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85" r:id="rId5"/>
  </p:sldMasterIdLst>
  <p:notesMasterIdLst>
    <p:notesMasterId r:id="rId27"/>
  </p:notesMasterIdLst>
  <p:handoutMasterIdLst>
    <p:handoutMasterId r:id="rId28"/>
  </p:handoutMasterIdLst>
  <p:sldIdLst>
    <p:sldId id="256" r:id="rId6"/>
    <p:sldId id="289" r:id="rId7"/>
    <p:sldId id="290" r:id="rId8"/>
    <p:sldId id="291" r:id="rId9"/>
    <p:sldId id="298" r:id="rId10"/>
    <p:sldId id="297" r:id="rId11"/>
    <p:sldId id="299" r:id="rId12"/>
    <p:sldId id="281" r:id="rId13"/>
    <p:sldId id="282" r:id="rId14"/>
    <p:sldId id="284" r:id="rId15"/>
    <p:sldId id="293" r:id="rId16"/>
    <p:sldId id="294" r:id="rId17"/>
    <p:sldId id="292" r:id="rId18"/>
    <p:sldId id="296" r:id="rId19"/>
    <p:sldId id="288" r:id="rId20"/>
    <p:sldId id="295" r:id="rId21"/>
    <p:sldId id="264" r:id="rId22"/>
    <p:sldId id="280" r:id="rId23"/>
    <p:sldId id="258" r:id="rId24"/>
    <p:sldId id="285" r:id="rId25"/>
    <p:sldId id="286" r:id="rId26"/>
  </p:sldIdLst>
  <p:sldSz cx="12192000" cy="6858000"/>
  <p:notesSz cx="6858000" cy="9144000"/>
  <p:defaultTextStyle>
    <a:defPPr>
      <a:defRPr lang="et-E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9FD"/>
    <a:srgbClr val="FAFAFA"/>
    <a:srgbClr val="262EB8"/>
    <a:srgbClr val="3565D7"/>
    <a:srgbClr val="2D68D4"/>
    <a:srgbClr val="F0F0F0"/>
    <a:srgbClr val="E6E6E6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110E3F-1E8B-D4F1-E075-AC45273701D1}" v="1693" dt="2026-08-12T15:58:34.283"/>
    <p1510:client id="{1B60B1BC-9054-031E-7B8B-88718D306491}" v="80" dt="2026-08-13T07:23:03.438"/>
    <p1510:client id="{1CE286D4-AD93-D4C3-912B-C64C405C78E4}" v="1001" dt="2026-08-12T11:37:15.946"/>
    <p1510:client id="{1E20EC9E-53EC-103C-2737-0C5C1A4060CA}" v="432" dt="2026-08-12T10:26:22.825"/>
    <p1510:client id="{2CB5D7B6-C7A6-BA15-3EE5-1BBF8335BFAF}" v="322" dt="2026-08-12T10:08:53.108"/>
    <p1510:client id="{59C7091D-892C-8602-0755-0306EE139A57}" v="38" dt="2026-08-12T21:32:14.136"/>
    <p1510:client id="{8E1BC2E5-C8DE-66CE-A908-95587AB89C7F}" v="2" dt="2026-08-13T05:59:26.105"/>
    <p1510:client id="{91B99FDE-760C-1264-0E6F-21B1D67EEACB}" v="1330" dt="2026-08-12T11:08:53.362"/>
    <p1510:client id="{94F1A41E-6A1C-0CD7-ADD6-2DE77F4FD8FD}" v="122" dt="2026-08-11T14:44:18.450"/>
    <p1510:client id="{BDBD30F5-C507-2EB0-9FC5-83E560E13ECA}" v="68" dt="2026-08-11T15:53:20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eskmine laa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otsiaalministeerium.sharepoint.com/sites/NGTSteenus/Shared%20Documents/Koordinaatorid/NGTS%20koordinaatorite%20kohtumised%20(f%C3%BC%C3%BCsilised)/11.-13.08.2026,%20Kubija,%20V%C3%B5rumaa/Koordinaatorite%20kohtumine%20V%C3%B5rumaal%2012-13.07.26_ColumnCluster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otsiaalministeerium.sharepoint.com/sites/NGTSteenus/Shared%20Documents/Koordinaatorid/NGTS%20koordinaatorite%20kohtumised%20(f%C3%BC%C3%BCsilised)/11.-13.08.2026,%20Kubija,%20V%C3%B5rumaa/Koordinaatorite%20kohtumine%20V%C3%B5rumaal%2012-13.07.26_BarStack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2025a teenusele sisenenud noored</a:t>
            </a:r>
          </a:p>
        </c:rich>
      </c:tx>
      <c:layout>
        <c:manualLayout>
          <c:xMode val="edge"/>
          <c:yMode val="edge"/>
          <c:x val="0.35778349875569448"/>
          <c:y val="1.914244296904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Mehed</c:v>
                </c:pt>
              </c:strCache>
            </c:strRef>
          </c:tx>
          <c:spPr>
            <a:solidFill>
              <a:srgbClr val="215C98"/>
            </a:solidFill>
            <a:ln>
              <a:solidFill>
                <a:srgbClr val="215C98"/>
              </a:solidFill>
              <a:prstDash val="solid"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Muu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417</c:v>
                </c:pt>
                <c:pt idx="1">
                  <c:v>270</c:v>
                </c:pt>
                <c:pt idx="2">
                  <c:v>101</c:v>
                </c:pt>
                <c:pt idx="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53-48D1-A41D-678940CFFF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Naised</c:v>
                </c:pt>
              </c:strCache>
            </c:strRef>
          </c:tx>
          <c:spPr>
            <a:solidFill>
              <a:srgbClr val="E49EDD"/>
            </a:solidFill>
            <a:ln>
              <a:solidFill>
                <a:srgbClr val="E49EDD"/>
              </a:solidFill>
              <a:prstDash val="solid"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Muu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359</c:v>
                </c:pt>
                <c:pt idx="1">
                  <c:v>213</c:v>
                </c:pt>
                <c:pt idx="2">
                  <c:v>74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53-48D1-A41D-678940CFF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024768"/>
        <c:axId val="38029088"/>
      </c:barChart>
      <c:catAx>
        <c:axId val="3802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029088"/>
        <c:crosses val="autoZero"/>
        <c:auto val="1"/>
        <c:lblAlgn val="ctr"/>
        <c:lblOffset val="100"/>
        <c:noMultiLvlLbl val="0"/>
      </c:catAx>
      <c:valAx>
        <c:axId val="38029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024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A6C9EC"/>
      </a:solidFill>
      <a:prstDash val="solid"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2025a teenuselt väljunud noored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Mees</c:v>
                </c:pt>
              </c:strCache>
            </c:strRef>
          </c:tx>
          <c:spPr>
            <a:solidFill>
              <a:srgbClr val="215C98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0-4 kuud</c:v>
                </c:pt>
                <c:pt idx="1">
                  <c:v>5-6 kuud</c:v>
                </c:pt>
                <c:pt idx="2">
                  <c:v>7-12 kuud</c:v>
                </c:pt>
                <c:pt idx="3">
                  <c:v>13-18 kuud</c:v>
                </c:pt>
                <c:pt idx="4">
                  <c:v>19-24 kuud</c:v>
                </c:pt>
                <c:pt idx="5">
                  <c:v>Kokku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324</c:v>
                </c:pt>
                <c:pt idx="1">
                  <c:v>70</c:v>
                </c:pt>
                <c:pt idx="2">
                  <c:v>145</c:v>
                </c:pt>
                <c:pt idx="3">
                  <c:v>40</c:v>
                </c:pt>
                <c:pt idx="4">
                  <c:v>13</c:v>
                </c:pt>
                <c:pt idx="5">
                  <c:v>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EC-4670-8FA9-167765C14E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Naine</c:v>
                </c:pt>
              </c:strCache>
            </c:strRef>
          </c:tx>
          <c:spPr>
            <a:solidFill>
              <a:srgbClr val="D86DCD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0-4 kuud</c:v>
                </c:pt>
                <c:pt idx="1">
                  <c:v>5-6 kuud</c:v>
                </c:pt>
                <c:pt idx="2">
                  <c:v>7-12 kuud</c:v>
                </c:pt>
                <c:pt idx="3">
                  <c:v>13-18 kuud</c:v>
                </c:pt>
                <c:pt idx="4">
                  <c:v>19-24 kuud</c:v>
                </c:pt>
                <c:pt idx="5">
                  <c:v>Kokku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260</c:v>
                </c:pt>
                <c:pt idx="1">
                  <c:v>61</c:v>
                </c:pt>
                <c:pt idx="2">
                  <c:v>94</c:v>
                </c:pt>
                <c:pt idx="3">
                  <c:v>35</c:v>
                </c:pt>
                <c:pt idx="4">
                  <c:v>4</c:v>
                </c:pt>
                <c:pt idx="5">
                  <c:v>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EC-4670-8FA9-167765C14E9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Kokku</c:v>
                </c:pt>
              </c:strCache>
            </c:strRef>
          </c:tx>
          <c:spPr>
            <a:solidFill>
              <a:srgbClr val="B5E6A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0-4 kuud</c:v>
                </c:pt>
                <c:pt idx="1">
                  <c:v>5-6 kuud</c:v>
                </c:pt>
                <c:pt idx="2">
                  <c:v>7-12 kuud</c:v>
                </c:pt>
                <c:pt idx="3">
                  <c:v>13-18 kuud</c:v>
                </c:pt>
                <c:pt idx="4">
                  <c:v>19-24 kuud</c:v>
                </c:pt>
                <c:pt idx="5">
                  <c:v>Kokku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584</c:v>
                </c:pt>
                <c:pt idx="1">
                  <c:v>131</c:v>
                </c:pt>
                <c:pt idx="2">
                  <c:v>239</c:v>
                </c:pt>
                <c:pt idx="3">
                  <c:v>75</c:v>
                </c:pt>
                <c:pt idx="4">
                  <c:v>17</c:v>
                </c:pt>
                <c:pt idx="5">
                  <c:v>1046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EC-4670-8FA9-167765C14E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028608"/>
        <c:axId val="38024768"/>
      </c:barChart>
      <c:catAx>
        <c:axId val="38028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024768"/>
        <c:crosses val="autoZero"/>
        <c:auto val="1"/>
        <c:lblAlgn val="ctr"/>
        <c:lblOffset val="100"/>
        <c:noMultiLvlLbl val="0"/>
      </c:catAx>
      <c:valAx>
        <c:axId val="38024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028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>
            <a:extLst>
              <a:ext uri="{FF2B5EF4-FFF2-40B4-BE49-F238E27FC236}">
                <a16:creationId xmlns:a16="http://schemas.microsoft.com/office/drawing/2014/main" id="{93FF2A49-E022-42A0-4B1F-83C149214B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2707EFF0-C77A-38A5-1801-F010430EC6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0D3B174-86A4-40B7-8A6E-80740693D902}" type="datetimeFigureOut">
              <a:rPr lang="et-EE"/>
              <a:pPr>
                <a:defRPr/>
              </a:pPr>
              <a:t>14.08.2026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82516FAB-5C59-8163-C857-2EE52C775C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C0C7FAAD-9FAA-6592-14E4-89AE6B0AE2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35CE6A7-F6C0-45D3-95EA-8A7A72A358C5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>
            <a:extLst>
              <a:ext uri="{FF2B5EF4-FFF2-40B4-BE49-F238E27FC236}">
                <a16:creationId xmlns:a16="http://schemas.microsoft.com/office/drawing/2014/main" id="{91CC8139-2DCA-8F6C-D33A-8BA30E2BA5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5E3CB5F4-9055-5406-8A40-0DE9745BD37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CEDCE64-0BD8-4EA6-A7FB-64661EB0D8B7}" type="datetimeFigureOut">
              <a:rPr lang="et-EE"/>
              <a:pPr>
                <a:defRPr/>
              </a:pPr>
              <a:t>14.08.2026</a:t>
            </a:fld>
            <a:endParaRPr lang="et-EE"/>
          </a:p>
        </p:txBody>
      </p:sp>
      <p:sp>
        <p:nvSpPr>
          <p:cNvPr id="4" name="Slaidi pildi kohatäide 3">
            <a:extLst>
              <a:ext uri="{FF2B5EF4-FFF2-40B4-BE49-F238E27FC236}">
                <a16:creationId xmlns:a16="http://schemas.microsoft.com/office/drawing/2014/main" id="{8A68EBD5-F39D-078E-9934-1E49451927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t-EE" noProof="0"/>
          </a:p>
        </p:txBody>
      </p:sp>
      <p:sp>
        <p:nvSpPr>
          <p:cNvPr id="5" name="Märkmete kohatäide 4">
            <a:extLst>
              <a:ext uri="{FF2B5EF4-FFF2-40B4-BE49-F238E27FC236}">
                <a16:creationId xmlns:a16="http://schemas.microsoft.com/office/drawing/2014/main" id="{1A17BEAB-5F17-055A-3D7E-6122817B55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 noProof="0"/>
              <a:t>Klõpsake juhteksemplari tekstilaadide redigeerimiseks</a:t>
            </a:r>
          </a:p>
          <a:p>
            <a:pPr lvl="1"/>
            <a:r>
              <a:rPr lang="et-EE" noProof="0"/>
              <a:t>Teine tase</a:t>
            </a:r>
          </a:p>
          <a:p>
            <a:pPr lvl="2"/>
            <a:r>
              <a:rPr lang="et-EE" noProof="0"/>
              <a:t>Kolmas tase</a:t>
            </a:r>
          </a:p>
          <a:p>
            <a:pPr lvl="3"/>
            <a:r>
              <a:rPr lang="et-EE" noProof="0"/>
              <a:t>Neljas tase</a:t>
            </a:r>
          </a:p>
          <a:p>
            <a:pPr lvl="4"/>
            <a:r>
              <a:rPr lang="et-EE" noProof="0"/>
              <a:t>Viies tase</a:t>
            </a:r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D7503647-0502-1C28-16F9-D7E728557A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39ECD6A6-2D54-412A-D5E8-6C2278F9C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latin typeface="Calibri"/>
                <a:ea typeface="Calibri"/>
                <a:cs typeface="Calibri"/>
              </a:rPr>
              <a:t>Kuvatud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ainult</a:t>
            </a:r>
            <a:r>
              <a:rPr lang="en-US">
                <a:latin typeface="Calibri"/>
                <a:ea typeface="Calibri"/>
                <a:cs typeface="Calibri"/>
              </a:rPr>
              <a:t> SIS </a:t>
            </a:r>
            <a:r>
              <a:rPr lang="en-US" err="1">
                <a:latin typeface="Calibri"/>
                <a:ea typeface="Calibri"/>
                <a:cs typeface="Calibri"/>
              </a:rPr>
              <a:t>tabeli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põhjal</a:t>
            </a:r>
            <a:r>
              <a:rPr lang="en-US">
                <a:latin typeface="Calibri"/>
                <a:ea typeface="Calibri"/>
                <a:cs typeface="Calibri"/>
              </a:rPr>
              <a:t>- </a:t>
            </a:r>
            <a:r>
              <a:rPr lang="en-US" err="1">
                <a:latin typeface="Calibri"/>
                <a:ea typeface="Calibri"/>
                <a:cs typeface="Calibri"/>
              </a:rPr>
              <a:t>küll</a:t>
            </a:r>
            <a:r>
              <a:rPr lang="en-US">
                <a:latin typeface="Calibri"/>
                <a:ea typeface="Calibri"/>
                <a:cs typeface="Calibri"/>
              </a:rPr>
              <a:t> aga on </a:t>
            </a:r>
            <a:r>
              <a:rPr lang="en-US" err="1">
                <a:latin typeface="Calibri"/>
                <a:ea typeface="Calibri"/>
                <a:cs typeface="Calibri"/>
              </a:rPr>
              <a:t>meil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tabeli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väliseid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noori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kellega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töö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käib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kuid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SISis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neid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kuvata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Ainuke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kategooria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eemaldatud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statisikast</a:t>
            </a:r>
            <a:r>
              <a:rPr lang="en-US">
                <a:latin typeface="Calibri"/>
                <a:ea typeface="Calibri"/>
                <a:cs typeface="Calibri"/>
              </a:rPr>
              <a:t> on "</a:t>
            </a:r>
            <a:r>
              <a:rPr lang="en-US" err="1">
                <a:latin typeface="Calibri"/>
                <a:ea typeface="Calibri"/>
                <a:cs typeface="Calibri"/>
              </a:rPr>
              <a:t>eemaldatud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noored</a:t>
            </a:r>
            <a:r>
              <a:rPr lang="en-US">
                <a:latin typeface="Calibri"/>
                <a:ea typeface="Calibri"/>
                <a:cs typeface="Calibri"/>
              </a:rPr>
              <a:t>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76854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 err="1">
                <a:latin typeface="Calibri"/>
                <a:ea typeface="Calibri"/>
                <a:cs typeface="Calibri"/>
              </a:rPr>
              <a:t>Oleme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palju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rääkinud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solidaarsus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kokkulepetest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Üheks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oluliseks</a:t>
            </a:r>
            <a:r>
              <a:rPr lang="en-US">
                <a:latin typeface="Calibri"/>
                <a:ea typeface="Calibri"/>
                <a:cs typeface="Calibri"/>
              </a:rPr>
              <a:t> on see, et </a:t>
            </a:r>
            <a:r>
              <a:rPr lang="en-US" err="1">
                <a:latin typeface="Calibri"/>
                <a:ea typeface="Calibri"/>
                <a:cs typeface="Calibri"/>
              </a:rPr>
              <a:t>kõigil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piirkondadel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oleks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võimalik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enam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vähem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ühel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ajal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oma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projektidega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lõpetada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endParaRPr lang="en-US"/>
          </a:p>
          <a:p>
            <a:r>
              <a:rPr lang="en-US" err="1">
                <a:latin typeface="Calibri"/>
                <a:ea typeface="Calibri"/>
                <a:cs typeface="Calibri"/>
              </a:rPr>
              <a:t>Eelmises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voorus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oli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võimalik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mõelda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laiemalt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teenuste</a:t>
            </a:r>
            <a:r>
              <a:rPr lang="en-US">
                <a:latin typeface="Calibri"/>
                <a:ea typeface="Calibri"/>
                <a:cs typeface="Calibri"/>
              </a:rPr>
              <a:t> ja </a:t>
            </a:r>
            <a:r>
              <a:rPr lang="en-US" err="1">
                <a:latin typeface="Calibri"/>
                <a:ea typeface="Calibri"/>
                <a:cs typeface="Calibri"/>
              </a:rPr>
              <a:t>tegevuste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näol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Käesolevas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voorus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tuleks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fookus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seada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inimestele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mitte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nii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väga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teistele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teenustele</a:t>
            </a:r>
            <a:r>
              <a:rPr lang="en-US">
                <a:latin typeface="Calibri"/>
                <a:ea typeface="Calibri"/>
                <a:cs typeface="Calibri"/>
              </a:rPr>
              <a:t>/</a:t>
            </a:r>
            <a:r>
              <a:rPr lang="en-US" err="1">
                <a:latin typeface="Calibri"/>
                <a:ea typeface="Calibri"/>
                <a:cs typeface="Calibri"/>
              </a:rPr>
              <a:t>tegevustele</a:t>
            </a:r>
            <a:r>
              <a:rPr lang="en-US">
                <a:latin typeface="Calibri"/>
                <a:ea typeface="Calibri"/>
                <a:cs typeface="Calibri"/>
              </a:rPr>
              <a:t>. Meil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ole </a:t>
            </a:r>
            <a:r>
              <a:rPr lang="en-US" err="1">
                <a:latin typeface="Calibri"/>
                <a:ea typeface="Calibri"/>
                <a:cs typeface="Calibri"/>
              </a:rPr>
              <a:t>selleks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lihtsalt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võimalust</a:t>
            </a:r>
            <a:r>
              <a:rPr lang="en-US">
                <a:latin typeface="Calibri"/>
                <a:ea typeface="Calibri"/>
                <a:cs typeface="Calibri"/>
              </a:rPr>
              <a:t>. Kas me </a:t>
            </a:r>
            <a:r>
              <a:rPr lang="en-US" err="1">
                <a:latin typeface="Calibri"/>
                <a:ea typeface="Calibri"/>
                <a:cs typeface="Calibri"/>
              </a:rPr>
              <a:t>mõtleme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ainult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piirkonna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põhiselt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või</a:t>
            </a:r>
            <a:r>
              <a:rPr lang="en-US">
                <a:latin typeface="Calibri"/>
                <a:ea typeface="Calibri"/>
                <a:cs typeface="Calibri"/>
              </a:rPr>
              <a:t> on </a:t>
            </a:r>
            <a:r>
              <a:rPr lang="en-US" err="1">
                <a:latin typeface="Calibri"/>
                <a:ea typeface="Calibri"/>
                <a:cs typeface="Calibri"/>
              </a:rPr>
              <a:t>meie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eesmärk</a:t>
            </a:r>
            <a:r>
              <a:rPr lang="en-US">
                <a:latin typeface="Calibri"/>
                <a:ea typeface="Calibri"/>
                <a:cs typeface="Calibri"/>
              </a:rPr>
              <a:t>, et </a:t>
            </a:r>
            <a:r>
              <a:rPr lang="en-US" err="1">
                <a:latin typeface="Calibri"/>
                <a:ea typeface="Calibri"/>
                <a:cs typeface="Calibri"/>
              </a:rPr>
              <a:t>üle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kogu</a:t>
            </a:r>
            <a:r>
              <a:rPr lang="en-US">
                <a:latin typeface="Calibri"/>
                <a:ea typeface="Calibri"/>
                <a:cs typeface="Calibri"/>
              </a:rPr>
              <a:t> Eesti </a:t>
            </a:r>
            <a:r>
              <a:rPr lang="en-US" err="1">
                <a:latin typeface="Calibri"/>
                <a:ea typeface="Calibri"/>
                <a:cs typeface="Calibri"/>
              </a:rPr>
              <a:t>teenus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jätkuks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sarnastel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alustel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ehk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hoiame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laiemat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pilti</a:t>
            </a:r>
            <a:r>
              <a:rPr lang="en-US">
                <a:latin typeface="Calibri"/>
                <a:ea typeface="Calibri"/>
                <a:cs typeface="Calibri"/>
              </a:rPr>
              <a:t>? 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SKA </a:t>
            </a:r>
            <a:r>
              <a:rPr lang="en-US" err="1">
                <a:latin typeface="Calibri"/>
                <a:ea typeface="Calibri"/>
                <a:cs typeface="Calibri"/>
              </a:rPr>
              <a:t>osalus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taotluste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üle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vaatamisel</a:t>
            </a:r>
            <a:r>
              <a:rPr lang="en-US">
                <a:latin typeface="Calibri"/>
                <a:ea typeface="Calibri"/>
                <a:cs typeface="Calibri"/>
              </a:rPr>
              <a:t> ja </a:t>
            </a:r>
            <a:r>
              <a:rPr lang="en-US" err="1">
                <a:latin typeface="Calibri"/>
                <a:ea typeface="Calibri"/>
                <a:cs typeface="Calibri"/>
              </a:rPr>
              <a:t>sh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edasiside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nõustamised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koordinaatorite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omavaheline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suhtlus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sealjuures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oluline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3009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E73FE-621F-634F-B2B7-FE205B71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903458-C775-F800-BA82-E2133F040D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601005-9983-341E-3437-1BE7ACE6B2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Kas 2028+ on </a:t>
            </a:r>
            <a:r>
              <a:rPr lang="en-US" err="1">
                <a:latin typeface="Calibri"/>
                <a:ea typeface="Calibri"/>
                <a:cs typeface="Calibri"/>
              </a:rPr>
              <a:t>välisvahenditest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meile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rahasid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planeeritud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tuleb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uue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rahastusperioodi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jooksul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teha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muudatusi</a:t>
            </a:r>
            <a:r>
              <a:rPr lang="en-US">
                <a:latin typeface="Calibri"/>
                <a:ea typeface="Calibri"/>
                <a:cs typeface="Calibri"/>
              </a:rPr>
              <a:t> ja </a:t>
            </a:r>
            <a:r>
              <a:rPr lang="en-US" err="1">
                <a:latin typeface="Calibri"/>
                <a:ea typeface="Calibri"/>
                <a:cs typeface="Calibri"/>
              </a:rPr>
              <a:t>fookusesse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võtta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KOVidesse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saamine</a:t>
            </a:r>
            <a:r>
              <a:rPr lang="en-US">
                <a:latin typeface="Calibri"/>
                <a:ea typeface="Calibri"/>
                <a:cs typeface="Calibri"/>
              </a:rPr>
              <a:t>. Kui </a:t>
            </a:r>
            <a:r>
              <a:rPr lang="en-US" err="1">
                <a:latin typeface="Calibri"/>
                <a:ea typeface="Calibri"/>
                <a:cs typeface="Calibri"/>
              </a:rPr>
              <a:t>hakkavad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projektitaotlused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jõudma</a:t>
            </a:r>
            <a:r>
              <a:rPr lang="en-US">
                <a:latin typeface="Calibri"/>
                <a:ea typeface="Calibri"/>
                <a:cs typeface="Calibri"/>
              </a:rPr>
              <a:t> SKA-</a:t>
            </a:r>
            <a:r>
              <a:rPr lang="en-US" err="1">
                <a:latin typeface="Calibri"/>
                <a:ea typeface="Calibri"/>
                <a:cs typeface="Calibri"/>
              </a:rPr>
              <a:t>sse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palun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arvestage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tagasisidedes</a:t>
            </a:r>
            <a:r>
              <a:rPr lang="en-US">
                <a:latin typeface="Calibri"/>
                <a:ea typeface="Calibri"/>
                <a:cs typeface="Calibri"/>
              </a:rPr>
              <a:t>, et </a:t>
            </a:r>
            <a:r>
              <a:rPr lang="en-US" err="1">
                <a:latin typeface="Calibri"/>
                <a:ea typeface="Calibri"/>
                <a:cs typeface="Calibri"/>
              </a:rPr>
              <a:t>sisend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tuleb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lähtuvalt</a:t>
            </a:r>
            <a:r>
              <a:rPr lang="en-US">
                <a:latin typeface="Calibri"/>
                <a:ea typeface="Calibri"/>
                <a:cs typeface="Calibri"/>
              </a:rPr>
              <a:t> 2028+ </a:t>
            </a:r>
            <a:r>
              <a:rPr lang="en-US" err="1">
                <a:latin typeface="Calibri"/>
                <a:ea typeface="Calibri"/>
                <a:cs typeface="Calibri"/>
              </a:rPr>
              <a:t>plaanidest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Kindlasti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jagame</a:t>
            </a:r>
            <a:r>
              <a:rPr lang="en-US">
                <a:latin typeface="Calibri"/>
                <a:ea typeface="Calibri"/>
                <a:cs typeface="Calibri"/>
              </a:rPr>
              <a:t> ka </a:t>
            </a:r>
            <a:r>
              <a:rPr lang="en-US" err="1">
                <a:latin typeface="Calibri"/>
                <a:ea typeface="Calibri"/>
                <a:cs typeface="Calibri"/>
              </a:rPr>
              <a:t>laiemalt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infot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kohe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kui</a:t>
            </a:r>
            <a:r>
              <a:rPr lang="en-US">
                <a:latin typeface="Calibri"/>
                <a:ea typeface="Calibri"/>
                <a:cs typeface="Calibri"/>
              </a:rPr>
              <a:t> on </a:t>
            </a:r>
            <a:r>
              <a:rPr lang="en-US" err="1">
                <a:latin typeface="Calibri"/>
                <a:ea typeface="Calibri"/>
                <a:cs typeface="Calibri"/>
              </a:rPr>
              <a:t>midagi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kindlamat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teada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</a:p>
          <a:p>
            <a:r>
              <a:rPr lang="en-US" err="1">
                <a:latin typeface="Calibri"/>
                <a:ea typeface="Calibri"/>
                <a:cs typeface="Calibri"/>
              </a:rPr>
              <a:t>Oluline</a:t>
            </a:r>
            <a:r>
              <a:rPr lang="en-US">
                <a:latin typeface="Calibri"/>
                <a:ea typeface="Calibri"/>
                <a:cs typeface="Calibri"/>
              </a:rPr>
              <a:t> on </a:t>
            </a:r>
            <a:r>
              <a:rPr lang="en-US" err="1">
                <a:latin typeface="Calibri"/>
                <a:ea typeface="Calibri"/>
                <a:cs typeface="Calibri"/>
              </a:rPr>
              <a:t>protsessidega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edasi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minna</a:t>
            </a:r>
            <a:r>
              <a:rPr lang="en-US">
                <a:latin typeface="Calibri"/>
                <a:ea typeface="Calibri"/>
                <a:cs typeface="Calibri"/>
              </a:rPr>
              <a:t> ja </a:t>
            </a:r>
            <a:r>
              <a:rPr lang="en-US" err="1">
                <a:latin typeface="Calibri"/>
                <a:ea typeface="Calibri"/>
                <a:cs typeface="Calibri"/>
              </a:rPr>
              <a:t>kindlasti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mitte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tõmmata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hetkel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pidurit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</a:p>
          <a:p>
            <a:r>
              <a:rPr lang="en-US">
                <a:latin typeface="Calibri"/>
                <a:ea typeface="Calibri"/>
                <a:cs typeface="Calibri"/>
              </a:rPr>
              <a:t>Oma </a:t>
            </a:r>
            <a:r>
              <a:rPr lang="en-US" err="1">
                <a:latin typeface="Calibri"/>
                <a:ea typeface="Calibri"/>
                <a:cs typeface="Calibri"/>
              </a:rPr>
              <a:t>tegevuste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planeerimisel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hoidke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eelkõige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fookuses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latin typeface="Calibri"/>
                <a:ea typeface="Calibri"/>
                <a:cs typeface="Calibri"/>
              </a:rPr>
              <a:t>Kulu </a:t>
            </a:r>
            <a:r>
              <a:rPr lang="en-US" err="1">
                <a:latin typeface="Calibri"/>
                <a:ea typeface="Calibri"/>
                <a:cs typeface="Calibri"/>
              </a:rPr>
              <a:t>ühe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noore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kohta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tähendab</a:t>
            </a:r>
            <a:r>
              <a:rPr lang="en-US">
                <a:latin typeface="Calibri"/>
                <a:ea typeface="Calibri"/>
                <a:cs typeface="Calibri"/>
              </a:rPr>
              <a:t>, et </a:t>
            </a:r>
            <a:r>
              <a:rPr lang="en-US" err="1">
                <a:latin typeface="Calibri"/>
                <a:ea typeface="Calibri"/>
                <a:cs typeface="Calibri"/>
              </a:rPr>
              <a:t>igas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piirkonnas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pakkuda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ühtemoodi</a:t>
            </a:r>
            <a:r>
              <a:rPr lang="en-US">
                <a:latin typeface="Calibri"/>
                <a:ea typeface="Calibri"/>
                <a:cs typeface="Calibri"/>
              </a:rPr>
              <a:t>. Hetkel aga </a:t>
            </a:r>
            <a:r>
              <a:rPr lang="en-US" err="1">
                <a:latin typeface="Calibri"/>
                <a:ea typeface="Calibri"/>
                <a:cs typeface="Calibri"/>
              </a:rPr>
              <a:t>summad</a:t>
            </a:r>
            <a:r>
              <a:rPr lang="en-US">
                <a:latin typeface="Calibri"/>
                <a:ea typeface="Calibri"/>
                <a:cs typeface="Calibri"/>
              </a:rPr>
              <a:t> varieruvad </a:t>
            </a:r>
            <a:r>
              <a:rPr lang="en-US" err="1">
                <a:latin typeface="Calibri"/>
                <a:ea typeface="Calibri"/>
                <a:cs typeface="Calibri"/>
              </a:rPr>
              <a:t>Hetkel</a:t>
            </a:r>
            <a:r>
              <a:rPr lang="en-US">
                <a:latin typeface="Calibri"/>
                <a:ea typeface="Calibri"/>
                <a:cs typeface="Calibri"/>
              </a:rPr>
              <a:t> aga </a:t>
            </a:r>
            <a:r>
              <a:rPr lang="en-US" err="1">
                <a:latin typeface="Calibri"/>
                <a:ea typeface="Calibri"/>
                <a:cs typeface="Calibri"/>
              </a:rPr>
              <a:t>vahed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plaanides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suures</a:t>
            </a:r>
            <a:endParaRPr lang="en-US">
              <a:latin typeface="Calibri"/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err="1">
                <a:latin typeface="Calibri"/>
                <a:ea typeface="Calibri"/>
                <a:cs typeface="Calibri"/>
              </a:rPr>
              <a:t>Teenused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Mõistame</a:t>
            </a:r>
            <a:r>
              <a:rPr lang="en-US">
                <a:latin typeface="Calibri"/>
                <a:ea typeface="Calibri"/>
                <a:cs typeface="Calibri"/>
              </a:rPr>
              <a:t>, et </a:t>
            </a:r>
            <a:r>
              <a:rPr lang="en-US" err="1">
                <a:latin typeface="Calibri"/>
                <a:ea typeface="Calibri"/>
                <a:cs typeface="Calibri"/>
              </a:rPr>
              <a:t>vajadus</a:t>
            </a:r>
            <a:r>
              <a:rPr lang="en-US">
                <a:latin typeface="Calibri"/>
                <a:ea typeface="Calibri"/>
                <a:cs typeface="Calibri"/>
              </a:rPr>
              <a:t> on </a:t>
            </a:r>
            <a:r>
              <a:rPr lang="en-US" err="1">
                <a:latin typeface="Calibri"/>
                <a:ea typeface="Calibri"/>
                <a:cs typeface="Calibri"/>
              </a:rPr>
              <a:t>kujundada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oma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piirkonnas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kuid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hetkel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saame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endale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lubada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teenuseid</a:t>
            </a:r>
            <a:r>
              <a:rPr lang="en-US">
                <a:latin typeface="Calibri"/>
                <a:ea typeface="Calibri"/>
                <a:cs typeface="Calibri"/>
              </a:rPr>
              <a:t> ja </a:t>
            </a:r>
            <a:r>
              <a:rPr lang="en-US" err="1">
                <a:latin typeface="Calibri"/>
                <a:ea typeface="Calibri"/>
                <a:cs typeface="Calibri"/>
              </a:rPr>
              <a:t>tegevusi</a:t>
            </a:r>
            <a:r>
              <a:rPr lang="en-US">
                <a:latin typeface="Calibri"/>
                <a:ea typeface="Calibri"/>
                <a:cs typeface="Calibri"/>
              </a:rPr>
              <a:t>, mis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ole just </a:t>
            </a:r>
            <a:r>
              <a:rPr lang="en-US" err="1">
                <a:latin typeface="Calibri"/>
                <a:ea typeface="Calibri"/>
                <a:cs typeface="Calibri"/>
              </a:rPr>
              <a:t>meie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Taaskord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tulen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tagasi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selle</a:t>
            </a:r>
            <a:r>
              <a:rPr lang="en-US">
                <a:latin typeface="Calibri"/>
                <a:ea typeface="Calibri"/>
                <a:cs typeface="Calibri"/>
              </a:rPr>
              <a:t> 13 vs 3 </a:t>
            </a:r>
            <a:r>
              <a:rPr lang="en-US" err="1">
                <a:latin typeface="Calibri"/>
                <a:ea typeface="Calibri"/>
                <a:cs typeface="Calibri"/>
              </a:rPr>
              <a:t>miljnot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juurde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Küll</a:t>
            </a:r>
            <a:r>
              <a:rPr lang="en-US">
                <a:latin typeface="Calibri"/>
                <a:ea typeface="Calibri"/>
                <a:cs typeface="Calibri"/>
              </a:rPr>
              <a:t> aga </a:t>
            </a:r>
            <a:r>
              <a:rPr lang="en-US" err="1">
                <a:latin typeface="Calibri"/>
                <a:ea typeface="Calibri"/>
                <a:cs typeface="Calibri"/>
              </a:rPr>
              <a:t>saan</a:t>
            </a:r>
            <a:r>
              <a:rPr lang="en-US">
                <a:latin typeface="Calibri"/>
                <a:ea typeface="Calibri"/>
                <a:cs typeface="Calibri"/>
              </a:rPr>
              <a:t> mina SKA </a:t>
            </a:r>
            <a:r>
              <a:rPr lang="en-US" err="1">
                <a:latin typeface="Calibri"/>
                <a:ea typeface="Calibri"/>
                <a:cs typeface="Calibri"/>
              </a:rPr>
              <a:t>poolt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survestada</a:t>
            </a:r>
            <a:r>
              <a:rPr lang="en-US">
                <a:latin typeface="Calibri"/>
                <a:ea typeface="Calibri"/>
                <a:cs typeface="Calibri"/>
              </a:rPr>
              <a:t> ka </a:t>
            </a:r>
            <a:r>
              <a:rPr lang="en-US" err="1">
                <a:latin typeface="Calibri"/>
                <a:ea typeface="Calibri"/>
                <a:cs typeface="Calibri"/>
              </a:rPr>
              <a:t>SOMi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näidatest</a:t>
            </a:r>
            <a:r>
              <a:rPr lang="en-US">
                <a:latin typeface="Calibri"/>
                <a:ea typeface="Calibri"/>
                <a:cs typeface="Calibri"/>
              </a:rPr>
              <a:t>, et </a:t>
            </a:r>
            <a:r>
              <a:rPr lang="en-US" err="1">
                <a:latin typeface="Calibri"/>
                <a:ea typeface="Calibri"/>
                <a:cs typeface="Calibri"/>
              </a:rPr>
              <a:t>sellised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teenused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meie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sihtrühmale</a:t>
            </a:r>
            <a:r>
              <a:rPr lang="en-US">
                <a:latin typeface="Calibri"/>
                <a:ea typeface="Calibri"/>
                <a:cs typeface="Calibri"/>
              </a:rPr>
              <a:t> on </a:t>
            </a:r>
            <a:r>
              <a:rPr lang="en-US" err="1">
                <a:latin typeface="Calibri"/>
                <a:ea typeface="Calibri"/>
                <a:cs typeface="Calibri"/>
              </a:rPr>
              <a:t>vajalikud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latin typeface="Aptos"/>
                <a:ea typeface="Calibri"/>
                <a:cs typeface="Calibri"/>
              </a:rPr>
              <a:t>SKA</a:t>
            </a:r>
            <a:r>
              <a:rPr lang="en-US"/>
              <a:t> </a:t>
            </a:r>
            <a:r>
              <a:rPr lang="en-US" err="1"/>
              <a:t>osalus</a:t>
            </a:r>
            <a:r>
              <a:rPr lang="en-US"/>
              <a:t> </a:t>
            </a:r>
            <a:r>
              <a:rPr lang="en-US" err="1"/>
              <a:t>taotluste</a:t>
            </a:r>
            <a:r>
              <a:rPr lang="en-US"/>
              <a:t> </a:t>
            </a:r>
            <a:r>
              <a:rPr lang="en-US" err="1"/>
              <a:t>üle</a:t>
            </a:r>
            <a:r>
              <a:rPr lang="en-US"/>
              <a:t> </a:t>
            </a:r>
            <a:r>
              <a:rPr lang="en-US" err="1"/>
              <a:t>vaatamisel</a:t>
            </a:r>
            <a:r>
              <a:rPr lang="en-US"/>
              <a:t> ja </a:t>
            </a:r>
            <a:r>
              <a:rPr lang="en-US" err="1"/>
              <a:t>sh</a:t>
            </a:r>
            <a:r>
              <a:rPr lang="en-US"/>
              <a:t> </a:t>
            </a:r>
            <a:r>
              <a:rPr lang="en-US" err="1"/>
              <a:t>edasiside</a:t>
            </a:r>
            <a:r>
              <a:rPr lang="en-US"/>
              <a:t> </a:t>
            </a:r>
            <a:r>
              <a:rPr lang="en-US" err="1"/>
              <a:t>nõustamised</a:t>
            </a:r>
            <a:r>
              <a:rPr lang="en-US"/>
              <a:t>, </a:t>
            </a:r>
            <a:r>
              <a:rPr lang="en-US" err="1"/>
              <a:t>koordinaatorite</a:t>
            </a:r>
            <a:r>
              <a:rPr lang="en-US"/>
              <a:t> </a:t>
            </a:r>
            <a:r>
              <a:rPr lang="en-US" err="1"/>
              <a:t>omavaheline</a:t>
            </a:r>
            <a:r>
              <a:rPr lang="en-US"/>
              <a:t> </a:t>
            </a:r>
            <a:r>
              <a:rPr lang="en-US" err="1"/>
              <a:t>suhtlus</a:t>
            </a:r>
            <a:r>
              <a:rPr lang="en-US"/>
              <a:t> </a:t>
            </a:r>
            <a:r>
              <a:rPr lang="en-US" err="1"/>
              <a:t>sealjuures</a:t>
            </a:r>
            <a:r>
              <a:rPr lang="en-US"/>
              <a:t> </a:t>
            </a:r>
            <a:r>
              <a:rPr lang="en-US" err="1"/>
              <a:t>oluline</a:t>
            </a:r>
            <a:r>
              <a:rPr lang="en-US"/>
              <a:t>. </a:t>
            </a:r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0F221-4B4A-3BE7-1E0D-DC3C3A298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9916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Calibri"/>
              <a:buChar char="-"/>
            </a:pPr>
            <a:r>
              <a:rPr lang="en-US" err="1">
                <a:latin typeface="Calibri"/>
                <a:ea typeface="Calibri"/>
                <a:cs typeface="Calibri"/>
              </a:rPr>
              <a:t>Nt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menetluste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arv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ühe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spetsialisti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kohta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Mitme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nooreni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tuleb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rahastuses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jõuda</a:t>
            </a:r>
            <a:r>
              <a:rPr lang="en-US">
                <a:latin typeface="Calibri"/>
                <a:ea typeface="Calibri"/>
                <a:cs typeface="Calibri"/>
              </a:rPr>
              <a:t>? Ärme </a:t>
            </a:r>
            <a:r>
              <a:rPr lang="en-US" err="1">
                <a:latin typeface="Calibri"/>
                <a:ea typeface="Calibri"/>
                <a:cs typeface="Calibri"/>
              </a:rPr>
              <a:t>tekita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hetkel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sellega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lisastressi</a:t>
            </a:r>
            <a:r>
              <a:rPr lang="en-US">
                <a:latin typeface="Calibri"/>
                <a:ea typeface="Calibri"/>
                <a:cs typeface="Calibri"/>
              </a:rPr>
              <a:t>. See </a:t>
            </a:r>
            <a:r>
              <a:rPr lang="en-US" err="1">
                <a:latin typeface="Calibri"/>
                <a:ea typeface="Calibri"/>
                <a:cs typeface="Calibri"/>
              </a:rPr>
              <a:t>arv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saa</a:t>
            </a:r>
            <a:r>
              <a:rPr lang="en-US">
                <a:latin typeface="Calibri"/>
                <a:ea typeface="Calibri"/>
                <a:cs typeface="Calibri"/>
              </a:rPr>
              <a:t> olla </a:t>
            </a:r>
            <a:r>
              <a:rPr lang="en-US" err="1">
                <a:latin typeface="Calibri"/>
                <a:ea typeface="Calibri"/>
                <a:cs typeface="Calibri"/>
              </a:rPr>
              <a:t>otseselt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kuu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aasta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kohta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vaid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korraga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laual</a:t>
            </a:r>
            <a:r>
              <a:rPr lang="en-US">
                <a:latin typeface="Calibri"/>
                <a:ea typeface="Calibri"/>
                <a:cs typeface="Calibri"/>
              </a:rPr>
              <a:t>. Kas on </a:t>
            </a:r>
            <a:r>
              <a:rPr lang="en-US" err="1">
                <a:latin typeface="Calibri"/>
                <a:ea typeface="Calibri"/>
                <a:cs typeface="Calibri"/>
              </a:rPr>
              <a:t>olemas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teadmine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mitu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korda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seire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noortega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üritatakse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kontakti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võtta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seire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perioodi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jooksul</a:t>
            </a:r>
            <a:r>
              <a:rPr lang="en-US">
                <a:latin typeface="Calibri"/>
                <a:ea typeface="Calibri"/>
                <a:cs typeface="Calibri"/>
              </a:rPr>
              <a:t>? On </a:t>
            </a:r>
            <a:r>
              <a:rPr lang="en-US" err="1">
                <a:latin typeface="Calibri"/>
                <a:ea typeface="Calibri"/>
                <a:cs typeface="Calibri"/>
              </a:rPr>
              <a:t>KOVe</a:t>
            </a:r>
            <a:r>
              <a:rPr lang="en-US">
                <a:latin typeface="Calibri"/>
                <a:ea typeface="Calibri"/>
                <a:cs typeface="Calibri"/>
              </a:rPr>
              <a:t>, </a:t>
            </a:r>
            <a:r>
              <a:rPr lang="en-US" err="1">
                <a:latin typeface="Calibri"/>
                <a:ea typeface="Calibri"/>
                <a:cs typeface="Calibri"/>
              </a:rPr>
              <a:t>kes</a:t>
            </a:r>
            <a:r>
              <a:rPr lang="en-US">
                <a:latin typeface="Calibri"/>
                <a:ea typeface="Calibri"/>
                <a:cs typeface="Calibri"/>
              </a:rPr>
              <a:t> STARi </a:t>
            </a:r>
            <a:r>
              <a:rPr lang="en-US" err="1">
                <a:latin typeface="Calibri"/>
                <a:ea typeface="Calibri"/>
                <a:cs typeface="Calibri"/>
              </a:rPr>
              <a:t>põhjal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saadavad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vaid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korra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kirja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välja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</a:p>
          <a:p>
            <a:pPr marL="285750" indent="-285750">
              <a:buFont typeface="Calibri"/>
              <a:buChar char="-"/>
            </a:pPr>
            <a:r>
              <a:rPr lang="en-US">
                <a:latin typeface="Calibri"/>
                <a:ea typeface="Calibri"/>
                <a:cs typeface="Calibri"/>
              </a:rPr>
              <a:t>LHO </a:t>
            </a:r>
            <a:r>
              <a:rPr lang="en-US" err="1">
                <a:latin typeface="Calibri"/>
                <a:ea typeface="Calibri"/>
                <a:cs typeface="Calibri"/>
              </a:rPr>
              <a:t>koostöö</a:t>
            </a:r>
            <a:r>
              <a:rPr lang="en-US">
                <a:latin typeface="Calibri"/>
                <a:ea typeface="Calibri"/>
                <a:cs typeface="Calibri"/>
              </a:rPr>
              <a:t>- </a:t>
            </a:r>
            <a:r>
              <a:rPr lang="en-US" err="1">
                <a:latin typeface="Calibri"/>
                <a:ea typeface="Calibri"/>
                <a:cs typeface="Calibri"/>
              </a:rPr>
              <a:t>küsimustik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õppimiskohustuse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vaateste</a:t>
            </a:r>
            <a:r>
              <a:rPr lang="en-US">
                <a:latin typeface="Calibri"/>
                <a:ea typeface="Calibri"/>
                <a:cs typeface="Calibri"/>
              </a:rPr>
              <a:t>. SH </a:t>
            </a:r>
            <a:r>
              <a:rPr lang="en-US" err="1">
                <a:latin typeface="Calibri"/>
                <a:ea typeface="Calibri"/>
                <a:cs typeface="Calibri"/>
              </a:rPr>
              <a:t>kohtumine</a:t>
            </a:r>
            <a:r>
              <a:rPr lang="en-US">
                <a:latin typeface="Calibri"/>
                <a:ea typeface="Calibri"/>
                <a:cs typeface="Calibri"/>
              </a:rPr>
              <a:t> HTM-</a:t>
            </a:r>
            <a:r>
              <a:rPr lang="en-US" err="1">
                <a:latin typeface="Calibri"/>
                <a:ea typeface="Calibri"/>
                <a:cs typeface="Calibri"/>
              </a:rPr>
              <a:t>iga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esmaspäeval</a:t>
            </a:r>
            <a:r>
              <a:rPr lang="en-US">
                <a:latin typeface="Calibri"/>
                <a:ea typeface="Calibri"/>
                <a:cs typeface="Calibri"/>
              </a:rPr>
              <a:t>. Elisabeth </a:t>
            </a:r>
            <a:r>
              <a:rPr lang="en-US" err="1">
                <a:latin typeface="Calibri"/>
                <a:ea typeface="Calibri"/>
                <a:cs typeface="Calibri"/>
              </a:rPr>
              <a:t>räägib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sellest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hiljem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</a:p>
          <a:p>
            <a:pPr marL="285750" indent="-285750">
              <a:buFont typeface="Calibri"/>
              <a:buChar char="-"/>
            </a:pPr>
            <a:r>
              <a:rPr lang="en-US" err="1">
                <a:latin typeface="Calibri"/>
                <a:ea typeface="Calibri"/>
                <a:cs typeface="Calibri"/>
              </a:rPr>
              <a:t>Teadmiseks</a:t>
            </a:r>
            <a:r>
              <a:rPr lang="en-US">
                <a:latin typeface="Calibri"/>
                <a:ea typeface="Calibri"/>
                <a:cs typeface="Calibri"/>
              </a:rPr>
              <a:t> ADR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83430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Calibri"/>
              <a:buChar char="-"/>
            </a:pPr>
            <a:r>
              <a:rPr lang="en-US" err="1">
                <a:latin typeface="Calibri"/>
                <a:ea typeface="Calibri"/>
                <a:cs typeface="Calibri"/>
              </a:rPr>
              <a:t>Teenusepõhine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juhtimine</a:t>
            </a:r>
            <a:r>
              <a:rPr lang="en-US">
                <a:latin typeface="Calibri"/>
                <a:ea typeface="Calibri"/>
                <a:cs typeface="Calibri"/>
              </a:rPr>
              <a:t>. </a:t>
            </a:r>
            <a:r>
              <a:rPr lang="en-US" err="1">
                <a:latin typeface="Calibri"/>
                <a:ea typeface="Calibri"/>
                <a:cs typeface="Calibri"/>
              </a:rPr>
              <a:t>Koordinaatori</a:t>
            </a:r>
            <a:r>
              <a:rPr lang="en-US">
                <a:latin typeface="Calibri"/>
                <a:ea typeface="Calibri"/>
                <a:cs typeface="Calibri"/>
              </a:rPr>
              <a:t> roll. </a:t>
            </a:r>
            <a:r>
              <a:rPr lang="en-US" err="1">
                <a:latin typeface="Calibri"/>
                <a:ea typeface="Calibri"/>
                <a:cs typeface="Calibri"/>
              </a:rPr>
              <a:t>Projektijuht</a:t>
            </a:r>
            <a:r>
              <a:rPr lang="en-US">
                <a:latin typeface="Calibri"/>
                <a:ea typeface="Calibri"/>
                <a:cs typeface="Calibri"/>
              </a:rPr>
              <a:t> vs teenusejuht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2E473F-5177-41AB-B098-334A6B6EFFEA}" type="slidenum">
              <a:rPr lang="et-EE"/>
              <a:pPr>
                <a:defRPr/>
              </a:pPr>
              <a:t>13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12017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lt 4">
            <a:extLst>
              <a:ext uri="{FF2B5EF4-FFF2-40B4-BE49-F238E27FC236}">
                <a16:creationId xmlns:a16="http://schemas.microsoft.com/office/drawing/2014/main" id="{FBCBF8C6-7D31-14F8-7446-45738FB61C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246063"/>
            <a:ext cx="4845050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Rühm 2">
            <a:extLst>
              <a:ext uri="{FF2B5EF4-FFF2-40B4-BE49-F238E27FC236}">
                <a16:creationId xmlns:a16="http://schemas.microsoft.com/office/drawing/2014/main" id="{95E345DD-D6C2-45E8-7F31-DCF767544F42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tx1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CAB16409-992D-830E-1F69-18A93626D8C2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01C6BEA7-B294-F0C8-A902-60DD88FCDC7C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DA0D5077-2F8E-BA99-4D97-E4784EE92B5B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12F728E2-5650-B492-63A8-4A6BC8BFACF7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E5C0A671-05AE-FE1C-8FD1-AF4695601231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8331E92F-0E05-BE2C-1850-D3E81134E3B0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B897EADD-4F96-0B40-A7E0-0995179C8357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C2A1CC4F-7C74-ADB6-889D-E83537F83334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D51ADCCA-D60C-0000-970C-E3BE32FBCBB6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736FEBC1-A013-0E23-E5D6-358E0F16EC70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4256E9AA-D368-A57B-4E69-4DD6B727A686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5926AA87-E316-BD75-7576-519130A29EB3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87E1DA78-1DB9-AA5E-7D17-0D40F673A5D5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288F4A77-D788-D710-A2F0-0BD08187BD62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6D8B9FD1-64B8-7DCF-38E8-4824975E2BDC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320BB2D6-684A-5B11-BC8B-FE6C9E3D03FE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DF226E84-3CA1-3811-AA49-60AA5B807337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2528847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lt 4">
            <a:extLst>
              <a:ext uri="{FF2B5EF4-FFF2-40B4-BE49-F238E27FC236}">
                <a16:creationId xmlns:a16="http://schemas.microsoft.com/office/drawing/2014/main" id="{75D17A5A-E3FA-2117-F8D3-D6F2910898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246063"/>
            <a:ext cx="4845050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Rühm 2">
            <a:extLst>
              <a:ext uri="{FF2B5EF4-FFF2-40B4-BE49-F238E27FC236}">
                <a16:creationId xmlns:a16="http://schemas.microsoft.com/office/drawing/2014/main" id="{88B5C44D-E291-E07C-7EED-B3A29531BA71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tx1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0B6E9840-D24B-5787-5CE4-266C106FF65C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FEB18EC1-DF6E-D769-9C09-14D639571C11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E7F55416-0F50-46A8-F616-1849358337B0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CEF077ED-78B2-A07D-0E9C-4A4B95476DA2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BF2F8541-6227-E4C8-4E98-B30FB31E9547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6B5D4E2E-7DF8-86F5-0CFB-D92190724BBB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D0DF564A-FDA2-9B25-1CBF-30C6B23FCFC7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2D05B0AB-D093-2E94-4B56-7E36704391A1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90F9EFE3-3707-5879-5E81-2072E4F665FA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0DB6E9D7-0F41-06A7-E58F-31005621E03D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64B6731E-9F5E-2BC3-5D82-DDE4722328A5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DFCC9510-B135-68E5-EDA0-74BD6B4A20DD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93FBF685-DE3F-915B-50AC-9A87613D9BF1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F8FBAD2E-9166-3154-B00E-ED5E02DE4D98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FF4F082C-2E0C-F50F-5624-B7A1A3BB3332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D615697D-2926-37A1-439C-93E5DA232FF9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61818153-03E5-0F1C-38D6-3B39286805B3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10515600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245670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ENG vapi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lt 4">
            <a:extLst>
              <a:ext uri="{FF2B5EF4-FFF2-40B4-BE49-F238E27FC236}">
                <a16:creationId xmlns:a16="http://schemas.microsoft.com/office/drawing/2014/main" id="{68A2462D-45A4-2EED-7ED2-7EBA39F5C7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246063"/>
            <a:ext cx="4845050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Rühm 2">
            <a:extLst>
              <a:ext uri="{FF2B5EF4-FFF2-40B4-BE49-F238E27FC236}">
                <a16:creationId xmlns:a16="http://schemas.microsoft.com/office/drawing/2014/main" id="{4B4C86D6-DCF3-E221-7C14-F898C69EAA95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tx1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D2412B21-7C80-243D-47B5-B6977F4F77D0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F34CF255-BD4A-F8C8-EC13-74EC4EC1ABB4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C436B371-708B-E19F-E851-0FA9C0963015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0FF1933D-92E8-B405-335E-8E0D268606FD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C96A1502-4E0C-5666-36AC-1345F3B9E35F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F3C3D516-9A1E-0230-DBDE-5CE785E498F3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F7384457-B45B-F902-0393-7AA00EB9F0A7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C9F2C389-0C5D-1FC6-2D08-85B636BBDF39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3FDE9B68-F1C5-C889-F92F-AB98FC5D8578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4999FF4E-7475-9033-08BA-C4B090759559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3EF5AC02-9556-939F-0624-D0AD326E626E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C927B0E5-5912-006B-654B-9E66ADC4340F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6709C631-6248-8C99-ED53-46BB02195B58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FCD3CFE8-41E0-186E-F84E-7EF8C8190427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92EC298A-54F6-7FA8-60EE-FAB61A12B244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2994A226-6B4B-2D1F-ED5E-CBAE2D18FB7E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8AB3AB67-B8AD-0BBB-3753-753094E41D46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10515600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2549654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tu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lt 49">
            <a:extLst>
              <a:ext uri="{FF2B5EF4-FFF2-40B4-BE49-F238E27FC236}">
                <a16:creationId xmlns:a16="http://schemas.microsoft.com/office/drawing/2014/main" id="{D26BAD13-B5A2-EAF8-1899-7D166EF94A1A}"/>
              </a:ext>
            </a:extLst>
          </p:cNvPr>
          <p:cNvSpPr>
            <a:spLocks noGrp="1" noRot="1" noMove="1" noResize="1" noEditPoints="1" noAdjustHandles="1" noChangeShapeType="1"/>
          </p:cNvSpPr>
          <p:nvPr/>
        </p:nvSpPr>
        <p:spPr bwMode="auto">
          <a:xfrm>
            <a:off x="7007225" y="246063"/>
            <a:ext cx="4845050" cy="6461125"/>
          </a:xfrm>
          <a:custGeom>
            <a:avLst/>
            <a:gdLst>
              <a:gd name="T0" fmla="*/ 3248793 w 4845787"/>
              <a:gd name="T1" fmla="*/ 6147072 h 6461049"/>
              <a:gd name="T2" fmla="*/ 3599204 w 4845787"/>
              <a:gd name="T3" fmla="*/ 5756823 h 6461049"/>
              <a:gd name="T4" fmla="*/ 2551047 w 4845787"/>
              <a:gd name="T5" fmla="*/ 447411 h 6461049"/>
              <a:gd name="T6" fmla="*/ 1516466 w 4845787"/>
              <a:gd name="T7" fmla="*/ 851415 h 6461049"/>
              <a:gd name="T8" fmla="*/ 1519221 w 4845787"/>
              <a:gd name="T9" fmla="*/ 714969 h 6461049"/>
              <a:gd name="T10" fmla="*/ 1745213 w 4845787"/>
              <a:gd name="T11" fmla="*/ 261306 h 6461049"/>
              <a:gd name="T12" fmla="*/ 1305773 w 4845787"/>
              <a:gd name="T13" fmla="*/ 466657 h 6461049"/>
              <a:gd name="T14" fmla="*/ 1095074 w 4845787"/>
              <a:gd name="T15" fmla="*/ 996451 h 6461049"/>
              <a:gd name="T16" fmla="*/ 4394047 w 4845787"/>
              <a:gd name="T17" fmla="*/ 1172417 h 6461049"/>
              <a:gd name="T18" fmla="*/ 4034179 w 4845787"/>
              <a:gd name="T19" fmla="*/ 532301 h 6461049"/>
              <a:gd name="T20" fmla="*/ 2075176 w 4845787"/>
              <a:gd name="T21" fmla="*/ 128301 h 6461049"/>
              <a:gd name="T22" fmla="*/ 545819 w 4845787"/>
              <a:gd name="T23" fmla="*/ 180884 h 6461049"/>
              <a:gd name="T24" fmla="*/ 157593 w 4845787"/>
              <a:gd name="T25" fmla="*/ 675620 h 6461049"/>
              <a:gd name="T26" fmla="*/ 712007 w 4845787"/>
              <a:gd name="T27" fmla="*/ 1246309 h 6461049"/>
              <a:gd name="T28" fmla="*/ 203651 w 4845787"/>
              <a:gd name="T29" fmla="*/ 1984196 h 6461049"/>
              <a:gd name="T30" fmla="*/ 1032865 w 4845787"/>
              <a:gd name="T31" fmla="*/ 1892086 h 6461049"/>
              <a:gd name="T32" fmla="*/ 1523514 w 4845787"/>
              <a:gd name="T33" fmla="*/ 1515241 h 6461049"/>
              <a:gd name="T34" fmla="*/ 2097176 w 4845787"/>
              <a:gd name="T35" fmla="*/ 1656322 h 6461049"/>
              <a:gd name="T36" fmla="*/ 2308217 w 4845787"/>
              <a:gd name="T37" fmla="*/ 1502521 h 6461049"/>
              <a:gd name="T38" fmla="*/ 4362078 w 4845787"/>
              <a:gd name="T39" fmla="*/ 2043310 h 6461049"/>
              <a:gd name="T40" fmla="*/ 2764494 w 4845787"/>
              <a:gd name="T41" fmla="*/ 2555918 h 6461049"/>
              <a:gd name="T42" fmla="*/ 2768104 w 4845787"/>
              <a:gd name="T43" fmla="*/ 1928866 h 6461049"/>
              <a:gd name="T44" fmla="*/ 3402087 w 4845787"/>
              <a:gd name="T45" fmla="*/ 1440487 h 6461049"/>
              <a:gd name="T46" fmla="*/ 2208538 w 4845787"/>
              <a:gd name="T47" fmla="*/ 1859268 h 6461049"/>
              <a:gd name="T48" fmla="*/ 1818935 w 4845787"/>
              <a:gd name="T49" fmla="*/ 2902865 h 6461049"/>
              <a:gd name="T50" fmla="*/ 1815155 w 4845787"/>
              <a:gd name="T51" fmla="*/ 2627403 h 6461049"/>
              <a:gd name="T52" fmla="*/ 1494988 w 4845787"/>
              <a:gd name="T53" fmla="*/ 2331834 h 6461049"/>
              <a:gd name="T54" fmla="*/ 1140105 w 4845787"/>
              <a:gd name="T55" fmla="*/ 3402411 h 6461049"/>
              <a:gd name="T56" fmla="*/ 4496473 w 4845787"/>
              <a:gd name="T57" fmla="*/ 3523729 h 6461049"/>
              <a:gd name="T58" fmla="*/ 4193833 w 4845787"/>
              <a:gd name="T59" fmla="*/ 2460027 h 6461049"/>
              <a:gd name="T60" fmla="*/ 2206473 w 4845787"/>
              <a:gd name="T61" fmla="*/ 2936376 h 6461049"/>
              <a:gd name="T62" fmla="*/ 972371 w 4845787"/>
              <a:gd name="T63" fmla="*/ 2877091 h 6461049"/>
              <a:gd name="T64" fmla="*/ 382899 w 4845787"/>
              <a:gd name="T65" fmla="*/ 2447998 h 6461049"/>
              <a:gd name="T66" fmla="*/ 484121 w 4845787"/>
              <a:gd name="T67" fmla="*/ 3220947 h 6461049"/>
              <a:gd name="T68" fmla="*/ 895895 w 4845787"/>
              <a:gd name="T69" fmla="*/ 3581298 h 6461049"/>
              <a:gd name="T70" fmla="*/ 570909 w 4845787"/>
              <a:gd name="T71" fmla="*/ 4025682 h 6461049"/>
              <a:gd name="T72" fmla="*/ 1293913 w 4845787"/>
              <a:gd name="T73" fmla="*/ 4052491 h 6461049"/>
              <a:gd name="T74" fmla="*/ 1709118 w 4845787"/>
              <a:gd name="T75" fmla="*/ 3658453 h 6461049"/>
              <a:gd name="T76" fmla="*/ 2041836 w 4845787"/>
              <a:gd name="T77" fmla="*/ 3213897 h 6461049"/>
              <a:gd name="T78" fmla="*/ 4372908 w 4845787"/>
              <a:gd name="T79" fmla="*/ 3887180 h 6461049"/>
              <a:gd name="T80" fmla="*/ 4746009 w 4845787"/>
              <a:gd name="T81" fmla="*/ 3764137 h 6461049"/>
              <a:gd name="T82" fmla="*/ 2634400 w 4845787"/>
              <a:gd name="T83" fmla="*/ 4898814 h 6461049"/>
              <a:gd name="T84" fmla="*/ 3261680 w 4845787"/>
              <a:gd name="T85" fmla="*/ 3941649 h 6461049"/>
              <a:gd name="T86" fmla="*/ 3717102 w 4845787"/>
              <a:gd name="T87" fmla="*/ 3344672 h 6461049"/>
              <a:gd name="T88" fmla="*/ 1542593 w 4845787"/>
              <a:gd name="T89" fmla="*/ 5162418 h 6461049"/>
              <a:gd name="T90" fmla="*/ 1446867 w 4845787"/>
              <a:gd name="T91" fmla="*/ 5107428 h 6461049"/>
              <a:gd name="T92" fmla="*/ 1866200 w 4845787"/>
              <a:gd name="T93" fmla="*/ 4612525 h 6461049"/>
              <a:gd name="T94" fmla="*/ 1382251 w 4845787"/>
              <a:gd name="T95" fmla="*/ 4493950 h 6461049"/>
              <a:gd name="T96" fmla="*/ 1066547 w 4845787"/>
              <a:gd name="T97" fmla="*/ 5233561 h 6461049"/>
              <a:gd name="T98" fmla="*/ 4353145 w 4845787"/>
              <a:gd name="T99" fmla="*/ 5471731 h 6461049"/>
              <a:gd name="T100" fmla="*/ 3998434 w 4845787"/>
              <a:gd name="T101" fmla="*/ 4892796 h 6461049"/>
              <a:gd name="T102" fmla="*/ 1990797 w 4845787"/>
              <a:gd name="T103" fmla="*/ 4714250 h 6461049"/>
              <a:gd name="T104" fmla="*/ 550802 w 4845787"/>
              <a:gd name="T105" fmla="*/ 4376240 h 6461049"/>
              <a:gd name="T106" fmla="*/ 177700 w 4845787"/>
              <a:gd name="T107" fmla="*/ 4985077 h 6461049"/>
              <a:gd name="T108" fmla="*/ 667148 w 4845787"/>
              <a:gd name="T109" fmla="*/ 5555422 h 6461049"/>
              <a:gd name="T110" fmla="*/ 116003 w 4845787"/>
              <a:gd name="T111" fmla="*/ 6312042 h 6461049"/>
              <a:gd name="T112" fmla="*/ 992305 w 4845787"/>
              <a:gd name="T113" fmla="*/ 6234710 h 6461049"/>
              <a:gd name="T114" fmla="*/ 1468347 w 4845787"/>
              <a:gd name="T115" fmla="*/ 6004275 h 6461049"/>
              <a:gd name="T116" fmla="*/ 2143745 w 4845787"/>
              <a:gd name="T117" fmla="*/ 5980899 h 6461049"/>
              <a:gd name="T118" fmla="*/ 2388646 w 4845787"/>
              <a:gd name="T119" fmla="*/ 5875734 h 6461049"/>
              <a:gd name="T120" fmla="*/ 4160492 w 4845787"/>
              <a:gd name="T121" fmla="*/ 6458097 h 646104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 rotWithShape="0">
            <a:gsLst>
              <a:gs pos="0">
                <a:srgbClr val="2653BE"/>
              </a:gs>
              <a:gs pos="100000">
                <a:srgbClr val="4974DB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63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t-EE"/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DA3C4D9D-DE98-42F7-B3DE-F953351E57C1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bg2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127AD358-AE69-FBF7-C8E6-D6783D7E7942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9AE1408D-A0D9-84C9-3408-8AFBC85EDDD1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0859EF29-AB22-EE25-C84C-78CB77E5AC03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6FCDECA9-3869-54A1-93CE-0D579B45E071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6C653983-E841-2E3D-7589-2C066EEA7F28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F8DE1552-CFCE-94E5-A716-DEB5F5830857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8F905D47-F0C3-4C45-F27A-B89D24CA301E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2A0ED282-A324-0459-775F-932DF969F078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E16AB5AF-0657-8CFF-97F3-8018475EF38A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31C0CC40-8BF4-9FD8-09EE-C659C2523EF3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31FBA6AA-93A3-4361-7832-51EA6F82C293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1FA35731-0BBE-2F22-ECB3-32D8065DF0CC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5220BB4F-466A-F3A8-3D5C-B143E90805CA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01F6A264-A46B-1B4F-3C1E-03766246F12D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73C4D8DC-E9A3-FC68-3EC3-5AC64DB066F3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69364976-3E5A-F391-0AC8-28382981F029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3A7FC0D3-CDB0-1AE2-DE87-39E2B7007DE5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2696911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tume ENG vapi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lt 49">
            <a:extLst>
              <a:ext uri="{FF2B5EF4-FFF2-40B4-BE49-F238E27FC236}">
                <a16:creationId xmlns:a16="http://schemas.microsoft.com/office/drawing/2014/main" id="{52B31882-E11C-EC61-295D-DEB3E8E06609}"/>
              </a:ext>
            </a:extLst>
          </p:cNvPr>
          <p:cNvSpPr>
            <a:spLocks noGrp="1" noRot="1" noMove="1" noResize="1" noEditPoints="1" noAdjustHandles="1" noChangeShapeType="1"/>
          </p:cNvSpPr>
          <p:nvPr/>
        </p:nvSpPr>
        <p:spPr bwMode="auto">
          <a:xfrm>
            <a:off x="7007225" y="246063"/>
            <a:ext cx="4845050" cy="6461125"/>
          </a:xfrm>
          <a:custGeom>
            <a:avLst/>
            <a:gdLst>
              <a:gd name="T0" fmla="*/ 3248793 w 4845787"/>
              <a:gd name="T1" fmla="*/ 6147072 h 6461049"/>
              <a:gd name="T2" fmla="*/ 3599204 w 4845787"/>
              <a:gd name="T3" fmla="*/ 5756823 h 6461049"/>
              <a:gd name="T4" fmla="*/ 2551047 w 4845787"/>
              <a:gd name="T5" fmla="*/ 447411 h 6461049"/>
              <a:gd name="T6" fmla="*/ 1516466 w 4845787"/>
              <a:gd name="T7" fmla="*/ 851415 h 6461049"/>
              <a:gd name="T8" fmla="*/ 1519221 w 4845787"/>
              <a:gd name="T9" fmla="*/ 714969 h 6461049"/>
              <a:gd name="T10" fmla="*/ 1745213 w 4845787"/>
              <a:gd name="T11" fmla="*/ 261306 h 6461049"/>
              <a:gd name="T12" fmla="*/ 1305773 w 4845787"/>
              <a:gd name="T13" fmla="*/ 466657 h 6461049"/>
              <a:gd name="T14" fmla="*/ 1095074 w 4845787"/>
              <a:gd name="T15" fmla="*/ 996451 h 6461049"/>
              <a:gd name="T16" fmla="*/ 4394047 w 4845787"/>
              <a:gd name="T17" fmla="*/ 1172417 h 6461049"/>
              <a:gd name="T18" fmla="*/ 4034179 w 4845787"/>
              <a:gd name="T19" fmla="*/ 532301 h 6461049"/>
              <a:gd name="T20" fmla="*/ 2075176 w 4845787"/>
              <a:gd name="T21" fmla="*/ 128301 h 6461049"/>
              <a:gd name="T22" fmla="*/ 545819 w 4845787"/>
              <a:gd name="T23" fmla="*/ 180884 h 6461049"/>
              <a:gd name="T24" fmla="*/ 157593 w 4845787"/>
              <a:gd name="T25" fmla="*/ 675620 h 6461049"/>
              <a:gd name="T26" fmla="*/ 712007 w 4845787"/>
              <a:gd name="T27" fmla="*/ 1246309 h 6461049"/>
              <a:gd name="T28" fmla="*/ 203651 w 4845787"/>
              <a:gd name="T29" fmla="*/ 1984196 h 6461049"/>
              <a:gd name="T30" fmla="*/ 1032865 w 4845787"/>
              <a:gd name="T31" fmla="*/ 1892086 h 6461049"/>
              <a:gd name="T32" fmla="*/ 1523514 w 4845787"/>
              <a:gd name="T33" fmla="*/ 1515241 h 6461049"/>
              <a:gd name="T34" fmla="*/ 2097176 w 4845787"/>
              <a:gd name="T35" fmla="*/ 1656322 h 6461049"/>
              <a:gd name="T36" fmla="*/ 2308217 w 4845787"/>
              <a:gd name="T37" fmla="*/ 1502521 h 6461049"/>
              <a:gd name="T38" fmla="*/ 4362078 w 4845787"/>
              <a:gd name="T39" fmla="*/ 2043310 h 6461049"/>
              <a:gd name="T40" fmla="*/ 2764494 w 4845787"/>
              <a:gd name="T41" fmla="*/ 2555918 h 6461049"/>
              <a:gd name="T42" fmla="*/ 2768104 w 4845787"/>
              <a:gd name="T43" fmla="*/ 1928866 h 6461049"/>
              <a:gd name="T44" fmla="*/ 3402087 w 4845787"/>
              <a:gd name="T45" fmla="*/ 1440487 h 6461049"/>
              <a:gd name="T46" fmla="*/ 2208538 w 4845787"/>
              <a:gd name="T47" fmla="*/ 1859268 h 6461049"/>
              <a:gd name="T48" fmla="*/ 1818935 w 4845787"/>
              <a:gd name="T49" fmla="*/ 2902865 h 6461049"/>
              <a:gd name="T50" fmla="*/ 1815155 w 4845787"/>
              <a:gd name="T51" fmla="*/ 2627403 h 6461049"/>
              <a:gd name="T52" fmla="*/ 1494988 w 4845787"/>
              <a:gd name="T53" fmla="*/ 2331834 h 6461049"/>
              <a:gd name="T54" fmla="*/ 1140105 w 4845787"/>
              <a:gd name="T55" fmla="*/ 3402411 h 6461049"/>
              <a:gd name="T56" fmla="*/ 4496473 w 4845787"/>
              <a:gd name="T57" fmla="*/ 3523729 h 6461049"/>
              <a:gd name="T58" fmla="*/ 4193833 w 4845787"/>
              <a:gd name="T59" fmla="*/ 2460027 h 6461049"/>
              <a:gd name="T60" fmla="*/ 2206473 w 4845787"/>
              <a:gd name="T61" fmla="*/ 2936376 h 6461049"/>
              <a:gd name="T62" fmla="*/ 972371 w 4845787"/>
              <a:gd name="T63" fmla="*/ 2877091 h 6461049"/>
              <a:gd name="T64" fmla="*/ 382899 w 4845787"/>
              <a:gd name="T65" fmla="*/ 2447998 h 6461049"/>
              <a:gd name="T66" fmla="*/ 484121 w 4845787"/>
              <a:gd name="T67" fmla="*/ 3220947 h 6461049"/>
              <a:gd name="T68" fmla="*/ 895895 w 4845787"/>
              <a:gd name="T69" fmla="*/ 3581298 h 6461049"/>
              <a:gd name="T70" fmla="*/ 570909 w 4845787"/>
              <a:gd name="T71" fmla="*/ 4025682 h 6461049"/>
              <a:gd name="T72" fmla="*/ 1293913 w 4845787"/>
              <a:gd name="T73" fmla="*/ 4052491 h 6461049"/>
              <a:gd name="T74" fmla="*/ 1709118 w 4845787"/>
              <a:gd name="T75" fmla="*/ 3658453 h 6461049"/>
              <a:gd name="T76" fmla="*/ 2041836 w 4845787"/>
              <a:gd name="T77" fmla="*/ 3213897 h 6461049"/>
              <a:gd name="T78" fmla="*/ 4372908 w 4845787"/>
              <a:gd name="T79" fmla="*/ 3887180 h 6461049"/>
              <a:gd name="T80" fmla="*/ 4746009 w 4845787"/>
              <a:gd name="T81" fmla="*/ 3764137 h 6461049"/>
              <a:gd name="T82" fmla="*/ 2634400 w 4845787"/>
              <a:gd name="T83" fmla="*/ 4898814 h 6461049"/>
              <a:gd name="T84" fmla="*/ 3261680 w 4845787"/>
              <a:gd name="T85" fmla="*/ 3941649 h 6461049"/>
              <a:gd name="T86" fmla="*/ 3717102 w 4845787"/>
              <a:gd name="T87" fmla="*/ 3344672 h 6461049"/>
              <a:gd name="T88" fmla="*/ 1542593 w 4845787"/>
              <a:gd name="T89" fmla="*/ 5162418 h 6461049"/>
              <a:gd name="T90" fmla="*/ 1446867 w 4845787"/>
              <a:gd name="T91" fmla="*/ 5107428 h 6461049"/>
              <a:gd name="T92" fmla="*/ 1866200 w 4845787"/>
              <a:gd name="T93" fmla="*/ 4612525 h 6461049"/>
              <a:gd name="T94" fmla="*/ 1382251 w 4845787"/>
              <a:gd name="T95" fmla="*/ 4493950 h 6461049"/>
              <a:gd name="T96" fmla="*/ 1066547 w 4845787"/>
              <a:gd name="T97" fmla="*/ 5233561 h 6461049"/>
              <a:gd name="T98" fmla="*/ 4353145 w 4845787"/>
              <a:gd name="T99" fmla="*/ 5471731 h 6461049"/>
              <a:gd name="T100" fmla="*/ 3998434 w 4845787"/>
              <a:gd name="T101" fmla="*/ 4892796 h 6461049"/>
              <a:gd name="T102" fmla="*/ 1990797 w 4845787"/>
              <a:gd name="T103" fmla="*/ 4714250 h 6461049"/>
              <a:gd name="T104" fmla="*/ 550802 w 4845787"/>
              <a:gd name="T105" fmla="*/ 4376240 h 6461049"/>
              <a:gd name="T106" fmla="*/ 177700 w 4845787"/>
              <a:gd name="T107" fmla="*/ 4985077 h 6461049"/>
              <a:gd name="T108" fmla="*/ 667148 w 4845787"/>
              <a:gd name="T109" fmla="*/ 5555422 h 6461049"/>
              <a:gd name="T110" fmla="*/ 116003 w 4845787"/>
              <a:gd name="T111" fmla="*/ 6312042 h 6461049"/>
              <a:gd name="T112" fmla="*/ 992305 w 4845787"/>
              <a:gd name="T113" fmla="*/ 6234710 h 6461049"/>
              <a:gd name="T114" fmla="*/ 1468347 w 4845787"/>
              <a:gd name="T115" fmla="*/ 6004275 h 6461049"/>
              <a:gd name="T116" fmla="*/ 2143745 w 4845787"/>
              <a:gd name="T117" fmla="*/ 5980899 h 6461049"/>
              <a:gd name="T118" fmla="*/ 2388646 w 4845787"/>
              <a:gd name="T119" fmla="*/ 5875734 h 6461049"/>
              <a:gd name="T120" fmla="*/ 4160492 w 4845787"/>
              <a:gd name="T121" fmla="*/ 6458097 h 646104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 rotWithShape="0">
            <a:gsLst>
              <a:gs pos="0">
                <a:srgbClr val="2653BE"/>
              </a:gs>
              <a:gs pos="100000">
                <a:srgbClr val="4974DB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63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t-EE"/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C90FAE93-BCF5-59B1-F57D-3631BDDB465E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bg2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362A6F22-8C64-22FC-8FA1-4624143BDDBD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FEC98D86-C5E9-D07C-8D12-9165B9306B30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04B7F161-AA6D-CC04-A570-9EC9052819FE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BD85E52D-AE6B-2A84-256E-50F4E7C59C6F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44082526-1DF5-F64D-34AB-A8D425E3F85D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00D92476-D509-69A1-F720-B9BC9588C6B7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5B385188-FB52-A64F-D618-AECCFB77E52D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09AADBE7-9B22-F92C-9317-3996FB40AE64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A164A883-EFDA-9F20-E2B9-F28CBDE73B0D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7F05961A-99E9-C32B-EBD1-B4134A158DC3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BBAE0714-C232-74D6-F422-064B07F3640A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A7A5DDE8-5A76-9DCD-0C3F-90B1DDC2DE18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B47AA224-BD99-D1EC-715D-97688B227BD8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B6902EA6-554E-9714-0886-AE4F4CC959CF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A767844D-71E3-7935-605F-3E208A34F383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1F94B95F-200B-0A26-738F-BDD7B18A632A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851EDF30-0F65-0759-443C-0573171A61AB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4148387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bulletid tume">
    <p:bg>
      <p:bgPr>
        <a:gradFill rotWithShape="0"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838200" y="2271643"/>
            <a:ext cx="10515600" cy="4097656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4" name="Slaidinumbri kohatäide 5">
            <a:extLst>
              <a:ext uri="{FF2B5EF4-FFF2-40B4-BE49-F238E27FC236}">
                <a16:creationId xmlns:a16="http://schemas.microsoft.com/office/drawing/2014/main" id="{1A016DA2-C170-B138-9EF6-C03B0D2545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61E046A0-8205-4E6C-BBB2-9EE0150FF83C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54725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es tulbas tekst tume">
    <p:bg>
      <p:bgPr>
        <a:gradFill rotWithShape="0"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838200" y="2201292"/>
            <a:ext cx="5181600" cy="435133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72200" y="2201292"/>
            <a:ext cx="5181600" cy="435133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12" name="Pealkiri 1"/>
          <p:cNvSpPr>
            <a:spLocks noGrp="1"/>
          </p:cNvSpPr>
          <p:nvPr>
            <p:ph type="title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0B0DA89F-AD16-9C93-DF28-2BEC5D5FFF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6680DB3E-772E-4893-9C36-4E7C7CF85C3A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77335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sti kaart hele">
    <p:bg>
      <p:bgPr>
        <a:gradFill rotWithShape="0">
          <a:gsLst>
            <a:gs pos="0">
              <a:srgbClr val="3565D7"/>
            </a:gs>
            <a:gs pos="100000">
              <a:srgbClr val="262EB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ühm 1">
            <a:extLst>
              <a:ext uri="{FF2B5EF4-FFF2-40B4-BE49-F238E27FC236}">
                <a16:creationId xmlns:a16="http://schemas.microsoft.com/office/drawing/2014/main" id="{0C01C771-CFE3-28C4-87FB-344B90E05455}"/>
              </a:ext>
            </a:extLst>
          </p:cNvPr>
          <p:cNvGrpSpPr>
            <a:grpSpLocks/>
          </p:cNvGrpSpPr>
          <p:nvPr userDrawn="1"/>
        </p:nvGrpSpPr>
        <p:grpSpPr>
          <a:xfrm>
            <a:off x="1152524" y="202739"/>
            <a:ext cx="9886952" cy="6452521"/>
            <a:chOff x="951361" y="145529"/>
            <a:chExt cx="10240551" cy="6683290"/>
          </a:xfrm>
          <a:gradFill>
            <a:gsLst>
              <a:gs pos="9000">
                <a:schemeClr val="tx2">
                  <a:lumMod val="50000"/>
                  <a:lumOff val="50000"/>
                </a:schemeClr>
              </a:gs>
              <a:gs pos="4300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50000"/>
                  <a:lumOff val="50000"/>
                </a:schemeClr>
              </a:gs>
            </a:gsLst>
            <a:lin ang="5400000" scaled="1"/>
          </a:gradFill>
        </p:grpSpPr>
        <p:sp>
          <p:nvSpPr>
            <p:cNvPr id="3" name="Vabakuju: kujund 2">
              <a:extLst>
                <a:ext uri="{FF2B5EF4-FFF2-40B4-BE49-F238E27FC236}">
                  <a16:creationId xmlns:a16="http://schemas.microsoft.com/office/drawing/2014/main" id="{0461F287-586F-01D2-5FC6-05557C18ED99}"/>
                </a:ext>
              </a:extLst>
            </p:cNvPr>
            <p:cNvSpPr>
              <a:spLocks/>
            </p:cNvSpPr>
            <p:nvPr/>
          </p:nvSpPr>
          <p:spPr>
            <a:xfrm>
              <a:off x="6110028" y="3199449"/>
              <a:ext cx="1981671" cy="2288055"/>
            </a:xfrm>
            <a:custGeom>
              <a:avLst/>
              <a:gdLst>
                <a:gd name="csX0" fmla="*/ 1974751 w 1981671"/>
                <a:gd name="csY0" fmla="*/ 847324 h 2288055"/>
                <a:gd name="csX1" fmla="*/ 1975592 w 1981671"/>
                <a:gd name="csY1" fmla="*/ 846576 h 2288055"/>
                <a:gd name="csX2" fmla="*/ 1976341 w 1981671"/>
                <a:gd name="csY2" fmla="*/ 845734 h 2288055"/>
                <a:gd name="csX3" fmla="*/ 1977276 w 1981671"/>
                <a:gd name="csY3" fmla="*/ 844237 h 2288055"/>
                <a:gd name="csX4" fmla="*/ 1977931 w 1981671"/>
                <a:gd name="csY4" fmla="*/ 843489 h 2288055"/>
                <a:gd name="csX5" fmla="*/ 1981672 w 1981671"/>
                <a:gd name="csY5" fmla="*/ 841245 h 2288055"/>
                <a:gd name="csX6" fmla="*/ 1980549 w 1981671"/>
                <a:gd name="csY6" fmla="*/ 839374 h 2288055"/>
                <a:gd name="csX7" fmla="*/ 1979520 w 1981671"/>
                <a:gd name="csY7" fmla="*/ 838346 h 2288055"/>
                <a:gd name="csX8" fmla="*/ 1977650 w 1981671"/>
                <a:gd name="csY8" fmla="*/ 837317 h 2288055"/>
                <a:gd name="csX9" fmla="*/ 1974377 w 1981671"/>
                <a:gd name="csY9" fmla="*/ 836756 h 2288055"/>
                <a:gd name="csX10" fmla="*/ 1973629 w 1981671"/>
                <a:gd name="csY10" fmla="*/ 835914 h 2288055"/>
                <a:gd name="csX11" fmla="*/ 1971010 w 1981671"/>
                <a:gd name="csY11" fmla="*/ 829741 h 2288055"/>
                <a:gd name="csX12" fmla="*/ 1969981 w 1981671"/>
                <a:gd name="csY12" fmla="*/ 828339 h 2288055"/>
                <a:gd name="csX13" fmla="*/ 1968765 w 1981671"/>
                <a:gd name="csY13" fmla="*/ 826936 h 2288055"/>
                <a:gd name="csX14" fmla="*/ 1966615 w 1981671"/>
                <a:gd name="csY14" fmla="*/ 824972 h 2288055"/>
                <a:gd name="csX15" fmla="*/ 1965492 w 1981671"/>
                <a:gd name="csY15" fmla="*/ 822260 h 2288055"/>
                <a:gd name="csX16" fmla="*/ 1965492 w 1981671"/>
                <a:gd name="csY16" fmla="*/ 818986 h 2288055"/>
                <a:gd name="csX17" fmla="*/ 1965024 w 1981671"/>
                <a:gd name="csY17" fmla="*/ 816929 h 2288055"/>
                <a:gd name="csX18" fmla="*/ 1962873 w 1981671"/>
                <a:gd name="csY18" fmla="*/ 813655 h 2288055"/>
                <a:gd name="csX19" fmla="*/ 1962031 w 1981671"/>
                <a:gd name="csY19" fmla="*/ 811411 h 2288055"/>
                <a:gd name="csX20" fmla="*/ 1962219 w 1981671"/>
                <a:gd name="csY20" fmla="*/ 809634 h 2288055"/>
                <a:gd name="csX21" fmla="*/ 1963435 w 1981671"/>
                <a:gd name="csY21" fmla="*/ 807951 h 2288055"/>
                <a:gd name="csX22" fmla="*/ 1963902 w 1981671"/>
                <a:gd name="csY22" fmla="*/ 805332 h 2288055"/>
                <a:gd name="csX23" fmla="*/ 1963622 w 1981671"/>
                <a:gd name="csY23" fmla="*/ 803929 h 2288055"/>
                <a:gd name="csX24" fmla="*/ 1962500 w 1981671"/>
                <a:gd name="csY24" fmla="*/ 802620 h 2288055"/>
                <a:gd name="csX25" fmla="*/ 1958477 w 1981671"/>
                <a:gd name="csY25" fmla="*/ 799253 h 2288055"/>
                <a:gd name="csX26" fmla="*/ 1957262 w 1981671"/>
                <a:gd name="csY26" fmla="*/ 796447 h 2288055"/>
                <a:gd name="csX27" fmla="*/ 1957075 w 1981671"/>
                <a:gd name="csY27" fmla="*/ 794296 h 2288055"/>
                <a:gd name="csX28" fmla="*/ 1957075 w 1981671"/>
                <a:gd name="csY28" fmla="*/ 790461 h 2288055"/>
                <a:gd name="csX29" fmla="*/ 1956701 w 1981671"/>
                <a:gd name="csY29" fmla="*/ 787095 h 2288055"/>
                <a:gd name="csX30" fmla="*/ 1955392 w 1981671"/>
                <a:gd name="csY30" fmla="*/ 784944 h 2288055"/>
                <a:gd name="csX31" fmla="*/ 1952679 w 1981671"/>
                <a:gd name="csY31" fmla="*/ 781951 h 2288055"/>
                <a:gd name="csX32" fmla="*/ 1951744 w 1981671"/>
                <a:gd name="csY32" fmla="*/ 779426 h 2288055"/>
                <a:gd name="csX33" fmla="*/ 1952024 w 1981671"/>
                <a:gd name="csY33" fmla="*/ 777462 h 2288055"/>
                <a:gd name="csX34" fmla="*/ 1953147 w 1981671"/>
                <a:gd name="csY34" fmla="*/ 775778 h 2288055"/>
                <a:gd name="csX35" fmla="*/ 1953895 w 1981671"/>
                <a:gd name="csY35" fmla="*/ 773908 h 2288055"/>
                <a:gd name="csX36" fmla="*/ 1953521 w 1981671"/>
                <a:gd name="csY36" fmla="*/ 770822 h 2288055"/>
                <a:gd name="csX37" fmla="*/ 1952492 w 1981671"/>
                <a:gd name="csY37" fmla="*/ 769045 h 2288055"/>
                <a:gd name="csX38" fmla="*/ 1949125 w 1981671"/>
                <a:gd name="csY38" fmla="*/ 764836 h 2288055"/>
                <a:gd name="csX39" fmla="*/ 1946694 w 1981671"/>
                <a:gd name="csY39" fmla="*/ 762404 h 2288055"/>
                <a:gd name="csX40" fmla="*/ 1940334 w 1981671"/>
                <a:gd name="csY40" fmla="*/ 753707 h 2288055"/>
                <a:gd name="csX41" fmla="*/ 1939025 w 1981671"/>
                <a:gd name="csY41" fmla="*/ 751088 h 2288055"/>
                <a:gd name="csX42" fmla="*/ 1938183 w 1981671"/>
                <a:gd name="csY42" fmla="*/ 746973 h 2288055"/>
                <a:gd name="csX43" fmla="*/ 1937061 w 1981671"/>
                <a:gd name="csY43" fmla="*/ 745851 h 2288055"/>
                <a:gd name="csX44" fmla="*/ 1932665 w 1981671"/>
                <a:gd name="csY44" fmla="*/ 742671 h 2288055"/>
                <a:gd name="csX45" fmla="*/ 1930608 w 1981671"/>
                <a:gd name="csY45" fmla="*/ 740613 h 2288055"/>
                <a:gd name="csX46" fmla="*/ 1930047 w 1981671"/>
                <a:gd name="csY46" fmla="*/ 739211 h 2288055"/>
                <a:gd name="csX47" fmla="*/ 1930234 w 1981671"/>
                <a:gd name="csY47" fmla="*/ 737808 h 2288055"/>
                <a:gd name="csX48" fmla="*/ 1931450 w 1981671"/>
                <a:gd name="csY48" fmla="*/ 734441 h 2288055"/>
                <a:gd name="csX49" fmla="*/ 1933881 w 1981671"/>
                <a:gd name="csY49" fmla="*/ 732196 h 2288055"/>
                <a:gd name="csX50" fmla="*/ 1936687 w 1981671"/>
                <a:gd name="csY50" fmla="*/ 728736 h 2288055"/>
                <a:gd name="csX51" fmla="*/ 1937528 w 1981671"/>
                <a:gd name="csY51" fmla="*/ 726585 h 2288055"/>
                <a:gd name="csX52" fmla="*/ 1937528 w 1981671"/>
                <a:gd name="csY52" fmla="*/ 724995 h 2288055"/>
                <a:gd name="csX53" fmla="*/ 1936032 w 1981671"/>
                <a:gd name="csY53" fmla="*/ 722002 h 2288055"/>
                <a:gd name="csX54" fmla="*/ 1932291 w 1981671"/>
                <a:gd name="csY54" fmla="*/ 719009 h 2288055"/>
                <a:gd name="csX55" fmla="*/ 1930795 w 1981671"/>
                <a:gd name="csY55" fmla="*/ 716952 h 2288055"/>
                <a:gd name="csX56" fmla="*/ 1930327 w 1981671"/>
                <a:gd name="csY56" fmla="*/ 714988 h 2288055"/>
                <a:gd name="csX57" fmla="*/ 1930327 w 1981671"/>
                <a:gd name="csY57" fmla="*/ 713211 h 2288055"/>
                <a:gd name="csX58" fmla="*/ 1930982 w 1981671"/>
                <a:gd name="csY58" fmla="*/ 710779 h 2288055"/>
                <a:gd name="csX59" fmla="*/ 1930982 w 1981671"/>
                <a:gd name="csY59" fmla="*/ 709190 h 2288055"/>
                <a:gd name="csX60" fmla="*/ 1930234 w 1981671"/>
                <a:gd name="csY60" fmla="*/ 707880 h 2288055"/>
                <a:gd name="csX61" fmla="*/ 1925651 w 1981671"/>
                <a:gd name="csY61" fmla="*/ 705262 h 2288055"/>
                <a:gd name="csX62" fmla="*/ 1924529 w 1981671"/>
                <a:gd name="csY62" fmla="*/ 704046 h 2288055"/>
                <a:gd name="csX63" fmla="*/ 1924248 w 1981671"/>
                <a:gd name="csY63" fmla="*/ 702643 h 2288055"/>
                <a:gd name="csX64" fmla="*/ 1924622 w 1981671"/>
                <a:gd name="csY64" fmla="*/ 701427 h 2288055"/>
                <a:gd name="csX65" fmla="*/ 1925183 w 1981671"/>
                <a:gd name="csY65" fmla="*/ 700866 h 2288055"/>
                <a:gd name="csX66" fmla="*/ 1926493 w 1981671"/>
                <a:gd name="csY66" fmla="*/ 699650 h 2288055"/>
                <a:gd name="csX67" fmla="*/ 1927802 w 1981671"/>
                <a:gd name="csY67" fmla="*/ 698154 h 2288055"/>
                <a:gd name="csX68" fmla="*/ 1929018 w 1981671"/>
                <a:gd name="csY68" fmla="*/ 696190 h 2288055"/>
                <a:gd name="csX69" fmla="*/ 1928831 w 1981671"/>
                <a:gd name="csY69" fmla="*/ 695254 h 2288055"/>
                <a:gd name="csX70" fmla="*/ 1927896 w 1981671"/>
                <a:gd name="csY70" fmla="*/ 693197 h 2288055"/>
                <a:gd name="csX71" fmla="*/ 1926867 w 1981671"/>
                <a:gd name="csY71" fmla="*/ 692168 h 2288055"/>
                <a:gd name="csX72" fmla="*/ 1924996 w 1981671"/>
                <a:gd name="csY72" fmla="*/ 691514 h 2288055"/>
                <a:gd name="csX73" fmla="*/ 1922658 w 1981671"/>
                <a:gd name="csY73" fmla="*/ 691046 h 2288055"/>
                <a:gd name="csX74" fmla="*/ 1920788 w 1981671"/>
                <a:gd name="csY74" fmla="*/ 690298 h 2288055"/>
                <a:gd name="csX75" fmla="*/ 1918824 w 1981671"/>
                <a:gd name="csY75" fmla="*/ 688801 h 2288055"/>
                <a:gd name="csX76" fmla="*/ 1918169 w 1981671"/>
                <a:gd name="csY76" fmla="*/ 687679 h 2288055"/>
                <a:gd name="csX77" fmla="*/ 1918169 w 1981671"/>
                <a:gd name="csY77" fmla="*/ 686744 h 2288055"/>
                <a:gd name="csX78" fmla="*/ 1920414 w 1981671"/>
                <a:gd name="csY78" fmla="*/ 684032 h 2288055"/>
                <a:gd name="csX79" fmla="*/ 1921443 w 1981671"/>
                <a:gd name="csY79" fmla="*/ 682535 h 2288055"/>
                <a:gd name="csX80" fmla="*/ 1921816 w 1981671"/>
                <a:gd name="csY80" fmla="*/ 680478 h 2288055"/>
                <a:gd name="csX81" fmla="*/ 1921536 w 1981671"/>
                <a:gd name="csY81" fmla="*/ 679356 h 2288055"/>
                <a:gd name="csX82" fmla="*/ 1920694 w 1981671"/>
                <a:gd name="csY82" fmla="*/ 678794 h 2288055"/>
                <a:gd name="csX83" fmla="*/ 1917795 w 1981671"/>
                <a:gd name="csY83" fmla="*/ 679262 h 2288055"/>
                <a:gd name="csX84" fmla="*/ 1916018 w 1981671"/>
                <a:gd name="csY84" fmla="*/ 679075 h 2288055"/>
                <a:gd name="csX85" fmla="*/ 1915177 w 1981671"/>
                <a:gd name="csY85" fmla="*/ 678420 h 2288055"/>
                <a:gd name="csX86" fmla="*/ 1915363 w 1981671"/>
                <a:gd name="csY86" fmla="*/ 677579 h 2288055"/>
                <a:gd name="csX87" fmla="*/ 1916766 w 1981671"/>
                <a:gd name="csY87" fmla="*/ 675802 h 2288055"/>
                <a:gd name="csX88" fmla="*/ 1917327 w 1981671"/>
                <a:gd name="csY88" fmla="*/ 674492 h 2288055"/>
                <a:gd name="csX89" fmla="*/ 1917327 w 1981671"/>
                <a:gd name="csY89" fmla="*/ 673744 h 2288055"/>
                <a:gd name="csX90" fmla="*/ 1916579 w 1981671"/>
                <a:gd name="csY90" fmla="*/ 673183 h 2288055"/>
                <a:gd name="csX91" fmla="*/ 1914335 w 1981671"/>
                <a:gd name="csY91" fmla="*/ 673837 h 2288055"/>
                <a:gd name="csX92" fmla="*/ 1911248 w 1981671"/>
                <a:gd name="csY92" fmla="*/ 673464 h 2288055"/>
                <a:gd name="csX93" fmla="*/ 1910874 w 1981671"/>
                <a:gd name="csY93" fmla="*/ 672902 h 2288055"/>
                <a:gd name="csX94" fmla="*/ 1911062 w 1981671"/>
                <a:gd name="csY94" fmla="*/ 671874 h 2288055"/>
                <a:gd name="csX95" fmla="*/ 1912370 w 1981671"/>
                <a:gd name="csY95" fmla="*/ 670190 h 2288055"/>
                <a:gd name="csX96" fmla="*/ 1913025 w 1981671"/>
                <a:gd name="csY96" fmla="*/ 668413 h 2288055"/>
                <a:gd name="csX97" fmla="*/ 1913025 w 1981671"/>
                <a:gd name="csY97" fmla="*/ 667104 h 2288055"/>
                <a:gd name="csX98" fmla="*/ 1912651 w 1981671"/>
                <a:gd name="csY98" fmla="*/ 665046 h 2288055"/>
                <a:gd name="csX99" fmla="*/ 1911997 w 1981671"/>
                <a:gd name="csY99" fmla="*/ 664298 h 2288055"/>
                <a:gd name="csX100" fmla="*/ 1910781 w 1981671"/>
                <a:gd name="csY100" fmla="*/ 664298 h 2288055"/>
                <a:gd name="csX101" fmla="*/ 1909378 w 1981671"/>
                <a:gd name="csY101" fmla="*/ 665608 h 2288055"/>
                <a:gd name="csX102" fmla="*/ 1907320 w 1981671"/>
                <a:gd name="csY102" fmla="*/ 665795 h 2288055"/>
                <a:gd name="csX103" fmla="*/ 1905917 w 1981671"/>
                <a:gd name="csY103" fmla="*/ 665327 h 2288055"/>
                <a:gd name="csX104" fmla="*/ 1905263 w 1981671"/>
                <a:gd name="csY104" fmla="*/ 664672 h 2288055"/>
                <a:gd name="csX105" fmla="*/ 1905263 w 1981671"/>
                <a:gd name="csY105" fmla="*/ 664018 h 2288055"/>
                <a:gd name="csX106" fmla="*/ 1905637 w 1981671"/>
                <a:gd name="csY106" fmla="*/ 663363 h 2288055"/>
                <a:gd name="csX107" fmla="*/ 1906292 w 1981671"/>
                <a:gd name="csY107" fmla="*/ 663363 h 2288055"/>
                <a:gd name="csX108" fmla="*/ 1906946 w 1981671"/>
                <a:gd name="csY108" fmla="*/ 662802 h 2288055"/>
                <a:gd name="csX109" fmla="*/ 1907320 w 1981671"/>
                <a:gd name="csY109" fmla="*/ 661960 h 2288055"/>
                <a:gd name="csX110" fmla="*/ 1907133 w 1981671"/>
                <a:gd name="csY110" fmla="*/ 661212 h 2288055"/>
                <a:gd name="csX111" fmla="*/ 1906572 w 1981671"/>
                <a:gd name="csY111" fmla="*/ 660651 h 2288055"/>
                <a:gd name="csX112" fmla="*/ 1904421 w 1981671"/>
                <a:gd name="csY112" fmla="*/ 659622 h 2288055"/>
                <a:gd name="csX113" fmla="*/ 1900306 w 1981671"/>
                <a:gd name="csY113" fmla="*/ 663737 h 2288055"/>
                <a:gd name="csX114" fmla="*/ 1885249 w 1981671"/>
                <a:gd name="csY114" fmla="*/ 647277 h 2288055"/>
                <a:gd name="csX115" fmla="*/ 1877393 w 1981671"/>
                <a:gd name="csY115" fmla="*/ 638766 h 2288055"/>
                <a:gd name="csX116" fmla="*/ 1867947 w 1981671"/>
                <a:gd name="csY116" fmla="*/ 628198 h 2288055"/>
                <a:gd name="csX117" fmla="*/ 1859997 w 1981671"/>
                <a:gd name="csY117" fmla="*/ 619968 h 2288055"/>
                <a:gd name="csX118" fmla="*/ 1850458 w 1981671"/>
                <a:gd name="csY118" fmla="*/ 609774 h 2288055"/>
                <a:gd name="csX119" fmla="*/ 1840919 w 1981671"/>
                <a:gd name="csY119" fmla="*/ 599673 h 2288055"/>
                <a:gd name="csX120" fmla="*/ 1831473 w 1981671"/>
                <a:gd name="csY120" fmla="*/ 589573 h 2288055"/>
                <a:gd name="csX121" fmla="*/ 1822027 w 1981671"/>
                <a:gd name="csY121" fmla="*/ 579566 h 2288055"/>
                <a:gd name="csX122" fmla="*/ 1812301 w 1981671"/>
                <a:gd name="csY122" fmla="*/ 569372 h 2288055"/>
                <a:gd name="csX123" fmla="*/ 1803509 w 1981671"/>
                <a:gd name="csY123" fmla="*/ 577695 h 2288055"/>
                <a:gd name="csX124" fmla="*/ 1794250 w 1981671"/>
                <a:gd name="csY124" fmla="*/ 586767 h 2288055"/>
                <a:gd name="csX125" fmla="*/ 1771898 w 1981671"/>
                <a:gd name="csY125" fmla="*/ 568530 h 2288055"/>
                <a:gd name="csX126" fmla="*/ 1763481 w 1981671"/>
                <a:gd name="csY126" fmla="*/ 561796 h 2288055"/>
                <a:gd name="csX127" fmla="*/ 1750949 w 1981671"/>
                <a:gd name="csY127" fmla="*/ 551696 h 2288055"/>
                <a:gd name="csX128" fmla="*/ 1749733 w 1981671"/>
                <a:gd name="csY128" fmla="*/ 550573 h 2288055"/>
                <a:gd name="csX129" fmla="*/ 1735611 w 1981671"/>
                <a:gd name="csY129" fmla="*/ 539257 h 2288055"/>
                <a:gd name="csX130" fmla="*/ 1722518 w 1981671"/>
                <a:gd name="csY130" fmla="*/ 528595 h 2288055"/>
                <a:gd name="csX131" fmla="*/ 1706057 w 1981671"/>
                <a:gd name="csY131" fmla="*/ 515221 h 2288055"/>
                <a:gd name="csX132" fmla="*/ 1699511 w 1981671"/>
                <a:gd name="csY132" fmla="*/ 509797 h 2288055"/>
                <a:gd name="csX133" fmla="*/ 1699230 w 1981671"/>
                <a:gd name="csY133" fmla="*/ 505682 h 2288055"/>
                <a:gd name="csX134" fmla="*/ 1697921 w 1981671"/>
                <a:gd name="csY134" fmla="*/ 486884 h 2288055"/>
                <a:gd name="csX135" fmla="*/ 1697641 w 1981671"/>
                <a:gd name="csY135" fmla="*/ 481647 h 2288055"/>
                <a:gd name="csX136" fmla="*/ 1696331 w 1981671"/>
                <a:gd name="csY136" fmla="*/ 463222 h 2288055"/>
                <a:gd name="csX137" fmla="*/ 1695209 w 1981671"/>
                <a:gd name="csY137" fmla="*/ 443302 h 2288055"/>
                <a:gd name="csX138" fmla="*/ 1694087 w 1981671"/>
                <a:gd name="csY138" fmla="*/ 427870 h 2288055"/>
                <a:gd name="csX139" fmla="*/ 1693526 w 1981671"/>
                <a:gd name="csY139" fmla="*/ 416461 h 2288055"/>
                <a:gd name="csX140" fmla="*/ 1692871 w 1981671"/>
                <a:gd name="csY140" fmla="*/ 404770 h 2288055"/>
                <a:gd name="csX141" fmla="*/ 1684080 w 1981671"/>
                <a:gd name="csY141" fmla="*/ 414216 h 2288055"/>
                <a:gd name="csX142" fmla="*/ 1670799 w 1981671"/>
                <a:gd name="csY142" fmla="*/ 424971 h 2288055"/>
                <a:gd name="csX143" fmla="*/ 1657519 w 1981671"/>
                <a:gd name="csY143" fmla="*/ 434511 h 2288055"/>
                <a:gd name="csX144" fmla="*/ 1652375 w 1981671"/>
                <a:gd name="csY144" fmla="*/ 434698 h 2288055"/>
                <a:gd name="csX145" fmla="*/ 1650879 w 1981671"/>
                <a:gd name="csY145" fmla="*/ 429461 h 2288055"/>
                <a:gd name="csX146" fmla="*/ 1650411 w 1981671"/>
                <a:gd name="csY146" fmla="*/ 428525 h 2288055"/>
                <a:gd name="csX147" fmla="*/ 1632548 w 1981671"/>
                <a:gd name="csY147" fmla="*/ 414590 h 2288055"/>
                <a:gd name="csX148" fmla="*/ 1618052 w 1981671"/>
                <a:gd name="csY148" fmla="*/ 403554 h 2288055"/>
                <a:gd name="csX149" fmla="*/ 1617116 w 1981671"/>
                <a:gd name="csY149" fmla="*/ 403928 h 2288055"/>
                <a:gd name="csX150" fmla="*/ 1611131 w 1981671"/>
                <a:gd name="csY150" fmla="*/ 409820 h 2288055"/>
                <a:gd name="csX151" fmla="*/ 1605987 w 1981671"/>
                <a:gd name="csY151" fmla="*/ 408230 h 2288055"/>
                <a:gd name="csX152" fmla="*/ 1603836 w 1981671"/>
                <a:gd name="csY152" fmla="*/ 405051 h 2288055"/>
                <a:gd name="csX153" fmla="*/ 1605707 w 1981671"/>
                <a:gd name="csY153" fmla="*/ 398972 h 2288055"/>
                <a:gd name="csX154" fmla="*/ 1604772 w 1981671"/>
                <a:gd name="csY154" fmla="*/ 389339 h 2288055"/>
                <a:gd name="csX155" fmla="*/ 1602059 w 1981671"/>
                <a:gd name="csY155" fmla="*/ 381763 h 2288055"/>
                <a:gd name="csX156" fmla="*/ 1597383 w 1981671"/>
                <a:gd name="csY156" fmla="*/ 379519 h 2288055"/>
                <a:gd name="csX157" fmla="*/ 1594671 w 1981671"/>
                <a:gd name="csY157" fmla="*/ 377742 h 2288055"/>
                <a:gd name="csX158" fmla="*/ 1590369 w 1981671"/>
                <a:gd name="csY158" fmla="*/ 368857 h 2288055"/>
                <a:gd name="csX159" fmla="*/ 1589995 w 1981671"/>
                <a:gd name="csY159" fmla="*/ 365023 h 2288055"/>
                <a:gd name="csX160" fmla="*/ 1591865 w 1981671"/>
                <a:gd name="csY160" fmla="*/ 356792 h 2288055"/>
                <a:gd name="csX161" fmla="*/ 1589995 w 1981671"/>
                <a:gd name="csY161" fmla="*/ 353519 h 2288055"/>
                <a:gd name="csX162" fmla="*/ 1589059 w 1981671"/>
                <a:gd name="csY162" fmla="*/ 349498 h 2288055"/>
                <a:gd name="csX163" fmla="*/ 1594390 w 1981671"/>
                <a:gd name="csY163" fmla="*/ 342858 h 2288055"/>
                <a:gd name="csX164" fmla="*/ 1598225 w 1981671"/>
                <a:gd name="csY164" fmla="*/ 342016 h 2288055"/>
                <a:gd name="csX165" fmla="*/ 1598880 w 1981671"/>
                <a:gd name="csY165" fmla="*/ 340800 h 2288055"/>
                <a:gd name="csX166" fmla="*/ 1598505 w 1981671"/>
                <a:gd name="csY166" fmla="*/ 336779 h 2288055"/>
                <a:gd name="csX167" fmla="*/ 1598225 w 1981671"/>
                <a:gd name="csY167" fmla="*/ 336591 h 2288055"/>
                <a:gd name="csX168" fmla="*/ 1590462 w 1981671"/>
                <a:gd name="csY168" fmla="*/ 330045 h 2288055"/>
                <a:gd name="csX169" fmla="*/ 1586721 w 1981671"/>
                <a:gd name="csY169" fmla="*/ 324059 h 2288055"/>
                <a:gd name="csX170" fmla="*/ 1582700 w 1981671"/>
                <a:gd name="csY170" fmla="*/ 316297 h 2288055"/>
                <a:gd name="csX171" fmla="*/ 1582700 w 1981671"/>
                <a:gd name="csY171" fmla="*/ 311714 h 2288055"/>
                <a:gd name="csX172" fmla="*/ 1578866 w 1981671"/>
                <a:gd name="csY172" fmla="*/ 307131 h 2288055"/>
                <a:gd name="csX173" fmla="*/ 1571103 w 1981671"/>
                <a:gd name="csY173" fmla="*/ 306570 h 2288055"/>
                <a:gd name="csX174" fmla="*/ 1556233 w 1981671"/>
                <a:gd name="csY174" fmla="*/ 305261 h 2288055"/>
                <a:gd name="csX175" fmla="*/ 1536499 w 1981671"/>
                <a:gd name="csY175" fmla="*/ 298060 h 2288055"/>
                <a:gd name="csX176" fmla="*/ 1527428 w 1981671"/>
                <a:gd name="csY176" fmla="*/ 292448 h 2288055"/>
                <a:gd name="csX177" fmla="*/ 1518075 w 1981671"/>
                <a:gd name="csY177" fmla="*/ 286556 h 2288055"/>
                <a:gd name="csX178" fmla="*/ 1513586 w 1981671"/>
                <a:gd name="csY178" fmla="*/ 284125 h 2288055"/>
                <a:gd name="csX179" fmla="*/ 1511155 w 1981671"/>
                <a:gd name="csY179" fmla="*/ 283003 h 2288055"/>
                <a:gd name="csX180" fmla="*/ 1504234 w 1981671"/>
                <a:gd name="csY180" fmla="*/ 279729 h 2288055"/>
                <a:gd name="csX181" fmla="*/ 1501147 w 1981671"/>
                <a:gd name="csY181" fmla="*/ 278233 h 2288055"/>
                <a:gd name="csX182" fmla="*/ 1495723 w 1981671"/>
                <a:gd name="csY182" fmla="*/ 273557 h 2288055"/>
                <a:gd name="csX183" fmla="*/ 1492075 w 1981671"/>
                <a:gd name="csY183" fmla="*/ 270564 h 2288055"/>
                <a:gd name="csX184" fmla="*/ 1484313 w 1981671"/>
                <a:gd name="csY184" fmla="*/ 264859 h 2288055"/>
                <a:gd name="csX185" fmla="*/ 1474493 w 1981671"/>
                <a:gd name="csY185" fmla="*/ 260183 h 2288055"/>
                <a:gd name="csX186" fmla="*/ 1464673 w 1981671"/>
                <a:gd name="csY186" fmla="*/ 258967 h 2288055"/>
                <a:gd name="csX187" fmla="*/ 1453637 w 1981671"/>
                <a:gd name="csY187" fmla="*/ 257751 h 2288055"/>
                <a:gd name="csX188" fmla="*/ 1442508 w 1981671"/>
                <a:gd name="csY188" fmla="*/ 258967 h 2288055"/>
                <a:gd name="csX189" fmla="*/ 1432127 w 1981671"/>
                <a:gd name="csY189" fmla="*/ 261492 h 2288055"/>
                <a:gd name="csX190" fmla="*/ 1421933 w 1981671"/>
                <a:gd name="csY190" fmla="*/ 264111 h 2288055"/>
                <a:gd name="csX191" fmla="*/ 1409494 w 1981671"/>
                <a:gd name="csY191" fmla="*/ 267384 h 2288055"/>
                <a:gd name="csX192" fmla="*/ 1402667 w 1981671"/>
                <a:gd name="csY192" fmla="*/ 269255 h 2288055"/>
                <a:gd name="csX193" fmla="*/ 1392192 w 1981671"/>
                <a:gd name="csY193" fmla="*/ 275334 h 2288055"/>
                <a:gd name="csX194" fmla="*/ 1381156 w 1981671"/>
                <a:gd name="csY194" fmla="*/ 281974 h 2288055"/>
                <a:gd name="csX195" fmla="*/ 1381156 w 1981671"/>
                <a:gd name="csY195" fmla="*/ 281787 h 2288055"/>
                <a:gd name="csX196" fmla="*/ 1362733 w 1981671"/>
                <a:gd name="csY196" fmla="*/ 282067 h 2288055"/>
                <a:gd name="csX197" fmla="*/ 1342999 w 1981671"/>
                <a:gd name="csY197" fmla="*/ 282348 h 2288055"/>
                <a:gd name="csX198" fmla="*/ 1338136 w 1981671"/>
                <a:gd name="csY198" fmla="*/ 281319 h 2288055"/>
                <a:gd name="csX199" fmla="*/ 1327007 w 1981671"/>
                <a:gd name="csY199" fmla="*/ 278887 h 2288055"/>
                <a:gd name="csX200" fmla="*/ 1311481 w 1981671"/>
                <a:gd name="csY200" fmla="*/ 275614 h 2288055"/>
                <a:gd name="csX201" fmla="*/ 1292029 w 1981671"/>
                <a:gd name="csY201" fmla="*/ 271593 h 2288055"/>
                <a:gd name="csX202" fmla="*/ 1280245 w 1981671"/>
                <a:gd name="csY202" fmla="*/ 269161 h 2288055"/>
                <a:gd name="csX203" fmla="*/ 1263317 w 1981671"/>
                <a:gd name="csY203" fmla="*/ 265794 h 2288055"/>
                <a:gd name="csX204" fmla="*/ 1263317 w 1981671"/>
                <a:gd name="csY204" fmla="*/ 265514 h 2288055"/>
                <a:gd name="csX205" fmla="*/ 1257986 w 1981671"/>
                <a:gd name="csY205" fmla="*/ 256535 h 2288055"/>
                <a:gd name="csX206" fmla="*/ 1255928 w 1981671"/>
                <a:gd name="csY206" fmla="*/ 251953 h 2288055"/>
                <a:gd name="csX207" fmla="*/ 1248914 w 1981671"/>
                <a:gd name="csY207" fmla="*/ 243816 h 2288055"/>
                <a:gd name="csX208" fmla="*/ 1247698 w 1981671"/>
                <a:gd name="csY208" fmla="*/ 243442 h 2288055"/>
                <a:gd name="csX209" fmla="*/ 1251439 w 1981671"/>
                <a:gd name="csY209" fmla="*/ 240075 h 2288055"/>
                <a:gd name="csX210" fmla="*/ 1254619 w 1981671"/>
                <a:gd name="csY210" fmla="*/ 239795 h 2288055"/>
                <a:gd name="csX211" fmla="*/ 1257519 w 1981671"/>
                <a:gd name="csY211" fmla="*/ 240730 h 2288055"/>
                <a:gd name="csX212" fmla="*/ 1261073 w 1981671"/>
                <a:gd name="csY212" fmla="*/ 240449 h 2288055"/>
                <a:gd name="csX213" fmla="*/ 1271921 w 1981671"/>
                <a:gd name="csY213" fmla="*/ 233154 h 2288055"/>
                <a:gd name="csX214" fmla="*/ 1277439 w 1981671"/>
                <a:gd name="csY214" fmla="*/ 227917 h 2288055"/>
                <a:gd name="csX215" fmla="*/ 1278468 w 1981671"/>
                <a:gd name="csY215" fmla="*/ 222680 h 2288055"/>
                <a:gd name="csX216" fmla="*/ 1279216 w 1981671"/>
                <a:gd name="csY216" fmla="*/ 217910 h 2288055"/>
                <a:gd name="csX217" fmla="*/ 1279216 w 1981671"/>
                <a:gd name="csY217" fmla="*/ 213140 h 2288055"/>
                <a:gd name="csX218" fmla="*/ 1280899 w 1981671"/>
                <a:gd name="csY218" fmla="*/ 212673 h 2288055"/>
                <a:gd name="csX219" fmla="*/ 1287072 w 1981671"/>
                <a:gd name="csY219" fmla="*/ 214263 h 2288055"/>
                <a:gd name="csX220" fmla="*/ 1291093 w 1981671"/>
                <a:gd name="csY220" fmla="*/ 215011 h 2288055"/>
                <a:gd name="csX221" fmla="*/ 1292029 w 1981671"/>
                <a:gd name="csY221" fmla="*/ 215291 h 2288055"/>
                <a:gd name="csX222" fmla="*/ 1300633 w 1981671"/>
                <a:gd name="csY222" fmla="*/ 213701 h 2288055"/>
                <a:gd name="csX223" fmla="*/ 1308488 w 1981671"/>
                <a:gd name="csY223" fmla="*/ 212392 h 2288055"/>
                <a:gd name="csX224" fmla="*/ 1310359 w 1981671"/>
                <a:gd name="csY224" fmla="*/ 210615 h 2288055"/>
                <a:gd name="csX225" fmla="*/ 1314100 w 1981671"/>
                <a:gd name="csY225" fmla="*/ 204349 h 2288055"/>
                <a:gd name="csX226" fmla="*/ 1314755 w 1981671"/>
                <a:gd name="csY226" fmla="*/ 202479 h 2288055"/>
                <a:gd name="csX227" fmla="*/ 1315503 w 1981671"/>
                <a:gd name="csY227" fmla="*/ 199486 h 2288055"/>
                <a:gd name="csX228" fmla="*/ 1317187 w 1981671"/>
                <a:gd name="csY228" fmla="*/ 196306 h 2288055"/>
                <a:gd name="csX229" fmla="*/ 1318309 w 1981671"/>
                <a:gd name="csY229" fmla="*/ 194342 h 2288055"/>
                <a:gd name="csX230" fmla="*/ 1319711 w 1981671"/>
                <a:gd name="csY230" fmla="*/ 192285 h 2288055"/>
                <a:gd name="csX231" fmla="*/ 1321115 w 1981671"/>
                <a:gd name="csY231" fmla="*/ 187328 h 2288055"/>
                <a:gd name="csX232" fmla="*/ 1322143 w 1981671"/>
                <a:gd name="csY232" fmla="*/ 184335 h 2288055"/>
                <a:gd name="csX233" fmla="*/ 1322704 w 1981671"/>
                <a:gd name="csY233" fmla="*/ 179098 h 2288055"/>
                <a:gd name="csX234" fmla="*/ 1322517 w 1981671"/>
                <a:gd name="csY234" fmla="*/ 178162 h 2288055"/>
                <a:gd name="csX235" fmla="*/ 1322330 w 1981671"/>
                <a:gd name="csY235" fmla="*/ 177134 h 2288055"/>
                <a:gd name="csX236" fmla="*/ 1321863 w 1981671"/>
                <a:gd name="csY236" fmla="*/ 175450 h 2288055"/>
                <a:gd name="csX237" fmla="*/ 1320366 w 1981671"/>
                <a:gd name="csY237" fmla="*/ 168249 h 2288055"/>
                <a:gd name="csX238" fmla="*/ 1319525 w 1981671"/>
                <a:gd name="csY238" fmla="*/ 163199 h 2288055"/>
                <a:gd name="csX239" fmla="*/ 1318776 w 1981671"/>
                <a:gd name="csY239" fmla="*/ 158990 h 2288055"/>
                <a:gd name="csX240" fmla="*/ 1317934 w 1981671"/>
                <a:gd name="csY240" fmla="*/ 153098 h 2288055"/>
                <a:gd name="csX241" fmla="*/ 1316719 w 1981671"/>
                <a:gd name="csY241" fmla="*/ 146084 h 2288055"/>
                <a:gd name="csX242" fmla="*/ 1315410 w 1981671"/>
                <a:gd name="csY242" fmla="*/ 139163 h 2288055"/>
                <a:gd name="csX243" fmla="*/ 1313165 w 1981671"/>
                <a:gd name="csY243" fmla="*/ 125602 h 2288055"/>
                <a:gd name="csX244" fmla="*/ 1313165 w 1981671"/>
                <a:gd name="csY244" fmla="*/ 122422 h 2288055"/>
                <a:gd name="csX245" fmla="*/ 1311481 w 1981671"/>
                <a:gd name="csY245" fmla="*/ 120271 h 2288055"/>
                <a:gd name="csX246" fmla="*/ 1305496 w 1981671"/>
                <a:gd name="csY246" fmla="*/ 116905 h 2288055"/>
                <a:gd name="csX247" fmla="*/ 1299230 w 1981671"/>
                <a:gd name="csY247" fmla="*/ 115408 h 2288055"/>
                <a:gd name="csX248" fmla="*/ 1296144 w 1981671"/>
                <a:gd name="csY248" fmla="*/ 116063 h 2288055"/>
                <a:gd name="csX249" fmla="*/ 1294928 w 1981671"/>
                <a:gd name="csY249" fmla="*/ 116063 h 2288055"/>
                <a:gd name="csX250" fmla="*/ 1294554 w 1981671"/>
                <a:gd name="csY250" fmla="*/ 116343 h 2288055"/>
                <a:gd name="csX251" fmla="*/ 1294367 w 1981671"/>
                <a:gd name="csY251" fmla="*/ 116624 h 2288055"/>
                <a:gd name="csX252" fmla="*/ 1294086 w 1981671"/>
                <a:gd name="csY252" fmla="*/ 116624 h 2288055"/>
                <a:gd name="csX253" fmla="*/ 1294086 w 1981671"/>
                <a:gd name="csY253" fmla="*/ 117091 h 2288055"/>
                <a:gd name="csX254" fmla="*/ 1293712 w 1981671"/>
                <a:gd name="csY254" fmla="*/ 117091 h 2288055"/>
                <a:gd name="csX255" fmla="*/ 1293712 w 1981671"/>
                <a:gd name="csY255" fmla="*/ 116343 h 2288055"/>
                <a:gd name="csX256" fmla="*/ 1293525 w 1981671"/>
                <a:gd name="csY256" fmla="*/ 116156 h 2288055"/>
                <a:gd name="csX257" fmla="*/ 1293338 w 1981671"/>
                <a:gd name="csY257" fmla="*/ 116156 h 2288055"/>
                <a:gd name="csX258" fmla="*/ 1292870 w 1981671"/>
                <a:gd name="csY258" fmla="*/ 116437 h 2288055"/>
                <a:gd name="csX259" fmla="*/ 1292496 w 1981671"/>
                <a:gd name="csY259" fmla="*/ 116250 h 2288055"/>
                <a:gd name="csX260" fmla="*/ 1289877 w 1981671"/>
                <a:gd name="csY260" fmla="*/ 116718 h 2288055"/>
                <a:gd name="csX261" fmla="*/ 1288381 w 1981671"/>
                <a:gd name="csY261" fmla="*/ 116530 h 2288055"/>
                <a:gd name="csX262" fmla="*/ 1284173 w 1981671"/>
                <a:gd name="csY262" fmla="*/ 117933 h 2288055"/>
                <a:gd name="csX263" fmla="*/ 1283892 w 1981671"/>
                <a:gd name="csY263" fmla="*/ 117933 h 2288055"/>
                <a:gd name="csX264" fmla="*/ 1283705 w 1981671"/>
                <a:gd name="csY264" fmla="*/ 118401 h 2288055"/>
                <a:gd name="csX265" fmla="*/ 1283424 w 1981671"/>
                <a:gd name="csY265" fmla="*/ 118588 h 2288055"/>
                <a:gd name="csX266" fmla="*/ 1283050 w 1981671"/>
                <a:gd name="csY266" fmla="*/ 118588 h 2288055"/>
                <a:gd name="csX267" fmla="*/ 1275755 w 1981671"/>
                <a:gd name="csY267" fmla="*/ 118681 h 2288055"/>
                <a:gd name="csX268" fmla="*/ 1275381 w 1981671"/>
                <a:gd name="csY268" fmla="*/ 118681 h 2288055"/>
                <a:gd name="csX269" fmla="*/ 1275007 w 1981671"/>
                <a:gd name="csY269" fmla="*/ 118681 h 2288055"/>
                <a:gd name="csX270" fmla="*/ 1274727 w 1981671"/>
                <a:gd name="csY270" fmla="*/ 118401 h 2288055"/>
                <a:gd name="csX271" fmla="*/ 1274540 w 1981671"/>
                <a:gd name="csY271" fmla="*/ 117933 h 2288055"/>
                <a:gd name="csX272" fmla="*/ 1274820 w 1981671"/>
                <a:gd name="csY272" fmla="*/ 117933 h 2288055"/>
                <a:gd name="csX273" fmla="*/ 1280431 w 1981671"/>
                <a:gd name="csY273" fmla="*/ 110639 h 2288055"/>
                <a:gd name="csX274" fmla="*/ 1283985 w 1981671"/>
                <a:gd name="csY274" fmla="*/ 106149 h 2288055"/>
                <a:gd name="csX275" fmla="*/ 1290626 w 1981671"/>
                <a:gd name="csY275" fmla="*/ 97732 h 2288055"/>
                <a:gd name="csX276" fmla="*/ 1294460 w 1981671"/>
                <a:gd name="csY276" fmla="*/ 93430 h 2288055"/>
                <a:gd name="csX277" fmla="*/ 1295769 w 1981671"/>
                <a:gd name="csY277" fmla="*/ 82301 h 2288055"/>
                <a:gd name="csX278" fmla="*/ 1296518 w 1981671"/>
                <a:gd name="csY278" fmla="*/ 73697 h 2288055"/>
                <a:gd name="csX279" fmla="*/ 1297079 w 1981671"/>
                <a:gd name="csY279" fmla="*/ 72761 h 2288055"/>
                <a:gd name="csX280" fmla="*/ 1299511 w 1981671"/>
                <a:gd name="csY280" fmla="*/ 68646 h 2288055"/>
                <a:gd name="csX281" fmla="*/ 1299511 w 1981671"/>
                <a:gd name="csY281" fmla="*/ 56301 h 2288055"/>
                <a:gd name="csX282" fmla="*/ 1299604 w 1981671"/>
                <a:gd name="csY282" fmla="*/ 44891 h 2288055"/>
                <a:gd name="csX283" fmla="*/ 1299604 w 1981671"/>
                <a:gd name="csY283" fmla="*/ 34417 h 2288055"/>
                <a:gd name="csX284" fmla="*/ 1299791 w 1981671"/>
                <a:gd name="csY284" fmla="*/ 25251 h 2288055"/>
                <a:gd name="csX285" fmla="*/ 1299978 w 1981671"/>
                <a:gd name="csY285" fmla="*/ 15338 h 2288055"/>
                <a:gd name="csX286" fmla="*/ 1300913 w 1981671"/>
                <a:gd name="csY286" fmla="*/ 9539 h 2288055"/>
                <a:gd name="csX287" fmla="*/ 1295676 w 1981671"/>
                <a:gd name="csY287" fmla="*/ 3648 h 2288055"/>
                <a:gd name="csX288" fmla="*/ 1287353 w 1981671"/>
                <a:gd name="csY288" fmla="*/ 935 h 2288055"/>
                <a:gd name="csX289" fmla="*/ 1286885 w 1981671"/>
                <a:gd name="csY289" fmla="*/ 935 h 2288055"/>
                <a:gd name="csX290" fmla="*/ 1283705 w 1981671"/>
                <a:gd name="csY290" fmla="*/ 0 h 2288055"/>
                <a:gd name="csX291" fmla="*/ 1275662 w 1981671"/>
                <a:gd name="csY291" fmla="*/ 3741 h 2288055"/>
                <a:gd name="csX292" fmla="*/ 1275288 w 1981671"/>
                <a:gd name="csY292" fmla="*/ 12065 h 2288055"/>
                <a:gd name="csX293" fmla="*/ 1275007 w 1981671"/>
                <a:gd name="csY293" fmla="*/ 21043 h 2288055"/>
                <a:gd name="csX294" fmla="*/ 1275007 w 1981671"/>
                <a:gd name="csY294" fmla="*/ 21978 h 2288055"/>
                <a:gd name="csX295" fmla="*/ 1265749 w 1981671"/>
                <a:gd name="csY295" fmla="*/ 25532 h 2288055"/>
                <a:gd name="csX296" fmla="*/ 1258641 w 1981671"/>
                <a:gd name="csY296" fmla="*/ 24690 h 2288055"/>
                <a:gd name="csX297" fmla="*/ 1251159 w 1981671"/>
                <a:gd name="csY297" fmla="*/ 23848 h 2288055"/>
                <a:gd name="csX298" fmla="*/ 1248166 w 1981671"/>
                <a:gd name="csY298" fmla="*/ 25906 h 2288055"/>
                <a:gd name="csX299" fmla="*/ 1242554 w 1981671"/>
                <a:gd name="csY299" fmla="*/ 29367 h 2288055"/>
                <a:gd name="csX300" fmla="*/ 1241432 w 1981671"/>
                <a:gd name="csY300" fmla="*/ 33949 h 2288055"/>
                <a:gd name="csX301" fmla="*/ 1237131 w 1981671"/>
                <a:gd name="csY301" fmla="*/ 36194 h 2288055"/>
                <a:gd name="csX302" fmla="*/ 1231612 w 1981671"/>
                <a:gd name="csY302" fmla="*/ 39654 h 2288055"/>
                <a:gd name="csX303" fmla="*/ 1226281 w 1981671"/>
                <a:gd name="csY303" fmla="*/ 38719 h 2288055"/>
                <a:gd name="csX304" fmla="*/ 1221231 w 1981671"/>
                <a:gd name="csY304" fmla="*/ 35446 h 2288055"/>
                <a:gd name="csX305" fmla="*/ 1219174 w 1981671"/>
                <a:gd name="csY305" fmla="*/ 34230 h 2288055"/>
                <a:gd name="csX306" fmla="*/ 1216368 w 1981671"/>
                <a:gd name="csY306" fmla="*/ 36381 h 2288055"/>
                <a:gd name="csX307" fmla="*/ 1215900 w 1981671"/>
                <a:gd name="csY307" fmla="*/ 36755 h 2288055"/>
                <a:gd name="csX308" fmla="*/ 1215058 w 1981671"/>
                <a:gd name="csY308" fmla="*/ 37409 h 2288055"/>
                <a:gd name="csX309" fmla="*/ 1210943 w 1981671"/>
                <a:gd name="csY309" fmla="*/ 39934 h 2288055"/>
                <a:gd name="csX310" fmla="*/ 1202059 w 1981671"/>
                <a:gd name="csY310" fmla="*/ 43582 h 2288055"/>
                <a:gd name="csX311" fmla="*/ 1199159 w 1981671"/>
                <a:gd name="csY311" fmla="*/ 48352 h 2288055"/>
                <a:gd name="csX312" fmla="*/ 1192145 w 1981671"/>
                <a:gd name="csY312" fmla="*/ 53963 h 2288055"/>
                <a:gd name="csX313" fmla="*/ 1191771 w 1981671"/>
                <a:gd name="csY313" fmla="*/ 54618 h 2288055"/>
                <a:gd name="csX314" fmla="*/ 1189153 w 1981671"/>
                <a:gd name="csY314" fmla="*/ 60323 h 2288055"/>
                <a:gd name="csX315" fmla="*/ 1178959 w 1981671"/>
                <a:gd name="csY315" fmla="*/ 60510 h 2288055"/>
                <a:gd name="csX316" fmla="*/ 1170822 w 1981671"/>
                <a:gd name="csY316" fmla="*/ 60042 h 2288055"/>
                <a:gd name="csX317" fmla="*/ 1162124 w 1981671"/>
                <a:gd name="csY317" fmla="*/ 64905 h 2288055"/>
                <a:gd name="csX318" fmla="*/ 1153520 w 1981671"/>
                <a:gd name="csY318" fmla="*/ 69675 h 2288055"/>
                <a:gd name="csX319" fmla="*/ 1143326 w 1981671"/>
                <a:gd name="csY319" fmla="*/ 69956 h 2288055"/>
                <a:gd name="csX320" fmla="*/ 1139305 w 1981671"/>
                <a:gd name="csY320" fmla="*/ 71172 h 2288055"/>
                <a:gd name="csX321" fmla="*/ 1133600 w 1981671"/>
                <a:gd name="csY321" fmla="*/ 73042 h 2288055"/>
                <a:gd name="csX322" fmla="*/ 1128363 w 1981671"/>
                <a:gd name="csY322" fmla="*/ 70891 h 2288055"/>
                <a:gd name="csX323" fmla="*/ 1121909 w 1981671"/>
                <a:gd name="csY323" fmla="*/ 71265 h 2288055"/>
                <a:gd name="csX324" fmla="*/ 1120039 w 1981671"/>
                <a:gd name="csY324" fmla="*/ 68366 h 2288055"/>
                <a:gd name="csX325" fmla="*/ 1116391 w 1981671"/>
                <a:gd name="csY325" fmla="*/ 62661 h 2288055"/>
                <a:gd name="csX326" fmla="*/ 1112370 w 1981671"/>
                <a:gd name="csY326" fmla="*/ 61819 h 2288055"/>
                <a:gd name="csX327" fmla="*/ 1099557 w 1981671"/>
                <a:gd name="csY327" fmla="*/ 66963 h 2288055"/>
                <a:gd name="csX328" fmla="*/ 1096283 w 1981671"/>
                <a:gd name="csY328" fmla="*/ 70704 h 2288055"/>
                <a:gd name="csX329" fmla="*/ 1091982 w 1981671"/>
                <a:gd name="csY329" fmla="*/ 76128 h 2288055"/>
                <a:gd name="csX330" fmla="*/ 1089176 w 1981671"/>
                <a:gd name="csY330" fmla="*/ 85668 h 2288055"/>
                <a:gd name="csX331" fmla="*/ 1089550 w 1981671"/>
                <a:gd name="csY331" fmla="*/ 89876 h 2288055"/>
                <a:gd name="csX332" fmla="*/ 1090111 w 1981671"/>
                <a:gd name="csY332" fmla="*/ 96423 h 2288055"/>
                <a:gd name="csX333" fmla="*/ 1090766 w 1981671"/>
                <a:gd name="csY333" fmla="*/ 104933 h 2288055"/>
                <a:gd name="csX334" fmla="*/ 1087960 w 1981671"/>
                <a:gd name="csY334" fmla="*/ 112135 h 2288055"/>
                <a:gd name="csX335" fmla="*/ 1087399 w 1981671"/>
                <a:gd name="csY335" fmla="*/ 118401 h 2288055"/>
                <a:gd name="csX336" fmla="*/ 1082817 w 1981671"/>
                <a:gd name="csY336" fmla="*/ 121768 h 2288055"/>
                <a:gd name="csX337" fmla="*/ 1075054 w 1981671"/>
                <a:gd name="csY337" fmla="*/ 127566 h 2288055"/>
                <a:gd name="csX338" fmla="*/ 1071406 w 1981671"/>
                <a:gd name="csY338" fmla="*/ 129437 h 2288055"/>
                <a:gd name="csX339" fmla="*/ 1066543 w 1981671"/>
                <a:gd name="csY339" fmla="*/ 133084 h 2288055"/>
                <a:gd name="csX340" fmla="*/ 1057004 w 1981671"/>
                <a:gd name="csY340" fmla="*/ 133458 h 2288055"/>
                <a:gd name="csX341" fmla="*/ 1046622 w 1981671"/>
                <a:gd name="csY341" fmla="*/ 129811 h 2288055"/>
                <a:gd name="csX342" fmla="*/ 1033436 w 1981671"/>
                <a:gd name="csY342" fmla="*/ 132804 h 2288055"/>
                <a:gd name="csX343" fmla="*/ 1027450 w 1981671"/>
                <a:gd name="csY343" fmla="*/ 136638 h 2288055"/>
                <a:gd name="csX344" fmla="*/ 1024551 w 1981671"/>
                <a:gd name="csY344" fmla="*/ 137760 h 2288055"/>
                <a:gd name="csX345" fmla="*/ 1017911 w 1981671"/>
                <a:gd name="csY345" fmla="*/ 140285 h 2288055"/>
                <a:gd name="csX346" fmla="*/ 1015479 w 1981671"/>
                <a:gd name="csY346" fmla="*/ 151041 h 2288055"/>
                <a:gd name="csX347" fmla="*/ 1014170 w 1981671"/>
                <a:gd name="csY347" fmla="*/ 155810 h 2288055"/>
                <a:gd name="csX348" fmla="*/ 1013141 w 1981671"/>
                <a:gd name="csY348" fmla="*/ 157400 h 2288055"/>
                <a:gd name="csX349" fmla="*/ 1006875 w 1981671"/>
                <a:gd name="csY349" fmla="*/ 159084 h 2288055"/>
                <a:gd name="csX350" fmla="*/ 999768 w 1981671"/>
                <a:gd name="csY350" fmla="*/ 161983 h 2288055"/>
                <a:gd name="csX351" fmla="*/ 994530 w 1981671"/>
                <a:gd name="csY351" fmla="*/ 166379 h 2288055"/>
                <a:gd name="csX352" fmla="*/ 987329 w 1981671"/>
                <a:gd name="csY352" fmla="*/ 173299 h 2288055"/>
                <a:gd name="csX353" fmla="*/ 983494 w 1981671"/>
                <a:gd name="csY353" fmla="*/ 176479 h 2288055"/>
                <a:gd name="csX354" fmla="*/ 979753 w 1981671"/>
                <a:gd name="csY354" fmla="*/ 177601 h 2288055"/>
                <a:gd name="csX355" fmla="*/ 971617 w 1981671"/>
                <a:gd name="csY355" fmla="*/ 176666 h 2288055"/>
                <a:gd name="csX356" fmla="*/ 971617 w 1981671"/>
                <a:gd name="csY356" fmla="*/ 176947 h 2288055"/>
                <a:gd name="csX357" fmla="*/ 964322 w 1981671"/>
                <a:gd name="csY357" fmla="*/ 176011 h 2288055"/>
                <a:gd name="csX358" fmla="*/ 957588 w 1981671"/>
                <a:gd name="csY358" fmla="*/ 174796 h 2288055"/>
                <a:gd name="csX359" fmla="*/ 952538 w 1981671"/>
                <a:gd name="csY359" fmla="*/ 173954 h 2288055"/>
                <a:gd name="csX360" fmla="*/ 948236 w 1981671"/>
                <a:gd name="csY360" fmla="*/ 173019 h 2288055"/>
                <a:gd name="csX361" fmla="*/ 943373 w 1981671"/>
                <a:gd name="csY361" fmla="*/ 171055 h 2288055"/>
                <a:gd name="csX362" fmla="*/ 942811 w 1981671"/>
                <a:gd name="csY362" fmla="*/ 170774 h 2288055"/>
                <a:gd name="csX363" fmla="*/ 934862 w 1981671"/>
                <a:gd name="csY363" fmla="*/ 168810 h 2288055"/>
                <a:gd name="csX364" fmla="*/ 934114 w 1981671"/>
                <a:gd name="csY364" fmla="*/ 168810 h 2288055"/>
                <a:gd name="csX365" fmla="*/ 929344 w 1981671"/>
                <a:gd name="csY365" fmla="*/ 167314 h 2288055"/>
                <a:gd name="csX366" fmla="*/ 918027 w 1981671"/>
                <a:gd name="csY366" fmla="*/ 173673 h 2288055"/>
                <a:gd name="csX367" fmla="*/ 917560 w 1981671"/>
                <a:gd name="csY367" fmla="*/ 173860 h 2288055"/>
                <a:gd name="csX368" fmla="*/ 911013 w 1981671"/>
                <a:gd name="csY368" fmla="*/ 178443 h 2288055"/>
                <a:gd name="csX369" fmla="*/ 908395 w 1981671"/>
                <a:gd name="csY369" fmla="*/ 180781 h 2288055"/>
                <a:gd name="csX370" fmla="*/ 907646 w 1981671"/>
                <a:gd name="csY370" fmla="*/ 181716 h 2288055"/>
                <a:gd name="csX371" fmla="*/ 907085 w 1981671"/>
                <a:gd name="csY371" fmla="*/ 186860 h 2288055"/>
                <a:gd name="csX372" fmla="*/ 909704 w 1981671"/>
                <a:gd name="csY372" fmla="*/ 196400 h 2288055"/>
                <a:gd name="csX373" fmla="*/ 910826 w 1981671"/>
                <a:gd name="csY373" fmla="*/ 197709 h 2288055"/>
                <a:gd name="csX374" fmla="*/ 911200 w 1981671"/>
                <a:gd name="csY374" fmla="*/ 200795 h 2288055"/>
                <a:gd name="csX375" fmla="*/ 912510 w 1981671"/>
                <a:gd name="csY375" fmla="*/ 204162 h 2288055"/>
                <a:gd name="csX376" fmla="*/ 915689 w 1981671"/>
                <a:gd name="csY376" fmla="*/ 207061 h 2288055"/>
                <a:gd name="csX377" fmla="*/ 912603 w 1981671"/>
                <a:gd name="csY377" fmla="*/ 210054 h 2288055"/>
                <a:gd name="csX378" fmla="*/ 910546 w 1981671"/>
                <a:gd name="csY378" fmla="*/ 210428 h 2288055"/>
                <a:gd name="csX379" fmla="*/ 899791 w 1981671"/>
                <a:gd name="csY379" fmla="*/ 212299 h 2288055"/>
                <a:gd name="csX380" fmla="*/ 896985 w 1981671"/>
                <a:gd name="csY380" fmla="*/ 220435 h 2288055"/>
                <a:gd name="csX381" fmla="*/ 893150 w 1981671"/>
                <a:gd name="csY381" fmla="*/ 222305 h 2288055"/>
                <a:gd name="csX382" fmla="*/ 890251 w 1981671"/>
                <a:gd name="csY382" fmla="*/ 220622 h 2288055"/>
                <a:gd name="csX383" fmla="*/ 884640 w 1981671"/>
                <a:gd name="csY383" fmla="*/ 212205 h 2288055"/>
                <a:gd name="csX384" fmla="*/ 886230 w 1981671"/>
                <a:gd name="csY384" fmla="*/ 209773 h 2288055"/>
                <a:gd name="csX385" fmla="*/ 888474 w 1981671"/>
                <a:gd name="csY385" fmla="*/ 206594 h 2288055"/>
                <a:gd name="csX386" fmla="*/ 891186 w 1981671"/>
                <a:gd name="csY386" fmla="*/ 202572 h 2288055"/>
                <a:gd name="csX387" fmla="*/ 884266 w 1981671"/>
                <a:gd name="csY387" fmla="*/ 195745 h 2288055"/>
                <a:gd name="csX388" fmla="*/ 882208 w 1981671"/>
                <a:gd name="csY388" fmla="*/ 190882 h 2288055"/>
                <a:gd name="csX389" fmla="*/ 879028 w 1981671"/>
                <a:gd name="csY389" fmla="*/ 187421 h 2288055"/>
                <a:gd name="csX390" fmla="*/ 865000 w 1981671"/>
                <a:gd name="csY390" fmla="*/ 186112 h 2288055"/>
                <a:gd name="csX391" fmla="*/ 863597 w 1981671"/>
                <a:gd name="csY391" fmla="*/ 192004 h 2288055"/>
                <a:gd name="csX392" fmla="*/ 859856 w 1981671"/>
                <a:gd name="csY392" fmla="*/ 197522 h 2288055"/>
                <a:gd name="csX393" fmla="*/ 843116 w 1981671"/>
                <a:gd name="csY393" fmla="*/ 205939 h 2288055"/>
                <a:gd name="csX394" fmla="*/ 837223 w 1981671"/>
                <a:gd name="csY394" fmla="*/ 210709 h 2288055"/>
                <a:gd name="csX395" fmla="*/ 834605 w 1981671"/>
                <a:gd name="csY395" fmla="*/ 212579 h 2288055"/>
                <a:gd name="csX396" fmla="*/ 832547 w 1981671"/>
                <a:gd name="csY396" fmla="*/ 221464 h 2288055"/>
                <a:gd name="csX397" fmla="*/ 828526 w 1981671"/>
                <a:gd name="csY397" fmla="*/ 231190 h 2288055"/>
                <a:gd name="csX398" fmla="*/ 827123 w 1981671"/>
                <a:gd name="csY398" fmla="*/ 234183 h 2288055"/>
                <a:gd name="csX399" fmla="*/ 824597 w 1981671"/>
                <a:gd name="csY399" fmla="*/ 236989 h 2288055"/>
                <a:gd name="csX400" fmla="*/ 817397 w 1981671"/>
                <a:gd name="csY400" fmla="*/ 236334 h 2288055"/>
                <a:gd name="csX401" fmla="*/ 809073 w 1981671"/>
                <a:gd name="csY401" fmla="*/ 232593 h 2288055"/>
                <a:gd name="csX402" fmla="*/ 796821 w 1981671"/>
                <a:gd name="csY402" fmla="*/ 234931 h 2288055"/>
                <a:gd name="csX403" fmla="*/ 788965 w 1981671"/>
                <a:gd name="csY403" fmla="*/ 235492 h 2288055"/>
                <a:gd name="csX404" fmla="*/ 789246 w 1981671"/>
                <a:gd name="csY404" fmla="*/ 237830 h 2288055"/>
                <a:gd name="csX405" fmla="*/ 797008 w 1981671"/>
                <a:gd name="csY405" fmla="*/ 253636 h 2288055"/>
                <a:gd name="csX406" fmla="*/ 795044 w 1981671"/>
                <a:gd name="csY406" fmla="*/ 258967 h 2288055"/>
                <a:gd name="csX407" fmla="*/ 794016 w 1981671"/>
                <a:gd name="csY407" fmla="*/ 262147 h 2288055"/>
                <a:gd name="csX408" fmla="*/ 779613 w 1981671"/>
                <a:gd name="csY408" fmla="*/ 268787 h 2288055"/>
                <a:gd name="csX409" fmla="*/ 763620 w 1981671"/>
                <a:gd name="csY409" fmla="*/ 271405 h 2288055"/>
                <a:gd name="csX410" fmla="*/ 742578 w 1981671"/>
                <a:gd name="csY410" fmla="*/ 260650 h 2288055"/>
                <a:gd name="csX411" fmla="*/ 737340 w 1981671"/>
                <a:gd name="csY411" fmla="*/ 258499 h 2288055"/>
                <a:gd name="csX412" fmla="*/ 710031 w 1981671"/>
                <a:gd name="csY412" fmla="*/ 254384 h 2288055"/>
                <a:gd name="csX413" fmla="*/ 678046 w 1981671"/>
                <a:gd name="csY413" fmla="*/ 252888 h 2288055"/>
                <a:gd name="csX414" fmla="*/ 673464 w 1981671"/>
                <a:gd name="csY414" fmla="*/ 255787 h 2288055"/>
                <a:gd name="csX415" fmla="*/ 669816 w 1981671"/>
                <a:gd name="csY415" fmla="*/ 258032 h 2288055"/>
                <a:gd name="csX416" fmla="*/ 668133 w 1981671"/>
                <a:gd name="csY416" fmla="*/ 259060 h 2288055"/>
                <a:gd name="csX417" fmla="*/ 666262 w 1981671"/>
                <a:gd name="csY417" fmla="*/ 260089 h 2288055"/>
                <a:gd name="csX418" fmla="*/ 659903 w 1981671"/>
                <a:gd name="csY418" fmla="*/ 264391 h 2288055"/>
                <a:gd name="csX419" fmla="*/ 655507 w 1981671"/>
                <a:gd name="csY419" fmla="*/ 267478 h 2288055"/>
                <a:gd name="csX420" fmla="*/ 651392 w 1981671"/>
                <a:gd name="csY420" fmla="*/ 269535 h 2288055"/>
                <a:gd name="csX421" fmla="*/ 645968 w 1981671"/>
                <a:gd name="csY421" fmla="*/ 272995 h 2288055"/>
                <a:gd name="csX422" fmla="*/ 641104 w 1981671"/>
                <a:gd name="csY422" fmla="*/ 276082 h 2288055"/>
                <a:gd name="csX423" fmla="*/ 617911 w 1981671"/>
                <a:gd name="csY423" fmla="*/ 274866 h 2288055"/>
                <a:gd name="csX424" fmla="*/ 606968 w 1981671"/>
                <a:gd name="csY424" fmla="*/ 275614 h 2288055"/>
                <a:gd name="csX425" fmla="*/ 606968 w 1981671"/>
                <a:gd name="csY425" fmla="*/ 275427 h 2288055"/>
                <a:gd name="csX426" fmla="*/ 594997 w 1981671"/>
                <a:gd name="csY426" fmla="*/ 244190 h 2288055"/>
                <a:gd name="csX427" fmla="*/ 577415 w 1981671"/>
                <a:gd name="csY427" fmla="*/ 251298 h 2288055"/>
                <a:gd name="csX428" fmla="*/ 564883 w 1981671"/>
                <a:gd name="csY428" fmla="*/ 251111 h 2288055"/>
                <a:gd name="csX429" fmla="*/ 564415 w 1981671"/>
                <a:gd name="csY429" fmla="*/ 251111 h 2288055"/>
                <a:gd name="csX430" fmla="*/ 563947 w 1981671"/>
                <a:gd name="csY430" fmla="*/ 251578 h 2288055"/>
                <a:gd name="csX431" fmla="*/ 560954 w 1981671"/>
                <a:gd name="csY431" fmla="*/ 251859 h 2288055"/>
                <a:gd name="csX432" fmla="*/ 537012 w 1981671"/>
                <a:gd name="csY432" fmla="*/ 261679 h 2288055"/>
                <a:gd name="csX433" fmla="*/ 536638 w 1981671"/>
                <a:gd name="csY433" fmla="*/ 261399 h 2288055"/>
                <a:gd name="csX434" fmla="*/ 521394 w 1981671"/>
                <a:gd name="csY434" fmla="*/ 242507 h 2288055"/>
                <a:gd name="csX435" fmla="*/ 498668 w 1981671"/>
                <a:gd name="csY435" fmla="*/ 241665 h 2288055"/>
                <a:gd name="csX436" fmla="*/ 493243 w 1981671"/>
                <a:gd name="csY436" fmla="*/ 240169 h 2288055"/>
                <a:gd name="csX437" fmla="*/ 479870 w 1981671"/>
                <a:gd name="csY437" fmla="*/ 235773 h 2288055"/>
                <a:gd name="csX438" fmla="*/ 464532 w 1981671"/>
                <a:gd name="csY438" fmla="*/ 231190 h 2288055"/>
                <a:gd name="csX439" fmla="*/ 461539 w 1981671"/>
                <a:gd name="csY439" fmla="*/ 233248 h 2288055"/>
                <a:gd name="csX440" fmla="*/ 453589 w 1981671"/>
                <a:gd name="csY440" fmla="*/ 235586 h 2288055"/>
                <a:gd name="csX441" fmla="*/ 450316 w 1981671"/>
                <a:gd name="csY441" fmla="*/ 235773 h 2288055"/>
                <a:gd name="csX442" fmla="*/ 449287 w 1981671"/>
                <a:gd name="csY442" fmla="*/ 235025 h 2288055"/>
                <a:gd name="csX443" fmla="*/ 448726 w 1981671"/>
                <a:gd name="csY443" fmla="*/ 235212 h 2288055"/>
                <a:gd name="csX444" fmla="*/ 440590 w 1981671"/>
                <a:gd name="csY444" fmla="*/ 222960 h 2288055"/>
                <a:gd name="csX445" fmla="*/ 432173 w 1981671"/>
                <a:gd name="csY445" fmla="*/ 211644 h 2288055"/>
                <a:gd name="csX446" fmla="*/ 422446 w 1981671"/>
                <a:gd name="csY446" fmla="*/ 215665 h 2288055"/>
                <a:gd name="csX447" fmla="*/ 407576 w 1981671"/>
                <a:gd name="csY447" fmla="*/ 221651 h 2288055"/>
                <a:gd name="csX448" fmla="*/ 401216 w 1981671"/>
                <a:gd name="csY448" fmla="*/ 224363 h 2288055"/>
                <a:gd name="csX449" fmla="*/ 399907 w 1981671"/>
                <a:gd name="csY449" fmla="*/ 224363 h 2288055"/>
                <a:gd name="csX450" fmla="*/ 393080 w 1981671"/>
                <a:gd name="csY450" fmla="*/ 227449 h 2288055"/>
                <a:gd name="csX451" fmla="*/ 379144 w 1981671"/>
                <a:gd name="csY451" fmla="*/ 241384 h 2288055"/>
                <a:gd name="csX452" fmla="*/ 378677 w 1981671"/>
                <a:gd name="csY452" fmla="*/ 268039 h 2288055"/>
                <a:gd name="csX453" fmla="*/ 377087 w 1981671"/>
                <a:gd name="csY453" fmla="*/ 272995 h 2288055"/>
                <a:gd name="csX454" fmla="*/ 376900 w 1981671"/>
                <a:gd name="csY454" fmla="*/ 277952 h 2288055"/>
                <a:gd name="csX455" fmla="*/ 385691 w 1981671"/>
                <a:gd name="csY455" fmla="*/ 281600 h 2288055"/>
                <a:gd name="csX456" fmla="*/ 388871 w 1981671"/>
                <a:gd name="csY456" fmla="*/ 268413 h 2288055"/>
                <a:gd name="csX457" fmla="*/ 397569 w 1981671"/>
                <a:gd name="csY457" fmla="*/ 268600 h 2288055"/>
                <a:gd name="csX458" fmla="*/ 400562 w 1981671"/>
                <a:gd name="csY458" fmla="*/ 285434 h 2288055"/>
                <a:gd name="csX459" fmla="*/ 403180 w 1981671"/>
                <a:gd name="csY459" fmla="*/ 298995 h 2288055"/>
                <a:gd name="csX460" fmla="*/ 404396 w 1981671"/>
                <a:gd name="csY460" fmla="*/ 316764 h 2288055"/>
                <a:gd name="csX461" fmla="*/ 408792 w 1981671"/>
                <a:gd name="csY461" fmla="*/ 334066 h 2288055"/>
                <a:gd name="csX462" fmla="*/ 411410 w 1981671"/>
                <a:gd name="csY462" fmla="*/ 340987 h 2288055"/>
                <a:gd name="csX463" fmla="*/ 411223 w 1981671"/>
                <a:gd name="csY463" fmla="*/ 340987 h 2288055"/>
                <a:gd name="csX464" fmla="*/ 411504 w 1981671"/>
                <a:gd name="csY464" fmla="*/ 341735 h 2288055"/>
                <a:gd name="csX465" fmla="*/ 413748 w 1981671"/>
                <a:gd name="csY465" fmla="*/ 349311 h 2288055"/>
                <a:gd name="csX466" fmla="*/ 412907 w 1981671"/>
                <a:gd name="csY466" fmla="*/ 351555 h 2288055"/>
                <a:gd name="csX467" fmla="*/ 410849 w 1981671"/>
                <a:gd name="csY467" fmla="*/ 359879 h 2288055"/>
                <a:gd name="csX468" fmla="*/ 408792 w 1981671"/>
                <a:gd name="csY468" fmla="*/ 367080 h 2288055"/>
                <a:gd name="csX469" fmla="*/ 417302 w 1981671"/>
                <a:gd name="csY469" fmla="*/ 370540 h 2288055"/>
                <a:gd name="csX470" fmla="*/ 424129 w 1981671"/>
                <a:gd name="csY470" fmla="*/ 373346 h 2288055"/>
                <a:gd name="csX471" fmla="*/ 434230 w 1981671"/>
                <a:gd name="csY471" fmla="*/ 377274 h 2288055"/>
                <a:gd name="csX472" fmla="*/ 433108 w 1981671"/>
                <a:gd name="csY472" fmla="*/ 384663 h 2288055"/>
                <a:gd name="csX473" fmla="*/ 428712 w 1981671"/>
                <a:gd name="csY473" fmla="*/ 390555 h 2288055"/>
                <a:gd name="csX474" fmla="*/ 415058 w 1981671"/>
                <a:gd name="csY474" fmla="*/ 391583 h 2288055"/>
                <a:gd name="csX475" fmla="*/ 401497 w 1981671"/>
                <a:gd name="csY475" fmla="*/ 392706 h 2288055"/>
                <a:gd name="csX476" fmla="*/ 391771 w 1981671"/>
                <a:gd name="csY476" fmla="*/ 393454 h 2288055"/>
                <a:gd name="csX477" fmla="*/ 388217 w 1981671"/>
                <a:gd name="csY477" fmla="*/ 393641 h 2288055"/>
                <a:gd name="csX478" fmla="*/ 375310 w 1981671"/>
                <a:gd name="csY478" fmla="*/ 393267 h 2288055"/>
                <a:gd name="csX479" fmla="*/ 370914 w 1981671"/>
                <a:gd name="csY479" fmla="*/ 394389 h 2288055"/>
                <a:gd name="csX480" fmla="*/ 361375 w 1981671"/>
                <a:gd name="csY480" fmla="*/ 396634 h 2288055"/>
                <a:gd name="csX481" fmla="*/ 348843 w 1981671"/>
                <a:gd name="csY481" fmla="*/ 397756 h 2288055"/>
                <a:gd name="csX482" fmla="*/ 343045 w 1981671"/>
                <a:gd name="csY482" fmla="*/ 402806 h 2288055"/>
                <a:gd name="csX483" fmla="*/ 336872 w 1981671"/>
                <a:gd name="csY483" fmla="*/ 407576 h 2288055"/>
                <a:gd name="csX484" fmla="*/ 331354 w 1981671"/>
                <a:gd name="csY484" fmla="*/ 417022 h 2288055"/>
                <a:gd name="csX485" fmla="*/ 335750 w 1981671"/>
                <a:gd name="csY485" fmla="*/ 420015 h 2288055"/>
                <a:gd name="csX486" fmla="*/ 336685 w 1981671"/>
                <a:gd name="csY486" fmla="*/ 420856 h 2288055"/>
                <a:gd name="csX487" fmla="*/ 342577 w 1981671"/>
                <a:gd name="csY487" fmla="*/ 424971 h 2288055"/>
                <a:gd name="csX488" fmla="*/ 344354 w 1981671"/>
                <a:gd name="csY488" fmla="*/ 426094 h 2288055"/>
                <a:gd name="csX489" fmla="*/ 342577 w 1981671"/>
                <a:gd name="csY489" fmla="*/ 430583 h 2288055"/>
                <a:gd name="csX490" fmla="*/ 334814 w 1981671"/>
                <a:gd name="csY490" fmla="*/ 437597 h 2288055"/>
                <a:gd name="csX491" fmla="*/ 329764 w 1981671"/>
                <a:gd name="csY491" fmla="*/ 441712 h 2288055"/>
                <a:gd name="csX492" fmla="*/ 328175 w 1981671"/>
                <a:gd name="csY492" fmla="*/ 443208 h 2288055"/>
                <a:gd name="csX493" fmla="*/ 319290 w 1981671"/>
                <a:gd name="csY493" fmla="*/ 444798 h 2288055"/>
                <a:gd name="csX494" fmla="*/ 318635 w 1981671"/>
                <a:gd name="csY494" fmla="*/ 456208 h 2288055"/>
                <a:gd name="csX495" fmla="*/ 316016 w 1981671"/>
                <a:gd name="csY495" fmla="*/ 475287 h 2288055"/>
                <a:gd name="csX496" fmla="*/ 314146 w 1981671"/>
                <a:gd name="csY496" fmla="*/ 478841 h 2288055"/>
                <a:gd name="csX497" fmla="*/ 311153 w 1981671"/>
                <a:gd name="csY497" fmla="*/ 484826 h 2288055"/>
                <a:gd name="csX498" fmla="*/ 323311 w 1981671"/>
                <a:gd name="csY498" fmla="*/ 484452 h 2288055"/>
                <a:gd name="csX499" fmla="*/ 321814 w 1981671"/>
                <a:gd name="csY499" fmla="*/ 496610 h 2288055"/>
                <a:gd name="csX500" fmla="*/ 321347 w 1981671"/>
                <a:gd name="csY500" fmla="*/ 500164 h 2288055"/>
                <a:gd name="csX501" fmla="*/ 318074 w 1981671"/>
                <a:gd name="csY501" fmla="*/ 499884 h 2288055"/>
                <a:gd name="csX502" fmla="*/ 309283 w 1981671"/>
                <a:gd name="csY502" fmla="*/ 500071 h 2288055"/>
                <a:gd name="csX503" fmla="*/ 308534 w 1981671"/>
                <a:gd name="csY503" fmla="*/ 500912 h 2288055"/>
                <a:gd name="csX504" fmla="*/ 306009 w 1981671"/>
                <a:gd name="csY504" fmla="*/ 503625 h 2288055"/>
                <a:gd name="csX505" fmla="*/ 302456 w 1981671"/>
                <a:gd name="csY505" fmla="*/ 507833 h 2288055"/>
                <a:gd name="csX506" fmla="*/ 297686 w 1981671"/>
                <a:gd name="csY506" fmla="*/ 513819 h 2288055"/>
                <a:gd name="csX507" fmla="*/ 296283 w 1981671"/>
                <a:gd name="csY507" fmla="*/ 519523 h 2288055"/>
                <a:gd name="csX508" fmla="*/ 290391 w 1981671"/>
                <a:gd name="csY508" fmla="*/ 520178 h 2288055"/>
                <a:gd name="csX509" fmla="*/ 290765 w 1981671"/>
                <a:gd name="csY509" fmla="*/ 497733 h 2288055"/>
                <a:gd name="csX510" fmla="*/ 285714 w 1981671"/>
                <a:gd name="csY510" fmla="*/ 497733 h 2288055"/>
                <a:gd name="csX511" fmla="*/ 279355 w 1981671"/>
                <a:gd name="csY511" fmla="*/ 502222 h 2288055"/>
                <a:gd name="csX512" fmla="*/ 269535 w 1981671"/>
                <a:gd name="csY512" fmla="*/ 504279 h 2288055"/>
                <a:gd name="csX513" fmla="*/ 263923 w 1981671"/>
                <a:gd name="csY513" fmla="*/ 509610 h 2288055"/>
                <a:gd name="csX514" fmla="*/ 258312 w 1981671"/>
                <a:gd name="csY514" fmla="*/ 514754 h 2288055"/>
                <a:gd name="csX515" fmla="*/ 253636 w 1981671"/>
                <a:gd name="csY515" fmla="*/ 525509 h 2288055"/>
                <a:gd name="csX516" fmla="*/ 250363 w 1981671"/>
                <a:gd name="csY516" fmla="*/ 537200 h 2288055"/>
                <a:gd name="csX517" fmla="*/ 242787 w 1981671"/>
                <a:gd name="csY517" fmla="*/ 540660 h 2288055"/>
                <a:gd name="csX518" fmla="*/ 241758 w 1981671"/>
                <a:gd name="csY518" fmla="*/ 542250 h 2288055"/>
                <a:gd name="csX519" fmla="*/ 237269 w 1981671"/>
                <a:gd name="csY519" fmla="*/ 548703 h 2288055"/>
                <a:gd name="csX520" fmla="*/ 236521 w 1981671"/>
                <a:gd name="csY520" fmla="*/ 549825 h 2288055"/>
                <a:gd name="csX521" fmla="*/ 228852 w 1981671"/>
                <a:gd name="csY521" fmla="*/ 548516 h 2288055"/>
                <a:gd name="csX522" fmla="*/ 221370 w 1981671"/>
                <a:gd name="csY522" fmla="*/ 552350 h 2288055"/>
                <a:gd name="csX523" fmla="*/ 213327 w 1981671"/>
                <a:gd name="csY523" fmla="*/ 556559 h 2288055"/>
                <a:gd name="csX524" fmla="*/ 196400 w 1981671"/>
                <a:gd name="csY524" fmla="*/ 560206 h 2288055"/>
                <a:gd name="csX525" fmla="*/ 180314 w 1981671"/>
                <a:gd name="csY525" fmla="*/ 558804 h 2288055"/>
                <a:gd name="csX526" fmla="*/ 170307 w 1981671"/>
                <a:gd name="csY526" fmla="*/ 559926 h 2288055"/>
                <a:gd name="csX527" fmla="*/ 168623 w 1981671"/>
                <a:gd name="csY527" fmla="*/ 559926 h 2288055"/>
                <a:gd name="csX528" fmla="*/ 167033 w 1981671"/>
                <a:gd name="csY528" fmla="*/ 560487 h 2288055"/>
                <a:gd name="csX529" fmla="*/ 166472 w 1981671"/>
                <a:gd name="csY529" fmla="*/ 560767 h 2288055"/>
                <a:gd name="csX530" fmla="*/ 166659 w 1981671"/>
                <a:gd name="csY530" fmla="*/ 561422 h 2288055"/>
                <a:gd name="csX531" fmla="*/ 166846 w 1981671"/>
                <a:gd name="csY531" fmla="*/ 562732 h 2288055"/>
                <a:gd name="csX532" fmla="*/ 164882 w 1981671"/>
                <a:gd name="csY532" fmla="*/ 566753 h 2288055"/>
                <a:gd name="csX533" fmla="*/ 161515 w 1981671"/>
                <a:gd name="csY533" fmla="*/ 573954 h 2288055"/>
                <a:gd name="csX534" fmla="*/ 158616 w 1981671"/>
                <a:gd name="csY534" fmla="*/ 586767 h 2288055"/>
                <a:gd name="csX535" fmla="*/ 156933 w 1981671"/>
                <a:gd name="csY535" fmla="*/ 593781 h 2288055"/>
                <a:gd name="csX536" fmla="*/ 153846 w 1981671"/>
                <a:gd name="csY536" fmla="*/ 595745 h 2288055"/>
                <a:gd name="csX537" fmla="*/ 146645 w 1981671"/>
                <a:gd name="csY537" fmla="*/ 593033 h 2288055"/>
                <a:gd name="csX538" fmla="*/ 138789 w 1981671"/>
                <a:gd name="csY538" fmla="*/ 590134 h 2288055"/>
                <a:gd name="csX539" fmla="*/ 126724 w 1981671"/>
                <a:gd name="csY539" fmla="*/ 593688 h 2288055"/>
                <a:gd name="csX540" fmla="*/ 116343 w 1981671"/>
                <a:gd name="csY540" fmla="*/ 596774 h 2288055"/>
                <a:gd name="csX541" fmla="*/ 105214 w 1981671"/>
                <a:gd name="csY541" fmla="*/ 600047 h 2288055"/>
                <a:gd name="csX542" fmla="*/ 93804 w 1981671"/>
                <a:gd name="csY542" fmla="*/ 603414 h 2288055"/>
                <a:gd name="csX543" fmla="*/ 90905 w 1981671"/>
                <a:gd name="csY543" fmla="*/ 609213 h 2288055"/>
                <a:gd name="csX544" fmla="*/ 89315 w 1981671"/>
                <a:gd name="csY544" fmla="*/ 610428 h 2288055"/>
                <a:gd name="csX545" fmla="*/ 88660 w 1981671"/>
                <a:gd name="csY545" fmla="*/ 616040 h 2288055"/>
                <a:gd name="csX546" fmla="*/ 88474 w 1981671"/>
                <a:gd name="csY546" fmla="*/ 618939 h 2288055"/>
                <a:gd name="csX547" fmla="*/ 87538 w 1981671"/>
                <a:gd name="csY547" fmla="*/ 627543 h 2288055"/>
                <a:gd name="csX548" fmla="*/ 86322 w 1981671"/>
                <a:gd name="csY548" fmla="*/ 639047 h 2288055"/>
                <a:gd name="csX549" fmla="*/ 85293 w 1981671"/>
                <a:gd name="csY549" fmla="*/ 648680 h 2288055"/>
                <a:gd name="csX550" fmla="*/ 77251 w 1981671"/>
                <a:gd name="csY550" fmla="*/ 653262 h 2288055"/>
                <a:gd name="csX551" fmla="*/ 65093 w 1981671"/>
                <a:gd name="csY551" fmla="*/ 660183 h 2288055"/>
                <a:gd name="csX552" fmla="*/ 56301 w 1981671"/>
                <a:gd name="csY552" fmla="*/ 664672 h 2288055"/>
                <a:gd name="csX553" fmla="*/ 56863 w 1981671"/>
                <a:gd name="csY553" fmla="*/ 673370 h 2288055"/>
                <a:gd name="csX554" fmla="*/ 57424 w 1981671"/>
                <a:gd name="csY554" fmla="*/ 682161 h 2288055"/>
                <a:gd name="csX555" fmla="*/ 57985 w 1981671"/>
                <a:gd name="csY555" fmla="*/ 691514 h 2288055"/>
                <a:gd name="csX556" fmla="*/ 58639 w 1981671"/>
                <a:gd name="csY556" fmla="*/ 702456 h 2288055"/>
                <a:gd name="csX557" fmla="*/ 59294 w 1981671"/>
                <a:gd name="csY557" fmla="*/ 713117 h 2288055"/>
                <a:gd name="csX558" fmla="*/ 59855 w 1981671"/>
                <a:gd name="csY558" fmla="*/ 723031 h 2288055"/>
                <a:gd name="csX559" fmla="*/ 60509 w 1981671"/>
                <a:gd name="csY559" fmla="*/ 734160 h 2288055"/>
                <a:gd name="csX560" fmla="*/ 60509 w 1981671"/>
                <a:gd name="csY560" fmla="*/ 736311 h 2288055"/>
                <a:gd name="csX561" fmla="*/ 60790 w 1981671"/>
                <a:gd name="csY561" fmla="*/ 740426 h 2288055"/>
                <a:gd name="csX562" fmla="*/ 61071 w 1981671"/>
                <a:gd name="csY562" fmla="*/ 743606 h 2288055"/>
                <a:gd name="csX563" fmla="*/ 61725 w 1981671"/>
                <a:gd name="csY563" fmla="*/ 756886 h 2288055"/>
                <a:gd name="csX564" fmla="*/ 61725 w 1981671"/>
                <a:gd name="csY564" fmla="*/ 757541 h 2288055"/>
                <a:gd name="csX565" fmla="*/ 60884 w 1981671"/>
                <a:gd name="csY565" fmla="*/ 757167 h 2288055"/>
                <a:gd name="csX566" fmla="*/ 60323 w 1981671"/>
                <a:gd name="csY566" fmla="*/ 757167 h 2288055"/>
                <a:gd name="csX567" fmla="*/ 59948 w 1981671"/>
                <a:gd name="csY567" fmla="*/ 757167 h 2288055"/>
                <a:gd name="csX568" fmla="*/ 59574 w 1981671"/>
                <a:gd name="csY568" fmla="*/ 757167 h 2288055"/>
                <a:gd name="csX569" fmla="*/ 59107 w 1981671"/>
                <a:gd name="csY569" fmla="*/ 757541 h 2288055"/>
                <a:gd name="csX570" fmla="*/ 58639 w 1981671"/>
                <a:gd name="csY570" fmla="*/ 757915 h 2288055"/>
                <a:gd name="csX571" fmla="*/ 58265 w 1981671"/>
                <a:gd name="csY571" fmla="*/ 758570 h 2288055"/>
                <a:gd name="csX572" fmla="*/ 57891 w 1981671"/>
                <a:gd name="csY572" fmla="*/ 759692 h 2288055"/>
                <a:gd name="csX573" fmla="*/ 57704 w 1981671"/>
                <a:gd name="csY573" fmla="*/ 760440 h 2288055"/>
                <a:gd name="csX574" fmla="*/ 57236 w 1981671"/>
                <a:gd name="csY574" fmla="*/ 761189 h 2288055"/>
                <a:gd name="csX575" fmla="*/ 56956 w 1981671"/>
                <a:gd name="csY575" fmla="*/ 761563 h 2288055"/>
                <a:gd name="csX576" fmla="*/ 56488 w 1981671"/>
                <a:gd name="csY576" fmla="*/ 762030 h 2288055"/>
                <a:gd name="csX577" fmla="*/ 56114 w 1981671"/>
                <a:gd name="csY577" fmla="*/ 762311 h 2288055"/>
                <a:gd name="csX578" fmla="*/ 55740 w 1981671"/>
                <a:gd name="csY578" fmla="*/ 762498 h 2288055"/>
                <a:gd name="csX579" fmla="*/ 55272 w 1981671"/>
                <a:gd name="csY579" fmla="*/ 762685 h 2288055"/>
                <a:gd name="csX580" fmla="*/ 53402 w 1981671"/>
                <a:gd name="csY580" fmla="*/ 763246 h 2288055"/>
                <a:gd name="csX581" fmla="*/ 53682 w 1981671"/>
                <a:gd name="csY581" fmla="*/ 764088 h 2288055"/>
                <a:gd name="csX582" fmla="*/ 53682 w 1981671"/>
                <a:gd name="csY582" fmla="*/ 766052 h 2288055"/>
                <a:gd name="csX583" fmla="*/ 53402 w 1981671"/>
                <a:gd name="csY583" fmla="*/ 767642 h 2288055"/>
                <a:gd name="csX584" fmla="*/ 53402 w 1981671"/>
                <a:gd name="csY584" fmla="*/ 768390 h 2288055"/>
                <a:gd name="csX585" fmla="*/ 53776 w 1981671"/>
                <a:gd name="csY585" fmla="*/ 769699 h 2288055"/>
                <a:gd name="csX586" fmla="*/ 54057 w 1981671"/>
                <a:gd name="csY586" fmla="*/ 770167 h 2288055"/>
                <a:gd name="csX587" fmla="*/ 54524 w 1981671"/>
                <a:gd name="csY587" fmla="*/ 770728 h 2288055"/>
                <a:gd name="csX588" fmla="*/ 54992 w 1981671"/>
                <a:gd name="csY588" fmla="*/ 771102 h 2288055"/>
                <a:gd name="csX589" fmla="*/ 55366 w 1981671"/>
                <a:gd name="csY589" fmla="*/ 771102 h 2288055"/>
                <a:gd name="csX590" fmla="*/ 55740 w 1981671"/>
                <a:gd name="csY590" fmla="*/ 771102 h 2288055"/>
                <a:gd name="csX591" fmla="*/ 56021 w 1981671"/>
                <a:gd name="csY591" fmla="*/ 770915 h 2288055"/>
                <a:gd name="csX592" fmla="*/ 56208 w 1981671"/>
                <a:gd name="csY592" fmla="*/ 770728 h 2288055"/>
                <a:gd name="csX593" fmla="*/ 56395 w 1981671"/>
                <a:gd name="csY593" fmla="*/ 770447 h 2288055"/>
                <a:gd name="csX594" fmla="*/ 56395 w 1981671"/>
                <a:gd name="csY594" fmla="*/ 770167 h 2288055"/>
                <a:gd name="csX595" fmla="*/ 56582 w 1981671"/>
                <a:gd name="csY595" fmla="*/ 769886 h 2288055"/>
                <a:gd name="csX596" fmla="*/ 56582 w 1981671"/>
                <a:gd name="csY596" fmla="*/ 769606 h 2288055"/>
                <a:gd name="csX597" fmla="*/ 56395 w 1981671"/>
                <a:gd name="csY597" fmla="*/ 768764 h 2288055"/>
                <a:gd name="csX598" fmla="*/ 56395 w 1981671"/>
                <a:gd name="csY598" fmla="*/ 768390 h 2288055"/>
                <a:gd name="csX599" fmla="*/ 56582 w 1981671"/>
                <a:gd name="csY599" fmla="*/ 768109 h 2288055"/>
                <a:gd name="csX600" fmla="*/ 56863 w 1981671"/>
                <a:gd name="csY600" fmla="*/ 768109 h 2288055"/>
                <a:gd name="csX601" fmla="*/ 57143 w 1981671"/>
                <a:gd name="csY601" fmla="*/ 768016 h 2288055"/>
                <a:gd name="csX602" fmla="*/ 57517 w 1981671"/>
                <a:gd name="csY602" fmla="*/ 768016 h 2288055"/>
                <a:gd name="csX603" fmla="*/ 57891 w 1981671"/>
                <a:gd name="csY603" fmla="*/ 768016 h 2288055"/>
                <a:gd name="csX604" fmla="*/ 58452 w 1981671"/>
                <a:gd name="csY604" fmla="*/ 767829 h 2288055"/>
                <a:gd name="csX605" fmla="*/ 59013 w 1981671"/>
                <a:gd name="csY605" fmla="*/ 767642 h 2288055"/>
                <a:gd name="csX606" fmla="*/ 59762 w 1981671"/>
                <a:gd name="csY606" fmla="*/ 767268 h 2288055"/>
                <a:gd name="csX607" fmla="*/ 60136 w 1981671"/>
                <a:gd name="csY607" fmla="*/ 767268 h 2288055"/>
                <a:gd name="csX608" fmla="*/ 60416 w 1981671"/>
                <a:gd name="csY608" fmla="*/ 767268 h 2288055"/>
                <a:gd name="csX609" fmla="*/ 60603 w 1981671"/>
                <a:gd name="csY609" fmla="*/ 767548 h 2288055"/>
                <a:gd name="csX610" fmla="*/ 60603 w 1981671"/>
                <a:gd name="csY610" fmla="*/ 768109 h 2288055"/>
                <a:gd name="csX611" fmla="*/ 60416 w 1981671"/>
                <a:gd name="csY611" fmla="*/ 768951 h 2288055"/>
                <a:gd name="csX612" fmla="*/ 60416 w 1981671"/>
                <a:gd name="csY612" fmla="*/ 769699 h 2288055"/>
                <a:gd name="csX613" fmla="*/ 60416 w 1981671"/>
                <a:gd name="csY613" fmla="*/ 769980 h 2288055"/>
                <a:gd name="csX614" fmla="*/ 60603 w 1981671"/>
                <a:gd name="csY614" fmla="*/ 770261 h 2288055"/>
                <a:gd name="csX615" fmla="*/ 60603 w 1981671"/>
                <a:gd name="csY615" fmla="*/ 770634 h 2288055"/>
                <a:gd name="csX616" fmla="*/ 60978 w 1981671"/>
                <a:gd name="csY616" fmla="*/ 771383 h 2288055"/>
                <a:gd name="csX617" fmla="*/ 60978 w 1981671"/>
                <a:gd name="csY617" fmla="*/ 772037 h 2288055"/>
                <a:gd name="csX618" fmla="*/ 60790 w 1981671"/>
                <a:gd name="csY618" fmla="*/ 772599 h 2288055"/>
                <a:gd name="csX619" fmla="*/ 60323 w 1981671"/>
                <a:gd name="csY619" fmla="*/ 773160 h 2288055"/>
                <a:gd name="csX620" fmla="*/ 59762 w 1981671"/>
                <a:gd name="csY620" fmla="*/ 773534 h 2288055"/>
                <a:gd name="csX621" fmla="*/ 58265 w 1981671"/>
                <a:gd name="csY621" fmla="*/ 774749 h 2288055"/>
                <a:gd name="csX622" fmla="*/ 57798 w 1981671"/>
                <a:gd name="csY622" fmla="*/ 775404 h 2288055"/>
                <a:gd name="csX623" fmla="*/ 57424 w 1981671"/>
                <a:gd name="csY623" fmla="*/ 776152 h 2288055"/>
                <a:gd name="csX624" fmla="*/ 57424 w 1981671"/>
                <a:gd name="csY624" fmla="*/ 777181 h 2288055"/>
                <a:gd name="csX625" fmla="*/ 57517 w 1981671"/>
                <a:gd name="csY625" fmla="*/ 778023 h 2288055"/>
                <a:gd name="csX626" fmla="*/ 57798 w 1981671"/>
                <a:gd name="csY626" fmla="*/ 778771 h 2288055"/>
                <a:gd name="csX627" fmla="*/ 58171 w 1981671"/>
                <a:gd name="csY627" fmla="*/ 779426 h 2288055"/>
                <a:gd name="csX628" fmla="*/ 58546 w 1981671"/>
                <a:gd name="csY628" fmla="*/ 779800 h 2288055"/>
                <a:gd name="csX629" fmla="*/ 59013 w 1981671"/>
                <a:gd name="csY629" fmla="*/ 779800 h 2288055"/>
                <a:gd name="csX630" fmla="*/ 59387 w 1981671"/>
                <a:gd name="csY630" fmla="*/ 779800 h 2288055"/>
                <a:gd name="csX631" fmla="*/ 59574 w 1981671"/>
                <a:gd name="csY631" fmla="*/ 779519 h 2288055"/>
                <a:gd name="csX632" fmla="*/ 59574 w 1981671"/>
                <a:gd name="csY632" fmla="*/ 779051 h 2288055"/>
                <a:gd name="csX633" fmla="*/ 59574 w 1981671"/>
                <a:gd name="csY633" fmla="*/ 778397 h 2288055"/>
                <a:gd name="csX634" fmla="*/ 59574 w 1981671"/>
                <a:gd name="csY634" fmla="*/ 777742 h 2288055"/>
                <a:gd name="csX635" fmla="*/ 59387 w 1981671"/>
                <a:gd name="csY635" fmla="*/ 776807 h 2288055"/>
                <a:gd name="csX636" fmla="*/ 59387 w 1981671"/>
                <a:gd name="csY636" fmla="*/ 776152 h 2288055"/>
                <a:gd name="csX637" fmla="*/ 59762 w 1981671"/>
                <a:gd name="csY637" fmla="*/ 775685 h 2288055"/>
                <a:gd name="csX638" fmla="*/ 60042 w 1981671"/>
                <a:gd name="csY638" fmla="*/ 775404 h 2288055"/>
                <a:gd name="csX639" fmla="*/ 60509 w 1981671"/>
                <a:gd name="csY639" fmla="*/ 775217 h 2288055"/>
                <a:gd name="csX640" fmla="*/ 61164 w 1981671"/>
                <a:gd name="csY640" fmla="*/ 774937 h 2288055"/>
                <a:gd name="csX641" fmla="*/ 61913 w 1981671"/>
                <a:gd name="csY641" fmla="*/ 774749 h 2288055"/>
                <a:gd name="csX642" fmla="*/ 63316 w 1981671"/>
                <a:gd name="csY642" fmla="*/ 774749 h 2288055"/>
                <a:gd name="csX643" fmla="*/ 63970 w 1981671"/>
                <a:gd name="csY643" fmla="*/ 774937 h 2288055"/>
                <a:gd name="csX644" fmla="*/ 64718 w 1981671"/>
                <a:gd name="csY644" fmla="*/ 775217 h 2288055"/>
                <a:gd name="csX645" fmla="*/ 65186 w 1981671"/>
                <a:gd name="csY645" fmla="*/ 775685 h 2288055"/>
                <a:gd name="csX646" fmla="*/ 65186 w 1981671"/>
                <a:gd name="csY646" fmla="*/ 776152 h 2288055"/>
                <a:gd name="csX647" fmla="*/ 64812 w 1981671"/>
                <a:gd name="csY647" fmla="*/ 776713 h 2288055"/>
                <a:gd name="csX648" fmla="*/ 64438 w 1981671"/>
                <a:gd name="csY648" fmla="*/ 777275 h 2288055"/>
                <a:gd name="csX649" fmla="*/ 64157 w 1981671"/>
                <a:gd name="csY649" fmla="*/ 777555 h 2288055"/>
                <a:gd name="csX650" fmla="*/ 63783 w 1981671"/>
                <a:gd name="csY650" fmla="*/ 777836 h 2288055"/>
                <a:gd name="csX651" fmla="*/ 62941 w 1981671"/>
                <a:gd name="csY651" fmla="*/ 778397 h 2288055"/>
                <a:gd name="csX652" fmla="*/ 62286 w 1981671"/>
                <a:gd name="csY652" fmla="*/ 778958 h 2288055"/>
                <a:gd name="csX653" fmla="*/ 62100 w 1981671"/>
                <a:gd name="csY653" fmla="*/ 779332 h 2288055"/>
                <a:gd name="csX654" fmla="*/ 61913 w 1981671"/>
                <a:gd name="csY654" fmla="*/ 779706 h 2288055"/>
                <a:gd name="csX655" fmla="*/ 61913 w 1981671"/>
                <a:gd name="csY655" fmla="*/ 780080 h 2288055"/>
                <a:gd name="csX656" fmla="*/ 61913 w 1981671"/>
                <a:gd name="csY656" fmla="*/ 780361 h 2288055"/>
                <a:gd name="csX657" fmla="*/ 62100 w 1981671"/>
                <a:gd name="csY657" fmla="*/ 781016 h 2288055"/>
                <a:gd name="csX658" fmla="*/ 62474 w 1981671"/>
                <a:gd name="csY658" fmla="*/ 781296 h 2288055"/>
                <a:gd name="csX659" fmla="*/ 62848 w 1981671"/>
                <a:gd name="csY659" fmla="*/ 781296 h 2288055"/>
                <a:gd name="csX660" fmla="*/ 63128 w 1981671"/>
                <a:gd name="csY660" fmla="*/ 781296 h 2288055"/>
                <a:gd name="csX661" fmla="*/ 63502 w 1981671"/>
                <a:gd name="csY661" fmla="*/ 780828 h 2288055"/>
                <a:gd name="csX662" fmla="*/ 63877 w 1981671"/>
                <a:gd name="csY662" fmla="*/ 780361 h 2288055"/>
                <a:gd name="csX663" fmla="*/ 64157 w 1981671"/>
                <a:gd name="csY663" fmla="*/ 780174 h 2288055"/>
                <a:gd name="csX664" fmla="*/ 64344 w 1981671"/>
                <a:gd name="csY664" fmla="*/ 780174 h 2288055"/>
                <a:gd name="csX665" fmla="*/ 64344 w 1981671"/>
                <a:gd name="csY665" fmla="*/ 780361 h 2288055"/>
                <a:gd name="csX666" fmla="*/ 64344 w 1981671"/>
                <a:gd name="csY666" fmla="*/ 780642 h 2288055"/>
                <a:gd name="csX667" fmla="*/ 64532 w 1981671"/>
                <a:gd name="csY667" fmla="*/ 781016 h 2288055"/>
                <a:gd name="csX668" fmla="*/ 64812 w 1981671"/>
                <a:gd name="csY668" fmla="*/ 781203 h 2288055"/>
                <a:gd name="csX669" fmla="*/ 65186 w 1981671"/>
                <a:gd name="csY669" fmla="*/ 781390 h 2288055"/>
                <a:gd name="csX670" fmla="*/ 65560 w 1981671"/>
                <a:gd name="csY670" fmla="*/ 781390 h 2288055"/>
                <a:gd name="csX671" fmla="*/ 66028 w 1981671"/>
                <a:gd name="csY671" fmla="*/ 781577 h 2288055"/>
                <a:gd name="csX672" fmla="*/ 66776 w 1981671"/>
                <a:gd name="csY672" fmla="*/ 781857 h 2288055"/>
                <a:gd name="csX673" fmla="*/ 67056 w 1981671"/>
                <a:gd name="csY673" fmla="*/ 782232 h 2288055"/>
                <a:gd name="csX674" fmla="*/ 67056 w 1981671"/>
                <a:gd name="csY674" fmla="*/ 782512 h 2288055"/>
                <a:gd name="csX675" fmla="*/ 67056 w 1981671"/>
                <a:gd name="csY675" fmla="*/ 782793 h 2288055"/>
                <a:gd name="csX676" fmla="*/ 66870 w 1981671"/>
                <a:gd name="csY676" fmla="*/ 782980 h 2288055"/>
                <a:gd name="csX677" fmla="*/ 66495 w 1981671"/>
                <a:gd name="csY677" fmla="*/ 782980 h 2288055"/>
                <a:gd name="csX678" fmla="*/ 66028 w 1981671"/>
                <a:gd name="csY678" fmla="*/ 783167 h 2288055"/>
                <a:gd name="csX679" fmla="*/ 64905 w 1981671"/>
                <a:gd name="csY679" fmla="*/ 783821 h 2288055"/>
                <a:gd name="csX680" fmla="*/ 64251 w 1981671"/>
                <a:gd name="csY680" fmla="*/ 784382 h 2288055"/>
                <a:gd name="csX681" fmla="*/ 63970 w 1981671"/>
                <a:gd name="csY681" fmla="*/ 784850 h 2288055"/>
                <a:gd name="csX682" fmla="*/ 63970 w 1981671"/>
                <a:gd name="csY682" fmla="*/ 785318 h 2288055"/>
                <a:gd name="csX683" fmla="*/ 64438 w 1981671"/>
                <a:gd name="csY683" fmla="*/ 785879 h 2288055"/>
                <a:gd name="csX684" fmla="*/ 65093 w 1981671"/>
                <a:gd name="csY684" fmla="*/ 786253 h 2288055"/>
                <a:gd name="csX685" fmla="*/ 66028 w 1981671"/>
                <a:gd name="csY685" fmla="*/ 786534 h 2288055"/>
                <a:gd name="csX686" fmla="*/ 66776 w 1981671"/>
                <a:gd name="csY686" fmla="*/ 786814 h 2288055"/>
                <a:gd name="csX687" fmla="*/ 67431 w 1981671"/>
                <a:gd name="csY687" fmla="*/ 787375 h 2288055"/>
                <a:gd name="csX688" fmla="*/ 67711 w 1981671"/>
                <a:gd name="csY688" fmla="*/ 787843 h 2288055"/>
                <a:gd name="csX689" fmla="*/ 67711 w 1981671"/>
                <a:gd name="csY689" fmla="*/ 788404 h 2288055"/>
                <a:gd name="csX690" fmla="*/ 67711 w 1981671"/>
                <a:gd name="csY690" fmla="*/ 788872 h 2288055"/>
                <a:gd name="csX691" fmla="*/ 67056 w 1981671"/>
                <a:gd name="csY691" fmla="*/ 789433 h 2288055"/>
                <a:gd name="csX692" fmla="*/ 66682 w 1981671"/>
                <a:gd name="csY692" fmla="*/ 789620 h 2288055"/>
                <a:gd name="csX693" fmla="*/ 65934 w 1981671"/>
                <a:gd name="csY693" fmla="*/ 789994 h 2288055"/>
                <a:gd name="csX694" fmla="*/ 64999 w 1981671"/>
                <a:gd name="csY694" fmla="*/ 790742 h 2288055"/>
                <a:gd name="csX695" fmla="*/ 64344 w 1981671"/>
                <a:gd name="csY695" fmla="*/ 791303 h 2288055"/>
                <a:gd name="csX696" fmla="*/ 63783 w 1981671"/>
                <a:gd name="csY696" fmla="*/ 792051 h 2288055"/>
                <a:gd name="csX697" fmla="*/ 63316 w 1981671"/>
                <a:gd name="csY697" fmla="*/ 792706 h 2288055"/>
                <a:gd name="csX698" fmla="*/ 62848 w 1981671"/>
                <a:gd name="csY698" fmla="*/ 793735 h 2288055"/>
                <a:gd name="csX699" fmla="*/ 62661 w 1981671"/>
                <a:gd name="csY699" fmla="*/ 794296 h 2288055"/>
                <a:gd name="csX700" fmla="*/ 62661 w 1981671"/>
                <a:gd name="csY700" fmla="*/ 795044 h 2288055"/>
                <a:gd name="csX701" fmla="*/ 62848 w 1981671"/>
                <a:gd name="csY701" fmla="*/ 795605 h 2288055"/>
                <a:gd name="csX702" fmla="*/ 63596 w 1981671"/>
                <a:gd name="csY702" fmla="*/ 797195 h 2288055"/>
                <a:gd name="csX703" fmla="*/ 63877 w 1981671"/>
                <a:gd name="csY703" fmla="*/ 797943 h 2288055"/>
                <a:gd name="csX704" fmla="*/ 63877 w 1981671"/>
                <a:gd name="csY704" fmla="*/ 798598 h 2288055"/>
                <a:gd name="csX705" fmla="*/ 63877 w 1981671"/>
                <a:gd name="csY705" fmla="*/ 799253 h 2288055"/>
                <a:gd name="csX706" fmla="*/ 63409 w 1981671"/>
                <a:gd name="csY706" fmla="*/ 799814 h 2288055"/>
                <a:gd name="csX707" fmla="*/ 60884 w 1981671"/>
                <a:gd name="csY707" fmla="*/ 801871 h 2288055"/>
                <a:gd name="csX708" fmla="*/ 59762 w 1981671"/>
                <a:gd name="csY708" fmla="*/ 802900 h 2288055"/>
                <a:gd name="csX709" fmla="*/ 59201 w 1981671"/>
                <a:gd name="csY709" fmla="*/ 803555 h 2288055"/>
                <a:gd name="csX710" fmla="*/ 58826 w 1981671"/>
                <a:gd name="csY710" fmla="*/ 803929 h 2288055"/>
                <a:gd name="csX711" fmla="*/ 58639 w 1981671"/>
                <a:gd name="csY711" fmla="*/ 804303 h 2288055"/>
                <a:gd name="csX712" fmla="*/ 58639 w 1981671"/>
                <a:gd name="csY712" fmla="*/ 804677 h 2288055"/>
                <a:gd name="csX713" fmla="*/ 58639 w 1981671"/>
                <a:gd name="csY713" fmla="*/ 804958 h 2288055"/>
                <a:gd name="csX714" fmla="*/ 58826 w 1981671"/>
                <a:gd name="csY714" fmla="*/ 805425 h 2288055"/>
                <a:gd name="csX715" fmla="*/ 59201 w 1981671"/>
                <a:gd name="csY715" fmla="*/ 805893 h 2288055"/>
                <a:gd name="csX716" fmla="*/ 59574 w 1981671"/>
                <a:gd name="csY716" fmla="*/ 806361 h 2288055"/>
                <a:gd name="csX717" fmla="*/ 59948 w 1981671"/>
                <a:gd name="csY717" fmla="*/ 806641 h 2288055"/>
                <a:gd name="csX718" fmla="*/ 60509 w 1981671"/>
                <a:gd name="csY718" fmla="*/ 807109 h 2288055"/>
                <a:gd name="csX719" fmla="*/ 60978 w 1981671"/>
                <a:gd name="csY719" fmla="*/ 807483 h 2288055"/>
                <a:gd name="csX720" fmla="*/ 61445 w 1981671"/>
                <a:gd name="csY720" fmla="*/ 807483 h 2288055"/>
                <a:gd name="csX721" fmla="*/ 61819 w 1981671"/>
                <a:gd name="csY721" fmla="*/ 807576 h 2288055"/>
                <a:gd name="csX722" fmla="*/ 62286 w 1981671"/>
                <a:gd name="csY722" fmla="*/ 807576 h 2288055"/>
                <a:gd name="csX723" fmla="*/ 63035 w 1981671"/>
                <a:gd name="csY723" fmla="*/ 807576 h 2288055"/>
                <a:gd name="csX724" fmla="*/ 63502 w 1981671"/>
                <a:gd name="csY724" fmla="*/ 807763 h 2288055"/>
                <a:gd name="csX725" fmla="*/ 63877 w 1981671"/>
                <a:gd name="csY725" fmla="*/ 808137 h 2288055"/>
                <a:gd name="csX726" fmla="*/ 64063 w 1981671"/>
                <a:gd name="csY726" fmla="*/ 808512 h 2288055"/>
                <a:gd name="csX727" fmla="*/ 64344 w 1981671"/>
                <a:gd name="csY727" fmla="*/ 808886 h 2288055"/>
                <a:gd name="csX728" fmla="*/ 64718 w 1981671"/>
                <a:gd name="csY728" fmla="*/ 809540 h 2288055"/>
                <a:gd name="csX729" fmla="*/ 64999 w 1981671"/>
                <a:gd name="csY729" fmla="*/ 810195 h 2288055"/>
                <a:gd name="csX730" fmla="*/ 65186 w 1981671"/>
                <a:gd name="csY730" fmla="*/ 810663 h 2288055"/>
                <a:gd name="csX731" fmla="*/ 65186 w 1981671"/>
                <a:gd name="csY731" fmla="*/ 811504 h 2288055"/>
                <a:gd name="csX732" fmla="*/ 65186 w 1981671"/>
                <a:gd name="csY732" fmla="*/ 812159 h 2288055"/>
                <a:gd name="csX733" fmla="*/ 64999 w 1981671"/>
                <a:gd name="csY733" fmla="*/ 812720 h 2288055"/>
                <a:gd name="csX734" fmla="*/ 64999 w 1981671"/>
                <a:gd name="csY734" fmla="*/ 813375 h 2288055"/>
                <a:gd name="csX735" fmla="*/ 65279 w 1981671"/>
                <a:gd name="csY735" fmla="*/ 813842 h 2288055"/>
                <a:gd name="csX736" fmla="*/ 65654 w 1981671"/>
                <a:gd name="csY736" fmla="*/ 814123 h 2288055"/>
                <a:gd name="csX737" fmla="*/ 66215 w 1981671"/>
                <a:gd name="csY737" fmla="*/ 814123 h 2288055"/>
                <a:gd name="csX738" fmla="*/ 66495 w 1981671"/>
                <a:gd name="csY738" fmla="*/ 814497 h 2288055"/>
                <a:gd name="csX739" fmla="*/ 66682 w 1981671"/>
                <a:gd name="csY739" fmla="*/ 814871 h 2288055"/>
                <a:gd name="csX740" fmla="*/ 66963 w 1981671"/>
                <a:gd name="csY740" fmla="*/ 815152 h 2288055"/>
                <a:gd name="csX741" fmla="*/ 67431 w 1981671"/>
                <a:gd name="csY741" fmla="*/ 815432 h 2288055"/>
                <a:gd name="csX742" fmla="*/ 67805 w 1981671"/>
                <a:gd name="csY742" fmla="*/ 815713 h 2288055"/>
                <a:gd name="csX743" fmla="*/ 68366 w 1981671"/>
                <a:gd name="csY743" fmla="*/ 816180 h 2288055"/>
                <a:gd name="csX744" fmla="*/ 68366 w 1981671"/>
                <a:gd name="csY744" fmla="*/ 816461 h 2288055"/>
                <a:gd name="csX745" fmla="*/ 68366 w 1981671"/>
                <a:gd name="csY745" fmla="*/ 816742 h 2288055"/>
                <a:gd name="csX746" fmla="*/ 69114 w 1981671"/>
                <a:gd name="csY746" fmla="*/ 817396 h 2288055"/>
                <a:gd name="csX747" fmla="*/ 69114 w 1981671"/>
                <a:gd name="csY747" fmla="*/ 817583 h 2288055"/>
                <a:gd name="csX748" fmla="*/ 68833 w 1981671"/>
                <a:gd name="csY748" fmla="*/ 817864 h 2288055"/>
                <a:gd name="csX749" fmla="*/ 68833 w 1981671"/>
                <a:gd name="csY749" fmla="*/ 818145 h 2288055"/>
                <a:gd name="csX750" fmla="*/ 69301 w 1981671"/>
                <a:gd name="csY750" fmla="*/ 818799 h 2288055"/>
                <a:gd name="csX751" fmla="*/ 69301 w 1981671"/>
                <a:gd name="csY751" fmla="*/ 819080 h 2288055"/>
                <a:gd name="csX752" fmla="*/ 69488 w 1981671"/>
                <a:gd name="csY752" fmla="*/ 819267 h 2288055"/>
                <a:gd name="csX753" fmla="*/ 69675 w 1981671"/>
                <a:gd name="csY753" fmla="*/ 819267 h 2288055"/>
                <a:gd name="csX754" fmla="*/ 70049 w 1981671"/>
                <a:gd name="csY754" fmla="*/ 819267 h 2288055"/>
                <a:gd name="csX755" fmla="*/ 70236 w 1981671"/>
                <a:gd name="csY755" fmla="*/ 819267 h 2288055"/>
                <a:gd name="csX756" fmla="*/ 70517 w 1981671"/>
                <a:gd name="csY756" fmla="*/ 819922 h 2288055"/>
                <a:gd name="csX757" fmla="*/ 70330 w 1981671"/>
                <a:gd name="csY757" fmla="*/ 820295 h 2288055"/>
                <a:gd name="csX758" fmla="*/ 65467 w 1981671"/>
                <a:gd name="csY758" fmla="*/ 821044 h 2288055"/>
                <a:gd name="csX759" fmla="*/ 63690 w 1981671"/>
                <a:gd name="csY759" fmla="*/ 823101 h 2288055"/>
                <a:gd name="csX760" fmla="*/ 60042 w 1981671"/>
                <a:gd name="csY760" fmla="*/ 827964 h 2288055"/>
                <a:gd name="csX761" fmla="*/ 57143 w 1981671"/>
                <a:gd name="csY761" fmla="*/ 831986 h 2288055"/>
                <a:gd name="csX762" fmla="*/ 54431 w 1981671"/>
                <a:gd name="csY762" fmla="*/ 835633 h 2288055"/>
                <a:gd name="csX763" fmla="*/ 51719 w 1981671"/>
                <a:gd name="csY763" fmla="*/ 839468 h 2288055"/>
                <a:gd name="csX764" fmla="*/ 45078 w 1981671"/>
                <a:gd name="csY764" fmla="*/ 848633 h 2288055"/>
                <a:gd name="csX765" fmla="*/ 43489 w 1981671"/>
                <a:gd name="csY765" fmla="*/ 850878 h 2288055"/>
                <a:gd name="csX766" fmla="*/ 42928 w 1981671"/>
                <a:gd name="csY766" fmla="*/ 851626 h 2288055"/>
                <a:gd name="csX767" fmla="*/ 38625 w 1981671"/>
                <a:gd name="csY767" fmla="*/ 857518 h 2288055"/>
                <a:gd name="csX768" fmla="*/ 36474 w 1981671"/>
                <a:gd name="csY768" fmla="*/ 860230 h 2288055"/>
                <a:gd name="csX769" fmla="*/ 36194 w 1981671"/>
                <a:gd name="csY769" fmla="*/ 860417 h 2288055"/>
                <a:gd name="csX770" fmla="*/ 36006 w 1981671"/>
                <a:gd name="csY770" fmla="*/ 860417 h 2288055"/>
                <a:gd name="csX771" fmla="*/ 35820 w 1981671"/>
                <a:gd name="csY771" fmla="*/ 859950 h 2288055"/>
                <a:gd name="csX772" fmla="*/ 33201 w 1981671"/>
                <a:gd name="csY772" fmla="*/ 857985 h 2288055"/>
                <a:gd name="csX773" fmla="*/ 30114 w 1981671"/>
                <a:gd name="csY773" fmla="*/ 855647 h 2288055"/>
                <a:gd name="csX774" fmla="*/ 29179 w 1981671"/>
                <a:gd name="csY774" fmla="*/ 855180 h 2288055"/>
                <a:gd name="csX775" fmla="*/ 28618 w 1981671"/>
                <a:gd name="csY775" fmla="*/ 854993 h 2288055"/>
                <a:gd name="csX776" fmla="*/ 27683 w 1981671"/>
                <a:gd name="csY776" fmla="*/ 853964 h 2288055"/>
                <a:gd name="csX777" fmla="*/ 17770 w 1981671"/>
                <a:gd name="csY777" fmla="*/ 849568 h 2288055"/>
                <a:gd name="csX778" fmla="*/ 15899 w 1981671"/>
                <a:gd name="csY778" fmla="*/ 850410 h 2288055"/>
                <a:gd name="csX779" fmla="*/ 15899 w 1981671"/>
                <a:gd name="csY779" fmla="*/ 851345 h 2288055"/>
                <a:gd name="csX780" fmla="*/ 15618 w 1981671"/>
                <a:gd name="csY780" fmla="*/ 852281 h 2288055"/>
                <a:gd name="csX781" fmla="*/ 16554 w 1981671"/>
                <a:gd name="csY781" fmla="*/ 857050 h 2288055"/>
                <a:gd name="csX782" fmla="*/ 17489 w 1981671"/>
                <a:gd name="csY782" fmla="*/ 859295 h 2288055"/>
                <a:gd name="csX783" fmla="*/ 18237 w 1981671"/>
                <a:gd name="csY783" fmla="*/ 860324 h 2288055"/>
                <a:gd name="csX784" fmla="*/ 18424 w 1981671"/>
                <a:gd name="csY784" fmla="*/ 861259 h 2288055"/>
                <a:gd name="csX785" fmla="*/ 20294 w 1981671"/>
                <a:gd name="csY785" fmla="*/ 892122 h 2288055"/>
                <a:gd name="csX786" fmla="*/ 22913 w 1981671"/>
                <a:gd name="csY786" fmla="*/ 932804 h 2288055"/>
                <a:gd name="csX787" fmla="*/ 17956 w 1981671"/>
                <a:gd name="csY787" fmla="*/ 970214 h 2288055"/>
                <a:gd name="csX788" fmla="*/ 5705 w 1981671"/>
                <a:gd name="csY788" fmla="*/ 1067479 h 2288055"/>
                <a:gd name="csX789" fmla="*/ 1871 w 1981671"/>
                <a:gd name="csY789" fmla="*/ 1096097 h 2288055"/>
                <a:gd name="csX790" fmla="*/ 0 w 1981671"/>
                <a:gd name="csY790" fmla="*/ 1104701 h 2288055"/>
                <a:gd name="csX791" fmla="*/ 2712 w 1981671"/>
                <a:gd name="csY791" fmla="*/ 1116672 h 2288055"/>
                <a:gd name="csX792" fmla="*/ 3180 w 1981671"/>
                <a:gd name="csY792" fmla="*/ 1117046 h 2288055"/>
                <a:gd name="csX793" fmla="*/ 7763 w 1981671"/>
                <a:gd name="csY793" fmla="*/ 1137808 h 2288055"/>
                <a:gd name="csX794" fmla="*/ 8978 w 1981671"/>
                <a:gd name="csY794" fmla="*/ 1143326 h 2288055"/>
                <a:gd name="csX795" fmla="*/ 8604 w 1981671"/>
                <a:gd name="csY795" fmla="*/ 1143794 h 2288055"/>
                <a:gd name="csX796" fmla="*/ 14309 w 1981671"/>
                <a:gd name="csY796" fmla="*/ 1167362 h 2288055"/>
                <a:gd name="csX797" fmla="*/ 14871 w 1981671"/>
                <a:gd name="csY797" fmla="*/ 1167642 h 2288055"/>
                <a:gd name="csX798" fmla="*/ 17021 w 1981671"/>
                <a:gd name="csY798" fmla="*/ 1167455 h 2288055"/>
                <a:gd name="csX799" fmla="*/ 17302 w 1981671"/>
                <a:gd name="csY799" fmla="*/ 1167642 h 2288055"/>
                <a:gd name="csX800" fmla="*/ 31424 w 1981671"/>
                <a:gd name="csY800" fmla="*/ 1164089 h 2288055"/>
                <a:gd name="csX801" fmla="*/ 39093 w 1981671"/>
                <a:gd name="csY801" fmla="*/ 1162124 h 2288055"/>
                <a:gd name="csX802" fmla="*/ 40309 w 1981671"/>
                <a:gd name="csY802" fmla="*/ 1161563 h 2288055"/>
                <a:gd name="csX803" fmla="*/ 43021 w 1981671"/>
                <a:gd name="csY803" fmla="*/ 1161096 h 2288055"/>
                <a:gd name="csX804" fmla="*/ 45920 w 1981671"/>
                <a:gd name="csY804" fmla="*/ 1160441 h 2288055"/>
                <a:gd name="csX805" fmla="*/ 61913 w 1981671"/>
                <a:gd name="csY805" fmla="*/ 1156420 h 2288055"/>
                <a:gd name="csX806" fmla="*/ 73323 w 1981671"/>
                <a:gd name="csY806" fmla="*/ 1153613 h 2288055"/>
                <a:gd name="csX807" fmla="*/ 80430 w 1981671"/>
                <a:gd name="csY807" fmla="*/ 1151930 h 2288055"/>
                <a:gd name="csX808" fmla="*/ 91186 w 1981671"/>
                <a:gd name="csY808" fmla="*/ 1149405 h 2288055"/>
                <a:gd name="csX809" fmla="*/ 99042 w 1981671"/>
                <a:gd name="csY809" fmla="*/ 1147441 h 2288055"/>
                <a:gd name="csX810" fmla="*/ 104747 w 1981671"/>
                <a:gd name="csY810" fmla="*/ 1146038 h 2288055"/>
                <a:gd name="csX811" fmla="*/ 105401 w 1981671"/>
                <a:gd name="csY811" fmla="*/ 1146225 h 2288055"/>
                <a:gd name="csX812" fmla="*/ 109984 w 1981671"/>
                <a:gd name="csY812" fmla="*/ 1145103 h 2288055"/>
                <a:gd name="csX813" fmla="*/ 110545 w 1981671"/>
                <a:gd name="csY813" fmla="*/ 1145103 h 2288055"/>
                <a:gd name="csX814" fmla="*/ 111106 w 1981671"/>
                <a:gd name="csY814" fmla="*/ 1145103 h 2288055"/>
                <a:gd name="csX815" fmla="*/ 112041 w 1981671"/>
                <a:gd name="csY815" fmla="*/ 1145103 h 2288055"/>
                <a:gd name="csX816" fmla="*/ 113070 w 1981671"/>
                <a:gd name="csY816" fmla="*/ 1145384 h 2288055"/>
                <a:gd name="csX817" fmla="*/ 116156 w 1981671"/>
                <a:gd name="csY817" fmla="*/ 1146786 h 2288055"/>
                <a:gd name="csX818" fmla="*/ 117933 w 1981671"/>
                <a:gd name="csY818" fmla="*/ 1147441 h 2288055"/>
                <a:gd name="csX819" fmla="*/ 132055 w 1981671"/>
                <a:gd name="csY819" fmla="*/ 1153146 h 2288055"/>
                <a:gd name="csX820" fmla="*/ 137760 w 1981671"/>
                <a:gd name="csY820" fmla="*/ 1157261 h 2288055"/>
                <a:gd name="csX821" fmla="*/ 145710 w 1981671"/>
                <a:gd name="csY821" fmla="*/ 1161002 h 2288055"/>
                <a:gd name="csX822" fmla="*/ 151041 w 1981671"/>
                <a:gd name="csY822" fmla="*/ 1162685 h 2288055"/>
                <a:gd name="csX823" fmla="*/ 155997 w 1981671"/>
                <a:gd name="csY823" fmla="*/ 1163059 h 2288055"/>
                <a:gd name="csX824" fmla="*/ 160019 w 1981671"/>
                <a:gd name="csY824" fmla="*/ 1163059 h 2288055"/>
                <a:gd name="csX825" fmla="*/ 160673 w 1981671"/>
                <a:gd name="csY825" fmla="*/ 1163340 h 2288055"/>
                <a:gd name="csX826" fmla="*/ 166004 w 1981671"/>
                <a:gd name="csY826" fmla="*/ 1165024 h 2288055"/>
                <a:gd name="csX827" fmla="*/ 168436 w 1981671"/>
                <a:gd name="csY827" fmla="*/ 1165585 h 2288055"/>
                <a:gd name="csX828" fmla="*/ 175170 w 1981671"/>
                <a:gd name="csY828" fmla="*/ 1167268 h 2288055"/>
                <a:gd name="csX829" fmla="*/ 177882 w 1981671"/>
                <a:gd name="csY829" fmla="*/ 1168203 h 2288055"/>
                <a:gd name="csX830" fmla="*/ 179659 w 1981671"/>
                <a:gd name="csY830" fmla="*/ 1168951 h 2288055"/>
                <a:gd name="csX831" fmla="*/ 180594 w 1981671"/>
                <a:gd name="csY831" fmla="*/ 1169419 h 2288055"/>
                <a:gd name="csX832" fmla="*/ 182839 w 1981671"/>
                <a:gd name="csY832" fmla="*/ 1170541 h 2288055"/>
                <a:gd name="csX833" fmla="*/ 184709 w 1981671"/>
                <a:gd name="csY833" fmla="*/ 1171477 h 2288055"/>
                <a:gd name="csX834" fmla="*/ 186486 w 1981671"/>
                <a:gd name="csY834" fmla="*/ 1172318 h 2288055"/>
                <a:gd name="csX835" fmla="*/ 187982 w 1981671"/>
                <a:gd name="csY835" fmla="*/ 1172879 h 2288055"/>
                <a:gd name="csX836" fmla="*/ 188357 w 1981671"/>
                <a:gd name="csY836" fmla="*/ 1172879 h 2288055"/>
                <a:gd name="csX837" fmla="*/ 196306 w 1981671"/>
                <a:gd name="csY837" fmla="*/ 1170822 h 2288055"/>
                <a:gd name="csX838" fmla="*/ 201076 w 1981671"/>
                <a:gd name="csY838" fmla="*/ 1164275 h 2288055"/>
                <a:gd name="csX839" fmla="*/ 203227 w 1981671"/>
                <a:gd name="csY839" fmla="*/ 1164275 h 2288055"/>
                <a:gd name="csX840" fmla="*/ 204442 w 1981671"/>
                <a:gd name="csY840" fmla="*/ 1166520 h 2288055"/>
                <a:gd name="csX841" fmla="*/ 203507 w 1981671"/>
                <a:gd name="csY841" fmla="*/ 1175592 h 2288055"/>
                <a:gd name="csX842" fmla="*/ 203227 w 1981671"/>
                <a:gd name="csY842" fmla="*/ 1178491 h 2288055"/>
                <a:gd name="csX843" fmla="*/ 208277 w 1981671"/>
                <a:gd name="csY843" fmla="*/ 1182886 h 2288055"/>
                <a:gd name="csX844" fmla="*/ 209773 w 1981671"/>
                <a:gd name="csY844" fmla="*/ 1185412 h 2288055"/>
                <a:gd name="csX845" fmla="*/ 209212 w 1981671"/>
                <a:gd name="csY845" fmla="*/ 1191678 h 2288055"/>
                <a:gd name="csX846" fmla="*/ 209212 w 1981671"/>
                <a:gd name="csY846" fmla="*/ 1192332 h 2288055"/>
                <a:gd name="csX847" fmla="*/ 208932 w 1981671"/>
                <a:gd name="csY847" fmla="*/ 1193455 h 2288055"/>
                <a:gd name="csX848" fmla="*/ 208651 w 1981671"/>
                <a:gd name="csY848" fmla="*/ 1194484 h 2288055"/>
                <a:gd name="csX849" fmla="*/ 208651 w 1981671"/>
                <a:gd name="csY849" fmla="*/ 1195512 h 2288055"/>
                <a:gd name="csX850" fmla="*/ 208184 w 1981671"/>
                <a:gd name="csY850" fmla="*/ 1196447 h 2288055"/>
                <a:gd name="csX851" fmla="*/ 207903 w 1981671"/>
                <a:gd name="csY851" fmla="*/ 1197570 h 2288055"/>
                <a:gd name="csX852" fmla="*/ 207903 w 1981671"/>
                <a:gd name="csY852" fmla="*/ 1198318 h 2288055"/>
                <a:gd name="csX853" fmla="*/ 210989 w 1981671"/>
                <a:gd name="csY853" fmla="*/ 1199440 h 2288055"/>
                <a:gd name="csX854" fmla="*/ 213608 w 1981671"/>
                <a:gd name="csY854" fmla="*/ 1197663 h 2288055"/>
                <a:gd name="csX855" fmla="*/ 217630 w 1981671"/>
                <a:gd name="csY855" fmla="*/ 1194951 h 2288055"/>
                <a:gd name="csX856" fmla="*/ 220154 w 1981671"/>
                <a:gd name="csY856" fmla="*/ 1192893 h 2288055"/>
                <a:gd name="csX857" fmla="*/ 227262 w 1981671"/>
                <a:gd name="csY857" fmla="*/ 1185973 h 2288055"/>
                <a:gd name="csX858" fmla="*/ 229507 w 1981671"/>
                <a:gd name="csY858" fmla="*/ 1183916 h 2288055"/>
                <a:gd name="csX859" fmla="*/ 233061 w 1981671"/>
                <a:gd name="csY859" fmla="*/ 1180362 h 2288055"/>
                <a:gd name="csX860" fmla="*/ 236334 w 1981671"/>
                <a:gd name="csY860" fmla="*/ 1179613 h 2288055"/>
                <a:gd name="csX861" fmla="*/ 247183 w 1981671"/>
                <a:gd name="csY861" fmla="*/ 1177369 h 2288055"/>
                <a:gd name="csX862" fmla="*/ 248866 w 1981671"/>
                <a:gd name="csY862" fmla="*/ 1176808 h 2288055"/>
                <a:gd name="csX863" fmla="*/ 257003 w 1981671"/>
                <a:gd name="csY863" fmla="*/ 1175217 h 2288055"/>
                <a:gd name="csX864" fmla="*/ 266449 w 1981671"/>
                <a:gd name="csY864" fmla="*/ 1173066 h 2288055"/>
                <a:gd name="csX865" fmla="*/ 274866 w 1981671"/>
                <a:gd name="csY865" fmla="*/ 1175685 h 2288055"/>
                <a:gd name="csX866" fmla="*/ 279355 w 1981671"/>
                <a:gd name="csY866" fmla="*/ 1179426 h 2288055"/>
                <a:gd name="csX867" fmla="*/ 280384 w 1981671"/>
                <a:gd name="csY867" fmla="*/ 1180455 h 2288055"/>
                <a:gd name="csX868" fmla="*/ 281974 w 1981671"/>
                <a:gd name="csY868" fmla="*/ 1181109 h 2288055"/>
                <a:gd name="csX869" fmla="*/ 292542 w 1981671"/>
                <a:gd name="csY869" fmla="*/ 1188966 h 2288055"/>
                <a:gd name="csX870" fmla="*/ 305729 w 1981671"/>
                <a:gd name="csY870" fmla="*/ 1217490 h 2288055"/>
                <a:gd name="csX871" fmla="*/ 312649 w 1981671"/>
                <a:gd name="csY871" fmla="*/ 1231893 h 2288055"/>
                <a:gd name="csX872" fmla="*/ 320412 w 1981671"/>
                <a:gd name="csY872" fmla="*/ 1247231 h 2288055"/>
                <a:gd name="csX873" fmla="*/ 329858 w 1981671"/>
                <a:gd name="csY873" fmla="*/ 1271547 h 2288055"/>
                <a:gd name="csX874" fmla="*/ 335563 w 1981671"/>
                <a:gd name="csY874" fmla="*/ 1278374 h 2288055"/>
                <a:gd name="csX875" fmla="*/ 343980 w 1981671"/>
                <a:gd name="csY875" fmla="*/ 1281554 h 2288055"/>
                <a:gd name="csX876" fmla="*/ 401403 w 1981671"/>
                <a:gd name="csY876" fmla="*/ 1288662 h 2288055"/>
                <a:gd name="csX877" fmla="*/ 402525 w 1981671"/>
                <a:gd name="csY877" fmla="*/ 1289036 h 2288055"/>
                <a:gd name="csX878" fmla="*/ 466309 w 1981671"/>
                <a:gd name="csY878" fmla="*/ 1299978 h 2288055"/>
                <a:gd name="csX879" fmla="*/ 475755 w 1981671"/>
                <a:gd name="csY879" fmla="*/ 1303626 h 2288055"/>
                <a:gd name="csX880" fmla="*/ 480057 w 1981671"/>
                <a:gd name="csY880" fmla="*/ 1314474 h 2288055"/>
                <a:gd name="csX881" fmla="*/ 480057 w 1981671"/>
                <a:gd name="csY881" fmla="*/ 1315316 h 2288055"/>
                <a:gd name="csX882" fmla="*/ 480805 w 1981671"/>
                <a:gd name="csY882" fmla="*/ 1335517 h 2288055"/>
                <a:gd name="csX883" fmla="*/ 484359 w 1981671"/>
                <a:gd name="csY883" fmla="*/ 1366099 h 2288055"/>
                <a:gd name="csX884" fmla="*/ 492308 w 1981671"/>
                <a:gd name="csY884" fmla="*/ 1372926 h 2288055"/>
                <a:gd name="csX885" fmla="*/ 488754 w 1981671"/>
                <a:gd name="csY885" fmla="*/ 1376387 h 2288055"/>
                <a:gd name="csX886" fmla="*/ 484920 w 1981671"/>
                <a:gd name="csY886" fmla="*/ 1376387 h 2288055"/>
                <a:gd name="csX887" fmla="*/ 479215 w 1981671"/>
                <a:gd name="csY887" fmla="*/ 1375452 h 2288055"/>
                <a:gd name="csX888" fmla="*/ 468366 w 1981671"/>
                <a:gd name="csY888" fmla="*/ 1378818 h 2288055"/>
                <a:gd name="csX889" fmla="*/ 468553 w 1981671"/>
                <a:gd name="csY889" fmla="*/ 1379193 h 2288055"/>
                <a:gd name="csX890" fmla="*/ 466215 w 1981671"/>
                <a:gd name="csY890" fmla="*/ 1385645 h 2288055"/>
                <a:gd name="csX891" fmla="*/ 455366 w 1981671"/>
                <a:gd name="csY891" fmla="*/ 1390415 h 2288055"/>
                <a:gd name="csX892" fmla="*/ 446856 w 1981671"/>
                <a:gd name="csY892" fmla="*/ 1394344 h 2288055"/>
                <a:gd name="csX893" fmla="*/ 442647 w 1981671"/>
                <a:gd name="csY893" fmla="*/ 1406595 h 2288055"/>
                <a:gd name="csX894" fmla="*/ 443021 w 1981671"/>
                <a:gd name="csY894" fmla="*/ 1409588 h 2288055"/>
                <a:gd name="csX895" fmla="*/ 447324 w 1981671"/>
                <a:gd name="csY895" fmla="*/ 1413235 h 2288055"/>
                <a:gd name="csX896" fmla="*/ 452000 w 1981671"/>
                <a:gd name="csY896" fmla="*/ 1415854 h 2288055"/>
                <a:gd name="csX897" fmla="*/ 456208 w 1981671"/>
                <a:gd name="csY897" fmla="*/ 1421652 h 2288055"/>
                <a:gd name="csX898" fmla="*/ 456208 w 1981671"/>
                <a:gd name="csY898" fmla="*/ 1431098 h 2288055"/>
                <a:gd name="csX899" fmla="*/ 461446 w 1981671"/>
                <a:gd name="csY899" fmla="*/ 1435868 h 2288055"/>
                <a:gd name="csX900" fmla="*/ 468273 w 1981671"/>
                <a:gd name="csY900" fmla="*/ 1443256 h 2288055"/>
                <a:gd name="csX901" fmla="*/ 465093 w 1981671"/>
                <a:gd name="csY901" fmla="*/ 1453263 h 2288055"/>
                <a:gd name="csX902" fmla="*/ 460791 w 1981671"/>
                <a:gd name="csY902" fmla="*/ 1478889 h 2288055"/>
                <a:gd name="csX903" fmla="*/ 460791 w 1981671"/>
                <a:gd name="csY903" fmla="*/ 1493478 h 2288055"/>
                <a:gd name="csX904" fmla="*/ 462942 w 1981671"/>
                <a:gd name="csY904" fmla="*/ 1504140 h 2288055"/>
                <a:gd name="csX905" fmla="*/ 465374 w 1981671"/>
                <a:gd name="csY905" fmla="*/ 1515831 h 2288055"/>
                <a:gd name="csX906" fmla="*/ 467431 w 1981671"/>
                <a:gd name="csY906" fmla="*/ 1526399 h 2288055"/>
                <a:gd name="csX907" fmla="*/ 469489 w 1981671"/>
                <a:gd name="csY907" fmla="*/ 1528831 h 2288055"/>
                <a:gd name="csX908" fmla="*/ 464906 w 1981671"/>
                <a:gd name="csY908" fmla="*/ 1541362 h 2288055"/>
                <a:gd name="csX909" fmla="*/ 460604 w 1981671"/>
                <a:gd name="csY909" fmla="*/ 1542111 h 2288055"/>
                <a:gd name="csX910" fmla="*/ 457985 w 1981671"/>
                <a:gd name="csY910" fmla="*/ 1542111 h 2288055"/>
                <a:gd name="csX911" fmla="*/ 451439 w 1981671"/>
                <a:gd name="csY911" fmla="*/ 1542485 h 2288055"/>
                <a:gd name="csX912" fmla="*/ 446762 w 1981671"/>
                <a:gd name="csY912" fmla="*/ 1539866 h 2288055"/>
                <a:gd name="csX913" fmla="*/ 441899 w 1981671"/>
                <a:gd name="csY913" fmla="*/ 1546974 h 2288055"/>
                <a:gd name="csX914" fmla="*/ 447417 w 1981671"/>
                <a:gd name="csY914" fmla="*/ 1557449 h 2288055"/>
                <a:gd name="csX915" fmla="*/ 447885 w 1981671"/>
                <a:gd name="csY915" fmla="*/ 1559506 h 2288055"/>
                <a:gd name="csX916" fmla="*/ 447885 w 1981671"/>
                <a:gd name="csY916" fmla="*/ 1560816 h 2288055"/>
                <a:gd name="csX917" fmla="*/ 446108 w 1981671"/>
                <a:gd name="csY917" fmla="*/ 1566146 h 2288055"/>
                <a:gd name="csX918" fmla="*/ 436662 w 1981671"/>
                <a:gd name="csY918" fmla="*/ 1562031 h 2288055"/>
                <a:gd name="csX919" fmla="*/ 435727 w 1981671"/>
                <a:gd name="csY919" fmla="*/ 1561564 h 2288055"/>
                <a:gd name="csX920" fmla="*/ 433014 w 1981671"/>
                <a:gd name="csY920" fmla="*/ 1555485 h 2288055"/>
                <a:gd name="csX921" fmla="*/ 430863 w 1981671"/>
                <a:gd name="csY921" fmla="*/ 1545010 h 2288055"/>
                <a:gd name="csX922" fmla="*/ 429741 w 1981671"/>
                <a:gd name="csY922" fmla="*/ 1539679 h 2288055"/>
                <a:gd name="csX923" fmla="*/ 430209 w 1981671"/>
                <a:gd name="csY923" fmla="*/ 1532197 h 2288055"/>
                <a:gd name="csX924" fmla="*/ 423288 w 1981671"/>
                <a:gd name="csY924" fmla="*/ 1528550 h 2288055"/>
                <a:gd name="csX925" fmla="*/ 414029 w 1981671"/>
                <a:gd name="csY925" fmla="*/ 1523500 h 2288055"/>
                <a:gd name="csX926" fmla="*/ 400468 w 1981671"/>
                <a:gd name="csY926" fmla="*/ 1535190 h 2288055"/>
                <a:gd name="csX927" fmla="*/ 396914 w 1981671"/>
                <a:gd name="csY927" fmla="*/ 1536780 h 2288055"/>
                <a:gd name="csX928" fmla="*/ 396914 w 1981671"/>
                <a:gd name="csY928" fmla="*/ 1537902 h 2288055"/>
                <a:gd name="csX929" fmla="*/ 394950 w 1981671"/>
                <a:gd name="csY929" fmla="*/ 1538463 h 2288055"/>
                <a:gd name="csX930" fmla="*/ 398130 w 1981671"/>
                <a:gd name="csY930" fmla="*/ 1545851 h 2288055"/>
                <a:gd name="csX931" fmla="*/ 397101 w 1981671"/>
                <a:gd name="csY931" fmla="*/ 1553334 h 2288055"/>
                <a:gd name="csX932" fmla="*/ 390742 w 1981671"/>
                <a:gd name="csY932" fmla="*/ 1556326 h 2288055"/>
                <a:gd name="csX933" fmla="*/ 378583 w 1981671"/>
                <a:gd name="csY933" fmla="*/ 1562405 h 2288055"/>
                <a:gd name="csX934" fmla="*/ 373627 w 1981671"/>
                <a:gd name="csY934" fmla="*/ 1561096 h 2288055"/>
                <a:gd name="csX935" fmla="*/ 362871 w 1981671"/>
                <a:gd name="csY935" fmla="*/ 1558290 h 2288055"/>
                <a:gd name="csX936" fmla="*/ 359785 w 1981671"/>
                <a:gd name="csY936" fmla="*/ 1557449 h 2288055"/>
                <a:gd name="csX937" fmla="*/ 357821 w 1981671"/>
                <a:gd name="csY937" fmla="*/ 1557729 h 2288055"/>
                <a:gd name="csX938" fmla="*/ 348563 w 1981671"/>
                <a:gd name="csY938" fmla="*/ 1559039 h 2288055"/>
                <a:gd name="csX939" fmla="*/ 332570 w 1981671"/>
                <a:gd name="csY939" fmla="*/ 1553801 h 2288055"/>
                <a:gd name="csX940" fmla="*/ 322002 w 1981671"/>
                <a:gd name="csY940" fmla="*/ 1558197 h 2288055"/>
                <a:gd name="csX941" fmla="*/ 310966 w 1981671"/>
                <a:gd name="csY941" fmla="*/ 1564931 h 2288055"/>
                <a:gd name="csX942" fmla="*/ 310966 w 1981671"/>
                <a:gd name="csY942" fmla="*/ 1566427 h 2288055"/>
                <a:gd name="csX943" fmla="*/ 310498 w 1981671"/>
                <a:gd name="csY943" fmla="*/ 1567736 h 2288055"/>
                <a:gd name="csX944" fmla="*/ 310124 w 1981671"/>
                <a:gd name="csY944" fmla="*/ 1568297 h 2288055"/>
                <a:gd name="csX945" fmla="*/ 309844 w 1981671"/>
                <a:gd name="csY945" fmla="*/ 1568765 h 2288055"/>
                <a:gd name="csX946" fmla="*/ 309844 w 1981671"/>
                <a:gd name="csY946" fmla="*/ 1570729 h 2288055"/>
                <a:gd name="csX947" fmla="*/ 309470 w 1981671"/>
                <a:gd name="csY947" fmla="*/ 1572319 h 2288055"/>
                <a:gd name="csX948" fmla="*/ 309002 w 1981671"/>
                <a:gd name="csY948" fmla="*/ 1572786 h 2288055"/>
                <a:gd name="csX949" fmla="*/ 308441 w 1981671"/>
                <a:gd name="csY949" fmla="*/ 1573067 h 2288055"/>
                <a:gd name="csX950" fmla="*/ 307318 w 1981671"/>
                <a:gd name="csY950" fmla="*/ 1573067 h 2288055"/>
                <a:gd name="csX951" fmla="*/ 306383 w 1981671"/>
                <a:gd name="csY951" fmla="*/ 1573067 h 2288055"/>
                <a:gd name="csX952" fmla="*/ 305355 w 1981671"/>
                <a:gd name="csY952" fmla="*/ 1573347 h 2288055"/>
                <a:gd name="csX953" fmla="*/ 304794 w 1981671"/>
                <a:gd name="csY953" fmla="*/ 1574002 h 2288055"/>
                <a:gd name="csX954" fmla="*/ 304045 w 1981671"/>
                <a:gd name="csY954" fmla="*/ 1574844 h 2288055"/>
                <a:gd name="csX955" fmla="*/ 302829 w 1981671"/>
                <a:gd name="csY955" fmla="*/ 1576808 h 2288055"/>
                <a:gd name="csX956" fmla="*/ 301988 w 1981671"/>
                <a:gd name="csY956" fmla="*/ 1577837 h 2288055"/>
                <a:gd name="csX957" fmla="*/ 301520 w 1981671"/>
                <a:gd name="csY957" fmla="*/ 1578492 h 2288055"/>
                <a:gd name="csX958" fmla="*/ 300117 w 1981671"/>
                <a:gd name="csY958" fmla="*/ 1586721 h 2288055"/>
                <a:gd name="csX959" fmla="*/ 300304 w 1981671"/>
                <a:gd name="csY959" fmla="*/ 1588218 h 2288055"/>
                <a:gd name="csX960" fmla="*/ 300117 w 1981671"/>
                <a:gd name="csY960" fmla="*/ 1588873 h 2288055"/>
                <a:gd name="csX961" fmla="*/ 301053 w 1981671"/>
                <a:gd name="csY961" fmla="*/ 1590275 h 2288055"/>
                <a:gd name="csX962" fmla="*/ 301520 w 1981671"/>
                <a:gd name="csY962" fmla="*/ 1592520 h 2288055"/>
                <a:gd name="csX963" fmla="*/ 324340 w 1981671"/>
                <a:gd name="csY963" fmla="*/ 1590650 h 2288055"/>
                <a:gd name="csX964" fmla="*/ 324714 w 1981671"/>
                <a:gd name="csY964" fmla="*/ 1591117 h 2288055"/>
                <a:gd name="csX965" fmla="*/ 322750 w 1981671"/>
                <a:gd name="csY965" fmla="*/ 1601685 h 2288055"/>
                <a:gd name="csX966" fmla="*/ 319290 w 1981671"/>
                <a:gd name="csY966" fmla="*/ 1616462 h 2288055"/>
                <a:gd name="csX967" fmla="*/ 319290 w 1981671"/>
                <a:gd name="csY967" fmla="*/ 1618332 h 2288055"/>
                <a:gd name="csX968" fmla="*/ 318822 w 1981671"/>
                <a:gd name="csY968" fmla="*/ 1620577 h 2288055"/>
                <a:gd name="csX969" fmla="*/ 314333 w 1981671"/>
                <a:gd name="csY969" fmla="*/ 1620577 h 2288055"/>
                <a:gd name="csX970" fmla="*/ 310218 w 1981671"/>
                <a:gd name="csY970" fmla="*/ 1621325 h 2288055"/>
                <a:gd name="csX971" fmla="*/ 296095 w 1981671"/>
                <a:gd name="csY971" fmla="*/ 1623102 h 2288055"/>
                <a:gd name="csX972" fmla="*/ 288146 w 1981671"/>
                <a:gd name="csY972" fmla="*/ 1637131 h 2288055"/>
                <a:gd name="csX973" fmla="*/ 285714 w 1981671"/>
                <a:gd name="csY973" fmla="*/ 1640778 h 2288055"/>
                <a:gd name="csX974" fmla="*/ 285714 w 1981671"/>
                <a:gd name="csY974" fmla="*/ 1641526 h 2288055"/>
                <a:gd name="csX975" fmla="*/ 284592 w 1981671"/>
                <a:gd name="csY975" fmla="*/ 1649008 h 2288055"/>
                <a:gd name="csX976" fmla="*/ 285902 w 1981671"/>
                <a:gd name="csY976" fmla="*/ 1654339 h 2288055"/>
                <a:gd name="csX977" fmla="*/ 289175 w 1981671"/>
                <a:gd name="csY977" fmla="*/ 1659483 h 2288055"/>
                <a:gd name="csX978" fmla="*/ 293010 w 1981671"/>
                <a:gd name="csY978" fmla="*/ 1668274 h 2288055"/>
                <a:gd name="csX979" fmla="*/ 294693 w 1981671"/>
                <a:gd name="csY979" fmla="*/ 1669116 h 2288055"/>
                <a:gd name="csX980" fmla="*/ 297125 w 1981671"/>
                <a:gd name="csY980" fmla="*/ 1668180 h 2288055"/>
                <a:gd name="csX981" fmla="*/ 299463 w 1981671"/>
                <a:gd name="csY981" fmla="*/ 1665281 h 2288055"/>
                <a:gd name="csX982" fmla="*/ 301333 w 1981671"/>
                <a:gd name="csY982" fmla="*/ 1664159 h 2288055"/>
                <a:gd name="csX983" fmla="*/ 303671 w 1981671"/>
                <a:gd name="csY983" fmla="*/ 1664720 h 2288055"/>
                <a:gd name="csX984" fmla="*/ 305355 w 1981671"/>
                <a:gd name="csY984" fmla="*/ 1670519 h 2288055"/>
                <a:gd name="csX985" fmla="*/ 302175 w 1981671"/>
                <a:gd name="csY985" fmla="*/ 1678749 h 2288055"/>
                <a:gd name="csX986" fmla="*/ 304139 w 1981671"/>
                <a:gd name="csY986" fmla="*/ 1684173 h 2288055"/>
                <a:gd name="csX987" fmla="*/ 297405 w 1981671"/>
                <a:gd name="csY987" fmla="*/ 1690907 h 2288055"/>
                <a:gd name="csX988" fmla="*/ 290391 w 1981671"/>
                <a:gd name="csY988" fmla="*/ 1692403 h 2288055"/>
                <a:gd name="csX989" fmla="*/ 291513 w 1981671"/>
                <a:gd name="csY989" fmla="*/ 1700540 h 2288055"/>
                <a:gd name="csX990" fmla="*/ 291887 w 1981671"/>
                <a:gd name="csY990" fmla="*/ 1704935 h 2288055"/>
                <a:gd name="csX991" fmla="*/ 284779 w 1981671"/>
                <a:gd name="csY991" fmla="*/ 1704094 h 2288055"/>
                <a:gd name="csX992" fmla="*/ 281787 w 1981671"/>
                <a:gd name="csY992" fmla="*/ 1708022 h 2288055"/>
                <a:gd name="csX993" fmla="*/ 273744 w 1981671"/>
                <a:gd name="csY993" fmla="*/ 1705590 h 2288055"/>
                <a:gd name="csX994" fmla="*/ 273463 w 1981671"/>
                <a:gd name="csY994" fmla="*/ 1705216 h 2288055"/>
                <a:gd name="csX995" fmla="*/ 275053 w 1981671"/>
                <a:gd name="csY995" fmla="*/ 1699791 h 2288055"/>
                <a:gd name="csX996" fmla="*/ 279355 w 1981671"/>
                <a:gd name="csY996" fmla="*/ 1692029 h 2288055"/>
                <a:gd name="csX997" fmla="*/ 278420 w 1981671"/>
                <a:gd name="csY997" fmla="*/ 1686137 h 2288055"/>
                <a:gd name="csX998" fmla="*/ 282441 w 1981671"/>
                <a:gd name="csY998" fmla="*/ 1678842 h 2288055"/>
                <a:gd name="csX999" fmla="*/ 279261 w 1981671"/>
                <a:gd name="csY999" fmla="*/ 1670519 h 2288055"/>
                <a:gd name="csX1000" fmla="*/ 278607 w 1981671"/>
                <a:gd name="csY1000" fmla="*/ 1668461 h 2288055"/>
                <a:gd name="csX1001" fmla="*/ 273276 w 1981671"/>
                <a:gd name="csY1001" fmla="*/ 1654900 h 2288055"/>
                <a:gd name="csX1002" fmla="*/ 272715 w 1981671"/>
                <a:gd name="csY1002" fmla="*/ 1647231 h 2288055"/>
                <a:gd name="csX1003" fmla="*/ 268787 w 1981671"/>
                <a:gd name="csY1003" fmla="*/ 1642929 h 2288055"/>
                <a:gd name="csX1004" fmla="*/ 267477 w 1981671"/>
                <a:gd name="csY1004" fmla="*/ 1641433 h 2288055"/>
                <a:gd name="csX1005" fmla="*/ 262334 w 1981671"/>
                <a:gd name="csY1005" fmla="*/ 1633015 h 2288055"/>
                <a:gd name="csX1006" fmla="*/ 257190 w 1981671"/>
                <a:gd name="csY1006" fmla="*/ 1625066 h 2288055"/>
                <a:gd name="csX1007" fmla="*/ 252046 w 1981671"/>
                <a:gd name="csY1007" fmla="*/ 1630491 h 2288055"/>
                <a:gd name="csX1008" fmla="*/ 243722 w 1981671"/>
                <a:gd name="csY1008" fmla="*/ 1638440 h 2288055"/>
                <a:gd name="csX1009" fmla="*/ 248305 w 1981671"/>
                <a:gd name="csY1009" fmla="*/ 1644706 h 2288055"/>
                <a:gd name="csX1010" fmla="*/ 246809 w 1981671"/>
                <a:gd name="csY1010" fmla="*/ 1649663 h 2288055"/>
                <a:gd name="csX1011" fmla="*/ 242881 w 1981671"/>
                <a:gd name="csY1011" fmla="*/ 1661634 h 2288055"/>
                <a:gd name="csX1012" fmla="*/ 246248 w 1981671"/>
                <a:gd name="csY1012" fmla="*/ 1668368 h 2288055"/>
                <a:gd name="csX1013" fmla="*/ 251111 w 1981671"/>
                <a:gd name="csY1013" fmla="*/ 1678375 h 2288055"/>
                <a:gd name="csX1014" fmla="*/ 255226 w 1981671"/>
                <a:gd name="csY1014" fmla="*/ 1677253 h 2288055"/>
                <a:gd name="csX1015" fmla="*/ 259902 w 1981671"/>
                <a:gd name="csY1015" fmla="*/ 1676037 h 2288055"/>
                <a:gd name="csX1016" fmla="*/ 256442 w 1981671"/>
                <a:gd name="csY1016" fmla="*/ 1683706 h 2288055"/>
                <a:gd name="csX1017" fmla="*/ 255413 w 1981671"/>
                <a:gd name="csY1017" fmla="*/ 1686044 h 2288055"/>
                <a:gd name="csX1018" fmla="*/ 254197 w 1981671"/>
                <a:gd name="csY1018" fmla="*/ 1688569 h 2288055"/>
                <a:gd name="csX1019" fmla="*/ 251672 w 1981671"/>
                <a:gd name="csY1019" fmla="*/ 1694180 h 2288055"/>
                <a:gd name="csX1020" fmla="*/ 248399 w 1981671"/>
                <a:gd name="csY1020" fmla="*/ 1701288 h 2288055"/>
                <a:gd name="csX1021" fmla="*/ 238018 w 1981671"/>
                <a:gd name="csY1021" fmla="*/ 1699043 h 2288055"/>
                <a:gd name="csX1022" fmla="*/ 229039 w 1981671"/>
                <a:gd name="csY1022" fmla="*/ 1697079 h 2288055"/>
                <a:gd name="csX1023" fmla="*/ 227543 w 1981671"/>
                <a:gd name="csY1023" fmla="*/ 1703907 h 2288055"/>
                <a:gd name="csX1024" fmla="*/ 227543 w 1981671"/>
                <a:gd name="csY1024" fmla="*/ 1713446 h 2288055"/>
                <a:gd name="csX1025" fmla="*/ 227543 w 1981671"/>
                <a:gd name="csY1025" fmla="*/ 1719245 h 2288055"/>
                <a:gd name="csX1026" fmla="*/ 225672 w 1981671"/>
                <a:gd name="csY1026" fmla="*/ 1724107 h 2288055"/>
                <a:gd name="csX1027" fmla="*/ 226701 w 1981671"/>
                <a:gd name="csY1027" fmla="*/ 1727568 h 2288055"/>
                <a:gd name="csX1028" fmla="*/ 235025 w 1981671"/>
                <a:gd name="csY1028" fmla="*/ 1733179 h 2288055"/>
                <a:gd name="csX1029" fmla="*/ 239140 w 1981671"/>
                <a:gd name="csY1029" fmla="*/ 1736266 h 2288055"/>
                <a:gd name="csX1030" fmla="*/ 239981 w 1981671"/>
                <a:gd name="csY1030" fmla="*/ 1745244 h 2288055"/>
                <a:gd name="csX1031" fmla="*/ 248492 w 1981671"/>
                <a:gd name="csY1031" fmla="*/ 1756654 h 2288055"/>
                <a:gd name="csX1032" fmla="*/ 254197 w 1981671"/>
                <a:gd name="csY1032" fmla="*/ 1757121 h 2288055"/>
                <a:gd name="csX1033" fmla="*/ 257284 w 1981671"/>
                <a:gd name="csY1033" fmla="*/ 1757309 h 2288055"/>
                <a:gd name="csX1034" fmla="*/ 260557 w 1981671"/>
                <a:gd name="csY1034" fmla="*/ 1748049 h 2288055"/>
                <a:gd name="csX1035" fmla="*/ 263082 w 1981671"/>
                <a:gd name="csY1035" fmla="*/ 1749172 h 2288055"/>
                <a:gd name="csX1036" fmla="*/ 265326 w 1981671"/>
                <a:gd name="csY1036" fmla="*/ 1750387 h 2288055"/>
                <a:gd name="csX1037" fmla="*/ 275614 w 1981671"/>
                <a:gd name="csY1037" fmla="*/ 1762546 h 2288055"/>
                <a:gd name="csX1038" fmla="*/ 270376 w 1981671"/>
                <a:gd name="csY1038" fmla="*/ 1776481 h 2288055"/>
                <a:gd name="csX1039" fmla="*/ 269441 w 1981671"/>
                <a:gd name="csY1039" fmla="*/ 1784805 h 2288055"/>
                <a:gd name="csX1040" fmla="*/ 265981 w 1981671"/>
                <a:gd name="csY1040" fmla="*/ 1810336 h 2288055"/>
                <a:gd name="csX1041" fmla="*/ 263456 w 1981671"/>
                <a:gd name="csY1041" fmla="*/ 1811833 h 2288055"/>
                <a:gd name="csX1042" fmla="*/ 258593 w 1981671"/>
                <a:gd name="csY1042" fmla="*/ 1810804 h 2288055"/>
                <a:gd name="csX1043" fmla="*/ 259995 w 1981671"/>
                <a:gd name="csY1043" fmla="*/ 1802574 h 2288055"/>
                <a:gd name="csX1044" fmla="*/ 259995 w 1981671"/>
                <a:gd name="csY1044" fmla="*/ 1794998 h 2288055"/>
                <a:gd name="csX1045" fmla="*/ 257190 w 1981671"/>
                <a:gd name="csY1045" fmla="*/ 1794998 h 2288055"/>
                <a:gd name="csX1046" fmla="*/ 254758 w 1981671"/>
                <a:gd name="csY1046" fmla="*/ 1795466 h 2288055"/>
                <a:gd name="csX1047" fmla="*/ 245593 w 1981671"/>
                <a:gd name="csY1047" fmla="*/ 1795186 h 2288055"/>
                <a:gd name="csX1048" fmla="*/ 243255 w 1981671"/>
                <a:gd name="csY1048" fmla="*/ 1795186 h 2288055"/>
                <a:gd name="csX1049" fmla="*/ 240730 w 1981671"/>
                <a:gd name="csY1049" fmla="*/ 1795092 h 2288055"/>
                <a:gd name="csX1050" fmla="*/ 235305 w 1981671"/>
                <a:gd name="csY1050" fmla="*/ 1812768 h 2288055"/>
                <a:gd name="csX1051" fmla="*/ 230536 w 1981671"/>
                <a:gd name="csY1051" fmla="*/ 1809775 h 2288055"/>
                <a:gd name="csX1052" fmla="*/ 222212 w 1981671"/>
                <a:gd name="csY1052" fmla="*/ 1804725 h 2288055"/>
                <a:gd name="csX1053" fmla="*/ 217349 w 1981671"/>
                <a:gd name="csY1053" fmla="*/ 1801732 h 2288055"/>
                <a:gd name="csX1054" fmla="*/ 217349 w 1981671"/>
                <a:gd name="csY1054" fmla="*/ 1801264 h 2288055"/>
                <a:gd name="csX1055" fmla="*/ 217068 w 1981671"/>
                <a:gd name="csY1055" fmla="*/ 1800236 h 2288055"/>
                <a:gd name="csX1056" fmla="*/ 217068 w 1981671"/>
                <a:gd name="csY1056" fmla="*/ 1799207 h 2288055"/>
                <a:gd name="csX1057" fmla="*/ 217068 w 1981671"/>
                <a:gd name="csY1057" fmla="*/ 1797711 h 2288055"/>
                <a:gd name="csX1058" fmla="*/ 217068 w 1981671"/>
                <a:gd name="csY1058" fmla="*/ 1795934 h 2288055"/>
                <a:gd name="csX1059" fmla="*/ 217162 w 1981671"/>
                <a:gd name="csY1059" fmla="*/ 1791538 h 2288055"/>
                <a:gd name="csX1060" fmla="*/ 216133 w 1981671"/>
                <a:gd name="csY1060" fmla="*/ 1791538 h 2288055"/>
                <a:gd name="csX1061" fmla="*/ 214356 w 1981671"/>
                <a:gd name="csY1061" fmla="*/ 1791819 h 2288055"/>
                <a:gd name="csX1062" fmla="*/ 212111 w 1981671"/>
                <a:gd name="csY1062" fmla="*/ 1792006 h 2288055"/>
                <a:gd name="csX1063" fmla="*/ 208558 w 1981671"/>
                <a:gd name="csY1063" fmla="*/ 1792193 h 2288055"/>
                <a:gd name="csX1064" fmla="*/ 202665 w 1981671"/>
                <a:gd name="csY1064" fmla="*/ 1792660 h 2288055"/>
                <a:gd name="csX1065" fmla="*/ 200421 w 1981671"/>
                <a:gd name="csY1065" fmla="*/ 1793035 h 2288055"/>
                <a:gd name="csX1066" fmla="*/ 196119 w 1981671"/>
                <a:gd name="csY1066" fmla="*/ 1793409 h 2288055"/>
                <a:gd name="csX1067" fmla="*/ 187982 w 1981671"/>
                <a:gd name="csY1067" fmla="*/ 1794157 h 2288055"/>
                <a:gd name="csX1068" fmla="*/ 184990 w 1981671"/>
                <a:gd name="csY1068" fmla="*/ 1794437 h 2288055"/>
                <a:gd name="csX1069" fmla="*/ 181529 w 1981671"/>
                <a:gd name="csY1069" fmla="*/ 1794718 h 2288055"/>
                <a:gd name="csX1070" fmla="*/ 163573 w 1981671"/>
                <a:gd name="csY1070" fmla="*/ 1796214 h 2288055"/>
                <a:gd name="csX1071" fmla="*/ 149825 w 1981671"/>
                <a:gd name="csY1071" fmla="*/ 1793783 h 2288055"/>
                <a:gd name="csX1072" fmla="*/ 149451 w 1981671"/>
                <a:gd name="csY1072" fmla="*/ 1794531 h 2288055"/>
                <a:gd name="csX1073" fmla="*/ 149451 w 1981671"/>
                <a:gd name="csY1073" fmla="*/ 1794811 h 2288055"/>
                <a:gd name="csX1074" fmla="*/ 148983 w 1981671"/>
                <a:gd name="csY1074" fmla="*/ 1795279 h 2288055"/>
                <a:gd name="csX1075" fmla="*/ 148983 w 1981671"/>
                <a:gd name="csY1075" fmla="*/ 1802200 h 2288055"/>
                <a:gd name="csX1076" fmla="*/ 146832 w 1981671"/>
                <a:gd name="csY1076" fmla="*/ 1816790 h 2288055"/>
                <a:gd name="csX1077" fmla="*/ 146645 w 1981671"/>
                <a:gd name="csY1077" fmla="*/ 1818286 h 2288055"/>
                <a:gd name="csX1078" fmla="*/ 144962 w 1981671"/>
                <a:gd name="csY1078" fmla="*/ 1822962 h 2288055"/>
                <a:gd name="csX1079" fmla="*/ 144962 w 1981671"/>
                <a:gd name="csY1079" fmla="*/ 1823336 h 2288055"/>
                <a:gd name="csX1080" fmla="*/ 144307 w 1981671"/>
                <a:gd name="csY1080" fmla="*/ 1824832 h 2288055"/>
                <a:gd name="csX1081" fmla="*/ 151695 w 1981671"/>
                <a:gd name="csY1081" fmla="*/ 1833717 h 2288055"/>
                <a:gd name="csX1082" fmla="*/ 161796 w 1981671"/>
                <a:gd name="csY1082" fmla="*/ 1845595 h 2288055"/>
                <a:gd name="csX1083" fmla="*/ 162077 w 1981671"/>
                <a:gd name="csY1083" fmla="*/ 1848401 h 2288055"/>
                <a:gd name="csX1084" fmla="*/ 156185 w 1981671"/>
                <a:gd name="csY1084" fmla="*/ 1851674 h 2288055"/>
                <a:gd name="csX1085" fmla="*/ 147206 w 1981671"/>
                <a:gd name="csY1085" fmla="*/ 1856817 h 2288055"/>
                <a:gd name="csX1086" fmla="*/ 142904 w 1981671"/>
                <a:gd name="csY1086" fmla="*/ 1859249 h 2288055"/>
                <a:gd name="csX1087" fmla="*/ 132336 w 1981671"/>
                <a:gd name="csY1087" fmla="*/ 1865141 h 2288055"/>
                <a:gd name="csX1088" fmla="*/ 120832 w 1981671"/>
                <a:gd name="csY1088" fmla="*/ 1871501 h 2288055"/>
                <a:gd name="csX1089" fmla="*/ 117278 w 1981671"/>
                <a:gd name="csY1089" fmla="*/ 1873371 h 2288055"/>
                <a:gd name="csX1090" fmla="*/ 111947 w 1981671"/>
                <a:gd name="csY1090" fmla="*/ 1876364 h 2288055"/>
                <a:gd name="csX1091" fmla="*/ 104559 w 1981671"/>
                <a:gd name="csY1091" fmla="*/ 1880573 h 2288055"/>
                <a:gd name="csX1092" fmla="*/ 102128 w 1981671"/>
                <a:gd name="csY1092" fmla="*/ 1882069 h 2288055"/>
                <a:gd name="csX1093" fmla="*/ 96984 w 1981671"/>
                <a:gd name="csY1093" fmla="*/ 1884968 h 2288055"/>
                <a:gd name="csX1094" fmla="*/ 96049 w 1981671"/>
                <a:gd name="csY1094" fmla="*/ 1888896 h 2288055"/>
                <a:gd name="csX1095" fmla="*/ 89502 w 1981671"/>
                <a:gd name="csY1095" fmla="*/ 1905169 h 2288055"/>
                <a:gd name="csX1096" fmla="*/ 87070 w 1981671"/>
                <a:gd name="csY1096" fmla="*/ 1911248 h 2288055"/>
                <a:gd name="csX1097" fmla="*/ 82955 w 1981671"/>
                <a:gd name="csY1097" fmla="*/ 1921349 h 2288055"/>
                <a:gd name="csX1098" fmla="*/ 81366 w 1981671"/>
                <a:gd name="csY1098" fmla="*/ 1941457 h 2288055"/>
                <a:gd name="csX1099" fmla="*/ 81552 w 1981671"/>
                <a:gd name="csY1099" fmla="*/ 1941643 h 2288055"/>
                <a:gd name="csX1100" fmla="*/ 87632 w 1981671"/>
                <a:gd name="csY1100" fmla="*/ 1945478 h 2288055"/>
                <a:gd name="csX1101" fmla="*/ 88380 w 1981671"/>
                <a:gd name="csY1101" fmla="*/ 1944823 h 2288055"/>
                <a:gd name="csX1102" fmla="*/ 92027 w 1981671"/>
                <a:gd name="csY1102" fmla="*/ 1946507 h 2288055"/>
                <a:gd name="csX1103" fmla="*/ 104840 w 1981671"/>
                <a:gd name="csY1103" fmla="*/ 1952399 h 2288055"/>
                <a:gd name="csX1104" fmla="*/ 105308 w 1981671"/>
                <a:gd name="csY1104" fmla="*/ 1952586 h 2288055"/>
                <a:gd name="csX1105" fmla="*/ 106804 w 1981671"/>
                <a:gd name="csY1105" fmla="*/ 1957916 h 2288055"/>
                <a:gd name="csX1106" fmla="*/ 109142 w 1981671"/>
                <a:gd name="csY1106" fmla="*/ 1966708 h 2288055"/>
                <a:gd name="csX1107" fmla="*/ 108955 w 1981671"/>
                <a:gd name="csY1107" fmla="*/ 1973068 h 2288055"/>
                <a:gd name="csX1108" fmla="*/ 108674 w 1981671"/>
                <a:gd name="csY1108" fmla="*/ 1981858 h 2288055"/>
                <a:gd name="csX1109" fmla="*/ 107926 w 1981671"/>
                <a:gd name="csY1109" fmla="*/ 1987564 h 2288055"/>
                <a:gd name="csX1110" fmla="*/ 106897 w 1981671"/>
                <a:gd name="csY1110" fmla="*/ 1994391 h 2288055"/>
                <a:gd name="csX1111" fmla="*/ 109703 w 1981671"/>
                <a:gd name="csY1111" fmla="*/ 2005707 h 2288055"/>
                <a:gd name="csX1112" fmla="*/ 112041 w 1981671"/>
                <a:gd name="csY1112" fmla="*/ 2015714 h 2288055"/>
                <a:gd name="csX1113" fmla="*/ 112696 w 1981671"/>
                <a:gd name="csY1113" fmla="*/ 2018707 h 2288055"/>
                <a:gd name="csX1114" fmla="*/ 116063 w 1981671"/>
                <a:gd name="csY1114" fmla="*/ 2017959 h 2288055"/>
                <a:gd name="csX1115" fmla="*/ 123638 w 1981671"/>
                <a:gd name="csY1115" fmla="*/ 2016182 h 2288055"/>
                <a:gd name="csX1116" fmla="*/ 124574 w 1981671"/>
                <a:gd name="csY1116" fmla="*/ 2021138 h 2288055"/>
                <a:gd name="csX1117" fmla="*/ 125415 w 1981671"/>
                <a:gd name="csY1117" fmla="*/ 2025253 h 2288055"/>
                <a:gd name="csX1118" fmla="*/ 124854 w 1981671"/>
                <a:gd name="csY1118" fmla="*/ 2029556 h 2288055"/>
                <a:gd name="csX1119" fmla="*/ 124854 w 1981671"/>
                <a:gd name="csY1119" fmla="*/ 2029836 h 2288055"/>
                <a:gd name="csX1120" fmla="*/ 124012 w 1981671"/>
                <a:gd name="csY1120" fmla="*/ 2035354 h 2288055"/>
                <a:gd name="csX1121" fmla="*/ 129624 w 1981671"/>
                <a:gd name="csY1121" fmla="*/ 2038534 h 2288055"/>
                <a:gd name="csX1122" fmla="*/ 135796 w 1981671"/>
                <a:gd name="csY1122" fmla="*/ 2044613 h 2288055"/>
                <a:gd name="csX1123" fmla="*/ 143933 w 1981671"/>
                <a:gd name="csY1123" fmla="*/ 2049850 h 2288055"/>
                <a:gd name="csX1124" fmla="*/ 144774 w 1981671"/>
                <a:gd name="csY1124" fmla="*/ 2048448 h 2288055"/>
                <a:gd name="csX1125" fmla="*/ 195371 w 1981671"/>
                <a:gd name="csY1125" fmla="*/ 1977463 h 2288055"/>
                <a:gd name="csX1126" fmla="*/ 230442 w 1981671"/>
                <a:gd name="csY1126" fmla="*/ 1979895 h 2288055"/>
                <a:gd name="csX1127" fmla="*/ 237737 w 1981671"/>
                <a:gd name="csY1127" fmla="*/ 1942766 h 2288055"/>
                <a:gd name="csX1128" fmla="*/ 245873 w 1981671"/>
                <a:gd name="csY1128" fmla="*/ 1942392 h 2288055"/>
                <a:gd name="csX1129" fmla="*/ 257003 w 1981671"/>
                <a:gd name="csY1129" fmla="*/ 1939680 h 2288055"/>
                <a:gd name="csX1130" fmla="*/ 266449 w 1981671"/>
                <a:gd name="csY1130" fmla="*/ 1937154 h 2288055"/>
                <a:gd name="csX1131" fmla="*/ 272622 w 1981671"/>
                <a:gd name="csY1131" fmla="*/ 1935097 h 2288055"/>
                <a:gd name="csX1132" fmla="*/ 281693 w 1981671"/>
                <a:gd name="csY1132" fmla="*/ 1934068 h 2288055"/>
                <a:gd name="csX1133" fmla="*/ 319009 w 1981671"/>
                <a:gd name="csY1133" fmla="*/ 1947535 h 2288055"/>
                <a:gd name="csX1134" fmla="*/ 368483 w 1981671"/>
                <a:gd name="csY1134" fmla="*/ 1943795 h 2288055"/>
                <a:gd name="csX1135" fmla="*/ 374375 w 1981671"/>
                <a:gd name="csY1135" fmla="*/ 1935377 h 2288055"/>
                <a:gd name="csX1136" fmla="*/ 376713 w 1981671"/>
                <a:gd name="csY1136" fmla="*/ 1923968 h 2288055"/>
                <a:gd name="csX1137" fmla="*/ 383166 w 1981671"/>
                <a:gd name="csY1137" fmla="*/ 1916954 h 2288055"/>
                <a:gd name="csX1138" fmla="*/ 388965 w 1981671"/>
                <a:gd name="csY1138" fmla="*/ 1912277 h 2288055"/>
                <a:gd name="csX1139" fmla="*/ 410849 w 1981671"/>
                <a:gd name="csY1139" fmla="*/ 1924529 h 2288055"/>
                <a:gd name="csX1140" fmla="*/ 412907 w 1981671"/>
                <a:gd name="csY1140" fmla="*/ 1950154 h 2288055"/>
                <a:gd name="csX1141" fmla="*/ 407763 w 1981671"/>
                <a:gd name="csY1141" fmla="*/ 1958852 h 2288055"/>
                <a:gd name="csX1142" fmla="*/ 402713 w 1981671"/>
                <a:gd name="csY1142" fmla="*/ 1967456 h 2288055"/>
                <a:gd name="csX1143" fmla="*/ 403086 w 1981671"/>
                <a:gd name="csY1143" fmla="*/ 1976154 h 2288055"/>
                <a:gd name="csX1144" fmla="*/ 407015 w 1981671"/>
                <a:gd name="csY1144" fmla="*/ 1981858 h 2288055"/>
                <a:gd name="csX1145" fmla="*/ 412813 w 1981671"/>
                <a:gd name="csY1145" fmla="*/ 1989621 h 2288055"/>
                <a:gd name="csX1146" fmla="*/ 417957 w 1981671"/>
                <a:gd name="csY1146" fmla="*/ 1999815 h 2288055"/>
                <a:gd name="csX1147" fmla="*/ 419079 w 1981671"/>
                <a:gd name="csY1147" fmla="*/ 2005427 h 2288055"/>
                <a:gd name="csX1148" fmla="*/ 416648 w 1981671"/>
                <a:gd name="csY1148" fmla="*/ 2017117 h 2288055"/>
                <a:gd name="csX1149" fmla="*/ 423288 w 1981671"/>
                <a:gd name="csY1149" fmla="*/ 2049289 h 2288055"/>
                <a:gd name="csX1150" fmla="*/ 423007 w 1981671"/>
                <a:gd name="csY1150" fmla="*/ 2056864 h 2288055"/>
                <a:gd name="csX1151" fmla="*/ 427683 w 1981671"/>
                <a:gd name="csY1151" fmla="*/ 2074353 h 2288055"/>
                <a:gd name="csX1152" fmla="*/ 448165 w 1981671"/>
                <a:gd name="csY1152" fmla="*/ 2098483 h 2288055"/>
                <a:gd name="csX1153" fmla="*/ 461632 w 1981671"/>
                <a:gd name="csY1153" fmla="*/ 2108303 h 2288055"/>
                <a:gd name="csX1154" fmla="*/ 444892 w 1981671"/>
                <a:gd name="csY1154" fmla="*/ 2120367 h 2288055"/>
                <a:gd name="csX1155" fmla="*/ 443863 w 1981671"/>
                <a:gd name="csY1155" fmla="*/ 2124669 h 2288055"/>
                <a:gd name="csX1156" fmla="*/ 453777 w 1981671"/>
                <a:gd name="csY1156" fmla="*/ 2142064 h 2288055"/>
                <a:gd name="csX1157" fmla="*/ 456582 w 1981671"/>
                <a:gd name="csY1157" fmla="*/ 2149453 h 2288055"/>
                <a:gd name="csX1158" fmla="*/ 459575 w 1981671"/>
                <a:gd name="csY1158" fmla="*/ 2154690 h 2288055"/>
                <a:gd name="csX1159" fmla="*/ 462287 w 1981671"/>
                <a:gd name="csY1159" fmla="*/ 2157029 h 2288055"/>
                <a:gd name="csX1160" fmla="*/ 470891 w 1981671"/>
                <a:gd name="csY1160" fmla="*/ 2161891 h 2288055"/>
                <a:gd name="csX1161" fmla="*/ 474351 w 1981671"/>
                <a:gd name="csY1161" fmla="*/ 2161891 h 2288055"/>
                <a:gd name="csX1162" fmla="*/ 478935 w 1981671"/>
                <a:gd name="csY1162" fmla="*/ 2160863 h 2288055"/>
                <a:gd name="csX1163" fmla="*/ 482956 w 1981671"/>
                <a:gd name="csY1163" fmla="*/ 2161705 h 2288055"/>
                <a:gd name="csX1164" fmla="*/ 484078 w 1981671"/>
                <a:gd name="csY1164" fmla="*/ 2166381 h 2288055"/>
                <a:gd name="csX1165" fmla="*/ 484920 w 1981671"/>
                <a:gd name="csY1165" fmla="*/ 2171898 h 2288055"/>
                <a:gd name="csX1166" fmla="*/ 484546 w 1981671"/>
                <a:gd name="csY1166" fmla="*/ 2173769 h 2288055"/>
                <a:gd name="csX1167" fmla="*/ 491747 w 1981671"/>
                <a:gd name="csY1167" fmla="*/ 2190510 h 2288055"/>
                <a:gd name="csX1168" fmla="*/ 494833 w 1981671"/>
                <a:gd name="csY1168" fmla="*/ 2191445 h 2288055"/>
                <a:gd name="csX1169" fmla="*/ 501754 w 1981671"/>
                <a:gd name="csY1169" fmla="*/ 2189201 h 2288055"/>
                <a:gd name="csX1170" fmla="*/ 508675 w 1981671"/>
                <a:gd name="csY1170" fmla="*/ 2188826 h 2288055"/>
                <a:gd name="csX1171" fmla="*/ 518121 w 1981671"/>
                <a:gd name="csY1171" fmla="*/ 2191445 h 2288055"/>
                <a:gd name="csX1172" fmla="*/ 526538 w 1981671"/>
                <a:gd name="csY1172" fmla="*/ 2196309 h 2288055"/>
                <a:gd name="csX1173" fmla="*/ 533085 w 1981671"/>
                <a:gd name="csY1173" fmla="*/ 2200891 h 2288055"/>
                <a:gd name="csX1174" fmla="*/ 536919 w 1981671"/>
                <a:gd name="csY1174" fmla="*/ 2197805 h 2288055"/>
                <a:gd name="csX1175" fmla="*/ 540754 w 1981671"/>
                <a:gd name="csY1175" fmla="*/ 2194718 h 2288055"/>
                <a:gd name="csX1176" fmla="*/ 545804 w 1981671"/>
                <a:gd name="csY1176" fmla="*/ 2192193 h 2288055"/>
                <a:gd name="csX1177" fmla="*/ 552724 w 1981671"/>
                <a:gd name="csY1177" fmla="*/ 2190697 h 2288055"/>
                <a:gd name="csX1178" fmla="*/ 558055 w 1981671"/>
                <a:gd name="csY1178" fmla="*/ 2186582 h 2288055"/>
                <a:gd name="csX1179" fmla="*/ 558055 w 1981671"/>
                <a:gd name="csY1179" fmla="*/ 2183402 h 2288055"/>
                <a:gd name="csX1180" fmla="*/ 556372 w 1981671"/>
                <a:gd name="csY1180" fmla="*/ 2178726 h 2288055"/>
                <a:gd name="csX1181" fmla="*/ 556559 w 1981671"/>
                <a:gd name="csY1181" fmla="*/ 2173302 h 2288055"/>
                <a:gd name="csX1182" fmla="*/ 556559 w 1981671"/>
                <a:gd name="csY1182" fmla="*/ 2172273 h 2288055"/>
                <a:gd name="csX1183" fmla="*/ 559739 w 1981671"/>
                <a:gd name="csY1183" fmla="*/ 2163668 h 2288055"/>
                <a:gd name="csX1184" fmla="*/ 556465 w 1981671"/>
                <a:gd name="csY1184" fmla="*/ 2149640 h 2288055"/>
                <a:gd name="csX1185" fmla="*/ 555811 w 1981671"/>
                <a:gd name="csY1185" fmla="*/ 2142345 h 2288055"/>
                <a:gd name="csX1186" fmla="*/ 554595 w 1981671"/>
                <a:gd name="csY1186" fmla="*/ 2132993 h 2288055"/>
                <a:gd name="csX1187" fmla="*/ 555811 w 1981671"/>
                <a:gd name="csY1187" fmla="*/ 2125137 h 2288055"/>
                <a:gd name="csX1188" fmla="*/ 556746 w 1981671"/>
                <a:gd name="csY1188" fmla="*/ 2123173 h 2288055"/>
                <a:gd name="csX1189" fmla="*/ 561796 w 1981671"/>
                <a:gd name="csY1189" fmla="*/ 2119806 h 2288055"/>
                <a:gd name="csX1190" fmla="*/ 563947 w 1981671"/>
                <a:gd name="csY1190" fmla="*/ 2099044 h 2288055"/>
                <a:gd name="csX1191" fmla="*/ 565724 w 1981671"/>
                <a:gd name="csY1191" fmla="*/ 2066684 h 2288055"/>
                <a:gd name="csX1192" fmla="*/ 550761 w 1981671"/>
                <a:gd name="csY1192" fmla="*/ 2029182 h 2288055"/>
                <a:gd name="csX1193" fmla="*/ 545242 w 1981671"/>
                <a:gd name="csY1193" fmla="*/ 2024692 h 2288055"/>
                <a:gd name="csX1194" fmla="*/ 533365 w 1981671"/>
                <a:gd name="csY1194" fmla="*/ 2019268 h 2288055"/>
                <a:gd name="csX1195" fmla="*/ 518962 w 1981671"/>
                <a:gd name="csY1195" fmla="*/ 2012815 h 2288055"/>
                <a:gd name="csX1196" fmla="*/ 512509 w 1981671"/>
                <a:gd name="csY1196" fmla="*/ 2005520 h 2288055"/>
                <a:gd name="csX1197" fmla="*/ 505027 w 1981671"/>
                <a:gd name="csY1197" fmla="*/ 1998412 h 2288055"/>
                <a:gd name="csX1198" fmla="*/ 498013 w 1981671"/>
                <a:gd name="csY1198" fmla="*/ 1992240 h 2288055"/>
                <a:gd name="csX1199" fmla="*/ 495114 w 1981671"/>
                <a:gd name="csY1199" fmla="*/ 1983168 h 2288055"/>
                <a:gd name="csX1200" fmla="*/ 495862 w 1981671"/>
                <a:gd name="csY1200" fmla="*/ 1975312 h 2288055"/>
                <a:gd name="csX1201" fmla="*/ 499603 w 1981671"/>
                <a:gd name="csY1201" fmla="*/ 1968953 h 2288055"/>
                <a:gd name="csX1202" fmla="*/ 503718 w 1981671"/>
                <a:gd name="csY1202" fmla="*/ 1965024 h 2288055"/>
                <a:gd name="csX1203" fmla="*/ 508208 w 1981671"/>
                <a:gd name="csY1203" fmla="*/ 1961658 h 2288055"/>
                <a:gd name="csX1204" fmla="*/ 516531 w 1981671"/>
                <a:gd name="csY1204" fmla="*/ 1959413 h 2288055"/>
                <a:gd name="csX1205" fmla="*/ 520178 w 1981671"/>
                <a:gd name="csY1205" fmla="*/ 1955017 h 2288055"/>
                <a:gd name="csX1206" fmla="*/ 523826 w 1981671"/>
                <a:gd name="csY1206" fmla="*/ 1948284 h 2288055"/>
                <a:gd name="csX1207" fmla="*/ 525977 w 1981671"/>
                <a:gd name="csY1207" fmla="*/ 1940334 h 2288055"/>
                <a:gd name="csX1208" fmla="*/ 528596 w 1981671"/>
                <a:gd name="csY1208" fmla="*/ 1931169 h 2288055"/>
                <a:gd name="csX1209" fmla="*/ 530373 w 1981671"/>
                <a:gd name="csY1209" fmla="*/ 1923968 h 2288055"/>
                <a:gd name="csX1210" fmla="*/ 534581 w 1981671"/>
                <a:gd name="csY1210" fmla="*/ 1917889 h 2288055"/>
                <a:gd name="csX1211" fmla="*/ 542531 w 1981671"/>
                <a:gd name="csY1211" fmla="*/ 1919853 h 2288055"/>
                <a:gd name="csX1212" fmla="*/ 551883 w 1981671"/>
                <a:gd name="csY1212" fmla="*/ 1924154 h 2288055"/>
                <a:gd name="csX1213" fmla="*/ 558055 w 1981671"/>
                <a:gd name="csY1213" fmla="*/ 1930420 h 2288055"/>
                <a:gd name="csX1214" fmla="*/ 566285 w 1981671"/>
                <a:gd name="csY1214" fmla="*/ 1936312 h 2288055"/>
                <a:gd name="csX1215" fmla="*/ 572084 w 1981671"/>
                <a:gd name="csY1215" fmla="*/ 1943981 h 2288055"/>
                <a:gd name="csX1216" fmla="*/ 578257 w 1981671"/>
                <a:gd name="csY1216" fmla="*/ 1950809 h 2288055"/>
                <a:gd name="csX1217" fmla="*/ 583868 w 1981671"/>
                <a:gd name="csY1217" fmla="*/ 1961003 h 2288055"/>
                <a:gd name="csX1218" fmla="*/ 590508 w 1981671"/>
                <a:gd name="csY1218" fmla="*/ 1972506 h 2288055"/>
                <a:gd name="csX1219" fmla="*/ 594623 w 1981671"/>
                <a:gd name="csY1219" fmla="*/ 1982513 h 2288055"/>
                <a:gd name="csX1220" fmla="*/ 597709 w 1981671"/>
                <a:gd name="csY1220" fmla="*/ 1992801 h 2288055"/>
                <a:gd name="csX1221" fmla="*/ 602573 w 1981671"/>
                <a:gd name="csY1221" fmla="*/ 2002995 h 2288055"/>
                <a:gd name="csX1222" fmla="*/ 609493 w 1981671"/>
                <a:gd name="csY1222" fmla="*/ 2011225 h 2288055"/>
                <a:gd name="csX1223" fmla="*/ 619875 w 1981671"/>
                <a:gd name="csY1223" fmla="*/ 2017772 h 2288055"/>
                <a:gd name="csX1224" fmla="*/ 628759 w 1981671"/>
                <a:gd name="csY1224" fmla="*/ 2023664 h 2288055"/>
                <a:gd name="csX1225" fmla="*/ 637737 w 1981671"/>
                <a:gd name="csY1225" fmla="*/ 2030023 h 2288055"/>
                <a:gd name="csX1226" fmla="*/ 646716 w 1981671"/>
                <a:gd name="csY1226" fmla="*/ 2040124 h 2288055"/>
                <a:gd name="csX1227" fmla="*/ 649241 w 1981671"/>
                <a:gd name="csY1227" fmla="*/ 2046483 h 2288055"/>
                <a:gd name="csX1228" fmla="*/ 653917 w 1981671"/>
                <a:gd name="csY1228" fmla="*/ 2054994 h 2288055"/>
                <a:gd name="csX1229" fmla="*/ 662053 w 1981671"/>
                <a:gd name="csY1229" fmla="*/ 2069022 h 2288055"/>
                <a:gd name="csX1230" fmla="*/ 667291 w 1981671"/>
                <a:gd name="csY1230" fmla="*/ 2075756 h 2288055"/>
                <a:gd name="csX1231" fmla="*/ 671219 w 1981671"/>
                <a:gd name="csY1231" fmla="*/ 2078562 h 2288055"/>
                <a:gd name="csX1232" fmla="*/ 681787 w 1981671"/>
                <a:gd name="csY1232" fmla="*/ 2080806 h 2288055"/>
                <a:gd name="csX1233" fmla="*/ 691046 w 1981671"/>
                <a:gd name="csY1233" fmla="*/ 2079965 h 2288055"/>
                <a:gd name="csX1234" fmla="*/ 700118 w 1981671"/>
                <a:gd name="csY1234" fmla="*/ 2080806 h 2288055"/>
                <a:gd name="csX1235" fmla="*/ 736686 w 1981671"/>
                <a:gd name="csY1235" fmla="*/ 2077907 h 2288055"/>
                <a:gd name="csX1236" fmla="*/ 744916 w 1981671"/>
                <a:gd name="csY1236" fmla="*/ 2082864 h 2288055"/>
                <a:gd name="csX1237" fmla="*/ 756419 w 1981671"/>
                <a:gd name="csY1237" fmla="*/ 2086979 h 2288055"/>
                <a:gd name="csX1238" fmla="*/ 764182 w 1981671"/>
                <a:gd name="csY1238" fmla="*/ 2092123 h 2288055"/>
                <a:gd name="csX1239" fmla="*/ 773721 w 1981671"/>
                <a:gd name="csY1239" fmla="*/ 2105310 h 2288055"/>
                <a:gd name="csX1240" fmla="*/ 781670 w 1981671"/>
                <a:gd name="csY1240" fmla="*/ 2110734 h 2288055"/>
                <a:gd name="csX1241" fmla="*/ 796166 w 1981671"/>
                <a:gd name="csY1241" fmla="*/ 2113914 h 2288055"/>
                <a:gd name="csX1242" fmla="*/ 803274 w 1981671"/>
                <a:gd name="csY1242" fmla="*/ 2117936 h 2288055"/>
                <a:gd name="csX1243" fmla="*/ 806080 w 1981671"/>
                <a:gd name="csY1243" fmla="*/ 2123828 h 2288055"/>
                <a:gd name="csX1244" fmla="*/ 827216 w 1981671"/>
                <a:gd name="csY1244" fmla="*/ 2151230 h 2288055"/>
                <a:gd name="csX1245" fmla="*/ 794016 w 1981671"/>
                <a:gd name="csY1245" fmla="*/ 2168719 h 2288055"/>
                <a:gd name="csX1246" fmla="*/ 791584 w 1981671"/>
                <a:gd name="csY1246" fmla="*/ 2176014 h 2288055"/>
                <a:gd name="csX1247" fmla="*/ 791584 w 1981671"/>
                <a:gd name="csY1247" fmla="*/ 2181906 h 2288055"/>
                <a:gd name="csX1248" fmla="*/ 798411 w 1981671"/>
                <a:gd name="csY1248" fmla="*/ 2190697 h 2288055"/>
                <a:gd name="csX1249" fmla="*/ 805425 w 1981671"/>
                <a:gd name="csY1249" fmla="*/ 2191539 h 2288055"/>
                <a:gd name="csX1250" fmla="*/ 815806 w 1981671"/>
                <a:gd name="csY1250" fmla="*/ 2195373 h 2288055"/>
                <a:gd name="csX1251" fmla="*/ 834137 w 1981671"/>
                <a:gd name="csY1251" fmla="*/ 2210617 h 2288055"/>
                <a:gd name="csX1252" fmla="*/ 846201 w 1981671"/>
                <a:gd name="csY1252" fmla="*/ 2219596 h 2288055"/>
                <a:gd name="csX1253" fmla="*/ 852748 w 1981671"/>
                <a:gd name="csY1253" fmla="*/ 2228855 h 2288055"/>
                <a:gd name="csX1254" fmla="*/ 865000 w 1981671"/>
                <a:gd name="csY1254" fmla="*/ 2241013 h 2288055"/>
                <a:gd name="csX1255" fmla="*/ 919337 w 1981671"/>
                <a:gd name="csY1255" fmla="*/ 2225301 h 2288055"/>
                <a:gd name="csX1256" fmla="*/ 920740 w 1981671"/>
                <a:gd name="csY1256" fmla="*/ 2244193 h 2288055"/>
                <a:gd name="csX1257" fmla="*/ 904467 w 1981671"/>
                <a:gd name="csY1257" fmla="*/ 2257286 h 2288055"/>
                <a:gd name="csX1258" fmla="*/ 919337 w 1981671"/>
                <a:gd name="csY1258" fmla="*/ 2270098 h 2288055"/>
                <a:gd name="csX1259" fmla="*/ 931027 w 1981671"/>
                <a:gd name="csY1259" fmla="*/ 2258034 h 2288055"/>
                <a:gd name="csX1260" fmla="*/ 937013 w 1981671"/>
                <a:gd name="csY1260" fmla="*/ 2258501 h 2288055"/>
                <a:gd name="csX1261" fmla="*/ 949638 w 1981671"/>
                <a:gd name="csY1261" fmla="*/ 2256070 h 2288055"/>
                <a:gd name="csX1262" fmla="*/ 961236 w 1981671"/>
                <a:gd name="csY1262" fmla="*/ 2251487 h 2288055"/>
                <a:gd name="csX1263" fmla="*/ 1009400 w 1981671"/>
                <a:gd name="csY1263" fmla="*/ 2245689 h 2288055"/>
                <a:gd name="csX1264" fmla="*/ 1013328 w 1981671"/>
                <a:gd name="csY1264" fmla="*/ 2252423 h 2288055"/>
                <a:gd name="csX1265" fmla="*/ 1025299 w 1981671"/>
                <a:gd name="csY1265" fmla="*/ 2263271 h 2288055"/>
                <a:gd name="csX1266" fmla="*/ 1037270 w 1981671"/>
                <a:gd name="csY1266" fmla="*/ 2272530 h 2288055"/>
                <a:gd name="csX1267" fmla="*/ 1041853 w 1981671"/>
                <a:gd name="csY1267" fmla="*/ 2278142 h 2288055"/>
                <a:gd name="csX1268" fmla="*/ 1042133 w 1981671"/>
                <a:gd name="csY1268" fmla="*/ 2282631 h 2288055"/>
                <a:gd name="csX1269" fmla="*/ 1040731 w 1981671"/>
                <a:gd name="csY1269" fmla="*/ 2288055 h 2288055"/>
                <a:gd name="csX1270" fmla="*/ 1041011 w 1981671"/>
                <a:gd name="csY1270" fmla="*/ 2287868 h 2288055"/>
                <a:gd name="csX1271" fmla="*/ 1041198 w 1981671"/>
                <a:gd name="csY1271" fmla="*/ 2287307 h 2288055"/>
                <a:gd name="csX1272" fmla="*/ 1041666 w 1981671"/>
                <a:gd name="csY1272" fmla="*/ 2286372 h 2288055"/>
                <a:gd name="csX1273" fmla="*/ 1041946 w 1981671"/>
                <a:gd name="csY1273" fmla="*/ 2285904 h 2288055"/>
                <a:gd name="csX1274" fmla="*/ 1041946 w 1981671"/>
                <a:gd name="csY1274" fmla="*/ 2285343 h 2288055"/>
                <a:gd name="csX1275" fmla="*/ 1041572 w 1981671"/>
                <a:gd name="csY1275" fmla="*/ 2284595 h 2288055"/>
                <a:gd name="csX1276" fmla="*/ 1041572 w 1981671"/>
                <a:gd name="csY1276" fmla="*/ 2284127 h 2288055"/>
                <a:gd name="csX1277" fmla="*/ 1041760 w 1981671"/>
                <a:gd name="csY1277" fmla="*/ 2283566 h 2288055"/>
                <a:gd name="csX1278" fmla="*/ 1042133 w 1981671"/>
                <a:gd name="csY1278" fmla="*/ 2283285 h 2288055"/>
                <a:gd name="csX1279" fmla="*/ 1042507 w 1981671"/>
                <a:gd name="csY1279" fmla="*/ 2283098 h 2288055"/>
                <a:gd name="csX1280" fmla="*/ 1043069 w 1981671"/>
                <a:gd name="csY1280" fmla="*/ 2281882 h 2288055"/>
                <a:gd name="csX1281" fmla="*/ 1043443 w 1981671"/>
                <a:gd name="csY1281" fmla="*/ 2281415 h 2288055"/>
                <a:gd name="csX1282" fmla="*/ 1044004 w 1981671"/>
                <a:gd name="csY1282" fmla="*/ 2281134 h 2288055"/>
                <a:gd name="csX1283" fmla="*/ 1044565 w 1981671"/>
                <a:gd name="csY1283" fmla="*/ 2280854 h 2288055"/>
                <a:gd name="csX1284" fmla="*/ 1045033 w 1981671"/>
                <a:gd name="csY1284" fmla="*/ 2280573 h 2288055"/>
                <a:gd name="csX1285" fmla="*/ 1045875 w 1981671"/>
                <a:gd name="csY1285" fmla="*/ 2279264 h 2288055"/>
                <a:gd name="csX1286" fmla="*/ 1045875 w 1981671"/>
                <a:gd name="csY1286" fmla="*/ 2278796 h 2288055"/>
                <a:gd name="csX1287" fmla="*/ 1045594 w 1981671"/>
                <a:gd name="csY1287" fmla="*/ 2278516 h 2288055"/>
                <a:gd name="csX1288" fmla="*/ 1045407 w 1981671"/>
                <a:gd name="csY1288" fmla="*/ 2278048 h 2288055"/>
                <a:gd name="csX1289" fmla="*/ 1045781 w 1981671"/>
                <a:gd name="csY1289" fmla="*/ 2276645 h 2288055"/>
                <a:gd name="csX1290" fmla="*/ 1046716 w 1981671"/>
                <a:gd name="csY1290" fmla="*/ 2275242 h 2288055"/>
                <a:gd name="csX1291" fmla="*/ 1047090 w 1981671"/>
                <a:gd name="csY1291" fmla="*/ 2275055 h 2288055"/>
                <a:gd name="csX1292" fmla="*/ 1047745 w 1981671"/>
                <a:gd name="csY1292" fmla="*/ 2274307 h 2288055"/>
                <a:gd name="csX1293" fmla="*/ 1054479 w 1981671"/>
                <a:gd name="csY1293" fmla="*/ 2269724 h 2288055"/>
                <a:gd name="csX1294" fmla="*/ 1064112 w 1981671"/>
                <a:gd name="csY1294" fmla="*/ 2243631 h 2288055"/>
                <a:gd name="csX1295" fmla="*/ 1066730 w 1981671"/>
                <a:gd name="csY1295" fmla="*/ 2233811 h 2288055"/>
                <a:gd name="csX1296" fmla="*/ 1082629 w 1981671"/>
                <a:gd name="csY1296" fmla="*/ 2190697 h 2288055"/>
                <a:gd name="csX1297" fmla="*/ 1085996 w 1981671"/>
                <a:gd name="csY1297" fmla="*/ 2190042 h 2288055"/>
                <a:gd name="csX1298" fmla="*/ 1088708 w 1981671"/>
                <a:gd name="csY1298" fmla="*/ 2187330 h 2288055"/>
                <a:gd name="csX1299" fmla="*/ 1087960 w 1981671"/>
                <a:gd name="csY1299" fmla="*/ 2180690 h 2288055"/>
                <a:gd name="csX1300" fmla="*/ 1087399 w 1981671"/>
                <a:gd name="csY1300" fmla="*/ 2173675 h 2288055"/>
                <a:gd name="csX1301" fmla="*/ 1088241 w 1981671"/>
                <a:gd name="csY1301" fmla="*/ 2170496 h 2288055"/>
                <a:gd name="csX1302" fmla="*/ 1088054 w 1981671"/>
                <a:gd name="csY1302" fmla="*/ 2166942 h 2288055"/>
                <a:gd name="csX1303" fmla="*/ 1090859 w 1981671"/>
                <a:gd name="csY1303" fmla="*/ 2163668 h 2288055"/>
                <a:gd name="csX1304" fmla="*/ 1096097 w 1981671"/>
                <a:gd name="csY1304" fmla="*/ 2162733 h 2288055"/>
                <a:gd name="csX1305" fmla="*/ 1100305 w 1981671"/>
                <a:gd name="csY1305" fmla="*/ 2159834 h 2288055"/>
                <a:gd name="csX1306" fmla="*/ 1103485 w 1981671"/>
                <a:gd name="csY1306" fmla="*/ 2154129 h 2288055"/>
                <a:gd name="csX1307" fmla="*/ 1100867 w 1981671"/>
                <a:gd name="csY1307" fmla="*/ 2147302 h 2288055"/>
                <a:gd name="csX1308" fmla="*/ 1099744 w 1981671"/>
                <a:gd name="csY1308" fmla="*/ 2137763 h 2288055"/>
                <a:gd name="csX1309" fmla="*/ 1086464 w 1981671"/>
                <a:gd name="csY1309" fmla="*/ 2110173 h 2288055"/>
                <a:gd name="csX1310" fmla="*/ 1066730 w 1981671"/>
                <a:gd name="csY1310" fmla="*/ 2078656 h 2288055"/>
                <a:gd name="csX1311" fmla="*/ 1062241 w 1981671"/>
                <a:gd name="csY1311" fmla="*/ 2064814 h 2288055"/>
                <a:gd name="csX1312" fmla="*/ 1062802 w 1981671"/>
                <a:gd name="csY1312" fmla="*/ 2062663 h 2288055"/>
                <a:gd name="csX1313" fmla="*/ 1071687 w 1981671"/>
                <a:gd name="csY1313" fmla="*/ 2054901 h 2288055"/>
                <a:gd name="csX1314" fmla="*/ 1078233 w 1981671"/>
                <a:gd name="csY1314" fmla="*/ 2049944 h 2288055"/>
                <a:gd name="csX1315" fmla="*/ 1090672 w 1981671"/>
                <a:gd name="csY1315" fmla="*/ 2050972 h 2288055"/>
                <a:gd name="csX1316" fmla="*/ 1103111 w 1981671"/>
                <a:gd name="csY1316" fmla="*/ 2053217 h 2288055"/>
                <a:gd name="csX1317" fmla="*/ 1117607 w 1981671"/>
                <a:gd name="csY1317" fmla="*/ 2046203 h 2288055"/>
                <a:gd name="csX1318" fmla="*/ 1122470 w 1981671"/>
                <a:gd name="csY1318" fmla="*/ 2045735 h 2288055"/>
                <a:gd name="csX1319" fmla="*/ 1134722 w 1981671"/>
                <a:gd name="csY1319" fmla="*/ 2039469 h 2288055"/>
                <a:gd name="csX1320" fmla="*/ 1145009 w 1981671"/>
                <a:gd name="csY1320" fmla="*/ 2046577 h 2288055"/>
                <a:gd name="csX1321" fmla="*/ 1152585 w 1981671"/>
                <a:gd name="csY1321" fmla="*/ 2047699 h 2288055"/>
                <a:gd name="csX1322" fmla="*/ 1159693 w 1981671"/>
                <a:gd name="csY1322" fmla="*/ 2047699 h 2288055"/>
                <a:gd name="csX1323" fmla="*/ 1175872 w 1981671"/>
                <a:gd name="csY1323" fmla="*/ 2042649 h 2288055"/>
                <a:gd name="csX1324" fmla="*/ 1184851 w 1981671"/>
                <a:gd name="csY1324" fmla="*/ 2045268 h 2288055"/>
                <a:gd name="csX1325" fmla="*/ 1193735 w 1981671"/>
                <a:gd name="csY1325" fmla="*/ 2051627 h 2288055"/>
                <a:gd name="csX1326" fmla="*/ 1195325 w 1981671"/>
                <a:gd name="csY1326" fmla="*/ 2059483 h 2288055"/>
                <a:gd name="csX1327" fmla="*/ 1200001 w 1981671"/>
                <a:gd name="csY1327" fmla="*/ 2072015 h 2288055"/>
                <a:gd name="csX1328" fmla="*/ 1205613 w 1981671"/>
                <a:gd name="csY1328" fmla="*/ 2067339 h 2288055"/>
                <a:gd name="csX1329" fmla="*/ 1216649 w 1981671"/>
                <a:gd name="csY1329" fmla="*/ 2053778 h 2288055"/>
                <a:gd name="csX1330" fmla="*/ 1222821 w 1981671"/>
                <a:gd name="csY1330" fmla="*/ 2050037 h 2288055"/>
                <a:gd name="csX1331" fmla="*/ 1228807 w 1981671"/>
                <a:gd name="csY1331" fmla="*/ 2041340 h 2288055"/>
                <a:gd name="csX1332" fmla="*/ 1234044 w 1981671"/>
                <a:gd name="csY1332" fmla="*/ 2028620 h 2288055"/>
                <a:gd name="csX1333" fmla="*/ 1240777 w 1981671"/>
                <a:gd name="csY1333" fmla="*/ 2024131 h 2288055"/>
                <a:gd name="csX1334" fmla="*/ 1249382 w 1981671"/>
                <a:gd name="csY1334" fmla="*/ 2019830 h 2288055"/>
                <a:gd name="csX1335" fmla="*/ 1251907 w 1981671"/>
                <a:gd name="csY1335" fmla="*/ 2016462 h 2288055"/>
                <a:gd name="csX1336" fmla="*/ 1252094 w 1981671"/>
                <a:gd name="csY1336" fmla="*/ 2012347 h 2288055"/>
                <a:gd name="csX1337" fmla="*/ 1254245 w 1981671"/>
                <a:gd name="csY1337" fmla="*/ 2004024 h 2288055"/>
                <a:gd name="csX1338" fmla="*/ 1264252 w 1981671"/>
                <a:gd name="csY1338" fmla="*/ 1994297 h 2288055"/>
                <a:gd name="csX1339" fmla="*/ 1271640 w 1981671"/>
                <a:gd name="csY1339" fmla="*/ 1983823 h 2288055"/>
                <a:gd name="csX1340" fmla="*/ 1273137 w 1981671"/>
                <a:gd name="csY1340" fmla="*/ 1972132 h 2288055"/>
                <a:gd name="csX1341" fmla="*/ 1276130 w 1981671"/>
                <a:gd name="csY1341" fmla="*/ 1966334 h 2288055"/>
                <a:gd name="csX1342" fmla="*/ 1281367 w 1981671"/>
                <a:gd name="csY1342" fmla="*/ 1962593 h 2288055"/>
                <a:gd name="csX1343" fmla="*/ 1284546 w 1981671"/>
                <a:gd name="csY1343" fmla="*/ 1961003 h 2288055"/>
                <a:gd name="csX1344" fmla="*/ 1290345 w 1981671"/>
                <a:gd name="csY1344" fmla="*/ 1956327 h 2288055"/>
                <a:gd name="csX1345" fmla="*/ 1295583 w 1981671"/>
                <a:gd name="csY1345" fmla="*/ 1953708 h 2288055"/>
                <a:gd name="csX1346" fmla="*/ 1299791 w 1981671"/>
                <a:gd name="csY1346" fmla="*/ 1951650 h 2288055"/>
                <a:gd name="csX1347" fmla="*/ 1300820 w 1981671"/>
                <a:gd name="csY1347" fmla="*/ 1948471 h 2288055"/>
                <a:gd name="csX1348" fmla="*/ 1296705 w 1981671"/>
                <a:gd name="csY1348" fmla="*/ 1942579 h 2288055"/>
                <a:gd name="csX1349" fmla="*/ 1285576 w 1981671"/>
                <a:gd name="csY1349" fmla="*/ 1933133 h 2288055"/>
                <a:gd name="csX1350" fmla="*/ 1280806 w 1981671"/>
                <a:gd name="csY1350" fmla="*/ 1927989 h 2288055"/>
                <a:gd name="csX1351" fmla="*/ 1280806 w 1981671"/>
                <a:gd name="csY1351" fmla="*/ 1925370 h 2288055"/>
                <a:gd name="csX1352" fmla="*/ 1286604 w 1981671"/>
                <a:gd name="csY1352" fmla="*/ 1924903 h 2288055"/>
                <a:gd name="csX1353" fmla="*/ 1290252 w 1981671"/>
                <a:gd name="csY1353" fmla="*/ 1924903 h 2288055"/>
                <a:gd name="csX1354" fmla="*/ 1295957 w 1981671"/>
                <a:gd name="csY1354" fmla="*/ 1924342 h 2288055"/>
                <a:gd name="csX1355" fmla="*/ 1299136 w 1981671"/>
                <a:gd name="csY1355" fmla="*/ 1923874 h 2288055"/>
                <a:gd name="csX1356" fmla="*/ 1305496 w 1981671"/>
                <a:gd name="csY1356" fmla="*/ 1922284 h 2288055"/>
                <a:gd name="csX1357" fmla="*/ 1310640 w 1981671"/>
                <a:gd name="csY1357" fmla="*/ 1919572 h 2288055"/>
                <a:gd name="csX1358" fmla="*/ 1312136 w 1981671"/>
                <a:gd name="csY1358" fmla="*/ 1919198 h 2288055"/>
                <a:gd name="csX1359" fmla="*/ 1330092 w 1981671"/>
                <a:gd name="csY1359" fmla="*/ 1919759 h 2288055"/>
                <a:gd name="csX1360" fmla="*/ 1334488 w 1981671"/>
                <a:gd name="csY1360" fmla="*/ 1926586 h 2288055"/>
                <a:gd name="csX1361" fmla="*/ 1341690 w 1981671"/>
                <a:gd name="csY1361" fmla="*/ 1922284 h 2288055"/>
                <a:gd name="csX1362" fmla="*/ 1351977 w 1981671"/>
                <a:gd name="csY1362" fmla="*/ 1916018 h 2288055"/>
                <a:gd name="csX1363" fmla="*/ 1353567 w 1981671"/>
                <a:gd name="csY1363" fmla="*/ 1906011 h 2288055"/>
                <a:gd name="csX1364" fmla="*/ 1357682 w 1981671"/>
                <a:gd name="csY1364" fmla="*/ 1902270 h 2288055"/>
                <a:gd name="csX1365" fmla="*/ 1360768 w 1981671"/>
                <a:gd name="csY1365" fmla="*/ 1898623 h 2288055"/>
                <a:gd name="csX1366" fmla="*/ 1365538 w 1981671"/>
                <a:gd name="csY1366" fmla="*/ 1902925 h 2288055"/>
                <a:gd name="csX1367" fmla="*/ 1370308 w 1981671"/>
                <a:gd name="csY1367" fmla="*/ 1906198 h 2288055"/>
                <a:gd name="csX1368" fmla="*/ 1373768 w 1981671"/>
                <a:gd name="csY1368" fmla="*/ 1906946 h 2288055"/>
                <a:gd name="csX1369" fmla="*/ 1375732 w 1981671"/>
                <a:gd name="csY1369" fmla="*/ 1898810 h 2288055"/>
                <a:gd name="csX1370" fmla="*/ 1377041 w 1981671"/>
                <a:gd name="csY1370" fmla="*/ 1892918 h 2288055"/>
                <a:gd name="csX1371" fmla="*/ 1377790 w 1981671"/>
                <a:gd name="csY1371" fmla="*/ 1883846 h 2288055"/>
                <a:gd name="csX1372" fmla="*/ 1377790 w 1981671"/>
                <a:gd name="csY1372" fmla="*/ 1882162 h 2288055"/>
                <a:gd name="csX1373" fmla="*/ 1378818 w 1981671"/>
                <a:gd name="csY1373" fmla="*/ 1881882 h 2288055"/>
                <a:gd name="csX1374" fmla="*/ 1386487 w 1981671"/>
                <a:gd name="csY1374" fmla="*/ 1879263 h 2288055"/>
                <a:gd name="csX1375" fmla="*/ 1392753 w 1981671"/>
                <a:gd name="csY1375" fmla="*/ 1876925 h 2288055"/>
                <a:gd name="csX1376" fmla="*/ 1405286 w 1981671"/>
                <a:gd name="csY1376" fmla="*/ 1883846 h 2288055"/>
                <a:gd name="csX1377" fmla="*/ 1406782 w 1981671"/>
                <a:gd name="csY1377" fmla="*/ 1883846 h 2288055"/>
                <a:gd name="csX1378" fmla="*/ 1409214 w 1981671"/>
                <a:gd name="csY1378" fmla="*/ 1878609 h 2288055"/>
                <a:gd name="csX1379" fmla="*/ 1409214 w 1981671"/>
                <a:gd name="csY1379" fmla="*/ 1876177 h 2288055"/>
                <a:gd name="csX1380" fmla="*/ 1407156 w 1981671"/>
                <a:gd name="csY1380" fmla="*/ 1869630 h 2288055"/>
                <a:gd name="csX1381" fmla="*/ 1422868 w 1981671"/>
                <a:gd name="csY1381" fmla="*/ 1865235 h 2288055"/>
                <a:gd name="csX1382" fmla="*/ 1429602 w 1981671"/>
                <a:gd name="csY1382" fmla="*/ 1855976 h 2288055"/>
                <a:gd name="csX1383" fmla="*/ 1436710 w 1981671"/>
                <a:gd name="csY1383" fmla="*/ 1851580 h 2288055"/>
                <a:gd name="csX1384" fmla="*/ 1442228 w 1981671"/>
                <a:gd name="csY1384" fmla="*/ 1849336 h 2288055"/>
                <a:gd name="csX1385" fmla="*/ 1432782 w 1981671"/>
                <a:gd name="csY1385" fmla="*/ 1829696 h 2288055"/>
                <a:gd name="csX1386" fmla="*/ 1434745 w 1981671"/>
                <a:gd name="csY1386" fmla="*/ 1829509 h 2288055"/>
                <a:gd name="csX1387" fmla="*/ 1437271 w 1981671"/>
                <a:gd name="csY1387" fmla="*/ 1829228 h 2288055"/>
                <a:gd name="csX1388" fmla="*/ 1440544 w 1981671"/>
                <a:gd name="csY1388" fmla="*/ 1829041 h 2288055"/>
                <a:gd name="csX1389" fmla="*/ 1443350 w 1981671"/>
                <a:gd name="csY1389" fmla="*/ 1828667 h 2288055"/>
                <a:gd name="csX1390" fmla="*/ 1455695 w 1981671"/>
                <a:gd name="csY1390" fmla="*/ 1830070 h 2288055"/>
                <a:gd name="csX1391" fmla="*/ 1462990 w 1981671"/>
                <a:gd name="csY1391" fmla="*/ 1828386 h 2288055"/>
                <a:gd name="csX1392" fmla="*/ 1465982 w 1981671"/>
                <a:gd name="csY1392" fmla="*/ 1827451 h 2288055"/>
                <a:gd name="csX1393" fmla="*/ 1465982 w 1981671"/>
                <a:gd name="csY1393" fmla="*/ 1821559 h 2288055"/>
                <a:gd name="csX1394" fmla="*/ 1461400 w 1981671"/>
                <a:gd name="csY1394" fmla="*/ 1816041 h 2288055"/>
                <a:gd name="csX1395" fmla="*/ 1457191 w 1981671"/>
                <a:gd name="csY1395" fmla="*/ 1794998 h 2288055"/>
                <a:gd name="csX1396" fmla="*/ 1455975 w 1981671"/>
                <a:gd name="csY1396" fmla="*/ 1783308 h 2288055"/>
                <a:gd name="csX1397" fmla="*/ 1451580 w 1981671"/>
                <a:gd name="csY1397" fmla="*/ 1771711 h 2288055"/>
                <a:gd name="csX1398" fmla="*/ 1444846 w 1981671"/>
                <a:gd name="csY1398" fmla="*/ 1772553 h 2288055"/>
                <a:gd name="csX1399" fmla="*/ 1443630 w 1981671"/>
                <a:gd name="csY1399" fmla="*/ 1780690 h 2288055"/>
                <a:gd name="csX1400" fmla="*/ 1443817 w 1981671"/>
                <a:gd name="csY1400" fmla="*/ 1788078 h 2288055"/>
                <a:gd name="csX1401" fmla="*/ 1438487 w 1981671"/>
                <a:gd name="csY1401" fmla="*/ 1796682 h 2288055"/>
                <a:gd name="csX1402" fmla="*/ 1434091 w 1981671"/>
                <a:gd name="csY1402" fmla="*/ 1805847 h 2288055"/>
                <a:gd name="csX1403" fmla="*/ 1429134 w 1981671"/>
                <a:gd name="csY1403" fmla="*/ 1813142 h 2288055"/>
                <a:gd name="csX1404" fmla="*/ 1426890 w 1981671"/>
                <a:gd name="csY1404" fmla="*/ 1807344 h 2288055"/>
                <a:gd name="csX1405" fmla="*/ 1424832 w 1981671"/>
                <a:gd name="csY1405" fmla="*/ 1801452 h 2288055"/>
                <a:gd name="csX1406" fmla="*/ 1424832 w 1981671"/>
                <a:gd name="csY1406" fmla="*/ 1795747 h 2288055"/>
                <a:gd name="csX1407" fmla="*/ 1418753 w 1981671"/>
                <a:gd name="csY1407" fmla="*/ 1768999 h 2288055"/>
                <a:gd name="csX1408" fmla="*/ 1421840 w 1981671"/>
                <a:gd name="csY1408" fmla="*/ 1767129 h 2288055"/>
                <a:gd name="csX1409" fmla="*/ 1431940 w 1981671"/>
                <a:gd name="csY1409" fmla="*/ 1760395 h 2288055"/>
                <a:gd name="csX1410" fmla="*/ 1438580 w 1981671"/>
                <a:gd name="csY1410" fmla="*/ 1761143 h 2288055"/>
                <a:gd name="csX1411" fmla="*/ 1454666 w 1981671"/>
                <a:gd name="csY1411" fmla="*/ 1755251 h 2288055"/>
                <a:gd name="csX1412" fmla="*/ 1453637 w 1981671"/>
                <a:gd name="csY1412" fmla="*/ 1751978 h 2288055"/>
                <a:gd name="csX1413" fmla="*/ 1450644 w 1981671"/>
                <a:gd name="csY1413" fmla="*/ 1741597 h 2288055"/>
                <a:gd name="csX1414" fmla="*/ 1463083 w 1981671"/>
                <a:gd name="csY1414" fmla="*/ 1739071 h 2288055"/>
                <a:gd name="csX1415" fmla="*/ 1472342 w 1981671"/>
                <a:gd name="csY1415" fmla="*/ 1736827 h 2288055"/>
                <a:gd name="csX1416" fmla="*/ 1468508 w 1981671"/>
                <a:gd name="csY1416" fmla="*/ 1722985 h 2288055"/>
                <a:gd name="csX1417" fmla="*/ 1467105 w 1981671"/>
                <a:gd name="csY1417" fmla="*/ 1719338 h 2288055"/>
                <a:gd name="csX1418" fmla="*/ 1468040 w 1981671"/>
                <a:gd name="csY1418" fmla="*/ 1710172 h 2288055"/>
                <a:gd name="csX1419" fmla="*/ 1464954 w 1981671"/>
                <a:gd name="csY1419" fmla="*/ 1708583 h 2288055"/>
                <a:gd name="csX1420" fmla="*/ 1455321 w 1981671"/>
                <a:gd name="csY1420" fmla="*/ 1702317 h 2288055"/>
                <a:gd name="csX1421" fmla="*/ 1447371 w 1981671"/>
                <a:gd name="csY1421" fmla="*/ 1689223 h 2288055"/>
                <a:gd name="csX1422" fmla="*/ 1447745 w 1981671"/>
                <a:gd name="csY1422" fmla="*/ 1686792 h 2288055"/>
                <a:gd name="csX1423" fmla="*/ 1448681 w 1981671"/>
                <a:gd name="csY1423" fmla="*/ 1682303 h 2288055"/>
                <a:gd name="csX1424" fmla="*/ 1457472 w 1981671"/>
                <a:gd name="csY1424" fmla="*/ 1681741 h 2288055"/>
                <a:gd name="csX1425" fmla="*/ 1472810 w 1981671"/>
                <a:gd name="csY1425" fmla="*/ 1681741 h 2288055"/>
                <a:gd name="csX1426" fmla="*/ 1481694 w 1981671"/>
                <a:gd name="csY1426" fmla="*/ 1683331 h 2288055"/>
                <a:gd name="csX1427" fmla="*/ 1509097 w 1981671"/>
                <a:gd name="csY1427" fmla="*/ 1689036 h 2288055"/>
                <a:gd name="csX1428" fmla="*/ 1519759 w 1981671"/>
                <a:gd name="csY1428" fmla="*/ 1697827 h 2288055"/>
                <a:gd name="csX1429" fmla="*/ 1523500 w 1981671"/>
                <a:gd name="csY1429" fmla="*/ 1702317 h 2288055"/>
                <a:gd name="csX1430" fmla="*/ 1529578 w 1981671"/>
                <a:gd name="csY1430" fmla="*/ 1706712 h 2288055"/>
                <a:gd name="csX1431" fmla="*/ 1536312 w 1981671"/>
                <a:gd name="csY1431" fmla="*/ 1714101 h 2288055"/>
                <a:gd name="csX1432" fmla="*/ 1541643 w 1981671"/>
                <a:gd name="csY1432" fmla="*/ 1727849 h 2288055"/>
                <a:gd name="csX1433" fmla="*/ 1546319 w 1981671"/>
                <a:gd name="csY1433" fmla="*/ 1738510 h 2288055"/>
                <a:gd name="csX1434" fmla="*/ 1546974 w 1981671"/>
                <a:gd name="csY1434" fmla="*/ 1745337 h 2288055"/>
                <a:gd name="csX1435" fmla="*/ 1550247 w 1981671"/>
                <a:gd name="csY1435" fmla="*/ 1749359 h 2288055"/>
                <a:gd name="csX1436" fmla="*/ 1557823 w 1981671"/>
                <a:gd name="csY1436" fmla="*/ 1755625 h 2288055"/>
                <a:gd name="csX1437" fmla="*/ 1561377 w 1981671"/>
                <a:gd name="csY1437" fmla="*/ 1759366 h 2288055"/>
                <a:gd name="csX1438" fmla="*/ 1567175 w 1981671"/>
                <a:gd name="csY1438" fmla="*/ 1765258 h 2288055"/>
                <a:gd name="csX1439" fmla="*/ 1568110 w 1981671"/>
                <a:gd name="csY1439" fmla="*/ 1770869 h 2288055"/>
                <a:gd name="csX1440" fmla="*/ 1568391 w 1981671"/>
                <a:gd name="csY1440" fmla="*/ 1774330 h 2288055"/>
                <a:gd name="csX1441" fmla="*/ 1566801 w 1981671"/>
                <a:gd name="csY1441" fmla="*/ 1783963 h 2288055"/>
                <a:gd name="csX1442" fmla="*/ 1569326 w 1981671"/>
                <a:gd name="csY1442" fmla="*/ 1800142 h 2288055"/>
                <a:gd name="csX1443" fmla="*/ 1570074 w 1981671"/>
                <a:gd name="csY1443" fmla="*/ 1807811 h 2288055"/>
                <a:gd name="csX1444" fmla="*/ 1572880 w 1981671"/>
                <a:gd name="csY1444" fmla="*/ 1813048 h 2288055"/>
                <a:gd name="csX1445" fmla="*/ 1574563 w 1981671"/>
                <a:gd name="csY1445" fmla="*/ 1814545 h 2288055"/>
                <a:gd name="csX1446" fmla="*/ 1575779 w 1981671"/>
                <a:gd name="csY1446" fmla="*/ 1819221 h 2288055"/>
                <a:gd name="csX1447" fmla="*/ 1576060 w 1981671"/>
                <a:gd name="csY1447" fmla="*/ 1820344 h 2288055"/>
                <a:gd name="csX1448" fmla="*/ 1576247 w 1981671"/>
                <a:gd name="csY1448" fmla="*/ 1821372 h 2288055"/>
                <a:gd name="csX1449" fmla="*/ 1578866 w 1981671"/>
                <a:gd name="csY1449" fmla="*/ 1830257 h 2288055"/>
                <a:gd name="csX1450" fmla="*/ 1585786 w 1981671"/>
                <a:gd name="csY1450" fmla="*/ 1828293 h 2288055"/>
                <a:gd name="csX1451" fmla="*/ 1594858 w 1981671"/>
                <a:gd name="csY1451" fmla="*/ 1825861 h 2288055"/>
                <a:gd name="csX1452" fmla="*/ 1597383 w 1981671"/>
                <a:gd name="csY1452" fmla="*/ 1825674 h 2288055"/>
                <a:gd name="csX1453" fmla="*/ 1605239 w 1981671"/>
                <a:gd name="csY1453" fmla="*/ 1825020 h 2288055"/>
                <a:gd name="csX1454" fmla="*/ 1622541 w 1981671"/>
                <a:gd name="csY1454" fmla="*/ 1830724 h 2288055"/>
                <a:gd name="csX1455" fmla="*/ 1632454 w 1981671"/>
                <a:gd name="csY1455" fmla="*/ 1830070 h 2288055"/>
                <a:gd name="csX1456" fmla="*/ 1637879 w 1981671"/>
                <a:gd name="csY1456" fmla="*/ 1828854 h 2288055"/>
                <a:gd name="csX1457" fmla="*/ 1654713 w 1981671"/>
                <a:gd name="csY1457" fmla="*/ 1824271 h 2288055"/>
                <a:gd name="csX1458" fmla="*/ 1654994 w 1981671"/>
                <a:gd name="csY1458" fmla="*/ 1824271 h 2288055"/>
                <a:gd name="csX1459" fmla="*/ 1654994 w 1981671"/>
                <a:gd name="csY1459" fmla="*/ 1823430 h 2288055"/>
                <a:gd name="csX1460" fmla="*/ 1655087 w 1981671"/>
                <a:gd name="csY1460" fmla="*/ 1823149 h 2288055"/>
                <a:gd name="csX1461" fmla="*/ 1655461 w 1981671"/>
                <a:gd name="csY1461" fmla="*/ 1823149 h 2288055"/>
                <a:gd name="csX1462" fmla="*/ 1656677 w 1981671"/>
                <a:gd name="csY1462" fmla="*/ 1823430 h 2288055"/>
                <a:gd name="csX1463" fmla="*/ 1657051 w 1981671"/>
                <a:gd name="csY1463" fmla="*/ 1823430 h 2288055"/>
                <a:gd name="csX1464" fmla="*/ 1657238 w 1981671"/>
                <a:gd name="csY1464" fmla="*/ 1822962 h 2288055"/>
                <a:gd name="csX1465" fmla="*/ 1657238 w 1981671"/>
                <a:gd name="csY1465" fmla="*/ 1822120 h 2288055"/>
                <a:gd name="csX1466" fmla="*/ 1663785 w 1981671"/>
                <a:gd name="csY1466" fmla="*/ 1815854 h 2288055"/>
                <a:gd name="csX1467" fmla="*/ 1664439 w 1981671"/>
                <a:gd name="csY1467" fmla="*/ 1812862 h 2288055"/>
                <a:gd name="csX1468" fmla="*/ 1667807 w 1981671"/>
                <a:gd name="csY1468" fmla="*/ 1799675 h 2288055"/>
                <a:gd name="csX1469" fmla="*/ 1666030 w 1981671"/>
                <a:gd name="csY1469" fmla="*/ 1793596 h 2288055"/>
                <a:gd name="csX1470" fmla="*/ 1669864 w 1981671"/>
                <a:gd name="csY1470" fmla="*/ 1791912 h 2288055"/>
                <a:gd name="csX1471" fmla="*/ 1679965 w 1981671"/>
                <a:gd name="csY1471" fmla="*/ 1789481 h 2288055"/>
                <a:gd name="csX1472" fmla="*/ 1691655 w 1981671"/>
                <a:gd name="csY1472" fmla="*/ 1787423 h 2288055"/>
                <a:gd name="csX1473" fmla="*/ 1695022 w 1981671"/>
                <a:gd name="csY1473" fmla="*/ 1786862 h 2288055"/>
                <a:gd name="csX1474" fmla="*/ 1701942 w 1981671"/>
                <a:gd name="csY1474" fmla="*/ 1785179 h 2288055"/>
                <a:gd name="csX1475" fmla="*/ 1702597 w 1981671"/>
                <a:gd name="csY1475" fmla="*/ 1786488 h 2288055"/>
                <a:gd name="csX1476" fmla="*/ 1707834 w 1981671"/>
                <a:gd name="csY1476" fmla="*/ 1783869 h 2288055"/>
                <a:gd name="csX1477" fmla="*/ 1716064 w 1981671"/>
                <a:gd name="csY1477" fmla="*/ 1779941 h 2288055"/>
                <a:gd name="csX1478" fmla="*/ 1719618 w 1981671"/>
                <a:gd name="csY1478" fmla="*/ 1778164 h 2288055"/>
                <a:gd name="csX1479" fmla="*/ 1723360 w 1981671"/>
                <a:gd name="csY1479" fmla="*/ 1776200 h 2288055"/>
                <a:gd name="csX1480" fmla="*/ 1728316 w 1981671"/>
                <a:gd name="csY1480" fmla="*/ 1773675 h 2288055"/>
                <a:gd name="csX1481" fmla="*/ 1731590 w 1981671"/>
                <a:gd name="csY1481" fmla="*/ 1772085 h 2288055"/>
                <a:gd name="csX1482" fmla="*/ 1728316 w 1981671"/>
                <a:gd name="csY1482" fmla="*/ 1759179 h 2288055"/>
                <a:gd name="csX1483" fmla="*/ 1737482 w 1981671"/>
                <a:gd name="csY1483" fmla="*/ 1749920 h 2288055"/>
                <a:gd name="csX1484" fmla="*/ 1795840 w 1981671"/>
                <a:gd name="csY1484" fmla="*/ 1745337 h 2288055"/>
                <a:gd name="csX1485" fmla="*/ 1795840 w 1981671"/>
                <a:gd name="csY1485" fmla="*/ 1744589 h 2288055"/>
                <a:gd name="csX1486" fmla="*/ 1795466 w 1981671"/>
                <a:gd name="csY1486" fmla="*/ 1740942 h 2288055"/>
                <a:gd name="csX1487" fmla="*/ 1795279 w 1981671"/>
                <a:gd name="csY1487" fmla="*/ 1735891 h 2288055"/>
                <a:gd name="csX1488" fmla="*/ 1795092 w 1981671"/>
                <a:gd name="csY1488" fmla="*/ 1731496 h 2288055"/>
                <a:gd name="csX1489" fmla="*/ 1794437 w 1981671"/>
                <a:gd name="csY1489" fmla="*/ 1729719 h 2288055"/>
                <a:gd name="csX1490" fmla="*/ 1792006 w 1981671"/>
                <a:gd name="csY1490" fmla="*/ 1727100 h 2288055"/>
                <a:gd name="csX1491" fmla="*/ 1788078 w 1981671"/>
                <a:gd name="csY1491" fmla="*/ 1724201 h 2288055"/>
                <a:gd name="csX1492" fmla="*/ 1784150 w 1981671"/>
                <a:gd name="csY1492" fmla="*/ 1720180 h 2288055"/>
                <a:gd name="csX1493" fmla="*/ 1781437 w 1981671"/>
                <a:gd name="csY1493" fmla="*/ 1716532 h 2288055"/>
                <a:gd name="csX1494" fmla="*/ 1778258 w 1981671"/>
                <a:gd name="csY1494" fmla="*/ 1712043 h 2288055"/>
                <a:gd name="csX1495" fmla="*/ 1776294 w 1981671"/>
                <a:gd name="csY1495" fmla="*/ 1707648 h 2288055"/>
                <a:gd name="csX1496" fmla="*/ 1774891 w 1981671"/>
                <a:gd name="csY1496" fmla="*/ 1703907 h 2288055"/>
                <a:gd name="csX1497" fmla="*/ 1773956 w 1981671"/>
                <a:gd name="csY1497" fmla="*/ 1699979 h 2288055"/>
                <a:gd name="csX1498" fmla="*/ 1773394 w 1981671"/>
                <a:gd name="csY1498" fmla="*/ 1696705 h 2288055"/>
                <a:gd name="csX1499" fmla="*/ 1771805 w 1981671"/>
                <a:gd name="csY1499" fmla="*/ 1692684 h 2288055"/>
                <a:gd name="csX1500" fmla="*/ 1770963 w 1981671"/>
                <a:gd name="csY1500" fmla="*/ 1690626 h 2288055"/>
                <a:gd name="csX1501" fmla="*/ 1769467 w 1981671"/>
                <a:gd name="csY1501" fmla="*/ 1689317 h 2288055"/>
                <a:gd name="csX1502" fmla="*/ 1768251 w 1981671"/>
                <a:gd name="csY1502" fmla="*/ 1687821 h 2288055"/>
                <a:gd name="csX1503" fmla="*/ 1769373 w 1981671"/>
                <a:gd name="csY1503" fmla="*/ 1686230 h 2288055"/>
                <a:gd name="csX1504" fmla="*/ 1770215 w 1981671"/>
                <a:gd name="csY1504" fmla="*/ 1685763 h 2288055"/>
                <a:gd name="csX1505" fmla="*/ 1771524 w 1981671"/>
                <a:gd name="csY1505" fmla="*/ 1684641 h 2288055"/>
                <a:gd name="csX1506" fmla="*/ 1773021 w 1981671"/>
                <a:gd name="csY1506" fmla="*/ 1682583 h 2288055"/>
                <a:gd name="csX1507" fmla="*/ 1773207 w 1981671"/>
                <a:gd name="csY1507" fmla="*/ 1682209 h 2288055"/>
                <a:gd name="csX1508" fmla="*/ 1774236 w 1981671"/>
                <a:gd name="csY1508" fmla="*/ 1680900 h 2288055"/>
                <a:gd name="csX1509" fmla="*/ 1776387 w 1981671"/>
                <a:gd name="csY1509" fmla="*/ 1679123 h 2288055"/>
                <a:gd name="csX1510" fmla="*/ 1777510 w 1981671"/>
                <a:gd name="csY1510" fmla="*/ 1678094 h 2288055"/>
                <a:gd name="csX1511" fmla="*/ 1778445 w 1981671"/>
                <a:gd name="csY1511" fmla="*/ 1677159 h 2288055"/>
                <a:gd name="csX1512" fmla="*/ 1780409 w 1981671"/>
                <a:gd name="csY1512" fmla="*/ 1675382 h 2288055"/>
                <a:gd name="csX1513" fmla="*/ 1781437 w 1981671"/>
                <a:gd name="csY1513" fmla="*/ 1674446 h 2288055"/>
                <a:gd name="csX1514" fmla="*/ 1781437 w 1981671"/>
                <a:gd name="csY1514" fmla="*/ 1673324 h 2288055"/>
                <a:gd name="csX1515" fmla="*/ 1780783 w 1981671"/>
                <a:gd name="csY1515" fmla="*/ 1670612 h 2288055"/>
                <a:gd name="csX1516" fmla="*/ 1780783 w 1981671"/>
                <a:gd name="csY1516" fmla="*/ 1667619 h 2288055"/>
                <a:gd name="csX1517" fmla="*/ 1781812 w 1981671"/>
                <a:gd name="csY1517" fmla="*/ 1665001 h 2288055"/>
                <a:gd name="csX1518" fmla="*/ 1781812 w 1981671"/>
                <a:gd name="csY1518" fmla="*/ 1663317 h 2288055"/>
                <a:gd name="csX1519" fmla="*/ 1779941 w 1981671"/>
                <a:gd name="csY1519" fmla="*/ 1660044 h 2288055"/>
                <a:gd name="csX1520" fmla="*/ 1779754 w 1981671"/>
                <a:gd name="csY1520" fmla="*/ 1656584 h 2288055"/>
                <a:gd name="csX1521" fmla="*/ 1779754 w 1981671"/>
                <a:gd name="csY1521" fmla="*/ 1653965 h 2288055"/>
                <a:gd name="csX1522" fmla="*/ 1778632 w 1981671"/>
                <a:gd name="csY1522" fmla="*/ 1652375 h 2288055"/>
                <a:gd name="csX1523" fmla="*/ 1775639 w 1981671"/>
                <a:gd name="csY1523" fmla="*/ 1650598 h 2288055"/>
                <a:gd name="csX1524" fmla="*/ 1772833 w 1981671"/>
                <a:gd name="csY1524" fmla="*/ 1651720 h 2288055"/>
                <a:gd name="csX1525" fmla="*/ 1768344 w 1981671"/>
                <a:gd name="csY1525" fmla="*/ 1655461 h 2288055"/>
                <a:gd name="csX1526" fmla="*/ 1764510 w 1981671"/>
                <a:gd name="csY1526" fmla="*/ 1657332 h 2288055"/>
                <a:gd name="csX1527" fmla="*/ 1758805 w 1981671"/>
                <a:gd name="csY1527" fmla="*/ 1654619 h 2288055"/>
                <a:gd name="csX1528" fmla="*/ 1757495 w 1981671"/>
                <a:gd name="csY1528" fmla="*/ 1652656 h 2288055"/>
                <a:gd name="csX1529" fmla="*/ 1756373 w 1981671"/>
                <a:gd name="csY1529" fmla="*/ 1651346 h 2288055"/>
                <a:gd name="csX1530" fmla="*/ 1754503 w 1981671"/>
                <a:gd name="csY1530" fmla="*/ 1649569 h 2288055"/>
                <a:gd name="csX1531" fmla="*/ 1752258 w 1981671"/>
                <a:gd name="csY1531" fmla="*/ 1646203 h 2288055"/>
                <a:gd name="csX1532" fmla="*/ 1751417 w 1981671"/>
                <a:gd name="csY1532" fmla="*/ 1643397 h 2288055"/>
                <a:gd name="csX1533" fmla="*/ 1750949 w 1981671"/>
                <a:gd name="csY1533" fmla="*/ 1640497 h 2288055"/>
                <a:gd name="csX1534" fmla="*/ 1750575 w 1981671"/>
                <a:gd name="csY1534" fmla="*/ 1636757 h 2288055"/>
                <a:gd name="csX1535" fmla="*/ 1750575 w 1981671"/>
                <a:gd name="csY1535" fmla="*/ 1632454 h 2288055"/>
                <a:gd name="csX1536" fmla="*/ 1750762 w 1981671"/>
                <a:gd name="csY1536" fmla="*/ 1629742 h 2288055"/>
                <a:gd name="csX1537" fmla="*/ 1750201 w 1981671"/>
                <a:gd name="csY1537" fmla="*/ 1625534 h 2288055"/>
                <a:gd name="csX1538" fmla="*/ 1749920 w 1981671"/>
                <a:gd name="csY1538" fmla="*/ 1620577 h 2288055"/>
                <a:gd name="csX1539" fmla="*/ 1749920 w 1981671"/>
                <a:gd name="csY1539" fmla="*/ 1615901 h 2288055"/>
                <a:gd name="csX1540" fmla="*/ 1750387 w 1981671"/>
                <a:gd name="csY1540" fmla="*/ 1613656 h 2288055"/>
                <a:gd name="csX1541" fmla="*/ 1752352 w 1981671"/>
                <a:gd name="csY1541" fmla="*/ 1610850 h 2288055"/>
                <a:gd name="csX1542" fmla="*/ 1754222 w 1981671"/>
                <a:gd name="csY1542" fmla="*/ 1606361 h 2288055"/>
                <a:gd name="csX1543" fmla="*/ 1755157 w 1981671"/>
                <a:gd name="csY1543" fmla="*/ 1601031 h 2288055"/>
                <a:gd name="csX1544" fmla="*/ 1755345 w 1981671"/>
                <a:gd name="csY1544" fmla="*/ 1595139 h 2288055"/>
                <a:gd name="csX1545" fmla="*/ 1755345 w 1981671"/>
                <a:gd name="csY1545" fmla="*/ 1591491 h 2288055"/>
                <a:gd name="csX1546" fmla="*/ 1755345 w 1981671"/>
                <a:gd name="csY1546" fmla="*/ 1588685 h 2288055"/>
                <a:gd name="csX1547" fmla="*/ 1755718 w 1981671"/>
                <a:gd name="csY1547" fmla="*/ 1585038 h 2288055"/>
                <a:gd name="csX1548" fmla="*/ 1756186 w 1981671"/>
                <a:gd name="csY1548" fmla="*/ 1583261 h 2288055"/>
                <a:gd name="csX1549" fmla="*/ 1757589 w 1981671"/>
                <a:gd name="csY1549" fmla="*/ 1582045 h 2288055"/>
                <a:gd name="csX1550" fmla="*/ 1757963 w 1981671"/>
                <a:gd name="csY1550" fmla="*/ 1578959 h 2288055"/>
                <a:gd name="csX1551" fmla="*/ 1757028 w 1981671"/>
                <a:gd name="csY1551" fmla="*/ 1575405 h 2288055"/>
                <a:gd name="csX1552" fmla="*/ 1758431 w 1981671"/>
                <a:gd name="csY1552" fmla="*/ 1574563 h 2288055"/>
                <a:gd name="csX1553" fmla="*/ 1760769 w 1981671"/>
                <a:gd name="csY1553" fmla="*/ 1572600 h 2288055"/>
                <a:gd name="csX1554" fmla="*/ 1760956 w 1981671"/>
                <a:gd name="csY1554" fmla="*/ 1568297 h 2288055"/>
                <a:gd name="csX1555" fmla="*/ 1757776 w 1981671"/>
                <a:gd name="csY1555" fmla="*/ 1567549 h 2288055"/>
                <a:gd name="csX1556" fmla="*/ 1754971 w 1981671"/>
                <a:gd name="csY1556" fmla="*/ 1564182 h 2288055"/>
                <a:gd name="csX1557" fmla="*/ 1754783 w 1981671"/>
                <a:gd name="csY1557" fmla="*/ 1560628 h 2288055"/>
                <a:gd name="csX1558" fmla="*/ 1755532 w 1981671"/>
                <a:gd name="csY1558" fmla="*/ 1555485 h 2288055"/>
                <a:gd name="csX1559" fmla="*/ 1754596 w 1981671"/>
                <a:gd name="csY1559" fmla="*/ 1553988 h 2288055"/>
                <a:gd name="csX1560" fmla="*/ 1751884 w 1981671"/>
                <a:gd name="csY1560" fmla="*/ 1552679 h 2288055"/>
                <a:gd name="csX1561" fmla="*/ 1749079 w 1981671"/>
                <a:gd name="csY1561" fmla="*/ 1551557 h 2288055"/>
                <a:gd name="csX1562" fmla="*/ 1746647 w 1981671"/>
                <a:gd name="csY1562" fmla="*/ 1549966 h 2288055"/>
                <a:gd name="csX1563" fmla="*/ 1745337 w 1981671"/>
                <a:gd name="csY1563" fmla="*/ 1548470 h 2288055"/>
                <a:gd name="csX1564" fmla="*/ 1743560 w 1981671"/>
                <a:gd name="csY1564" fmla="*/ 1545104 h 2288055"/>
                <a:gd name="csX1565" fmla="*/ 1742251 w 1981671"/>
                <a:gd name="csY1565" fmla="*/ 1542017 h 2288055"/>
                <a:gd name="csX1566" fmla="*/ 1741410 w 1981671"/>
                <a:gd name="csY1566" fmla="*/ 1540334 h 2288055"/>
                <a:gd name="csX1567" fmla="*/ 1740194 w 1981671"/>
                <a:gd name="csY1567" fmla="*/ 1538276 h 2288055"/>
                <a:gd name="csX1568" fmla="*/ 1737762 w 1981671"/>
                <a:gd name="csY1568" fmla="*/ 1536032 h 2288055"/>
                <a:gd name="csX1569" fmla="*/ 1735891 w 1981671"/>
                <a:gd name="csY1569" fmla="*/ 1534255 h 2288055"/>
                <a:gd name="csX1570" fmla="*/ 1733460 w 1981671"/>
                <a:gd name="csY1570" fmla="*/ 1531355 h 2288055"/>
                <a:gd name="csX1571" fmla="*/ 1732057 w 1981671"/>
                <a:gd name="csY1571" fmla="*/ 1529017 h 2288055"/>
                <a:gd name="csX1572" fmla="*/ 1730935 w 1981671"/>
                <a:gd name="csY1572" fmla="*/ 1530046 h 2288055"/>
                <a:gd name="csX1573" fmla="*/ 1730748 w 1981671"/>
                <a:gd name="csY1573" fmla="*/ 1532758 h 2288055"/>
                <a:gd name="csX1574" fmla="*/ 1729158 w 1981671"/>
                <a:gd name="csY1574" fmla="*/ 1536686 h 2288055"/>
                <a:gd name="csX1575" fmla="*/ 1727007 w 1981671"/>
                <a:gd name="csY1575" fmla="*/ 1536125 h 2288055"/>
                <a:gd name="csX1576" fmla="*/ 1725510 w 1981671"/>
                <a:gd name="csY1576" fmla="*/ 1533600 h 2288055"/>
                <a:gd name="csX1577" fmla="*/ 1725323 w 1981671"/>
                <a:gd name="csY1577" fmla="*/ 1531262 h 2288055"/>
                <a:gd name="csX1578" fmla="*/ 1724856 w 1981671"/>
                <a:gd name="csY1578" fmla="*/ 1529859 h 2288055"/>
                <a:gd name="csX1579" fmla="*/ 1722985 w 1981671"/>
                <a:gd name="csY1579" fmla="*/ 1525463 h 2288055"/>
                <a:gd name="csX1580" fmla="*/ 1721489 w 1981671"/>
                <a:gd name="csY1580" fmla="*/ 1526212 h 2288055"/>
                <a:gd name="csX1581" fmla="*/ 1720460 w 1981671"/>
                <a:gd name="csY1581" fmla="*/ 1528924 h 2288055"/>
                <a:gd name="csX1582" fmla="*/ 1719151 w 1981671"/>
                <a:gd name="csY1582" fmla="*/ 1531169 h 2288055"/>
                <a:gd name="csX1583" fmla="*/ 1717468 w 1981671"/>
                <a:gd name="csY1583" fmla="*/ 1533507 h 2288055"/>
                <a:gd name="csX1584" fmla="*/ 1716345 w 1981671"/>
                <a:gd name="csY1584" fmla="*/ 1534535 h 2288055"/>
                <a:gd name="csX1585" fmla="*/ 1714381 w 1981671"/>
                <a:gd name="csY1585" fmla="*/ 1534535 h 2288055"/>
                <a:gd name="csX1586" fmla="*/ 1711669 w 1981671"/>
                <a:gd name="csY1586" fmla="*/ 1533974 h 2288055"/>
                <a:gd name="csX1587" fmla="*/ 1708583 w 1981671"/>
                <a:gd name="csY1587" fmla="*/ 1534255 h 2288055"/>
                <a:gd name="csX1588" fmla="*/ 1706057 w 1981671"/>
                <a:gd name="csY1588" fmla="*/ 1534255 h 2288055"/>
                <a:gd name="csX1589" fmla="*/ 1704280 w 1981671"/>
                <a:gd name="csY1589" fmla="*/ 1533132 h 2288055"/>
                <a:gd name="csX1590" fmla="*/ 1697360 w 1981671"/>
                <a:gd name="csY1590" fmla="*/ 1525744 h 2288055"/>
                <a:gd name="csX1591" fmla="*/ 1696892 w 1981671"/>
                <a:gd name="csY1591" fmla="*/ 1524435 h 2288055"/>
                <a:gd name="csX1592" fmla="*/ 1686044 w 1981671"/>
                <a:gd name="csY1592" fmla="*/ 1512277 h 2288055"/>
                <a:gd name="csX1593" fmla="*/ 1682583 w 1981671"/>
                <a:gd name="csY1593" fmla="*/ 1503859 h 2288055"/>
                <a:gd name="csX1594" fmla="*/ 1682022 w 1981671"/>
                <a:gd name="csY1594" fmla="*/ 1500212 h 2288055"/>
                <a:gd name="csX1595" fmla="*/ 1681274 w 1981671"/>
                <a:gd name="csY1595" fmla="*/ 1496190 h 2288055"/>
                <a:gd name="csX1596" fmla="*/ 1680806 w 1981671"/>
                <a:gd name="csY1596" fmla="*/ 1493105 h 2288055"/>
                <a:gd name="csX1597" fmla="*/ 1680526 w 1981671"/>
                <a:gd name="csY1597" fmla="*/ 1489737 h 2288055"/>
                <a:gd name="csX1598" fmla="*/ 1679871 w 1981671"/>
                <a:gd name="csY1598" fmla="*/ 1486371 h 2288055"/>
                <a:gd name="csX1599" fmla="*/ 1679871 w 1981671"/>
                <a:gd name="csY1599" fmla="*/ 1485155 h 2288055"/>
                <a:gd name="csX1600" fmla="*/ 1680900 w 1981671"/>
                <a:gd name="csY1600" fmla="*/ 1482443 h 2288055"/>
                <a:gd name="csX1601" fmla="*/ 1683051 w 1981671"/>
                <a:gd name="csY1601" fmla="*/ 1480198 h 2288055"/>
                <a:gd name="csX1602" fmla="*/ 1684921 w 1981671"/>
                <a:gd name="csY1602" fmla="*/ 1478421 h 2288055"/>
                <a:gd name="csX1603" fmla="*/ 1686511 w 1981671"/>
                <a:gd name="csY1603" fmla="*/ 1477767 h 2288055"/>
                <a:gd name="csX1604" fmla="*/ 1688195 w 1981671"/>
                <a:gd name="csY1604" fmla="*/ 1476083 h 2288055"/>
                <a:gd name="csX1605" fmla="*/ 1688195 w 1981671"/>
                <a:gd name="csY1605" fmla="*/ 1474586 h 2288055"/>
                <a:gd name="csX1606" fmla="*/ 1687166 w 1981671"/>
                <a:gd name="csY1606" fmla="*/ 1473371 h 2288055"/>
                <a:gd name="csX1607" fmla="*/ 1685669 w 1981671"/>
                <a:gd name="csY1607" fmla="*/ 1472248 h 2288055"/>
                <a:gd name="csX1608" fmla="*/ 1682115 w 1981671"/>
                <a:gd name="csY1608" fmla="*/ 1469630 h 2288055"/>
                <a:gd name="csX1609" fmla="*/ 1678749 w 1981671"/>
                <a:gd name="csY1609" fmla="*/ 1464673 h 2288055"/>
                <a:gd name="csX1610" fmla="*/ 1675288 w 1981671"/>
                <a:gd name="csY1610" fmla="*/ 1462709 h 2288055"/>
                <a:gd name="csX1611" fmla="*/ 1672669 w 1981671"/>
                <a:gd name="csY1611" fmla="*/ 1459436 h 2288055"/>
                <a:gd name="csX1612" fmla="*/ 1673044 w 1981671"/>
                <a:gd name="csY1612" fmla="*/ 1457191 h 2288055"/>
                <a:gd name="csX1613" fmla="*/ 1673418 w 1981671"/>
                <a:gd name="csY1613" fmla="*/ 1452421 h 2288055"/>
                <a:gd name="csX1614" fmla="*/ 1669677 w 1981671"/>
                <a:gd name="csY1614" fmla="*/ 1448587 h 2288055"/>
                <a:gd name="csX1615" fmla="*/ 1665655 w 1981671"/>
                <a:gd name="csY1615" fmla="*/ 1442321 h 2288055"/>
                <a:gd name="csX1616" fmla="*/ 1663411 w 1981671"/>
                <a:gd name="csY1616" fmla="*/ 1438019 h 2288055"/>
                <a:gd name="csX1617" fmla="*/ 1658080 w 1981671"/>
                <a:gd name="csY1617" fmla="*/ 1431472 h 2288055"/>
                <a:gd name="csX1618" fmla="*/ 1656584 w 1981671"/>
                <a:gd name="csY1618" fmla="*/ 1426422 h 2288055"/>
                <a:gd name="csX1619" fmla="*/ 1654900 w 1981671"/>
                <a:gd name="csY1619" fmla="*/ 1421091 h 2288055"/>
                <a:gd name="csX1620" fmla="*/ 1654339 w 1981671"/>
                <a:gd name="csY1620" fmla="*/ 1417537 h 2288055"/>
                <a:gd name="csX1621" fmla="*/ 1655461 w 1981671"/>
                <a:gd name="csY1621" fmla="*/ 1415106 h 2288055"/>
                <a:gd name="csX1622" fmla="*/ 1656210 w 1981671"/>
                <a:gd name="csY1622" fmla="*/ 1413329 h 2288055"/>
                <a:gd name="csX1623" fmla="*/ 1658454 w 1981671"/>
                <a:gd name="csY1623" fmla="*/ 1409681 h 2288055"/>
                <a:gd name="csX1624" fmla="*/ 1659670 w 1981671"/>
                <a:gd name="csY1624" fmla="*/ 1406782 h 2288055"/>
                <a:gd name="csX1625" fmla="*/ 1658922 w 1981671"/>
                <a:gd name="csY1625" fmla="*/ 1403041 h 2288055"/>
                <a:gd name="csX1626" fmla="*/ 1658173 w 1981671"/>
                <a:gd name="csY1626" fmla="*/ 1400983 h 2288055"/>
                <a:gd name="csX1627" fmla="*/ 1657145 w 1981671"/>
                <a:gd name="csY1627" fmla="*/ 1398271 h 2288055"/>
                <a:gd name="csX1628" fmla="*/ 1657238 w 1981671"/>
                <a:gd name="csY1628" fmla="*/ 1398271 h 2288055"/>
                <a:gd name="csX1629" fmla="*/ 1657238 w 1981671"/>
                <a:gd name="csY1629" fmla="*/ 1396494 h 2288055"/>
                <a:gd name="csX1630" fmla="*/ 1658173 w 1981671"/>
                <a:gd name="csY1630" fmla="*/ 1393502 h 2288055"/>
                <a:gd name="csX1631" fmla="*/ 1659763 w 1981671"/>
                <a:gd name="csY1631" fmla="*/ 1392473 h 2288055"/>
                <a:gd name="csX1632" fmla="*/ 1660886 w 1981671"/>
                <a:gd name="csY1632" fmla="*/ 1391537 h 2288055"/>
                <a:gd name="csX1633" fmla="*/ 1664065 w 1981671"/>
                <a:gd name="csY1633" fmla="*/ 1390602 h 2288055"/>
                <a:gd name="csX1634" fmla="*/ 1666871 w 1981671"/>
                <a:gd name="csY1634" fmla="*/ 1390602 h 2288055"/>
                <a:gd name="csX1635" fmla="*/ 1668368 w 1981671"/>
                <a:gd name="csY1635" fmla="*/ 1390976 h 2288055"/>
                <a:gd name="csX1636" fmla="*/ 1669490 w 1981671"/>
                <a:gd name="csY1636" fmla="*/ 1389480 h 2288055"/>
                <a:gd name="csX1637" fmla="*/ 1670425 w 1981671"/>
                <a:gd name="csY1637" fmla="*/ 1386114 h 2288055"/>
                <a:gd name="csX1638" fmla="*/ 1669115 w 1981671"/>
                <a:gd name="csY1638" fmla="*/ 1381437 h 2288055"/>
                <a:gd name="csX1639" fmla="*/ 1666310 w 1981671"/>
                <a:gd name="csY1639" fmla="*/ 1378164 h 2288055"/>
                <a:gd name="csX1640" fmla="*/ 1663411 w 1981671"/>
                <a:gd name="csY1640" fmla="*/ 1375078 h 2288055"/>
                <a:gd name="csX1641" fmla="*/ 1659109 w 1981671"/>
                <a:gd name="csY1641" fmla="*/ 1372272 h 2288055"/>
                <a:gd name="csX1642" fmla="*/ 1655742 w 1981671"/>
                <a:gd name="csY1642" fmla="*/ 1370402 h 2288055"/>
                <a:gd name="csX1643" fmla="*/ 1653123 w 1981671"/>
                <a:gd name="csY1643" fmla="*/ 1367783 h 2288055"/>
                <a:gd name="csX1644" fmla="*/ 1649288 w 1981671"/>
                <a:gd name="csY1644" fmla="*/ 1364883 h 2288055"/>
                <a:gd name="csX1645" fmla="*/ 1644800 w 1981671"/>
                <a:gd name="csY1645" fmla="*/ 1361610 h 2288055"/>
                <a:gd name="csX1646" fmla="*/ 1641152 w 1981671"/>
                <a:gd name="csY1646" fmla="*/ 1357776 h 2288055"/>
                <a:gd name="csX1647" fmla="*/ 1636663 w 1981671"/>
                <a:gd name="csY1647" fmla="*/ 1353661 h 2288055"/>
                <a:gd name="csX1648" fmla="*/ 1632829 w 1981671"/>
                <a:gd name="csY1648" fmla="*/ 1349920 h 2288055"/>
                <a:gd name="csX1649" fmla="*/ 1631332 w 1981671"/>
                <a:gd name="csY1649" fmla="*/ 1348143 h 2288055"/>
                <a:gd name="csX1650" fmla="*/ 1628900 w 1981671"/>
                <a:gd name="csY1650" fmla="*/ 1343186 h 2288055"/>
                <a:gd name="csX1651" fmla="*/ 1626095 w 1981671"/>
                <a:gd name="csY1651" fmla="*/ 1340006 h 2288055"/>
                <a:gd name="csX1652" fmla="*/ 1623476 w 1981671"/>
                <a:gd name="csY1652" fmla="*/ 1338510 h 2288055"/>
                <a:gd name="csX1653" fmla="*/ 1619642 w 1981671"/>
                <a:gd name="csY1653" fmla="*/ 1336265 h 2288055"/>
                <a:gd name="csX1654" fmla="*/ 1617584 w 1981671"/>
                <a:gd name="csY1654" fmla="*/ 1331589 h 2288055"/>
                <a:gd name="csX1655" fmla="*/ 1616930 w 1981671"/>
                <a:gd name="csY1655" fmla="*/ 1328222 h 2288055"/>
                <a:gd name="csX1656" fmla="*/ 1615807 w 1981671"/>
                <a:gd name="csY1656" fmla="*/ 1325042 h 2288055"/>
                <a:gd name="csX1657" fmla="*/ 1615620 w 1981671"/>
                <a:gd name="csY1657" fmla="*/ 1322611 h 2288055"/>
                <a:gd name="csX1658" fmla="*/ 1612721 w 1981671"/>
                <a:gd name="csY1658" fmla="*/ 1318215 h 2288055"/>
                <a:gd name="csX1659" fmla="*/ 1609261 w 1981671"/>
                <a:gd name="csY1659" fmla="*/ 1316626 h 2288055"/>
                <a:gd name="csX1660" fmla="*/ 1607484 w 1981671"/>
                <a:gd name="csY1660" fmla="*/ 1313165 h 2288055"/>
                <a:gd name="csX1661" fmla="*/ 1606923 w 1981671"/>
                <a:gd name="csY1661" fmla="*/ 1311481 h 2288055"/>
                <a:gd name="csX1662" fmla="*/ 1606081 w 1981671"/>
                <a:gd name="csY1662" fmla="*/ 1308302 h 2288055"/>
                <a:gd name="csX1663" fmla="*/ 1605426 w 1981671"/>
                <a:gd name="csY1663" fmla="*/ 1304841 h 2288055"/>
                <a:gd name="csX1664" fmla="*/ 1604117 w 1981671"/>
                <a:gd name="csY1664" fmla="*/ 1301661 h 2288055"/>
                <a:gd name="csX1665" fmla="*/ 1602340 w 1981671"/>
                <a:gd name="csY1665" fmla="*/ 1298388 h 2288055"/>
                <a:gd name="csX1666" fmla="*/ 1600376 w 1981671"/>
                <a:gd name="csY1666" fmla="*/ 1294460 h 2288055"/>
                <a:gd name="csX1667" fmla="*/ 1598505 w 1981671"/>
                <a:gd name="csY1667" fmla="*/ 1292403 h 2288055"/>
                <a:gd name="csX1668" fmla="*/ 1598505 w 1981671"/>
                <a:gd name="csY1668" fmla="*/ 1290532 h 2288055"/>
                <a:gd name="csX1669" fmla="*/ 1597196 w 1981671"/>
                <a:gd name="csY1669" fmla="*/ 1288849 h 2288055"/>
                <a:gd name="csX1670" fmla="*/ 1593642 w 1981671"/>
                <a:gd name="csY1670" fmla="*/ 1283892 h 2288055"/>
                <a:gd name="csX1671" fmla="*/ 1589153 w 1981671"/>
                <a:gd name="csY1671" fmla="*/ 1280338 h 2288055"/>
                <a:gd name="csX1672" fmla="*/ 1585973 w 1981671"/>
                <a:gd name="csY1672" fmla="*/ 1276317 h 2288055"/>
                <a:gd name="csX1673" fmla="*/ 1582513 w 1981671"/>
                <a:gd name="csY1673" fmla="*/ 1271641 h 2288055"/>
                <a:gd name="csX1674" fmla="*/ 1578866 w 1981671"/>
                <a:gd name="csY1674" fmla="*/ 1266590 h 2288055"/>
                <a:gd name="csX1675" fmla="*/ 1576247 w 1981671"/>
                <a:gd name="csY1675" fmla="*/ 1262101 h 2288055"/>
                <a:gd name="csX1676" fmla="*/ 1572973 w 1981671"/>
                <a:gd name="csY1676" fmla="*/ 1257892 h 2288055"/>
                <a:gd name="csX1677" fmla="*/ 1570542 w 1981671"/>
                <a:gd name="csY1677" fmla="*/ 1255087 h 2288055"/>
                <a:gd name="csX1678" fmla="*/ 1566239 w 1981671"/>
                <a:gd name="csY1678" fmla="*/ 1249382 h 2288055"/>
                <a:gd name="csX1679" fmla="*/ 1564556 w 1981671"/>
                <a:gd name="csY1679" fmla="*/ 1246670 h 2288055"/>
                <a:gd name="csX1680" fmla="*/ 1562686 w 1981671"/>
                <a:gd name="csY1680" fmla="*/ 1244238 h 2288055"/>
                <a:gd name="csX1681" fmla="*/ 1559039 w 1981671"/>
                <a:gd name="csY1681" fmla="*/ 1239749 h 2288055"/>
                <a:gd name="csX1682" fmla="*/ 1555578 w 1981671"/>
                <a:gd name="csY1682" fmla="*/ 1233015 h 2288055"/>
                <a:gd name="csX1683" fmla="*/ 1552773 w 1981671"/>
                <a:gd name="csY1683" fmla="*/ 1227778 h 2288055"/>
                <a:gd name="csX1684" fmla="*/ 1550341 w 1981671"/>
                <a:gd name="csY1684" fmla="*/ 1224411 h 2288055"/>
                <a:gd name="csX1685" fmla="*/ 1548844 w 1981671"/>
                <a:gd name="csY1685" fmla="*/ 1221138 h 2288055"/>
                <a:gd name="csX1686" fmla="*/ 1546319 w 1981671"/>
                <a:gd name="csY1686" fmla="*/ 1217210 h 2288055"/>
                <a:gd name="csX1687" fmla="*/ 1544355 w 1981671"/>
                <a:gd name="csY1687" fmla="*/ 1213936 h 2288055"/>
                <a:gd name="csX1688" fmla="*/ 1539866 w 1981671"/>
                <a:gd name="csY1688" fmla="*/ 1209166 h 2288055"/>
                <a:gd name="csX1689" fmla="*/ 1538650 w 1981671"/>
                <a:gd name="csY1689" fmla="*/ 1205706 h 2288055"/>
                <a:gd name="csX1690" fmla="*/ 1539118 w 1981671"/>
                <a:gd name="csY1690" fmla="*/ 1202901 h 2288055"/>
                <a:gd name="csX1691" fmla="*/ 1539118 w 1981671"/>
                <a:gd name="csY1691" fmla="*/ 1200469 h 2288055"/>
                <a:gd name="csX1692" fmla="*/ 1540053 w 1981671"/>
                <a:gd name="csY1692" fmla="*/ 1197102 h 2288055"/>
                <a:gd name="csX1693" fmla="*/ 1540895 w 1981671"/>
                <a:gd name="csY1693" fmla="*/ 1194670 h 2288055"/>
                <a:gd name="csX1694" fmla="*/ 1541175 w 1981671"/>
                <a:gd name="csY1694" fmla="*/ 1191584 h 2288055"/>
                <a:gd name="csX1695" fmla="*/ 1539212 w 1981671"/>
                <a:gd name="csY1695" fmla="*/ 1189620 h 2288055"/>
                <a:gd name="csX1696" fmla="*/ 1538089 w 1981671"/>
                <a:gd name="csY1696" fmla="*/ 1188031 h 2288055"/>
                <a:gd name="csX1697" fmla="*/ 1537715 w 1981671"/>
                <a:gd name="csY1697" fmla="*/ 1183916 h 2288055"/>
                <a:gd name="csX1698" fmla="*/ 1538182 w 1981671"/>
                <a:gd name="csY1698" fmla="*/ 1180735 h 2288055"/>
                <a:gd name="csX1699" fmla="*/ 1538837 w 1981671"/>
                <a:gd name="csY1699" fmla="*/ 1177182 h 2288055"/>
                <a:gd name="csX1700" fmla="*/ 1538650 w 1981671"/>
                <a:gd name="csY1700" fmla="*/ 1174189 h 2288055"/>
                <a:gd name="csX1701" fmla="*/ 1539773 w 1981671"/>
                <a:gd name="csY1701" fmla="*/ 1170916 h 2288055"/>
                <a:gd name="csX1702" fmla="*/ 1541082 w 1981671"/>
                <a:gd name="csY1702" fmla="*/ 1168484 h 2288055"/>
                <a:gd name="csX1703" fmla="*/ 1539959 w 1981671"/>
                <a:gd name="csY1703" fmla="*/ 1166427 h 2288055"/>
                <a:gd name="csX1704" fmla="*/ 1536499 w 1981671"/>
                <a:gd name="csY1704" fmla="*/ 1163059 h 2288055"/>
                <a:gd name="csX1705" fmla="*/ 1535283 w 1981671"/>
                <a:gd name="csY1705" fmla="*/ 1159974 h 2288055"/>
                <a:gd name="csX1706" fmla="*/ 1534629 w 1981671"/>
                <a:gd name="csY1706" fmla="*/ 1156420 h 2288055"/>
                <a:gd name="csX1707" fmla="*/ 1534348 w 1981671"/>
                <a:gd name="csY1707" fmla="*/ 1153333 h 2288055"/>
                <a:gd name="csX1708" fmla="*/ 1533974 w 1981671"/>
                <a:gd name="csY1708" fmla="*/ 1149498 h 2288055"/>
                <a:gd name="csX1709" fmla="*/ 1533974 w 1981671"/>
                <a:gd name="csY1709" fmla="*/ 1147160 h 2288055"/>
                <a:gd name="csX1710" fmla="*/ 1534255 w 1981671"/>
                <a:gd name="csY1710" fmla="*/ 1143420 h 2288055"/>
                <a:gd name="csX1711" fmla="*/ 1534442 w 1981671"/>
                <a:gd name="csY1711" fmla="*/ 1139117 h 2288055"/>
                <a:gd name="csX1712" fmla="*/ 1534722 w 1981671"/>
                <a:gd name="csY1712" fmla="*/ 1135938 h 2288055"/>
                <a:gd name="csX1713" fmla="*/ 1535564 w 1981671"/>
                <a:gd name="csY1713" fmla="*/ 1133225 h 2288055"/>
                <a:gd name="csX1714" fmla="*/ 1536967 w 1981671"/>
                <a:gd name="csY1714" fmla="*/ 1130794 h 2288055"/>
                <a:gd name="csX1715" fmla="*/ 1538837 w 1981671"/>
                <a:gd name="csY1715" fmla="*/ 1128456 h 2288055"/>
                <a:gd name="csX1716" fmla="*/ 1542485 w 1981671"/>
                <a:gd name="csY1716" fmla="*/ 1125276 h 2288055"/>
                <a:gd name="csX1717" fmla="*/ 1544543 w 1981671"/>
                <a:gd name="csY1717" fmla="*/ 1123218 h 2288055"/>
                <a:gd name="csX1718" fmla="*/ 1546039 w 1981671"/>
                <a:gd name="csY1718" fmla="*/ 1119852 h 2288055"/>
                <a:gd name="csX1719" fmla="*/ 1549499 w 1981671"/>
                <a:gd name="csY1719" fmla="*/ 1119571 h 2288055"/>
                <a:gd name="csX1720" fmla="*/ 1552024 w 1981671"/>
                <a:gd name="csY1720" fmla="*/ 1120132 h 2288055"/>
                <a:gd name="csX1721" fmla="*/ 1554269 w 1981671"/>
                <a:gd name="csY1721" fmla="*/ 1118355 h 2288055"/>
                <a:gd name="csX1722" fmla="*/ 1554924 w 1981671"/>
                <a:gd name="csY1722" fmla="*/ 1114053 h 2288055"/>
                <a:gd name="csX1723" fmla="*/ 1556794 w 1981671"/>
                <a:gd name="csY1723" fmla="*/ 1109377 h 2288055"/>
                <a:gd name="csX1724" fmla="*/ 1558197 w 1981671"/>
                <a:gd name="csY1724" fmla="*/ 1107132 h 2288055"/>
                <a:gd name="csX1725" fmla="*/ 1559787 w 1981671"/>
                <a:gd name="csY1725" fmla="*/ 1104046 h 2288055"/>
                <a:gd name="csX1726" fmla="*/ 1559787 w 1981671"/>
                <a:gd name="csY1726" fmla="*/ 1103017 h 2288055"/>
                <a:gd name="csX1727" fmla="*/ 1558945 w 1981671"/>
                <a:gd name="csY1727" fmla="*/ 1101334 h 2288055"/>
                <a:gd name="csX1728" fmla="*/ 1557635 w 1981671"/>
                <a:gd name="csY1728" fmla="*/ 1098902 h 2288055"/>
                <a:gd name="csX1729" fmla="*/ 1558010 w 1981671"/>
                <a:gd name="csY1729" fmla="*/ 1094507 h 2288055"/>
                <a:gd name="csX1730" fmla="*/ 1559132 w 1981671"/>
                <a:gd name="csY1730" fmla="*/ 1092449 h 2288055"/>
                <a:gd name="csX1731" fmla="*/ 1562218 w 1981671"/>
                <a:gd name="csY1731" fmla="*/ 1090579 h 2288055"/>
                <a:gd name="csX1732" fmla="*/ 1565117 w 1981671"/>
                <a:gd name="csY1732" fmla="*/ 1088054 h 2288055"/>
                <a:gd name="csX1733" fmla="*/ 1567923 w 1981671"/>
                <a:gd name="csY1733" fmla="*/ 1086744 h 2288055"/>
                <a:gd name="csX1734" fmla="*/ 1570168 w 1981671"/>
                <a:gd name="csY1734" fmla="*/ 1085435 h 2288055"/>
                <a:gd name="csX1735" fmla="*/ 1572225 w 1981671"/>
                <a:gd name="csY1735" fmla="*/ 1084967 h 2288055"/>
                <a:gd name="csX1736" fmla="*/ 1573347 w 1981671"/>
                <a:gd name="csY1736" fmla="*/ 1086277 h 2288055"/>
                <a:gd name="csX1737" fmla="*/ 1575312 w 1981671"/>
                <a:gd name="csY1737" fmla="*/ 1087493 h 2288055"/>
                <a:gd name="csX1738" fmla="*/ 1577089 w 1981671"/>
                <a:gd name="csY1738" fmla="*/ 1086838 h 2288055"/>
                <a:gd name="csX1739" fmla="*/ 1579801 w 1981671"/>
                <a:gd name="csY1739" fmla="*/ 1083190 h 2288055"/>
                <a:gd name="csX1740" fmla="*/ 1581484 w 1981671"/>
                <a:gd name="csY1740" fmla="*/ 1079730 h 2288055"/>
                <a:gd name="csX1741" fmla="*/ 1582513 w 1981671"/>
                <a:gd name="csY1741" fmla="*/ 1076550 h 2288055"/>
                <a:gd name="csX1742" fmla="*/ 1584009 w 1981671"/>
                <a:gd name="csY1742" fmla="*/ 1073651 h 2288055"/>
                <a:gd name="csX1743" fmla="*/ 1585880 w 1981671"/>
                <a:gd name="csY1743" fmla="*/ 1070565 h 2288055"/>
                <a:gd name="csX1744" fmla="*/ 1588405 w 1981671"/>
                <a:gd name="csY1744" fmla="*/ 1068227 h 2288055"/>
                <a:gd name="csX1745" fmla="*/ 1590275 w 1981671"/>
                <a:gd name="csY1745" fmla="*/ 1067104 h 2288055"/>
                <a:gd name="csX1746" fmla="*/ 1591958 w 1981671"/>
                <a:gd name="csY1746" fmla="*/ 1065327 h 2288055"/>
                <a:gd name="csX1747" fmla="*/ 1594110 w 1981671"/>
                <a:gd name="csY1747" fmla="*/ 1065327 h 2288055"/>
                <a:gd name="csX1748" fmla="*/ 1597196 w 1981671"/>
                <a:gd name="csY1748" fmla="*/ 1065702 h 2288055"/>
                <a:gd name="csX1749" fmla="*/ 1601779 w 1981671"/>
                <a:gd name="csY1749" fmla="*/ 1063925 h 2288055"/>
                <a:gd name="csX1750" fmla="*/ 1605520 w 1981671"/>
                <a:gd name="csY1750" fmla="*/ 1061399 h 2288055"/>
                <a:gd name="csX1751" fmla="*/ 1609073 w 1981671"/>
                <a:gd name="csY1751" fmla="*/ 1058220 h 2288055"/>
                <a:gd name="csX1752" fmla="*/ 1612815 w 1981671"/>
                <a:gd name="csY1752" fmla="*/ 1054479 h 2288055"/>
                <a:gd name="csX1753" fmla="*/ 1616088 w 1981671"/>
                <a:gd name="csY1753" fmla="*/ 1050644 h 2288055"/>
                <a:gd name="csX1754" fmla="*/ 1617210 w 1981671"/>
                <a:gd name="csY1754" fmla="*/ 1048119 h 2288055"/>
                <a:gd name="csX1755" fmla="*/ 1618893 w 1981671"/>
                <a:gd name="csY1755" fmla="*/ 1044846 h 2288055"/>
                <a:gd name="csX1756" fmla="*/ 1619923 w 1981671"/>
                <a:gd name="csY1756" fmla="*/ 1042227 h 2288055"/>
                <a:gd name="csX1757" fmla="*/ 1618239 w 1981671"/>
                <a:gd name="csY1757" fmla="*/ 1037177 h 2288055"/>
                <a:gd name="csX1758" fmla="*/ 1615994 w 1981671"/>
                <a:gd name="csY1758" fmla="*/ 1032314 h 2288055"/>
                <a:gd name="csX1759" fmla="*/ 1615246 w 1981671"/>
                <a:gd name="csY1759" fmla="*/ 1028572 h 2288055"/>
                <a:gd name="csX1760" fmla="*/ 1614498 w 1981671"/>
                <a:gd name="csY1760" fmla="*/ 1024177 h 2288055"/>
                <a:gd name="csX1761" fmla="*/ 1615620 w 1981671"/>
                <a:gd name="csY1761" fmla="*/ 1021091 h 2288055"/>
                <a:gd name="csX1762" fmla="*/ 1615620 w 1981671"/>
                <a:gd name="csY1762" fmla="*/ 1019314 h 2288055"/>
                <a:gd name="csX1763" fmla="*/ 1615433 w 1981671"/>
                <a:gd name="csY1763" fmla="*/ 1016695 h 2288055"/>
                <a:gd name="csX1764" fmla="*/ 1615994 w 1981671"/>
                <a:gd name="csY1764" fmla="*/ 1014451 h 2288055"/>
                <a:gd name="csX1765" fmla="*/ 1618146 w 1981671"/>
                <a:gd name="csY1765" fmla="*/ 1012580 h 2288055"/>
                <a:gd name="csX1766" fmla="*/ 1620109 w 1981671"/>
                <a:gd name="csY1766" fmla="*/ 1008839 h 2288055"/>
                <a:gd name="csX1767" fmla="*/ 1620296 w 1981671"/>
                <a:gd name="csY1767" fmla="*/ 1004537 h 2288055"/>
                <a:gd name="csX1768" fmla="*/ 1619361 w 1981671"/>
                <a:gd name="csY1768" fmla="*/ 1001077 h 2288055"/>
                <a:gd name="csX1769" fmla="*/ 1618707 w 1981671"/>
                <a:gd name="csY1769" fmla="*/ 998364 h 2288055"/>
                <a:gd name="csX1770" fmla="*/ 1617865 w 1981671"/>
                <a:gd name="csY1770" fmla="*/ 995278 h 2288055"/>
                <a:gd name="csX1771" fmla="*/ 1617023 w 1981671"/>
                <a:gd name="csY1771" fmla="*/ 993127 h 2288055"/>
                <a:gd name="csX1772" fmla="*/ 1617023 w 1981671"/>
                <a:gd name="csY1772" fmla="*/ 990789 h 2288055"/>
                <a:gd name="csX1773" fmla="*/ 1617397 w 1981671"/>
                <a:gd name="csY1773" fmla="*/ 989106 h 2288055"/>
                <a:gd name="csX1774" fmla="*/ 1620484 w 1981671"/>
                <a:gd name="csY1774" fmla="*/ 984523 h 2288055"/>
                <a:gd name="csX1775" fmla="*/ 1620203 w 1981671"/>
                <a:gd name="csY1775" fmla="*/ 981437 h 2288055"/>
                <a:gd name="csX1776" fmla="*/ 1618800 w 1981671"/>
                <a:gd name="csY1776" fmla="*/ 978257 h 2288055"/>
                <a:gd name="csX1777" fmla="*/ 1617491 w 1981671"/>
                <a:gd name="csY1777" fmla="*/ 974890 h 2288055"/>
                <a:gd name="csX1778" fmla="*/ 1616649 w 1981671"/>
                <a:gd name="csY1778" fmla="*/ 971897 h 2288055"/>
                <a:gd name="csX1779" fmla="*/ 1616649 w 1981671"/>
                <a:gd name="csY1779" fmla="*/ 968905 h 2288055"/>
                <a:gd name="csX1780" fmla="*/ 1616649 w 1981671"/>
                <a:gd name="csY1780" fmla="*/ 965070 h 2288055"/>
                <a:gd name="csX1781" fmla="*/ 1617304 w 1981671"/>
                <a:gd name="csY1781" fmla="*/ 962264 h 2288055"/>
                <a:gd name="csX1782" fmla="*/ 1619361 w 1981671"/>
                <a:gd name="csY1782" fmla="*/ 959365 h 2288055"/>
                <a:gd name="csX1783" fmla="*/ 1619548 w 1981671"/>
                <a:gd name="csY1783" fmla="*/ 956372 h 2288055"/>
                <a:gd name="csX1784" fmla="*/ 1620109 w 1981671"/>
                <a:gd name="csY1784" fmla="*/ 956092 h 2288055"/>
                <a:gd name="csX1785" fmla="*/ 1623102 w 1981671"/>
                <a:gd name="csY1785" fmla="*/ 956092 h 2288055"/>
                <a:gd name="csX1786" fmla="*/ 1626376 w 1981671"/>
                <a:gd name="csY1786" fmla="*/ 954034 h 2288055"/>
                <a:gd name="csX1787" fmla="*/ 1626376 w 1981671"/>
                <a:gd name="csY1787" fmla="*/ 949919 h 2288055"/>
                <a:gd name="csX1788" fmla="*/ 1626282 w 1981671"/>
                <a:gd name="csY1788" fmla="*/ 945149 h 2288055"/>
                <a:gd name="csX1789" fmla="*/ 1622261 w 1981671"/>
                <a:gd name="csY1789" fmla="*/ 941315 h 2288055"/>
                <a:gd name="csX1790" fmla="*/ 1618426 w 1981671"/>
                <a:gd name="csY1790" fmla="*/ 938135 h 2288055"/>
                <a:gd name="csX1791" fmla="*/ 1614404 w 1981671"/>
                <a:gd name="csY1791" fmla="*/ 933833 h 2288055"/>
                <a:gd name="csX1792" fmla="*/ 1614404 w 1981671"/>
                <a:gd name="csY1792" fmla="*/ 929812 h 2288055"/>
                <a:gd name="csX1793" fmla="*/ 1616555 w 1981671"/>
                <a:gd name="csY1793" fmla="*/ 926445 h 2288055"/>
                <a:gd name="csX1794" fmla="*/ 1615714 w 1981671"/>
                <a:gd name="csY1794" fmla="*/ 922704 h 2288055"/>
                <a:gd name="csX1795" fmla="*/ 1614498 w 1981671"/>
                <a:gd name="csY1795" fmla="*/ 918682 h 2288055"/>
                <a:gd name="csX1796" fmla="*/ 1615807 w 1981671"/>
                <a:gd name="csY1796" fmla="*/ 913819 h 2288055"/>
                <a:gd name="csX1797" fmla="*/ 1617958 w 1981671"/>
                <a:gd name="csY1797" fmla="*/ 910639 h 2288055"/>
                <a:gd name="csX1798" fmla="*/ 1619829 w 1981671"/>
                <a:gd name="csY1798" fmla="*/ 908114 h 2288055"/>
                <a:gd name="csX1799" fmla="*/ 1622728 w 1981671"/>
                <a:gd name="csY1799" fmla="*/ 905028 h 2288055"/>
                <a:gd name="csX1800" fmla="*/ 1625160 w 1981671"/>
                <a:gd name="csY1800" fmla="*/ 902596 h 2288055"/>
                <a:gd name="csX1801" fmla="*/ 1628807 w 1981671"/>
                <a:gd name="csY1801" fmla="*/ 899884 h 2288055"/>
                <a:gd name="csX1802" fmla="*/ 1629555 w 1981671"/>
                <a:gd name="csY1802" fmla="*/ 899884 h 2288055"/>
                <a:gd name="csX1803" fmla="*/ 1632548 w 1981671"/>
                <a:gd name="csY1803" fmla="*/ 900258 h 2288055"/>
                <a:gd name="csX1804" fmla="*/ 1634792 w 1981671"/>
                <a:gd name="csY1804" fmla="*/ 899136 h 2288055"/>
                <a:gd name="csX1805" fmla="*/ 1637692 w 1981671"/>
                <a:gd name="csY1805" fmla="*/ 899323 h 2288055"/>
                <a:gd name="csX1806" fmla="*/ 1639001 w 1981671"/>
                <a:gd name="csY1806" fmla="*/ 901381 h 2288055"/>
                <a:gd name="csX1807" fmla="*/ 1641433 w 1981671"/>
                <a:gd name="csY1807" fmla="*/ 901381 h 2288055"/>
                <a:gd name="csX1808" fmla="*/ 1641433 w 1981671"/>
                <a:gd name="csY1808" fmla="*/ 897920 h 2288055"/>
                <a:gd name="csX1809" fmla="*/ 1638534 w 1981671"/>
                <a:gd name="csY1809" fmla="*/ 895488 h 2288055"/>
                <a:gd name="csX1810" fmla="*/ 1636757 w 1981671"/>
                <a:gd name="csY1810" fmla="*/ 894086 h 2288055"/>
                <a:gd name="csX1811" fmla="*/ 1637411 w 1981671"/>
                <a:gd name="csY1811" fmla="*/ 890719 h 2288055"/>
                <a:gd name="csX1812" fmla="*/ 1637037 w 1981671"/>
                <a:gd name="csY1812" fmla="*/ 886604 h 2288055"/>
                <a:gd name="csX1813" fmla="*/ 1638066 w 1981671"/>
                <a:gd name="csY1813" fmla="*/ 882863 h 2288055"/>
                <a:gd name="csX1814" fmla="*/ 1640965 w 1981671"/>
                <a:gd name="csY1814" fmla="*/ 878187 h 2288055"/>
                <a:gd name="csX1815" fmla="*/ 1643303 w 1981671"/>
                <a:gd name="csY1815" fmla="*/ 876036 h 2288055"/>
                <a:gd name="csX1816" fmla="*/ 1646015 w 1981671"/>
                <a:gd name="csY1816" fmla="*/ 874259 h 2288055"/>
                <a:gd name="csX1817" fmla="*/ 1649288 w 1981671"/>
                <a:gd name="csY1817" fmla="*/ 873510 h 2288055"/>
                <a:gd name="csX1818" fmla="*/ 1652842 w 1981671"/>
                <a:gd name="csY1818" fmla="*/ 873043 h 2288055"/>
                <a:gd name="csX1819" fmla="*/ 1655274 w 1981671"/>
                <a:gd name="csY1819" fmla="*/ 873043 h 2288055"/>
                <a:gd name="csX1820" fmla="*/ 1658454 w 1981671"/>
                <a:gd name="csY1820" fmla="*/ 873885 h 2288055"/>
                <a:gd name="csX1821" fmla="*/ 1660605 w 1981671"/>
                <a:gd name="csY1821" fmla="*/ 875287 h 2288055"/>
                <a:gd name="csX1822" fmla="*/ 1666591 w 1981671"/>
                <a:gd name="csY1822" fmla="*/ 878841 h 2288055"/>
                <a:gd name="csX1823" fmla="*/ 1667339 w 1981671"/>
                <a:gd name="csY1823" fmla="*/ 879870 h 2288055"/>
                <a:gd name="csX1824" fmla="*/ 1670051 w 1981671"/>
                <a:gd name="csY1824" fmla="*/ 884266 h 2288055"/>
                <a:gd name="csX1825" fmla="*/ 1671641 w 1981671"/>
                <a:gd name="csY1825" fmla="*/ 885294 h 2288055"/>
                <a:gd name="csX1826" fmla="*/ 1672576 w 1981671"/>
                <a:gd name="csY1826" fmla="*/ 886604 h 2288055"/>
                <a:gd name="csX1827" fmla="*/ 1673511 w 1981671"/>
                <a:gd name="csY1827" fmla="*/ 886323 h 2288055"/>
                <a:gd name="csX1828" fmla="*/ 1675007 w 1981671"/>
                <a:gd name="csY1828" fmla="*/ 883050 h 2288055"/>
                <a:gd name="csX1829" fmla="*/ 1676130 w 1981671"/>
                <a:gd name="csY1829" fmla="*/ 880525 h 2288055"/>
                <a:gd name="csX1830" fmla="*/ 1679777 w 1981671"/>
                <a:gd name="csY1830" fmla="*/ 877532 h 2288055"/>
                <a:gd name="csX1831" fmla="*/ 1683331 w 1981671"/>
                <a:gd name="csY1831" fmla="*/ 875755 h 2288055"/>
                <a:gd name="csX1832" fmla="*/ 1685857 w 1981671"/>
                <a:gd name="csY1832" fmla="*/ 875755 h 2288055"/>
                <a:gd name="csX1833" fmla="*/ 1688195 w 1981671"/>
                <a:gd name="csY1833" fmla="*/ 875100 h 2288055"/>
                <a:gd name="csX1834" fmla="*/ 1689878 w 1981671"/>
                <a:gd name="csY1834" fmla="*/ 874726 h 2288055"/>
                <a:gd name="csX1835" fmla="*/ 1692029 w 1981671"/>
                <a:gd name="csY1835" fmla="*/ 873323 h 2288055"/>
                <a:gd name="csX1836" fmla="*/ 1696050 w 1981671"/>
                <a:gd name="csY1836" fmla="*/ 873323 h 2288055"/>
                <a:gd name="csX1837" fmla="*/ 1698763 w 1981671"/>
                <a:gd name="csY1837" fmla="*/ 873043 h 2288055"/>
                <a:gd name="csX1838" fmla="*/ 1702036 w 1981671"/>
                <a:gd name="csY1838" fmla="*/ 873043 h 2288055"/>
                <a:gd name="csX1839" fmla="*/ 1709705 w 1981671"/>
                <a:gd name="csY1839" fmla="*/ 872388 h 2288055"/>
                <a:gd name="csX1840" fmla="*/ 1712885 w 1981671"/>
                <a:gd name="csY1840" fmla="*/ 872949 h 2288055"/>
                <a:gd name="csX1841" fmla="*/ 1715597 w 1981671"/>
                <a:gd name="csY1841" fmla="*/ 872482 h 2288055"/>
                <a:gd name="csX1842" fmla="*/ 1716906 w 1981671"/>
                <a:gd name="csY1842" fmla="*/ 871360 h 2288055"/>
                <a:gd name="csX1843" fmla="*/ 1717654 w 1981671"/>
                <a:gd name="csY1843" fmla="*/ 869769 h 2288055"/>
                <a:gd name="csX1844" fmla="*/ 1719806 w 1981671"/>
                <a:gd name="csY1844" fmla="*/ 868647 h 2288055"/>
                <a:gd name="csX1845" fmla="*/ 1722237 w 1981671"/>
                <a:gd name="csY1845" fmla="*/ 868460 h 2288055"/>
                <a:gd name="csX1846" fmla="*/ 1723827 w 1981671"/>
                <a:gd name="csY1846" fmla="*/ 867431 h 2288055"/>
                <a:gd name="csX1847" fmla="*/ 1725791 w 1981671"/>
                <a:gd name="csY1847" fmla="*/ 867431 h 2288055"/>
                <a:gd name="csX1848" fmla="*/ 1729158 w 1981671"/>
                <a:gd name="csY1848" fmla="*/ 865842 h 2288055"/>
                <a:gd name="csX1849" fmla="*/ 1732337 w 1981671"/>
                <a:gd name="csY1849" fmla="*/ 866309 h 2288055"/>
                <a:gd name="csX1850" fmla="*/ 1733741 w 1981671"/>
                <a:gd name="csY1850" fmla="*/ 865935 h 2288055"/>
                <a:gd name="csX1851" fmla="*/ 1736733 w 1981671"/>
                <a:gd name="csY1851" fmla="*/ 864532 h 2288055"/>
                <a:gd name="csX1852" fmla="*/ 1736453 w 1981671"/>
                <a:gd name="csY1852" fmla="*/ 862568 h 2288055"/>
                <a:gd name="csX1853" fmla="*/ 1737575 w 1981671"/>
                <a:gd name="csY1853" fmla="*/ 860885 h 2288055"/>
                <a:gd name="csX1854" fmla="*/ 1739726 w 1981671"/>
                <a:gd name="csY1854" fmla="*/ 859669 h 2288055"/>
                <a:gd name="csX1855" fmla="*/ 1741783 w 1981671"/>
                <a:gd name="csY1855" fmla="*/ 859014 h 2288055"/>
                <a:gd name="csX1856" fmla="*/ 1743654 w 1981671"/>
                <a:gd name="csY1856" fmla="*/ 857612 h 2288055"/>
                <a:gd name="csX1857" fmla="*/ 1746647 w 1981671"/>
                <a:gd name="csY1857" fmla="*/ 857985 h 2288055"/>
                <a:gd name="csX1858" fmla="*/ 1748985 w 1981671"/>
                <a:gd name="csY1858" fmla="*/ 860230 h 2288055"/>
                <a:gd name="csX1859" fmla="*/ 1753287 w 1981671"/>
                <a:gd name="csY1859" fmla="*/ 861539 h 2288055"/>
                <a:gd name="csX1860" fmla="*/ 1755999 w 1981671"/>
                <a:gd name="csY1860" fmla="*/ 862568 h 2288055"/>
                <a:gd name="csX1861" fmla="*/ 1757495 w 1981671"/>
                <a:gd name="csY1861" fmla="*/ 862194 h 2288055"/>
                <a:gd name="csX1862" fmla="*/ 1760301 w 1981671"/>
                <a:gd name="csY1862" fmla="*/ 863223 h 2288055"/>
                <a:gd name="csX1863" fmla="*/ 1761143 w 1981671"/>
                <a:gd name="csY1863" fmla="*/ 864626 h 2288055"/>
                <a:gd name="csX1864" fmla="*/ 1763949 w 1981671"/>
                <a:gd name="csY1864" fmla="*/ 865561 h 2288055"/>
                <a:gd name="csX1865" fmla="*/ 1766474 w 1981671"/>
                <a:gd name="csY1865" fmla="*/ 865000 h 2288055"/>
                <a:gd name="csX1866" fmla="*/ 1770215 w 1981671"/>
                <a:gd name="csY1866" fmla="*/ 865187 h 2288055"/>
                <a:gd name="csX1867" fmla="*/ 1774423 w 1981671"/>
                <a:gd name="csY1867" fmla="*/ 865187 h 2288055"/>
                <a:gd name="csX1868" fmla="*/ 1777697 w 1981671"/>
                <a:gd name="csY1868" fmla="*/ 866216 h 2288055"/>
                <a:gd name="csX1869" fmla="*/ 1781718 w 1981671"/>
                <a:gd name="csY1869" fmla="*/ 866590 h 2288055"/>
                <a:gd name="csX1870" fmla="*/ 1788733 w 1981671"/>
                <a:gd name="csY1870" fmla="*/ 869115 h 2288055"/>
                <a:gd name="csX1871" fmla="*/ 1790977 w 1981671"/>
                <a:gd name="csY1871" fmla="*/ 869489 h 2288055"/>
                <a:gd name="csX1872" fmla="*/ 1793315 w 1981671"/>
                <a:gd name="csY1872" fmla="*/ 870705 h 2288055"/>
                <a:gd name="csX1873" fmla="*/ 1796308 w 1981671"/>
                <a:gd name="csY1873" fmla="*/ 872388 h 2288055"/>
                <a:gd name="csX1874" fmla="*/ 1799862 w 1981671"/>
                <a:gd name="csY1874" fmla="*/ 873791 h 2288055"/>
                <a:gd name="csX1875" fmla="*/ 1803509 w 1981671"/>
                <a:gd name="csY1875" fmla="*/ 875194 h 2288055"/>
                <a:gd name="csX1876" fmla="*/ 1805379 w 1981671"/>
                <a:gd name="csY1876" fmla="*/ 876223 h 2288055"/>
                <a:gd name="csX1877" fmla="*/ 1806876 w 1981671"/>
                <a:gd name="csY1877" fmla="*/ 877345 h 2288055"/>
                <a:gd name="csX1878" fmla="*/ 1808279 w 1981671"/>
                <a:gd name="csY1878" fmla="*/ 877813 h 2288055"/>
                <a:gd name="csX1879" fmla="*/ 1811646 w 1981671"/>
                <a:gd name="csY1879" fmla="*/ 878654 h 2288055"/>
                <a:gd name="csX1880" fmla="*/ 1814825 w 1981671"/>
                <a:gd name="csY1880" fmla="*/ 879215 h 2288055"/>
                <a:gd name="csX1881" fmla="*/ 1818099 w 1981671"/>
                <a:gd name="csY1881" fmla="*/ 879402 h 2288055"/>
                <a:gd name="csX1882" fmla="*/ 1822120 w 1981671"/>
                <a:gd name="csY1882" fmla="*/ 879777 h 2288055"/>
                <a:gd name="csX1883" fmla="*/ 1825581 w 1981671"/>
                <a:gd name="csY1883" fmla="*/ 879777 h 2288055"/>
                <a:gd name="csX1884" fmla="*/ 1828013 w 1981671"/>
                <a:gd name="csY1884" fmla="*/ 879309 h 2288055"/>
                <a:gd name="csX1885" fmla="*/ 1830351 w 1981671"/>
                <a:gd name="csY1885" fmla="*/ 882115 h 2288055"/>
                <a:gd name="csX1886" fmla="*/ 1833717 w 1981671"/>
                <a:gd name="csY1886" fmla="*/ 884079 h 2288055"/>
                <a:gd name="csX1887" fmla="*/ 1836336 w 1981671"/>
                <a:gd name="csY1887" fmla="*/ 885481 h 2288055"/>
                <a:gd name="csX1888" fmla="*/ 1839796 w 1981671"/>
                <a:gd name="csY1888" fmla="*/ 887352 h 2288055"/>
                <a:gd name="csX1889" fmla="*/ 1844286 w 1981671"/>
                <a:gd name="csY1889" fmla="*/ 888661 h 2288055"/>
                <a:gd name="csX1890" fmla="*/ 1848401 w 1981671"/>
                <a:gd name="csY1890" fmla="*/ 888100 h 2288055"/>
                <a:gd name="csX1891" fmla="*/ 1850084 w 1981671"/>
                <a:gd name="csY1891" fmla="*/ 889035 h 2288055"/>
                <a:gd name="csX1892" fmla="*/ 1852516 w 1981671"/>
                <a:gd name="csY1892" fmla="*/ 891654 h 2288055"/>
                <a:gd name="csX1893" fmla="*/ 1855415 w 1981671"/>
                <a:gd name="csY1893" fmla="*/ 894179 h 2288055"/>
                <a:gd name="csX1894" fmla="*/ 1858782 w 1981671"/>
                <a:gd name="csY1894" fmla="*/ 896611 h 2288055"/>
                <a:gd name="csX1895" fmla="*/ 1859904 w 1981671"/>
                <a:gd name="csY1895" fmla="*/ 898107 h 2288055"/>
                <a:gd name="csX1896" fmla="*/ 1862709 w 1981671"/>
                <a:gd name="csY1896" fmla="*/ 901194 h 2288055"/>
                <a:gd name="csX1897" fmla="*/ 1864206 w 1981671"/>
                <a:gd name="csY1897" fmla="*/ 903438 h 2288055"/>
                <a:gd name="csX1898" fmla="*/ 1865796 w 1981671"/>
                <a:gd name="csY1898" fmla="*/ 904560 h 2288055"/>
                <a:gd name="csX1899" fmla="*/ 1868976 w 1981671"/>
                <a:gd name="csY1899" fmla="*/ 905308 h 2288055"/>
                <a:gd name="csX1900" fmla="*/ 1871033 w 1981671"/>
                <a:gd name="csY1900" fmla="*/ 906898 h 2288055"/>
                <a:gd name="csX1901" fmla="*/ 1873091 w 1981671"/>
                <a:gd name="csY1901" fmla="*/ 909236 h 2288055"/>
                <a:gd name="csX1902" fmla="*/ 1874961 w 1981671"/>
                <a:gd name="csY1902" fmla="*/ 911294 h 2288055"/>
                <a:gd name="csX1903" fmla="*/ 1876925 w 1981671"/>
                <a:gd name="csY1903" fmla="*/ 913071 h 2288055"/>
                <a:gd name="csX1904" fmla="*/ 1878609 w 1981671"/>
                <a:gd name="csY1904" fmla="*/ 914942 h 2288055"/>
                <a:gd name="csX1905" fmla="*/ 1882069 w 1981671"/>
                <a:gd name="csY1905" fmla="*/ 917467 h 2288055"/>
                <a:gd name="csX1906" fmla="*/ 1882162 w 1981671"/>
                <a:gd name="csY1906" fmla="*/ 917467 h 2288055"/>
                <a:gd name="csX1907" fmla="*/ 1890954 w 1981671"/>
                <a:gd name="csY1907" fmla="*/ 931776 h 2288055"/>
                <a:gd name="csX1908" fmla="*/ 1891421 w 1981671"/>
                <a:gd name="csY1908" fmla="*/ 929812 h 2288055"/>
                <a:gd name="csX1909" fmla="*/ 1891982 w 1981671"/>
                <a:gd name="csY1909" fmla="*/ 929063 h 2288055"/>
                <a:gd name="csX1910" fmla="*/ 1893011 w 1981671"/>
                <a:gd name="csY1910" fmla="*/ 928596 h 2288055"/>
                <a:gd name="csX1911" fmla="*/ 1893947 w 1981671"/>
                <a:gd name="csY1911" fmla="*/ 928315 h 2288055"/>
                <a:gd name="csX1912" fmla="*/ 1895910 w 1981671"/>
                <a:gd name="csY1912" fmla="*/ 928876 h 2288055"/>
                <a:gd name="csX1913" fmla="*/ 1900025 w 1981671"/>
                <a:gd name="csY1913" fmla="*/ 929157 h 2288055"/>
                <a:gd name="csX1914" fmla="*/ 1901148 w 1981671"/>
                <a:gd name="csY1914" fmla="*/ 929905 h 2288055"/>
                <a:gd name="csX1915" fmla="*/ 1901428 w 1981671"/>
                <a:gd name="csY1915" fmla="*/ 930279 h 2288055"/>
                <a:gd name="csX1916" fmla="*/ 1902083 w 1981671"/>
                <a:gd name="csY1916" fmla="*/ 931495 h 2288055"/>
                <a:gd name="csX1917" fmla="*/ 1902270 w 1981671"/>
                <a:gd name="csY1917" fmla="*/ 931682 h 2288055"/>
                <a:gd name="csX1918" fmla="*/ 1902551 w 1981671"/>
                <a:gd name="csY1918" fmla="*/ 931869 h 2288055"/>
                <a:gd name="csX1919" fmla="*/ 1903393 w 1981671"/>
                <a:gd name="csY1919" fmla="*/ 931869 h 2288055"/>
                <a:gd name="csX1920" fmla="*/ 1903860 w 1981671"/>
                <a:gd name="csY1920" fmla="*/ 931215 h 2288055"/>
                <a:gd name="csX1921" fmla="*/ 1904421 w 1981671"/>
                <a:gd name="csY1921" fmla="*/ 930092 h 2288055"/>
                <a:gd name="csX1922" fmla="*/ 1905824 w 1981671"/>
                <a:gd name="csY1922" fmla="*/ 928970 h 2288055"/>
                <a:gd name="csX1923" fmla="*/ 1906853 w 1981671"/>
                <a:gd name="csY1923" fmla="*/ 928596 h 2288055"/>
                <a:gd name="csX1924" fmla="*/ 1908162 w 1981671"/>
                <a:gd name="csY1924" fmla="*/ 927567 h 2288055"/>
                <a:gd name="csX1925" fmla="*/ 1908816 w 1981671"/>
                <a:gd name="csY1925" fmla="*/ 926071 h 2288055"/>
                <a:gd name="csX1926" fmla="*/ 1909378 w 1981671"/>
                <a:gd name="csY1926" fmla="*/ 924761 h 2288055"/>
                <a:gd name="csX1927" fmla="*/ 1910407 w 1981671"/>
                <a:gd name="csY1927" fmla="*/ 920085 h 2288055"/>
                <a:gd name="csX1928" fmla="*/ 1910407 w 1981671"/>
                <a:gd name="csY1928" fmla="*/ 917934 h 2288055"/>
                <a:gd name="csX1929" fmla="*/ 1910593 w 1981671"/>
                <a:gd name="csY1929" fmla="*/ 915315 h 2288055"/>
                <a:gd name="csX1930" fmla="*/ 1911435 w 1981671"/>
                <a:gd name="csY1930" fmla="*/ 913445 h 2288055"/>
                <a:gd name="csX1931" fmla="*/ 1912277 w 1981671"/>
                <a:gd name="csY1931" fmla="*/ 910546 h 2288055"/>
                <a:gd name="csX1932" fmla="*/ 1912651 w 1981671"/>
                <a:gd name="csY1932" fmla="*/ 908301 h 2288055"/>
                <a:gd name="csX1933" fmla="*/ 1912370 w 1981671"/>
                <a:gd name="csY1933" fmla="*/ 907273 h 2288055"/>
                <a:gd name="csX1934" fmla="*/ 1911623 w 1981671"/>
                <a:gd name="csY1934" fmla="*/ 906431 h 2288055"/>
                <a:gd name="csX1935" fmla="*/ 1910313 w 1981671"/>
                <a:gd name="csY1935" fmla="*/ 905496 h 2288055"/>
                <a:gd name="csX1936" fmla="*/ 1909846 w 1981671"/>
                <a:gd name="csY1936" fmla="*/ 904841 h 2288055"/>
                <a:gd name="csX1937" fmla="*/ 1909658 w 1981671"/>
                <a:gd name="csY1937" fmla="*/ 903625 h 2288055"/>
                <a:gd name="csX1938" fmla="*/ 1909378 w 1981671"/>
                <a:gd name="csY1938" fmla="*/ 902222 h 2288055"/>
                <a:gd name="csX1939" fmla="*/ 1909658 w 1981671"/>
                <a:gd name="csY1939" fmla="*/ 899978 h 2288055"/>
                <a:gd name="csX1940" fmla="*/ 1910407 w 1981671"/>
                <a:gd name="csY1940" fmla="*/ 898014 h 2288055"/>
                <a:gd name="csX1941" fmla="*/ 1910968 w 1981671"/>
                <a:gd name="csY1941" fmla="*/ 896424 h 2288055"/>
                <a:gd name="csX1942" fmla="*/ 1911809 w 1981671"/>
                <a:gd name="csY1942" fmla="*/ 895208 h 2288055"/>
                <a:gd name="csX1943" fmla="*/ 1912745 w 1981671"/>
                <a:gd name="csY1943" fmla="*/ 894740 h 2288055"/>
                <a:gd name="csX1944" fmla="*/ 1913867 w 1981671"/>
                <a:gd name="csY1944" fmla="*/ 894366 h 2288055"/>
                <a:gd name="csX1945" fmla="*/ 1916112 w 1981671"/>
                <a:gd name="csY1945" fmla="*/ 894366 h 2288055"/>
                <a:gd name="csX1946" fmla="*/ 1916673 w 1981671"/>
                <a:gd name="csY1946" fmla="*/ 893899 h 2288055"/>
                <a:gd name="csX1947" fmla="*/ 1917421 w 1981671"/>
                <a:gd name="csY1947" fmla="*/ 892683 h 2288055"/>
                <a:gd name="csX1948" fmla="*/ 1920320 w 1981671"/>
                <a:gd name="csY1948" fmla="*/ 889877 h 2288055"/>
                <a:gd name="csX1949" fmla="*/ 1923032 w 1981671"/>
                <a:gd name="csY1949" fmla="*/ 887633 h 2288055"/>
                <a:gd name="csX1950" fmla="*/ 1924435 w 1981671"/>
                <a:gd name="csY1950" fmla="*/ 886043 h 2288055"/>
                <a:gd name="csX1951" fmla="*/ 1925838 w 1981671"/>
                <a:gd name="csY1951" fmla="*/ 883892 h 2288055"/>
                <a:gd name="csX1952" fmla="*/ 1926586 w 1981671"/>
                <a:gd name="csY1952" fmla="*/ 882769 h 2288055"/>
                <a:gd name="csX1953" fmla="*/ 1928643 w 1981671"/>
                <a:gd name="csY1953" fmla="*/ 881086 h 2288055"/>
                <a:gd name="csX1954" fmla="*/ 1929205 w 1981671"/>
                <a:gd name="csY1954" fmla="*/ 880712 h 2288055"/>
                <a:gd name="csX1955" fmla="*/ 1929579 w 1981671"/>
                <a:gd name="csY1955" fmla="*/ 880057 h 2288055"/>
                <a:gd name="csX1956" fmla="*/ 1929298 w 1981671"/>
                <a:gd name="csY1956" fmla="*/ 879683 h 2288055"/>
                <a:gd name="csX1957" fmla="*/ 1926305 w 1981671"/>
                <a:gd name="csY1957" fmla="*/ 877625 h 2288055"/>
                <a:gd name="csX1958" fmla="*/ 1925277 w 1981671"/>
                <a:gd name="csY1958" fmla="*/ 876316 h 2288055"/>
                <a:gd name="csX1959" fmla="*/ 1924809 w 1981671"/>
                <a:gd name="csY1959" fmla="*/ 875007 h 2288055"/>
                <a:gd name="csX1960" fmla="*/ 1924809 w 1981671"/>
                <a:gd name="csY1960" fmla="*/ 873885 h 2288055"/>
                <a:gd name="csX1961" fmla="*/ 1925183 w 1981671"/>
                <a:gd name="csY1961" fmla="*/ 872949 h 2288055"/>
                <a:gd name="csX1962" fmla="*/ 1926025 w 1981671"/>
                <a:gd name="csY1962" fmla="*/ 871827 h 2288055"/>
                <a:gd name="csX1963" fmla="*/ 1927147 w 1981671"/>
                <a:gd name="csY1963" fmla="*/ 871172 h 2288055"/>
                <a:gd name="csX1964" fmla="*/ 1935004 w 1981671"/>
                <a:gd name="csY1964" fmla="*/ 870892 h 2288055"/>
                <a:gd name="csX1965" fmla="*/ 1936126 w 1981671"/>
                <a:gd name="csY1965" fmla="*/ 870705 h 2288055"/>
                <a:gd name="csX1966" fmla="*/ 1936781 w 1981671"/>
                <a:gd name="csY1966" fmla="*/ 870237 h 2288055"/>
                <a:gd name="csX1967" fmla="*/ 1936967 w 1981671"/>
                <a:gd name="csY1967" fmla="*/ 868460 h 2288055"/>
                <a:gd name="csX1968" fmla="*/ 1936781 w 1981671"/>
                <a:gd name="csY1968" fmla="*/ 867431 h 2288055"/>
                <a:gd name="csX1969" fmla="*/ 1937154 w 1981671"/>
                <a:gd name="csY1969" fmla="*/ 866029 h 2288055"/>
                <a:gd name="csX1970" fmla="*/ 1937809 w 1981671"/>
                <a:gd name="csY1970" fmla="*/ 864532 h 2288055"/>
                <a:gd name="csX1971" fmla="*/ 1938931 w 1981671"/>
                <a:gd name="csY1971" fmla="*/ 863971 h 2288055"/>
                <a:gd name="csX1972" fmla="*/ 1940708 w 1981671"/>
                <a:gd name="csY1972" fmla="*/ 863504 h 2288055"/>
                <a:gd name="csX1973" fmla="*/ 1942298 w 1981671"/>
                <a:gd name="csY1973" fmla="*/ 862475 h 2288055"/>
                <a:gd name="csX1974" fmla="*/ 1943701 w 1981671"/>
                <a:gd name="csY1974" fmla="*/ 861165 h 2288055"/>
                <a:gd name="csX1975" fmla="*/ 1944169 w 1981671"/>
                <a:gd name="csY1975" fmla="*/ 859950 h 2288055"/>
                <a:gd name="csX1976" fmla="*/ 1944636 w 1981671"/>
                <a:gd name="csY1976" fmla="*/ 857985 h 2288055"/>
                <a:gd name="csX1977" fmla="*/ 1945104 w 1981671"/>
                <a:gd name="csY1977" fmla="*/ 856770 h 2288055"/>
                <a:gd name="csX1978" fmla="*/ 1946039 w 1981671"/>
                <a:gd name="csY1978" fmla="*/ 855273 h 2288055"/>
                <a:gd name="csX1979" fmla="*/ 1948564 w 1981671"/>
                <a:gd name="csY1979" fmla="*/ 853309 h 2288055"/>
                <a:gd name="csX1980" fmla="*/ 1949686 w 1981671"/>
                <a:gd name="csY1980" fmla="*/ 852842 h 2288055"/>
                <a:gd name="csX1981" fmla="*/ 1953427 w 1981671"/>
                <a:gd name="csY1981" fmla="*/ 852468 h 2288055"/>
                <a:gd name="csX1982" fmla="*/ 1954737 w 1981671"/>
                <a:gd name="csY1982" fmla="*/ 852468 h 2288055"/>
                <a:gd name="csX1983" fmla="*/ 1957730 w 1981671"/>
                <a:gd name="csY1983" fmla="*/ 852842 h 2288055"/>
                <a:gd name="csX1984" fmla="*/ 1959039 w 1981671"/>
                <a:gd name="csY1984" fmla="*/ 853683 h 2288055"/>
                <a:gd name="csX1985" fmla="*/ 1960161 w 1981671"/>
                <a:gd name="csY1985" fmla="*/ 855180 h 2288055"/>
                <a:gd name="csX1986" fmla="*/ 1961377 w 1981671"/>
                <a:gd name="csY1986" fmla="*/ 857424 h 2288055"/>
                <a:gd name="csX1987" fmla="*/ 1962031 w 1981671"/>
                <a:gd name="csY1987" fmla="*/ 857892 h 2288055"/>
                <a:gd name="csX1988" fmla="*/ 1966053 w 1981671"/>
                <a:gd name="csY1988" fmla="*/ 858734 h 2288055"/>
                <a:gd name="csX1989" fmla="*/ 1970916 w 1981671"/>
                <a:gd name="csY1989" fmla="*/ 859762 h 2288055"/>
                <a:gd name="csX1990" fmla="*/ 1974938 w 1981671"/>
                <a:gd name="csY1990" fmla="*/ 860230 h 2288055"/>
                <a:gd name="csX1991" fmla="*/ 1976154 w 1981671"/>
                <a:gd name="csY1991" fmla="*/ 860043 h 2288055"/>
                <a:gd name="csX1992" fmla="*/ 1976902 w 1981671"/>
                <a:gd name="csY1992" fmla="*/ 859669 h 2288055"/>
                <a:gd name="csX1993" fmla="*/ 1977182 w 1981671"/>
                <a:gd name="csY1993" fmla="*/ 859014 h 2288055"/>
                <a:gd name="csX1994" fmla="*/ 1975967 w 1981671"/>
                <a:gd name="csY1994" fmla="*/ 857518 h 2288055"/>
                <a:gd name="csX1995" fmla="*/ 1975312 w 1981671"/>
                <a:gd name="csY1995" fmla="*/ 856489 h 2288055"/>
                <a:gd name="csX1996" fmla="*/ 1974657 w 1981671"/>
                <a:gd name="csY1996" fmla="*/ 854619 h 2288055"/>
                <a:gd name="csX1997" fmla="*/ 1974377 w 1981671"/>
                <a:gd name="csY1997" fmla="*/ 853216 h 2288055"/>
                <a:gd name="csX1998" fmla="*/ 1973067 w 1981671"/>
                <a:gd name="csY1998" fmla="*/ 849381 h 2288055"/>
                <a:gd name="csX1999" fmla="*/ 1973067 w 1981671"/>
                <a:gd name="csY1999" fmla="*/ 848259 h 2288055"/>
                <a:gd name="csX2000" fmla="*/ 1973909 w 1981671"/>
                <a:gd name="csY2000" fmla="*/ 847137 h 2288055"/>
                <a:gd name="csX2001" fmla="*/ 1974751 w 1981671"/>
                <a:gd name="csY2001" fmla="*/ 847324 h 22880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</a:cxnLst>
              <a:rect l="l" t="t" r="r" b="b"/>
              <a:pathLst>
                <a:path w="1981671" h="2288055">
                  <a:moveTo>
                    <a:pt x="1974751" y="847324"/>
                  </a:moveTo>
                  <a:lnTo>
                    <a:pt x="1975592" y="846576"/>
                  </a:lnTo>
                  <a:lnTo>
                    <a:pt x="1976341" y="845734"/>
                  </a:lnTo>
                  <a:lnTo>
                    <a:pt x="1977276" y="844237"/>
                  </a:lnTo>
                  <a:lnTo>
                    <a:pt x="1977931" y="843489"/>
                  </a:lnTo>
                  <a:lnTo>
                    <a:pt x="1981672" y="841245"/>
                  </a:lnTo>
                  <a:lnTo>
                    <a:pt x="1980549" y="839374"/>
                  </a:lnTo>
                  <a:lnTo>
                    <a:pt x="1979520" y="838346"/>
                  </a:lnTo>
                  <a:lnTo>
                    <a:pt x="1977650" y="837317"/>
                  </a:lnTo>
                  <a:lnTo>
                    <a:pt x="1974377" y="836756"/>
                  </a:lnTo>
                  <a:lnTo>
                    <a:pt x="1973629" y="835914"/>
                  </a:lnTo>
                  <a:lnTo>
                    <a:pt x="1971010" y="829741"/>
                  </a:lnTo>
                  <a:lnTo>
                    <a:pt x="1969981" y="828339"/>
                  </a:lnTo>
                  <a:lnTo>
                    <a:pt x="1968765" y="826936"/>
                  </a:lnTo>
                  <a:lnTo>
                    <a:pt x="1966615" y="824972"/>
                  </a:lnTo>
                  <a:lnTo>
                    <a:pt x="1965492" y="822260"/>
                  </a:lnTo>
                  <a:lnTo>
                    <a:pt x="1965492" y="818986"/>
                  </a:lnTo>
                  <a:lnTo>
                    <a:pt x="1965024" y="816929"/>
                  </a:lnTo>
                  <a:lnTo>
                    <a:pt x="1962873" y="813655"/>
                  </a:lnTo>
                  <a:lnTo>
                    <a:pt x="1962031" y="811411"/>
                  </a:lnTo>
                  <a:lnTo>
                    <a:pt x="1962219" y="809634"/>
                  </a:lnTo>
                  <a:lnTo>
                    <a:pt x="1963435" y="807951"/>
                  </a:lnTo>
                  <a:lnTo>
                    <a:pt x="1963902" y="805332"/>
                  </a:lnTo>
                  <a:lnTo>
                    <a:pt x="1963622" y="803929"/>
                  </a:lnTo>
                  <a:lnTo>
                    <a:pt x="1962500" y="802620"/>
                  </a:lnTo>
                  <a:lnTo>
                    <a:pt x="1958477" y="799253"/>
                  </a:lnTo>
                  <a:lnTo>
                    <a:pt x="1957262" y="796447"/>
                  </a:lnTo>
                  <a:lnTo>
                    <a:pt x="1957075" y="794296"/>
                  </a:lnTo>
                  <a:lnTo>
                    <a:pt x="1957075" y="790461"/>
                  </a:lnTo>
                  <a:lnTo>
                    <a:pt x="1956701" y="787095"/>
                  </a:lnTo>
                  <a:lnTo>
                    <a:pt x="1955392" y="784944"/>
                  </a:lnTo>
                  <a:lnTo>
                    <a:pt x="1952679" y="781951"/>
                  </a:lnTo>
                  <a:lnTo>
                    <a:pt x="1951744" y="779426"/>
                  </a:lnTo>
                  <a:lnTo>
                    <a:pt x="1952024" y="777462"/>
                  </a:lnTo>
                  <a:lnTo>
                    <a:pt x="1953147" y="775778"/>
                  </a:lnTo>
                  <a:lnTo>
                    <a:pt x="1953895" y="773908"/>
                  </a:lnTo>
                  <a:lnTo>
                    <a:pt x="1953521" y="770822"/>
                  </a:lnTo>
                  <a:lnTo>
                    <a:pt x="1952492" y="769045"/>
                  </a:lnTo>
                  <a:lnTo>
                    <a:pt x="1949125" y="764836"/>
                  </a:lnTo>
                  <a:lnTo>
                    <a:pt x="1946694" y="762404"/>
                  </a:lnTo>
                  <a:lnTo>
                    <a:pt x="1940334" y="753707"/>
                  </a:lnTo>
                  <a:lnTo>
                    <a:pt x="1939025" y="751088"/>
                  </a:lnTo>
                  <a:lnTo>
                    <a:pt x="1938183" y="746973"/>
                  </a:lnTo>
                  <a:lnTo>
                    <a:pt x="1937061" y="745851"/>
                  </a:lnTo>
                  <a:lnTo>
                    <a:pt x="1932665" y="742671"/>
                  </a:lnTo>
                  <a:lnTo>
                    <a:pt x="1930608" y="740613"/>
                  </a:lnTo>
                  <a:lnTo>
                    <a:pt x="1930047" y="739211"/>
                  </a:lnTo>
                  <a:lnTo>
                    <a:pt x="1930234" y="737808"/>
                  </a:lnTo>
                  <a:lnTo>
                    <a:pt x="1931450" y="734441"/>
                  </a:lnTo>
                  <a:lnTo>
                    <a:pt x="1933881" y="732196"/>
                  </a:lnTo>
                  <a:lnTo>
                    <a:pt x="1936687" y="728736"/>
                  </a:lnTo>
                  <a:lnTo>
                    <a:pt x="1937528" y="726585"/>
                  </a:lnTo>
                  <a:lnTo>
                    <a:pt x="1937528" y="724995"/>
                  </a:lnTo>
                  <a:lnTo>
                    <a:pt x="1936032" y="722002"/>
                  </a:lnTo>
                  <a:lnTo>
                    <a:pt x="1932291" y="719009"/>
                  </a:lnTo>
                  <a:lnTo>
                    <a:pt x="1930795" y="716952"/>
                  </a:lnTo>
                  <a:lnTo>
                    <a:pt x="1930327" y="714988"/>
                  </a:lnTo>
                  <a:lnTo>
                    <a:pt x="1930327" y="713211"/>
                  </a:lnTo>
                  <a:lnTo>
                    <a:pt x="1930982" y="710779"/>
                  </a:lnTo>
                  <a:lnTo>
                    <a:pt x="1930982" y="709190"/>
                  </a:lnTo>
                  <a:lnTo>
                    <a:pt x="1930234" y="707880"/>
                  </a:lnTo>
                  <a:lnTo>
                    <a:pt x="1925651" y="705262"/>
                  </a:lnTo>
                  <a:lnTo>
                    <a:pt x="1924529" y="704046"/>
                  </a:lnTo>
                  <a:lnTo>
                    <a:pt x="1924248" y="702643"/>
                  </a:lnTo>
                  <a:lnTo>
                    <a:pt x="1924622" y="701427"/>
                  </a:lnTo>
                  <a:lnTo>
                    <a:pt x="1925183" y="700866"/>
                  </a:lnTo>
                  <a:lnTo>
                    <a:pt x="1926493" y="699650"/>
                  </a:lnTo>
                  <a:lnTo>
                    <a:pt x="1927802" y="698154"/>
                  </a:lnTo>
                  <a:lnTo>
                    <a:pt x="1929018" y="696190"/>
                  </a:lnTo>
                  <a:lnTo>
                    <a:pt x="1928831" y="695254"/>
                  </a:lnTo>
                  <a:lnTo>
                    <a:pt x="1927896" y="693197"/>
                  </a:lnTo>
                  <a:lnTo>
                    <a:pt x="1926867" y="692168"/>
                  </a:lnTo>
                  <a:lnTo>
                    <a:pt x="1924996" y="691514"/>
                  </a:lnTo>
                  <a:lnTo>
                    <a:pt x="1922658" y="691046"/>
                  </a:lnTo>
                  <a:lnTo>
                    <a:pt x="1920788" y="690298"/>
                  </a:lnTo>
                  <a:lnTo>
                    <a:pt x="1918824" y="688801"/>
                  </a:lnTo>
                  <a:lnTo>
                    <a:pt x="1918169" y="687679"/>
                  </a:lnTo>
                  <a:lnTo>
                    <a:pt x="1918169" y="686744"/>
                  </a:lnTo>
                  <a:lnTo>
                    <a:pt x="1920414" y="684032"/>
                  </a:lnTo>
                  <a:lnTo>
                    <a:pt x="1921443" y="682535"/>
                  </a:lnTo>
                  <a:lnTo>
                    <a:pt x="1921816" y="680478"/>
                  </a:lnTo>
                  <a:lnTo>
                    <a:pt x="1921536" y="679356"/>
                  </a:lnTo>
                  <a:lnTo>
                    <a:pt x="1920694" y="678794"/>
                  </a:lnTo>
                  <a:lnTo>
                    <a:pt x="1917795" y="679262"/>
                  </a:lnTo>
                  <a:lnTo>
                    <a:pt x="1916018" y="679075"/>
                  </a:lnTo>
                  <a:lnTo>
                    <a:pt x="1915177" y="678420"/>
                  </a:lnTo>
                  <a:lnTo>
                    <a:pt x="1915363" y="677579"/>
                  </a:lnTo>
                  <a:lnTo>
                    <a:pt x="1916766" y="675802"/>
                  </a:lnTo>
                  <a:lnTo>
                    <a:pt x="1917327" y="674492"/>
                  </a:lnTo>
                  <a:lnTo>
                    <a:pt x="1917327" y="673744"/>
                  </a:lnTo>
                  <a:lnTo>
                    <a:pt x="1916579" y="673183"/>
                  </a:lnTo>
                  <a:lnTo>
                    <a:pt x="1914335" y="673837"/>
                  </a:lnTo>
                  <a:lnTo>
                    <a:pt x="1911248" y="673464"/>
                  </a:lnTo>
                  <a:lnTo>
                    <a:pt x="1910874" y="672902"/>
                  </a:lnTo>
                  <a:lnTo>
                    <a:pt x="1911062" y="671874"/>
                  </a:lnTo>
                  <a:lnTo>
                    <a:pt x="1912370" y="670190"/>
                  </a:lnTo>
                  <a:lnTo>
                    <a:pt x="1913025" y="668413"/>
                  </a:lnTo>
                  <a:lnTo>
                    <a:pt x="1913025" y="667104"/>
                  </a:lnTo>
                  <a:lnTo>
                    <a:pt x="1912651" y="665046"/>
                  </a:lnTo>
                  <a:lnTo>
                    <a:pt x="1911997" y="664298"/>
                  </a:lnTo>
                  <a:lnTo>
                    <a:pt x="1910781" y="664298"/>
                  </a:lnTo>
                  <a:lnTo>
                    <a:pt x="1909378" y="665608"/>
                  </a:lnTo>
                  <a:lnTo>
                    <a:pt x="1907320" y="665795"/>
                  </a:lnTo>
                  <a:lnTo>
                    <a:pt x="1905917" y="665327"/>
                  </a:lnTo>
                  <a:lnTo>
                    <a:pt x="1905263" y="664672"/>
                  </a:lnTo>
                  <a:lnTo>
                    <a:pt x="1905263" y="664018"/>
                  </a:lnTo>
                  <a:lnTo>
                    <a:pt x="1905637" y="663363"/>
                  </a:lnTo>
                  <a:lnTo>
                    <a:pt x="1906292" y="663363"/>
                  </a:lnTo>
                  <a:lnTo>
                    <a:pt x="1906946" y="662802"/>
                  </a:lnTo>
                  <a:lnTo>
                    <a:pt x="1907320" y="661960"/>
                  </a:lnTo>
                  <a:lnTo>
                    <a:pt x="1907133" y="661212"/>
                  </a:lnTo>
                  <a:lnTo>
                    <a:pt x="1906572" y="660651"/>
                  </a:lnTo>
                  <a:lnTo>
                    <a:pt x="1904421" y="659622"/>
                  </a:lnTo>
                  <a:lnTo>
                    <a:pt x="1900306" y="663737"/>
                  </a:lnTo>
                  <a:lnTo>
                    <a:pt x="1885249" y="647277"/>
                  </a:lnTo>
                  <a:lnTo>
                    <a:pt x="1877393" y="638766"/>
                  </a:lnTo>
                  <a:lnTo>
                    <a:pt x="1867947" y="628198"/>
                  </a:lnTo>
                  <a:lnTo>
                    <a:pt x="1859997" y="619968"/>
                  </a:lnTo>
                  <a:lnTo>
                    <a:pt x="1850458" y="609774"/>
                  </a:lnTo>
                  <a:lnTo>
                    <a:pt x="1840919" y="599673"/>
                  </a:lnTo>
                  <a:lnTo>
                    <a:pt x="1831473" y="589573"/>
                  </a:lnTo>
                  <a:lnTo>
                    <a:pt x="1822027" y="579566"/>
                  </a:lnTo>
                  <a:lnTo>
                    <a:pt x="1812301" y="569372"/>
                  </a:lnTo>
                  <a:lnTo>
                    <a:pt x="1803509" y="577695"/>
                  </a:lnTo>
                  <a:lnTo>
                    <a:pt x="1794250" y="586767"/>
                  </a:lnTo>
                  <a:lnTo>
                    <a:pt x="1771898" y="568530"/>
                  </a:lnTo>
                  <a:lnTo>
                    <a:pt x="1763481" y="561796"/>
                  </a:lnTo>
                  <a:lnTo>
                    <a:pt x="1750949" y="551696"/>
                  </a:lnTo>
                  <a:lnTo>
                    <a:pt x="1749733" y="550573"/>
                  </a:lnTo>
                  <a:lnTo>
                    <a:pt x="1735611" y="539257"/>
                  </a:lnTo>
                  <a:lnTo>
                    <a:pt x="1722518" y="528595"/>
                  </a:lnTo>
                  <a:lnTo>
                    <a:pt x="1706057" y="515221"/>
                  </a:lnTo>
                  <a:lnTo>
                    <a:pt x="1699511" y="509797"/>
                  </a:lnTo>
                  <a:lnTo>
                    <a:pt x="1699230" y="505682"/>
                  </a:lnTo>
                  <a:lnTo>
                    <a:pt x="1697921" y="486884"/>
                  </a:lnTo>
                  <a:lnTo>
                    <a:pt x="1697641" y="481647"/>
                  </a:lnTo>
                  <a:lnTo>
                    <a:pt x="1696331" y="463222"/>
                  </a:lnTo>
                  <a:lnTo>
                    <a:pt x="1695209" y="443302"/>
                  </a:lnTo>
                  <a:lnTo>
                    <a:pt x="1694087" y="427870"/>
                  </a:lnTo>
                  <a:lnTo>
                    <a:pt x="1693526" y="416461"/>
                  </a:lnTo>
                  <a:lnTo>
                    <a:pt x="1692871" y="404770"/>
                  </a:lnTo>
                  <a:lnTo>
                    <a:pt x="1684080" y="414216"/>
                  </a:lnTo>
                  <a:lnTo>
                    <a:pt x="1670799" y="424971"/>
                  </a:lnTo>
                  <a:lnTo>
                    <a:pt x="1657519" y="434511"/>
                  </a:lnTo>
                  <a:lnTo>
                    <a:pt x="1652375" y="434698"/>
                  </a:lnTo>
                  <a:lnTo>
                    <a:pt x="1650879" y="429461"/>
                  </a:lnTo>
                  <a:lnTo>
                    <a:pt x="1650411" y="428525"/>
                  </a:lnTo>
                  <a:lnTo>
                    <a:pt x="1632548" y="414590"/>
                  </a:lnTo>
                  <a:lnTo>
                    <a:pt x="1618052" y="403554"/>
                  </a:lnTo>
                  <a:lnTo>
                    <a:pt x="1617116" y="403928"/>
                  </a:lnTo>
                  <a:lnTo>
                    <a:pt x="1611131" y="409820"/>
                  </a:lnTo>
                  <a:lnTo>
                    <a:pt x="1605987" y="408230"/>
                  </a:lnTo>
                  <a:lnTo>
                    <a:pt x="1603836" y="405051"/>
                  </a:lnTo>
                  <a:lnTo>
                    <a:pt x="1605707" y="398972"/>
                  </a:lnTo>
                  <a:lnTo>
                    <a:pt x="1604772" y="389339"/>
                  </a:lnTo>
                  <a:lnTo>
                    <a:pt x="1602059" y="381763"/>
                  </a:lnTo>
                  <a:lnTo>
                    <a:pt x="1597383" y="379519"/>
                  </a:lnTo>
                  <a:lnTo>
                    <a:pt x="1594671" y="377742"/>
                  </a:lnTo>
                  <a:lnTo>
                    <a:pt x="1590369" y="368857"/>
                  </a:lnTo>
                  <a:lnTo>
                    <a:pt x="1589995" y="365023"/>
                  </a:lnTo>
                  <a:lnTo>
                    <a:pt x="1591865" y="356792"/>
                  </a:lnTo>
                  <a:lnTo>
                    <a:pt x="1589995" y="353519"/>
                  </a:lnTo>
                  <a:lnTo>
                    <a:pt x="1589059" y="349498"/>
                  </a:lnTo>
                  <a:lnTo>
                    <a:pt x="1594390" y="342858"/>
                  </a:lnTo>
                  <a:lnTo>
                    <a:pt x="1598225" y="342016"/>
                  </a:lnTo>
                  <a:lnTo>
                    <a:pt x="1598880" y="340800"/>
                  </a:lnTo>
                  <a:lnTo>
                    <a:pt x="1598505" y="336779"/>
                  </a:lnTo>
                  <a:lnTo>
                    <a:pt x="1598225" y="336591"/>
                  </a:lnTo>
                  <a:lnTo>
                    <a:pt x="1590462" y="330045"/>
                  </a:lnTo>
                  <a:lnTo>
                    <a:pt x="1586721" y="324059"/>
                  </a:lnTo>
                  <a:lnTo>
                    <a:pt x="1582700" y="316297"/>
                  </a:lnTo>
                  <a:lnTo>
                    <a:pt x="1582700" y="311714"/>
                  </a:lnTo>
                  <a:lnTo>
                    <a:pt x="1578866" y="307131"/>
                  </a:lnTo>
                  <a:lnTo>
                    <a:pt x="1571103" y="306570"/>
                  </a:lnTo>
                  <a:lnTo>
                    <a:pt x="1556233" y="305261"/>
                  </a:lnTo>
                  <a:lnTo>
                    <a:pt x="1536499" y="298060"/>
                  </a:lnTo>
                  <a:lnTo>
                    <a:pt x="1527428" y="292448"/>
                  </a:lnTo>
                  <a:lnTo>
                    <a:pt x="1518075" y="286556"/>
                  </a:lnTo>
                  <a:lnTo>
                    <a:pt x="1513586" y="284125"/>
                  </a:lnTo>
                  <a:lnTo>
                    <a:pt x="1511155" y="283003"/>
                  </a:lnTo>
                  <a:lnTo>
                    <a:pt x="1504234" y="279729"/>
                  </a:lnTo>
                  <a:lnTo>
                    <a:pt x="1501147" y="278233"/>
                  </a:lnTo>
                  <a:lnTo>
                    <a:pt x="1495723" y="273557"/>
                  </a:lnTo>
                  <a:lnTo>
                    <a:pt x="1492075" y="270564"/>
                  </a:lnTo>
                  <a:lnTo>
                    <a:pt x="1484313" y="264859"/>
                  </a:lnTo>
                  <a:lnTo>
                    <a:pt x="1474493" y="260183"/>
                  </a:lnTo>
                  <a:lnTo>
                    <a:pt x="1464673" y="258967"/>
                  </a:lnTo>
                  <a:lnTo>
                    <a:pt x="1453637" y="257751"/>
                  </a:lnTo>
                  <a:lnTo>
                    <a:pt x="1442508" y="258967"/>
                  </a:lnTo>
                  <a:lnTo>
                    <a:pt x="1432127" y="261492"/>
                  </a:lnTo>
                  <a:lnTo>
                    <a:pt x="1421933" y="264111"/>
                  </a:lnTo>
                  <a:lnTo>
                    <a:pt x="1409494" y="267384"/>
                  </a:lnTo>
                  <a:lnTo>
                    <a:pt x="1402667" y="269255"/>
                  </a:lnTo>
                  <a:lnTo>
                    <a:pt x="1392192" y="275334"/>
                  </a:lnTo>
                  <a:lnTo>
                    <a:pt x="1381156" y="281974"/>
                  </a:lnTo>
                  <a:lnTo>
                    <a:pt x="1381156" y="281787"/>
                  </a:lnTo>
                  <a:lnTo>
                    <a:pt x="1362733" y="282067"/>
                  </a:lnTo>
                  <a:lnTo>
                    <a:pt x="1342999" y="282348"/>
                  </a:lnTo>
                  <a:lnTo>
                    <a:pt x="1338136" y="281319"/>
                  </a:lnTo>
                  <a:lnTo>
                    <a:pt x="1327007" y="278887"/>
                  </a:lnTo>
                  <a:lnTo>
                    <a:pt x="1311481" y="275614"/>
                  </a:lnTo>
                  <a:lnTo>
                    <a:pt x="1292029" y="271593"/>
                  </a:lnTo>
                  <a:lnTo>
                    <a:pt x="1280245" y="269161"/>
                  </a:lnTo>
                  <a:lnTo>
                    <a:pt x="1263317" y="265794"/>
                  </a:lnTo>
                  <a:lnTo>
                    <a:pt x="1263317" y="265514"/>
                  </a:lnTo>
                  <a:lnTo>
                    <a:pt x="1257986" y="256535"/>
                  </a:lnTo>
                  <a:lnTo>
                    <a:pt x="1255928" y="251953"/>
                  </a:lnTo>
                  <a:lnTo>
                    <a:pt x="1248914" y="243816"/>
                  </a:lnTo>
                  <a:lnTo>
                    <a:pt x="1247698" y="243442"/>
                  </a:lnTo>
                  <a:lnTo>
                    <a:pt x="1251439" y="240075"/>
                  </a:lnTo>
                  <a:lnTo>
                    <a:pt x="1254619" y="239795"/>
                  </a:lnTo>
                  <a:lnTo>
                    <a:pt x="1257519" y="240730"/>
                  </a:lnTo>
                  <a:lnTo>
                    <a:pt x="1261073" y="240449"/>
                  </a:lnTo>
                  <a:lnTo>
                    <a:pt x="1271921" y="233154"/>
                  </a:lnTo>
                  <a:lnTo>
                    <a:pt x="1277439" y="227917"/>
                  </a:lnTo>
                  <a:lnTo>
                    <a:pt x="1278468" y="222680"/>
                  </a:lnTo>
                  <a:lnTo>
                    <a:pt x="1279216" y="217910"/>
                  </a:lnTo>
                  <a:lnTo>
                    <a:pt x="1279216" y="213140"/>
                  </a:lnTo>
                  <a:lnTo>
                    <a:pt x="1280899" y="212673"/>
                  </a:lnTo>
                  <a:lnTo>
                    <a:pt x="1287072" y="214263"/>
                  </a:lnTo>
                  <a:lnTo>
                    <a:pt x="1291093" y="215011"/>
                  </a:lnTo>
                  <a:lnTo>
                    <a:pt x="1292029" y="215291"/>
                  </a:lnTo>
                  <a:lnTo>
                    <a:pt x="1300633" y="213701"/>
                  </a:lnTo>
                  <a:lnTo>
                    <a:pt x="1308488" y="212392"/>
                  </a:lnTo>
                  <a:lnTo>
                    <a:pt x="1310359" y="210615"/>
                  </a:lnTo>
                  <a:lnTo>
                    <a:pt x="1314100" y="204349"/>
                  </a:lnTo>
                  <a:lnTo>
                    <a:pt x="1314755" y="202479"/>
                  </a:lnTo>
                  <a:lnTo>
                    <a:pt x="1315503" y="199486"/>
                  </a:lnTo>
                  <a:lnTo>
                    <a:pt x="1317187" y="196306"/>
                  </a:lnTo>
                  <a:lnTo>
                    <a:pt x="1318309" y="194342"/>
                  </a:lnTo>
                  <a:lnTo>
                    <a:pt x="1319711" y="192285"/>
                  </a:lnTo>
                  <a:lnTo>
                    <a:pt x="1321115" y="187328"/>
                  </a:lnTo>
                  <a:lnTo>
                    <a:pt x="1322143" y="184335"/>
                  </a:lnTo>
                  <a:lnTo>
                    <a:pt x="1322704" y="179098"/>
                  </a:lnTo>
                  <a:lnTo>
                    <a:pt x="1322517" y="178162"/>
                  </a:lnTo>
                  <a:lnTo>
                    <a:pt x="1322330" y="177134"/>
                  </a:lnTo>
                  <a:lnTo>
                    <a:pt x="1321863" y="175450"/>
                  </a:lnTo>
                  <a:lnTo>
                    <a:pt x="1320366" y="168249"/>
                  </a:lnTo>
                  <a:lnTo>
                    <a:pt x="1319525" y="163199"/>
                  </a:lnTo>
                  <a:lnTo>
                    <a:pt x="1318776" y="158990"/>
                  </a:lnTo>
                  <a:lnTo>
                    <a:pt x="1317934" y="153098"/>
                  </a:lnTo>
                  <a:lnTo>
                    <a:pt x="1316719" y="146084"/>
                  </a:lnTo>
                  <a:lnTo>
                    <a:pt x="1315410" y="139163"/>
                  </a:lnTo>
                  <a:lnTo>
                    <a:pt x="1313165" y="125602"/>
                  </a:lnTo>
                  <a:lnTo>
                    <a:pt x="1313165" y="122422"/>
                  </a:lnTo>
                  <a:lnTo>
                    <a:pt x="1311481" y="120271"/>
                  </a:lnTo>
                  <a:lnTo>
                    <a:pt x="1305496" y="116905"/>
                  </a:lnTo>
                  <a:lnTo>
                    <a:pt x="1299230" y="115408"/>
                  </a:lnTo>
                  <a:lnTo>
                    <a:pt x="1296144" y="116063"/>
                  </a:lnTo>
                  <a:lnTo>
                    <a:pt x="1294928" y="116063"/>
                  </a:lnTo>
                  <a:lnTo>
                    <a:pt x="1294554" y="116343"/>
                  </a:lnTo>
                  <a:lnTo>
                    <a:pt x="1294367" y="116624"/>
                  </a:lnTo>
                  <a:lnTo>
                    <a:pt x="1294086" y="116624"/>
                  </a:lnTo>
                  <a:lnTo>
                    <a:pt x="1294086" y="117091"/>
                  </a:lnTo>
                  <a:lnTo>
                    <a:pt x="1293712" y="117091"/>
                  </a:lnTo>
                  <a:lnTo>
                    <a:pt x="1293712" y="116343"/>
                  </a:lnTo>
                  <a:lnTo>
                    <a:pt x="1293525" y="116156"/>
                  </a:lnTo>
                  <a:lnTo>
                    <a:pt x="1293338" y="116156"/>
                  </a:lnTo>
                  <a:lnTo>
                    <a:pt x="1292870" y="116437"/>
                  </a:lnTo>
                  <a:lnTo>
                    <a:pt x="1292496" y="116250"/>
                  </a:lnTo>
                  <a:lnTo>
                    <a:pt x="1289877" y="116718"/>
                  </a:lnTo>
                  <a:lnTo>
                    <a:pt x="1288381" y="116530"/>
                  </a:lnTo>
                  <a:lnTo>
                    <a:pt x="1284173" y="117933"/>
                  </a:lnTo>
                  <a:lnTo>
                    <a:pt x="1283892" y="117933"/>
                  </a:lnTo>
                  <a:lnTo>
                    <a:pt x="1283705" y="118401"/>
                  </a:lnTo>
                  <a:lnTo>
                    <a:pt x="1283424" y="118588"/>
                  </a:lnTo>
                  <a:lnTo>
                    <a:pt x="1283050" y="118588"/>
                  </a:lnTo>
                  <a:lnTo>
                    <a:pt x="1275755" y="118681"/>
                  </a:lnTo>
                  <a:lnTo>
                    <a:pt x="1275381" y="118681"/>
                  </a:lnTo>
                  <a:lnTo>
                    <a:pt x="1275007" y="118681"/>
                  </a:lnTo>
                  <a:lnTo>
                    <a:pt x="1274727" y="118401"/>
                  </a:lnTo>
                  <a:lnTo>
                    <a:pt x="1274540" y="117933"/>
                  </a:lnTo>
                  <a:lnTo>
                    <a:pt x="1274820" y="117933"/>
                  </a:lnTo>
                  <a:lnTo>
                    <a:pt x="1280431" y="110639"/>
                  </a:lnTo>
                  <a:lnTo>
                    <a:pt x="1283985" y="106149"/>
                  </a:lnTo>
                  <a:lnTo>
                    <a:pt x="1290626" y="97732"/>
                  </a:lnTo>
                  <a:lnTo>
                    <a:pt x="1294460" y="93430"/>
                  </a:lnTo>
                  <a:lnTo>
                    <a:pt x="1295769" y="82301"/>
                  </a:lnTo>
                  <a:lnTo>
                    <a:pt x="1296518" y="73697"/>
                  </a:lnTo>
                  <a:lnTo>
                    <a:pt x="1297079" y="72761"/>
                  </a:lnTo>
                  <a:lnTo>
                    <a:pt x="1299511" y="68646"/>
                  </a:lnTo>
                  <a:lnTo>
                    <a:pt x="1299511" y="56301"/>
                  </a:lnTo>
                  <a:lnTo>
                    <a:pt x="1299604" y="44891"/>
                  </a:lnTo>
                  <a:lnTo>
                    <a:pt x="1299604" y="34417"/>
                  </a:lnTo>
                  <a:lnTo>
                    <a:pt x="1299791" y="25251"/>
                  </a:lnTo>
                  <a:lnTo>
                    <a:pt x="1299978" y="15338"/>
                  </a:lnTo>
                  <a:lnTo>
                    <a:pt x="1300913" y="9539"/>
                  </a:lnTo>
                  <a:lnTo>
                    <a:pt x="1295676" y="3648"/>
                  </a:lnTo>
                  <a:lnTo>
                    <a:pt x="1287353" y="935"/>
                  </a:lnTo>
                  <a:lnTo>
                    <a:pt x="1286885" y="935"/>
                  </a:lnTo>
                  <a:lnTo>
                    <a:pt x="1283705" y="0"/>
                  </a:lnTo>
                  <a:lnTo>
                    <a:pt x="1275662" y="3741"/>
                  </a:lnTo>
                  <a:lnTo>
                    <a:pt x="1275288" y="12065"/>
                  </a:lnTo>
                  <a:lnTo>
                    <a:pt x="1275007" y="21043"/>
                  </a:lnTo>
                  <a:lnTo>
                    <a:pt x="1275007" y="21978"/>
                  </a:lnTo>
                  <a:lnTo>
                    <a:pt x="1265749" y="25532"/>
                  </a:lnTo>
                  <a:lnTo>
                    <a:pt x="1258641" y="24690"/>
                  </a:lnTo>
                  <a:lnTo>
                    <a:pt x="1251159" y="23848"/>
                  </a:lnTo>
                  <a:lnTo>
                    <a:pt x="1248166" y="25906"/>
                  </a:lnTo>
                  <a:lnTo>
                    <a:pt x="1242554" y="29367"/>
                  </a:lnTo>
                  <a:lnTo>
                    <a:pt x="1241432" y="33949"/>
                  </a:lnTo>
                  <a:lnTo>
                    <a:pt x="1237131" y="36194"/>
                  </a:lnTo>
                  <a:lnTo>
                    <a:pt x="1231612" y="39654"/>
                  </a:lnTo>
                  <a:lnTo>
                    <a:pt x="1226281" y="38719"/>
                  </a:lnTo>
                  <a:lnTo>
                    <a:pt x="1221231" y="35446"/>
                  </a:lnTo>
                  <a:lnTo>
                    <a:pt x="1219174" y="34230"/>
                  </a:lnTo>
                  <a:lnTo>
                    <a:pt x="1216368" y="36381"/>
                  </a:lnTo>
                  <a:lnTo>
                    <a:pt x="1215900" y="36755"/>
                  </a:lnTo>
                  <a:lnTo>
                    <a:pt x="1215058" y="37409"/>
                  </a:lnTo>
                  <a:lnTo>
                    <a:pt x="1210943" y="39934"/>
                  </a:lnTo>
                  <a:lnTo>
                    <a:pt x="1202059" y="43582"/>
                  </a:lnTo>
                  <a:lnTo>
                    <a:pt x="1199159" y="48352"/>
                  </a:lnTo>
                  <a:lnTo>
                    <a:pt x="1192145" y="53963"/>
                  </a:lnTo>
                  <a:lnTo>
                    <a:pt x="1191771" y="54618"/>
                  </a:lnTo>
                  <a:lnTo>
                    <a:pt x="1189153" y="60323"/>
                  </a:lnTo>
                  <a:lnTo>
                    <a:pt x="1178959" y="60510"/>
                  </a:lnTo>
                  <a:lnTo>
                    <a:pt x="1170822" y="60042"/>
                  </a:lnTo>
                  <a:lnTo>
                    <a:pt x="1162124" y="64905"/>
                  </a:lnTo>
                  <a:lnTo>
                    <a:pt x="1153520" y="69675"/>
                  </a:lnTo>
                  <a:lnTo>
                    <a:pt x="1143326" y="69956"/>
                  </a:lnTo>
                  <a:lnTo>
                    <a:pt x="1139305" y="71172"/>
                  </a:lnTo>
                  <a:lnTo>
                    <a:pt x="1133600" y="73042"/>
                  </a:lnTo>
                  <a:lnTo>
                    <a:pt x="1128363" y="70891"/>
                  </a:lnTo>
                  <a:lnTo>
                    <a:pt x="1121909" y="71265"/>
                  </a:lnTo>
                  <a:lnTo>
                    <a:pt x="1120039" y="68366"/>
                  </a:lnTo>
                  <a:lnTo>
                    <a:pt x="1116391" y="62661"/>
                  </a:lnTo>
                  <a:lnTo>
                    <a:pt x="1112370" y="61819"/>
                  </a:lnTo>
                  <a:lnTo>
                    <a:pt x="1099557" y="66963"/>
                  </a:lnTo>
                  <a:lnTo>
                    <a:pt x="1096283" y="70704"/>
                  </a:lnTo>
                  <a:lnTo>
                    <a:pt x="1091982" y="76128"/>
                  </a:lnTo>
                  <a:lnTo>
                    <a:pt x="1089176" y="85668"/>
                  </a:lnTo>
                  <a:lnTo>
                    <a:pt x="1089550" y="89876"/>
                  </a:lnTo>
                  <a:lnTo>
                    <a:pt x="1090111" y="96423"/>
                  </a:lnTo>
                  <a:lnTo>
                    <a:pt x="1090766" y="104933"/>
                  </a:lnTo>
                  <a:lnTo>
                    <a:pt x="1087960" y="112135"/>
                  </a:lnTo>
                  <a:lnTo>
                    <a:pt x="1087399" y="118401"/>
                  </a:lnTo>
                  <a:lnTo>
                    <a:pt x="1082817" y="121768"/>
                  </a:lnTo>
                  <a:lnTo>
                    <a:pt x="1075054" y="127566"/>
                  </a:lnTo>
                  <a:lnTo>
                    <a:pt x="1071406" y="129437"/>
                  </a:lnTo>
                  <a:lnTo>
                    <a:pt x="1066543" y="133084"/>
                  </a:lnTo>
                  <a:lnTo>
                    <a:pt x="1057004" y="133458"/>
                  </a:lnTo>
                  <a:lnTo>
                    <a:pt x="1046622" y="129811"/>
                  </a:lnTo>
                  <a:lnTo>
                    <a:pt x="1033436" y="132804"/>
                  </a:lnTo>
                  <a:lnTo>
                    <a:pt x="1027450" y="136638"/>
                  </a:lnTo>
                  <a:lnTo>
                    <a:pt x="1024551" y="137760"/>
                  </a:lnTo>
                  <a:lnTo>
                    <a:pt x="1017911" y="140285"/>
                  </a:lnTo>
                  <a:lnTo>
                    <a:pt x="1015479" y="151041"/>
                  </a:lnTo>
                  <a:lnTo>
                    <a:pt x="1014170" y="155810"/>
                  </a:lnTo>
                  <a:lnTo>
                    <a:pt x="1013141" y="157400"/>
                  </a:lnTo>
                  <a:lnTo>
                    <a:pt x="1006875" y="159084"/>
                  </a:lnTo>
                  <a:lnTo>
                    <a:pt x="999768" y="161983"/>
                  </a:lnTo>
                  <a:lnTo>
                    <a:pt x="994530" y="166379"/>
                  </a:lnTo>
                  <a:lnTo>
                    <a:pt x="987329" y="173299"/>
                  </a:lnTo>
                  <a:lnTo>
                    <a:pt x="983494" y="176479"/>
                  </a:lnTo>
                  <a:lnTo>
                    <a:pt x="979753" y="177601"/>
                  </a:lnTo>
                  <a:lnTo>
                    <a:pt x="971617" y="176666"/>
                  </a:lnTo>
                  <a:lnTo>
                    <a:pt x="971617" y="176947"/>
                  </a:lnTo>
                  <a:lnTo>
                    <a:pt x="964322" y="176011"/>
                  </a:lnTo>
                  <a:lnTo>
                    <a:pt x="957588" y="174796"/>
                  </a:lnTo>
                  <a:lnTo>
                    <a:pt x="952538" y="173954"/>
                  </a:lnTo>
                  <a:lnTo>
                    <a:pt x="948236" y="173019"/>
                  </a:lnTo>
                  <a:lnTo>
                    <a:pt x="943373" y="171055"/>
                  </a:lnTo>
                  <a:lnTo>
                    <a:pt x="942811" y="170774"/>
                  </a:lnTo>
                  <a:lnTo>
                    <a:pt x="934862" y="168810"/>
                  </a:lnTo>
                  <a:lnTo>
                    <a:pt x="934114" y="168810"/>
                  </a:lnTo>
                  <a:lnTo>
                    <a:pt x="929344" y="167314"/>
                  </a:lnTo>
                  <a:lnTo>
                    <a:pt x="918027" y="173673"/>
                  </a:lnTo>
                  <a:lnTo>
                    <a:pt x="917560" y="173860"/>
                  </a:lnTo>
                  <a:lnTo>
                    <a:pt x="911013" y="178443"/>
                  </a:lnTo>
                  <a:lnTo>
                    <a:pt x="908395" y="180781"/>
                  </a:lnTo>
                  <a:lnTo>
                    <a:pt x="907646" y="181716"/>
                  </a:lnTo>
                  <a:lnTo>
                    <a:pt x="907085" y="186860"/>
                  </a:lnTo>
                  <a:lnTo>
                    <a:pt x="909704" y="196400"/>
                  </a:lnTo>
                  <a:lnTo>
                    <a:pt x="910826" y="197709"/>
                  </a:lnTo>
                  <a:lnTo>
                    <a:pt x="911200" y="200795"/>
                  </a:lnTo>
                  <a:lnTo>
                    <a:pt x="912510" y="204162"/>
                  </a:lnTo>
                  <a:lnTo>
                    <a:pt x="915689" y="207061"/>
                  </a:lnTo>
                  <a:lnTo>
                    <a:pt x="912603" y="210054"/>
                  </a:lnTo>
                  <a:lnTo>
                    <a:pt x="910546" y="210428"/>
                  </a:lnTo>
                  <a:lnTo>
                    <a:pt x="899791" y="212299"/>
                  </a:lnTo>
                  <a:lnTo>
                    <a:pt x="896985" y="220435"/>
                  </a:lnTo>
                  <a:lnTo>
                    <a:pt x="893150" y="222305"/>
                  </a:lnTo>
                  <a:lnTo>
                    <a:pt x="890251" y="220622"/>
                  </a:lnTo>
                  <a:lnTo>
                    <a:pt x="884640" y="212205"/>
                  </a:lnTo>
                  <a:lnTo>
                    <a:pt x="886230" y="209773"/>
                  </a:lnTo>
                  <a:lnTo>
                    <a:pt x="888474" y="206594"/>
                  </a:lnTo>
                  <a:lnTo>
                    <a:pt x="891186" y="202572"/>
                  </a:lnTo>
                  <a:lnTo>
                    <a:pt x="884266" y="195745"/>
                  </a:lnTo>
                  <a:lnTo>
                    <a:pt x="882208" y="190882"/>
                  </a:lnTo>
                  <a:lnTo>
                    <a:pt x="879028" y="187421"/>
                  </a:lnTo>
                  <a:lnTo>
                    <a:pt x="865000" y="186112"/>
                  </a:lnTo>
                  <a:lnTo>
                    <a:pt x="863597" y="192004"/>
                  </a:lnTo>
                  <a:lnTo>
                    <a:pt x="859856" y="197522"/>
                  </a:lnTo>
                  <a:lnTo>
                    <a:pt x="843116" y="205939"/>
                  </a:lnTo>
                  <a:lnTo>
                    <a:pt x="837223" y="210709"/>
                  </a:lnTo>
                  <a:lnTo>
                    <a:pt x="834605" y="212579"/>
                  </a:lnTo>
                  <a:lnTo>
                    <a:pt x="832547" y="221464"/>
                  </a:lnTo>
                  <a:lnTo>
                    <a:pt x="828526" y="231190"/>
                  </a:lnTo>
                  <a:lnTo>
                    <a:pt x="827123" y="234183"/>
                  </a:lnTo>
                  <a:lnTo>
                    <a:pt x="824597" y="236989"/>
                  </a:lnTo>
                  <a:lnTo>
                    <a:pt x="817397" y="236334"/>
                  </a:lnTo>
                  <a:lnTo>
                    <a:pt x="809073" y="232593"/>
                  </a:lnTo>
                  <a:lnTo>
                    <a:pt x="796821" y="234931"/>
                  </a:lnTo>
                  <a:lnTo>
                    <a:pt x="788965" y="235492"/>
                  </a:lnTo>
                  <a:lnTo>
                    <a:pt x="789246" y="237830"/>
                  </a:lnTo>
                  <a:lnTo>
                    <a:pt x="797008" y="253636"/>
                  </a:lnTo>
                  <a:lnTo>
                    <a:pt x="795044" y="258967"/>
                  </a:lnTo>
                  <a:lnTo>
                    <a:pt x="794016" y="262147"/>
                  </a:lnTo>
                  <a:lnTo>
                    <a:pt x="779613" y="268787"/>
                  </a:lnTo>
                  <a:lnTo>
                    <a:pt x="763620" y="271405"/>
                  </a:lnTo>
                  <a:lnTo>
                    <a:pt x="742578" y="260650"/>
                  </a:lnTo>
                  <a:lnTo>
                    <a:pt x="737340" y="258499"/>
                  </a:lnTo>
                  <a:lnTo>
                    <a:pt x="710031" y="254384"/>
                  </a:lnTo>
                  <a:lnTo>
                    <a:pt x="678046" y="252888"/>
                  </a:lnTo>
                  <a:lnTo>
                    <a:pt x="673464" y="255787"/>
                  </a:lnTo>
                  <a:lnTo>
                    <a:pt x="669816" y="258032"/>
                  </a:lnTo>
                  <a:lnTo>
                    <a:pt x="668133" y="259060"/>
                  </a:lnTo>
                  <a:lnTo>
                    <a:pt x="666262" y="260089"/>
                  </a:lnTo>
                  <a:lnTo>
                    <a:pt x="659903" y="264391"/>
                  </a:lnTo>
                  <a:lnTo>
                    <a:pt x="655507" y="267478"/>
                  </a:lnTo>
                  <a:lnTo>
                    <a:pt x="651392" y="269535"/>
                  </a:lnTo>
                  <a:lnTo>
                    <a:pt x="645968" y="272995"/>
                  </a:lnTo>
                  <a:lnTo>
                    <a:pt x="641104" y="276082"/>
                  </a:lnTo>
                  <a:lnTo>
                    <a:pt x="617911" y="274866"/>
                  </a:lnTo>
                  <a:lnTo>
                    <a:pt x="606968" y="275614"/>
                  </a:lnTo>
                  <a:lnTo>
                    <a:pt x="606968" y="275427"/>
                  </a:lnTo>
                  <a:lnTo>
                    <a:pt x="594997" y="244190"/>
                  </a:lnTo>
                  <a:lnTo>
                    <a:pt x="577415" y="251298"/>
                  </a:lnTo>
                  <a:lnTo>
                    <a:pt x="564883" y="251111"/>
                  </a:lnTo>
                  <a:lnTo>
                    <a:pt x="564415" y="251111"/>
                  </a:lnTo>
                  <a:lnTo>
                    <a:pt x="563947" y="251578"/>
                  </a:lnTo>
                  <a:lnTo>
                    <a:pt x="560954" y="251859"/>
                  </a:lnTo>
                  <a:lnTo>
                    <a:pt x="537012" y="261679"/>
                  </a:lnTo>
                  <a:lnTo>
                    <a:pt x="536638" y="261399"/>
                  </a:lnTo>
                  <a:lnTo>
                    <a:pt x="521394" y="242507"/>
                  </a:lnTo>
                  <a:lnTo>
                    <a:pt x="498668" y="241665"/>
                  </a:lnTo>
                  <a:lnTo>
                    <a:pt x="493243" y="240169"/>
                  </a:lnTo>
                  <a:lnTo>
                    <a:pt x="479870" y="235773"/>
                  </a:lnTo>
                  <a:lnTo>
                    <a:pt x="464532" y="231190"/>
                  </a:lnTo>
                  <a:lnTo>
                    <a:pt x="461539" y="233248"/>
                  </a:lnTo>
                  <a:lnTo>
                    <a:pt x="453589" y="235586"/>
                  </a:lnTo>
                  <a:lnTo>
                    <a:pt x="450316" y="235773"/>
                  </a:lnTo>
                  <a:lnTo>
                    <a:pt x="449287" y="235025"/>
                  </a:lnTo>
                  <a:lnTo>
                    <a:pt x="448726" y="235212"/>
                  </a:lnTo>
                  <a:lnTo>
                    <a:pt x="440590" y="222960"/>
                  </a:lnTo>
                  <a:lnTo>
                    <a:pt x="432173" y="211644"/>
                  </a:lnTo>
                  <a:lnTo>
                    <a:pt x="422446" y="215665"/>
                  </a:lnTo>
                  <a:lnTo>
                    <a:pt x="407576" y="221651"/>
                  </a:lnTo>
                  <a:lnTo>
                    <a:pt x="401216" y="224363"/>
                  </a:lnTo>
                  <a:lnTo>
                    <a:pt x="399907" y="224363"/>
                  </a:lnTo>
                  <a:lnTo>
                    <a:pt x="393080" y="227449"/>
                  </a:lnTo>
                  <a:lnTo>
                    <a:pt x="379144" y="241384"/>
                  </a:lnTo>
                  <a:lnTo>
                    <a:pt x="378677" y="268039"/>
                  </a:lnTo>
                  <a:lnTo>
                    <a:pt x="377087" y="272995"/>
                  </a:lnTo>
                  <a:lnTo>
                    <a:pt x="376900" y="277952"/>
                  </a:lnTo>
                  <a:lnTo>
                    <a:pt x="385691" y="281600"/>
                  </a:lnTo>
                  <a:lnTo>
                    <a:pt x="388871" y="268413"/>
                  </a:lnTo>
                  <a:lnTo>
                    <a:pt x="397569" y="268600"/>
                  </a:lnTo>
                  <a:lnTo>
                    <a:pt x="400562" y="285434"/>
                  </a:lnTo>
                  <a:lnTo>
                    <a:pt x="403180" y="298995"/>
                  </a:lnTo>
                  <a:lnTo>
                    <a:pt x="404396" y="316764"/>
                  </a:lnTo>
                  <a:lnTo>
                    <a:pt x="408792" y="334066"/>
                  </a:lnTo>
                  <a:lnTo>
                    <a:pt x="411410" y="340987"/>
                  </a:lnTo>
                  <a:lnTo>
                    <a:pt x="411223" y="340987"/>
                  </a:lnTo>
                  <a:lnTo>
                    <a:pt x="411504" y="341735"/>
                  </a:lnTo>
                  <a:lnTo>
                    <a:pt x="413748" y="349311"/>
                  </a:lnTo>
                  <a:lnTo>
                    <a:pt x="412907" y="351555"/>
                  </a:lnTo>
                  <a:lnTo>
                    <a:pt x="410849" y="359879"/>
                  </a:lnTo>
                  <a:lnTo>
                    <a:pt x="408792" y="367080"/>
                  </a:lnTo>
                  <a:lnTo>
                    <a:pt x="417302" y="370540"/>
                  </a:lnTo>
                  <a:lnTo>
                    <a:pt x="424129" y="373346"/>
                  </a:lnTo>
                  <a:lnTo>
                    <a:pt x="434230" y="377274"/>
                  </a:lnTo>
                  <a:lnTo>
                    <a:pt x="433108" y="384663"/>
                  </a:lnTo>
                  <a:lnTo>
                    <a:pt x="428712" y="390555"/>
                  </a:lnTo>
                  <a:lnTo>
                    <a:pt x="415058" y="391583"/>
                  </a:lnTo>
                  <a:lnTo>
                    <a:pt x="401497" y="392706"/>
                  </a:lnTo>
                  <a:lnTo>
                    <a:pt x="391771" y="393454"/>
                  </a:lnTo>
                  <a:lnTo>
                    <a:pt x="388217" y="393641"/>
                  </a:lnTo>
                  <a:lnTo>
                    <a:pt x="375310" y="393267"/>
                  </a:lnTo>
                  <a:lnTo>
                    <a:pt x="370914" y="394389"/>
                  </a:lnTo>
                  <a:lnTo>
                    <a:pt x="361375" y="396634"/>
                  </a:lnTo>
                  <a:lnTo>
                    <a:pt x="348843" y="397756"/>
                  </a:lnTo>
                  <a:lnTo>
                    <a:pt x="343045" y="402806"/>
                  </a:lnTo>
                  <a:lnTo>
                    <a:pt x="336872" y="407576"/>
                  </a:lnTo>
                  <a:lnTo>
                    <a:pt x="331354" y="417022"/>
                  </a:lnTo>
                  <a:lnTo>
                    <a:pt x="335750" y="420015"/>
                  </a:lnTo>
                  <a:lnTo>
                    <a:pt x="336685" y="420856"/>
                  </a:lnTo>
                  <a:lnTo>
                    <a:pt x="342577" y="424971"/>
                  </a:lnTo>
                  <a:lnTo>
                    <a:pt x="344354" y="426094"/>
                  </a:lnTo>
                  <a:lnTo>
                    <a:pt x="342577" y="430583"/>
                  </a:lnTo>
                  <a:lnTo>
                    <a:pt x="334814" y="437597"/>
                  </a:lnTo>
                  <a:lnTo>
                    <a:pt x="329764" y="441712"/>
                  </a:lnTo>
                  <a:lnTo>
                    <a:pt x="328175" y="443208"/>
                  </a:lnTo>
                  <a:lnTo>
                    <a:pt x="319290" y="444798"/>
                  </a:lnTo>
                  <a:lnTo>
                    <a:pt x="318635" y="456208"/>
                  </a:lnTo>
                  <a:lnTo>
                    <a:pt x="316016" y="475287"/>
                  </a:lnTo>
                  <a:lnTo>
                    <a:pt x="314146" y="478841"/>
                  </a:lnTo>
                  <a:lnTo>
                    <a:pt x="311153" y="484826"/>
                  </a:lnTo>
                  <a:lnTo>
                    <a:pt x="323311" y="484452"/>
                  </a:lnTo>
                  <a:lnTo>
                    <a:pt x="321814" y="496610"/>
                  </a:lnTo>
                  <a:lnTo>
                    <a:pt x="321347" y="500164"/>
                  </a:lnTo>
                  <a:lnTo>
                    <a:pt x="318074" y="499884"/>
                  </a:lnTo>
                  <a:lnTo>
                    <a:pt x="309283" y="500071"/>
                  </a:lnTo>
                  <a:lnTo>
                    <a:pt x="308534" y="500912"/>
                  </a:lnTo>
                  <a:lnTo>
                    <a:pt x="306009" y="503625"/>
                  </a:lnTo>
                  <a:lnTo>
                    <a:pt x="302456" y="507833"/>
                  </a:lnTo>
                  <a:lnTo>
                    <a:pt x="297686" y="513819"/>
                  </a:lnTo>
                  <a:lnTo>
                    <a:pt x="296283" y="519523"/>
                  </a:lnTo>
                  <a:lnTo>
                    <a:pt x="290391" y="520178"/>
                  </a:lnTo>
                  <a:lnTo>
                    <a:pt x="290765" y="497733"/>
                  </a:lnTo>
                  <a:lnTo>
                    <a:pt x="285714" y="497733"/>
                  </a:lnTo>
                  <a:lnTo>
                    <a:pt x="279355" y="502222"/>
                  </a:lnTo>
                  <a:lnTo>
                    <a:pt x="269535" y="504279"/>
                  </a:lnTo>
                  <a:lnTo>
                    <a:pt x="263923" y="509610"/>
                  </a:lnTo>
                  <a:lnTo>
                    <a:pt x="258312" y="514754"/>
                  </a:lnTo>
                  <a:lnTo>
                    <a:pt x="253636" y="525509"/>
                  </a:lnTo>
                  <a:lnTo>
                    <a:pt x="250363" y="537200"/>
                  </a:lnTo>
                  <a:lnTo>
                    <a:pt x="242787" y="540660"/>
                  </a:lnTo>
                  <a:lnTo>
                    <a:pt x="241758" y="542250"/>
                  </a:lnTo>
                  <a:lnTo>
                    <a:pt x="237269" y="548703"/>
                  </a:lnTo>
                  <a:lnTo>
                    <a:pt x="236521" y="549825"/>
                  </a:lnTo>
                  <a:lnTo>
                    <a:pt x="228852" y="548516"/>
                  </a:lnTo>
                  <a:lnTo>
                    <a:pt x="221370" y="552350"/>
                  </a:lnTo>
                  <a:lnTo>
                    <a:pt x="213327" y="556559"/>
                  </a:lnTo>
                  <a:lnTo>
                    <a:pt x="196400" y="560206"/>
                  </a:lnTo>
                  <a:lnTo>
                    <a:pt x="180314" y="558804"/>
                  </a:lnTo>
                  <a:lnTo>
                    <a:pt x="170307" y="559926"/>
                  </a:lnTo>
                  <a:lnTo>
                    <a:pt x="168623" y="559926"/>
                  </a:lnTo>
                  <a:lnTo>
                    <a:pt x="167033" y="560487"/>
                  </a:lnTo>
                  <a:lnTo>
                    <a:pt x="166472" y="560767"/>
                  </a:lnTo>
                  <a:lnTo>
                    <a:pt x="166659" y="561422"/>
                  </a:lnTo>
                  <a:lnTo>
                    <a:pt x="166846" y="562732"/>
                  </a:lnTo>
                  <a:lnTo>
                    <a:pt x="164882" y="566753"/>
                  </a:lnTo>
                  <a:lnTo>
                    <a:pt x="161515" y="573954"/>
                  </a:lnTo>
                  <a:lnTo>
                    <a:pt x="158616" y="586767"/>
                  </a:lnTo>
                  <a:lnTo>
                    <a:pt x="156933" y="593781"/>
                  </a:lnTo>
                  <a:lnTo>
                    <a:pt x="153846" y="595745"/>
                  </a:lnTo>
                  <a:lnTo>
                    <a:pt x="146645" y="593033"/>
                  </a:lnTo>
                  <a:lnTo>
                    <a:pt x="138789" y="590134"/>
                  </a:lnTo>
                  <a:lnTo>
                    <a:pt x="126724" y="593688"/>
                  </a:lnTo>
                  <a:lnTo>
                    <a:pt x="116343" y="596774"/>
                  </a:lnTo>
                  <a:lnTo>
                    <a:pt x="105214" y="600047"/>
                  </a:lnTo>
                  <a:lnTo>
                    <a:pt x="93804" y="603414"/>
                  </a:lnTo>
                  <a:lnTo>
                    <a:pt x="90905" y="609213"/>
                  </a:lnTo>
                  <a:lnTo>
                    <a:pt x="89315" y="610428"/>
                  </a:lnTo>
                  <a:lnTo>
                    <a:pt x="88660" y="616040"/>
                  </a:lnTo>
                  <a:lnTo>
                    <a:pt x="88474" y="618939"/>
                  </a:lnTo>
                  <a:lnTo>
                    <a:pt x="87538" y="627543"/>
                  </a:lnTo>
                  <a:lnTo>
                    <a:pt x="86322" y="639047"/>
                  </a:lnTo>
                  <a:lnTo>
                    <a:pt x="85293" y="648680"/>
                  </a:lnTo>
                  <a:lnTo>
                    <a:pt x="77251" y="653262"/>
                  </a:lnTo>
                  <a:lnTo>
                    <a:pt x="65093" y="660183"/>
                  </a:lnTo>
                  <a:lnTo>
                    <a:pt x="56301" y="664672"/>
                  </a:lnTo>
                  <a:lnTo>
                    <a:pt x="56863" y="673370"/>
                  </a:lnTo>
                  <a:lnTo>
                    <a:pt x="57424" y="682161"/>
                  </a:lnTo>
                  <a:lnTo>
                    <a:pt x="57985" y="691514"/>
                  </a:lnTo>
                  <a:lnTo>
                    <a:pt x="58639" y="702456"/>
                  </a:lnTo>
                  <a:lnTo>
                    <a:pt x="59294" y="713117"/>
                  </a:lnTo>
                  <a:lnTo>
                    <a:pt x="59855" y="723031"/>
                  </a:lnTo>
                  <a:lnTo>
                    <a:pt x="60509" y="734160"/>
                  </a:lnTo>
                  <a:lnTo>
                    <a:pt x="60509" y="736311"/>
                  </a:lnTo>
                  <a:lnTo>
                    <a:pt x="60790" y="740426"/>
                  </a:lnTo>
                  <a:lnTo>
                    <a:pt x="61071" y="743606"/>
                  </a:lnTo>
                  <a:lnTo>
                    <a:pt x="61725" y="756886"/>
                  </a:lnTo>
                  <a:lnTo>
                    <a:pt x="61725" y="757541"/>
                  </a:lnTo>
                  <a:lnTo>
                    <a:pt x="60884" y="757167"/>
                  </a:lnTo>
                  <a:lnTo>
                    <a:pt x="60323" y="757167"/>
                  </a:lnTo>
                  <a:lnTo>
                    <a:pt x="59948" y="757167"/>
                  </a:lnTo>
                  <a:lnTo>
                    <a:pt x="59574" y="757167"/>
                  </a:lnTo>
                  <a:lnTo>
                    <a:pt x="59107" y="757541"/>
                  </a:lnTo>
                  <a:lnTo>
                    <a:pt x="58639" y="757915"/>
                  </a:lnTo>
                  <a:lnTo>
                    <a:pt x="58265" y="758570"/>
                  </a:lnTo>
                  <a:lnTo>
                    <a:pt x="57891" y="759692"/>
                  </a:lnTo>
                  <a:lnTo>
                    <a:pt x="57704" y="760440"/>
                  </a:lnTo>
                  <a:lnTo>
                    <a:pt x="57236" y="761189"/>
                  </a:lnTo>
                  <a:lnTo>
                    <a:pt x="56956" y="761563"/>
                  </a:lnTo>
                  <a:lnTo>
                    <a:pt x="56488" y="762030"/>
                  </a:lnTo>
                  <a:lnTo>
                    <a:pt x="56114" y="762311"/>
                  </a:lnTo>
                  <a:lnTo>
                    <a:pt x="55740" y="762498"/>
                  </a:lnTo>
                  <a:lnTo>
                    <a:pt x="55272" y="762685"/>
                  </a:lnTo>
                  <a:lnTo>
                    <a:pt x="53402" y="763246"/>
                  </a:lnTo>
                  <a:lnTo>
                    <a:pt x="53682" y="764088"/>
                  </a:lnTo>
                  <a:lnTo>
                    <a:pt x="53682" y="766052"/>
                  </a:lnTo>
                  <a:lnTo>
                    <a:pt x="53402" y="767642"/>
                  </a:lnTo>
                  <a:lnTo>
                    <a:pt x="53402" y="768390"/>
                  </a:lnTo>
                  <a:lnTo>
                    <a:pt x="53776" y="769699"/>
                  </a:lnTo>
                  <a:lnTo>
                    <a:pt x="54057" y="770167"/>
                  </a:lnTo>
                  <a:lnTo>
                    <a:pt x="54524" y="770728"/>
                  </a:lnTo>
                  <a:lnTo>
                    <a:pt x="54992" y="771102"/>
                  </a:lnTo>
                  <a:lnTo>
                    <a:pt x="55366" y="771102"/>
                  </a:lnTo>
                  <a:lnTo>
                    <a:pt x="55740" y="771102"/>
                  </a:lnTo>
                  <a:lnTo>
                    <a:pt x="56021" y="770915"/>
                  </a:lnTo>
                  <a:lnTo>
                    <a:pt x="56208" y="770728"/>
                  </a:lnTo>
                  <a:lnTo>
                    <a:pt x="56395" y="770447"/>
                  </a:lnTo>
                  <a:lnTo>
                    <a:pt x="56395" y="770167"/>
                  </a:lnTo>
                  <a:lnTo>
                    <a:pt x="56582" y="769886"/>
                  </a:lnTo>
                  <a:lnTo>
                    <a:pt x="56582" y="769606"/>
                  </a:lnTo>
                  <a:lnTo>
                    <a:pt x="56395" y="768764"/>
                  </a:lnTo>
                  <a:lnTo>
                    <a:pt x="56395" y="768390"/>
                  </a:lnTo>
                  <a:lnTo>
                    <a:pt x="56582" y="768109"/>
                  </a:lnTo>
                  <a:lnTo>
                    <a:pt x="56863" y="768109"/>
                  </a:lnTo>
                  <a:lnTo>
                    <a:pt x="57143" y="768016"/>
                  </a:lnTo>
                  <a:lnTo>
                    <a:pt x="57517" y="768016"/>
                  </a:lnTo>
                  <a:lnTo>
                    <a:pt x="57891" y="768016"/>
                  </a:lnTo>
                  <a:lnTo>
                    <a:pt x="58452" y="767829"/>
                  </a:lnTo>
                  <a:lnTo>
                    <a:pt x="59013" y="767642"/>
                  </a:lnTo>
                  <a:lnTo>
                    <a:pt x="59762" y="767268"/>
                  </a:lnTo>
                  <a:lnTo>
                    <a:pt x="60136" y="767268"/>
                  </a:lnTo>
                  <a:lnTo>
                    <a:pt x="60416" y="767268"/>
                  </a:lnTo>
                  <a:lnTo>
                    <a:pt x="60603" y="767548"/>
                  </a:lnTo>
                  <a:lnTo>
                    <a:pt x="60603" y="768109"/>
                  </a:lnTo>
                  <a:lnTo>
                    <a:pt x="60416" y="768951"/>
                  </a:lnTo>
                  <a:lnTo>
                    <a:pt x="60416" y="769699"/>
                  </a:lnTo>
                  <a:lnTo>
                    <a:pt x="60416" y="769980"/>
                  </a:lnTo>
                  <a:lnTo>
                    <a:pt x="60603" y="770261"/>
                  </a:lnTo>
                  <a:lnTo>
                    <a:pt x="60603" y="770634"/>
                  </a:lnTo>
                  <a:lnTo>
                    <a:pt x="60978" y="771383"/>
                  </a:lnTo>
                  <a:lnTo>
                    <a:pt x="60978" y="772037"/>
                  </a:lnTo>
                  <a:lnTo>
                    <a:pt x="60790" y="772599"/>
                  </a:lnTo>
                  <a:lnTo>
                    <a:pt x="60323" y="773160"/>
                  </a:lnTo>
                  <a:lnTo>
                    <a:pt x="59762" y="773534"/>
                  </a:lnTo>
                  <a:lnTo>
                    <a:pt x="58265" y="774749"/>
                  </a:lnTo>
                  <a:lnTo>
                    <a:pt x="57798" y="775404"/>
                  </a:lnTo>
                  <a:lnTo>
                    <a:pt x="57424" y="776152"/>
                  </a:lnTo>
                  <a:lnTo>
                    <a:pt x="57424" y="777181"/>
                  </a:lnTo>
                  <a:lnTo>
                    <a:pt x="57517" y="778023"/>
                  </a:lnTo>
                  <a:lnTo>
                    <a:pt x="57798" y="778771"/>
                  </a:lnTo>
                  <a:lnTo>
                    <a:pt x="58171" y="779426"/>
                  </a:lnTo>
                  <a:lnTo>
                    <a:pt x="58546" y="779800"/>
                  </a:lnTo>
                  <a:lnTo>
                    <a:pt x="59013" y="779800"/>
                  </a:lnTo>
                  <a:lnTo>
                    <a:pt x="59387" y="779800"/>
                  </a:lnTo>
                  <a:lnTo>
                    <a:pt x="59574" y="779519"/>
                  </a:lnTo>
                  <a:lnTo>
                    <a:pt x="59574" y="779051"/>
                  </a:lnTo>
                  <a:lnTo>
                    <a:pt x="59574" y="778397"/>
                  </a:lnTo>
                  <a:lnTo>
                    <a:pt x="59574" y="777742"/>
                  </a:lnTo>
                  <a:lnTo>
                    <a:pt x="59387" y="776807"/>
                  </a:lnTo>
                  <a:lnTo>
                    <a:pt x="59387" y="776152"/>
                  </a:lnTo>
                  <a:lnTo>
                    <a:pt x="59762" y="775685"/>
                  </a:lnTo>
                  <a:lnTo>
                    <a:pt x="60042" y="775404"/>
                  </a:lnTo>
                  <a:lnTo>
                    <a:pt x="60509" y="775217"/>
                  </a:lnTo>
                  <a:lnTo>
                    <a:pt x="61164" y="774937"/>
                  </a:lnTo>
                  <a:lnTo>
                    <a:pt x="61913" y="774749"/>
                  </a:lnTo>
                  <a:lnTo>
                    <a:pt x="63316" y="774749"/>
                  </a:lnTo>
                  <a:lnTo>
                    <a:pt x="63970" y="774937"/>
                  </a:lnTo>
                  <a:lnTo>
                    <a:pt x="64718" y="775217"/>
                  </a:lnTo>
                  <a:lnTo>
                    <a:pt x="65186" y="775685"/>
                  </a:lnTo>
                  <a:lnTo>
                    <a:pt x="65186" y="776152"/>
                  </a:lnTo>
                  <a:lnTo>
                    <a:pt x="64812" y="776713"/>
                  </a:lnTo>
                  <a:lnTo>
                    <a:pt x="64438" y="777275"/>
                  </a:lnTo>
                  <a:lnTo>
                    <a:pt x="64157" y="777555"/>
                  </a:lnTo>
                  <a:lnTo>
                    <a:pt x="63783" y="777836"/>
                  </a:lnTo>
                  <a:lnTo>
                    <a:pt x="62941" y="778397"/>
                  </a:lnTo>
                  <a:lnTo>
                    <a:pt x="62286" y="778958"/>
                  </a:lnTo>
                  <a:lnTo>
                    <a:pt x="62100" y="779332"/>
                  </a:lnTo>
                  <a:lnTo>
                    <a:pt x="61913" y="779706"/>
                  </a:lnTo>
                  <a:lnTo>
                    <a:pt x="61913" y="780080"/>
                  </a:lnTo>
                  <a:lnTo>
                    <a:pt x="61913" y="780361"/>
                  </a:lnTo>
                  <a:lnTo>
                    <a:pt x="62100" y="781016"/>
                  </a:lnTo>
                  <a:lnTo>
                    <a:pt x="62474" y="781296"/>
                  </a:lnTo>
                  <a:lnTo>
                    <a:pt x="62848" y="781296"/>
                  </a:lnTo>
                  <a:lnTo>
                    <a:pt x="63128" y="781296"/>
                  </a:lnTo>
                  <a:lnTo>
                    <a:pt x="63502" y="780828"/>
                  </a:lnTo>
                  <a:lnTo>
                    <a:pt x="63877" y="780361"/>
                  </a:lnTo>
                  <a:lnTo>
                    <a:pt x="64157" y="780174"/>
                  </a:lnTo>
                  <a:lnTo>
                    <a:pt x="64344" y="780174"/>
                  </a:lnTo>
                  <a:lnTo>
                    <a:pt x="64344" y="780361"/>
                  </a:lnTo>
                  <a:lnTo>
                    <a:pt x="64344" y="780642"/>
                  </a:lnTo>
                  <a:lnTo>
                    <a:pt x="64532" y="781016"/>
                  </a:lnTo>
                  <a:lnTo>
                    <a:pt x="64812" y="781203"/>
                  </a:lnTo>
                  <a:lnTo>
                    <a:pt x="65186" y="781390"/>
                  </a:lnTo>
                  <a:lnTo>
                    <a:pt x="65560" y="781390"/>
                  </a:lnTo>
                  <a:lnTo>
                    <a:pt x="66028" y="781577"/>
                  </a:lnTo>
                  <a:lnTo>
                    <a:pt x="66776" y="781857"/>
                  </a:lnTo>
                  <a:lnTo>
                    <a:pt x="67056" y="782232"/>
                  </a:lnTo>
                  <a:lnTo>
                    <a:pt x="67056" y="782512"/>
                  </a:lnTo>
                  <a:lnTo>
                    <a:pt x="67056" y="782793"/>
                  </a:lnTo>
                  <a:lnTo>
                    <a:pt x="66870" y="782980"/>
                  </a:lnTo>
                  <a:lnTo>
                    <a:pt x="66495" y="782980"/>
                  </a:lnTo>
                  <a:lnTo>
                    <a:pt x="66028" y="783167"/>
                  </a:lnTo>
                  <a:lnTo>
                    <a:pt x="64905" y="783821"/>
                  </a:lnTo>
                  <a:lnTo>
                    <a:pt x="64251" y="784382"/>
                  </a:lnTo>
                  <a:lnTo>
                    <a:pt x="63970" y="784850"/>
                  </a:lnTo>
                  <a:lnTo>
                    <a:pt x="63970" y="785318"/>
                  </a:lnTo>
                  <a:lnTo>
                    <a:pt x="64438" y="785879"/>
                  </a:lnTo>
                  <a:lnTo>
                    <a:pt x="65093" y="786253"/>
                  </a:lnTo>
                  <a:lnTo>
                    <a:pt x="66028" y="786534"/>
                  </a:lnTo>
                  <a:lnTo>
                    <a:pt x="66776" y="786814"/>
                  </a:lnTo>
                  <a:lnTo>
                    <a:pt x="67431" y="787375"/>
                  </a:lnTo>
                  <a:lnTo>
                    <a:pt x="67711" y="787843"/>
                  </a:lnTo>
                  <a:lnTo>
                    <a:pt x="67711" y="788404"/>
                  </a:lnTo>
                  <a:lnTo>
                    <a:pt x="67711" y="788872"/>
                  </a:lnTo>
                  <a:lnTo>
                    <a:pt x="67056" y="789433"/>
                  </a:lnTo>
                  <a:lnTo>
                    <a:pt x="66682" y="789620"/>
                  </a:lnTo>
                  <a:lnTo>
                    <a:pt x="65934" y="789994"/>
                  </a:lnTo>
                  <a:lnTo>
                    <a:pt x="64999" y="790742"/>
                  </a:lnTo>
                  <a:lnTo>
                    <a:pt x="64344" y="791303"/>
                  </a:lnTo>
                  <a:lnTo>
                    <a:pt x="63783" y="792051"/>
                  </a:lnTo>
                  <a:lnTo>
                    <a:pt x="63316" y="792706"/>
                  </a:lnTo>
                  <a:lnTo>
                    <a:pt x="62848" y="793735"/>
                  </a:lnTo>
                  <a:lnTo>
                    <a:pt x="62661" y="794296"/>
                  </a:lnTo>
                  <a:lnTo>
                    <a:pt x="62661" y="795044"/>
                  </a:lnTo>
                  <a:lnTo>
                    <a:pt x="62848" y="795605"/>
                  </a:lnTo>
                  <a:lnTo>
                    <a:pt x="63596" y="797195"/>
                  </a:lnTo>
                  <a:lnTo>
                    <a:pt x="63877" y="797943"/>
                  </a:lnTo>
                  <a:lnTo>
                    <a:pt x="63877" y="798598"/>
                  </a:lnTo>
                  <a:lnTo>
                    <a:pt x="63877" y="799253"/>
                  </a:lnTo>
                  <a:lnTo>
                    <a:pt x="63409" y="799814"/>
                  </a:lnTo>
                  <a:lnTo>
                    <a:pt x="60884" y="801871"/>
                  </a:lnTo>
                  <a:lnTo>
                    <a:pt x="59762" y="802900"/>
                  </a:lnTo>
                  <a:lnTo>
                    <a:pt x="59201" y="803555"/>
                  </a:lnTo>
                  <a:lnTo>
                    <a:pt x="58826" y="803929"/>
                  </a:lnTo>
                  <a:lnTo>
                    <a:pt x="58639" y="804303"/>
                  </a:lnTo>
                  <a:lnTo>
                    <a:pt x="58639" y="804677"/>
                  </a:lnTo>
                  <a:lnTo>
                    <a:pt x="58639" y="804958"/>
                  </a:lnTo>
                  <a:lnTo>
                    <a:pt x="58826" y="805425"/>
                  </a:lnTo>
                  <a:lnTo>
                    <a:pt x="59201" y="805893"/>
                  </a:lnTo>
                  <a:lnTo>
                    <a:pt x="59574" y="806361"/>
                  </a:lnTo>
                  <a:lnTo>
                    <a:pt x="59948" y="806641"/>
                  </a:lnTo>
                  <a:lnTo>
                    <a:pt x="60509" y="807109"/>
                  </a:lnTo>
                  <a:lnTo>
                    <a:pt x="60978" y="807483"/>
                  </a:lnTo>
                  <a:lnTo>
                    <a:pt x="61445" y="807483"/>
                  </a:lnTo>
                  <a:lnTo>
                    <a:pt x="61819" y="807576"/>
                  </a:lnTo>
                  <a:lnTo>
                    <a:pt x="62286" y="807576"/>
                  </a:lnTo>
                  <a:lnTo>
                    <a:pt x="63035" y="807576"/>
                  </a:lnTo>
                  <a:lnTo>
                    <a:pt x="63502" y="807763"/>
                  </a:lnTo>
                  <a:lnTo>
                    <a:pt x="63877" y="808137"/>
                  </a:lnTo>
                  <a:lnTo>
                    <a:pt x="64063" y="808512"/>
                  </a:lnTo>
                  <a:lnTo>
                    <a:pt x="64344" y="808886"/>
                  </a:lnTo>
                  <a:lnTo>
                    <a:pt x="64718" y="809540"/>
                  </a:lnTo>
                  <a:lnTo>
                    <a:pt x="64999" y="810195"/>
                  </a:lnTo>
                  <a:lnTo>
                    <a:pt x="65186" y="810663"/>
                  </a:lnTo>
                  <a:lnTo>
                    <a:pt x="65186" y="811504"/>
                  </a:lnTo>
                  <a:lnTo>
                    <a:pt x="65186" y="812159"/>
                  </a:lnTo>
                  <a:lnTo>
                    <a:pt x="64999" y="812720"/>
                  </a:lnTo>
                  <a:lnTo>
                    <a:pt x="64999" y="813375"/>
                  </a:lnTo>
                  <a:lnTo>
                    <a:pt x="65279" y="813842"/>
                  </a:lnTo>
                  <a:lnTo>
                    <a:pt x="65654" y="814123"/>
                  </a:lnTo>
                  <a:lnTo>
                    <a:pt x="66215" y="814123"/>
                  </a:lnTo>
                  <a:lnTo>
                    <a:pt x="66495" y="814497"/>
                  </a:lnTo>
                  <a:lnTo>
                    <a:pt x="66682" y="814871"/>
                  </a:lnTo>
                  <a:lnTo>
                    <a:pt x="66963" y="815152"/>
                  </a:lnTo>
                  <a:lnTo>
                    <a:pt x="67431" y="815432"/>
                  </a:lnTo>
                  <a:lnTo>
                    <a:pt x="67805" y="815713"/>
                  </a:lnTo>
                  <a:lnTo>
                    <a:pt x="68366" y="816180"/>
                  </a:lnTo>
                  <a:lnTo>
                    <a:pt x="68366" y="816461"/>
                  </a:lnTo>
                  <a:lnTo>
                    <a:pt x="68366" y="816742"/>
                  </a:lnTo>
                  <a:lnTo>
                    <a:pt x="69114" y="817396"/>
                  </a:lnTo>
                  <a:lnTo>
                    <a:pt x="69114" y="817583"/>
                  </a:lnTo>
                  <a:lnTo>
                    <a:pt x="68833" y="817864"/>
                  </a:lnTo>
                  <a:lnTo>
                    <a:pt x="68833" y="818145"/>
                  </a:lnTo>
                  <a:lnTo>
                    <a:pt x="69301" y="818799"/>
                  </a:lnTo>
                  <a:lnTo>
                    <a:pt x="69301" y="819080"/>
                  </a:lnTo>
                  <a:lnTo>
                    <a:pt x="69488" y="819267"/>
                  </a:lnTo>
                  <a:lnTo>
                    <a:pt x="69675" y="819267"/>
                  </a:lnTo>
                  <a:lnTo>
                    <a:pt x="70049" y="819267"/>
                  </a:lnTo>
                  <a:lnTo>
                    <a:pt x="70236" y="819267"/>
                  </a:lnTo>
                  <a:lnTo>
                    <a:pt x="70517" y="819922"/>
                  </a:lnTo>
                  <a:lnTo>
                    <a:pt x="70330" y="820295"/>
                  </a:lnTo>
                  <a:lnTo>
                    <a:pt x="65467" y="821044"/>
                  </a:lnTo>
                  <a:lnTo>
                    <a:pt x="63690" y="823101"/>
                  </a:lnTo>
                  <a:lnTo>
                    <a:pt x="60042" y="827964"/>
                  </a:lnTo>
                  <a:lnTo>
                    <a:pt x="57143" y="831986"/>
                  </a:lnTo>
                  <a:lnTo>
                    <a:pt x="54431" y="835633"/>
                  </a:lnTo>
                  <a:lnTo>
                    <a:pt x="51719" y="839468"/>
                  </a:lnTo>
                  <a:lnTo>
                    <a:pt x="45078" y="848633"/>
                  </a:lnTo>
                  <a:lnTo>
                    <a:pt x="43489" y="850878"/>
                  </a:lnTo>
                  <a:lnTo>
                    <a:pt x="42928" y="851626"/>
                  </a:lnTo>
                  <a:lnTo>
                    <a:pt x="38625" y="857518"/>
                  </a:lnTo>
                  <a:lnTo>
                    <a:pt x="36474" y="860230"/>
                  </a:lnTo>
                  <a:lnTo>
                    <a:pt x="36194" y="860417"/>
                  </a:lnTo>
                  <a:lnTo>
                    <a:pt x="36006" y="860417"/>
                  </a:lnTo>
                  <a:lnTo>
                    <a:pt x="35820" y="859950"/>
                  </a:lnTo>
                  <a:lnTo>
                    <a:pt x="33201" y="857985"/>
                  </a:lnTo>
                  <a:lnTo>
                    <a:pt x="30114" y="855647"/>
                  </a:lnTo>
                  <a:lnTo>
                    <a:pt x="29179" y="855180"/>
                  </a:lnTo>
                  <a:lnTo>
                    <a:pt x="28618" y="854993"/>
                  </a:lnTo>
                  <a:lnTo>
                    <a:pt x="27683" y="853964"/>
                  </a:lnTo>
                  <a:lnTo>
                    <a:pt x="17770" y="849568"/>
                  </a:lnTo>
                  <a:lnTo>
                    <a:pt x="15899" y="850410"/>
                  </a:lnTo>
                  <a:lnTo>
                    <a:pt x="15899" y="851345"/>
                  </a:lnTo>
                  <a:lnTo>
                    <a:pt x="15618" y="852281"/>
                  </a:lnTo>
                  <a:lnTo>
                    <a:pt x="16554" y="857050"/>
                  </a:lnTo>
                  <a:lnTo>
                    <a:pt x="17489" y="859295"/>
                  </a:lnTo>
                  <a:lnTo>
                    <a:pt x="18237" y="860324"/>
                  </a:lnTo>
                  <a:lnTo>
                    <a:pt x="18424" y="861259"/>
                  </a:lnTo>
                  <a:lnTo>
                    <a:pt x="20294" y="892122"/>
                  </a:lnTo>
                  <a:lnTo>
                    <a:pt x="22913" y="932804"/>
                  </a:lnTo>
                  <a:lnTo>
                    <a:pt x="17956" y="970214"/>
                  </a:lnTo>
                  <a:lnTo>
                    <a:pt x="5705" y="1067479"/>
                  </a:lnTo>
                  <a:lnTo>
                    <a:pt x="1871" y="1096097"/>
                  </a:lnTo>
                  <a:lnTo>
                    <a:pt x="0" y="1104701"/>
                  </a:lnTo>
                  <a:lnTo>
                    <a:pt x="2712" y="1116672"/>
                  </a:lnTo>
                  <a:lnTo>
                    <a:pt x="3180" y="1117046"/>
                  </a:lnTo>
                  <a:lnTo>
                    <a:pt x="7763" y="1137808"/>
                  </a:lnTo>
                  <a:lnTo>
                    <a:pt x="8978" y="1143326"/>
                  </a:lnTo>
                  <a:lnTo>
                    <a:pt x="8604" y="1143794"/>
                  </a:lnTo>
                  <a:lnTo>
                    <a:pt x="14309" y="1167362"/>
                  </a:lnTo>
                  <a:lnTo>
                    <a:pt x="14871" y="1167642"/>
                  </a:lnTo>
                  <a:lnTo>
                    <a:pt x="17021" y="1167455"/>
                  </a:lnTo>
                  <a:lnTo>
                    <a:pt x="17302" y="1167642"/>
                  </a:lnTo>
                  <a:lnTo>
                    <a:pt x="31424" y="1164089"/>
                  </a:lnTo>
                  <a:lnTo>
                    <a:pt x="39093" y="1162124"/>
                  </a:lnTo>
                  <a:lnTo>
                    <a:pt x="40309" y="1161563"/>
                  </a:lnTo>
                  <a:lnTo>
                    <a:pt x="43021" y="1161096"/>
                  </a:lnTo>
                  <a:lnTo>
                    <a:pt x="45920" y="1160441"/>
                  </a:lnTo>
                  <a:lnTo>
                    <a:pt x="61913" y="1156420"/>
                  </a:lnTo>
                  <a:lnTo>
                    <a:pt x="73323" y="1153613"/>
                  </a:lnTo>
                  <a:lnTo>
                    <a:pt x="80430" y="1151930"/>
                  </a:lnTo>
                  <a:lnTo>
                    <a:pt x="91186" y="1149405"/>
                  </a:lnTo>
                  <a:lnTo>
                    <a:pt x="99042" y="1147441"/>
                  </a:lnTo>
                  <a:lnTo>
                    <a:pt x="104747" y="1146038"/>
                  </a:lnTo>
                  <a:lnTo>
                    <a:pt x="105401" y="1146225"/>
                  </a:lnTo>
                  <a:lnTo>
                    <a:pt x="109984" y="1145103"/>
                  </a:lnTo>
                  <a:lnTo>
                    <a:pt x="110545" y="1145103"/>
                  </a:lnTo>
                  <a:lnTo>
                    <a:pt x="111106" y="1145103"/>
                  </a:lnTo>
                  <a:lnTo>
                    <a:pt x="112041" y="1145103"/>
                  </a:lnTo>
                  <a:lnTo>
                    <a:pt x="113070" y="1145384"/>
                  </a:lnTo>
                  <a:lnTo>
                    <a:pt x="116156" y="1146786"/>
                  </a:lnTo>
                  <a:lnTo>
                    <a:pt x="117933" y="1147441"/>
                  </a:lnTo>
                  <a:lnTo>
                    <a:pt x="132055" y="1153146"/>
                  </a:lnTo>
                  <a:lnTo>
                    <a:pt x="137760" y="1157261"/>
                  </a:lnTo>
                  <a:lnTo>
                    <a:pt x="145710" y="1161002"/>
                  </a:lnTo>
                  <a:lnTo>
                    <a:pt x="151041" y="1162685"/>
                  </a:lnTo>
                  <a:lnTo>
                    <a:pt x="155997" y="1163059"/>
                  </a:lnTo>
                  <a:lnTo>
                    <a:pt x="160019" y="1163059"/>
                  </a:lnTo>
                  <a:lnTo>
                    <a:pt x="160673" y="1163340"/>
                  </a:lnTo>
                  <a:lnTo>
                    <a:pt x="166004" y="1165024"/>
                  </a:lnTo>
                  <a:lnTo>
                    <a:pt x="168436" y="1165585"/>
                  </a:lnTo>
                  <a:lnTo>
                    <a:pt x="175170" y="1167268"/>
                  </a:lnTo>
                  <a:lnTo>
                    <a:pt x="177882" y="1168203"/>
                  </a:lnTo>
                  <a:lnTo>
                    <a:pt x="179659" y="1168951"/>
                  </a:lnTo>
                  <a:lnTo>
                    <a:pt x="180594" y="1169419"/>
                  </a:lnTo>
                  <a:lnTo>
                    <a:pt x="182839" y="1170541"/>
                  </a:lnTo>
                  <a:lnTo>
                    <a:pt x="184709" y="1171477"/>
                  </a:lnTo>
                  <a:lnTo>
                    <a:pt x="186486" y="1172318"/>
                  </a:lnTo>
                  <a:lnTo>
                    <a:pt x="187982" y="1172879"/>
                  </a:lnTo>
                  <a:lnTo>
                    <a:pt x="188357" y="1172879"/>
                  </a:lnTo>
                  <a:lnTo>
                    <a:pt x="196306" y="1170822"/>
                  </a:lnTo>
                  <a:lnTo>
                    <a:pt x="201076" y="1164275"/>
                  </a:lnTo>
                  <a:lnTo>
                    <a:pt x="203227" y="1164275"/>
                  </a:lnTo>
                  <a:lnTo>
                    <a:pt x="204442" y="1166520"/>
                  </a:lnTo>
                  <a:lnTo>
                    <a:pt x="203507" y="1175592"/>
                  </a:lnTo>
                  <a:lnTo>
                    <a:pt x="203227" y="1178491"/>
                  </a:lnTo>
                  <a:lnTo>
                    <a:pt x="208277" y="1182886"/>
                  </a:lnTo>
                  <a:lnTo>
                    <a:pt x="209773" y="1185412"/>
                  </a:lnTo>
                  <a:lnTo>
                    <a:pt x="209212" y="1191678"/>
                  </a:lnTo>
                  <a:lnTo>
                    <a:pt x="209212" y="1192332"/>
                  </a:lnTo>
                  <a:lnTo>
                    <a:pt x="208932" y="1193455"/>
                  </a:lnTo>
                  <a:lnTo>
                    <a:pt x="208651" y="1194484"/>
                  </a:lnTo>
                  <a:lnTo>
                    <a:pt x="208651" y="1195512"/>
                  </a:lnTo>
                  <a:lnTo>
                    <a:pt x="208184" y="1196447"/>
                  </a:lnTo>
                  <a:lnTo>
                    <a:pt x="207903" y="1197570"/>
                  </a:lnTo>
                  <a:lnTo>
                    <a:pt x="207903" y="1198318"/>
                  </a:lnTo>
                  <a:lnTo>
                    <a:pt x="210989" y="1199440"/>
                  </a:lnTo>
                  <a:lnTo>
                    <a:pt x="213608" y="1197663"/>
                  </a:lnTo>
                  <a:lnTo>
                    <a:pt x="217630" y="1194951"/>
                  </a:lnTo>
                  <a:lnTo>
                    <a:pt x="220154" y="1192893"/>
                  </a:lnTo>
                  <a:lnTo>
                    <a:pt x="227262" y="1185973"/>
                  </a:lnTo>
                  <a:lnTo>
                    <a:pt x="229507" y="1183916"/>
                  </a:lnTo>
                  <a:lnTo>
                    <a:pt x="233061" y="1180362"/>
                  </a:lnTo>
                  <a:lnTo>
                    <a:pt x="236334" y="1179613"/>
                  </a:lnTo>
                  <a:lnTo>
                    <a:pt x="247183" y="1177369"/>
                  </a:lnTo>
                  <a:lnTo>
                    <a:pt x="248866" y="1176808"/>
                  </a:lnTo>
                  <a:lnTo>
                    <a:pt x="257003" y="1175217"/>
                  </a:lnTo>
                  <a:lnTo>
                    <a:pt x="266449" y="1173066"/>
                  </a:lnTo>
                  <a:lnTo>
                    <a:pt x="274866" y="1175685"/>
                  </a:lnTo>
                  <a:lnTo>
                    <a:pt x="279355" y="1179426"/>
                  </a:lnTo>
                  <a:lnTo>
                    <a:pt x="280384" y="1180455"/>
                  </a:lnTo>
                  <a:lnTo>
                    <a:pt x="281974" y="1181109"/>
                  </a:lnTo>
                  <a:lnTo>
                    <a:pt x="292542" y="1188966"/>
                  </a:lnTo>
                  <a:lnTo>
                    <a:pt x="305729" y="1217490"/>
                  </a:lnTo>
                  <a:lnTo>
                    <a:pt x="312649" y="1231893"/>
                  </a:lnTo>
                  <a:lnTo>
                    <a:pt x="320412" y="1247231"/>
                  </a:lnTo>
                  <a:lnTo>
                    <a:pt x="329858" y="1271547"/>
                  </a:lnTo>
                  <a:lnTo>
                    <a:pt x="335563" y="1278374"/>
                  </a:lnTo>
                  <a:lnTo>
                    <a:pt x="343980" y="1281554"/>
                  </a:lnTo>
                  <a:lnTo>
                    <a:pt x="401403" y="1288662"/>
                  </a:lnTo>
                  <a:lnTo>
                    <a:pt x="402525" y="1289036"/>
                  </a:lnTo>
                  <a:lnTo>
                    <a:pt x="466309" y="1299978"/>
                  </a:lnTo>
                  <a:lnTo>
                    <a:pt x="475755" y="1303626"/>
                  </a:lnTo>
                  <a:lnTo>
                    <a:pt x="480057" y="1314474"/>
                  </a:lnTo>
                  <a:lnTo>
                    <a:pt x="480057" y="1315316"/>
                  </a:lnTo>
                  <a:lnTo>
                    <a:pt x="480805" y="1335517"/>
                  </a:lnTo>
                  <a:lnTo>
                    <a:pt x="484359" y="1366099"/>
                  </a:lnTo>
                  <a:lnTo>
                    <a:pt x="492308" y="1372926"/>
                  </a:lnTo>
                  <a:lnTo>
                    <a:pt x="488754" y="1376387"/>
                  </a:lnTo>
                  <a:lnTo>
                    <a:pt x="484920" y="1376387"/>
                  </a:lnTo>
                  <a:lnTo>
                    <a:pt x="479215" y="1375452"/>
                  </a:lnTo>
                  <a:lnTo>
                    <a:pt x="468366" y="1378818"/>
                  </a:lnTo>
                  <a:lnTo>
                    <a:pt x="468553" y="1379193"/>
                  </a:lnTo>
                  <a:lnTo>
                    <a:pt x="466215" y="1385645"/>
                  </a:lnTo>
                  <a:lnTo>
                    <a:pt x="455366" y="1390415"/>
                  </a:lnTo>
                  <a:lnTo>
                    <a:pt x="446856" y="1394344"/>
                  </a:lnTo>
                  <a:lnTo>
                    <a:pt x="442647" y="1406595"/>
                  </a:lnTo>
                  <a:lnTo>
                    <a:pt x="443021" y="1409588"/>
                  </a:lnTo>
                  <a:lnTo>
                    <a:pt x="447324" y="1413235"/>
                  </a:lnTo>
                  <a:lnTo>
                    <a:pt x="452000" y="1415854"/>
                  </a:lnTo>
                  <a:lnTo>
                    <a:pt x="456208" y="1421652"/>
                  </a:lnTo>
                  <a:lnTo>
                    <a:pt x="456208" y="1431098"/>
                  </a:lnTo>
                  <a:lnTo>
                    <a:pt x="461446" y="1435868"/>
                  </a:lnTo>
                  <a:lnTo>
                    <a:pt x="468273" y="1443256"/>
                  </a:lnTo>
                  <a:lnTo>
                    <a:pt x="465093" y="1453263"/>
                  </a:lnTo>
                  <a:lnTo>
                    <a:pt x="460791" y="1478889"/>
                  </a:lnTo>
                  <a:lnTo>
                    <a:pt x="460791" y="1493478"/>
                  </a:lnTo>
                  <a:lnTo>
                    <a:pt x="462942" y="1504140"/>
                  </a:lnTo>
                  <a:lnTo>
                    <a:pt x="465374" y="1515831"/>
                  </a:lnTo>
                  <a:lnTo>
                    <a:pt x="467431" y="1526399"/>
                  </a:lnTo>
                  <a:lnTo>
                    <a:pt x="469489" y="1528831"/>
                  </a:lnTo>
                  <a:lnTo>
                    <a:pt x="464906" y="1541362"/>
                  </a:lnTo>
                  <a:lnTo>
                    <a:pt x="460604" y="1542111"/>
                  </a:lnTo>
                  <a:lnTo>
                    <a:pt x="457985" y="1542111"/>
                  </a:lnTo>
                  <a:lnTo>
                    <a:pt x="451439" y="1542485"/>
                  </a:lnTo>
                  <a:lnTo>
                    <a:pt x="446762" y="1539866"/>
                  </a:lnTo>
                  <a:lnTo>
                    <a:pt x="441899" y="1546974"/>
                  </a:lnTo>
                  <a:lnTo>
                    <a:pt x="447417" y="1557449"/>
                  </a:lnTo>
                  <a:lnTo>
                    <a:pt x="447885" y="1559506"/>
                  </a:lnTo>
                  <a:lnTo>
                    <a:pt x="447885" y="1560816"/>
                  </a:lnTo>
                  <a:lnTo>
                    <a:pt x="446108" y="1566146"/>
                  </a:lnTo>
                  <a:lnTo>
                    <a:pt x="436662" y="1562031"/>
                  </a:lnTo>
                  <a:lnTo>
                    <a:pt x="435727" y="1561564"/>
                  </a:lnTo>
                  <a:lnTo>
                    <a:pt x="433014" y="1555485"/>
                  </a:lnTo>
                  <a:lnTo>
                    <a:pt x="430863" y="1545010"/>
                  </a:lnTo>
                  <a:lnTo>
                    <a:pt x="429741" y="1539679"/>
                  </a:lnTo>
                  <a:lnTo>
                    <a:pt x="430209" y="1532197"/>
                  </a:lnTo>
                  <a:lnTo>
                    <a:pt x="423288" y="1528550"/>
                  </a:lnTo>
                  <a:lnTo>
                    <a:pt x="414029" y="1523500"/>
                  </a:lnTo>
                  <a:lnTo>
                    <a:pt x="400468" y="1535190"/>
                  </a:lnTo>
                  <a:lnTo>
                    <a:pt x="396914" y="1536780"/>
                  </a:lnTo>
                  <a:lnTo>
                    <a:pt x="396914" y="1537902"/>
                  </a:lnTo>
                  <a:lnTo>
                    <a:pt x="394950" y="1538463"/>
                  </a:lnTo>
                  <a:lnTo>
                    <a:pt x="398130" y="1545851"/>
                  </a:lnTo>
                  <a:lnTo>
                    <a:pt x="397101" y="1553334"/>
                  </a:lnTo>
                  <a:lnTo>
                    <a:pt x="390742" y="1556326"/>
                  </a:lnTo>
                  <a:lnTo>
                    <a:pt x="378583" y="1562405"/>
                  </a:lnTo>
                  <a:lnTo>
                    <a:pt x="373627" y="1561096"/>
                  </a:lnTo>
                  <a:lnTo>
                    <a:pt x="362871" y="1558290"/>
                  </a:lnTo>
                  <a:lnTo>
                    <a:pt x="359785" y="1557449"/>
                  </a:lnTo>
                  <a:lnTo>
                    <a:pt x="357821" y="1557729"/>
                  </a:lnTo>
                  <a:lnTo>
                    <a:pt x="348563" y="1559039"/>
                  </a:lnTo>
                  <a:lnTo>
                    <a:pt x="332570" y="1553801"/>
                  </a:lnTo>
                  <a:lnTo>
                    <a:pt x="322002" y="1558197"/>
                  </a:lnTo>
                  <a:lnTo>
                    <a:pt x="310966" y="1564931"/>
                  </a:lnTo>
                  <a:lnTo>
                    <a:pt x="310966" y="1566427"/>
                  </a:lnTo>
                  <a:lnTo>
                    <a:pt x="310498" y="1567736"/>
                  </a:lnTo>
                  <a:lnTo>
                    <a:pt x="310124" y="1568297"/>
                  </a:lnTo>
                  <a:lnTo>
                    <a:pt x="309844" y="1568765"/>
                  </a:lnTo>
                  <a:lnTo>
                    <a:pt x="309844" y="1570729"/>
                  </a:lnTo>
                  <a:lnTo>
                    <a:pt x="309470" y="1572319"/>
                  </a:lnTo>
                  <a:lnTo>
                    <a:pt x="309002" y="1572786"/>
                  </a:lnTo>
                  <a:lnTo>
                    <a:pt x="308441" y="1573067"/>
                  </a:lnTo>
                  <a:lnTo>
                    <a:pt x="307318" y="1573067"/>
                  </a:lnTo>
                  <a:lnTo>
                    <a:pt x="306383" y="1573067"/>
                  </a:lnTo>
                  <a:lnTo>
                    <a:pt x="305355" y="1573347"/>
                  </a:lnTo>
                  <a:lnTo>
                    <a:pt x="304794" y="1574002"/>
                  </a:lnTo>
                  <a:lnTo>
                    <a:pt x="304045" y="1574844"/>
                  </a:lnTo>
                  <a:lnTo>
                    <a:pt x="302829" y="1576808"/>
                  </a:lnTo>
                  <a:lnTo>
                    <a:pt x="301988" y="1577837"/>
                  </a:lnTo>
                  <a:lnTo>
                    <a:pt x="301520" y="1578492"/>
                  </a:lnTo>
                  <a:lnTo>
                    <a:pt x="300117" y="1586721"/>
                  </a:lnTo>
                  <a:lnTo>
                    <a:pt x="300304" y="1588218"/>
                  </a:lnTo>
                  <a:lnTo>
                    <a:pt x="300117" y="1588873"/>
                  </a:lnTo>
                  <a:lnTo>
                    <a:pt x="301053" y="1590275"/>
                  </a:lnTo>
                  <a:lnTo>
                    <a:pt x="301520" y="1592520"/>
                  </a:lnTo>
                  <a:lnTo>
                    <a:pt x="324340" y="1590650"/>
                  </a:lnTo>
                  <a:lnTo>
                    <a:pt x="324714" y="1591117"/>
                  </a:lnTo>
                  <a:lnTo>
                    <a:pt x="322750" y="1601685"/>
                  </a:lnTo>
                  <a:lnTo>
                    <a:pt x="319290" y="1616462"/>
                  </a:lnTo>
                  <a:lnTo>
                    <a:pt x="319290" y="1618332"/>
                  </a:lnTo>
                  <a:lnTo>
                    <a:pt x="318822" y="1620577"/>
                  </a:lnTo>
                  <a:lnTo>
                    <a:pt x="314333" y="1620577"/>
                  </a:lnTo>
                  <a:lnTo>
                    <a:pt x="310218" y="1621325"/>
                  </a:lnTo>
                  <a:lnTo>
                    <a:pt x="296095" y="1623102"/>
                  </a:lnTo>
                  <a:lnTo>
                    <a:pt x="288146" y="1637131"/>
                  </a:lnTo>
                  <a:lnTo>
                    <a:pt x="285714" y="1640778"/>
                  </a:lnTo>
                  <a:lnTo>
                    <a:pt x="285714" y="1641526"/>
                  </a:lnTo>
                  <a:lnTo>
                    <a:pt x="284592" y="1649008"/>
                  </a:lnTo>
                  <a:lnTo>
                    <a:pt x="285902" y="1654339"/>
                  </a:lnTo>
                  <a:lnTo>
                    <a:pt x="289175" y="1659483"/>
                  </a:lnTo>
                  <a:lnTo>
                    <a:pt x="293010" y="1668274"/>
                  </a:lnTo>
                  <a:lnTo>
                    <a:pt x="294693" y="1669116"/>
                  </a:lnTo>
                  <a:lnTo>
                    <a:pt x="297125" y="1668180"/>
                  </a:lnTo>
                  <a:lnTo>
                    <a:pt x="299463" y="1665281"/>
                  </a:lnTo>
                  <a:lnTo>
                    <a:pt x="301333" y="1664159"/>
                  </a:lnTo>
                  <a:lnTo>
                    <a:pt x="303671" y="1664720"/>
                  </a:lnTo>
                  <a:lnTo>
                    <a:pt x="305355" y="1670519"/>
                  </a:lnTo>
                  <a:lnTo>
                    <a:pt x="302175" y="1678749"/>
                  </a:lnTo>
                  <a:lnTo>
                    <a:pt x="304139" y="1684173"/>
                  </a:lnTo>
                  <a:lnTo>
                    <a:pt x="297405" y="1690907"/>
                  </a:lnTo>
                  <a:lnTo>
                    <a:pt x="290391" y="1692403"/>
                  </a:lnTo>
                  <a:lnTo>
                    <a:pt x="291513" y="1700540"/>
                  </a:lnTo>
                  <a:lnTo>
                    <a:pt x="291887" y="1704935"/>
                  </a:lnTo>
                  <a:lnTo>
                    <a:pt x="284779" y="1704094"/>
                  </a:lnTo>
                  <a:lnTo>
                    <a:pt x="281787" y="1708022"/>
                  </a:lnTo>
                  <a:lnTo>
                    <a:pt x="273744" y="1705590"/>
                  </a:lnTo>
                  <a:lnTo>
                    <a:pt x="273463" y="1705216"/>
                  </a:lnTo>
                  <a:lnTo>
                    <a:pt x="275053" y="1699791"/>
                  </a:lnTo>
                  <a:lnTo>
                    <a:pt x="279355" y="1692029"/>
                  </a:lnTo>
                  <a:lnTo>
                    <a:pt x="278420" y="1686137"/>
                  </a:lnTo>
                  <a:lnTo>
                    <a:pt x="282441" y="1678842"/>
                  </a:lnTo>
                  <a:lnTo>
                    <a:pt x="279261" y="1670519"/>
                  </a:lnTo>
                  <a:lnTo>
                    <a:pt x="278607" y="1668461"/>
                  </a:lnTo>
                  <a:lnTo>
                    <a:pt x="273276" y="1654900"/>
                  </a:lnTo>
                  <a:lnTo>
                    <a:pt x="272715" y="1647231"/>
                  </a:lnTo>
                  <a:lnTo>
                    <a:pt x="268787" y="1642929"/>
                  </a:lnTo>
                  <a:lnTo>
                    <a:pt x="267477" y="1641433"/>
                  </a:lnTo>
                  <a:lnTo>
                    <a:pt x="262334" y="1633015"/>
                  </a:lnTo>
                  <a:lnTo>
                    <a:pt x="257190" y="1625066"/>
                  </a:lnTo>
                  <a:lnTo>
                    <a:pt x="252046" y="1630491"/>
                  </a:lnTo>
                  <a:lnTo>
                    <a:pt x="243722" y="1638440"/>
                  </a:lnTo>
                  <a:lnTo>
                    <a:pt x="248305" y="1644706"/>
                  </a:lnTo>
                  <a:lnTo>
                    <a:pt x="246809" y="1649663"/>
                  </a:lnTo>
                  <a:lnTo>
                    <a:pt x="242881" y="1661634"/>
                  </a:lnTo>
                  <a:lnTo>
                    <a:pt x="246248" y="1668368"/>
                  </a:lnTo>
                  <a:lnTo>
                    <a:pt x="251111" y="1678375"/>
                  </a:lnTo>
                  <a:lnTo>
                    <a:pt x="255226" y="1677253"/>
                  </a:lnTo>
                  <a:lnTo>
                    <a:pt x="259902" y="1676037"/>
                  </a:lnTo>
                  <a:lnTo>
                    <a:pt x="256442" y="1683706"/>
                  </a:lnTo>
                  <a:lnTo>
                    <a:pt x="255413" y="1686044"/>
                  </a:lnTo>
                  <a:lnTo>
                    <a:pt x="254197" y="1688569"/>
                  </a:lnTo>
                  <a:lnTo>
                    <a:pt x="251672" y="1694180"/>
                  </a:lnTo>
                  <a:lnTo>
                    <a:pt x="248399" y="1701288"/>
                  </a:lnTo>
                  <a:lnTo>
                    <a:pt x="238018" y="1699043"/>
                  </a:lnTo>
                  <a:lnTo>
                    <a:pt x="229039" y="1697079"/>
                  </a:lnTo>
                  <a:lnTo>
                    <a:pt x="227543" y="1703907"/>
                  </a:lnTo>
                  <a:lnTo>
                    <a:pt x="227543" y="1713446"/>
                  </a:lnTo>
                  <a:lnTo>
                    <a:pt x="227543" y="1719245"/>
                  </a:lnTo>
                  <a:lnTo>
                    <a:pt x="225672" y="1724107"/>
                  </a:lnTo>
                  <a:lnTo>
                    <a:pt x="226701" y="1727568"/>
                  </a:lnTo>
                  <a:lnTo>
                    <a:pt x="235025" y="1733179"/>
                  </a:lnTo>
                  <a:lnTo>
                    <a:pt x="239140" y="1736266"/>
                  </a:lnTo>
                  <a:lnTo>
                    <a:pt x="239981" y="1745244"/>
                  </a:lnTo>
                  <a:lnTo>
                    <a:pt x="248492" y="1756654"/>
                  </a:lnTo>
                  <a:lnTo>
                    <a:pt x="254197" y="1757121"/>
                  </a:lnTo>
                  <a:lnTo>
                    <a:pt x="257284" y="1757309"/>
                  </a:lnTo>
                  <a:lnTo>
                    <a:pt x="260557" y="1748049"/>
                  </a:lnTo>
                  <a:lnTo>
                    <a:pt x="263082" y="1749172"/>
                  </a:lnTo>
                  <a:lnTo>
                    <a:pt x="265326" y="1750387"/>
                  </a:lnTo>
                  <a:lnTo>
                    <a:pt x="275614" y="1762546"/>
                  </a:lnTo>
                  <a:lnTo>
                    <a:pt x="270376" y="1776481"/>
                  </a:lnTo>
                  <a:lnTo>
                    <a:pt x="269441" y="1784805"/>
                  </a:lnTo>
                  <a:lnTo>
                    <a:pt x="265981" y="1810336"/>
                  </a:lnTo>
                  <a:lnTo>
                    <a:pt x="263456" y="1811833"/>
                  </a:lnTo>
                  <a:lnTo>
                    <a:pt x="258593" y="1810804"/>
                  </a:lnTo>
                  <a:lnTo>
                    <a:pt x="259995" y="1802574"/>
                  </a:lnTo>
                  <a:lnTo>
                    <a:pt x="259995" y="1794998"/>
                  </a:lnTo>
                  <a:lnTo>
                    <a:pt x="257190" y="1794998"/>
                  </a:lnTo>
                  <a:lnTo>
                    <a:pt x="254758" y="1795466"/>
                  </a:lnTo>
                  <a:lnTo>
                    <a:pt x="245593" y="1795186"/>
                  </a:lnTo>
                  <a:lnTo>
                    <a:pt x="243255" y="1795186"/>
                  </a:lnTo>
                  <a:lnTo>
                    <a:pt x="240730" y="1795092"/>
                  </a:lnTo>
                  <a:lnTo>
                    <a:pt x="235305" y="1812768"/>
                  </a:lnTo>
                  <a:lnTo>
                    <a:pt x="230536" y="1809775"/>
                  </a:lnTo>
                  <a:lnTo>
                    <a:pt x="222212" y="1804725"/>
                  </a:lnTo>
                  <a:lnTo>
                    <a:pt x="217349" y="1801732"/>
                  </a:lnTo>
                  <a:lnTo>
                    <a:pt x="217349" y="1801264"/>
                  </a:lnTo>
                  <a:lnTo>
                    <a:pt x="217068" y="1800236"/>
                  </a:lnTo>
                  <a:lnTo>
                    <a:pt x="217068" y="1799207"/>
                  </a:lnTo>
                  <a:lnTo>
                    <a:pt x="217068" y="1797711"/>
                  </a:lnTo>
                  <a:lnTo>
                    <a:pt x="217068" y="1795934"/>
                  </a:lnTo>
                  <a:lnTo>
                    <a:pt x="217162" y="1791538"/>
                  </a:lnTo>
                  <a:lnTo>
                    <a:pt x="216133" y="1791538"/>
                  </a:lnTo>
                  <a:lnTo>
                    <a:pt x="214356" y="1791819"/>
                  </a:lnTo>
                  <a:lnTo>
                    <a:pt x="212111" y="1792006"/>
                  </a:lnTo>
                  <a:lnTo>
                    <a:pt x="208558" y="1792193"/>
                  </a:lnTo>
                  <a:lnTo>
                    <a:pt x="202665" y="1792660"/>
                  </a:lnTo>
                  <a:lnTo>
                    <a:pt x="200421" y="1793035"/>
                  </a:lnTo>
                  <a:lnTo>
                    <a:pt x="196119" y="1793409"/>
                  </a:lnTo>
                  <a:lnTo>
                    <a:pt x="187982" y="1794157"/>
                  </a:lnTo>
                  <a:lnTo>
                    <a:pt x="184990" y="1794437"/>
                  </a:lnTo>
                  <a:lnTo>
                    <a:pt x="181529" y="1794718"/>
                  </a:lnTo>
                  <a:lnTo>
                    <a:pt x="163573" y="1796214"/>
                  </a:lnTo>
                  <a:lnTo>
                    <a:pt x="149825" y="1793783"/>
                  </a:lnTo>
                  <a:lnTo>
                    <a:pt x="149451" y="1794531"/>
                  </a:lnTo>
                  <a:lnTo>
                    <a:pt x="149451" y="1794811"/>
                  </a:lnTo>
                  <a:lnTo>
                    <a:pt x="148983" y="1795279"/>
                  </a:lnTo>
                  <a:lnTo>
                    <a:pt x="148983" y="1802200"/>
                  </a:lnTo>
                  <a:lnTo>
                    <a:pt x="146832" y="1816790"/>
                  </a:lnTo>
                  <a:lnTo>
                    <a:pt x="146645" y="1818286"/>
                  </a:lnTo>
                  <a:lnTo>
                    <a:pt x="144962" y="1822962"/>
                  </a:lnTo>
                  <a:lnTo>
                    <a:pt x="144962" y="1823336"/>
                  </a:lnTo>
                  <a:lnTo>
                    <a:pt x="144307" y="1824832"/>
                  </a:lnTo>
                  <a:lnTo>
                    <a:pt x="151695" y="1833717"/>
                  </a:lnTo>
                  <a:lnTo>
                    <a:pt x="161796" y="1845595"/>
                  </a:lnTo>
                  <a:lnTo>
                    <a:pt x="162077" y="1848401"/>
                  </a:lnTo>
                  <a:lnTo>
                    <a:pt x="156185" y="1851674"/>
                  </a:lnTo>
                  <a:lnTo>
                    <a:pt x="147206" y="1856817"/>
                  </a:lnTo>
                  <a:lnTo>
                    <a:pt x="142904" y="1859249"/>
                  </a:lnTo>
                  <a:lnTo>
                    <a:pt x="132336" y="1865141"/>
                  </a:lnTo>
                  <a:lnTo>
                    <a:pt x="120832" y="1871501"/>
                  </a:lnTo>
                  <a:lnTo>
                    <a:pt x="117278" y="1873371"/>
                  </a:lnTo>
                  <a:lnTo>
                    <a:pt x="111947" y="1876364"/>
                  </a:lnTo>
                  <a:lnTo>
                    <a:pt x="104559" y="1880573"/>
                  </a:lnTo>
                  <a:lnTo>
                    <a:pt x="102128" y="1882069"/>
                  </a:lnTo>
                  <a:lnTo>
                    <a:pt x="96984" y="1884968"/>
                  </a:lnTo>
                  <a:lnTo>
                    <a:pt x="96049" y="1888896"/>
                  </a:lnTo>
                  <a:lnTo>
                    <a:pt x="89502" y="1905169"/>
                  </a:lnTo>
                  <a:lnTo>
                    <a:pt x="87070" y="1911248"/>
                  </a:lnTo>
                  <a:lnTo>
                    <a:pt x="82955" y="1921349"/>
                  </a:lnTo>
                  <a:lnTo>
                    <a:pt x="81366" y="1941457"/>
                  </a:lnTo>
                  <a:lnTo>
                    <a:pt x="81552" y="1941643"/>
                  </a:lnTo>
                  <a:lnTo>
                    <a:pt x="87632" y="1945478"/>
                  </a:lnTo>
                  <a:lnTo>
                    <a:pt x="88380" y="1944823"/>
                  </a:lnTo>
                  <a:lnTo>
                    <a:pt x="92027" y="1946507"/>
                  </a:lnTo>
                  <a:lnTo>
                    <a:pt x="104840" y="1952399"/>
                  </a:lnTo>
                  <a:lnTo>
                    <a:pt x="105308" y="1952586"/>
                  </a:lnTo>
                  <a:lnTo>
                    <a:pt x="106804" y="1957916"/>
                  </a:lnTo>
                  <a:lnTo>
                    <a:pt x="109142" y="1966708"/>
                  </a:lnTo>
                  <a:lnTo>
                    <a:pt x="108955" y="1973068"/>
                  </a:lnTo>
                  <a:lnTo>
                    <a:pt x="108674" y="1981858"/>
                  </a:lnTo>
                  <a:lnTo>
                    <a:pt x="107926" y="1987564"/>
                  </a:lnTo>
                  <a:lnTo>
                    <a:pt x="106897" y="1994391"/>
                  </a:lnTo>
                  <a:lnTo>
                    <a:pt x="109703" y="2005707"/>
                  </a:lnTo>
                  <a:lnTo>
                    <a:pt x="112041" y="2015714"/>
                  </a:lnTo>
                  <a:lnTo>
                    <a:pt x="112696" y="2018707"/>
                  </a:lnTo>
                  <a:lnTo>
                    <a:pt x="116063" y="2017959"/>
                  </a:lnTo>
                  <a:lnTo>
                    <a:pt x="123638" y="2016182"/>
                  </a:lnTo>
                  <a:lnTo>
                    <a:pt x="124574" y="2021138"/>
                  </a:lnTo>
                  <a:lnTo>
                    <a:pt x="125415" y="2025253"/>
                  </a:lnTo>
                  <a:lnTo>
                    <a:pt x="124854" y="2029556"/>
                  </a:lnTo>
                  <a:lnTo>
                    <a:pt x="124854" y="2029836"/>
                  </a:lnTo>
                  <a:lnTo>
                    <a:pt x="124012" y="2035354"/>
                  </a:lnTo>
                  <a:lnTo>
                    <a:pt x="129624" y="2038534"/>
                  </a:lnTo>
                  <a:lnTo>
                    <a:pt x="135796" y="2044613"/>
                  </a:lnTo>
                  <a:lnTo>
                    <a:pt x="143933" y="2049850"/>
                  </a:lnTo>
                  <a:lnTo>
                    <a:pt x="144774" y="2048448"/>
                  </a:lnTo>
                  <a:lnTo>
                    <a:pt x="195371" y="1977463"/>
                  </a:lnTo>
                  <a:lnTo>
                    <a:pt x="230442" y="1979895"/>
                  </a:lnTo>
                  <a:lnTo>
                    <a:pt x="237737" y="1942766"/>
                  </a:lnTo>
                  <a:lnTo>
                    <a:pt x="245873" y="1942392"/>
                  </a:lnTo>
                  <a:lnTo>
                    <a:pt x="257003" y="1939680"/>
                  </a:lnTo>
                  <a:lnTo>
                    <a:pt x="266449" y="1937154"/>
                  </a:lnTo>
                  <a:lnTo>
                    <a:pt x="272622" y="1935097"/>
                  </a:lnTo>
                  <a:lnTo>
                    <a:pt x="281693" y="1934068"/>
                  </a:lnTo>
                  <a:lnTo>
                    <a:pt x="319009" y="1947535"/>
                  </a:lnTo>
                  <a:lnTo>
                    <a:pt x="368483" y="1943795"/>
                  </a:lnTo>
                  <a:lnTo>
                    <a:pt x="374375" y="1935377"/>
                  </a:lnTo>
                  <a:lnTo>
                    <a:pt x="376713" y="1923968"/>
                  </a:lnTo>
                  <a:lnTo>
                    <a:pt x="383166" y="1916954"/>
                  </a:lnTo>
                  <a:lnTo>
                    <a:pt x="388965" y="1912277"/>
                  </a:lnTo>
                  <a:lnTo>
                    <a:pt x="410849" y="1924529"/>
                  </a:lnTo>
                  <a:lnTo>
                    <a:pt x="412907" y="1950154"/>
                  </a:lnTo>
                  <a:lnTo>
                    <a:pt x="407763" y="1958852"/>
                  </a:lnTo>
                  <a:lnTo>
                    <a:pt x="402713" y="1967456"/>
                  </a:lnTo>
                  <a:lnTo>
                    <a:pt x="403086" y="1976154"/>
                  </a:lnTo>
                  <a:lnTo>
                    <a:pt x="407015" y="1981858"/>
                  </a:lnTo>
                  <a:lnTo>
                    <a:pt x="412813" y="1989621"/>
                  </a:lnTo>
                  <a:lnTo>
                    <a:pt x="417957" y="1999815"/>
                  </a:lnTo>
                  <a:lnTo>
                    <a:pt x="419079" y="2005427"/>
                  </a:lnTo>
                  <a:lnTo>
                    <a:pt x="416648" y="2017117"/>
                  </a:lnTo>
                  <a:lnTo>
                    <a:pt x="423288" y="2049289"/>
                  </a:lnTo>
                  <a:lnTo>
                    <a:pt x="423007" y="2056864"/>
                  </a:lnTo>
                  <a:lnTo>
                    <a:pt x="427683" y="2074353"/>
                  </a:lnTo>
                  <a:lnTo>
                    <a:pt x="448165" y="2098483"/>
                  </a:lnTo>
                  <a:lnTo>
                    <a:pt x="461632" y="2108303"/>
                  </a:lnTo>
                  <a:lnTo>
                    <a:pt x="444892" y="2120367"/>
                  </a:lnTo>
                  <a:lnTo>
                    <a:pt x="443863" y="2124669"/>
                  </a:lnTo>
                  <a:lnTo>
                    <a:pt x="453777" y="2142064"/>
                  </a:lnTo>
                  <a:lnTo>
                    <a:pt x="456582" y="2149453"/>
                  </a:lnTo>
                  <a:lnTo>
                    <a:pt x="459575" y="2154690"/>
                  </a:lnTo>
                  <a:lnTo>
                    <a:pt x="462287" y="2157029"/>
                  </a:lnTo>
                  <a:lnTo>
                    <a:pt x="470891" y="2161891"/>
                  </a:lnTo>
                  <a:lnTo>
                    <a:pt x="474351" y="2161891"/>
                  </a:lnTo>
                  <a:lnTo>
                    <a:pt x="478935" y="2160863"/>
                  </a:lnTo>
                  <a:lnTo>
                    <a:pt x="482956" y="2161705"/>
                  </a:lnTo>
                  <a:lnTo>
                    <a:pt x="484078" y="2166381"/>
                  </a:lnTo>
                  <a:lnTo>
                    <a:pt x="484920" y="2171898"/>
                  </a:lnTo>
                  <a:lnTo>
                    <a:pt x="484546" y="2173769"/>
                  </a:lnTo>
                  <a:lnTo>
                    <a:pt x="491747" y="2190510"/>
                  </a:lnTo>
                  <a:lnTo>
                    <a:pt x="494833" y="2191445"/>
                  </a:lnTo>
                  <a:lnTo>
                    <a:pt x="501754" y="2189201"/>
                  </a:lnTo>
                  <a:lnTo>
                    <a:pt x="508675" y="2188826"/>
                  </a:lnTo>
                  <a:lnTo>
                    <a:pt x="518121" y="2191445"/>
                  </a:lnTo>
                  <a:lnTo>
                    <a:pt x="526538" y="2196309"/>
                  </a:lnTo>
                  <a:lnTo>
                    <a:pt x="533085" y="2200891"/>
                  </a:lnTo>
                  <a:lnTo>
                    <a:pt x="536919" y="2197805"/>
                  </a:lnTo>
                  <a:lnTo>
                    <a:pt x="540754" y="2194718"/>
                  </a:lnTo>
                  <a:lnTo>
                    <a:pt x="545804" y="2192193"/>
                  </a:lnTo>
                  <a:lnTo>
                    <a:pt x="552724" y="2190697"/>
                  </a:lnTo>
                  <a:lnTo>
                    <a:pt x="558055" y="2186582"/>
                  </a:lnTo>
                  <a:lnTo>
                    <a:pt x="558055" y="2183402"/>
                  </a:lnTo>
                  <a:lnTo>
                    <a:pt x="556372" y="2178726"/>
                  </a:lnTo>
                  <a:lnTo>
                    <a:pt x="556559" y="2173302"/>
                  </a:lnTo>
                  <a:lnTo>
                    <a:pt x="556559" y="2172273"/>
                  </a:lnTo>
                  <a:lnTo>
                    <a:pt x="559739" y="2163668"/>
                  </a:lnTo>
                  <a:lnTo>
                    <a:pt x="556465" y="2149640"/>
                  </a:lnTo>
                  <a:lnTo>
                    <a:pt x="555811" y="2142345"/>
                  </a:lnTo>
                  <a:lnTo>
                    <a:pt x="554595" y="2132993"/>
                  </a:lnTo>
                  <a:lnTo>
                    <a:pt x="555811" y="2125137"/>
                  </a:lnTo>
                  <a:lnTo>
                    <a:pt x="556746" y="2123173"/>
                  </a:lnTo>
                  <a:lnTo>
                    <a:pt x="561796" y="2119806"/>
                  </a:lnTo>
                  <a:lnTo>
                    <a:pt x="563947" y="2099044"/>
                  </a:lnTo>
                  <a:lnTo>
                    <a:pt x="565724" y="2066684"/>
                  </a:lnTo>
                  <a:lnTo>
                    <a:pt x="550761" y="2029182"/>
                  </a:lnTo>
                  <a:lnTo>
                    <a:pt x="545242" y="2024692"/>
                  </a:lnTo>
                  <a:lnTo>
                    <a:pt x="533365" y="2019268"/>
                  </a:lnTo>
                  <a:lnTo>
                    <a:pt x="518962" y="2012815"/>
                  </a:lnTo>
                  <a:lnTo>
                    <a:pt x="512509" y="2005520"/>
                  </a:lnTo>
                  <a:lnTo>
                    <a:pt x="505027" y="1998412"/>
                  </a:lnTo>
                  <a:lnTo>
                    <a:pt x="498013" y="1992240"/>
                  </a:lnTo>
                  <a:lnTo>
                    <a:pt x="495114" y="1983168"/>
                  </a:lnTo>
                  <a:lnTo>
                    <a:pt x="495862" y="1975312"/>
                  </a:lnTo>
                  <a:lnTo>
                    <a:pt x="499603" y="1968953"/>
                  </a:lnTo>
                  <a:lnTo>
                    <a:pt x="503718" y="1965024"/>
                  </a:lnTo>
                  <a:lnTo>
                    <a:pt x="508208" y="1961658"/>
                  </a:lnTo>
                  <a:lnTo>
                    <a:pt x="516531" y="1959413"/>
                  </a:lnTo>
                  <a:lnTo>
                    <a:pt x="520178" y="1955017"/>
                  </a:lnTo>
                  <a:lnTo>
                    <a:pt x="523826" y="1948284"/>
                  </a:lnTo>
                  <a:lnTo>
                    <a:pt x="525977" y="1940334"/>
                  </a:lnTo>
                  <a:lnTo>
                    <a:pt x="528596" y="1931169"/>
                  </a:lnTo>
                  <a:lnTo>
                    <a:pt x="530373" y="1923968"/>
                  </a:lnTo>
                  <a:lnTo>
                    <a:pt x="534581" y="1917889"/>
                  </a:lnTo>
                  <a:lnTo>
                    <a:pt x="542531" y="1919853"/>
                  </a:lnTo>
                  <a:lnTo>
                    <a:pt x="551883" y="1924154"/>
                  </a:lnTo>
                  <a:lnTo>
                    <a:pt x="558055" y="1930420"/>
                  </a:lnTo>
                  <a:lnTo>
                    <a:pt x="566285" y="1936312"/>
                  </a:lnTo>
                  <a:lnTo>
                    <a:pt x="572084" y="1943981"/>
                  </a:lnTo>
                  <a:lnTo>
                    <a:pt x="578257" y="1950809"/>
                  </a:lnTo>
                  <a:lnTo>
                    <a:pt x="583868" y="1961003"/>
                  </a:lnTo>
                  <a:lnTo>
                    <a:pt x="590508" y="1972506"/>
                  </a:lnTo>
                  <a:lnTo>
                    <a:pt x="594623" y="1982513"/>
                  </a:lnTo>
                  <a:lnTo>
                    <a:pt x="597709" y="1992801"/>
                  </a:lnTo>
                  <a:lnTo>
                    <a:pt x="602573" y="2002995"/>
                  </a:lnTo>
                  <a:lnTo>
                    <a:pt x="609493" y="2011225"/>
                  </a:lnTo>
                  <a:lnTo>
                    <a:pt x="619875" y="2017772"/>
                  </a:lnTo>
                  <a:lnTo>
                    <a:pt x="628759" y="2023664"/>
                  </a:lnTo>
                  <a:lnTo>
                    <a:pt x="637737" y="2030023"/>
                  </a:lnTo>
                  <a:lnTo>
                    <a:pt x="646716" y="2040124"/>
                  </a:lnTo>
                  <a:lnTo>
                    <a:pt x="649241" y="2046483"/>
                  </a:lnTo>
                  <a:lnTo>
                    <a:pt x="653917" y="2054994"/>
                  </a:lnTo>
                  <a:lnTo>
                    <a:pt x="662053" y="2069022"/>
                  </a:lnTo>
                  <a:lnTo>
                    <a:pt x="667291" y="2075756"/>
                  </a:lnTo>
                  <a:lnTo>
                    <a:pt x="671219" y="2078562"/>
                  </a:lnTo>
                  <a:lnTo>
                    <a:pt x="681787" y="2080806"/>
                  </a:lnTo>
                  <a:lnTo>
                    <a:pt x="691046" y="2079965"/>
                  </a:lnTo>
                  <a:lnTo>
                    <a:pt x="700118" y="2080806"/>
                  </a:lnTo>
                  <a:lnTo>
                    <a:pt x="736686" y="2077907"/>
                  </a:lnTo>
                  <a:lnTo>
                    <a:pt x="744916" y="2082864"/>
                  </a:lnTo>
                  <a:lnTo>
                    <a:pt x="756419" y="2086979"/>
                  </a:lnTo>
                  <a:lnTo>
                    <a:pt x="764182" y="2092123"/>
                  </a:lnTo>
                  <a:lnTo>
                    <a:pt x="773721" y="2105310"/>
                  </a:lnTo>
                  <a:lnTo>
                    <a:pt x="781670" y="2110734"/>
                  </a:lnTo>
                  <a:lnTo>
                    <a:pt x="796166" y="2113914"/>
                  </a:lnTo>
                  <a:lnTo>
                    <a:pt x="803274" y="2117936"/>
                  </a:lnTo>
                  <a:lnTo>
                    <a:pt x="806080" y="2123828"/>
                  </a:lnTo>
                  <a:lnTo>
                    <a:pt x="827216" y="2151230"/>
                  </a:lnTo>
                  <a:lnTo>
                    <a:pt x="794016" y="2168719"/>
                  </a:lnTo>
                  <a:lnTo>
                    <a:pt x="791584" y="2176014"/>
                  </a:lnTo>
                  <a:lnTo>
                    <a:pt x="791584" y="2181906"/>
                  </a:lnTo>
                  <a:lnTo>
                    <a:pt x="798411" y="2190697"/>
                  </a:lnTo>
                  <a:lnTo>
                    <a:pt x="805425" y="2191539"/>
                  </a:lnTo>
                  <a:lnTo>
                    <a:pt x="815806" y="2195373"/>
                  </a:lnTo>
                  <a:lnTo>
                    <a:pt x="834137" y="2210617"/>
                  </a:lnTo>
                  <a:lnTo>
                    <a:pt x="846201" y="2219596"/>
                  </a:lnTo>
                  <a:lnTo>
                    <a:pt x="852748" y="2228855"/>
                  </a:lnTo>
                  <a:lnTo>
                    <a:pt x="865000" y="2241013"/>
                  </a:lnTo>
                  <a:lnTo>
                    <a:pt x="919337" y="2225301"/>
                  </a:lnTo>
                  <a:lnTo>
                    <a:pt x="920740" y="2244193"/>
                  </a:lnTo>
                  <a:lnTo>
                    <a:pt x="904467" y="2257286"/>
                  </a:lnTo>
                  <a:lnTo>
                    <a:pt x="919337" y="2270098"/>
                  </a:lnTo>
                  <a:lnTo>
                    <a:pt x="931027" y="2258034"/>
                  </a:lnTo>
                  <a:lnTo>
                    <a:pt x="937013" y="2258501"/>
                  </a:lnTo>
                  <a:lnTo>
                    <a:pt x="949638" y="2256070"/>
                  </a:lnTo>
                  <a:lnTo>
                    <a:pt x="961236" y="2251487"/>
                  </a:lnTo>
                  <a:lnTo>
                    <a:pt x="1009400" y="2245689"/>
                  </a:lnTo>
                  <a:lnTo>
                    <a:pt x="1013328" y="2252423"/>
                  </a:lnTo>
                  <a:lnTo>
                    <a:pt x="1025299" y="2263271"/>
                  </a:lnTo>
                  <a:lnTo>
                    <a:pt x="1037270" y="2272530"/>
                  </a:lnTo>
                  <a:lnTo>
                    <a:pt x="1041853" y="2278142"/>
                  </a:lnTo>
                  <a:lnTo>
                    <a:pt x="1042133" y="2282631"/>
                  </a:lnTo>
                  <a:lnTo>
                    <a:pt x="1040731" y="2288055"/>
                  </a:lnTo>
                  <a:lnTo>
                    <a:pt x="1041011" y="2287868"/>
                  </a:lnTo>
                  <a:lnTo>
                    <a:pt x="1041198" y="2287307"/>
                  </a:lnTo>
                  <a:lnTo>
                    <a:pt x="1041666" y="2286372"/>
                  </a:lnTo>
                  <a:lnTo>
                    <a:pt x="1041946" y="2285904"/>
                  </a:lnTo>
                  <a:lnTo>
                    <a:pt x="1041946" y="2285343"/>
                  </a:lnTo>
                  <a:lnTo>
                    <a:pt x="1041572" y="2284595"/>
                  </a:lnTo>
                  <a:lnTo>
                    <a:pt x="1041572" y="2284127"/>
                  </a:lnTo>
                  <a:lnTo>
                    <a:pt x="1041760" y="2283566"/>
                  </a:lnTo>
                  <a:lnTo>
                    <a:pt x="1042133" y="2283285"/>
                  </a:lnTo>
                  <a:lnTo>
                    <a:pt x="1042507" y="2283098"/>
                  </a:lnTo>
                  <a:lnTo>
                    <a:pt x="1043069" y="2281882"/>
                  </a:lnTo>
                  <a:lnTo>
                    <a:pt x="1043443" y="2281415"/>
                  </a:lnTo>
                  <a:lnTo>
                    <a:pt x="1044004" y="2281134"/>
                  </a:lnTo>
                  <a:lnTo>
                    <a:pt x="1044565" y="2280854"/>
                  </a:lnTo>
                  <a:lnTo>
                    <a:pt x="1045033" y="2280573"/>
                  </a:lnTo>
                  <a:lnTo>
                    <a:pt x="1045875" y="2279264"/>
                  </a:lnTo>
                  <a:lnTo>
                    <a:pt x="1045875" y="2278796"/>
                  </a:lnTo>
                  <a:lnTo>
                    <a:pt x="1045594" y="2278516"/>
                  </a:lnTo>
                  <a:lnTo>
                    <a:pt x="1045407" y="2278048"/>
                  </a:lnTo>
                  <a:lnTo>
                    <a:pt x="1045781" y="2276645"/>
                  </a:lnTo>
                  <a:lnTo>
                    <a:pt x="1046716" y="2275242"/>
                  </a:lnTo>
                  <a:lnTo>
                    <a:pt x="1047090" y="2275055"/>
                  </a:lnTo>
                  <a:lnTo>
                    <a:pt x="1047745" y="2274307"/>
                  </a:lnTo>
                  <a:lnTo>
                    <a:pt x="1054479" y="2269724"/>
                  </a:lnTo>
                  <a:lnTo>
                    <a:pt x="1064112" y="2243631"/>
                  </a:lnTo>
                  <a:lnTo>
                    <a:pt x="1066730" y="2233811"/>
                  </a:lnTo>
                  <a:lnTo>
                    <a:pt x="1082629" y="2190697"/>
                  </a:lnTo>
                  <a:lnTo>
                    <a:pt x="1085996" y="2190042"/>
                  </a:lnTo>
                  <a:lnTo>
                    <a:pt x="1088708" y="2187330"/>
                  </a:lnTo>
                  <a:lnTo>
                    <a:pt x="1087960" y="2180690"/>
                  </a:lnTo>
                  <a:lnTo>
                    <a:pt x="1087399" y="2173675"/>
                  </a:lnTo>
                  <a:lnTo>
                    <a:pt x="1088241" y="2170496"/>
                  </a:lnTo>
                  <a:lnTo>
                    <a:pt x="1088054" y="2166942"/>
                  </a:lnTo>
                  <a:lnTo>
                    <a:pt x="1090859" y="2163668"/>
                  </a:lnTo>
                  <a:lnTo>
                    <a:pt x="1096097" y="2162733"/>
                  </a:lnTo>
                  <a:lnTo>
                    <a:pt x="1100305" y="2159834"/>
                  </a:lnTo>
                  <a:lnTo>
                    <a:pt x="1103485" y="2154129"/>
                  </a:lnTo>
                  <a:lnTo>
                    <a:pt x="1100867" y="2147302"/>
                  </a:lnTo>
                  <a:lnTo>
                    <a:pt x="1099744" y="2137763"/>
                  </a:lnTo>
                  <a:lnTo>
                    <a:pt x="1086464" y="2110173"/>
                  </a:lnTo>
                  <a:lnTo>
                    <a:pt x="1066730" y="2078656"/>
                  </a:lnTo>
                  <a:lnTo>
                    <a:pt x="1062241" y="2064814"/>
                  </a:lnTo>
                  <a:lnTo>
                    <a:pt x="1062802" y="2062663"/>
                  </a:lnTo>
                  <a:lnTo>
                    <a:pt x="1071687" y="2054901"/>
                  </a:lnTo>
                  <a:lnTo>
                    <a:pt x="1078233" y="2049944"/>
                  </a:lnTo>
                  <a:lnTo>
                    <a:pt x="1090672" y="2050972"/>
                  </a:lnTo>
                  <a:lnTo>
                    <a:pt x="1103111" y="2053217"/>
                  </a:lnTo>
                  <a:lnTo>
                    <a:pt x="1117607" y="2046203"/>
                  </a:lnTo>
                  <a:lnTo>
                    <a:pt x="1122470" y="2045735"/>
                  </a:lnTo>
                  <a:lnTo>
                    <a:pt x="1134722" y="2039469"/>
                  </a:lnTo>
                  <a:lnTo>
                    <a:pt x="1145009" y="2046577"/>
                  </a:lnTo>
                  <a:lnTo>
                    <a:pt x="1152585" y="2047699"/>
                  </a:lnTo>
                  <a:lnTo>
                    <a:pt x="1159693" y="2047699"/>
                  </a:lnTo>
                  <a:lnTo>
                    <a:pt x="1175872" y="2042649"/>
                  </a:lnTo>
                  <a:lnTo>
                    <a:pt x="1184851" y="2045268"/>
                  </a:lnTo>
                  <a:lnTo>
                    <a:pt x="1193735" y="2051627"/>
                  </a:lnTo>
                  <a:lnTo>
                    <a:pt x="1195325" y="2059483"/>
                  </a:lnTo>
                  <a:lnTo>
                    <a:pt x="1200001" y="2072015"/>
                  </a:lnTo>
                  <a:lnTo>
                    <a:pt x="1205613" y="2067339"/>
                  </a:lnTo>
                  <a:lnTo>
                    <a:pt x="1216649" y="2053778"/>
                  </a:lnTo>
                  <a:lnTo>
                    <a:pt x="1222821" y="2050037"/>
                  </a:lnTo>
                  <a:lnTo>
                    <a:pt x="1228807" y="2041340"/>
                  </a:lnTo>
                  <a:lnTo>
                    <a:pt x="1234044" y="2028620"/>
                  </a:lnTo>
                  <a:lnTo>
                    <a:pt x="1240777" y="2024131"/>
                  </a:lnTo>
                  <a:lnTo>
                    <a:pt x="1249382" y="2019830"/>
                  </a:lnTo>
                  <a:lnTo>
                    <a:pt x="1251907" y="2016462"/>
                  </a:lnTo>
                  <a:lnTo>
                    <a:pt x="1252094" y="2012347"/>
                  </a:lnTo>
                  <a:lnTo>
                    <a:pt x="1254245" y="2004024"/>
                  </a:lnTo>
                  <a:lnTo>
                    <a:pt x="1264252" y="1994297"/>
                  </a:lnTo>
                  <a:lnTo>
                    <a:pt x="1271640" y="1983823"/>
                  </a:lnTo>
                  <a:lnTo>
                    <a:pt x="1273137" y="1972132"/>
                  </a:lnTo>
                  <a:lnTo>
                    <a:pt x="1276130" y="1966334"/>
                  </a:lnTo>
                  <a:lnTo>
                    <a:pt x="1281367" y="1962593"/>
                  </a:lnTo>
                  <a:lnTo>
                    <a:pt x="1284546" y="1961003"/>
                  </a:lnTo>
                  <a:lnTo>
                    <a:pt x="1290345" y="1956327"/>
                  </a:lnTo>
                  <a:lnTo>
                    <a:pt x="1295583" y="1953708"/>
                  </a:lnTo>
                  <a:lnTo>
                    <a:pt x="1299791" y="1951650"/>
                  </a:lnTo>
                  <a:lnTo>
                    <a:pt x="1300820" y="1948471"/>
                  </a:lnTo>
                  <a:lnTo>
                    <a:pt x="1296705" y="1942579"/>
                  </a:lnTo>
                  <a:lnTo>
                    <a:pt x="1285576" y="1933133"/>
                  </a:lnTo>
                  <a:lnTo>
                    <a:pt x="1280806" y="1927989"/>
                  </a:lnTo>
                  <a:lnTo>
                    <a:pt x="1280806" y="1925370"/>
                  </a:lnTo>
                  <a:lnTo>
                    <a:pt x="1286604" y="1924903"/>
                  </a:lnTo>
                  <a:lnTo>
                    <a:pt x="1290252" y="1924903"/>
                  </a:lnTo>
                  <a:lnTo>
                    <a:pt x="1295957" y="1924342"/>
                  </a:lnTo>
                  <a:lnTo>
                    <a:pt x="1299136" y="1923874"/>
                  </a:lnTo>
                  <a:lnTo>
                    <a:pt x="1305496" y="1922284"/>
                  </a:lnTo>
                  <a:lnTo>
                    <a:pt x="1310640" y="1919572"/>
                  </a:lnTo>
                  <a:lnTo>
                    <a:pt x="1312136" y="1919198"/>
                  </a:lnTo>
                  <a:lnTo>
                    <a:pt x="1330092" y="1919759"/>
                  </a:lnTo>
                  <a:lnTo>
                    <a:pt x="1334488" y="1926586"/>
                  </a:lnTo>
                  <a:lnTo>
                    <a:pt x="1341690" y="1922284"/>
                  </a:lnTo>
                  <a:lnTo>
                    <a:pt x="1351977" y="1916018"/>
                  </a:lnTo>
                  <a:lnTo>
                    <a:pt x="1353567" y="1906011"/>
                  </a:lnTo>
                  <a:lnTo>
                    <a:pt x="1357682" y="1902270"/>
                  </a:lnTo>
                  <a:lnTo>
                    <a:pt x="1360768" y="1898623"/>
                  </a:lnTo>
                  <a:lnTo>
                    <a:pt x="1365538" y="1902925"/>
                  </a:lnTo>
                  <a:lnTo>
                    <a:pt x="1370308" y="1906198"/>
                  </a:lnTo>
                  <a:lnTo>
                    <a:pt x="1373768" y="1906946"/>
                  </a:lnTo>
                  <a:lnTo>
                    <a:pt x="1375732" y="1898810"/>
                  </a:lnTo>
                  <a:lnTo>
                    <a:pt x="1377041" y="1892918"/>
                  </a:lnTo>
                  <a:lnTo>
                    <a:pt x="1377790" y="1883846"/>
                  </a:lnTo>
                  <a:lnTo>
                    <a:pt x="1377790" y="1882162"/>
                  </a:lnTo>
                  <a:lnTo>
                    <a:pt x="1378818" y="1881882"/>
                  </a:lnTo>
                  <a:lnTo>
                    <a:pt x="1386487" y="1879263"/>
                  </a:lnTo>
                  <a:lnTo>
                    <a:pt x="1392753" y="1876925"/>
                  </a:lnTo>
                  <a:lnTo>
                    <a:pt x="1405286" y="1883846"/>
                  </a:lnTo>
                  <a:lnTo>
                    <a:pt x="1406782" y="1883846"/>
                  </a:lnTo>
                  <a:lnTo>
                    <a:pt x="1409214" y="1878609"/>
                  </a:lnTo>
                  <a:lnTo>
                    <a:pt x="1409214" y="1876177"/>
                  </a:lnTo>
                  <a:lnTo>
                    <a:pt x="1407156" y="1869630"/>
                  </a:lnTo>
                  <a:lnTo>
                    <a:pt x="1422868" y="1865235"/>
                  </a:lnTo>
                  <a:lnTo>
                    <a:pt x="1429602" y="1855976"/>
                  </a:lnTo>
                  <a:lnTo>
                    <a:pt x="1436710" y="1851580"/>
                  </a:lnTo>
                  <a:lnTo>
                    <a:pt x="1442228" y="1849336"/>
                  </a:lnTo>
                  <a:lnTo>
                    <a:pt x="1432782" y="1829696"/>
                  </a:lnTo>
                  <a:lnTo>
                    <a:pt x="1434745" y="1829509"/>
                  </a:lnTo>
                  <a:lnTo>
                    <a:pt x="1437271" y="1829228"/>
                  </a:lnTo>
                  <a:lnTo>
                    <a:pt x="1440544" y="1829041"/>
                  </a:lnTo>
                  <a:lnTo>
                    <a:pt x="1443350" y="1828667"/>
                  </a:lnTo>
                  <a:lnTo>
                    <a:pt x="1455695" y="1830070"/>
                  </a:lnTo>
                  <a:lnTo>
                    <a:pt x="1462990" y="1828386"/>
                  </a:lnTo>
                  <a:lnTo>
                    <a:pt x="1465982" y="1827451"/>
                  </a:lnTo>
                  <a:lnTo>
                    <a:pt x="1465982" y="1821559"/>
                  </a:lnTo>
                  <a:lnTo>
                    <a:pt x="1461400" y="1816041"/>
                  </a:lnTo>
                  <a:lnTo>
                    <a:pt x="1457191" y="1794998"/>
                  </a:lnTo>
                  <a:lnTo>
                    <a:pt x="1455975" y="1783308"/>
                  </a:lnTo>
                  <a:lnTo>
                    <a:pt x="1451580" y="1771711"/>
                  </a:lnTo>
                  <a:lnTo>
                    <a:pt x="1444846" y="1772553"/>
                  </a:lnTo>
                  <a:lnTo>
                    <a:pt x="1443630" y="1780690"/>
                  </a:lnTo>
                  <a:lnTo>
                    <a:pt x="1443817" y="1788078"/>
                  </a:lnTo>
                  <a:lnTo>
                    <a:pt x="1438487" y="1796682"/>
                  </a:lnTo>
                  <a:lnTo>
                    <a:pt x="1434091" y="1805847"/>
                  </a:lnTo>
                  <a:lnTo>
                    <a:pt x="1429134" y="1813142"/>
                  </a:lnTo>
                  <a:lnTo>
                    <a:pt x="1426890" y="1807344"/>
                  </a:lnTo>
                  <a:lnTo>
                    <a:pt x="1424832" y="1801452"/>
                  </a:lnTo>
                  <a:lnTo>
                    <a:pt x="1424832" y="1795747"/>
                  </a:lnTo>
                  <a:lnTo>
                    <a:pt x="1418753" y="1768999"/>
                  </a:lnTo>
                  <a:lnTo>
                    <a:pt x="1421840" y="1767129"/>
                  </a:lnTo>
                  <a:lnTo>
                    <a:pt x="1431940" y="1760395"/>
                  </a:lnTo>
                  <a:lnTo>
                    <a:pt x="1438580" y="1761143"/>
                  </a:lnTo>
                  <a:lnTo>
                    <a:pt x="1454666" y="1755251"/>
                  </a:lnTo>
                  <a:lnTo>
                    <a:pt x="1453637" y="1751978"/>
                  </a:lnTo>
                  <a:lnTo>
                    <a:pt x="1450644" y="1741597"/>
                  </a:lnTo>
                  <a:lnTo>
                    <a:pt x="1463083" y="1739071"/>
                  </a:lnTo>
                  <a:lnTo>
                    <a:pt x="1472342" y="1736827"/>
                  </a:lnTo>
                  <a:lnTo>
                    <a:pt x="1468508" y="1722985"/>
                  </a:lnTo>
                  <a:lnTo>
                    <a:pt x="1467105" y="1719338"/>
                  </a:lnTo>
                  <a:lnTo>
                    <a:pt x="1468040" y="1710172"/>
                  </a:lnTo>
                  <a:lnTo>
                    <a:pt x="1464954" y="1708583"/>
                  </a:lnTo>
                  <a:lnTo>
                    <a:pt x="1455321" y="1702317"/>
                  </a:lnTo>
                  <a:lnTo>
                    <a:pt x="1447371" y="1689223"/>
                  </a:lnTo>
                  <a:lnTo>
                    <a:pt x="1447745" y="1686792"/>
                  </a:lnTo>
                  <a:lnTo>
                    <a:pt x="1448681" y="1682303"/>
                  </a:lnTo>
                  <a:lnTo>
                    <a:pt x="1457472" y="1681741"/>
                  </a:lnTo>
                  <a:lnTo>
                    <a:pt x="1472810" y="1681741"/>
                  </a:lnTo>
                  <a:lnTo>
                    <a:pt x="1481694" y="1683331"/>
                  </a:lnTo>
                  <a:lnTo>
                    <a:pt x="1509097" y="1689036"/>
                  </a:lnTo>
                  <a:lnTo>
                    <a:pt x="1519759" y="1697827"/>
                  </a:lnTo>
                  <a:lnTo>
                    <a:pt x="1523500" y="1702317"/>
                  </a:lnTo>
                  <a:lnTo>
                    <a:pt x="1529578" y="1706712"/>
                  </a:lnTo>
                  <a:lnTo>
                    <a:pt x="1536312" y="1714101"/>
                  </a:lnTo>
                  <a:lnTo>
                    <a:pt x="1541643" y="1727849"/>
                  </a:lnTo>
                  <a:lnTo>
                    <a:pt x="1546319" y="1738510"/>
                  </a:lnTo>
                  <a:lnTo>
                    <a:pt x="1546974" y="1745337"/>
                  </a:lnTo>
                  <a:lnTo>
                    <a:pt x="1550247" y="1749359"/>
                  </a:lnTo>
                  <a:lnTo>
                    <a:pt x="1557823" y="1755625"/>
                  </a:lnTo>
                  <a:lnTo>
                    <a:pt x="1561377" y="1759366"/>
                  </a:lnTo>
                  <a:lnTo>
                    <a:pt x="1567175" y="1765258"/>
                  </a:lnTo>
                  <a:lnTo>
                    <a:pt x="1568110" y="1770869"/>
                  </a:lnTo>
                  <a:lnTo>
                    <a:pt x="1568391" y="1774330"/>
                  </a:lnTo>
                  <a:lnTo>
                    <a:pt x="1566801" y="1783963"/>
                  </a:lnTo>
                  <a:lnTo>
                    <a:pt x="1569326" y="1800142"/>
                  </a:lnTo>
                  <a:lnTo>
                    <a:pt x="1570074" y="1807811"/>
                  </a:lnTo>
                  <a:lnTo>
                    <a:pt x="1572880" y="1813048"/>
                  </a:lnTo>
                  <a:lnTo>
                    <a:pt x="1574563" y="1814545"/>
                  </a:lnTo>
                  <a:lnTo>
                    <a:pt x="1575779" y="1819221"/>
                  </a:lnTo>
                  <a:lnTo>
                    <a:pt x="1576060" y="1820344"/>
                  </a:lnTo>
                  <a:lnTo>
                    <a:pt x="1576247" y="1821372"/>
                  </a:lnTo>
                  <a:lnTo>
                    <a:pt x="1578866" y="1830257"/>
                  </a:lnTo>
                  <a:lnTo>
                    <a:pt x="1585786" y="1828293"/>
                  </a:lnTo>
                  <a:lnTo>
                    <a:pt x="1594858" y="1825861"/>
                  </a:lnTo>
                  <a:lnTo>
                    <a:pt x="1597383" y="1825674"/>
                  </a:lnTo>
                  <a:lnTo>
                    <a:pt x="1605239" y="1825020"/>
                  </a:lnTo>
                  <a:lnTo>
                    <a:pt x="1622541" y="1830724"/>
                  </a:lnTo>
                  <a:lnTo>
                    <a:pt x="1632454" y="1830070"/>
                  </a:lnTo>
                  <a:lnTo>
                    <a:pt x="1637879" y="1828854"/>
                  </a:lnTo>
                  <a:lnTo>
                    <a:pt x="1654713" y="1824271"/>
                  </a:lnTo>
                  <a:lnTo>
                    <a:pt x="1654994" y="1824271"/>
                  </a:lnTo>
                  <a:lnTo>
                    <a:pt x="1654994" y="1823430"/>
                  </a:lnTo>
                  <a:lnTo>
                    <a:pt x="1655087" y="1823149"/>
                  </a:lnTo>
                  <a:lnTo>
                    <a:pt x="1655461" y="1823149"/>
                  </a:lnTo>
                  <a:lnTo>
                    <a:pt x="1656677" y="1823430"/>
                  </a:lnTo>
                  <a:lnTo>
                    <a:pt x="1657051" y="1823430"/>
                  </a:lnTo>
                  <a:lnTo>
                    <a:pt x="1657238" y="1822962"/>
                  </a:lnTo>
                  <a:lnTo>
                    <a:pt x="1657238" y="1822120"/>
                  </a:lnTo>
                  <a:lnTo>
                    <a:pt x="1663785" y="1815854"/>
                  </a:lnTo>
                  <a:lnTo>
                    <a:pt x="1664439" y="1812862"/>
                  </a:lnTo>
                  <a:lnTo>
                    <a:pt x="1667807" y="1799675"/>
                  </a:lnTo>
                  <a:lnTo>
                    <a:pt x="1666030" y="1793596"/>
                  </a:lnTo>
                  <a:lnTo>
                    <a:pt x="1669864" y="1791912"/>
                  </a:lnTo>
                  <a:lnTo>
                    <a:pt x="1679965" y="1789481"/>
                  </a:lnTo>
                  <a:lnTo>
                    <a:pt x="1691655" y="1787423"/>
                  </a:lnTo>
                  <a:lnTo>
                    <a:pt x="1695022" y="1786862"/>
                  </a:lnTo>
                  <a:lnTo>
                    <a:pt x="1701942" y="1785179"/>
                  </a:lnTo>
                  <a:lnTo>
                    <a:pt x="1702597" y="1786488"/>
                  </a:lnTo>
                  <a:lnTo>
                    <a:pt x="1707834" y="1783869"/>
                  </a:lnTo>
                  <a:lnTo>
                    <a:pt x="1716064" y="1779941"/>
                  </a:lnTo>
                  <a:lnTo>
                    <a:pt x="1719618" y="1778164"/>
                  </a:lnTo>
                  <a:lnTo>
                    <a:pt x="1723360" y="1776200"/>
                  </a:lnTo>
                  <a:lnTo>
                    <a:pt x="1728316" y="1773675"/>
                  </a:lnTo>
                  <a:lnTo>
                    <a:pt x="1731590" y="1772085"/>
                  </a:lnTo>
                  <a:lnTo>
                    <a:pt x="1728316" y="1759179"/>
                  </a:lnTo>
                  <a:lnTo>
                    <a:pt x="1737482" y="1749920"/>
                  </a:lnTo>
                  <a:lnTo>
                    <a:pt x="1795840" y="1745337"/>
                  </a:lnTo>
                  <a:lnTo>
                    <a:pt x="1795840" y="1744589"/>
                  </a:lnTo>
                  <a:lnTo>
                    <a:pt x="1795466" y="1740942"/>
                  </a:lnTo>
                  <a:lnTo>
                    <a:pt x="1795279" y="1735891"/>
                  </a:lnTo>
                  <a:lnTo>
                    <a:pt x="1795092" y="1731496"/>
                  </a:lnTo>
                  <a:lnTo>
                    <a:pt x="1794437" y="1729719"/>
                  </a:lnTo>
                  <a:lnTo>
                    <a:pt x="1792006" y="1727100"/>
                  </a:lnTo>
                  <a:lnTo>
                    <a:pt x="1788078" y="1724201"/>
                  </a:lnTo>
                  <a:lnTo>
                    <a:pt x="1784150" y="1720180"/>
                  </a:lnTo>
                  <a:lnTo>
                    <a:pt x="1781437" y="1716532"/>
                  </a:lnTo>
                  <a:lnTo>
                    <a:pt x="1778258" y="1712043"/>
                  </a:lnTo>
                  <a:lnTo>
                    <a:pt x="1776294" y="1707648"/>
                  </a:lnTo>
                  <a:lnTo>
                    <a:pt x="1774891" y="1703907"/>
                  </a:lnTo>
                  <a:lnTo>
                    <a:pt x="1773956" y="1699979"/>
                  </a:lnTo>
                  <a:lnTo>
                    <a:pt x="1773394" y="1696705"/>
                  </a:lnTo>
                  <a:lnTo>
                    <a:pt x="1771805" y="1692684"/>
                  </a:lnTo>
                  <a:lnTo>
                    <a:pt x="1770963" y="1690626"/>
                  </a:lnTo>
                  <a:lnTo>
                    <a:pt x="1769467" y="1689317"/>
                  </a:lnTo>
                  <a:lnTo>
                    <a:pt x="1768251" y="1687821"/>
                  </a:lnTo>
                  <a:lnTo>
                    <a:pt x="1769373" y="1686230"/>
                  </a:lnTo>
                  <a:lnTo>
                    <a:pt x="1770215" y="1685763"/>
                  </a:lnTo>
                  <a:lnTo>
                    <a:pt x="1771524" y="1684641"/>
                  </a:lnTo>
                  <a:lnTo>
                    <a:pt x="1773021" y="1682583"/>
                  </a:lnTo>
                  <a:lnTo>
                    <a:pt x="1773207" y="1682209"/>
                  </a:lnTo>
                  <a:lnTo>
                    <a:pt x="1774236" y="1680900"/>
                  </a:lnTo>
                  <a:lnTo>
                    <a:pt x="1776387" y="1679123"/>
                  </a:lnTo>
                  <a:lnTo>
                    <a:pt x="1777510" y="1678094"/>
                  </a:lnTo>
                  <a:lnTo>
                    <a:pt x="1778445" y="1677159"/>
                  </a:lnTo>
                  <a:lnTo>
                    <a:pt x="1780409" y="1675382"/>
                  </a:lnTo>
                  <a:lnTo>
                    <a:pt x="1781437" y="1674446"/>
                  </a:lnTo>
                  <a:lnTo>
                    <a:pt x="1781437" y="1673324"/>
                  </a:lnTo>
                  <a:lnTo>
                    <a:pt x="1780783" y="1670612"/>
                  </a:lnTo>
                  <a:lnTo>
                    <a:pt x="1780783" y="1667619"/>
                  </a:lnTo>
                  <a:lnTo>
                    <a:pt x="1781812" y="1665001"/>
                  </a:lnTo>
                  <a:lnTo>
                    <a:pt x="1781812" y="1663317"/>
                  </a:lnTo>
                  <a:lnTo>
                    <a:pt x="1779941" y="1660044"/>
                  </a:lnTo>
                  <a:lnTo>
                    <a:pt x="1779754" y="1656584"/>
                  </a:lnTo>
                  <a:lnTo>
                    <a:pt x="1779754" y="1653965"/>
                  </a:lnTo>
                  <a:lnTo>
                    <a:pt x="1778632" y="1652375"/>
                  </a:lnTo>
                  <a:lnTo>
                    <a:pt x="1775639" y="1650598"/>
                  </a:lnTo>
                  <a:lnTo>
                    <a:pt x="1772833" y="1651720"/>
                  </a:lnTo>
                  <a:lnTo>
                    <a:pt x="1768344" y="1655461"/>
                  </a:lnTo>
                  <a:lnTo>
                    <a:pt x="1764510" y="1657332"/>
                  </a:lnTo>
                  <a:lnTo>
                    <a:pt x="1758805" y="1654619"/>
                  </a:lnTo>
                  <a:lnTo>
                    <a:pt x="1757495" y="1652656"/>
                  </a:lnTo>
                  <a:lnTo>
                    <a:pt x="1756373" y="1651346"/>
                  </a:lnTo>
                  <a:lnTo>
                    <a:pt x="1754503" y="1649569"/>
                  </a:lnTo>
                  <a:lnTo>
                    <a:pt x="1752258" y="1646203"/>
                  </a:lnTo>
                  <a:lnTo>
                    <a:pt x="1751417" y="1643397"/>
                  </a:lnTo>
                  <a:lnTo>
                    <a:pt x="1750949" y="1640497"/>
                  </a:lnTo>
                  <a:lnTo>
                    <a:pt x="1750575" y="1636757"/>
                  </a:lnTo>
                  <a:lnTo>
                    <a:pt x="1750575" y="1632454"/>
                  </a:lnTo>
                  <a:lnTo>
                    <a:pt x="1750762" y="1629742"/>
                  </a:lnTo>
                  <a:lnTo>
                    <a:pt x="1750201" y="1625534"/>
                  </a:lnTo>
                  <a:lnTo>
                    <a:pt x="1749920" y="1620577"/>
                  </a:lnTo>
                  <a:lnTo>
                    <a:pt x="1749920" y="1615901"/>
                  </a:lnTo>
                  <a:lnTo>
                    <a:pt x="1750387" y="1613656"/>
                  </a:lnTo>
                  <a:lnTo>
                    <a:pt x="1752352" y="1610850"/>
                  </a:lnTo>
                  <a:lnTo>
                    <a:pt x="1754222" y="1606361"/>
                  </a:lnTo>
                  <a:lnTo>
                    <a:pt x="1755157" y="1601031"/>
                  </a:lnTo>
                  <a:lnTo>
                    <a:pt x="1755345" y="1595139"/>
                  </a:lnTo>
                  <a:lnTo>
                    <a:pt x="1755345" y="1591491"/>
                  </a:lnTo>
                  <a:lnTo>
                    <a:pt x="1755345" y="1588685"/>
                  </a:lnTo>
                  <a:lnTo>
                    <a:pt x="1755718" y="1585038"/>
                  </a:lnTo>
                  <a:lnTo>
                    <a:pt x="1756186" y="1583261"/>
                  </a:lnTo>
                  <a:lnTo>
                    <a:pt x="1757589" y="1582045"/>
                  </a:lnTo>
                  <a:lnTo>
                    <a:pt x="1757963" y="1578959"/>
                  </a:lnTo>
                  <a:lnTo>
                    <a:pt x="1757028" y="1575405"/>
                  </a:lnTo>
                  <a:lnTo>
                    <a:pt x="1758431" y="1574563"/>
                  </a:lnTo>
                  <a:lnTo>
                    <a:pt x="1760769" y="1572600"/>
                  </a:lnTo>
                  <a:lnTo>
                    <a:pt x="1760956" y="1568297"/>
                  </a:lnTo>
                  <a:lnTo>
                    <a:pt x="1757776" y="1567549"/>
                  </a:lnTo>
                  <a:lnTo>
                    <a:pt x="1754971" y="1564182"/>
                  </a:lnTo>
                  <a:lnTo>
                    <a:pt x="1754783" y="1560628"/>
                  </a:lnTo>
                  <a:lnTo>
                    <a:pt x="1755532" y="1555485"/>
                  </a:lnTo>
                  <a:lnTo>
                    <a:pt x="1754596" y="1553988"/>
                  </a:lnTo>
                  <a:lnTo>
                    <a:pt x="1751884" y="1552679"/>
                  </a:lnTo>
                  <a:lnTo>
                    <a:pt x="1749079" y="1551557"/>
                  </a:lnTo>
                  <a:lnTo>
                    <a:pt x="1746647" y="1549966"/>
                  </a:lnTo>
                  <a:lnTo>
                    <a:pt x="1745337" y="1548470"/>
                  </a:lnTo>
                  <a:lnTo>
                    <a:pt x="1743560" y="1545104"/>
                  </a:lnTo>
                  <a:lnTo>
                    <a:pt x="1742251" y="1542017"/>
                  </a:lnTo>
                  <a:lnTo>
                    <a:pt x="1741410" y="1540334"/>
                  </a:lnTo>
                  <a:lnTo>
                    <a:pt x="1740194" y="1538276"/>
                  </a:lnTo>
                  <a:lnTo>
                    <a:pt x="1737762" y="1536032"/>
                  </a:lnTo>
                  <a:lnTo>
                    <a:pt x="1735891" y="1534255"/>
                  </a:lnTo>
                  <a:lnTo>
                    <a:pt x="1733460" y="1531355"/>
                  </a:lnTo>
                  <a:lnTo>
                    <a:pt x="1732057" y="1529017"/>
                  </a:lnTo>
                  <a:lnTo>
                    <a:pt x="1730935" y="1530046"/>
                  </a:lnTo>
                  <a:lnTo>
                    <a:pt x="1730748" y="1532758"/>
                  </a:lnTo>
                  <a:lnTo>
                    <a:pt x="1729158" y="1536686"/>
                  </a:lnTo>
                  <a:lnTo>
                    <a:pt x="1727007" y="1536125"/>
                  </a:lnTo>
                  <a:lnTo>
                    <a:pt x="1725510" y="1533600"/>
                  </a:lnTo>
                  <a:lnTo>
                    <a:pt x="1725323" y="1531262"/>
                  </a:lnTo>
                  <a:lnTo>
                    <a:pt x="1724856" y="1529859"/>
                  </a:lnTo>
                  <a:lnTo>
                    <a:pt x="1722985" y="1525463"/>
                  </a:lnTo>
                  <a:lnTo>
                    <a:pt x="1721489" y="1526212"/>
                  </a:lnTo>
                  <a:lnTo>
                    <a:pt x="1720460" y="1528924"/>
                  </a:lnTo>
                  <a:lnTo>
                    <a:pt x="1719151" y="1531169"/>
                  </a:lnTo>
                  <a:lnTo>
                    <a:pt x="1717468" y="1533507"/>
                  </a:lnTo>
                  <a:lnTo>
                    <a:pt x="1716345" y="1534535"/>
                  </a:lnTo>
                  <a:lnTo>
                    <a:pt x="1714381" y="1534535"/>
                  </a:lnTo>
                  <a:lnTo>
                    <a:pt x="1711669" y="1533974"/>
                  </a:lnTo>
                  <a:lnTo>
                    <a:pt x="1708583" y="1534255"/>
                  </a:lnTo>
                  <a:lnTo>
                    <a:pt x="1706057" y="1534255"/>
                  </a:lnTo>
                  <a:lnTo>
                    <a:pt x="1704280" y="1533132"/>
                  </a:lnTo>
                  <a:lnTo>
                    <a:pt x="1697360" y="1525744"/>
                  </a:lnTo>
                  <a:lnTo>
                    <a:pt x="1696892" y="1524435"/>
                  </a:lnTo>
                  <a:lnTo>
                    <a:pt x="1686044" y="1512277"/>
                  </a:lnTo>
                  <a:lnTo>
                    <a:pt x="1682583" y="1503859"/>
                  </a:lnTo>
                  <a:lnTo>
                    <a:pt x="1682022" y="1500212"/>
                  </a:lnTo>
                  <a:lnTo>
                    <a:pt x="1681274" y="1496190"/>
                  </a:lnTo>
                  <a:lnTo>
                    <a:pt x="1680806" y="1493105"/>
                  </a:lnTo>
                  <a:lnTo>
                    <a:pt x="1680526" y="1489737"/>
                  </a:lnTo>
                  <a:lnTo>
                    <a:pt x="1679871" y="1486371"/>
                  </a:lnTo>
                  <a:lnTo>
                    <a:pt x="1679871" y="1485155"/>
                  </a:lnTo>
                  <a:lnTo>
                    <a:pt x="1680900" y="1482443"/>
                  </a:lnTo>
                  <a:lnTo>
                    <a:pt x="1683051" y="1480198"/>
                  </a:lnTo>
                  <a:lnTo>
                    <a:pt x="1684921" y="1478421"/>
                  </a:lnTo>
                  <a:lnTo>
                    <a:pt x="1686511" y="1477767"/>
                  </a:lnTo>
                  <a:lnTo>
                    <a:pt x="1688195" y="1476083"/>
                  </a:lnTo>
                  <a:lnTo>
                    <a:pt x="1688195" y="1474586"/>
                  </a:lnTo>
                  <a:lnTo>
                    <a:pt x="1687166" y="1473371"/>
                  </a:lnTo>
                  <a:lnTo>
                    <a:pt x="1685669" y="1472248"/>
                  </a:lnTo>
                  <a:lnTo>
                    <a:pt x="1682115" y="1469630"/>
                  </a:lnTo>
                  <a:lnTo>
                    <a:pt x="1678749" y="1464673"/>
                  </a:lnTo>
                  <a:lnTo>
                    <a:pt x="1675288" y="1462709"/>
                  </a:lnTo>
                  <a:lnTo>
                    <a:pt x="1672669" y="1459436"/>
                  </a:lnTo>
                  <a:lnTo>
                    <a:pt x="1673044" y="1457191"/>
                  </a:lnTo>
                  <a:lnTo>
                    <a:pt x="1673418" y="1452421"/>
                  </a:lnTo>
                  <a:lnTo>
                    <a:pt x="1669677" y="1448587"/>
                  </a:lnTo>
                  <a:lnTo>
                    <a:pt x="1665655" y="1442321"/>
                  </a:lnTo>
                  <a:lnTo>
                    <a:pt x="1663411" y="1438019"/>
                  </a:lnTo>
                  <a:lnTo>
                    <a:pt x="1658080" y="1431472"/>
                  </a:lnTo>
                  <a:lnTo>
                    <a:pt x="1656584" y="1426422"/>
                  </a:lnTo>
                  <a:lnTo>
                    <a:pt x="1654900" y="1421091"/>
                  </a:lnTo>
                  <a:lnTo>
                    <a:pt x="1654339" y="1417537"/>
                  </a:lnTo>
                  <a:lnTo>
                    <a:pt x="1655461" y="1415106"/>
                  </a:lnTo>
                  <a:lnTo>
                    <a:pt x="1656210" y="1413329"/>
                  </a:lnTo>
                  <a:lnTo>
                    <a:pt x="1658454" y="1409681"/>
                  </a:lnTo>
                  <a:lnTo>
                    <a:pt x="1659670" y="1406782"/>
                  </a:lnTo>
                  <a:lnTo>
                    <a:pt x="1658922" y="1403041"/>
                  </a:lnTo>
                  <a:lnTo>
                    <a:pt x="1658173" y="1400983"/>
                  </a:lnTo>
                  <a:lnTo>
                    <a:pt x="1657145" y="1398271"/>
                  </a:lnTo>
                  <a:lnTo>
                    <a:pt x="1657238" y="1398271"/>
                  </a:lnTo>
                  <a:lnTo>
                    <a:pt x="1657238" y="1396494"/>
                  </a:lnTo>
                  <a:lnTo>
                    <a:pt x="1658173" y="1393502"/>
                  </a:lnTo>
                  <a:lnTo>
                    <a:pt x="1659763" y="1392473"/>
                  </a:lnTo>
                  <a:lnTo>
                    <a:pt x="1660886" y="1391537"/>
                  </a:lnTo>
                  <a:lnTo>
                    <a:pt x="1664065" y="1390602"/>
                  </a:lnTo>
                  <a:lnTo>
                    <a:pt x="1666871" y="1390602"/>
                  </a:lnTo>
                  <a:lnTo>
                    <a:pt x="1668368" y="1390976"/>
                  </a:lnTo>
                  <a:lnTo>
                    <a:pt x="1669490" y="1389480"/>
                  </a:lnTo>
                  <a:lnTo>
                    <a:pt x="1670425" y="1386114"/>
                  </a:lnTo>
                  <a:lnTo>
                    <a:pt x="1669115" y="1381437"/>
                  </a:lnTo>
                  <a:lnTo>
                    <a:pt x="1666310" y="1378164"/>
                  </a:lnTo>
                  <a:lnTo>
                    <a:pt x="1663411" y="1375078"/>
                  </a:lnTo>
                  <a:lnTo>
                    <a:pt x="1659109" y="1372272"/>
                  </a:lnTo>
                  <a:lnTo>
                    <a:pt x="1655742" y="1370402"/>
                  </a:lnTo>
                  <a:lnTo>
                    <a:pt x="1653123" y="1367783"/>
                  </a:lnTo>
                  <a:lnTo>
                    <a:pt x="1649288" y="1364883"/>
                  </a:lnTo>
                  <a:lnTo>
                    <a:pt x="1644800" y="1361610"/>
                  </a:lnTo>
                  <a:lnTo>
                    <a:pt x="1641152" y="1357776"/>
                  </a:lnTo>
                  <a:lnTo>
                    <a:pt x="1636663" y="1353661"/>
                  </a:lnTo>
                  <a:lnTo>
                    <a:pt x="1632829" y="1349920"/>
                  </a:lnTo>
                  <a:lnTo>
                    <a:pt x="1631332" y="1348143"/>
                  </a:lnTo>
                  <a:lnTo>
                    <a:pt x="1628900" y="1343186"/>
                  </a:lnTo>
                  <a:lnTo>
                    <a:pt x="1626095" y="1340006"/>
                  </a:lnTo>
                  <a:lnTo>
                    <a:pt x="1623476" y="1338510"/>
                  </a:lnTo>
                  <a:lnTo>
                    <a:pt x="1619642" y="1336265"/>
                  </a:lnTo>
                  <a:lnTo>
                    <a:pt x="1617584" y="1331589"/>
                  </a:lnTo>
                  <a:lnTo>
                    <a:pt x="1616930" y="1328222"/>
                  </a:lnTo>
                  <a:lnTo>
                    <a:pt x="1615807" y="1325042"/>
                  </a:lnTo>
                  <a:lnTo>
                    <a:pt x="1615620" y="1322611"/>
                  </a:lnTo>
                  <a:lnTo>
                    <a:pt x="1612721" y="1318215"/>
                  </a:lnTo>
                  <a:lnTo>
                    <a:pt x="1609261" y="1316626"/>
                  </a:lnTo>
                  <a:lnTo>
                    <a:pt x="1607484" y="1313165"/>
                  </a:lnTo>
                  <a:lnTo>
                    <a:pt x="1606923" y="1311481"/>
                  </a:lnTo>
                  <a:lnTo>
                    <a:pt x="1606081" y="1308302"/>
                  </a:lnTo>
                  <a:lnTo>
                    <a:pt x="1605426" y="1304841"/>
                  </a:lnTo>
                  <a:lnTo>
                    <a:pt x="1604117" y="1301661"/>
                  </a:lnTo>
                  <a:lnTo>
                    <a:pt x="1602340" y="1298388"/>
                  </a:lnTo>
                  <a:lnTo>
                    <a:pt x="1600376" y="1294460"/>
                  </a:lnTo>
                  <a:lnTo>
                    <a:pt x="1598505" y="1292403"/>
                  </a:lnTo>
                  <a:lnTo>
                    <a:pt x="1598505" y="1290532"/>
                  </a:lnTo>
                  <a:lnTo>
                    <a:pt x="1597196" y="1288849"/>
                  </a:lnTo>
                  <a:lnTo>
                    <a:pt x="1593642" y="1283892"/>
                  </a:lnTo>
                  <a:lnTo>
                    <a:pt x="1589153" y="1280338"/>
                  </a:lnTo>
                  <a:lnTo>
                    <a:pt x="1585973" y="1276317"/>
                  </a:lnTo>
                  <a:lnTo>
                    <a:pt x="1582513" y="1271641"/>
                  </a:lnTo>
                  <a:lnTo>
                    <a:pt x="1578866" y="1266590"/>
                  </a:lnTo>
                  <a:lnTo>
                    <a:pt x="1576247" y="1262101"/>
                  </a:lnTo>
                  <a:lnTo>
                    <a:pt x="1572973" y="1257892"/>
                  </a:lnTo>
                  <a:lnTo>
                    <a:pt x="1570542" y="1255087"/>
                  </a:lnTo>
                  <a:lnTo>
                    <a:pt x="1566239" y="1249382"/>
                  </a:lnTo>
                  <a:lnTo>
                    <a:pt x="1564556" y="1246670"/>
                  </a:lnTo>
                  <a:lnTo>
                    <a:pt x="1562686" y="1244238"/>
                  </a:lnTo>
                  <a:lnTo>
                    <a:pt x="1559039" y="1239749"/>
                  </a:lnTo>
                  <a:lnTo>
                    <a:pt x="1555578" y="1233015"/>
                  </a:lnTo>
                  <a:lnTo>
                    <a:pt x="1552773" y="1227778"/>
                  </a:lnTo>
                  <a:lnTo>
                    <a:pt x="1550341" y="1224411"/>
                  </a:lnTo>
                  <a:lnTo>
                    <a:pt x="1548844" y="1221138"/>
                  </a:lnTo>
                  <a:lnTo>
                    <a:pt x="1546319" y="1217210"/>
                  </a:lnTo>
                  <a:lnTo>
                    <a:pt x="1544355" y="1213936"/>
                  </a:lnTo>
                  <a:lnTo>
                    <a:pt x="1539866" y="1209166"/>
                  </a:lnTo>
                  <a:lnTo>
                    <a:pt x="1538650" y="1205706"/>
                  </a:lnTo>
                  <a:lnTo>
                    <a:pt x="1539118" y="1202901"/>
                  </a:lnTo>
                  <a:lnTo>
                    <a:pt x="1539118" y="1200469"/>
                  </a:lnTo>
                  <a:lnTo>
                    <a:pt x="1540053" y="1197102"/>
                  </a:lnTo>
                  <a:lnTo>
                    <a:pt x="1540895" y="1194670"/>
                  </a:lnTo>
                  <a:lnTo>
                    <a:pt x="1541175" y="1191584"/>
                  </a:lnTo>
                  <a:lnTo>
                    <a:pt x="1539212" y="1189620"/>
                  </a:lnTo>
                  <a:lnTo>
                    <a:pt x="1538089" y="1188031"/>
                  </a:lnTo>
                  <a:lnTo>
                    <a:pt x="1537715" y="1183916"/>
                  </a:lnTo>
                  <a:lnTo>
                    <a:pt x="1538182" y="1180735"/>
                  </a:lnTo>
                  <a:lnTo>
                    <a:pt x="1538837" y="1177182"/>
                  </a:lnTo>
                  <a:lnTo>
                    <a:pt x="1538650" y="1174189"/>
                  </a:lnTo>
                  <a:lnTo>
                    <a:pt x="1539773" y="1170916"/>
                  </a:lnTo>
                  <a:lnTo>
                    <a:pt x="1541082" y="1168484"/>
                  </a:lnTo>
                  <a:lnTo>
                    <a:pt x="1539959" y="1166427"/>
                  </a:lnTo>
                  <a:lnTo>
                    <a:pt x="1536499" y="1163059"/>
                  </a:lnTo>
                  <a:lnTo>
                    <a:pt x="1535283" y="1159974"/>
                  </a:lnTo>
                  <a:lnTo>
                    <a:pt x="1534629" y="1156420"/>
                  </a:lnTo>
                  <a:lnTo>
                    <a:pt x="1534348" y="1153333"/>
                  </a:lnTo>
                  <a:lnTo>
                    <a:pt x="1533974" y="1149498"/>
                  </a:lnTo>
                  <a:lnTo>
                    <a:pt x="1533974" y="1147160"/>
                  </a:lnTo>
                  <a:lnTo>
                    <a:pt x="1534255" y="1143420"/>
                  </a:lnTo>
                  <a:lnTo>
                    <a:pt x="1534442" y="1139117"/>
                  </a:lnTo>
                  <a:lnTo>
                    <a:pt x="1534722" y="1135938"/>
                  </a:lnTo>
                  <a:lnTo>
                    <a:pt x="1535564" y="1133225"/>
                  </a:lnTo>
                  <a:lnTo>
                    <a:pt x="1536967" y="1130794"/>
                  </a:lnTo>
                  <a:lnTo>
                    <a:pt x="1538837" y="1128456"/>
                  </a:lnTo>
                  <a:lnTo>
                    <a:pt x="1542485" y="1125276"/>
                  </a:lnTo>
                  <a:lnTo>
                    <a:pt x="1544543" y="1123218"/>
                  </a:lnTo>
                  <a:lnTo>
                    <a:pt x="1546039" y="1119852"/>
                  </a:lnTo>
                  <a:lnTo>
                    <a:pt x="1549499" y="1119571"/>
                  </a:lnTo>
                  <a:lnTo>
                    <a:pt x="1552024" y="1120132"/>
                  </a:lnTo>
                  <a:lnTo>
                    <a:pt x="1554269" y="1118355"/>
                  </a:lnTo>
                  <a:lnTo>
                    <a:pt x="1554924" y="1114053"/>
                  </a:lnTo>
                  <a:lnTo>
                    <a:pt x="1556794" y="1109377"/>
                  </a:lnTo>
                  <a:lnTo>
                    <a:pt x="1558197" y="1107132"/>
                  </a:lnTo>
                  <a:lnTo>
                    <a:pt x="1559787" y="1104046"/>
                  </a:lnTo>
                  <a:lnTo>
                    <a:pt x="1559787" y="1103017"/>
                  </a:lnTo>
                  <a:lnTo>
                    <a:pt x="1558945" y="1101334"/>
                  </a:lnTo>
                  <a:lnTo>
                    <a:pt x="1557635" y="1098902"/>
                  </a:lnTo>
                  <a:lnTo>
                    <a:pt x="1558010" y="1094507"/>
                  </a:lnTo>
                  <a:lnTo>
                    <a:pt x="1559132" y="1092449"/>
                  </a:lnTo>
                  <a:lnTo>
                    <a:pt x="1562218" y="1090579"/>
                  </a:lnTo>
                  <a:lnTo>
                    <a:pt x="1565117" y="1088054"/>
                  </a:lnTo>
                  <a:lnTo>
                    <a:pt x="1567923" y="1086744"/>
                  </a:lnTo>
                  <a:lnTo>
                    <a:pt x="1570168" y="1085435"/>
                  </a:lnTo>
                  <a:lnTo>
                    <a:pt x="1572225" y="1084967"/>
                  </a:lnTo>
                  <a:lnTo>
                    <a:pt x="1573347" y="1086277"/>
                  </a:lnTo>
                  <a:lnTo>
                    <a:pt x="1575312" y="1087493"/>
                  </a:lnTo>
                  <a:lnTo>
                    <a:pt x="1577089" y="1086838"/>
                  </a:lnTo>
                  <a:lnTo>
                    <a:pt x="1579801" y="1083190"/>
                  </a:lnTo>
                  <a:lnTo>
                    <a:pt x="1581484" y="1079730"/>
                  </a:lnTo>
                  <a:lnTo>
                    <a:pt x="1582513" y="1076550"/>
                  </a:lnTo>
                  <a:lnTo>
                    <a:pt x="1584009" y="1073651"/>
                  </a:lnTo>
                  <a:lnTo>
                    <a:pt x="1585880" y="1070565"/>
                  </a:lnTo>
                  <a:lnTo>
                    <a:pt x="1588405" y="1068227"/>
                  </a:lnTo>
                  <a:lnTo>
                    <a:pt x="1590275" y="1067104"/>
                  </a:lnTo>
                  <a:lnTo>
                    <a:pt x="1591958" y="1065327"/>
                  </a:lnTo>
                  <a:lnTo>
                    <a:pt x="1594110" y="1065327"/>
                  </a:lnTo>
                  <a:lnTo>
                    <a:pt x="1597196" y="1065702"/>
                  </a:lnTo>
                  <a:lnTo>
                    <a:pt x="1601779" y="1063925"/>
                  </a:lnTo>
                  <a:lnTo>
                    <a:pt x="1605520" y="1061399"/>
                  </a:lnTo>
                  <a:lnTo>
                    <a:pt x="1609073" y="1058220"/>
                  </a:lnTo>
                  <a:lnTo>
                    <a:pt x="1612815" y="1054479"/>
                  </a:lnTo>
                  <a:lnTo>
                    <a:pt x="1616088" y="1050644"/>
                  </a:lnTo>
                  <a:lnTo>
                    <a:pt x="1617210" y="1048119"/>
                  </a:lnTo>
                  <a:lnTo>
                    <a:pt x="1618893" y="1044846"/>
                  </a:lnTo>
                  <a:lnTo>
                    <a:pt x="1619923" y="1042227"/>
                  </a:lnTo>
                  <a:lnTo>
                    <a:pt x="1618239" y="1037177"/>
                  </a:lnTo>
                  <a:lnTo>
                    <a:pt x="1615994" y="1032314"/>
                  </a:lnTo>
                  <a:lnTo>
                    <a:pt x="1615246" y="1028572"/>
                  </a:lnTo>
                  <a:lnTo>
                    <a:pt x="1614498" y="1024177"/>
                  </a:lnTo>
                  <a:lnTo>
                    <a:pt x="1615620" y="1021091"/>
                  </a:lnTo>
                  <a:lnTo>
                    <a:pt x="1615620" y="1019314"/>
                  </a:lnTo>
                  <a:lnTo>
                    <a:pt x="1615433" y="1016695"/>
                  </a:lnTo>
                  <a:lnTo>
                    <a:pt x="1615994" y="1014451"/>
                  </a:lnTo>
                  <a:lnTo>
                    <a:pt x="1618146" y="1012580"/>
                  </a:lnTo>
                  <a:lnTo>
                    <a:pt x="1620109" y="1008839"/>
                  </a:lnTo>
                  <a:lnTo>
                    <a:pt x="1620296" y="1004537"/>
                  </a:lnTo>
                  <a:lnTo>
                    <a:pt x="1619361" y="1001077"/>
                  </a:lnTo>
                  <a:lnTo>
                    <a:pt x="1618707" y="998364"/>
                  </a:lnTo>
                  <a:lnTo>
                    <a:pt x="1617865" y="995278"/>
                  </a:lnTo>
                  <a:lnTo>
                    <a:pt x="1617023" y="993127"/>
                  </a:lnTo>
                  <a:lnTo>
                    <a:pt x="1617023" y="990789"/>
                  </a:lnTo>
                  <a:lnTo>
                    <a:pt x="1617397" y="989106"/>
                  </a:lnTo>
                  <a:lnTo>
                    <a:pt x="1620484" y="984523"/>
                  </a:lnTo>
                  <a:lnTo>
                    <a:pt x="1620203" y="981437"/>
                  </a:lnTo>
                  <a:lnTo>
                    <a:pt x="1618800" y="978257"/>
                  </a:lnTo>
                  <a:lnTo>
                    <a:pt x="1617491" y="974890"/>
                  </a:lnTo>
                  <a:lnTo>
                    <a:pt x="1616649" y="971897"/>
                  </a:lnTo>
                  <a:lnTo>
                    <a:pt x="1616649" y="968905"/>
                  </a:lnTo>
                  <a:lnTo>
                    <a:pt x="1616649" y="965070"/>
                  </a:lnTo>
                  <a:lnTo>
                    <a:pt x="1617304" y="962264"/>
                  </a:lnTo>
                  <a:lnTo>
                    <a:pt x="1619361" y="959365"/>
                  </a:lnTo>
                  <a:lnTo>
                    <a:pt x="1619548" y="956372"/>
                  </a:lnTo>
                  <a:lnTo>
                    <a:pt x="1620109" y="956092"/>
                  </a:lnTo>
                  <a:lnTo>
                    <a:pt x="1623102" y="956092"/>
                  </a:lnTo>
                  <a:lnTo>
                    <a:pt x="1626376" y="954034"/>
                  </a:lnTo>
                  <a:lnTo>
                    <a:pt x="1626376" y="949919"/>
                  </a:lnTo>
                  <a:lnTo>
                    <a:pt x="1626282" y="945149"/>
                  </a:lnTo>
                  <a:lnTo>
                    <a:pt x="1622261" y="941315"/>
                  </a:lnTo>
                  <a:lnTo>
                    <a:pt x="1618426" y="938135"/>
                  </a:lnTo>
                  <a:lnTo>
                    <a:pt x="1614404" y="933833"/>
                  </a:lnTo>
                  <a:lnTo>
                    <a:pt x="1614404" y="929812"/>
                  </a:lnTo>
                  <a:lnTo>
                    <a:pt x="1616555" y="926445"/>
                  </a:lnTo>
                  <a:lnTo>
                    <a:pt x="1615714" y="922704"/>
                  </a:lnTo>
                  <a:lnTo>
                    <a:pt x="1614498" y="918682"/>
                  </a:lnTo>
                  <a:lnTo>
                    <a:pt x="1615807" y="913819"/>
                  </a:lnTo>
                  <a:lnTo>
                    <a:pt x="1617958" y="910639"/>
                  </a:lnTo>
                  <a:lnTo>
                    <a:pt x="1619829" y="908114"/>
                  </a:lnTo>
                  <a:lnTo>
                    <a:pt x="1622728" y="905028"/>
                  </a:lnTo>
                  <a:lnTo>
                    <a:pt x="1625160" y="902596"/>
                  </a:lnTo>
                  <a:lnTo>
                    <a:pt x="1628807" y="899884"/>
                  </a:lnTo>
                  <a:lnTo>
                    <a:pt x="1629555" y="899884"/>
                  </a:lnTo>
                  <a:lnTo>
                    <a:pt x="1632548" y="900258"/>
                  </a:lnTo>
                  <a:lnTo>
                    <a:pt x="1634792" y="899136"/>
                  </a:lnTo>
                  <a:lnTo>
                    <a:pt x="1637692" y="899323"/>
                  </a:lnTo>
                  <a:lnTo>
                    <a:pt x="1639001" y="901381"/>
                  </a:lnTo>
                  <a:lnTo>
                    <a:pt x="1641433" y="901381"/>
                  </a:lnTo>
                  <a:lnTo>
                    <a:pt x="1641433" y="897920"/>
                  </a:lnTo>
                  <a:lnTo>
                    <a:pt x="1638534" y="895488"/>
                  </a:lnTo>
                  <a:lnTo>
                    <a:pt x="1636757" y="894086"/>
                  </a:lnTo>
                  <a:lnTo>
                    <a:pt x="1637411" y="890719"/>
                  </a:lnTo>
                  <a:lnTo>
                    <a:pt x="1637037" y="886604"/>
                  </a:lnTo>
                  <a:lnTo>
                    <a:pt x="1638066" y="882863"/>
                  </a:lnTo>
                  <a:lnTo>
                    <a:pt x="1640965" y="878187"/>
                  </a:lnTo>
                  <a:lnTo>
                    <a:pt x="1643303" y="876036"/>
                  </a:lnTo>
                  <a:lnTo>
                    <a:pt x="1646015" y="874259"/>
                  </a:lnTo>
                  <a:lnTo>
                    <a:pt x="1649288" y="873510"/>
                  </a:lnTo>
                  <a:lnTo>
                    <a:pt x="1652842" y="873043"/>
                  </a:lnTo>
                  <a:lnTo>
                    <a:pt x="1655274" y="873043"/>
                  </a:lnTo>
                  <a:lnTo>
                    <a:pt x="1658454" y="873885"/>
                  </a:lnTo>
                  <a:lnTo>
                    <a:pt x="1660605" y="875287"/>
                  </a:lnTo>
                  <a:lnTo>
                    <a:pt x="1666591" y="878841"/>
                  </a:lnTo>
                  <a:lnTo>
                    <a:pt x="1667339" y="879870"/>
                  </a:lnTo>
                  <a:lnTo>
                    <a:pt x="1670051" y="884266"/>
                  </a:lnTo>
                  <a:lnTo>
                    <a:pt x="1671641" y="885294"/>
                  </a:lnTo>
                  <a:lnTo>
                    <a:pt x="1672576" y="886604"/>
                  </a:lnTo>
                  <a:lnTo>
                    <a:pt x="1673511" y="886323"/>
                  </a:lnTo>
                  <a:lnTo>
                    <a:pt x="1675007" y="883050"/>
                  </a:lnTo>
                  <a:lnTo>
                    <a:pt x="1676130" y="880525"/>
                  </a:lnTo>
                  <a:lnTo>
                    <a:pt x="1679777" y="877532"/>
                  </a:lnTo>
                  <a:lnTo>
                    <a:pt x="1683331" y="875755"/>
                  </a:lnTo>
                  <a:lnTo>
                    <a:pt x="1685857" y="875755"/>
                  </a:lnTo>
                  <a:lnTo>
                    <a:pt x="1688195" y="875100"/>
                  </a:lnTo>
                  <a:lnTo>
                    <a:pt x="1689878" y="874726"/>
                  </a:lnTo>
                  <a:lnTo>
                    <a:pt x="1692029" y="873323"/>
                  </a:lnTo>
                  <a:lnTo>
                    <a:pt x="1696050" y="873323"/>
                  </a:lnTo>
                  <a:lnTo>
                    <a:pt x="1698763" y="873043"/>
                  </a:lnTo>
                  <a:lnTo>
                    <a:pt x="1702036" y="873043"/>
                  </a:lnTo>
                  <a:lnTo>
                    <a:pt x="1709705" y="872388"/>
                  </a:lnTo>
                  <a:lnTo>
                    <a:pt x="1712885" y="872949"/>
                  </a:lnTo>
                  <a:lnTo>
                    <a:pt x="1715597" y="872482"/>
                  </a:lnTo>
                  <a:lnTo>
                    <a:pt x="1716906" y="871360"/>
                  </a:lnTo>
                  <a:lnTo>
                    <a:pt x="1717654" y="869769"/>
                  </a:lnTo>
                  <a:lnTo>
                    <a:pt x="1719806" y="868647"/>
                  </a:lnTo>
                  <a:lnTo>
                    <a:pt x="1722237" y="868460"/>
                  </a:lnTo>
                  <a:lnTo>
                    <a:pt x="1723827" y="867431"/>
                  </a:lnTo>
                  <a:lnTo>
                    <a:pt x="1725791" y="867431"/>
                  </a:lnTo>
                  <a:lnTo>
                    <a:pt x="1729158" y="865842"/>
                  </a:lnTo>
                  <a:lnTo>
                    <a:pt x="1732337" y="866309"/>
                  </a:lnTo>
                  <a:lnTo>
                    <a:pt x="1733741" y="865935"/>
                  </a:lnTo>
                  <a:lnTo>
                    <a:pt x="1736733" y="864532"/>
                  </a:lnTo>
                  <a:lnTo>
                    <a:pt x="1736453" y="862568"/>
                  </a:lnTo>
                  <a:lnTo>
                    <a:pt x="1737575" y="860885"/>
                  </a:lnTo>
                  <a:lnTo>
                    <a:pt x="1739726" y="859669"/>
                  </a:lnTo>
                  <a:lnTo>
                    <a:pt x="1741783" y="859014"/>
                  </a:lnTo>
                  <a:lnTo>
                    <a:pt x="1743654" y="857612"/>
                  </a:lnTo>
                  <a:lnTo>
                    <a:pt x="1746647" y="857985"/>
                  </a:lnTo>
                  <a:lnTo>
                    <a:pt x="1748985" y="860230"/>
                  </a:lnTo>
                  <a:lnTo>
                    <a:pt x="1753287" y="861539"/>
                  </a:lnTo>
                  <a:lnTo>
                    <a:pt x="1755999" y="862568"/>
                  </a:lnTo>
                  <a:lnTo>
                    <a:pt x="1757495" y="862194"/>
                  </a:lnTo>
                  <a:lnTo>
                    <a:pt x="1760301" y="863223"/>
                  </a:lnTo>
                  <a:lnTo>
                    <a:pt x="1761143" y="864626"/>
                  </a:lnTo>
                  <a:lnTo>
                    <a:pt x="1763949" y="865561"/>
                  </a:lnTo>
                  <a:lnTo>
                    <a:pt x="1766474" y="865000"/>
                  </a:lnTo>
                  <a:lnTo>
                    <a:pt x="1770215" y="865187"/>
                  </a:lnTo>
                  <a:lnTo>
                    <a:pt x="1774423" y="865187"/>
                  </a:lnTo>
                  <a:lnTo>
                    <a:pt x="1777697" y="866216"/>
                  </a:lnTo>
                  <a:lnTo>
                    <a:pt x="1781718" y="866590"/>
                  </a:lnTo>
                  <a:lnTo>
                    <a:pt x="1788733" y="869115"/>
                  </a:lnTo>
                  <a:lnTo>
                    <a:pt x="1790977" y="869489"/>
                  </a:lnTo>
                  <a:lnTo>
                    <a:pt x="1793315" y="870705"/>
                  </a:lnTo>
                  <a:lnTo>
                    <a:pt x="1796308" y="872388"/>
                  </a:lnTo>
                  <a:lnTo>
                    <a:pt x="1799862" y="873791"/>
                  </a:lnTo>
                  <a:lnTo>
                    <a:pt x="1803509" y="875194"/>
                  </a:lnTo>
                  <a:lnTo>
                    <a:pt x="1805379" y="876223"/>
                  </a:lnTo>
                  <a:lnTo>
                    <a:pt x="1806876" y="877345"/>
                  </a:lnTo>
                  <a:lnTo>
                    <a:pt x="1808279" y="877813"/>
                  </a:lnTo>
                  <a:lnTo>
                    <a:pt x="1811646" y="878654"/>
                  </a:lnTo>
                  <a:lnTo>
                    <a:pt x="1814825" y="879215"/>
                  </a:lnTo>
                  <a:lnTo>
                    <a:pt x="1818099" y="879402"/>
                  </a:lnTo>
                  <a:lnTo>
                    <a:pt x="1822120" y="879777"/>
                  </a:lnTo>
                  <a:lnTo>
                    <a:pt x="1825581" y="879777"/>
                  </a:lnTo>
                  <a:lnTo>
                    <a:pt x="1828013" y="879309"/>
                  </a:lnTo>
                  <a:lnTo>
                    <a:pt x="1830351" y="882115"/>
                  </a:lnTo>
                  <a:lnTo>
                    <a:pt x="1833717" y="884079"/>
                  </a:lnTo>
                  <a:lnTo>
                    <a:pt x="1836336" y="885481"/>
                  </a:lnTo>
                  <a:lnTo>
                    <a:pt x="1839796" y="887352"/>
                  </a:lnTo>
                  <a:lnTo>
                    <a:pt x="1844286" y="888661"/>
                  </a:lnTo>
                  <a:lnTo>
                    <a:pt x="1848401" y="888100"/>
                  </a:lnTo>
                  <a:lnTo>
                    <a:pt x="1850084" y="889035"/>
                  </a:lnTo>
                  <a:lnTo>
                    <a:pt x="1852516" y="891654"/>
                  </a:lnTo>
                  <a:lnTo>
                    <a:pt x="1855415" y="894179"/>
                  </a:lnTo>
                  <a:lnTo>
                    <a:pt x="1858782" y="896611"/>
                  </a:lnTo>
                  <a:lnTo>
                    <a:pt x="1859904" y="898107"/>
                  </a:lnTo>
                  <a:lnTo>
                    <a:pt x="1862709" y="901194"/>
                  </a:lnTo>
                  <a:lnTo>
                    <a:pt x="1864206" y="903438"/>
                  </a:lnTo>
                  <a:lnTo>
                    <a:pt x="1865796" y="904560"/>
                  </a:lnTo>
                  <a:lnTo>
                    <a:pt x="1868976" y="905308"/>
                  </a:lnTo>
                  <a:lnTo>
                    <a:pt x="1871033" y="906898"/>
                  </a:lnTo>
                  <a:lnTo>
                    <a:pt x="1873091" y="909236"/>
                  </a:lnTo>
                  <a:lnTo>
                    <a:pt x="1874961" y="911294"/>
                  </a:lnTo>
                  <a:lnTo>
                    <a:pt x="1876925" y="913071"/>
                  </a:lnTo>
                  <a:lnTo>
                    <a:pt x="1878609" y="914942"/>
                  </a:lnTo>
                  <a:lnTo>
                    <a:pt x="1882069" y="917467"/>
                  </a:lnTo>
                  <a:lnTo>
                    <a:pt x="1882162" y="917467"/>
                  </a:lnTo>
                  <a:lnTo>
                    <a:pt x="1890954" y="931776"/>
                  </a:lnTo>
                  <a:lnTo>
                    <a:pt x="1891421" y="929812"/>
                  </a:lnTo>
                  <a:lnTo>
                    <a:pt x="1891982" y="929063"/>
                  </a:lnTo>
                  <a:lnTo>
                    <a:pt x="1893011" y="928596"/>
                  </a:lnTo>
                  <a:lnTo>
                    <a:pt x="1893947" y="928315"/>
                  </a:lnTo>
                  <a:lnTo>
                    <a:pt x="1895910" y="928876"/>
                  </a:lnTo>
                  <a:lnTo>
                    <a:pt x="1900025" y="929157"/>
                  </a:lnTo>
                  <a:lnTo>
                    <a:pt x="1901148" y="929905"/>
                  </a:lnTo>
                  <a:lnTo>
                    <a:pt x="1901428" y="930279"/>
                  </a:lnTo>
                  <a:lnTo>
                    <a:pt x="1902083" y="931495"/>
                  </a:lnTo>
                  <a:lnTo>
                    <a:pt x="1902270" y="931682"/>
                  </a:lnTo>
                  <a:lnTo>
                    <a:pt x="1902551" y="931869"/>
                  </a:lnTo>
                  <a:lnTo>
                    <a:pt x="1903393" y="931869"/>
                  </a:lnTo>
                  <a:lnTo>
                    <a:pt x="1903860" y="931215"/>
                  </a:lnTo>
                  <a:lnTo>
                    <a:pt x="1904421" y="930092"/>
                  </a:lnTo>
                  <a:lnTo>
                    <a:pt x="1905824" y="928970"/>
                  </a:lnTo>
                  <a:lnTo>
                    <a:pt x="1906853" y="928596"/>
                  </a:lnTo>
                  <a:lnTo>
                    <a:pt x="1908162" y="927567"/>
                  </a:lnTo>
                  <a:lnTo>
                    <a:pt x="1908816" y="926071"/>
                  </a:lnTo>
                  <a:lnTo>
                    <a:pt x="1909378" y="924761"/>
                  </a:lnTo>
                  <a:lnTo>
                    <a:pt x="1910407" y="920085"/>
                  </a:lnTo>
                  <a:lnTo>
                    <a:pt x="1910407" y="917934"/>
                  </a:lnTo>
                  <a:lnTo>
                    <a:pt x="1910593" y="915315"/>
                  </a:lnTo>
                  <a:lnTo>
                    <a:pt x="1911435" y="913445"/>
                  </a:lnTo>
                  <a:lnTo>
                    <a:pt x="1912277" y="910546"/>
                  </a:lnTo>
                  <a:lnTo>
                    <a:pt x="1912651" y="908301"/>
                  </a:lnTo>
                  <a:lnTo>
                    <a:pt x="1912370" y="907273"/>
                  </a:lnTo>
                  <a:lnTo>
                    <a:pt x="1911623" y="906431"/>
                  </a:lnTo>
                  <a:lnTo>
                    <a:pt x="1910313" y="905496"/>
                  </a:lnTo>
                  <a:lnTo>
                    <a:pt x="1909846" y="904841"/>
                  </a:lnTo>
                  <a:lnTo>
                    <a:pt x="1909658" y="903625"/>
                  </a:lnTo>
                  <a:lnTo>
                    <a:pt x="1909378" y="902222"/>
                  </a:lnTo>
                  <a:lnTo>
                    <a:pt x="1909658" y="899978"/>
                  </a:lnTo>
                  <a:lnTo>
                    <a:pt x="1910407" y="898014"/>
                  </a:lnTo>
                  <a:lnTo>
                    <a:pt x="1910968" y="896424"/>
                  </a:lnTo>
                  <a:lnTo>
                    <a:pt x="1911809" y="895208"/>
                  </a:lnTo>
                  <a:lnTo>
                    <a:pt x="1912745" y="894740"/>
                  </a:lnTo>
                  <a:lnTo>
                    <a:pt x="1913867" y="894366"/>
                  </a:lnTo>
                  <a:lnTo>
                    <a:pt x="1916112" y="894366"/>
                  </a:lnTo>
                  <a:lnTo>
                    <a:pt x="1916673" y="893899"/>
                  </a:lnTo>
                  <a:lnTo>
                    <a:pt x="1917421" y="892683"/>
                  </a:lnTo>
                  <a:lnTo>
                    <a:pt x="1920320" y="889877"/>
                  </a:lnTo>
                  <a:lnTo>
                    <a:pt x="1923032" y="887633"/>
                  </a:lnTo>
                  <a:lnTo>
                    <a:pt x="1924435" y="886043"/>
                  </a:lnTo>
                  <a:lnTo>
                    <a:pt x="1925838" y="883892"/>
                  </a:lnTo>
                  <a:lnTo>
                    <a:pt x="1926586" y="882769"/>
                  </a:lnTo>
                  <a:lnTo>
                    <a:pt x="1928643" y="881086"/>
                  </a:lnTo>
                  <a:lnTo>
                    <a:pt x="1929205" y="880712"/>
                  </a:lnTo>
                  <a:lnTo>
                    <a:pt x="1929579" y="880057"/>
                  </a:lnTo>
                  <a:lnTo>
                    <a:pt x="1929298" y="879683"/>
                  </a:lnTo>
                  <a:lnTo>
                    <a:pt x="1926305" y="877625"/>
                  </a:lnTo>
                  <a:lnTo>
                    <a:pt x="1925277" y="876316"/>
                  </a:lnTo>
                  <a:lnTo>
                    <a:pt x="1924809" y="875007"/>
                  </a:lnTo>
                  <a:lnTo>
                    <a:pt x="1924809" y="873885"/>
                  </a:lnTo>
                  <a:lnTo>
                    <a:pt x="1925183" y="872949"/>
                  </a:lnTo>
                  <a:lnTo>
                    <a:pt x="1926025" y="871827"/>
                  </a:lnTo>
                  <a:lnTo>
                    <a:pt x="1927147" y="871172"/>
                  </a:lnTo>
                  <a:lnTo>
                    <a:pt x="1935004" y="870892"/>
                  </a:lnTo>
                  <a:lnTo>
                    <a:pt x="1936126" y="870705"/>
                  </a:lnTo>
                  <a:lnTo>
                    <a:pt x="1936781" y="870237"/>
                  </a:lnTo>
                  <a:lnTo>
                    <a:pt x="1936967" y="868460"/>
                  </a:lnTo>
                  <a:lnTo>
                    <a:pt x="1936781" y="867431"/>
                  </a:lnTo>
                  <a:lnTo>
                    <a:pt x="1937154" y="866029"/>
                  </a:lnTo>
                  <a:lnTo>
                    <a:pt x="1937809" y="864532"/>
                  </a:lnTo>
                  <a:lnTo>
                    <a:pt x="1938931" y="863971"/>
                  </a:lnTo>
                  <a:lnTo>
                    <a:pt x="1940708" y="863504"/>
                  </a:lnTo>
                  <a:lnTo>
                    <a:pt x="1942298" y="862475"/>
                  </a:lnTo>
                  <a:lnTo>
                    <a:pt x="1943701" y="861165"/>
                  </a:lnTo>
                  <a:lnTo>
                    <a:pt x="1944169" y="859950"/>
                  </a:lnTo>
                  <a:lnTo>
                    <a:pt x="1944636" y="857985"/>
                  </a:lnTo>
                  <a:lnTo>
                    <a:pt x="1945104" y="856770"/>
                  </a:lnTo>
                  <a:lnTo>
                    <a:pt x="1946039" y="855273"/>
                  </a:lnTo>
                  <a:lnTo>
                    <a:pt x="1948564" y="853309"/>
                  </a:lnTo>
                  <a:lnTo>
                    <a:pt x="1949686" y="852842"/>
                  </a:lnTo>
                  <a:lnTo>
                    <a:pt x="1953427" y="852468"/>
                  </a:lnTo>
                  <a:lnTo>
                    <a:pt x="1954737" y="852468"/>
                  </a:lnTo>
                  <a:lnTo>
                    <a:pt x="1957730" y="852842"/>
                  </a:lnTo>
                  <a:lnTo>
                    <a:pt x="1959039" y="853683"/>
                  </a:lnTo>
                  <a:lnTo>
                    <a:pt x="1960161" y="855180"/>
                  </a:lnTo>
                  <a:lnTo>
                    <a:pt x="1961377" y="857424"/>
                  </a:lnTo>
                  <a:lnTo>
                    <a:pt x="1962031" y="857892"/>
                  </a:lnTo>
                  <a:lnTo>
                    <a:pt x="1966053" y="858734"/>
                  </a:lnTo>
                  <a:lnTo>
                    <a:pt x="1970916" y="859762"/>
                  </a:lnTo>
                  <a:lnTo>
                    <a:pt x="1974938" y="860230"/>
                  </a:lnTo>
                  <a:lnTo>
                    <a:pt x="1976154" y="860043"/>
                  </a:lnTo>
                  <a:lnTo>
                    <a:pt x="1976902" y="859669"/>
                  </a:lnTo>
                  <a:lnTo>
                    <a:pt x="1977182" y="859014"/>
                  </a:lnTo>
                  <a:lnTo>
                    <a:pt x="1975967" y="857518"/>
                  </a:lnTo>
                  <a:lnTo>
                    <a:pt x="1975312" y="856489"/>
                  </a:lnTo>
                  <a:lnTo>
                    <a:pt x="1974657" y="854619"/>
                  </a:lnTo>
                  <a:lnTo>
                    <a:pt x="1974377" y="853216"/>
                  </a:lnTo>
                  <a:lnTo>
                    <a:pt x="1973067" y="849381"/>
                  </a:lnTo>
                  <a:lnTo>
                    <a:pt x="1973067" y="848259"/>
                  </a:lnTo>
                  <a:lnTo>
                    <a:pt x="1973909" y="847137"/>
                  </a:lnTo>
                  <a:lnTo>
                    <a:pt x="1974751" y="84732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CB9FB690-B268-58B3-2A03-22B19B3E5574}"/>
                </a:ext>
              </a:extLst>
            </p:cNvPr>
            <p:cNvSpPr>
              <a:spLocks/>
            </p:cNvSpPr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2369514 w 2378678"/>
                <a:gd name="csY0" fmla="*/ 698621 h 1912931"/>
                <a:gd name="csX1" fmla="*/ 2369701 w 2378678"/>
                <a:gd name="csY1" fmla="*/ 690484 h 1912931"/>
                <a:gd name="csX2" fmla="*/ 2371946 w 2378678"/>
                <a:gd name="csY2" fmla="*/ 676830 h 1912931"/>
                <a:gd name="csX3" fmla="*/ 2370823 w 2378678"/>
                <a:gd name="csY3" fmla="*/ 659809 h 1912931"/>
                <a:gd name="csX4" fmla="*/ 2366054 w 2378678"/>
                <a:gd name="csY4" fmla="*/ 654758 h 1912931"/>
                <a:gd name="csX5" fmla="*/ 2371290 w 2378678"/>
                <a:gd name="csY5" fmla="*/ 648680 h 1912931"/>
                <a:gd name="csX6" fmla="*/ 2376435 w 2378678"/>
                <a:gd name="csY6" fmla="*/ 646715 h 1912931"/>
                <a:gd name="csX7" fmla="*/ 2378679 w 2378678"/>
                <a:gd name="csY7" fmla="*/ 641852 h 1912931"/>
                <a:gd name="csX8" fmla="*/ 2376809 w 2378678"/>
                <a:gd name="csY8" fmla="*/ 636147 h 1912931"/>
                <a:gd name="csX9" fmla="*/ 2372787 w 2378678"/>
                <a:gd name="csY9" fmla="*/ 631097 h 1912931"/>
                <a:gd name="csX10" fmla="*/ 2373442 w 2378678"/>
                <a:gd name="csY10" fmla="*/ 617256 h 1912931"/>
                <a:gd name="csX11" fmla="*/ 2363903 w 2378678"/>
                <a:gd name="csY11" fmla="*/ 613608 h 1912931"/>
                <a:gd name="csX12" fmla="*/ 2356888 w 2378678"/>
                <a:gd name="csY12" fmla="*/ 612205 h 1912931"/>
                <a:gd name="csX13" fmla="*/ 2348284 w 2378678"/>
                <a:gd name="csY13" fmla="*/ 610803 h 1912931"/>
                <a:gd name="csX14" fmla="*/ 2337996 w 2378678"/>
                <a:gd name="csY14" fmla="*/ 611270 h 1912931"/>
                <a:gd name="csX15" fmla="*/ 2329019 w 2378678"/>
                <a:gd name="csY15" fmla="*/ 613608 h 1912931"/>
                <a:gd name="csX16" fmla="*/ 2319479 w 2378678"/>
                <a:gd name="csY16" fmla="*/ 619126 h 1912931"/>
                <a:gd name="csX17" fmla="*/ 2309752 w 2378678"/>
                <a:gd name="csY17" fmla="*/ 626608 h 1912931"/>
                <a:gd name="csX18" fmla="*/ 2303019 w 2378678"/>
                <a:gd name="csY18" fmla="*/ 631191 h 1912931"/>
                <a:gd name="csX19" fmla="*/ 2293386 w 2378678"/>
                <a:gd name="csY19" fmla="*/ 630255 h 1912931"/>
                <a:gd name="csX20" fmla="*/ 2286746 w 2378678"/>
                <a:gd name="csY20" fmla="*/ 628198 h 1912931"/>
                <a:gd name="csX21" fmla="*/ 2282163 w 2378678"/>
                <a:gd name="csY21" fmla="*/ 624083 h 1912931"/>
                <a:gd name="csX22" fmla="*/ 2277767 w 2378678"/>
                <a:gd name="csY22" fmla="*/ 615198 h 1912931"/>
                <a:gd name="csX23" fmla="*/ 2267854 w 2378678"/>
                <a:gd name="csY23" fmla="*/ 606688 h 1912931"/>
                <a:gd name="csX24" fmla="*/ 2263832 w 2378678"/>
                <a:gd name="csY24" fmla="*/ 607903 h 1912931"/>
                <a:gd name="csX25" fmla="*/ 2259436 w 2378678"/>
                <a:gd name="csY25" fmla="*/ 609587 h 1912931"/>
                <a:gd name="csX26" fmla="*/ 2247933 w 2378678"/>
                <a:gd name="csY26" fmla="*/ 603695 h 1912931"/>
                <a:gd name="csX27" fmla="*/ 2240544 w 2378678"/>
                <a:gd name="csY27" fmla="*/ 598644 h 1912931"/>
                <a:gd name="csX28" fmla="*/ 2233157 w 2378678"/>
                <a:gd name="csY28" fmla="*/ 596867 h 1912931"/>
                <a:gd name="csX29" fmla="*/ 2228200 w 2378678"/>
                <a:gd name="csY29" fmla="*/ 597242 h 1912931"/>
                <a:gd name="csX30" fmla="*/ 2220157 w 2378678"/>
                <a:gd name="csY30" fmla="*/ 600047 h 1912931"/>
                <a:gd name="csX31" fmla="*/ 2208279 w 2378678"/>
                <a:gd name="csY31" fmla="*/ 606126 h 1912931"/>
                <a:gd name="csX32" fmla="*/ 2199208 w 2378678"/>
                <a:gd name="csY32" fmla="*/ 609961 h 1912931"/>
                <a:gd name="csX33" fmla="*/ 2192006 w 2378678"/>
                <a:gd name="csY33" fmla="*/ 610242 h 1912931"/>
                <a:gd name="csX34" fmla="*/ 2184618 w 2378678"/>
                <a:gd name="csY34" fmla="*/ 605846 h 1912931"/>
                <a:gd name="csX35" fmla="*/ 2179567 w 2378678"/>
                <a:gd name="csY35" fmla="*/ 602011 h 1912931"/>
                <a:gd name="csX36" fmla="*/ 2180035 w 2378678"/>
                <a:gd name="csY36" fmla="*/ 597803 h 1912931"/>
                <a:gd name="csX37" fmla="*/ 2188919 w 2378678"/>
                <a:gd name="csY37" fmla="*/ 595932 h 1912931"/>
                <a:gd name="csX38" fmla="*/ 2197243 w 2378678"/>
                <a:gd name="csY38" fmla="*/ 592659 h 1912931"/>
                <a:gd name="csX39" fmla="*/ 2203509 w 2378678"/>
                <a:gd name="csY39" fmla="*/ 585084 h 1912931"/>
                <a:gd name="csX40" fmla="*/ 2205567 w 2378678"/>
                <a:gd name="csY40" fmla="*/ 575824 h 1912931"/>
                <a:gd name="csX41" fmla="*/ 2208092 w 2378678"/>
                <a:gd name="csY41" fmla="*/ 561796 h 1912931"/>
                <a:gd name="csX42" fmla="*/ 2210056 w 2378678"/>
                <a:gd name="csY42" fmla="*/ 555250 h 1912931"/>
                <a:gd name="csX43" fmla="*/ 2201638 w 2378678"/>
                <a:gd name="csY43" fmla="*/ 547206 h 1912931"/>
                <a:gd name="csX44" fmla="*/ 2191071 w 2378678"/>
                <a:gd name="csY44" fmla="*/ 546458 h 1912931"/>
                <a:gd name="csX45" fmla="*/ 2180689 w 2378678"/>
                <a:gd name="csY45" fmla="*/ 546739 h 1912931"/>
                <a:gd name="csX46" fmla="*/ 2172179 w 2378678"/>
                <a:gd name="csY46" fmla="*/ 545429 h 1912931"/>
                <a:gd name="csX47" fmla="*/ 2165071 w 2378678"/>
                <a:gd name="csY47" fmla="*/ 544681 h 1912931"/>
                <a:gd name="csX48" fmla="*/ 2159179 w 2378678"/>
                <a:gd name="csY48" fmla="*/ 543372 h 1912931"/>
                <a:gd name="csX49" fmla="*/ 2150014 w 2378678"/>
                <a:gd name="csY49" fmla="*/ 541689 h 1912931"/>
                <a:gd name="csX50" fmla="*/ 2153754 w 2378678"/>
                <a:gd name="csY50" fmla="*/ 528128 h 1912931"/>
                <a:gd name="csX51" fmla="*/ 2153754 w 2378678"/>
                <a:gd name="csY51" fmla="*/ 518495 h 1912931"/>
                <a:gd name="csX52" fmla="*/ 2148330 w 2378678"/>
                <a:gd name="csY52" fmla="*/ 511200 h 1912931"/>
                <a:gd name="csX53" fmla="*/ 2138884 w 2378678"/>
                <a:gd name="csY53" fmla="*/ 508207 h 1912931"/>
                <a:gd name="csX54" fmla="*/ 2132338 w 2378678"/>
                <a:gd name="csY54" fmla="*/ 504559 h 1912931"/>
                <a:gd name="csX55" fmla="*/ 2128035 w 2378678"/>
                <a:gd name="csY55" fmla="*/ 499509 h 1912931"/>
                <a:gd name="csX56" fmla="*/ 2126913 w 2378678"/>
                <a:gd name="csY56" fmla="*/ 489035 h 1912931"/>
                <a:gd name="csX57" fmla="*/ 2126446 w 2378678"/>
                <a:gd name="csY57" fmla="*/ 478934 h 1912931"/>
                <a:gd name="csX58" fmla="*/ 2121302 w 2378678"/>
                <a:gd name="csY58" fmla="*/ 469114 h 1912931"/>
                <a:gd name="csX59" fmla="*/ 2114288 w 2378678"/>
                <a:gd name="csY59" fmla="*/ 461726 h 1912931"/>
                <a:gd name="csX60" fmla="*/ 2106900 w 2378678"/>
                <a:gd name="csY60" fmla="*/ 454057 h 1912931"/>
                <a:gd name="csX61" fmla="*/ 2108396 w 2378678"/>
                <a:gd name="csY61" fmla="*/ 447978 h 1912931"/>
                <a:gd name="csX62" fmla="*/ 2115223 w 2378678"/>
                <a:gd name="csY62" fmla="*/ 445452 h 1912931"/>
                <a:gd name="csX63" fmla="*/ 2110827 w 2378678"/>
                <a:gd name="csY63" fmla="*/ 439654 h 1912931"/>
                <a:gd name="csX64" fmla="*/ 2116907 w 2378678"/>
                <a:gd name="csY64" fmla="*/ 433575 h 1912931"/>
                <a:gd name="csX65" fmla="*/ 2125324 w 2378678"/>
                <a:gd name="csY65" fmla="*/ 430489 h 1912931"/>
                <a:gd name="csX66" fmla="*/ 2133741 w 2378678"/>
                <a:gd name="csY66" fmla="*/ 429086 h 1912931"/>
                <a:gd name="csX67" fmla="*/ 2139352 w 2378678"/>
                <a:gd name="csY67" fmla="*/ 429740 h 1912931"/>
                <a:gd name="csX68" fmla="*/ 2149733 w 2378678"/>
                <a:gd name="csY68" fmla="*/ 425439 h 1912931"/>
                <a:gd name="csX69" fmla="*/ 2148611 w 2378678"/>
                <a:gd name="csY69" fmla="*/ 421510 h 1912931"/>
                <a:gd name="csX70" fmla="*/ 2148798 w 2378678"/>
                <a:gd name="csY70" fmla="*/ 409072 h 1912931"/>
                <a:gd name="csX71" fmla="*/ 2142813 w 2378678"/>
                <a:gd name="csY71" fmla="*/ 399720 h 1912931"/>
                <a:gd name="csX72" fmla="*/ 2137202 w 2378678"/>
                <a:gd name="csY72" fmla="*/ 391209 h 1912931"/>
                <a:gd name="csX73" fmla="*/ 2144216 w 2378678"/>
                <a:gd name="csY73" fmla="*/ 378490 h 1912931"/>
                <a:gd name="csX74" fmla="*/ 2149265 w 2378678"/>
                <a:gd name="csY74" fmla="*/ 365022 h 1912931"/>
                <a:gd name="csX75" fmla="*/ 2161424 w 2378678"/>
                <a:gd name="csY75" fmla="*/ 339677 h 1912931"/>
                <a:gd name="csX76" fmla="*/ 2162640 w 2378678"/>
                <a:gd name="csY76" fmla="*/ 338836 h 1912931"/>
                <a:gd name="csX77" fmla="*/ 2161891 w 2378678"/>
                <a:gd name="csY77" fmla="*/ 332383 h 1912931"/>
                <a:gd name="csX78" fmla="*/ 2158711 w 2378678"/>
                <a:gd name="csY78" fmla="*/ 325556 h 1912931"/>
                <a:gd name="csX79" fmla="*/ 2156000 w 2378678"/>
                <a:gd name="csY79" fmla="*/ 319289 h 1912931"/>
                <a:gd name="csX80" fmla="*/ 2146179 w 2378678"/>
                <a:gd name="csY80" fmla="*/ 312275 h 1912931"/>
                <a:gd name="csX81" fmla="*/ 2147114 w 2378678"/>
                <a:gd name="csY81" fmla="*/ 308534 h 1912931"/>
                <a:gd name="csX82" fmla="*/ 2149733 w 2378678"/>
                <a:gd name="csY82" fmla="*/ 304980 h 1912931"/>
                <a:gd name="csX83" fmla="*/ 2150388 w 2378678"/>
                <a:gd name="csY83" fmla="*/ 301988 h 1912931"/>
                <a:gd name="csX84" fmla="*/ 2150388 w 2378678"/>
                <a:gd name="csY84" fmla="*/ 295815 h 1912931"/>
                <a:gd name="csX85" fmla="*/ 2145524 w 2378678"/>
                <a:gd name="csY85" fmla="*/ 291887 h 1912931"/>
                <a:gd name="csX86" fmla="*/ 2137388 w 2378678"/>
                <a:gd name="csY86" fmla="*/ 287959 h 1912931"/>
                <a:gd name="csX87" fmla="*/ 2130000 w 2378678"/>
                <a:gd name="csY87" fmla="*/ 286837 h 1912931"/>
                <a:gd name="csX88" fmla="*/ 2118964 w 2378678"/>
                <a:gd name="csY88" fmla="*/ 284124 h 1912931"/>
                <a:gd name="csX89" fmla="*/ 2111295 w 2378678"/>
                <a:gd name="csY89" fmla="*/ 283470 h 1912931"/>
                <a:gd name="csX90" fmla="*/ 2105216 w 2378678"/>
                <a:gd name="csY90" fmla="*/ 277672 h 1912931"/>
                <a:gd name="csX91" fmla="*/ 2098202 w 2378678"/>
                <a:gd name="csY91" fmla="*/ 270376 h 1912931"/>
                <a:gd name="csX92" fmla="*/ 2095302 w 2378678"/>
                <a:gd name="csY92" fmla="*/ 266355 h 1912931"/>
                <a:gd name="csX93" fmla="*/ 2094741 w 2378678"/>
                <a:gd name="csY93" fmla="*/ 269161 h 1912931"/>
                <a:gd name="csX94" fmla="*/ 2095676 w 2378678"/>
                <a:gd name="csY94" fmla="*/ 269909 h 1912931"/>
                <a:gd name="csX95" fmla="*/ 2100727 w 2378678"/>
                <a:gd name="csY95" fmla="*/ 283470 h 1912931"/>
                <a:gd name="csX96" fmla="*/ 2095770 w 2378678"/>
                <a:gd name="csY96" fmla="*/ 286182 h 1912931"/>
                <a:gd name="csX97" fmla="*/ 2096332 w 2378678"/>
                <a:gd name="csY97" fmla="*/ 288988 h 1912931"/>
                <a:gd name="csX98" fmla="*/ 2090159 w 2378678"/>
                <a:gd name="csY98" fmla="*/ 293383 h 1912931"/>
                <a:gd name="csX99" fmla="*/ 2090346 w 2378678"/>
                <a:gd name="csY99" fmla="*/ 295160 h 1912931"/>
                <a:gd name="csX100" fmla="*/ 2091281 w 2378678"/>
                <a:gd name="csY100" fmla="*/ 296376 h 1912931"/>
                <a:gd name="csX101" fmla="*/ 2091935 w 2378678"/>
                <a:gd name="csY101" fmla="*/ 301239 h 1912931"/>
                <a:gd name="csX102" fmla="*/ 2092871 w 2378678"/>
                <a:gd name="csY102" fmla="*/ 306103 h 1912931"/>
                <a:gd name="csX103" fmla="*/ 2102037 w 2378678"/>
                <a:gd name="csY103" fmla="*/ 305261 h 1912931"/>
                <a:gd name="csX104" fmla="*/ 2105870 w 2378678"/>
                <a:gd name="csY104" fmla="*/ 306570 h 1912931"/>
                <a:gd name="csX105" fmla="*/ 2103532 w 2378678"/>
                <a:gd name="csY105" fmla="*/ 310966 h 1912931"/>
                <a:gd name="csX106" fmla="*/ 2099886 w 2378678"/>
                <a:gd name="csY106" fmla="*/ 315829 h 1912931"/>
                <a:gd name="csX107" fmla="*/ 2092123 w 2378678"/>
                <a:gd name="csY107" fmla="*/ 311901 h 1912931"/>
                <a:gd name="csX108" fmla="*/ 2089037 w 2378678"/>
                <a:gd name="csY108" fmla="*/ 308253 h 1912931"/>
                <a:gd name="csX109" fmla="*/ 2089037 w 2378678"/>
                <a:gd name="csY109" fmla="*/ 309376 h 1912931"/>
                <a:gd name="csX110" fmla="*/ 2087727 w 2378678"/>
                <a:gd name="csY110" fmla="*/ 315361 h 1912931"/>
                <a:gd name="csX111" fmla="*/ 2091188 w 2378678"/>
                <a:gd name="csY111" fmla="*/ 317606 h 1912931"/>
                <a:gd name="csX112" fmla="*/ 2097640 w 2378678"/>
                <a:gd name="csY112" fmla="*/ 324340 h 1912931"/>
                <a:gd name="csX113" fmla="*/ 2094835 w 2378678"/>
                <a:gd name="csY113" fmla="*/ 327706 h 1912931"/>
                <a:gd name="csX114" fmla="*/ 2089037 w 2378678"/>
                <a:gd name="csY114" fmla="*/ 327706 h 1912931"/>
                <a:gd name="csX115" fmla="*/ 2083425 w 2378678"/>
                <a:gd name="csY115" fmla="*/ 325275 h 1912931"/>
                <a:gd name="csX116" fmla="*/ 2077440 w 2378678"/>
                <a:gd name="csY116" fmla="*/ 321160 h 1912931"/>
                <a:gd name="csX117" fmla="*/ 2064253 w 2378678"/>
                <a:gd name="csY117" fmla="*/ 314333 h 1912931"/>
                <a:gd name="csX118" fmla="*/ 2062943 w 2378678"/>
                <a:gd name="csY118" fmla="*/ 313958 h 1912931"/>
                <a:gd name="csX119" fmla="*/ 2062383 w 2378678"/>
                <a:gd name="csY119" fmla="*/ 314987 h 1912931"/>
                <a:gd name="csX120" fmla="*/ 2062383 w 2378678"/>
                <a:gd name="csY120" fmla="*/ 317793 h 1912931"/>
                <a:gd name="csX121" fmla="*/ 2062569 w 2378678"/>
                <a:gd name="csY121" fmla="*/ 321441 h 1912931"/>
                <a:gd name="csX122" fmla="*/ 2062102 w 2378678"/>
                <a:gd name="csY122" fmla="*/ 324620 h 1912931"/>
                <a:gd name="csX123" fmla="*/ 2058454 w 2378678"/>
                <a:gd name="csY123" fmla="*/ 324153 h 1912931"/>
                <a:gd name="csX124" fmla="*/ 2055275 w 2378678"/>
                <a:gd name="csY124" fmla="*/ 320037 h 1912931"/>
                <a:gd name="csX125" fmla="*/ 2050692 w 2378678"/>
                <a:gd name="csY125" fmla="*/ 329951 h 1912931"/>
                <a:gd name="csX126" fmla="*/ 2045829 w 2378678"/>
                <a:gd name="csY126" fmla="*/ 341829 h 1912931"/>
                <a:gd name="csX127" fmla="*/ 2049008 w 2378678"/>
                <a:gd name="csY127" fmla="*/ 359598 h 1912931"/>
                <a:gd name="csX128" fmla="*/ 2044894 w 2378678"/>
                <a:gd name="csY128" fmla="*/ 366238 h 1912931"/>
                <a:gd name="csX129" fmla="*/ 2044145 w 2378678"/>
                <a:gd name="csY129" fmla="*/ 371102 h 1912931"/>
                <a:gd name="csX130" fmla="*/ 2047512 w 2378678"/>
                <a:gd name="csY130" fmla="*/ 377461 h 1912931"/>
                <a:gd name="csX131" fmla="*/ 2051066 w 2378678"/>
                <a:gd name="csY131" fmla="*/ 380641 h 1912931"/>
                <a:gd name="csX132" fmla="*/ 2052656 w 2378678"/>
                <a:gd name="csY132" fmla="*/ 393267 h 1912931"/>
                <a:gd name="csX133" fmla="*/ 2057893 w 2378678"/>
                <a:gd name="csY133" fmla="*/ 403460 h 1912931"/>
                <a:gd name="csX134" fmla="*/ 2055648 w 2378678"/>
                <a:gd name="csY134" fmla="*/ 404209 h 1912931"/>
                <a:gd name="csX135" fmla="*/ 2049570 w 2378678"/>
                <a:gd name="csY135" fmla="*/ 402993 h 1912931"/>
                <a:gd name="csX136" fmla="*/ 2055368 w 2378678"/>
                <a:gd name="csY136" fmla="*/ 411878 h 1912931"/>
                <a:gd name="csX137" fmla="*/ 2062102 w 2378678"/>
                <a:gd name="csY137" fmla="*/ 418798 h 1912931"/>
                <a:gd name="csX138" fmla="*/ 2067526 w 2378678"/>
                <a:gd name="csY138" fmla="*/ 425813 h 1912931"/>
                <a:gd name="csX139" fmla="*/ 2069303 w 2378678"/>
                <a:gd name="csY139" fmla="*/ 430302 h 1912931"/>
                <a:gd name="csX140" fmla="*/ 2069583 w 2378678"/>
                <a:gd name="csY140" fmla="*/ 437409 h 1912931"/>
                <a:gd name="csX141" fmla="*/ 2068367 w 2378678"/>
                <a:gd name="csY141" fmla="*/ 440590 h 1912931"/>
                <a:gd name="csX142" fmla="*/ 2067994 w 2378678"/>
                <a:gd name="csY142" fmla="*/ 444143 h 1912931"/>
                <a:gd name="csX143" fmla="*/ 2070051 w 2378678"/>
                <a:gd name="csY143" fmla="*/ 449194 h 1912931"/>
                <a:gd name="csX144" fmla="*/ 2074167 w 2378678"/>
                <a:gd name="csY144" fmla="*/ 453776 h 1912931"/>
                <a:gd name="csX145" fmla="*/ 2080713 w 2378678"/>
                <a:gd name="csY145" fmla="*/ 457424 h 1912931"/>
                <a:gd name="csX146" fmla="*/ 2084360 w 2378678"/>
                <a:gd name="csY146" fmla="*/ 453589 h 1912931"/>
                <a:gd name="csX147" fmla="*/ 2089972 w 2378678"/>
                <a:gd name="csY147" fmla="*/ 454431 h 1912931"/>
                <a:gd name="csX148" fmla="*/ 2094273 w 2378678"/>
                <a:gd name="csY148" fmla="*/ 458546 h 1912931"/>
                <a:gd name="csX149" fmla="*/ 2095864 w 2378678"/>
                <a:gd name="csY149" fmla="*/ 471171 h 1912931"/>
                <a:gd name="csX150" fmla="*/ 2083986 w 2378678"/>
                <a:gd name="csY150" fmla="*/ 462474 h 1912931"/>
                <a:gd name="csX151" fmla="*/ 2075475 w 2378678"/>
                <a:gd name="csY151" fmla="*/ 457517 h 1912931"/>
                <a:gd name="csX152" fmla="*/ 2069770 w 2378678"/>
                <a:gd name="csY152" fmla="*/ 453870 h 1912931"/>
                <a:gd name="csX153" fmla="*/ 2069210 w 2378678"/>
                <a:gd name="csY153" fmla="*/ 453589 h 1912931"/>
                <a:gd name="csX154" fmla="*/ 2064721 w 2378678"/>
                <a:gd name="csY154" fmla="*/ 447136 h 1912931"/>
                <a:gd name="csX155" fmla="*/ 2064907 w 2378678"/>
                <a:gd name="csY155" fmla="*/ 440870 h 1912931"/>
                <a:gd name="csX156" fmla="*/ 2062850 w 2378678"/>
                <a:gd name="csY156" fmla="*/ 425532 h 1912931"/>
                <a:gd name="csX157" fmla="*/ 2054900 w 2378678"/>
                <a:gd name="csY157" fmla="*/ 421043 h 1912931"/>
                <a:gd name="csX158" fmla="*/ 2048634 w 2378678"/>
                <a:gd name="csY158" fmla="*/ 418518 h 1912931"/>
                <a:gd name="csX159" fmla="*/ 2045173 w 2378678"/>
                <a:gd name="csY159" fmla="*/ 414122 h 1912931"/>
                <a:gd name="csX160" fmla="*/ 2044051 w 2378678"/>
                <a:gd name="csY160" fmla="*/ 408885 h 1912931"/>
                <a:gd name="csX161" fmla="*/ 2038721 w 2378678"/>
                <a:gd name="csY161" fmla="*/ 400655 h 1912931"/>
                <a:gd name="csX162" fmla="*/ 2034232 w 2378678"/>
                <a:gd name="csY162" fmla="*/ 391583 h 1912931"/>
                <a:gd name="csX163" fmla="*/ 2030210 w 2378678"/>
                <a:gd name="csY163" fmla="*/ 381389 h 1912931"/>
                <a:gd name="csX164" fmla="*/ 2029181 w 2378678"/>
                <a:gd name="csY164" fmla="*/ 381109 h 1912931"/>
                <a:gd name="csX165" fmla="*/ 2026469 w 2378678"/>
                <a:gd name="csY165" fmla="*/ 374187 h 1912931"/>
                <a:gd name="csX166" fmla="*/ 2026469 w 2378678"/>
                <a:gd name="csY166" fmla="*/ 364555 h 1912931"/>
                <a:gd name="csX167" fmla="*/ 2025815 w 2378678"/>
                <a:gd name="csY167" fmla="*/ 346505 h 1912931"/>
                <a:gd name="csX168" fmla="*/ 2027124 w 2378678"/>
                <a:gd name="csY168" fmla="*/ 328455 h 1912931"/>
                <a:gd name="csX169" fmla="*/ 2027124 w 2378678"/>
                <a:gd name="csY169" fmla="*/ 322376 h 1912931"/>
                <a:gd name="csX170" fmla="*/ 2021232 w 2378678"/>
                <a:gd name="csY170" fmla="*/ 322376 h 1912931"/>
                <a:gd name="csX171" fmla="*/ 2022541 w 2378678"/>
                <a:gd name="csY171" fmla="*/ 322376 h 1912931"/>
                <a:gd name="csX172" fmla="*/ 2027030 w 2378678"/>
                <a:gd name="csY172" fmla="*/ 322376 h 1912931"/>
                <a:gd name="csX173" fmla="*/ 2026562 w 2378678"/>
                <a:gd name="csY173" fmla="*/ 319289 h 1912931"/>
                <a:gd name="csX174" fmla="*/ 2024412 w 2378678"/>
                <a:gd name="csY174" fmla="*/ 316857 h 1912931"/>
                <a:gd name="csX175" fmla="*/ 2022635 w 2378678"/>
                <a:gd name="csY175" fmla="*/ 314426 h 1912931"/>
                <a:gd name="csX176" fmla="*/ 2031519 w 2378678"/>
                <a:gd name="csY176" fmla="*/ 309095 h 1912931"/>
                <a:gd name="csX177" fmla="*/ 2034605 w 2378678"/>
                <a:gd name="csY177" fmla="*/ 305074 h 1912931"/>
                <a:gd name="csX178" fmla="*/ 2038627 w 2378678"/>
                <a:gd name="csY178" fmla="*/ 302736 h 1912931"/>
                <a:gd name="csX179" fmla="*/ 2038721 w 2378678"/>
                <a:gd name="csY179" fmla="*/ 302642 h 1912931"/>
                <a:gd name="csX180" fmla="*/ 2036757 w 2378678"/>
                <a:gd name="csY180" fmla="*/ 301520 h 1912931"/>
                <a:gd name="csX181" fmla="*/ 2033764 w 2378678"/>
                <a:gd name="csY181" fmla="*/ 297966 h 1912931"/>
                <a:gd name="csX182" fmla="*/ 2029929 w 2378678"/>
                <a:gd name="csY182" fmla="*/ 293851 h 1912931"/>
                <a:gd name="csX183" fmla="*/ 2028807 w 2378678"/>
                <a:gd name="csY183" fmla="*/ 286930 h 1912931"/>
                <a:gd name="csX184" fmla="*/ 2025253 w 2378678"/>
                <a:gd name="csY184" fmla="*/ 277110 h 1912931"/>
                <a:gd name="csX185" fmla="*/ 2016181 w 2378678"/>
                <a:gd name="csY185" fmla="*/ 274304 h 1912931"/>
                <a:gd name="csX186" fmla="*/ 2014031 w 2378678"/>
                <a:gd name="csY186" fmla="*/ 262988 h 1912931"/>
                <a:gd name="csX187" fmla="*/ 2007858 w 2378678"/>
                <a:gd name="csY187" fmla="*/ 256909 h 1912931"/>
                <a:gd name="csX188" fmla="*/ 2007577 w 2378678"/>
                <a:gd name="csY188" fmla="*/ 255880 h 1912931"/>
                <a:gd name="csX189" fmla="*/ 2002715 w 2378678"/>
                <a:gd name="csY189" fmla="*/ 241665 h 1912931"/>
                <a:gd name="csX190" fmla="*/ 2003837 w 2378678"/>
                <a:gd name="csY190" fmla="*/ 237643 h 1912931"/>
                <a:gd name="csX191" fmla="*/ 2002059 w 2378678"/>
                <a:gd name="csY191" fmla="*/ 234277 h 1912931"/>
                <a:gd name="csX192" fmla="*/ 1988686 w 2378678"/>
                <a:gd name="csY192" fmla="*/ 226888 h 1912931"/>
                <a:gd name="csX193" fmla="*/ 1984570 w 2378678"/>
                <a:gd name="csY193" fmla="*/ 224831 h 1912931"/>
                <a:gd name="csX194" fmla="*/ 1983823 w 2378678"/>
                <a:gd name="csY194" fmla="*/ 217723 h 1912931"/>
                <a:gd name="csX195" fmla="*/ 1978772 w 2378678"/>
                <a:gd name="csY195" fmla="*/ 212392 h 1912931"/>
                <a:gd name="csX196" fmla="*/ 1977462 w 2378678"/>
                <a:gd name="csY196" fmla="*/ 194996 h 1912931"/>
                <a:gd name="csX197" fmla="*/ 1982420 w 2378678"/>
                <a:gd name="csY197" fmla="*/ 189011 h 1912931"/>
                <a:gd name="csX198" fmla="*/ 1985132 w 2378678"/>
                <a:gd name="csY198" fmla="*/ 186579 h 1912931"/>
                <a:gd name="csX199" fmla="*/ 1987843 w 2378678"/>
                <a:gd name="csY199" fmla="*/ 184148 h 1912931"/>
                <a:gd name="csX200" fmla="*/ 2000096 w 2378678"/>
                <a:gd name="csY200" fmla="*/ 175076 h 1912931"/>
                <a:gd name="csX201" fmla="*/ 2001124 w 2378678"/>
                <a:gd name="csY201" fmla="*/ 174796 h 1912931"/>
                <a:gd name="csX202" fmla="*/ 2001405 w 2378678"/>
                <a:gd name="csY202" fmla="*/ 173766 h 1912931"/>
                <a:gd name="csX203" fmla="*/ 2005613 w 2378678"/>
                <a:gd name="csY203" fmla="*/ 170026 h 1912931"/>
                <a:gd name="csX204" fmla="*/ 2004397 w 2378678"/>
                <a:gd name="csY204" fmla="*/ 159177 h 1912931"/>
                <a:gd name="csX205" fmla="*/ 2001686 w 2378678"/>
                <a:gd name="csY205" fmla="*/ 151695 h 1912931"/>
                <a:gd name="csX206" fmla="*/ 1989434 w 2378678"/>
                <a:gd name="csY206" fmla="*/ 131868 h 1912931"/>
                <a:gd name="csX207" fmla="*/ 1986908 w 2378678"/>
                <a:gd name="csY207" fmla="*/ 126724 h 1912931"/>
                <a:gd name="csX208" fmla="*/ 1985132 w 2378678"/>
                <a:gd name="csY208" fmla="*/ 124012 h 1912931"/>
                <a:gd name="csX209" fmla="*/ 1985132 w 2378678"/>
                <a:gd name="csY209" fmla="*/ 120084 h 1912931"/>
                <a:gd name="csX210" fmla="*/ 1983823 w 2378678"/>
                <a:gd name="csY210" fmla="*/ 105868 h 1912931"/>
                <a:gd name="csX211" fmla="*/ 1980081 w 2378678"/>
                <a:gd name="csY211" fmla="*/ 101192 h 1912931"/>
                <a:gd name="csX212" fmla="*/ 1976715 w 2378678"/>
                <a:gd name="csY212" fmla="*/ 96890 h 1912931"/>
                <a:gd name="csX213" fmla="*/ 1976715 w 2378678"/>
                <a:gd name="csY213" fmla="*/ 89128 h 1912931"/>
                <a:gd name="csX214" fmla="*/ 1979427 w 2378678"/>
                <a:gd name="csY214" fmla="*/ 84078 h 1912931"/>
                <a:gd name="csX215" fmla="*/ 1987750 w 2378678"/>
                <a:gd name="csY215" fmla="*/ 76221 h 1912931"/>
                <a:gd name="csX216" fmla="*/ 1995607 w 2378678"/>
                <a:gd name="csY216" fmla="*/ 67991 h 1912931"/>
                <a:gd name="csX217" fmla="*/ 1996729 w 2378678"/>
                <a:gd name="csY217" fmla="*/ 67805 h 1912931"/>
                <a:gd name="csX218" fmla="*/ 1996729 w 2378678"/>
                <a:gd name="csY218" fmla="*/ 59668 h 1912931"/>
                <a:gd name="csX219" fmla="*/ 1995700 w 2378678"/>
                <a:gd name="csY219" fmla="*/ 59387 h 1912931"/>
                <a:gd name="csX220" fmla="*/ 1990556 w 2378678"/>
                <a:gd name="csY220" fmla="*/ 54244 h 1912931"/>
                <a:gd name="csX221" fmla="*/ 1990275 w 2378678"/>
                <a:gd name="csY221" fmla="*/ 53215 h 1912931"/>
                <a:gd name="csX222" fmla="*/ 1980081 w 2378678"/>
                <a:gd name="csY222" fmla="*/ 52373 h 1912931"/>
                <a:gd name="csX223" fmla="*/ 1974283 w 2378678"/>
                <a:gd name="csY223" fmla="*/ 45920 h 1912931"/>
                <a:gd name="csX224" fmla="*/ 1971104 w 2378678"/>
                <a:gd name="csY224" fmla="*/ 37502 h 1912931"/>
                <a:gd name="csX225" fmla="*/ 1968672 w 2378678"/>
                <a:gd name="csY225" fmla="*/ 25532 h 1912931"/>
                <a:gd name="csX226" fmla="*/ 1948564 w 2378678"/>
                <a:gd name="csY226" fmla="*/ 28711 h 1912931"/>
                <a:gd name="csX227" fmla="*/ 1940896 w 2378678"/>
                <a:gd name="csY227" fmla="*/ 29553 h 1912931"/>
                <a:gd name="csX228" fmla="*/ 1937434 w 2378678"/>
                <a:gd name="csY228" fmla="*/ 27028 h 1912931"/>
                <a:gd name="csX229" fmla="*/ 1933039 w 2378678"/>
                <a:gd name="csY229" fmla="*/ 20107 h 1912931"/>
                <a:gd name="csX230" fmla="*/ 1932478 w 2378678"/>
                <a:gd name="csY230" fmla="*/ 4863 h 1912931"/>
                <a:gd name="csX231" fmla="*/ 1920694 w 2378678"/>
                <a:gd name="csY231" fmla="*/ 0 h 1912931"/>
                <a:gd name="csX232" fmla="*/ 1912090 w 2378678"/>
                <a:gd name="csY232" fmla="*/ 3367 h 1912931"/>
                <a:gd name="csX233" fmla="*/ 1910500 w 2378678"/>
                <a:gd name="csY233" fmla="*/ 3553 h 1912931"/>
                <a:gd name="csX234" fmla="*/ 1907601 w 2378678"/>
                <a:gd name="csY234" fmla="*/ 4489 h 1912931"/>
                <a:gd name="csX235" fmla="*/ 1903953 w 2378678"/>
                <a:gd name="csY235" fmla="*/ 7949 h 1912931"/>
                <a:gd name="csX236" fmla="*/ 1902644 w 2378678"/>
                <a:gd name="csY236" fmla="*/ 13841 h 1912931"/>
                <a:gd name="csX237" fmla="*/ 1904328 w 2378678"/>
                <a:gd name="csY237" fmla="*/ 20201 h 1912931"/>
                <a:gd name="csX238" fmla="*/ 1907320 w 2378678"/>
                <a:gd name="csY238" fmla="*/ 30302 h 1912931"/>
                <a:gd name="csX239" fmla="*/ 1907694 w 2378678"/>
                <a:gd name="csY239" fmla="*/ 41711 h 1912931"/>
                <a:gd name="csX240" fmla="*/ 1906759 w 2378678"/>
                <a:gd name="csY240" fmla="*/ 50783 h 1912931"/>
                <a:gd name="csX241" fmla="*/ 1904421 w 2378678"/>
                <a:gd name="csY241" fmla="*/ 59013 h 1912931"/>
                <a:gd name="csX242" fmla="*/ 1901241 w 2378678"/>
                <a:gd name="csY242" fmla="*/ 66775 h 1912931"/>
                <a:gd name="csX243" fmla="*/ 1899090 w 2378678"/>
                <a:gd name="csY243" fmla="*/ 72013 h 1912931"/>
                <a:gd name="csX244" fmla="*/ 1897313 w 2378678"/>
                <a:gd name="csY244" fmla="*/ 73977 h 1912931"/>
                <a:gd name="csX245" fmla="*/ 1894601 w 2378678"/>
                <a:gd name="csY245" fmla="*/ 73790 h 1912931"/>
                <a:gd name="csX246" fmla="*/ 1890766 w 2378678"/>
                <a:gd name="csY246" fmla="*/ 72481 h 1912931"/>
                <a:gd name="csX247" fmla="*/ 1887306 w 2378678"/>
                <a:gd name="csY247" fmla="*/ 72200 h 1912931"/>
                <a:gd name="csX248" fmla="*/ 1884594 w 2378678"/>
                <a:gd name="csY248" fmla="*/ 73790 h 1912931"/>
                <a:gd name="csX249" fmla="*/ 1882910 w 2378678"/>
                <a:gd name="csY249" fmla="*/ 77157 h 1912931"/>
                <a:gd name="csX250" fmla="*/ 1882723 w 2378678"/>
                <a:gd name="csY250" fmla="*/ 81178 h 1912931"/>
                <a:gd name="csX251" fmla="*/ 1883752 w 2378678"/>
                <a:gd name="csY251" fmla="*/ 84732 h 1912931"/>
                <a:gd name="csX252" fmla="*/ 1883752 w 2378678"/>
                <a:gd name="csY252" fmla="*/ 87444 h 1912931"/>
                <a:gd name="csX253" fmla="*/ 1882350 w 2378678"/>
                <a:gd name="csY253" fmla="*/ 88473 h 1912931"/>
                <a:gd name="csX254" fmla="*/ 1880105 w 2378678"/>
                <a:gd name="csY254" fmla="*/ 88660 h 1912931"/>
                <a:gd name="csX255" fmla="*/ 1877018 w 2378678"/>
                <a:gd name="csY255" fmla="*/ 89876 h 1912931"/>
                <a:gd name="csX256" fmla="*/ 1875709 w 2378678"/>
                <a:gd name="csY256" fmla="*/ 92869 h 1912931"/>
                <a:gd name="csX257" fmla="*/ 1875429 w 2378678"/>
                <a:gd name="csY257" fmla="*/ 97264 h 1912931"/>
                <a:gd name="csX258" fmla="*/ 1873932 w 2378678"/>
                <a:gd name="csY258" fmla="*/ 99415 h 1912931"/>
                <a:gd name="csX259" fmla="*/ 1871407 w 2378678"/>
                <a:gd name="csY259" fmla="*/ 103905 h 1912931"/>
                <a:gd name="csX260" fmla="*/ 1869163 w 2378678"/>
                <a:gd name="csY260" fmla="*/ 107645 h 1912931"/>
                <a:gd name="csX261" fmla="*/ 1866356 w 2378678"/>
                <a:gd name="csY261" fmla="*/ 108861 h 1912931"/>
                <a:gd name="csX262" fmla="*/ 1865983 w 2378678"/>
                <a:gd name="csY262" fmla="*/ 109609 h 1912931"/>
                <a:gd name="csX263" fmla="*/ 1865609 w 2378678"/>
                <a:gd name="csY263" fmla="*/ 116530 h 1912931"/>
                <a:gd name="csX264" fmla="*/ 1865328 w 2378678"/>
                <a:gd name="csY264" fmla="*/ 118307 h 1912931"/>
                <a:gd name="csX265" fmla="*/ 1863177 w 2378678"/>
                <a:gd name="csY265" fmla="*/ 119990 h 1912931"/>
                <a:gd name="csX266" fmla="*/ 1860185 w 2378678"/>
                <a:gd name="csY266" fmla="*/ 120739 h 1912931"/>
                <a:gd name="csX267" fmla="*/ 1857659 w 2378678"/>
                <a:gd name="csY267" fmla="*/ 122142 h 1912931"/>
                <a:gd name="csX268" fmla="*/ 1853544 w 2378678"/>
                <a:gd name="csY268" fmla="*/ 125976 h 1912931"/>
                <a:gd name="csX269" fmla="*/ 1853170 w 2378678"/>
                <a:gd name="csY269" fmla="*/ 128314 h 1912931"/>
                <a:gd name="csX270" fmla="*/ 1852983 w 2378678"/>
                <a:gd name="csY270" fmla="*/ 135048 h 1912931"/>
                <a:gd name="csX271" fmla="*/ 1855134 w 2378678"/>
                <a:gd name="csY271" fmla="*/ 139070 h 1912931"/>
                <a:gd name="csX272" fmla="*/ 1855788 w 2378678"/>
                <a:gd name="csY272" fmla="*/ 140378 h 1912931"/>
                <a:gd name="csX273" fmla="*/ 1855788 w 2378678"/>
                <a:gd name="csY273" fmla="*/ 141594 h 1912931"/>
                <a:gd name="csX274" fmla="*/ 1855882 w 2378678"/>
                <a:gd name="csY274" fmla="*/ 141594 h 1912931"/>
                <a:gd name="csX275" fmla="*/ 1855695 w 2378678"/>
                <a:gd name="csY275" fmla="*/ 141782 h 1912931"/>
                <a:gd name="csX276" fmla="*/ 1851206 w 2378678"/>
                <a:gd name="csY276" fmla="*/ 144774 h 1912931"/>
                <a:gd name="csX277" fmla="*/ 1846998 w 2378678"/>
                <a:gd name="csY277" fmla="*/ 148702 h 1912931"/>
                <a:gd name="csX278" fmla="*/ 1842134 w 2378678"/>
                <a:gd name="csY278" fmla="*/ 149731 h 1912931"/>
                <a:gd name="csX279" fmla="*/ 1839234 w 2378678"/>
                <a:gd name="csY279" fmla="*/ 150105 h 1912931"/>
                <a:gd name="csX280" fmla="*/ 1837739 w 2378678"/>
                <a:gd name="csY280" fmla="*/ 151040 h 1912931"/>
                <a:gd name="csX281" fmla="*/ 1835868 w 2378678"/>
                <a:gd name="csY281" fmla="*/ 153753 h 1912931"/>
                <a:gd name="csX282" fmla="*/ 1832220 w 2378678"/>
                <a:gd name="csY282" fmla="*/ 156278 h 1912931"/>
                <a:gd name="csX283" fmla="*/ 1829509 w 2378678"/>
                <a:gd name="csY283" fmla="*/ 158616 h 1912931"/>
                <a:gd name="csX284" fmla="*/ 1826983 w 2378678"/>
                <a:gd name="csY284" fmla="*/ 162824 h 1912931"/>
                <a:gd name="csX285" fmla="*/ 1825393 w 2378678"/>
                <a:gd name="csY285" fmla="*/ 165911 h 1912931"/>
                <a:gd name="csX286" fmla="*/ 1823897 w 2378678"/>
                <a:gd name="csY286" fmla="*/ 167407 h 1912931"/>
                <a:gd name="csX287" fmla="*/ 1822775 w 2378678"/>
                <a:gd name="csY287" fmla="*/ 167220 h 1912931"/>
                <a:gd name="csX288" fmla="*/ 1820250 w 2378678"/>
                <a:gd name="csY288" fmla="*/ 164789 h 1912931"/>
                <a:gd name="csX289" fmla="*/ 1819034 w 2378678"/>
                <a:gd name="csY289" fmla="*/ 164134 h 1912931"/>
                <a:gd name="csX290" fmla="*/ 1817818 w 2378678"/>
                <a:gd name="csY290" fmla="*/ 164134 h 1912931"/>
                <a:gd name="csX291" fmla="*/ 1816322 w 2378678"/>
                <a:gd name="csY291" fmla="*/ 164789 h 1912931"/>
                <a:gd name="csX292" fmla="*/ 1815574 w 2378678"/>
                <a:gd name="csY292" fmla="*/ 166659 h 1912931"/>
                <a:gd name="csX293" fmla="*/ 1814358 w 2378678"/>
                <a:gd name="csY293" fmla="*/ 168155 h 1912931"/>
                <a:gd name="csX294" fmla="*/ 1813890 w 2378678"/>
                <a:gd name="csY294" fmla="*/ 169184 h 1912931"/>
                <a:gd name="csX295" fmla="*/ 1813515 w 2378678"/>
                <a:gd name="csY295" fmla="*/ 173112 h 1912931"/>
                <a:gd name="csX296" fmla="*/ 1813236 w 2378678"/>
                <a:gd name="csY296" fmla="*/ 176572 h 1912931"/>
                <a:gd name="csX297" fmla="*/ 1812580 w 2378678"/>
                <a:gd name="csY297" fmla="*/ 178349 h 1912931"/>
                <a:gd name="csX298" fmla="*/ 1811739 w 2378678"/>
                <a:gd name="csY298" fmla="*/ 183306 h 1912931"/>
                <a:gd name="csX299" fmla="*/ 1811271 w 2378678"/>
                <a:gd name="csY299" fmla="*/ 186673 h 1912931"/>
                <a:gd name="csX300" fmla="*/ 1811271 w 2378678"/>
                <a:gd name="csY300" fmla="*/ 188731 h 1912931"/>
                <a:gd name="csX301" fmla="*/ 1812487 w 2378678"/>
                <a:gd name="csY301" fmla="*/ 191443 h 1912931"/>
                <a:gd name="csX302" fmla="*/ 1815106 w 2378678"/>
                <a:gd name="csY302" fmla="*/ 194623 h 1912931"/>
                <a:gd name="csX303" fmla="*/ 1816322 w 2378678"/>
                <a:gd name="csY303" fmla="*/ 196586 h 1912931"/>
                <a:gd name="csX304" fmla="*/ 1817257 w 2378678"/>
                <a:gd name="csY304" fmla="*/ 196961 h 1912931"/>
                <a:gd name="csX305" fmla="*/ 1819221 w 2378678"/>
                <a:gd name="csY305" fmla="*/ 197147 h 1912931"/>
                <a:gd name="csX306" fmla="*/ 1822120 w 2378678"/>
                <a:gd name="csY306" fmla="*/ 198738 h 1912931"/>
                <a:gd name="csX307" fmla="*/ 1823523 w 2378678"/>
                <a:gd name="csY307" fmla="*/ 200515 h 1912931"/>
                <a:gd name="csX308" fmla="*/ 1824552 w 2378678"/>
                <a:gd name="csY308" fmla="*/ 202572 h 1912931"/>
                <a:gd name="csX309" fmla="*/ 1825861 w 2378678"/>
                <a:gd name="csY309" fmla="*/ 203039 h 1912931"/>
                <a:gd name="csX310" fmla="*/ 1829696 w 2378678"/>
                <a:gd name="csY310" fmla="*/ 203414 h 1912931"/>
                <a:gd name="csX311" fmla="*/ 1832782 w 2378678"/>
                <a:gd name="csY311" fmla="*/ 204442 h 1912931"/>
                <a:gd name="csX312" fmla="*/ 1833998 w 2378678"/>
                <a:gd name="csY312" fmla="*/ 205565 h 1912931"/>
                <a:gd name="csX313" fmla="*/ 1833998 w 2378678"/>
                <a:gd name="csY313" fmla="*/ 206874 h 1912931"/>
                <a:gd name="csX314" fmla="*/ 1833717 w 2378678"/>
                <a:gd name="csY314" fmla="*/ 209305 h 1912931"/>
                <a:gd name="csX315" fmla="*/ 1834278 w 2378678"/>
                <a:gd name="csY315" fmla="*/ 211737 h 1912931"/>
                <a:gd name="csX316" fmla="*/ 1834933 w 2378678"/>
                <a:gd name="csY316" fmla="*/ 214169 h 1912931"/>
                <a:gd name="csX317" fmla="*/ 1834558 w 2378678"/>
                <a:gd name="csY317" fmla="*/ 220903 h 1912931"/>
                <a:gd name="csX318" fmla="*/ 1834745 w 2378678"/>
                <a:gd name="csY318" fmla="*/ 226514 h 1912931"/>
                <a:gd name="csX319" fmla="*/ 1834933 w 2378678"/>
                <a:gd name="csY319" fmla="*/ 227636 h 1912931"/>
                <a:gd name="csX320" fmla="*/ 1828574 w 2378678"/>
                <a:gd name="csY320" fmla="*/ 230910 h 1912931"/>
                <a:gd name="csX321" fmla="*/ 1812768 w 2378678"/>
                <a:gd name="csY321" fmla="*/ 235024 h 1912931"/>
                <a:gd name="csX322" fmla="*/ 1795653 w 2378678"/>
                <a:gd name="csY322" fmla="*/ 235679 h 1912931"/>
                <a:gd name="csX323" fmla="*/ 1784710 w 2378678"/>
                <a:gd name="csY323" fmla="*/ 237362 h 1912931"/>
                <a:gd name="csX324" fmla="*/ 1777883 w 2378678"/>
                <a:gd name="csY324" fmla="*/ 240075 h 1912931"/>
                <a:gd name="csX325" fmla="*/ 1772739 w 2378678"/>
                <a:gd name="csY325" fmla="*/ 242881 h 1912931"/>
                <a:gd name="csX326" fmla="*/ 1771523 w 2378678"/>
                <a:gd name="csY326" fmla="*/ 243629 h 1912931"/>
                <a:gd name="csX327" fmla="*/ 1772366 w 2378678"/>
                <a:gd name="csY327" fmla="*/ 245406 h 1912931"/>
                <a:gd name="csX328" fmla="*/ 1773488 w 2378678"/>
                <a:gd name="csY328" fmla="*/ 247557 h 1912931"/>
                <a:gd name="csX329" fmla="*/ 1777042 w 2378678"/>
                <a:gd name="csY329" fmla="*/ 254945 h 1912931"/>
                <a:gd name="csX330" fmla="*/ 1777696 w 2378678"/>
                <a:gd name="csY330" fmla="*/ 261492 h 1912931"/>
                <a:gd name="csX331" fmla="*/ 1780876 w 2378678"/>
                <a:gd name="csY331" fmla="*/ 262707 h 1912931"/>
                <a:gd name="csX332" fmla="*/ 1782185 w 2378678"/>
                <a:gd name="csY332" fmla="*/ 276456 h 1912931"/>
                <a:gd name="csX333" fmla="*/ 1782466 w 2378678"/>
                <a:gd name="csY333" fmla="*/ 279729 h 1912931"/>
                <a:gd name="csX334" fmla="*/ 1783682 w 2378678"/>
                <a:gd name="csY334" fmla="*/ 290203 h 1912931"/>
                <a:gd name="csX335" fmla="*/ 1782466 w 2378678"/>
                <a:gd name="csY335" fmla="*/ 289175 h 1912931"/>
                <a:gd name="csX336" fmla="*/ 1770215 w 2378678"/>
                <a:gd name="csY336" fmla="*/ 287772 h 1912931"/>
                <a:gd name="csX337" fmla="*/ 1770215 w 2378678"/>
                <a:gd name="csY337" fmla="*/ 288426 h 1912931"/>
                <a:gd name="csX338" fmla="*/ 1770682 w 2378678"/>
                <a:gd name="csY338" fmla="*/ 290671 h 1912931"/>
                <a:gd name="csX339" fmla="*/ 1771150 w 2378678"/>
                <a:gd name="csY339" fmla="*/ 293196 h 1912931"/>
                <a:gd name="csX340" fmla="*/ 1771711 w 2378678"/>
                <a:gd name="csY340" fmla="*/ 296469 h 1912931"/>
                <a:gd name="csX341" fmla="*/ 1772366 w 2378678"/>
                <a:gd name="csY341" fmla="*/ 298246 h 1912931"/>
                <a:gd name="csX342" fmla="*/ 1772833 w 2378678"/>
                <a:gd name="csY342" fmla="*/ 299743 h 1912931"/>
                <a:gd name="csX343" fmla="*/ 1773394 w 2378678"/>
                <a:gd name="csY343" fmla="*/ 302736 h 1912931"/>
                <a:gd name="csX344" fmla="*/ 1773768 w 2378678"/>
                <a:gd name="csY344" fmla="*/ 304699 h 1912931"/>
                <a:gd name="csX345" fmla="*/ 1774236 w 2378678"/>
                <a:gd name="csY345" fmla="*/ 306009 h 1912931"/>
                <a:gd name="csX346" fmla="*/ 1774984 w 2378678"/>
                <a:gd name="csY346" fmla="*/ 308253 h 1912931"/>
                <a:gd name="csX347" fmla="*/ 1775545 w 2378678"/>
                <a:gd name="csY347" fmla="*/ 309657 h 1912931"/>
                <a:gd name="csX348" fmla="*/ 1776106 w 2378678"/>
                <a:gd name="csY348" fmla="*/ 310498 h 1912931"/>
                <a:gd name="csX349" fmla="*/ 1776106 w 2378678"/>
                <a:gd name="csY349" fmla="*/ 310872 h 1912931"/>
                <a:gd name="csX350" fmla="*/ 1772739 w 2378678"/>
                <a:gd name="csY350" fmla="*/ 316671 h 1912931"/>
                <a:gd name="csX351" fmla="*/ 1773861 w 2378678"/>
                <a:gd name="csY351" fmla="*/ 319102 h 1912931"/>
                <a:gd name="csX352" fmla="*/ 1776761 w 2378678"/>
                <a:gd name="csY352" fmla="*/ 324901 h 1912931"/>
                <a:gd name="csX353" fmla="*/ 1776761 w 2378678"/>
                <a:gd name="csY353" fmla="*/ 327239 h 1912931"/>
                <a:gd name="csX354" fmla="*/ 1777322 w 2378678"/>
                <a:gd name="csY354" fmla="*/ 337152 h 1912931"/>
                <a:gd name="csX355" fmla="*/ 1778538 w 2378678"/>
                <a:gd name="csY355" fmla="*/ 359505 h 1912931"/>
                <a:gd name="csX356" fmla="*/ 1778912 w 2378678"/>
                <a:gd name="csY356" fmla="*/ 366519 h 1912931"/>
                <a:gd name="csX357" fmla="*/ 1771617 w 2378678"/>
                <a:gd name="csY357" fmla="*/ 375217 h 1912931"/>
                <a:gd name="csX358" fmla="*/ 1773394 w 2378678"/>
                <a:gd name="csY358" fmla="*/ 416554 h 1912931"/>
                <a:gd name="csX359" fmla="*/ 1758337 w 2378678"/>
                <a:gd name="csY359" fmla="*/ 417676 h 1912931"/>
                <a:gd name="csX360" fmla="*/ 1759647 w 2378678"/>
                <a:gd name="csY360" fmla="*/ 438251 h 1912931"/>
                <a:gd name="csX361" fmla="*/ 1674166 w 2378678"/>
                <a:gd name="csY361" fmla="*/ 443302 h 1912931"/>
                <a:gd name="csX362" fmla="*/ 1670519 w 2378678"/>
                <a:gd name="csY362" fmla="*/ 448165 h 1912931"/>
                <a:gd name="csX363" fmla="*/ 1667619 w 2378678"/>
                <a:gd name="csY363" fmla="*/ 449194 h 1912931"/>
                <a:gd name="csX364" fmla="*/ 1664252 w 2378678"/>
                <a:gd name="csY364" fmla="*/ 453870 h 1912931"/>
                <a:gd name="csX365" fmla="*/ 1664907 w 2378678"/>
                <a:gd name="csY365" fmla="*/ 477344 h 1912931"/>
                <a:gd name="csX366" fmla="*/ 1664907 w 2378678"/>
                <a:gd name="csY366" fmla="*/ 477905 h 1912931"/>
                <a:gd name="csX367" fmla="*/ 1665281 w 2378678"/>
                <a:gd name="csY367" fmla="*/ 478373 h 1912931"/>
                <a:gd name="csX368" fmla="*/ 1663971 w 2378678"/>
                <a:gd name="csY368" fmla="*/ 482862 h 1912931"/>
                <a:gd name="csX369" fmla="*/ 1663504 w 2378678"/>
                <a:gd name="csY369" fmla="*/ 484639 h 1912931"/>
                <a:gd name="csX370" fmla="*/ 1663317 w 2378678"/>
                <a:gd name="csY370" fmla="*/ 485107 h 1912931"/>
                <a:gd name="csX371" fmla="*/ 1663317 w 2378678"/>
                <a:gd name="csY371" fmla="*/ 485294 h 1912931"/>
                <a:gd name="csX372" fmla="*/ 1663691 w 2378678"/>
                <a:gd name="csY372" fmla="*/ 485574 h 1912931"/>
                <a:gd name="csX373" fmla="*/ 1646203 w 2378678"/>
                <a:gd name="csY373" fmla="*/ 517372 h 1912931"/>
                <a:gd name="csX374" fmla="*/ 1644893 w 2378678"/>
                <a:gd name="csY374" fmla="*/ 520178 h 1912931"/>
                <a:gd name="csX375" fmla="*/ 1639936 w 2378678"/>
                <a:gd name="csY375" fmla="*/ 528782 h 1912931"/>
                <a:gd name="csX376" fmla="*/ 1641900 w 2378678"/>
                <a:gd name="csY376" fmla="*/ 560019 h 1912931"/>
                <a:gd name="csX377" fmla="*/ 1646950 w 2378678"/>
                <a:gd name="csY377" fmla="*/ 584803 h 1912931"/>
                <a:gd name="csX378" fmla="*/ 1650224 w 2378678"/>
                <a:gd name="csY378" fmla="*/ 600702 h 1912931"/>
                <a:gd name="csX379" fmla="*/ 1650785 w 2378678"/>
                <a:gd name="csY379" fmla="*/ 602946 h 1912931"/>
                <a:gd name="csX380" fmla="*/ 1617303 w 2378678"/>
                <a:gd name="csY380" fmla="*/ 610428 h 1912931"/>
                <a:gd name="csX381" fmla="*/ 1616649 w 2378678"/>
                <a:gd name="csY381" fmla="*/ 607061 h 1912931"/>
                <a:gd name="csX382" fmla="*/ 1582232 w 2378678"/>
                <a:gd name="csY382" fmla="*/ 614357 h 1912931"/>
                <a:gd name="csX383" fmla="*/ 1573347 w 2378678"/>
                <a:gd name="csY383" fmla="*/ 616040 h 1912931"/>
                <a:gd name="csX384" fmla="*/ 1572692 w 2378678"/>
                <a:gd name="csY384" fmla="*/ 616320 h 1912931"/>
                <a:gd name="csX385" fmla="*/ 1568671 w 2378678"/>
                <a:gd name="csY385" fmla="*/ 617069 h 1912931"/>
                <a:gd name="csX386" fmla="*/ 1554924 w 2378678"/>
                <a:gd name="csY386" fmla="*/ 620061 h 1912931"/>
                <a:gd name="csX387" fmla="*/ 1553801 w 2378678"/>
                <a:gd name="csY387" fmla="*/ 619687 h 1912931"/>
                <a:gd name="csX388" fmla="*/ 1552492 w 2378678"/>
                <a:gd name="csY388" fmla="*/ 613234 h 1912931"/>
                <a:gd name="csX389" fmla="*/ 1550995 w 2378678"/>
                <a:gd name="csY389" fmla="*/ 606594 h 1912931"/>
                <a:gd name="csX390" fmla="*/ 1550060 w 2378678"/>
                <a:gd name="csY390" fmla="*/ 602385 h 1912931"/>
                <a:gd name="csX391" fmla="*/ 1549219 w 2378678"/>
                <a:gd name="csY391" fmla="*/ 598364 h 1912931"/>
                <a:gd name="csX392" fmla="*/ 1547909 w 2378678"/>
                <a:gd name="csY392" fmla="*/ 592472 h 1912931"/>
                <a:gd name="csX393" fmla="*/ 1547441 w 2378678"/>
                <a:gd name="csY393" fmla="*/ 590227 h 1912931"/>
                <a:gd name="csX394" fmla="*/ 1542017 w 2378678"/>
                <a:gd name="csY394" fmla="*/ 590414 h 1912931"/>
                <a:gd name="csX395" fmla="*/ 1533506 w 2378678"/>
                <a:gd name="csY395" fmla="*/ 590976 h 1912931"/>
                <a:gd name="csX396" fmla="*/ 1529205 w 2378678"/>
                <a:gd name="csY396" fmla="*/ 591256 h 1912931"/>
                <a:gd name="csX397" fmla="*/ 1529205 w 2378678"/>
                <a:gd name="csY397" fmla="*/ 600982 h 1912931"/>
                <a:gd name="csX398" fmla="*/ 1529017 w 2378678"/>
                <a:gd name="csY398" fmla="*/ 608838 h 1912931"/>
                <a:gd name="csX399" fmla="*/ 1528830 w 2378678"/>
                <a:gd name="csY399" fmla="*/ 617910 h 1912931"/>
                <a:gd name="csX400" fmla="*/ 1528549 w 2378678"/>
                <a:gd name="csY400" fmla="*/ 625673 h 1912931"/>
                <a:gd name="csX401" fmla="*/ 1532103 w 2378678"/>
                <a:gd name="csY401" fmla="*/ 630723 h 1912931"/>
                <a:gd name="csX402" fmla="*/ 1533787 w 2378678"/>
                <a:gd name="csY402" fmla="*/ 634931 h 1912931"/>
                <a:gd name="csX403" fmla="*/ 1526305 w 2378678"/>
                <a:gd name="csY403" fmla="*/ 650176 h 1912931"/>
                <a:gd name="csX404" fmla="*/ 1516205 w 2378678"/>
                <a:gd name="csY404" fmla="*/ 647744 h 1912931"/>
                <a:gd name="csX405" fmla="*/ 1509284 w 2378678"/>
                <a:gd name="csY405" fmla="*/ 641384 h 1912931"/>
                <a:gd name="csX406" fmla="*/ 1500960 w 2378678"/>
                <a:gd name="csY406" fmla="*/ 637363 h 1912931"/>
                <a:gd name="csX407" fmla="*/ 1482910 w 2378678"/>
                <a:gd name="csY407" fmla="*/ 628478 h 1912931"/>
                <a:gd name="csX408" fmla="*/ 1469068 w 2378678"/>
                <a:gd name="csY408" fmla="*/ 618004 h 1912931"/>
                <a:gd name="csX409" fmla="*/ 1465608 w 2378678"/>
                <a:gd name="csY409" fmla="*/ 619781 h 1912931"/>
                <a:gd name="csX410" fmla="*/ 1444846 w 2378678"/>
                <a:gd name="csY410" fmla="*/ 627637 h 1912931"/>
                <a:gd name="csX411" fmla="*/ 1441011 w 2378678"/>
                <a:gd name="csY411" fmla="*/ 629039 h 1912931"/>
                <a:gd name="csX412" fmla="*/ 1435774 w 2378678"/>
                <a:gd name="csY412" fmla="*/ 631097 h 1912931"/>
                <a:gd name="csX413" fmla="*/ 1432781 w 2378678"/>
                <a:gd name="csY413" fmla="*/ 632032 h 1912931"/>
                <a:gd name="csX414" fmla="*/ 1428573 w 2378678"/>
                <a:gd name="csY414" fmla="*/ 629133 h 1912931"/>
                <a:gd name="csX415" fmla="*/ 1427544 w 2378678"/>
                <a:gd name="csY415" fmla="*/ 626327 h 1912931"/>
                <a:gd name="csX416" fmla="*/ 1428011 w 2378678"/>
                <a:gd name="csY416" fmla="*/ 623147 h 1912931"/>
                <a:gd name="csX417" fmla="*/ 1425767 w 2378678"/>
                <a:gd name="csY417" fmla="*/ 620996 h 1912931"/>
                <a:gd name="csX418" fmla="*/ 1421184 w 2378678"/>
                <a:gd name="csY418" fmla="*/ 622025 h 1912931"/>
                <a:gd name="csX419" fmla="*/ 1414170 w 2378678"/>
                <a:gd name="csY419" fmla="*/ 623147 h 1912931"/>
                <a:gd name="csX420" fmla="*/ 1411926 w 2378678"/>
                <a:gd name="csY420" fmla="*/ 617910 h 1912931"/>
                <a:gd name="csX421" fmla="*/ 1404163 w 2378678"/>
                <a:gd name="csY421" fmla="*/ 614730 h 1912931"/>
                <a:gd name="csX422" fmla="*/ 1404163 w 2378678"/>
                <a:gd name="csY422" fmla="*/ 614357 h 1912931"/>
                <a:gd name="csX423" fmla="*/ 1403041 w 2378678"/>
                <a:gd name="csY423" fmla="*/ 614357 h 1912931"/>
                <a:gd name="csX424" fmla="*/ 1401451 w 2378678"/>
                <a:gd name="csY424" fmla="*/ 613888 h 1912931"/>
                <a:gd name="csX425" fmla="*/ 1397897 w 2378678"/>
                <a:gd name="csY425" fmla="*/ 612953 h 1912931"/>
                <a:gd name="csX426" fmla="*/ 1392753 w 2378678"/>
                <a:gd name="csY426" fmla="*/ 609493 h 1912931"/>
                <a:gd name="csX427" fmla="*/ 1385645 w 2378678"/>
                <a:gd name="csY427" fmla="*/ 604630 h 1912931"/>
                <a:gd name="csX428" fmla="*/ 1385458 w 2378678"/>
                <a:gd name="csY428" fmla="*/ 604443 h 1912931"/>
                <a:gd name="csX429" fmla="*/ 1385645 w 2378678"/>
                <a:gd name="csY429" fmla="*/ 604162 h 1912931"/>
                <a:gd name="csX430" fmla="*/ 1385833 w 2378678"/>
                <a:gd name="csY430" fmla="*/ 602104 h 1912931"/>
                <a:gd name="csX431" fmla="*/ 1386207 w 2378678"/>
                <a:gd name="csY431" fmla="*/ 597615 h 1912931"/>
                <a:gd name="csX432" fmla="*/ 1387049 w 2378678"/>
                <a:gd name="csY432" fmla="*/ 590040 h 1912931"/>
                <a:gd name="csX433" fmla="*/ 1372178 w 2378678"/>
                <a:gd name="csY433" fmla="*/ 591911 h 1912931"/>
                <a:gd name="csX434" fmla="*/ 1346646 w 2378678"/>
                <a:gd name="csY434" fmla="*/ 596493 h 1912931"/>
                <a:gd name="csX435" fmla="*/ 1344963 w 2378678"/>
                <a:gd name="csY435" fmla="*/ 599580 h 1912931"/>
                <a:gd name="csX436" fmla="*/ 1342531 w 2378678"/>
                <a:gd name="csY436" fmla="*/ 603601 h 1912931"/>
                <a:gd name="csX437" fmla="*/ 1340941 w 2378678"/>
                <a:gd name="csY437" fmla="*/ 602759 h 1912931"/>
                <a:gd name="csX438" fmla="*/ 1340941 w 2378678"/>
                <a:gd name="csY438" fmla="*/ 600234 h 1912931"/>
                <a:gd name="csX439" fmla="*/ 1340380 w 2378678"/>
                <a:gd name="csY439" fmla="*/ 599860 h 1912931"/>
                <a:gd name="csX440" fmla="*/ 1334114 w 2378678"/>
                <a:gd name="csY440" fmla="*/ 584523 h 1912931"/>
                <a:gd name="csX441" fmla="*/ 1331402 w 2378678"/>
                <a:gd name="csY441" fmla="*/ 579753 h 1912931"/>
                <a:gd name="csX442" fmla="*/ 1331402 w 2378678"/>
                <a:gd name="csY442" fmla="*/ 579192 h 1912931"/>
                <a:gd name="csX443" fmla="*/ 1331121 w 2378678"/>
                <a:gd name="csY443" fmla="*/ 579098 h 1912931"/>
                <a:gd name="csX444" fmla="*/ 1330654 w 2378678"/>
                <a:gd name="csY444" fmla="*/ 578817 h 1912931"/>
                <a:gd name="csX445" fmla="*/ 1330654 w 2378678"/>
                <a:gd name="csY445" fmla="*/ 578350 h 1912931"/>
                <a:gd name="csX446" fmla="*/ 1329438 w 2378678"/>
                <a:gd name="csY446" fmla="*/ 575918 h 1912931"/>
                <a:gd name="csX447" fmla="*/ 1328783 w 2378678"/>
                <a:gd name="csY447" fmla="*/ 575544 h 1912931"/>
                <a:gd name="csX448" fmla="*/ 1323920 w 2378678"/>
                <a:gd name="csY448" fmla="*/ 568623 h 1912931"/>
                <a:gd name="csX449" fmla="*/ 1323359 w 2378678"/>
                <a:gd name="csY449" fmla="*/ 568436 h 1912931"/>
                <a:gd name="csX450" fmla="*/ 1322517 w 2378678"/>
                <a:gd name="csY450" fmla="*/ 568156 h 1912931"/>
                <a:gd name="csX451" fmla="*/ 1321956 w 2378678"/>
                <a:gd name="csY451" fmla="*/ 567595 h 1912931"/>
                <a:gd name="csX452" fmla="*/ 1321395 w 2378678"/>
                <a:gd name="csY452" fmla="*/ 568062 h 1912931"/>
                <a:gd name="csX453" fmla="*/ 1318776 w 2378678"/>
                <a:gd name="csY453" fmla="*/ 569933 h 1912931"/>
                <a:gd name="csX454" fmla="*/ 1311014 w 2378678"/>
                <a:gd name="csY454" fmla="*/ 574983 h 1912931"/>
                <a:gd name="csX455" fmla="*/ 1300071 w 2378678"/>
                <a:gd name="csY455" fmla="*/ 578256 h 1912931"/>
                <a:gd name="csX456" fmla="*/ 1296892 w 2378678"/>
                <a:gd name="csY456" fmla="*/ 579472 h 1912931"/>
                <a:gd name="csX457" fmla="*/ 1294179 w 2378678"/>
                <a:gd name="csY457" fmla="*/ 563854 h 1912931"/>
                <a:gd name="csX458" fmla="*/ 1291935 w 2378678"/>
                <a:gd name="csY458" fmla="*/ 551696 h 1912931"/>
                <a:gd name="csX459" fmla="*/ 1290158 w 2378678"/>
                <a:gd name="csY459" fmla="*/ 548609 h 1912931"/>
                <a:gd name="csX460" fmla="*/ 1280805 w 2378678"/>
                <a:gd name="csY460" fmla="*/ 534300 h 1912931"/>
                <a:gd name="csX461" fmla="*/ 1280805 w 2378678"/>
                <a:gd name="csY461" fmla="*/ 534020 h 1912931"/>
                <a:gd name="csX462" fmla="*/ 1267245 w 2378678"/>
                <a:gd name="csY462" fmla="*/ 513912 h 1912931"/>
                <a:gd name="csX463" fmla="*/ 1260698 w 2378678"/>
                <a:gd name="csY463" fmla="*/ 505962 h 1912931"/>
                <a:gd name="csX464" fmla="*/ 1228526 w 2378678"/>
                <a:gd name="csY464" fmla="*/ 513444 h 1912931"/>
                <a:gd name="csX465" fmla="*/ 1215807 w 2378678"/>
                <a:gd name="csY465" fmla="*/ 503531 h 1912931"/>
                <a:gd name="csX466" fmla="*/ 1217490 w 2378678"/>
                <a:gd name="csY466" fmla="*/ 500070 h 1912931"/>
                <a:gd name="csX467" fmla="*/ 1221886 w 2378678"/>
                <a:gd name="csY467" fmla="*/ 489876 h 1912931"/>
                <a:gd name="csX468" fmla="*/ 1221324 w 2378678"/>
                <a:gd name="csY468" fmla="*/ 486229 h 1912931"/>
                <a:gd name="csX469" fmla="*/ 1219921 w 2378678"/>
                <a:gd name="csY469" fmla="*/ 479121 h 1912931"/>
                <a:gd name="csX470" fmla="*/ 1212720 w 2378678"/>
                <a:gd name="csY470" fmla="*/ 485200 h 1912931"/>
                <a:gd name="csX471" fmla="*/ 1210476 w 2378678"/>
                <a:gd name="csY471" fmla="*/ 486977 h 1912931"/>
                <a:gd name="csX472" fmla="*/ 1201124 w 2378678"/>
                <a:gd name="csY472" fmla="*/ 494646 h 1912931"/>
                <a:gd name="csX473" fmla="*/ 1188591 w 2378678"/>
                <a:gd name="csY473" fmla="*/ 504466 h 1912931"/>
                <a:gd name="csX474" fmla="*/ 1184382 w 2378678"/>
                <a:gd name="csY474" fmla="*/ 510639 h 1912931"/>
                <a:gd name="csX475" fmla="*/ 1181858 w 2378678"/>
                <a:gd name="csY475" fmla="*/ 512977 h 1912931"/>
                <a:gd name="csX476" fmla="*/ 1181577 w 2378678"/>
                <a:gd name="csY476" fmla="*/ 512789 h 1912931"/>
                <a:gd name="csX477" fmla="*/ 1175030 w 2378678"/>
                <a:gd name="csY477" fmla="*/ 511481 h 1912931"/>
                <a:gd name="csX478" fmla="*/ 1168483 w 2378678"/>
                <a:gd name="csY478" fmla="*/ 508674 h 1912931"/>
                <a:gd name="csX479" fmla="*/ 1159786 w 2378678"/>
                <a:gd name="csY479" fmla="*/ 508207 h 1912931"/>
                <a:gd name="csX480" fmla="*/ 1150901 w 2378678"/>
                <a:gd name="csY480" fmla="*/ 509236 h 1912931"/>
                <a:gd name="csX481" fmla="*/ 1150527 w 2378678"/>
                <a:gd name="csY481" fmla="*/ 509236 h 1912931"/>
                <a:gd name="csX482" fmla="*/ 1141268 w 2378678"/>
                <a:gd name="csY482" fmla="*/ 513257 h 1912931"/>
                <a:gd name="csX483" fmla="*/ 1142858 w 2378678"/>
                <a:gd name="csY483" fmla="*/ 527847 h 1912931"/>
                <a:gd name="csX484" fmla="*/ 1127894 w 2378678"/>
                <a:gd name="csY484" fmla="*/ 529717 h 1912931"/>
                <a:gd name="csX485" fmla="*/ 1129204 w 2378678"/>
                <a:gd name="csY485" fmla="*/ 541408 h 1912931"/>
                <a:gd name="csX486" fmla="*/ 1126772 w 2378678"/>
                <a:gd name="csY486" fmla="*/ 544214 h 1912931"/>
                <a:gd name="csX487" fmla="*/ 1125744 w 2378678"/>
                <a:gd name="csY487" fmla="*/ 545429 h 1912931"/>
                <a:gd name="csX488" fmla="*/ 1121067 w 2378678"/>
                <a:gd name="csY488" fmla="*/ 552350 h 1912931"/>
                <a:gd name="csX489" fmla="*/ 1129765 w 2378678"/>
                <a:gd name="csY489" fmla="*/ 564134 h 1912931"/>
                <a:gd name="csX490" fmla="*/ 1137621 w 2378678"/>
                <a:gd name="csY490" fmla="*/ 569465 h 1912931"/>
                <a:gd name="csX491" fmla="*/ 1143419 w 2378678"/>
                <a:gd name="csY491" fmla="*/ 584709 h 1912931"/>
                <a:gd name="csX492" fmla="*/ 1144448 w 2378678"/>
                <a:gd name="csY492" fmla="*/ 590134 h 1912931"/>
                <a:gd name="csX493" fmla="*/ 1145290 w 2378678"/>
                <a:gd name="csY493" fmla="*/ 592098 h 1912931"/>
                <a:gd name="csX494" fmla="*/ 1146506 w 2378678"/>
                <a:gd name="csY494" fmla="*/ 594997 h 1912931"/>
                <a:gd name="csX495" fmla="*/ 1147534 w 2378678"/>
                <a:gd name="csY495" fmla="*/ 597428 h 1912931"/>
                <a:gd name="csX496" fmla="*/ 1150621 w 2378678"/>
                <a:gd name="csY496" fmla="*/ 601263 h 1912931"/>
                <a:gd name="csX497" fmla="*/ 1160160 w 2378678"/>
                <a:gd name="csY497" fmla="*/ 607996 h 1912931"/>
                <a:gd name="csX498" fmla="*/ 1163901 w 2378678"/>
                <a:gd name="csY498" fmla="*/ 613421 h 1912931"/>
                <a:gd name="csX499" fmla="*/ 1166894 w 2378678"/>
                <a:gd name="csY499" fmla="*/ 616414 h 1912931"/>
                <a:gd name="csX500" fmla="*/ 1178210 w 2378678"/>
                <a:gd name="csY500" fmla="*/ 630442 h 1912931"/>
                <a:gd name="csX501" fmla="*/ 1179520 w 2378678"/>
                <a:gd name="csY501" fmla="*/ 638205 h 1912931"/>
                <a:gd name="csX502" fmla="*/ 1179520 w 2378678"/>
                <a:gd name="csY502" fmla="*/ 638860 h 1912931"/>
                <a:gd name="csX503" fmla="*/ 1179052 w 2378678"/>
                <a:gd name="csY503" fmla="*/ 638766 h 1912931"/>
                <a:gd name="csX504" fmla="*/ 1166426 w 2378678"/>
                <a:gd name="csY504" fmla="*/ 636708 h 1912931"/>
                <a:gd name="csX505" fmla="*/ 1156793 w 2378678"/>
                <a:gd name="csY505" fmla="*/ 635212 h 1912931"/>
                <a:gd name="csX506" fmla="*/ 1148095 w 2378678"/>
                <a:gd name="csY506" fmla="*/ 634370 h 1912931"/>
                <a:gd name="csX507" fmla="*/ 1145290 w 2378678"/>
                <a:gd name="csY507" fmla="*/ 633903 h 1912931"/>
                <a:gd name="csX508" fmla="*/ 1134348 w 2378678"/>
                <a:gd name="csY508" fmla="*/ 632219 h 1912931"/>
                <a:gd name="csX509" fmla="*/ 1127894 w 2378678"/>
                <a:gd name="csY509" fmla="*/ 631284 h 1912931"/>
                <a:gd name="csX510" fmla="*/ 1121909 w 2378678"/>
                <a:gd name="csY510" fmla="*/ 630162 h 1912931"/>
                <a:gd name="csX511" fmla="*/ 1121909 w 2378678"/>
                <a:gd name="csY511" fmla="*/ 624831 h 1912931"/>
                <a:gd name="csX512" fmla="*/ 1122190 w 2378678"/>
                <a:gd name="csY512" fmla="*/ 618752 h 1912931"/>
                <a:gd name="csX513" fmla="*/ 1122190 w 2378678"/>
                <a:gd name="csY513" fmla="*/ 616507 h 1912931"/>
                <a:gd name="csX514" fmla="*/ 1075614 w 2378678"/>
                <a:gd name="csY514" fmla="*/ 625299 h 1912931"/>
                <a:gd name="csX515" fmla="*/ 1071126 w 2378678"/>
                <a:gd name="csY515" fmla="*/ 624738 h 1912931"/>
                <a:gd name="csX516" fmla="*/ 1068507 w 2378678"/>
                <a:gd name="csY516" fmla="*/ 621464 h 1912931"/>
                <a:gd name="csX517" fmla="*/ 1066637 w 2378678"/>
                <a:gd name="csY517" fmla="*/ 617723 h 1912931"/>
                <a:gd name="csX518" fmla="*/ 1066262 w 2378678"/>
                <a:gd name="csY518" fmla="*/ 618004 h 1912931"/>
                <a:gd name="csX519" fmla="*/ 1063737 w 2378678"/>
                <a:gd name="csY519" fmla="*/ 615665 h 1912931"/>
                <a:gd name="csX520" fmla="*/ 1060557 w 2378678"/>
                <a:gd name="csY520" fmla="*/ 615665 h 1912931"/>
                <a:gd name="csX521" fmla="*/ 1060183 w 2378678"/>
                <a:gd name="csY521" fmla="*/ 616227 h 1912931"/>
                <a:gd name="csX522" fmla="*/ 1052608 w 2378678"/>
                <a:gd name="csY522" fmla="*/ 621557 h 1912931"/>
                <a:gd name="csX523" fmla="*/ 1050925 w 2378678"/>
                <a:gd name="csY523" fmla="*/ 621557 h 1912931"/>
                <a:gd name="csX524" fmla="*/ 1043630 w 2378678"/>
                <a:gd name="csY524" fmla="*/ 621838 h 1912931"/>
                <a:gd name="csX525" fmla="*/ 1035961 w 2378678"/>
                <a:gd name="csY525" fmla="*/ 620809 h 1912931"/>
                <a:gd name="csX526" fmla="*/ 1036148 w 2378678"/>
                <a:gd name="csY526" fmla="*/ 616601 h 1912931"/>
                <a:gd name="csX527" fmla="*/ 1036148 w 2378678"/>
                <a:gd name="csY527" fmla="*/ 613702 h 1912931"/>
                <a:gd name="csX528" fmla="*/ 1036335 w 2378678"/>
                <a:gd name="csY528" fmla="*/ 608465 h 1912931"/>
                <a:gd name="csX529" fmla="*/ 1036148 w 2378678"/>
                <a:gd name="csY529" fmla="*/ 608465 h 1912931"/>
                <a:gd name="csX530" fmla="*/ 1030349 w 2378678"/>
                <a:gd name="csY530" fmla="*/ 606968 h 1912931"/>
                <a:gd name="csX531" fmla="*/ 1029788 w 2378678"/>
                <a:gd name="csY531" fmla="*/ 606781 h 1912931"/>
                <a:gd name="csX532" fmla="*/ 1029788 w 2378678"/>
                <a:gd name="csY532" fmla="*/ 613702 h 1912931"/>
                <a:gd name="csX533" fmla="*/ 1029788 w 2378678"/>
                <a:gd name="csY533" fmla="*/ 614076 h 1912931"/>
                <a:gd name="csX534" fmla="*/ 1027730 w 2378678"/>
                <a:gd name="csY534" fmla="*/ 619874 h 1912931"/>
                <a:gd name="csX535" fmla="*/ 1025580 w 2378678"/>
                <a:gd name="csY535" fmla="*/ 620061 h 1912931"/>
                <a:gd name="csX536" fmla="*/ 1022400 w 2378678"/>
                <a:gd name="csY536" fmla="*/ 620061 h 1912931"/>
                <a:gd name="csX537" fmla="*/ 1021184 w 2378678"/>
                <a:gd name="csY537" fmla="*/ 619874 h 1912931"/>
                <a:gd name="csX538" fmla="*/ 1014450 w 2378678"/>
                <a:gd name="csY538" fmla="*/ 617256 h 1912931"/>
                <a:gd name="csX539" fmla="*/ 1012767 w 2378678"/>
                <a:gd name="csY539" fmla="*/ 616507 h 1912931"/>
                <a:gd name="csX540" fmla="*/ 1012393 w 2378678"/>
                <a:gd name="csY540" fmla="*/ 614824 h 1912931"/>
                <a:gd name="csX541" fmla="*/ 1010990 w 2378678"/>
                <a:gd name="csY541" fmla="*/ 606968 h 1912931"/>
                <a:gd name="csX542" fmla="*/ 1010616 w 2378678"/>
                <a:gd name="csY542" fmla="*/ 604349 h 1912931"/>
                <a:gd name="csX543" fmla="*/ 1005191 w 2378678"/>
                <a:gd name="csY543" fmla="*/ 603695 h 1912931"/>
                <a:gd name="csX544" fmla="*/ 997149 w 2378678"/>
                <a:gd name="csY544" fmla="*/ 603320 h 1912931"/>
                <a:gd name="csX545" fmla="*/ 992472 w 2378678"/>
                <a:gd name="csY545" fmla="*/ 603788 h 1912931"/>
                <a:gd name="csX546" fmla="*/ 991443 w 2378678"/>
                <a:gd name="csY546" fmla="*/ 602573 h 1912931"/>
                <a:gd name="csX547" fmla="*/ 990227 w 2378678"/>
                <a:gd name="csY547" fmla="*/ 597054 h 1912931"/>
                <a:gd name="csX548" fmla="*/ 989292 w 2378678"/>
                <a:gd name="csY548" fmla="*/ 594903 h 1912931"/>
                <a:gd name="csX549" fmla="*/ 986487 w 2378678"/>
                <a:gd name="csY549" fmla="*/ 591911 h 1912931"/>
                <a:gd name="csX550" fmla="*/ 984149 w 2378678"/>
                <a:gd name="csY550" fmla="*/ 585551 h 1912931"/>
                <a:gd name="csX551" fmla="*/ 985926 w 2378678"/>
                <a:gd name="csY551" fmla="*/ 580781 h 1912931"/>
                <a:gd name="csX552" fmla="*/ 985926 w 2378678"/>
                <a:gd name="csY552" fmla="*/ 577508 h 1912931"/>
                <a:gd name="csX553" fmla="*/ 985738 w 2378678"/>
                <a:gd name="csY553" fmla="*/ 569558 h 1912931"/>
                <a:gd name="csX554" fmla="*/ 983774 w 2378678"/>
                <a:gd name="csY554" fmla="*/ 544027 h 1912931"/>
                <a:gd name="csX555" fmla="*/ 982652 w 2378678"/>
                <a:gd name="csY555" fmla="*/ 542062 h 1912931"/>
                <a:gd name="csX556" fmla="*/ 962170 w 2378678"/>
                <a:gd name="csY556" fmla="*/ 548609 h 1912931"/>
                <a:gd name="csX557" fmla="*/ 953754 w 2378678"/>
                <a:gd name="csY557" fmla="*/ 557120 h 1912931"/>
                <a:gd name="csX558" fmla="*/ 942157 w 2378678"/>
                <a:gd name="csY558" fmla="*/ 568249 h 1912931"/>
                <a:gd name="csX559" fmla="*/ 941408 w 2378678"/>
                <a:gd name="csY559" fmla="*/ 568530 h 1912931"/>
                <a:gd name="csX560" fmla="*/ 933739 w 2378678"/>
                <a:gd name="csY560" fmla="*/ 579753 h 1912931"/>
                <a:gd name="csX561" fmla="*/ 933272 w 2378678"/>
                <a:gd name="csY561" fmla="*/ 579753 h 1912931"/>
                <a:gd name="csX562" fmla="*/ 922423 w 2378678"/>
                <a:gd name="csY562" fmla="*/ 584709 h 1912931"/>
                <a:gd name="csX563" fmla="*/ 912603 w 2378678"/>
                <a:gd name="csY563" fmla="*/ 589573 h 1912931"/>
                <a:gd name="csX564" fmla="*/ 905589 w 2378678"/>
                <a:gd name="csY564" fmla="*/ 592472 h 1912931"/>
                <a:gd name="csX565" fmla="*/ 902035 w 2378678"/>
                <a:gd name="csY565" fmla="*/ 593781 h 1912931"/>
                <a:gd name="csX566" fmla="*/ 888474 w 2378678"/>
                <a:gd name="csY566" fmla="*/ 590788 h 1912931"/>
                <a:gd name="csX567" fmla="*/ 877158 w 2378678"/>
                <a:gd name="csY567" fmla="*/ 604443 h 1912931"/>
                <a:gd name="csX568" fmla="*/ 865841 w 2378678"/>
                <a:gd name="csY568" fmla="*/ 617910 h 1912931"/>
                <a:gd name="csX569" fmla="*/ 865186 w 2378678"/>
                <a:gd name="csY569" fmla="*/ 601824 h 1912931"/>
                <a:gd name="csX570" fmla="*/ 864906 w 2378678"/>
                <a:gd name="csY570" fmla="*/ 593594 h 1912931"/>
                <a:gd name="csX571" fmla="*/ 865561 w 2378678"/>
                <a:gd name="csY571" fmla="*/ 590227 h 1912931"/>
                <a:gd name="csX572" fmla="*/ 849101 w 2378678"/>
                <a:gd name="csY572" fmla="*/ 589573 h 1912931"/>
                <a:gd name="csX573" fmla="*/ 844144 w 2378678"/>
                <a:gd name="csY573" fmla="*/ 591911 h 1912931"/>
                <a:gd name="csX574" fmla="*/ 841619 w 2378678"/>
                <a:gd name="csY574" fmla="*/ 592939 h 1912931"/>
                <a:gd name="csX575" fmla="*/ 838813 w 2378678"/>
                <a:gd name="csY575" fmla="*/ 594062 h 1912931"/>
                <a:gd name="csX576" fmla="*/ 833669 w 2378678"/>
                <a:gd name="csY576" fmla="*/ 596119 h 1912931"/>
                <a:gd name="csX577" fmla="*/ 828899 w 2378678"/>
                <a:gd name="csY577" fmla="*/ 598083 h 1912931"/>
                <a:gd name="csX578" fmla="*/ 823475 w 2378678"/>
                <a:gd name="csY578" fmla="*/ 600421 h 1912931"/>
                <a:gd name="csX579" fmla="*/ 820482 w 2378678"/>
                <a:gd name="csY579" fmla="*/ 601637 h 1912931"/>
                <a:gd name="csX580" fmla="*/ 819360 w 2378678"/>
                <a:gd name="csY580" fmla="*/ 602104 h 1912931"/>
                <a:gd name="csX581" fmla="*/ 813562 w 2378678"/>
                <a:gd name="csY581" fmla="*/ 604443 h 1912931"/>
                <a:gd name="csX582" fmla="*/ 812907 w 2378678"/>
                <a:gd name="csY582" fmla="*/ 604723 h 1912931"/>
                <a:gd name="csX583" fmla="*/ 811691 w 2378678"/>
                <a:gd name="csY583" fmla="*/ 605658 h 1912931"/>
                <a:gd name="csX584" fmla="*/ 811036 w 2378678"/>
                <a:gd name="csY584" fmla="*/ 604911 h 1912931"/>
                <a:gd name="csX585" fmla="*/ 803461 w 2378678"/>
                <a:gd name="csY585" fmla="*/ 605191 h 1912931"/>
                <a:gd name="csX586" fmla="*/ 802994 w 2378678"/>
                <a:gd name="csY586" fmla="*/ 605472 h 1912931"/>
                <a:gd name="csX587" fmla="*/ 802245 w 2378678"/>
                <a:gd name="csY587" fmla="*/ 605097 h 1912931"/>
                <a:gd name="csX588" fmla="*/ 799533 w 2378678"/>
                <a:gd name="csY588" fmla="*/ 604349 h 1912931"/>
                <a:gd name="csX589" fmla="*/ 798411 w 2378678"/>
                <a:gd name="csY589" fmla="*/ 603975 h 1912931"/>
                <a:gd name="csX590" fmla="*/ 794763 w 2378678"/>
                <a:gd name="csY590" fmla="*/ 601824 h 1912931"/>
                <a:gd name="csX591" fmla="*/ 787188 w 2378678"/>
                <a:gd name="csY591" fmla="*/ 597709 h 1912931"/>
                <a:gd name="csX592" fmla="*/ 780828 w 2378678"/>
                <a:gd name="csY592" fmla="*/ 597709 h 1912931"/>
                <a:gd name="csX593" fmla="*/ 775871 w 2378678"/>
                <a:gd name="csY593" fmla="*/ 599299 h 1912931"/>
                <a:gd name="csX594" fmla="*/ 775404 w 2378678"/>
                <a:gd name="csY594" fmla="*/ 599299 h 1912931"/>
                <a:gd name="csX595" fmla="*/ 773159 w 2378678"/>
                <a:gd name="csY595" fmla="*/ 600141 h 1912931"/>
                <a:gd name="csX596" fmla="*/ 771944 w 2378678"/>
                <a:gd name="csY596" fmla="*/ 600796 h 1912931"/>
                <a:gd name="csX597" fmla="*/ 771102 w 2378678"/>
                <a:gd name="csY597" fmla="*/ 601263 h 1912931"/>
                <a:gd name="csX598" fmla="*/ 769232 w 2378678"/>
                <a:gd name="csY598" fmla="*/ 602479 h 1912931"/>
                <a:gd name="csX599" fmla="*/ 766800 w 2378678"/>
                <a:gd name="csY599" fmla="*/ 604069 h 1912931"/>
                <a:gd name="csX600" fmla="*/ 761656 w 2378678"/>
                <a:gd name="csY600" fmla="*/ 606594 h 1912931"/>
                <a:gd name="csX601" fmla="*/ 759692 w 2378678"/>
                <a:gd name="csY601" fmla="*/ 607529 h 1912931"/>
                <a:gd name="csX602" fmla="*/ 758102 w 2378678"/>
                <a:gd name="csY602" fmla="*/ 608277 h 1912931"/>
                <a:gd name="csX603" fmla="*/ 752117 w 2378678"/>
                <a:gd name="csY603" fmla="*/ 609026 h 1912931"/>
                <a:gd name="csX604" fmla="*/ 750620 w 2378678"/>
                <a:gd name="csY604" fmla="*/ 614169 h 1912931"/>
                <a:gd name="csX605" fmla="*/ 749498 w 2378678"/>
                <a:gd name="csY605" fmla="*/ 616133 h 1912931"/>
                <a:gd name="csX606" fmla="*/ 748843 w 2378678"/>
                <a:gd name="csY606" fmla="*/ 616601 h 1912931"/>
                <a:gd name="csX607" fmla="*/ 748189 w 2378678"/>
                <a:gd name="csY607" fmla="*/ 616788 h 1912931"/>
                <a:gd name="csX608" fmla="*/ 739959 w 2378678"/>
                <a:gd name="csY608" fmla="*/ 619407 h 1912931"/>
                <a:gd name="csX609" fmla="*/ 738836 w 2378678"/>
                <a:gd name="csY609" fmla="*/ 619781 h 1912931"/>
                <a:gd name="csX610" fmla="*/ 737994 w 2378678"/>
                <a:gd name="csY610" fmla="*/ 619968 h 1912931"/>
                <a:gd name="csX611" fmla="*/ 733786 w 2378678"/>
                <a:gd name="csY611" fmla="*/ 621277 h 1912931"/>
                <a:gd name="csX612" fmla="*/ 731448 w 2378678"/>
                <a:gd name="csY612" fmla="*/ 622025 h 1912931"/>
                <a:gd name="csX613" fmla="*/ 731074 w 2378678"/>
                <a:gd name="csY613" fmla="*/ 622025 h 1912931"/>
                <a:gd name="csX614" fmla="*/ 730513 w 2378678"/>
                <a:gd name="csY614" fmla="*/ 622306 h 1912931"/>
                <a:gd name="csX615" fmla="*/ 724901 w 2378678"/>
                <a:gd name="csY615" fmla="*/ 627262 h 1912931"/>
                <a:gd name="csX616" fmla="*/ 724901 w 2378678"/>
                <a:gd name="csY616" fmla="*/ 627450 h 1912931"/>
                <a:gd name="csX617" fmla="*/ 721347 w 2378678"/>
                <a:gd name="csY617" fmla="*/ 630536 h 1912931"/>
                <a:gd name="csX618" fmla="*/ 718729 w 2378678"/>
                <a:gd name="csY618" fmla="*/ 626888 h 1912931"/>
                <a:gd name="csX619" fmla="*/ 715362 w 2378678"/>
                <a:gd name="csY619" fmla="*/ 622399 h 1912931"/>
                <a:gd name="csX620" fmla="*/ 710779 w 2378678"/>
                <a:gd name="csY620" fmla="*/ 616040 h 1912931"/>
                <a:gd name="csX621" fmla="*/ 708534 w 2378678"/>
                <a:gd name="csY621" fmla="*/ 613141 h 1912931"/>
                <a:gd name="csX622" fmla="*/ 706290 w 2378678"/>
                <a:gd name="csY622" fmla="*/ 610148 h 1912931"/>
                <a:gd name="csX623" fmla="*/ 701053 w 2378678"/>
                <a:gd name="csY623" fmla="*/ 602759 h 1912931"/>
                <a:gd name="csX624" fmla="*/ 699743 w 2378678"/>
                <a:gd name="csY624" fmla="*/ 589946 h 1912931"/>
                <a:gd name="csX625" fmla="*/ 699743 w 2378678"/>
                <a:gd name="csY625" fmla="*/ 588450 h 1912931"/>
                <a:gd name="csX626" fmla="*/ 693197 w 2378678"/>
                <a:gd name="csY626" fmla="*/ 587983 h 1912931"/>
                <a:gd name="csX627" fmla="*/ 681787 w 2378678"/>
                <a:gd name="csY627" fmla="*/ 595745 h 1912931"/>
                <a:gd name="csX628" fmla="*/ 669068 w 2378678"/>
                <a:gd name="csY628" fmla="*/ 597522 h 1912931"/>
                <a:gd name="csX629" fmla="*/ 662708 w 2378678"/>
                <a:gd name="csY629" fmla="*/ 590414 h 1912931"/>
                <a:gd name="csX630" fmla="*/ 661960 w 2378678"/>
                <a:gd name="csY630" fmla="*/ 589573 h 1912931"/>
                <a:gd name="csX631" fmla="*/ 656255 w 2378678"/>
                <a:gd name="csY631" fmla="*/ 592285 h 1912931"/>
                <a:gd name="csX632" fmla="*/ 649241 w 2378678"/>
                <a:gd name="csY632" fmla="*/ 598831 h 1912931"/>
                <a:gd name="csX633" fmla="*/ 648773 w 2378678"/>
                <a:gd name="csY633" fmla="*/ 599205 h 1912931"/>
                <a:gd name="csX634" fmla="*/ 645500 w 2378678"/>
                <a:gd name="csY634" fmla="*/ 600328 h 1912931"/>
                <a:gd name="csX635" fmla="*/ 643910 w 2378678"/>
                <a:gd name="csY635" fmla="*/ 601357 h 1912931"/>
                <a:gd name="csX636" fmla="*/ 640730 w 2378678"/>
                <a:gd name="csY636" fmla="*/ 603134 h 1912931"/>
                <a:gd name="csX637" fmla="*/ 639421 w 2378678"/>
                <a:gd name="csY637" fmla="*/ 606033 h 1912931"/>
                <a:gd name="csX638" fmla="*/ 638953 w 2378678"/>
                <a:gd name="csY638" fmla="*/ 606874 h 1912931"/>
                <a:gd name="csX639" fmla="*/ 638485 w 2378678"/>
                <a:gd name="csY639" fmla="*/ 608184 h 1912931"/>
                <a:gd name="csX640" fmla="*/ 630162 w 2378678"/>
                <a:gd name="csY640" fmla="*/ 613515 h 1912931"/>
                <a:gd name="csX641" fmla="*/ 625299 w 2378678"/>
                <a:gd name="csY641" fmla="*/ 605658 h 1912931"/>
                <a:gd name="csX642" fmla="*/ 623241 w 2378678"/>
                <a:gd name="csY642" fmla="*/ 601637 h 1912931"/>
                <a:gd name="csX643" fmla="*/ 622493 w 2378678"/>
                <a:gd name="csY643" fmla="*/ 593781 h 1912931"/>
                <a:gd name="csX644" fmla="*/ 618846 w 2378678"/>
                <a:gd name="csY644" fmla="*/ 589105 h 1912931"/>
                <a:gd name="csX645" fmla="*/ 615572 w 2378678"/>
                <a:gd name="csY645" fmla="*/ 587234 h 1912931"/>
                <a:gd name="csX646" fmla="*/ 612486 w 2378678"/>
                <a:gd name="csY646" fmla="*/ 585084 h 1912931"/>
                <a:gd name="csX647" fmla="*/ 608651 w 2378678"/>
                <a:gd name="csY647" fmla="*/ 586767 h 1912931"/>
                <a:gd name="csX648" fmla="*/ 607529 w 2378678"/>
                <a:gd name="csY648" fmla="*/ 589105 h 1912931"/>
                <a:gd name="csX649" fmla="*/ 606126 w 2378678"/>
                <a:gd name="csY649" fmla="*/ 590227 h 1912931"/>
                <a:gd name="csX650" fmla="*/ 603040 w 2378678"/>
                <a:gd name="csY650" fmla="*/ 589760 h 1912931"/>
                <a:gd name="csX651" fmla="*/ 600047 w 2378678"/>
                <a:gd name="csY651" fmla="*/ 587889 h 1912931"/>
                <a:gd name="csX652" fmla="*/ 597428 w 2378678"/>
                <a:gd name="csY652" fmla="*/ 585645 h 1912931"/>
                <a:gd name="csX653" fmla="*/ 594716 w 2378678"/>
                <a:gd name="csY653" fmla="*/ 585177 h 1912931"/>
                <a:gd name="csX654" fmla="*/ 591069 w 2378678"/>
                <a:gd name="csY654" fmla="*/ 587702 h 1912931"/>
                <a:gd name="csX655" fmla="*/ 588824 w 2378678"/>
                <a:gd name="csY655" fmla="*/ 587983 h 1912931"/>
                <a:gd name="csX656" fmla="*/ 583681 w 2378678"/>
                <a:gd name="csY656" fmla="*/ 583774 h 1912931"/>
                <a:gd name="csX657" fmla="*/ 583307 w 2378678"/>
                <a:gd name="csY657" fmla="*/ 583774 h 1912931"/>
                <a:gd name="csX658" fmla="*/ 582932 w 2378678"/>
                <a:gd name="csY658" fmla="*/ 583587 h 1912931"/>
                <a:gd name="csX659" fmla="*/ 578817 w 2378678"/>
                <a:gd name="csY659" fmla="*/ 582371 h 1912931"/>
                <a:gd name="csX660" fmla="*/ 574796 w 2378678"/>
                <a:gd name="csY660" fmla="*/ 581249 h 1912931"/>
                <a:gd name="csX661" fmla="*/ 568062 w 2378678"/>
                <a:gd name="csY661" fmla="*/ 579472 h 1912931"/>
                <a:gd name="csX662" fmla="*/ 563199 w 2378678"/>
                <a:gd name="csY662" fmla="*/ 571709 h 1912931"/>
                <a:gd name="csX663" fmla="*/ 561796 w 2378678"/>
                <a:gd name="csY663" fmla="*/ 569465 h 1912931"/>
                <a:gd name="csX664" fmla="*/ 560767 w 2378678"/>
                <a:gd name="csY664" fmla="*/ 567875 h 1912931"/>
                <a:gd name="csX665" fmla="*/ 557120 w 2378678"/>
                <a:gd name="csY665" fmla="*/ 561983 h 1912931"/>
                <a:gd name="csX666" fmla="*/ 554782 w 2378678"/>
                <a:gd name="csY666" fmla="*/ 558429 h 1912931"/>
                <a:gd name="csX667" fmla="*/ 554782 w 2378678"/>
                <a:gd name="csY667" fmla="*/ 557400 h 1912931"/>
                <a:gd name="csX668" fmla="*/ 554969 w 2378678"/>
                <a:gd name="csY668" fmla="*/ 556746 h 1912931"/>
                <a:gd name="csX669" fmla="*/ 554969 w 2378678"/>
                <a:gd name="csY669" fmla="*/ 556091 h 1912931"/>
                <a:gd name="csX670" fmla="*/ 554595 w 2378678"/>
                <a:gd name="csY670" fmla="*/ 555623 h 1912931"/>
                <a:gd name="csX671" fmla="*/ 554127 w 2378678"/>
                <a:gd name="csY671" fmla="*/ 555623 h 1912931"/>
                <a:gd name="csX672" fmla="*/ 553285 w 2378678"/>
                <a:gd name="csY672" fmla="*/ 555811 h 1912931"/>
                <a:gd name="csX673" fmla="*/ 545429 w 2378678"/>
                <a:gd name="csY673" fmla="*/ 562638 h 1912931"/>
                <a:gd name="csX674" fmla="*/ 537012 w 2378678"/>
                <a:gd name="csY674" fmla="*/ 564508 h 1912931"/>
                <a:gd name="csX675" fmla="*/ 535516 w 2378678"/>
                <a:gd name="csY675" fmla="*/ 567688 h 1912931"/>
                <a:gd name="csX676" fmla="*/ 532430 w 2378678"/>
                <a:gd name="csY676" fmla="*/ 577882 h 1912931"/>
                <a:gd name="csX677" fmla="*/ 532430 w 2378678"/>
                <a:gd name="csY677" fmla="*/ 578443 h 1912931"/>
                <a:gd name="csX678" fmla="*/ 532243 w 2378678"/>
                <a:gd name="csY678" fmla="*/ 578911 h 1912931"/>
                <a:gd name="csX679" fmla="*/ 531588 w 2378678"/>
                <a:gd name="csY679" fmla="*/ 578630 h 1912931"/>
                <a:gd name="csX680" fmla="*/ 530746 w 2378678"/>
                <a:gd name="csY680" fmla="*/ 578162 h 1912931"/>
                <a:gd name="csX681" fmla="*/ 525602 w 2378678"/>
                <a:gd name="csY681" fmla="*/ 574889 h 1912931"/>
                <a:gd name="csX682" fmla="*/ 523825 w 2378678"/>
                <a:gd name="csY682" fmla="*/ 573486 h 1912931"/>
                <a:gd name="csX683" fmla="*/ 515876 w 2378678"/>
                <a:gd name="csY683" fmla="*/ 575824 h 1912931"/>
                <a:gd name="csX684" fmla="*/ 512603 w 2378678"/>
                <a:gd name="csY684" fmla="*/ 580220 h 1912931"/>
                <a:gd name="csX685" fmla="*/ 510545 w 2378678"/>
                <a:gd name="csY685" fmla="*/ 582652 h 1912931"/>
                <a:gd name="csX686" fmla="*/ 506991 w 2378678"/>
                <a:gd name="csY686" fmla="*/ 587796 h 1912931"/>
                <a:gd name="csX687" fmla="*/ 505495 w 2378678"/>
                <a:gd name="csY687" fmla="*/ 590601 h 1912931"/>
                <a:gd name="csX688" fmla="*/ 504185 w 2378678"/>
                <a:gd name="csY688" fmla="*/ 589760 h 1912931"/>
                <a:gd name="csX689" fmla="*/ 503250 w 2378678"/>
                <a:gd name="csY689" fmla="*/ 589385 h 1912931"/>
                <a:gd name="csX690" fmla="*/ 502409 w 2378678"/>
                <a:gd name="csY690" fmla="*/ 589385 h 1912931"/>
                <a:gd name="csX691" fmla="*/ 501474 w 2378678"/>
                <a:gd name="csY691" fmla="*/ 589105 h 1912931"/>
                <a:gd name="csX692" fmla="*/ 500819 w 2378678"/>
                <a:gd name="csY692" fmla="*/ 589105 h 1912931"/>
                <a:gd name="csX693" fmla="*/ 499697 w 2378678"/>
                <a:gd name="csY693" fmla="*/ 589105 h 1912931"/>
                <a:gd name="csX694" fmla="*/ 497639 w 2378678"/>
                <a:gd name="csY694" fmla="*/ 589105 h 1912931"/>
                <a:gd name="csX695" fmla="*/ 495955 w 2378678"/>
                <a:gd name="csY695" fmla="*/ 589199 h 1912931"/>
                <a:gd name="csX696" fmla="*/ 494740 w 2378678"/>
                <a:gd name="csY696" fmla="*/ 589385 h 1912931"/>
                <a:gd name="csX697" fmla="*/ 492589 w 2378678"/>
                <a:gd name="csY697" fmla="*/ 590040 h 1912931"/>
                <a:gd name="csX698" fmla="*/ 491186 w 2378678"/>
                <a:gd name="csY698" fmla="*/ 590508 h 1912931"/>
                <a:gd name="csX699" fmla="*/ 490531 w 2378678"/>
                <a:gd name="csY699" fmla="*/ 590508 h 1912931"/>
                <a:gd name="csX700" fmla="*/ 489502 w 2378678"/>
                <a:gd name="csY700" fmla="*/ 590788 h 1912931"/>
                <a:gd name="csX701" fmla="*/ 487819 w 2378678"/>
                <a:gd name="csY701" fmla="*/ 591069 h 1912931"/>
                <a:gd name="csX702" fmla="*/ 486603 w 2378678"/>
                <a:gd name="csY702" fmla="*/ 591537 h 1912931"/>
                <a:gd name="csX703" fmla="*/ 484452 w 2378678"/>
                <a:gd name="csY703" fmla="*/ 592378 h 1912931"/>
                <a:gd name="csX704" fmla="*/ 483610 w 2378678"/>
                <a:gd name="csY704" fmla="*/ 592846 h 1912931"/>
                <a:gd name="csX705" fmla="*/ 482675 w 2378678"/>
                <a:gd name="csY705" fmla="*/ 593500 h 1912931"/>
                <a:gd name="csX706" fmla="*/ 481272 w 2378678"/>
                <a:gd name="csY706" fmla="*/ 594529 h 1912931"/>
                <a:gd name="csX707" fmla="*/ 480337 w 2378678"/>
                <a:gd name="csY707" fmla="*/ 595371 h 1912931"/>
                <a:gd name="csX708" fmla="*/ 479215 w 2378678"/>
                <a:gd name="csY708" fmla="*/ 596587 h 1912931"/>
                <a:gd name="csX709" fmla="*/ 477625 w 2378678"/>
                <a:gd name="csY709" fmla="*/ 595652 h 1912931"/>
                <a:gd name="csX710" fmla="*/ 476502 w 2378678"/>
                <a:gd name="csY710" fmla="*/ 595652 h 1912931"/>
                <a:gd name="csX711" fmla="*/ 476502 w 2378678"/>
                <a:gd name="csY711" fmla="*/ 595371 h 1912931"/>
                <a:gd name="csX712" fmla="*/ 474913 w 2378678"/>
                <a:gd name="csY712" fmla="*/ 593407 h 1912931"/>
                <a:gd name="csX713" fmla="*/ 471546 w 2378678"/>
                <a:gd name="csY713" fmla="*/ 593407 h 1912931"/>
                <a:gd name="csX714" fmla="*/ 466121 w 2378678"/>
                <a:gd name="csY714" fmla="*/ 594436 h 1912931"/>
                <a:gd name="csX715" fmla="*/ 460604 w 2378678"/>
                <a:gd name="csY715" fmla="*/ 577508 h 1912931"/>
                <a:gd name="csX716" fmla="*/ 460323 w 2378678"/>
                <a:gd name="csY716" fmla="*/ 577508 h 1912931"/>
                <a:gd name="csX717" fmla="*/ 456114 w 2378678"/>
                <a:gd name="csY717" fmla="*/ 580875 h 1912931"/>
                <a:gd name="csX718" fmla="*/ 453963 w 2378678"/>
                <a:gd name="csY718" fmla="*/ 581904 h 1912931"/>
                <a:gd name="csX719" fmla="*/ 451999 w 2378678"/>
                <a:gd name="csY719" fmla="*/ 582652 h 1912931"/>
                <a:gd name="csX720" fmla="*/ 442647 w 2378678"/>
                <a:gd name="csY720" fmla="*/ 586393 h 1912931"/>
                <a:gd name="csX721" fmla="*/ 441337 w 2378678"/>
                <a:gd name="csY721" fmla="*/ 586954 h 1912931"/>
                <a:gd name="csX722" fmla="*/ 440028 w 2378678"/>
                <a:gd name="csY722" fmla="*/ 586954 h 1912931"/>
                <a:gd name="csX723" fmla="*/ 432359 w 2378678"/>
                <a:gd name="csY723" fmla="*/ 587702 h 1912931"/>
                <a:gd name="csX724" fmla="*/ 432172 w 2378678"/>
                <a:gd name="csY724" fmla="*/ 588076 h 1912931"/>
                <a:gd name="csX725" fmla="*/ 429834 w 2378678"/>
                <a:gd name="csY725" fmla="*/ 591162 h 1912931"/>
                <a:gd name="csX726" fmla="*/ 424223 w 2378678"/>
                <a:gd name="csY726" fmla="*/ 596026 h 1912931"/>
                <a:gd name="csX727" fmla="*/ 415057 w 2378678"/>
                <a:gd name="csY727" fmla="*/ 590695 h 1912931"/>
                <a:gd name="csX728" fmla="*/ 413094 w 2378678"/>
                <a:gd name="csY728" fmla="*/ 589479 h 1912931"/>
                <a:gd name="csX729" fmla="*/ 408791 w 2378678"/>
                <a:gd name="csY729" fmla="*/ 585458 h 1912931"/>
                <a:gd name="csX730" fmla="*/ 406921 w 2378678"/>
                <a:gd name="csY730" fmla="*/ 583774 h 1912931"/>
                <a:gd name="csX731" fmla="*/ 404676 w 2378678"/>
                <a:gd name="csY731" fmla="*/ 581623 h 1912931"/>
                <a:gd name="csX732" fmla="*/ 399626 w 2378678"/>
                <a:gd name="csY732" fmla="*/ 582746 h 1912931"/>
                <a:gd name="csX733" fmla="*/ 393267 w 2378678"/>
                <a:gd name="csY733" fmla="*/ 582746 h 1912931"/>
                <a:gd name="csX734" fmla="*/ 391115 w 2378678"/>
                <a:gd name="csY734" fmla="*/ 574422 h 1912931"/>
                <a:gd name="csX735" fmla="*/ 382418 w 2378678"/>
                <a:gd name="csY735" fmla="*/ 574983 h 1912931"/>
                <a:gd name="csX736" fmla="*/ 380828 w 2378678"/>
                <a:gd name="csY736" fmla="*/ 574983 h 1912931"/>
                <a:gd name="csX737" fmla="*/ 369418 w 2378678"/>
                <a:gd name="csY737" fmla="*/ 566004 h 1912931"/>
                <a:gd name="csX738" fmla="*/ 373065 w 2378678"/>
                <a:gd name="csY738" fmla="*/ 551041 h 1912931"/>
                <a:gd name="csX739" fmla="*/ 373346 w 2378678"/>
                <a:gd name="csY739" fmla="*/ 550012 h 1912931"/>
                <a:gd name="csX740" fmla="*/ 372410 w 2378678"/>
                <a:gd name="csY740" fmla="*/ 549451 h 1912931"/>
                <a:gd name="csX741" fmla="*/ 371569 w 2378678"/>
                <a:gd name="csY741" fmla="*/ 549451 h 1912931"/>
                <a:gd name="csX742" fmla="*/ 370914 w 2378678"/>
                <a:gd name="csY742" fmla="*/ 549731 h 1912931"/>
                <a:gd name="csX743" fmla="*/ 369886 w 2378678"/>
                <a:gd name="csY743" fmla="*/ 549731 h 1912931"/>
                <a:gd name="csX744" fmla="*/ 368857 w 2378678"/>
                <a:gd name="csY744" fmla="*/ 550105 h 1912931"/>
                <a:gd name="csX745" fmla="*/ 366332 w 2378678"/>
                <a:gd name="csY745" fmla="*/ 551508 h 1912931"/>
                <a:gd name="csX746" fmla="*/ 365864 w 2378678"/>
                <a:gd name="csY746" fmla="*/ 551882 h 1912931"/>
                <a:gd name="csX747" fmla="*/ 365303 w 2378678"/>
                <a:gd name="csY747" fmla="*/ 552443 h 1912931"/>
                <a:gd name="csX748" fmla="*/ 357728 w 2378678"/>
                <a:gd name="csY748" fmla="*/ 557588 h 1912931"/>
                <a:gd name="csX749" fmla="*/ 353613 w 2378678"/>
                <a:gd name="csY749" fmla="*/ 560767 h 1912931"/>
                <a:gd name="csX750" fmla="*/ 350245 w 2378678"/>
                <a:gd name="csY750" fmla="*/ 562077 h 1912931"/>
                <a:gd name="csX751" fmla="*/ 349498 w 2378678"/>
                <a:gd name="csY751" fmla="*/ 562451 h 1912931"/>
                <a:gd name="csX752" fmla="*/ 348843 w 2378678"/>
                <a:gd name="csY752" fmla="*/ 562825 h 1912931"/>
                <a:gd name="csX753" fmla="*/ 348001 w 2378678"/>
                <a:gd name="csY753" fmla="*/ 563386 h 1912931"/>
                <a:gd name="csX754" fmla="*/ 347066 w 2378678"/>
                <a:gd name="csY754" fmla="*/ 564134 h 1912931"/>
                <a:gd name="csX755" fmla="*/ 344353 w 2378678"/>
                <a:gd name="csY755" fmla="*/ 561142 h 1912931"/>
                <a:gd name="csX756" fmla="*/ 339210 w 2378678"/>
                <a:gd name="csY756" fmla="*/ 555904 h 1912931"/>
                <a:gd name="csX757" fmla="*/ 336311 w 2378678"/>
                <a:gd name="csY757" fmla="*/ 553379 h 1912931"/>
                <a:gd name="csX758" fmla="*/ 331541 w 2378678"/>
                <a:gd name="csY758" fmla="*/ 549077 h 1912931"/>
                <a:gd name="csX759" fmla="*/ 334440 w 2378678"/>
                <a:gd name="csY759" fmla="*/ 545429 h 1912931"/>
                <a:gd name="csX760" fmla="*/ 335656 w 2378678"/>
                <a:gd name="csY760" fmla="*/ 543652 h 1912931"/>
                <a:gd name="csX761" fmla="*/ 337714 w 2378678"/>
                <a:gd name="csY761" fmla="*/ 540940 h 1912931"/>
                <a:gd name="csX762" fmla="*/ 336123 w 2378678"/>
                <a:gd name="csY762" fmla="*/ 538508 h 1912931"/>
                <a:gd name="csX763" fmla="*/ 335095 w 2378678"/>
                <a:gd name="csY763" fmla="*/ 537012 h 1912931"/>
                <a:gd name="csX764" fmla="*/ 334160 w 2378678"/>
                <a:gd name="csY764" fmla="*/ 533739 h 1912931"/>
                <a:gd name="csX765" fmla="*/ 332570 w 2378678"/>
                <a:gd name="csY765" fmla="*/ 528315 h 1912931"/>
                <a:gd name="csX766" fmla="*/ 331822 w 2378678"/>
                <a:gd name="csY766" fmla="*/ 524106 h 1912931"/>
                <a:gd name="csX767" fmla="*/ 330138 w 2378678"/>
                <a:gd name="csY767" fmla="*/ 521862 h 1912931"/>
                <a:gd name="csX768" fmla="*/ 326865 w 2378678"/>
                <a:gd name="csY768" fmla="*/ 519710 h 1912931"/>
                <a:gd name="csX769" fmla="*/ 321253 w 2378678"/>
                <a:gd name="csY769" fmla="*/ 520739 h 1912931"/>
                <a:gd name="csX770" fmla="*/ 315922 w 2378678"/>
                <a:gd name="csY770" fmla="*/ 522048 h 1912931"/>
                <a:gd name="csX771" fmla="*/ 314987 w 2378678"/>
                <a:gd name="csY771" fmla="*/ 522329 h 1912931"/>
                <a:gd name="csX772" fmla="*/ 309282 w 2378678"/>
                <a:gd name="csY772" fmla="*/ 523358 h 1912931"/>
                <a:gd name="csX773" fmla="*/ 305167 w 2378678"/>
                <a:gd name="csY773" fmla="*/ 519617 h 1912931"/>
                <a:gd name="csX774" fmla="*/ 301426 w 2378678"/>
                <a:gd name="csY774" fmla="*/ 523545 h 1912931"/>
                <a:gd name="csX775" fmla="*/ 299462 w 2378678"/>
                <a:gd name="csY775" fmla="*/ 525602 h 1912931"/>
                <a:gd name="csX776" fmla="*/ 296376 w 2378678"/>
                <a:gd name="csY776" fmla="*/ 534487 h 1912931"/>
                <a:gd name="csX777" fmla="*/ 294038 w 2378678"/>
                <a:gd name="csY777" fmla="*/ 537386 h 1912931"/>
                <a:gd name="csX778" fmla="*/ 287772 w 2378678"/>
                <a:gd name="csY778" fmla="*/ 532430 h 1912931"/>
                <a:gd name="csX779" fmla="*/ 285808 w 2378678"/>
                <a:gd name="csY779" fmla="*/ 531214 h 1912931"/>
                <a:gd name="csX780" fmla="*/ 283376 w 2378678"/>
                <a:gd name="csY780" fmla="*/ 530185 h 1912931"/>
                <a:gd name="csX781" fmla="*/ 278887 w 2378678"/>
                <a:gd name="csY781" fmla="*/ 527286 h 1912931"/>
                <a:gd name="csX782" fmla="*/ 274492 w 2378678"/>
                <a:gd name="csY782" fmla="*/ 528128 h 1912931"/>
                <a:gd name="csX783" fmla="*/ 273088 w 2378678"/>
                <a:gd name="csY783" fmla="*/ 528408 h 1912931"/>
                <a:gd name="csX784" fmla="*/ 268412 w 2378678"/>
                <a:gd name="csY784" fmla="*/ 527847 h 1912931"/>
                <a:gd name="csX785" fmla="*/ 265981 w 2378678"/>
                <a:gd name="csY785" fmla="*/ 534113 h 1912931"/>
                <a:gd name="csX786" fmla="*/ 261024 w 2378678"/>
                <a:gd name="csY786" fmla="*/ 536358 h 1912931"/>
                <a:gd name="csX787" fmla="*/ 259434 w 2378678"/>
                <a:gd name="csY787" fmla="*/ 536732 h 1912931"/>
                <a:gd name="csX788" fmla="*/ 252046 w 2378678"/>
                <a:gd name="csY788" fmla="*/ 536732 h 1912931"/>
                <a:gd name="csX789" fmla="*/ 244845 w 2378678"/>
                <a:gd name="csY789" fmla="*/ 537947 h 1912931"/>
                <a:gd name="csX790" fmla="*/ 237456 w 2378678"/>
                <a:gd name="csY790" fmla="*/ 537012 h 1912931"/>
                <a:gd name="csX791" fmla="*/ 234370 w 2378678"/>
                <a:gd name="csY791" fmla="*/ 539350 h 1912931"/>
                <a:gd name="csX792" fmla="*/ 229226 w 2378678"/>
                <a:gd name="csY792" fmla="*/ 542717 h 1912931"/>
                <a:gd name="csX793" fmla="*/ 223802 w 2378678"/>
                <a:gd name="csY793" fmla="*/ 538322 h 1912931"/>
                <a:gd name="csX794" fmla="*/ 221277 w 2378678"/>
                <a:gd name="csY794" fmla="*/ 534581 h 1912931"/>
                <a:gd name="csX795" fmla="*/ 215852 w 2378678"/>
                <a:gd name="csY795" fmla="*/ 533832 h 1912931"/>
                <a:gd name="csX796" fmla="*/ 213795 w 2378678"/>
                <a:gd name="csY796" fmla="*/ 533646 h 1912931"/>
                <a:gd name="csX797" fmla="*/ 207809 w 2378678"/>
                <a:gd name="csY797" fmla="*/ 531962 h 1912931"/>
                <a:gd name="csX798" fmla="*/ 206687 w 2378678"/>
                <a:gd name="csY798" fmla="*/ 531681 h 1912931"/>
                <a:gd name="csX799" fmla="*/ 202852 w 2378678"/>
                <a:gd name="csY799" fmla="*/ 529250 h 1912931"/>
                <a:gd name="csX800" fmla="*/ 201543 w 2378678"/>
                <a:gd name="csY800" fmla="*/ 528501 h 1912931"/>
                <a:gd name="csX801" fmla="*/ 200327 w 2378678"/>
                <a:gd name="csY801" fmla="*/ 529998 h 1912931"/>
                <a:gd name="csX802" fmla="*/ 199018 w 2378678"/>
                <a:gd name="csY802" fmla="*/ 531308 h 1912931"/>
                <a:gd name="csX803" fmla="*/ 196680 w 2378678"/>
                <a:gd name="csY803" fmla="*/ 533832 h 1912931"/>
                <a:gd name="csX804" fmla="*/ 195464 w 2378678"/>
                <a:gd name="csY804" fmla="*/ 535235 h 1912931"/>
                <a:gd name="csX805" fmla="*/ 194623 w 2378678"/>
                <a:gd name="csY805" fmla="*/ 535797 h 1912931"/>
                <a:gd name="csX806" fmla="*/ 192285 w 2378678"/>
                <a:gd name="csY806" fmla="*/ 537106 h 1912931"/>
                <a:gd name="csX807" fmla="*/ 190694 w 2378678"/>
                <a:gd name="csY807" fmla="*/ 537106 h 1912931"/>
                <a:gd name="csX808" fmla="*/ 190508 w 2378678"/>
                <a:gd name="csY808" fmla="*/ 537386 h 1912931"/>
                <a:gd name="csX809" fmla="*/ 187234 w 2378678"/>
                <a:gd name="csY809" fmla="*/ 540285 h 1912931"/>
                <a:gd name="csX810" fmla="*/ 186486 w 2378678"/>
                <a:gd name="csY810" fmla="*/ 540847 h 1912931"/>
                <a:gd name="csX811" fmla="*/ 186205 w 2378678"/>
                <a:gd name="csY811" fmla="*/ 541127 h 1912931"/>
                <a:gd name="csX812" fmla="*/ 185177 w 2378678"/>
                <a:gd name="csY812" fmla="*/ 541689 h 1912931"/>
                <a:gd name="csX813" fmla="*/ 184147 w 2378678"/>
                <a:gd name="csY813" fmla="*/ 542624 h 1912931"/>
                <a:gd name="csX814" fmla="*/ 183586 w 2378678"/>
                <a:gd name="csY814" fmla="*/ 543933 h 1912931"/>
                <a:gd name="csX815" fmla="*/ 183212 w 2378678"/>
                <a:gd name="csY815" fmla="*/ 545336 h 1912931"/>
                <a:gd name="csX816" fmla="*/ 182932 w 2378678"/>
                <a:gd name="csY816" fmla="*/ 545897 h 1912931"/>
                <a:gd name="csX817" fmla="*/ 182371 w 2378678"/>
                <a:gd name="csY817" fmla="*/ 547019 h 1912931"/>
                <a:gd name="csX818" fmla="*/ 182090 w 2378678"/>
                <a:gd name="csY818" fmla="*/ 548422 h 1912931"/>
                <a:gd name="csX819" fmla="*/ 181903 w 2378678"/>
                <a:gd name="csY819" fmla="*/ 549358 h 1912931"/>
                <a:gd name="csX820" fmla="*/ 181529 w 2378678"/>
                <a:gd name="csY820" fmla="*/ 550012 h 1912931"/>
                <a:gd name="csX821" fmla="*/ 181248 w 2378678"/>
                <a:gd name="csY821" fmla="*/ 550760 h 1912931"/>
                <a:gd name="csX822" fmla="*/ 180968 w 2378678"/>
                <a:gd name="csY822" fmla="*/ 551415 h 1912931"/>
                <a:gd name="csX823" fmla="*/ 181155 w 2378678"/>
                <a:gd name="csY823" fmla="*/ 552631 h 1912931"/>
                <a:gd name="csX824" fmla="*/ 182090 w 2378678"/>
                <a:gd name="csY824" fmla="*/ 555343 h 1912931"/>
                <a:gd name="csX825" fmla="*/ 182839 w 2378678"/>
                <a:gd name="csY825" fmla="*/ 556746 h 1912931"/>
                <a:gd name="csX826" fmla="*/ 183493 w 2378678"/>
                <a:gd name="csY826" fmla="*/ 557962 h 1912931"/>
                <a:gd name="csX827" fmla="*/ 183680 w 2378678"/>
                <a:gd name="csY827" fmla="*/ 558804 h 1912931"/>
                <a:gd name="csX828" fmla="*/ 183493 w 2378678"/>
                <a:gd name="csY828" fmla="*/ 565911 h 1912931"/>
                <a:gd name="csX829" fmla="*/ 183680 w 2378678"/>
                <a:gd name="csY829" fmla="*/ 570213 h 1912931"/>
                <a:gd name="csX830" fmla="*/ 183400 w 2378678"/>
                <a:gd name="csY830" fmla="*/ 573580 h 1912931"/>
                <a:gd name="csX831" fmla="*/ 183212 w 2378678"/>
                <a:gd name="csY831" fmla="*/ 576666 h 1912931"/>
                <a:gd name="csX832" fmla="*/ 183212 w 2378678"/>
                <a:gd name="csY832" fmla="*/ 579472 h 1912931"/>
                <a:gd name="csX833" fmla="*/ 180594 w 2378678"/>
                <a:gd name="csY833" fmla="*/ 580407 h 1912931"/>
                <a:gd name="csX834" fmla="*/ 175543 w 2378678"/>
                <a:gd name="csY834" fmla="*/ 578817 h 1912931"/>
                <a:gd name="csX835" fmla="*/ 165350 w 2378678"/>
                <a:gd name="csY835" fmla="*/ 574328 h 1912931"/>
                <a:gd name="csX836" fmla="*/ 161235 w 2378678"/>
                <a:gd name="csY836" fmla="*/ 571242 h 1912931"/>
                <a:gd name="csX837" fmla="*/ 151321 w 2378678"/>
                <a:gd name="csY837" fmla="*/ 571242 h 1912931"/>
                <a:gd name="csX838" fmla="*/ 144774 w 2378678"/>
                <a:gd name="csY838" fmla="*/ 574328 h 1912931"/>
                <a:gd name="csX839" fmla="*/ 141033 w 2378678"/>
                <a:gd name="csY839" fmla="*/ 571896 h 1912931"/>
                <a:gd name="csX840" fmla="*/ 133458 w 2378678"/>
                <a:gd name="csY840" fmla="*/ 571709 h 1912931"/>
                <a:gd name="csX841" fmla="*/ 129343 w 2378678"/>
                <a:gd name="csY841" fmla="*/ 571429 h 1912931"/>
                <a:gd name="csX842" fmla="*/ 126070 w 2378678"/>
                <a:gd name="csY842" fmla="*/ 573393 h 1912931"/>
                <a:gd name="csX843" fmla="*/ 125134 w 2378678"/>
                <a:gd name="csY843" fmla="*/ 577134 h 1912931"/>
                <a:gd name="csX844" fmla="*/ 117840 w 2378678"/>
                <a:gd name="csY844" fmla="*/ 581810 h 1912931"/>
                <a:gd name="csX845" fmla="*/ 111667 w 2378678"/>
                <a:gd name="csY845" fmla="*/ 581810 h 1912931"/>
                <a:gd name="csX846" fmla="*/ 106243 w 2378678"/>
                <a:gd name="csY846" fmla="*/ 584242 h 1912931"/>
                <a:gd name="csX847" fmla="*/ 102502 w 2378678"/>
                <a:gd name="csY847" fmla="*/ 589385 h 1912931"/>
                <a:gd name="csX848" fmla="*/ 95300 w 2378678"/>
                <a:gd name="csY848" fmla="*/ 594716 h 1912931"/>
                <a:gd name="csX849" fmla="*/ 86696 w 2378678"/>
                <a:gd name="csY849" fmla="*/ 594997 h 1912931"/>
                <a:gd name="csX850" fmla="*/ 78933 w 2378678"/>
                <a:gd name="csY850" fmla="*/ 594436 h 1912931"/>
                <a:gd name="csX851" fmla="*/ 72481 w 2378678"/>
                <a:gd name="csY851" fmla="*/ 587983 h 1912931"/>
                <a:gd name="csX852" fmla="*/ 70890 w 2378678"/>
                <a:gd name="csY852" fmla="*/ 582371 h 1912931"/>
                <a:gd name="csX853" fmla="*/ 70890 w 2378678"/>
                <a:gd name="csY853" fmla="*/ 581530 h 1912931"/>
                <a:gd name="csX854" fmla="*/ 69768 w 2378678"/>
                <a:gd name="csY854" fmla="*/ 577882 h 1912931"/>
                <a:gd name="csX855" fmla="*/ 65467 w 2378678"/>
                <a:gd name="csY855" fmla="*/ 574983 h 1912931"/>
                <a:gd name="csX856" fmla="*/ 65279 w 2378678"/>
                <a:gd name="csY856" fmla="*/ 575170 h 1912931"/>
                <a:gd name="csX857" fmla="*/ 64905 w 2378678"/>
                <a:gd name="csY857" fmla="*/ 575170 h 1912931"/>
                <a:gd name="csX858" fmla="*/ 63596 w 2378678"/>
                <a:gd name="csY858" fmla="*/ 574609 h 1912931"/>
                <a:gd name="csX859" fmla="*/ 62660 w 2378678"/>
                <a:gd name="csY859" fmla="*/ 574609 h 1912931"/>
                <a:gd name="csX860" fmla="*/ 58359 w 2378678"/>
                <a:gd name="csY860" fmla="*/ 579659 h 1912931"/>
                <a:gd name="csX861" fmla="*/ 48164 w 2378678"/>
                <a:gd name="csY861" fmla="*/ 591256 h 1912931"/>
                <a:gd name="csX862" fmla="*/ 40870 w 2378678"/>
                <a:gd name="csY862" fmla="*/ 604162 h 1912931"/>
                <a:gd name="csX863" fmla="*/ 38532 w 2378678"/>
                <a:gd name="csY863" fmla="*/ 613047 h 1912931"/>
                <a:gd name="csX864" fmla="*/ 39279 w 2378678"/>
                <a:gd name="csY864" fmla="*/ 618752 h 1912931"/>
                <a:gd name="csX865" fmla="*/ 42647 w 2378678"/>
                <a:gd name="csY865" fmla="*/ 624457 h 1912931"/>
                <a:gd name="csX866" fmla="*/ 49287 w 2378678"/>
                <a:gd name="csY866" fmla="*/ 631191 h 1912931"/>
                <a:gd name="csX867" fmla="*/ 64437 w 2378678"/>
                <a:gd name="csY867" fmla="*/ 634838 h 1912931"/>
                <a:gd name="csX868" fmla="*/ 65092 w 2378678"/>
                <a:gd name="csY868" fmla="*/ 653917 h 1912931"/>
                <a:gd name="csX869" fmla="*/ 65092 w 2378678"/>
                <a:gd name="csY869" fmla="*/ 654197 h 1912931"/>
                <a:gd name="csX870" fmla="*/ 64812 w 2378678"/>
                <a:gd name="csY870" fmla="*/ 654197 h 1912931"/>
                <a:gd name="csX871" fmla="*/ 64531 w 2378678"/>
                <a:gd name="csY871" fmla="*/ 654384 h 1912931"/>
                <a:gd name="csX872" fmla="*/ 62474 w 2378678"/>
                <a:gd name="csY872" fmla="*/ 658780 h 1912931"/>
                <a:gd name="csX873" fmla="*/ 62474 w 2378678"/>
                <a:gd name="csY873" fmla="*/ 660276 h 1912931"/>
                <a:gd name="csX874" fmla="*/ 68366 w 2378678"/>
                <a:gd name="csY874" fmla="*/ 666262 h 1912931"/>
                <a:gd name="csX875" fmla="*/ 71545 w 2378678"/>
                <a:gd name="csY875" fmla="*/ 670283 h 1912931"/>
                <a:gd name="csX876" fmla="*/ 72667 w 2378678"/>
                <a:gd name="csY876" fmla="*/ 674585 h 1912931"/>
                <a:gd name="csX877" fmla="*/ 72667 w 2378678"/>
                <a:gd name="csY877" fmla="*/ 674866 h 1912931"/>
                <a:gd name="csX878" fmla="*/ 72761 w 2378678"/>
                <a:gd name="csY878" fmla="*/ 675427 h 1912931"/>
                <a:gd name="csX879" fmla="*/ 73322 w 2378678"/>
                <a:gd name="csY879" fmla="*/ 680384 h 1912931"/>
                <a:gd name="csX880" fmla="*/ 73135 w 2378678"/>
                <a:gd name="csY880" fmla="*/ 685434 h 1912931"/>
                <a:gd name="csX881" fmla="*/ 72667 w 2378678"/>
                <a:gd name="csY881" fmla="*/ 687492 h 1912931"/>
                <a:gd name="csX882" fmla="*/ 72200 w 2378678"/>
                <a:gd name="csY882" fmla="*/ 690017 h 1912931"/>
                <a:gd name="csX883" fmla="*/ 71826 w 2378678"/>
                <a:gd name="csY883" fmla="*/ 693010 h 1912931"/>
                <a:gd name="csX884" fmla="*/ 71452 w 2378678"/>
                <a:gd name="csY884" fmla="*/ 695628 h 1912931"/>
                <a:gd name="csX885" fmla="*/ 71265 w 2378678"/>
                <a:gd name="csY885" fmla="*/ 696096 h 1912931"/>
                <a:gd name="csX886" fmla="*/ 70610 w 2378678"/>
                <a:gd name="csY886" fmla="*/ 701146 h 1912931"/>
                <a:gd name="csX887" fmla="*/ 65279 w 2378678"/>
                <a:gd name="csY887" fmla="*/ 705168 h 1912931"/>
                <a:gd name="csX888" fmla="*/ 53963 w 2378678"/>
                <a:gd name="csY888" fmla="*/ 710218 h 1912931"/>
                <a:gd name="csX889" fmla="*/ 50315 w 2378678"/>
                <a:gd name="csY889" fmla="*/ 714614 h 1912931"/>
                <a:gd name="csX890" fmla="*/ 46107 w 2378678"/>
                <a:gd name="csY890" fmla="*/ 722376 h 1912931"/>
                <a:gd name="csX891" fmla="*/ 41244 w 2378678"/>
                <a:gd name="csY891" fmla="*/ 731354 h 1912931"/>
                <a:gd name="csX892" fmla="*/ 39748 w 2378678"/>
                <a:gd name="csY892" fmla="*/ 738275 h 1912931"/>
                <a:gd name="csX893" fmla="*/ 39186 w 2378678"/>
                <a:gd name="csY893" fmla="*/ 741922 h 1912931"/>
                <a:gd name="csX894" fmla="*/ 38344 w 2378678"/>
                <a:gd name="csY894" fmla="*/ 746505 h 1912931"/>
                <a:gd name="csX895" fmla="*/ 38157 w 2378678"/>
                <a:gd name="csY895" fmla="*/ 748189 h 1912931"/>
                <a:gd name="csX896" fmla="*/ 37690 w 2378678"/>
                <a:gd name="csY896" fmla="*/ 751368 h 1912931"/>
                <a:gd name="csX897" fmla="*/ 36567 w 2378678"/>
                <a:gd name="csY897" fmla="*/ 757073 h 1912931"/>
                <a:gd name="csX898" fmla="*/ 35071 w 2378678"/>
                <a:gd name="csY898" fmla="*/ 764648 h 1912931"/>
                <a:gd name="csX899" fmla="*/ 34136 w 2378678"/>
                <a:gd name="csY899" fmla="*/ 770260 h 1912931"/>
                <a:gd name="csX900" fmla="*/ 23568 w 2378678"/>
                <a:gd name="csY900" fmla="*/ 772411 h 1912931"/>
                <a:gd name="csX901" fmla="*/ 20481 w 2378678"/>
                <a:gd name="csY901" fmla="*/ 773066 h 1912931"/>
                <a:gd name="csX902" fmla="*/ 11036 w 2378678"/>
                <a:gd name="csY902" fmla="*/ 774749 h 1912931"/>
                <a:gd name="csX903" fmla="*/ 2618 w 2378678"/>
                <a:gd name="csY903" fmla="*/ 780267 h 1912931"/>
                <a:gd name="csX904" fmla="*/ 0 w 2378678"/>
                <a:gd name="csY904" fmla="*/ 782231 h 1912931"/>
                <a:gd name="csX905" fmla="*/ 654 w 2378678"/>
                <a:gd name="csY905" fmla="*/ 782231 h 1912931"/>
                <a:gd name="csX906" fmla="*/ 1215 w 2378678"/>
                <a:gd name="csY906" fmla="*/ 782605 h 1912931"/>
                <a:gd name="csX907" fmla="*/ 9539 w 2378678"/>
                <a:gd name="csY907" fmla="*/ 786252 h 1912931"/>
                <a:gd name="csX908" fmla="*/ 10194 w 2378678"/>
                <a:gd name="csY908" fmla="*/ 786252 h 1912931"/>
                <a:gd name="csX909" fmla="*/ 11036 w 2378678"/>
                <a:gd name="csY909" fmla="*/ 787001 h 1912931"/>
                <a:gd name="csX910" fmla="*/ 12345 w 2378678"/>
                <a:gd name="csY910" fmla="*/ 787749 h 1912931"/>
                <a:gd name="csX911" fmla="*/ 13467 w 2378678"/>
                <a:gd name="csY911" fmla="*/ 788404 h 1912931"/>
                <a:gd name="csX912" fmla="*/ 15431 w 2378678"/>
                <a:gd name="csY912" fmla="*/ 791209 h 1912931"/>
                <a:gd name="csX913" fmla="*/ 20668 w 2378678"/>
                <a:gd name="csY913" fmla="*/ 795886 h 1912931"/>
                <a:gd name="csX914" fmla="*/ 27776 w 2378678"/>
                <a:gd name="csY914" fmla="*/ 796353 h 1912931"/>
                <a:gd name="csX915" fmla="*/ 28992 w 2378678"/>
                <a:gd name="csY915" fmla="*/ 796540 h 1912931"/>
                <a:gd name="csX916" fmla="*/ 30769 w 2378678"/>
                <a:gd name="csY916" fmla="*/ 797195 h 1912931"/>
                <a:gd name="csX917" fmla="*/ 31985 w 2378678"/>
                <a:gd name="csY917" fmla="*/ 797943 h 1912931"/>
                <a:gd name="csX918" fmla="*/ 34136 w 2378678"/>
                <a:gd name="csY918" fmla="*/ 799252 h 1912931"/>
                <a:gd name="csX919" fmla="*/ 53308 w 2378678"/>
                <a:gd name="csY919" fmla="*/ 806547 h 1912931"/>
                <a:gd name="csX920" fmla="*/ 54337 w 2378678"/>
                <a:gd name="csY920" fmla="*/ 806734 h 1912931"/>
                <a:gd name="csX921" fmla="*/ 66682 w 2378678"/>
                <a:gd name="csY921" fmla="*/ 806360 h 1912931"/>
                <a:gd name="csX922" fmla="*/ 68927 w 2378678"/>
                <a:gd name="csY922" fmla="*/ 806360 h 1912931"/>
                <a:gd name="csX923" fmla="*/ 69581 w 2378678"/>
                <a:gd name="csY923" fmla="*/ 805893 h 1912931"/>
                <a:gd name="csX924" fmla="*/ 76876 w 2378678"/>
                <a:gd name="csY924" fmla="*/ 806828 h 1912931"/>
                <a:gd name="csX925" fmla="*/ 84358 w 2378678"/>
                <a:gd name="csY925" fmla="*/ 810382 h 1912931"/>
                <a:gd name="csX926" fmla="*/ 86509 w 2378678"/>
                <a:gd name="csY926" fmla="*/ 813748 h 1912931"/>
                <a:gd name="csX927" fmla="*/ 89315 w 2378678"/>
                <a:gd name="csY927" fmla="*/ 826842 h 1912931"/>
                <a:gd name="csX928" fmla="*/ 95581 w 2378678"/>
                <a:gd name="csY928" fmla="*/ 834137 h 1912931"/>
                <a:gd name="csX929" fmla="*/ 100444 w 2378678"/>
                <a:gd name="csY929" fmla="*/ 837223 h 1912931"/>
                <a:gd name="csX930" fmla="*/ 112228 w 2378678"/>
                <a:gd name="csY930" fmla="*/ 843115 h 1912931"/>
                <a:gd name="csX931" fmla="*/ 113912 w 2378678"/>
                <a:gd name="csY931" fmla="*/ 845266 h 1912931"/>
                <a:gd name="csX932" fmla="*/ 113724 w 2378678"/>
                <a:gd name="csY932" fmla="*/ 847885 h 1912931"/>
                <a:gd name="csX933" fmla="*/ 107926 w 2378678"/>
                <a:gd name="csY933" fmla="*/ 851065 h 1912931"/>
                <a:gd name="csX934" fmla="*/ 106617 w 2378678"/>
                <a:gd name="csY934" fmla="*/ 851813 h 1912931"/>
                <a:gd name="csX935" fmla="*/ 105494 w 2378678"/>
                <a:gd name="csY935" fmla="*/ 854057 h 1912931"/>
                <a:gd name="csX936" fmla="*/ 104840 w 2378678"/>
                <a:gd name="csY936" fmla="*/ 854244 h 1912931"/>
                <a:gd name="csX937" fmla="*/ 102502 w 2378678"/>
                <a:gd name="csY937" fmla="*/ 854244 h 1912931"/>
                <a:gd name="csX938" fmla="*/ 101847 w 2378678"/>
                <a:gd name="csY938" fmla="*/ 854525 h 1912931"/>
                <a:gd name="csX939" fmla="*/ 101286 w 2378678"/>
                <a:gd name="csY939" fmla="*/ 854993 h 1912931"/>
                <a:gd name="csX940" fmla="*/ 92027 w 2378678"/>
                <a:gd name="csY940" fmla="*/ 863035 h 1912931"/>
                <a:gd name="csX941" fmla="*/ 91747 w 2378678"/>
                <a:gd name="csY941" fmla="*/ 863035 h 1912931"/>
                <a:gd name="csX942" fmla="*/ 89689 w 2378678"/>
                <a:gd name="csY942" fmla="*/ 866589 h 1912931"/>
                <a:gd name="csX943" fmla="*/ 86322 w 2378678"/>
                <a:gd name="csY943" fmla="*/ 872575 h 1912931"/>
                <a:gd name="csX944" fmla="*/ 76502 w 2378678"/>
                <a:gd name="csY944" fmla="*/ 875100 h 1912931"/>
                <a:gd name="csX945" fmla="*/ 76128 w 2378678"/>
                <a:gd name="csY945" fmla="*/ 875474 h 1912931"/>
                <a:gd name="csX946" fmla="*/ 75660 w 2378678"/>
                <a:gd name="csY946" fmla="*/ 876035 h 1912931"/>
                <a:gd name="csX947" fmla="*/ 75473 w 2378678"/>
                <a:gd name="csY947" fmla="*/ 887913 h 1912931"/>
                <a:gd name="csX948" fmla="*/ 79214 w 2378678"/>
                <a:gd name="csY948" fmla="*/ 896985 h 1912931"/>
                <a:gd name="csX949" fmla="*/ 83048 w 2378678"/>
                <a:gd name="csY949" fmla="*/ 898855 h 1912931"/>
                <a:gd name="csX950" fmla="*/ 85667 w 2378678"/>
                <a:gd name="csY950" fmla="*/ 900071 h 1912931"/>
                <a:gd name="csX951" fmla="*/ 86509 w 2378678"/>
                <a:gd name="csY951" fmla="*/ 902035 h 1912931"/>
                <a:gd name="csX952" fmla="*/ 88099 w 2378678"/>
                <a:gd name="csY952" fmla="*/ 905589 h 1912931"/>
                <a:gd name="csX953" fmla="*/ 88286 w 2378678"/>
                <a:gd name="csY953" fmla="*/ 905869 h 1912931"/>
                <a:gd name="csX954" fmla="*/ 88286 w 2378678"/>
                <a:gd name="csY954" fmla="*/ 906337 h 1912931"/>
                <a:gd name="csX955" fmla="*/ 88286 w 2378678"/>
                <a:gd name="csY955" fmla="*/ 908862 h 1912931"/>
                <a:gd name="csX956" fmla="*/ 86041 w 2378678"/>
                <a:gd name="csY956" fmla="*/ 911481 h 1912931"/>
                <a:gd name="csX957" fmla="*/ 83797 w 2378678"/>
                <a:gd name="csY957" fmla="*/ 914380 h 1912931"/>
                <a:gd name="csX958" fmla="*/ 84171 w 2378678"/>
                <a:gd name="csY958" fmla="*/ 917466 h 1912931"/>
                <a:gd name="csX959" fmla="*/ 85387 w 2378678"/>
                <a:gd name="csY959" fmla="*/ 928783 h 1912931"/>
                <a:gd name="csX960" fmla="*/ 89876 w 2378678"/>
                <a:gd name="csY960" fmla="*/ 933552 h 1912931"/>
                <a:gd name="csX961" fmla="*/ 101753 w 2378678"/>
                <a:gd name="csY961" fmla="*/ 946272 h 1912931"/>
                <a:gd name="csX962" fmla="*/ 101940 w 2378678"/>
                <a:gd name="csY962" fmla="*/ 946552 h 1912931"/>
                <a:gd name="csX963" fmla="*/ 103437 w 2378678"/>
                <a:gd name="csY963" fmla="*/ 955530 h 1912931"/>
                <a:gd name="csX964" fmla="*/ 103811 w 2378678"/>
                <a:gd name="csY964" fmla="*/ 957775 h 1912931"/>
                <a:gd name="csX965" fmla="*/ 105682 w 2378678"/>
                <a:gd name="csY965" fmla="*/ 968530 h 1912931"/>
                <a:gd name="csX966" fmla="*/ 104933 w 2378678"/>
                <a:gd name="csY966" fmla="*/ 973674 h 1912931"/>
                <a:gd name="csX967" fmla="*/ 100631 w 2378678"/>
                <a:gd name="csY967" fmla="*/ 977041 h 1912931"/>
                <a:gd name="csX968" fmla="*/ 96984 w 2378678"/>
                <a:gd name="csY968" fmla="*/ 979940 h 1912931"/>
                <a:gd name="csX969" fmla="*/ 92682 w 2378678"/>
                <a:gd name="csY969" fmla="*/ 986113 h 1912931"/>
                <a:gd name="csX970" fmla="*/ 91092 w 2378678"/>
                <a:gd name="csY970" fmla="*/ 988076 h 1912931"/>
                <a:gd name="csX971" fmla="*/ 81178 w 2378678"/>
                <a:gd name="csY971" fmla="*/ 998457 h 1912931"/>
                <a:gd name="csX972" fmla="*/ 81178 w 2378678"/>
                <a:gd name="csY972" fmla="*/ 999206 h 1912931"/>
                <a:gd name="csX973" fmla="*/ 80617 w 2378678"/>
                <a:gd name="csY973" fmla="*/ 1000609 h 1912931"/>
                <a:gd name="csX974" fmla="*/ 90531 w 2378678"/>
                <a:gd name="csY974" fmla="*/ 1002853 h 1912931"/>
                <a:gd name="csX975" fmla="*/ 90811 w 2378678"/>
                <a:gd name="csY975" fmla="*/ 1005846 h 1912931"/>
                <a:gd name="csX976" fmla="*/ 91559 w 2378678"/>
                <a:gd name="csY976" fmla="*/ 1014450 h 1912931"/>
                <a:gd name="csX977" fmla="*/ 91559 w 2378678"/>
                <a:gd name="csY977" fmla="*/ 1017723 h 1912931"/>
                <a:gd name="csX978" fmla="*/ 91747 w 2378678"/>
                <a:gd name="csY978" fmla="*/ 1021745 h 1912931"/>
                <a:gd name="csX979" fmla="*/ 92121 w 2378678"/>
                <a:gd name="csY979" fmla="*/ 1027824 h 1912931"/>
                <a:gd name="csX980" fmla="*/ 96890 w 2378678"/>
                <a:gd name="csY980" fmla="*/ 1027450 h 1912931"/>
                <a:gd name="csX981" fmla="*/ 98948 w 2378678"/>
                <a:gd name="csY981" fmla="*/ 1027076 h 1912931"/>
                <a:gd name="csX982" fmla="*/ 108674 w 2378678"/>
                <a:gd name="csY982" fmla="*/ 1030069 h 1912931"/>
                <a:gd name="csX983" fmla="*/ 114753 w 2378678"/>
                <a:gd name="csY983" fmla="*/ 1031004 h 1912931"/>
                <a:gd name="csX984" fmla="*/ 120551 w 2378678"/>
                <a:gd name="csY984" fmla="*/ 1037457 h 1912931"/>
                <a:gd name="csX985" fmla="*/ 124199 w 2378678"/>
                <a:gd name="csY985" fmla="*/ 1047557 h 1912931"/>
                <a:gd name="csX986" fmla="*/ 125321 w 2378678"/>
                <a:gd name="csY986" fmla="*/ 1050270 h 1912931"/>
                <a:gd name="csX987" fmla="*/ 126537 w 2378678"/>
                <a:gd name="csY987" fmla="*/ 1053543 h 1912931"/>
                <a:gd name="csX988" fmla="*/ 124012 w 2378678"/>
                <a:gd name="csY988" fmla="*/ 1059996 h 1912931"/>
                <a:gd name="csX989" fmla="*/ 124386 w 2378678"/>
                <a:gd name="csY989" fmla="*/ 1070284 h 1912931"/>
                <a:gd name="csX990" fmla="*/ 129624 w 2378678"/>
                <a:gd name="csY990" fmla="*/ 1070097 h 1912931"/>
                <a:gd name="csX991" fmla="*/ 132242 w 2378678"/>
                <a:gd name="csY991" fmla="*/ 1070097 h 1912931"/>
                <a:gd name="csX992" fmla="*/ 136263 w 2378678"/>
                <a:gd name="csY992" fmla="*/ 1064485 h 1912931"/>
                <a:gd name="csX993" fmla="*/ 140285 w 2378678"/>
                <a:gd name="csY993" fmla="*/ 1063270 h 1912931"/>
                <a:gd name="csX994" fmla="*/ 144213 w 2378678"/>
                <a:gd name="csY994" fmla="*/ 1062522 h 1912931"/>
                <a:gd name="csX995" fmla="*/ 148702 w 2378678"/>
                <a:gd name="csY995" fmla="*/ 1058594 h 1912931"/>
                <a:gd name="csX996" fmla="*/ 153659 w 2378678"/>
                <a:gd name="csY996" fmla="*/ 1055975 h 1912931"/>
                <a:gd name="csX997" fmla="*/ 155343 w 2378678"/>
                <a:gd name="csY997" fmla="*/ 1055788 h 1912931"/>
                <a:gd name="csX998" fmla="*/ 156839 w 2378678"/>
                <a:gd name="csY998" fmla="*/ 1056817 h 1912931"/>
                <a:gd name="csX999" fmla="*/ 158897 w 2378678"/>
                <a:gd name="csY999" fmla="*/ 1058313 h 1912931"/>
                <a:gd name="csX1000" fmla="*/ 161889 w 2378678"/>
                <a:gd name="csY1000" fmla="*/ 1061212 h 1912931"/>
                <a:gd name="csX1001" fmla="*/ 168904 w 2378678"/>
                <a:gd name="csY1001" fmla="*/ 1055975 h 1912931"/>
                <a:gd name="csX1002" fmla="*/ 172270 w 2378678"/>
                <a:gd name="csY1002" fmla="*/ 1052982 h 1912931"/>
                <a:gd name="csX1003" fmla="*/ 175263 w 2378678"/>
                <a:gd name="csY1003" fmla="*/ 1050737 h 1912931"/>
                <a:gd name="csX1004" fmla="*/ 177601 w 2378678"/>
                <a:gd name="csY1004" fmla="*/ 1048867 h 1912931"/>
                <a:gd name="csX1005" fmla="*/ 179378 w 2378678"/>
                <a:gd name="csY1005" fmla="*/ 1043068 h 1912931"/>
                <a:gd name="csX1006" fmla="*/ 182184 w 2378678"/>
                <a:gd name="csY1006" fmla="*/ 1040637 h 1912931"/>
                <a:gd name="csX1007" fmla="*/ 184802 w 2378678"/>
                <a:gd name="csY1007" fmla="*/ 1039327 h 1912931"/>
                <a:gd name="csX1008" fmla="*/ 189853 w 2378678"/>
                <a:gd name="csY1008" fmla="*/ 1037457 h 1912931"/>
                <a:gd name="csX1009" fmla="*/ 195090 w 2378678"/>
                <a:gd name="csY1009" fmla="*/ 1036989 h 1912931"/>
                <a:gd name="csX1010" fmla="*/ 198457 w 2378678"/>
                <a:gd name="csY1010" fmla="*/ 1036802 h 1912931"/>
                <a:gd name="csX1011" fmla="*/ 205471 w 2378678"/>
                <a:gd name="csY1011" fmla="*/ 1042414 h 1912931"/>
                <a:gd name="csX1012" fmla="*/ 207061 w 2378678"/>
                <a:gd name="csY1012" fmla="*/ 1043068 h 1912931"/>
                <a:gd name="csX1013" fmla="*/ 209680 w 2378678"/>
                <a:gd name="csY1013" fmla="*/ 1044845 h 1912931"/>
                <a:gd name="csX1014" fmla="*/ 212859 w 2378678"/>
                <a:gd name="csY1014" fmla="*/ 1047838 h 1912931"/>
                <a:gd name="csX1015" fmla="*/ 219500 w 2378678"/>
                <a:gd name="csY1015" fmla="*/ 1054946 h 1912931"/>
                <a:gd name="csX1016" fmla="*/ 220154 w 2378678"/>
                <a:gd name="csY1016" fmla="*/ 1061399 h 1912931"/>
                <a:gd name="csX1017" fmla="*/ 220903 w 2378678"/>
                <a:gd name="csY1017" fmla="*/ 1065795 h 1912931"/>
                <a:gd name="csX1018" fmla="*/ 220435 w 2378678"/>
                <a:gd name="csY1018" fmla="*/ 1075334 h 1912931"/>
                <a:gd name="csX1019" fmla="*/ 220903 w 2378678"/>
                <a:gd name="csY1019" fmla="*/ 1088334 h 1912931"/>
                <a:gd name="csX1020" fmla="*/ 220715 w 2378678"/>
                <a:gd name="csY1020" fmla="*/ 1088708 h 1912931"/>
                <a:gd name="csX1021" fmla="*/ 197428 w 2378678"/>
                <a:gd name="csY1021" fmla="*/ 1097873 h 1912931"/>
                <a:gd name="csX1022" fmla="*/ 203600 w 2378678"/>
                <a:gd name="csY1022" fmla="*/ 1103859 h 1912931"/>
                <a:gd name="csX1023" fmla="*/ 211924 w 2378678"/>
                <a:gd name="csY1023" fmla="*/ 1111902 h 1912931"/>
                <a:gd name="csX1024" fmla="*/ 215385 w 2378678"/>
                <a:gd name="csY1024" fmla="*/ 1121535 h 1912931"/>
                <a:gd name="csX1025" fmla="*/ 212392 w 2378678"/>
                <a:gd name="csY1025" fmla="*/ 1130700 h 1912931"/>
                <a:gd name="csX1026" fmla="*/ 211924 w 2378678"/>
                <a:gd name="csY1026" fmla="*/ 1137808 h 1912931"/>
                <a:gd name="csX1027" fmla="*/ 217910 w 2378678"/>
                <a:gd name="csY1027" fmla="*/ 1144541 h 1912931"/>
                <a:gd name="csX1028" fmla="*/ 221183 w 2378678"/>
                <a:gd name="csY1028" fmla="*/ 1148844 h 1912931"/>
                <a:gd name="csX1029" fmla="*/ 219687 w 2378678"/>
                <a:gd name="csY1029" fmla="*/ 1151182 h 1912931"/>
                <a:gd name="csX1030" fmla="*/ 217255 w 2378678"/>
                <a:gd name="csY1030" fmla="*/ 1154175 h 1912931"/>
                <a:gd name="csX1031" fmla="*/ 210241 w 2378678"/>
                <a:gd name="csY1031" fmla="*/ 1158383 h 1912931"/>
                <a:gd name="csX1032" fmla="*/ 207716 w 2378678"/>
                <a:gd name="csY1032" fmla="*/ 1160721 h 1912931"/>
                <a:gd name="csX1033" fmla="*/ 207342 w 2378678"/>
                <a:gd name="csY1033" fmla="*/ 1161002 h 1912931"/>
                <a:gd name="csX1034" fmla="*/ 199485 w 2378678"/>
                <a:gd name="csY1034" fmla="*/ 1166052 h 1912931"/>
                <a:gd name="csX1035" fmla="*/ 199205 w 2378678"/>
                <a:gd name="csY1035" fmla="*/ 1166239 h 1912931"/>
                <a:gd name="csX1036" fmla="*/ 192752 w 2378678"/>
                <a:gd name="csY1036" fmla="*/ 1173908 h 1912931"/>
                <a:gd name="csX1037" fmla="*/ 192097 w 2378678"/>
                <a:gd name="csY1037" fmla="*/ 1174375 h 1912931"/>
                <a:gd name="csX1038" fmla="*/ 191162 w 2378678"/>
                <a:gd name="csY1038" fmla="*/ 1174563 h 1912931"/>
                <a:gd name="csX1039" fmla="*/ 190227 w 2378678"/>
                <a:gd name="csY1039" fmla="*/ 1174563 h 1912931"/>
                <a:gd name="csX1040" fmla="*/ 187889 w 2378678"/>
                <a:gd name="csY1040" fmla="*/ 1173814 h 1912931"/>
                <a:gd name="csX1041" fmla="*/ 185457 w 2378678"/>
                <a:gd name="csY1041" fmla="*/ 1172879 h 1912931"/>
                <a:gd name="csX1042" fmla="*/ 184054 w 2378678"/>
                <a:gd name="csY1042" fmla="*/ 1172037 h 1912931"/>
                <a:gd name="csX1043" fmla="*/ 183306 w 2378678"/>
                <a:gd name="csY1043" fmla="*/ 1171476 h 1912931"/>
                <a:gd name="csX1044" fmla="*/ 182184 w 2378678"/>
                <a:gd name="csY1044" fmla="*/ 1170074 h 1912931"/>
                <a:gd name="csX1045" fmla="*/ 181529 w 2378678"/>
                <a:gd name="csY1045" fmla="*/ 1169699 h 1912931"/>
                <a:gd name="csX1046" fmla="*/ 180781 w 2378678"/>
                <a:gd name="csY1046" fmla="*/ 1169699 h 1912931"/>
                <a:gd name="csX1047" fmla="*/ 178817 w 2378678"/>
                <a:gd name="csY1047" fmla="*/ 1169886 h 1912931"/>
                <a:gd name="csX1048" fmla="*/ 176011 w 2378678"/>
                <a:gd name="csY1048" fmla="*/ 1169886 h 1912931"/>
                <a:gd name="csX1049" fmla="*/ 175170 w 2378678"/>
                <a:gd name="csY1049" fmla="*/ 1169886 h 1912931"/>
                <a:gd name="csX1050" fmla="*/ 173299 w 2378678"/>
                <a:gd name="csY1050" fmla="*/ 1172412 h 1912931"/>
                <a:gd name="csX1051" fmla="*/ 169090 w 2378678"/>
                <a:gd name="csY1051" fmla="*/ 1176152 h 1912931"/>
                <a:gd name="csX1052" fmla="*/ 167313 w 2378678"/>
                <a:gd name="csY1052" fmla="*/ 1178865 h 1912931"/>
                <a:gd name="csX1053" fmla="*/ 164414 w 2378678"/>
                <a:gd name="csY1053" fmla="*/ 1182886 h 1912931"/>
                <a:gd name="csX1054" fmla="*/ 161141 w 2378678"/>
                <a:gd name="csY1054" fmla="*/ 1185412 h 1912931"/>
                <a:gd name="csX1055" fmla="*/ 160673 w 2378678"/>
                <a:gd name="csY1055" fmla="*/ 1185412 h 1912931"/>
                <a:gd name="csX1056" fmla="*/ 156184 w 2378678"/>
                <a:gd name="csY1056" fmla="*/ 1183635 h 1912931"/>
                <a:gd name="csX1057" fmla="*/ 152069 w 2378678"/>
                <a:gd name="csY1057" fmla="*/ 1180548 h 1912931"/>
                <a:gd name="csX1058" fmla="*/ 150947 w 2378678"/>
                <a:gd name="csY1058" fmla="*/ 1185224 h 1912931"/>
                <a:gd name="csX1059" fmla="*/ 149918 w 2378678"/>
                <a:gd name="csY1059" fmla="*/ 1189620 h 1912931"/>
                <a:gd name="csX1060" fmla="*/ 148047 w 2378678"/>
                <a:gd name="csY1060" fmla="*/ 1196634 h 1912931"/>
                <a:gd name="csX1061" fmla="*/ 147580 w 2378678"/>
                <a:gd name="csY1061" fmla="*/ 1205239 h 1912931"/>
                <a:gd name="csX1062" fmla="*/ 149638 w 2378678"/>
                <a:gd name="csY1062" fmla="*/ 1210850 h 1912931"/>
                <a:gd name="csX1063" fmla="*/ 156090 w 2378678"/>
                <a:gd name="csY1063" fmla="*/ 1211785 h 1912931"/>
                <a:gd name="csX1064" fmla="*/ 165724 w 2378678"/>
                <a:gd name="csY1064" fmla="*/ 1213562 h 1912931"/>
                <a:gd name="csX1065" fmla="*/ 165256 w 2378678"/>
                <a:gd name="csY1065" fmla="*/ 1216181 h 1912931"/>
                <a:gd name="csX1066" fmla="*/ 162731 w 2378678"/>
                <a:gd name="csY1066" fmla="*/ 1223008 h 1912931"/>
                <a:gd name="csX1067" fmla="*/ 163759 w 2378678"/>
                <a:gd name="csY1067" fmla="*/ 1224224 h 1912931"/>
                <a:gd name="csX1068" fmla="*/ 163947 w 2378678"/>
                <a:gd name="csY1068" fmla="*/ 1225066 h 1912931"/>
                <a:gd name="csX1069" fmla="*/ 166939 w 2378678"/>
                <a:gd name="csY1069" fmla="*/ 1229181 h 1912931"/>
                <a:gd name="csX1070" fmla="*/ 167407 w 2378678"/>
                <a:gd name="csY1070" fmla="*/ 1230022 h 1912931"/>
                <a:gd name="csX1071" fmla="*/ 167968 w 2378678"/>
                <a:gd name="csY1071" fmla="*/ 1230583 h 1912931"/>
                <a:gd name="csX1072" fmla="*/ 168529 w 2378678"/>
                <a:gd name="csY1072" fmla="*/ 1230864 h 1912931"/>
                <a:gd name="csX1073" fmla="*/ 173766 w 2378678"/>
                <a:gd name="csY1073" fmla="*/ 1234324 h 1912931"/>
                <a:gd name="csX1074" fmla="*/ 174421 w 2378678"/>
                <a:gd name="csY1074" fmla="*/ 1235914 h 1912931"/>
                <a:gd name="csX1075" fmla="*/ 175918 w 2378678"/>
                <a:gd name="csY1075" fmla="*/ 1239749 h 1912931"/>
                <a:gd name="csX1076" fmla="*/ 177040 w 2378678"/>
                <a:gd name="csY1076" fmla="*/ 1241900 h 1912931"/>
                <a:gd name="csX1077" fmla="*/ 178069 w 2378678"/>
                <a:gd name="csY1077" fmla="*/ 1243864 h 1912931"/>
                <a:gd name="csX1078" fmla="*/ 181248 w 2378678"/>
                <a:gd name="csY1078" fmla="*/ 1248914 h 1912931"/>
                <a:gd name="csX1079" fmla="*/ 185831 w 2378678"/>
                <a:gd name="csY1079" fmla="*/ 1255086 h 1912931"/>
                <a:gd name="csX1080" fmla="*/ 185457 w 2378678"/>
                <a:gd name="csY1080" fmla="*/ 1258640 h 1912931"/>
                <a:gd name="csX1081" fmla="*/ 184709 w 2378678"/>
                <a:gd name="csY1081" fmla="*/ 1266590 h 1912931"/>
                <a:gd name="csX1082" fmla="*/ 180687 w 2378678"/>
                <a:gd name="csY1082" fmla="*/ 1273791 h 1912931"/>
                <a:gd name="csX1083" fmla="*/ 186766 w 2378678"/>
                <a:gd name="csY1083" fmla="*/ 1286417 h 1912931"/>
                <a:gd name="csX1084" fmla="*/ 188356 w 2378678"/>
                <a:gd name="csY1084" fmla="*/ 1287446 h 1912931"/>
                <a:gd name="csX1085" fmla="*/ 196306 w 2378678"/>
                <a:gd name="csY1085" fmla="*/ 1276504 h 1912931"/>
                <a:gd name="csX1086" fmla="*/ 200140 w 2378678"/>
                <a:gd name="csY1086" fmla="*/ 1270331 h 1912931"/>
                <a:gd name="csX1087" fmla="*/ 205471 w 2378678"/>
                <a:gd name="csY1087" fmla="*/ 1261353 h 1912931"/>
                <a:gd name="csX1088" fmla="*/ 211643 w 2378678"/>
                <a:gd name="csY1088" fmla="*/ 1261727 h 1912931"/>
                <a:gd name="csX1089" fmla="*/ 215665 w 2378678"/>
                <a:gd name="csY1089" fmla="*/ 1265093 h 1912931"/>
                <a:gd name="csX1090" fmla="*/ 217629 w 2378678"/>
                <a:gd name="csY1090" fmla="*/ 1266777 h 1912931"/>
                <a:gd name="csX1091" fmla="*/ 218003 w 2378678"/>
                <a:gd name="csY1091" fmla="*/ 1267058 h 1912931"/>
                <a:gd name="csX1092" fmla="*/ 211831 w 2378678"/>
                <a:gd name="csY1092" fmla="*/ 1276597 h 1912931"/>
                <a:gd name="csX1093" fmla="*/ 211831 w 2378678"/>
                <a:gd name="csY1093" fmla="*/ 1278561 h 1912931"/>
                <a:gd name="csX1094" fmla="*/ 212673 w 2378678"/>
                <a:gd name="csY1094" fmla="*/ 1282302 h 1912931"/>
                <a:gd name="csX1095" fmla="*/ 214823 w 2378678"/>
                <a:gd name="csY1095" fmla="*/ 1284453 h 1912931"/>
                <a:gd name="csX1096" fmla="*/ 213888 w 2378678"/>
                <a:gd name="csY1096" fmla="*/ 1287913 h 1912931"/>
                <a:gd name="csX1097" fmla="*/ 213888 w 2378678"/>
                <a:gd name="csY1097" fmla="*/ 1290719 h 1912931"/>
                <a:gd name="csX1098" fmla="*/ 214169 w 2378678"/>
                <a:gd name="csY1098" fmla="*/ 1291654 h 1912931"/>
                <a:gd name="csX1099" fmla="*/ 216039 w 2378678"/>
                <a:gd name="csY1099" fmla="*/ 1293525 h 1912931"/>
                <a:gd name="csX1100" fmla="*/ 215665 w 2378678"/>
                <a:gd name="csY1100" fmla="*/ 1295395 h 1912931"/>
                <a:gd name="csX1101" fmla="*/ 214075 w 2378678"/>
                <a:gd name="csY1101" fmla="*/ 1296331 h 1912931"/>
                <a:gd name="csX1102" fmla="*/ 214075 w 2378678"/>
                <a:gd name="csY1102" fmla="*/ 1298481 h 1912931"/>
                <a:gd name="csX1103" fmla="*/ 217816 w 2378678"/>
                <a:gd name="csY1103" fmla="*/ 1299417 h 1912931"/>
                <a:gd name="csX1104" fmla="*/ 220342 w 2378678"/>
                <a:gd name="csY1104" fmla="*/ 1298481 h 1912931"/>
                <a:gd name="csX1105" fmla="*/ 221557 w 2378678"/>
                <a:gd name="csY1105" fmla="*/ 1295395 h 1912931"/>
                <a:gd name="csX1106" fmla="*/ 224082 w 2378678"/>
                <a:gd name="csY1106" fmla="*/ 1293150 h 1912931"/>
                <a:gd name="csX1107" fmla="*/ 227449 w 2378678"/>
                <a:gd name="csY1107" fmla="*/ 1292215 h 1912931"/>
                <a:gd name="csX1108" fmla="*/ 230255 w 2378678"/>
                <a:gd name="csY1108" fmla="*/ 1292215 h 1912931"/>
                <a:gd name="csX1109" fmla="*/ 232125 w 2378678"/>
                <a:gd name="csY1109" fmla="*/ 1295676 h 1912931"/>
                <a:gd name="csX1110" fmla="*/ 235212 w 2378678"/>
                <a:gd name="csY1110" fmla="*/ 1299136 h 1912931"/>
                <a:gd name="csX1111" fmla="*/ 236521 w 2378678"/>
                <a:gd name="csY1111" fmla="*/ 1302503 h 1912931"/>
                <a:gd name="csX1112" fmla="*/ 237176 w 2378678"/>
                <a:gd name="csY1112" fmla="*/ 1305870 h 1912931"/>
                <a:gd name="csX1113" fmla="*/ 236895 w 2378678"/>
                <a:gd name="csY1113" fmla="*/ 1308956 h 1912931"/>
                <a:gd name="csX1114" fmla="*/ 235305 w 2378678"/>
                <a:gd name="csY1114" fmla="*/ 1310827 h 1912931"/>
                <a:gd name="csX1115" fmla="*/ 238392 w 2378678"/>
                <a:gd name="csY1115" fmla="*/ 1312042 h 1912931"/>
                <a:gd name="csX1116" fmla="*/ 239046 w 2378678"/>
                <a:gd name="csY1116" fmla="*/ 1314474 h 1912931"/>
                <a:gd name="csX1117" fmla="*/ 237830 w 2378678"/>
                <a:gd name="csY1117" fmla="*/ 1316719 h 1912931"/>
                <a:gd name="csX1118" fmla="*/ 238485 w 2378678"/>
                <a:gd name="csY1118" fmla="*/ 1319244 h 1912931"/>
                <a:gd name="csX1119" fmla="*/ 240355 w 2378678"/>
                <a:gd name="csY1119" fmla="*/ 1319524 h 1912931"/>
                <a:gd name="csX1120" fmla="*/ 240636 w 2378678"/>
                <a:gd name="csY1120" fmla="*/ 1321769 h 1912931"/>
                <a:gd name="csX1121" fmla="*/ 238204 w 2378678"/>
                <a:gd name="csY1121" fmla="*/ 1323920 h 1912931"/>
                <a:gd name="csX1122" fmla="*/ 237269 w 2378678"/>
                <a:gd name="csY1122" fmla="*/ 1326445 h 1912931"/>
                <a:gd name="csX1123" fmla="*/ 238204 w 2378678"/>
                <a:gd name="csY1123" fmla="*/ 1329531 h 1912931"/>
                <a:gd name="csX1124" fmla="*/ 241010 w 2378678"/>
                <a:gd name="csY1124" fmla="*/ 1330747 h 1912931"/>
                <a:gd name="csX1125" fmla="*/ 244657 w 2378678"/>
                <a:gd name="csY1125" fmla="*/ 1330747 h 1912931"/>
                <a:gd name="csX1126" fmla="*/ 244190 w 2378678"/>
                <a:gd name="csY1126" fmla="*/ 1335797 h 1912931"/>
                <a:gd name="csX1127" fmla="*/ 240823 w 2378678"/>
                <a:gd name="csY1127" fmla="*/ 1342250 h 1912931"/>
                <a:gd name="csX1128" fmla="*/ 237362 w 2378678"/>
                <a:gd name="csY1128" fmla="*/ 1346646 h 1912931"/>
                <a:gd name="csX1129" fmla="*/ 234650 w 2378678"/>
                <a:gd name="csY1129" fmla="*/ 1350200 h 1912931"/>
                <a:gd name="csX1130" fmla="*/ 232780 w 2378678"/>
                <a:gd name="csY1130" fmla="*/ 1354876 h 1912931"/>
                <a:gd name="csX1131" fmla="*/ 231003 w 2378678"/>
                <a:gd name="csY1131" fmla="*/ 1356746 h 1912931"/>
                <a:gd name="csX1132" fmla="*/ 217816 w 2378678"/>
                <a:gd name="csY1132" fmla="*/ 1369840 h 1912931"/>
                <a:gd name="csX1133" fmla="*/ 201730 w 2378678"/>
                <a:gd name="csY1133" fmla="*/ 1385739 h 1912931"/>
                <a:gd name="csX1134" fmla="*/ 187701 w 2378678"/>
                <a:gd name="csY1134" fmla="*/ 1399768 h 1912931"/>
                <a:gd name="csX1135" fmla="*/ 177882 w 2378678"/>
                <a:gd name="csY1135" fmla="*/ 1409494 h 1912931"/>
                <a:gd name="csX1136" fmla="*/ 164789 w 2378678"/>
                <a:gd name="csY1136" fmla="*/ 1434371 h 1912931"/>
                <a:gd name="csX1137" fmla="*/ 158990 w 2378678"/>
                <a:gd name="csY1137" fmla="*/ 1445594 h 1912931"/>
                <a:gd name="csX1138" fmla="*/ 156090 w 2378678"/>
                <a:gd name="csY1138" fmla="*/ 1451206 h 1912931"/>
                <a:gd name="csX1139" fmla="*/ 148702 w 2378678"/>
                <a:gd name="csY1139" fmla="*/ 1465608 h 1912931"/>
                <a:gd name="csX1140" fmla="*/ 144681 w 2378678"/>
                <a:gd name="csY1140" fmla="*/ 1473371 h 1912931"/>
                <a:gd name="csX1141" fmla="*/ 181623 w 2378678"/>
                <a:gd name="csY1141" fmla="*/ 1500025 h 1912931"/>
                <a:gd name="csX1142" fmla="*/ 184896 w 2378678"/>
                <a:gd name="csY1142" fmla="*/ 1502269 h 1912931"/>
                <a:gd name="csX1143" fmla="*/ 203414 w 2378678"/>
                <a:gd name="csY1143" fmla="*/ 1514895 h 1912931"/>
                <a:gd name="csX1144" fmla="*/ 213140 w 2378678"/>
                <a:gd name="csY1144" fmla="*/ 1521909 h 1912931"/>
                <a:gd name="csX1145" fmla="*/ 224550 w 2378678"/>
                <a:gd name="csY1145" fmla="*/ 1532010 h 1912931"/>
                <a:gd name="csX1146" fmla="*/ 225018 w 2378678"/>
                <a:gd name="csY1146" fmla="*/ 1532571 h 1912931"/>
                <a:gd name="csX1147" fmla="*/ 238017 w 2378678"/>
                <a:gd name="csY1147" fmla="*/ 1544262 h 1912931"/>
                <a:gd name="csX1148" fmla="*/ 241104 w 2378678"/>
                <a:gd name="csY1148" fmla="*/ 1546974 h 1912931"/>
                <a:gd name="csX1149" fmla="*/ 229974 w 2378678"/>
                <a:gd name="csY1149" fmla="*/ 1567923 h 1912931"/>
                <a:gd name="csX1150" fmla="*/ 225204 w 2378678"/>
                <a:gd name="csY1150" fmla="*/ 1576620 h 1912931"/>
                <a:gd name="csX1151" fmla="*/ 201730 w 2378678"/>
                <a:gd name="csY1151" fmla="*/ 1621419 h 1912931"/>
                <a:gd name="csX1152" fmla="*/ 200514 w 2378678"/>
                <a:gd name="csY1152" fmla="*/ 1623850 h 1912931"/>
                <a:gd name="csX1153" fmla="*/ 196773 w 2378678"/>
                <a:gd name="csY1153" fmla="*/ 1630771 h 1912931"/>
                <a:gd name="csX1154" fmla="*/ 193500 w 2378678"/>
                <a:gd name="csY1154" fmla="*/ 1634418 h 1912931"/>
                <a:gd name="csX1155" fmla="*/ 193313 w 2378678"/>
                <a:gd name="csY1155" fmla="*/ 1635447 h 1912931"/>
                <a:gd name="csX1156" fmla="*/ 193781 w 2378678"/>
                <a:gd name="csY1156" fmla="*/ 1637317 h 1912931"/>
                <a:gd name="csX1157" fmla="*/ 193968 w 2378678"/>
                <a:gd name="csY1157" fmla="*/ 1638627 h 1912931"/>
                <a:gd name="csX1158" fmla="*/ 193968 w 2378678"/>
                <a:gd name="csY1158" fmla="*/ 1641619 h 1912931"/>
                <a:gd name="csX1159" fmla="*/ 193593 w 2378678"/>
                <a:gd name="csY1159" fmla="*/ 1643116 h 1912931"/>
                <a:gd name="csX1160" fmla="*/ 192658 w 2378678"/>
                <a:gd name="csY1160" fmla="*/ 1643770 h 1912931"/>
                <a:gd name="csX1161" fmla="*/ 192097 w 2378678"/>
                <a:gd name="csY1161" fmla="*/ 1643770 h 1912931"/>
                <a:gd name="csX1162" fmla="*/ 190508 w 2378678"/>
                <a:gd name="csY1162" fmla="*/ 1643116 h 1912931"/>
                <a:gd name="csX1163" fmla="*/ 190039 w 2378678"/>
                <a:gd name="csY1163" fmla="*/ 1642742 h 1912931"/>
                <a:gd name="csX1164" fmla="*/ 189853 w 2378678"/>
                <a:gd name="csY1164" fmla="*/ 1642274 h 1912931"/>
                <a:gd name="csX1165" fmla="*/ 189104 w 2378678"/>
                <a:gd name="csY1165" fmla="*/ 1640310 h 1912931"/>
                <a:gd name="csX1166" fmla="*/ 187701 w 2378678"/>
                <a:gd name="csY1166" fmla="*/ 1637878 h 1912931"/>
                <a:gd name="csX1167" fmla="*/ 186018 w 2378678"/>
                <a:gd name="csY1167" fmla="*/ 1636195 h 1912931"/>
                <a:gd name="csX1168" fmla="*/ 184522 w 2378678"/>
                <a:gd name="csY1168" fmla="*/ 1635166 h 1912931"/>
                <a:gd name="csX1169" fmla="*/ 183400 w 2378678"/>
                <a:gd name="csY1169" fmla="*/ 1634979 h 1912931"/>
                <a:gd name="csX1170" fmla="*/ 182839 w 2378678"/>
                <a:gd name="csY1170" fmla="*/ 1634979 h 1912931"/>
                <a:gd name="csX1171" fmla="*/ 182277 w 2378678"/>
                <a:gd name="csY1171" fmla="*/ 1635447 h 1912931"/>
                <a:gd name="csX1172" fmla="*/ 177320 w 2378678"/>
                <a:gd name="csY1172" fmla="*/ 1641807 h 1912931"/>
                <a:gd name="csX1173" fmla="*/ 176666 w 2378678"/>
                <a:gd name="csY1173" fmla="*/ 1641807 h 1912931"/>
                <a:gd name="csX1174" fmla="*/ 175450 w 2378678"/>
                <a:gd name="csY1174" fmla="*/ 1639655 h 1912931"/>
                <a:gd name="csX1175" fmla="*/ 174982 w 2378678"/>
                <a:gd name="csY1175" fmla="*/ 1637598 h 1912931"/>
                <a:gd name="csX1176" fmla="*/ 174047 w 2378678"/>
                <a:gd name="csY1176" fmla="*/ 1636850 h 1912931"/>
                <a:gd name="csX1177" fmla="*/ 173019 w 2378678"/>
                <a:gd name="csY1177" fmla="*/ 1636289 h 1912931"/>
                <a:gd name="csX1178" fmla="*/ 171054 w 2378678"/>
                <a:gd name="csY1178" fmla="*/ 1634605 h 1912931"/>
                <a:gd name="csX1179" fmla="*/ 170493 w 2378678"/>
                <a:gd name="csY1179" fmla="*/ 1635260 h 1912931"/>
                <a:gd name="csX1180" fmla="*/ 167874 w 2378678"/>
                <a:gd name="csY1180" fmla="*/ 1641058 h 1912931"/>
                <a:gd name="csX1181" fmla="*/ 164789 w 2378678"/>
                <a:gd name="csY1181" fmla="*/ 1647512 h 1912931"/>
                <a:gd name="csX1182" fmla="*/ 167220 w 2378678"/>
                <a:gd name="csY1182" fmla="*/ 1648260 h 1912931"/>
                <a:gd name="csX1183" fmla="*/ 176572 w 2378678"/>
                <a:gd name="csY1183" fmla="*/ 1650785 h 1912931"/>
                <a:gd name="csX1184" fmla="*/ 183025 w 2378678"/>
                <a:gd name="csY1184" fmla="*/ 1651065 h 1912931"/>
                <a:gd name="csX1185" fmla="*/ 183961 w 2378678"/>
                <a:gd name="csY1185" fmla="*/ 1651533 h 1912931"/>
                <a:gd name="csX1186" fmla="*/ 213046 w 2378678"/>
                <a:gd name="csY1186" fmla="*/ 1651720 h 1912931"/>
                <a:gd name="csX1187" fmla="*/ 225859 w 2378678"/>
                <a:gd name="csY1187" fmla="*/ 1653497 h 1912931"/>
                <a:gd name="csX1188" fmla="*/ 227169 w 2378678"/>
                <a:gd name="csY1188" fmla="*/ 1655835 h 1912931"/>
                <a:gd name="csX1189" fmla="*/ 223802 w 2378678"/>
                <a:gd name="csY1189" fmla="*/ 1664065 h 1912931"/>
                <a:gd name="csX1190" fmla="*/ 223802 w 2378678"/>
                <a:gd name="csY1190" fmla="*/ 1665000 h 1912931"/>
                <a:gd name="csX1191" fmla="*/ 222399 w 2378678"/>
                <a:gd name="csY1191" fmla="*/ 1666403 h 1912931"/>
                <a:gd name="csX1192" fmla="*/ 214823 w 2378678"/>
                <a:gd name="csY1192" fmla="*/ 1686043 h 1912931"/>
                <a:gd name="csX1193" fmla="*/ 213046 w 2378678"/>
                <a:gd name="csY1193" fmla="*/ 1689410 h 1912931"/>
                <a:gd name="csX1194" fmla="*/ 212579 w 2378678"/>
                <a:gd name="csY1194" fmla="*/ 1689971 h 1912931"/>
                <a:gd name="csX1195" fmla="*/ 203788 w 2378678"/>
                <a:gd name="csY1195" fmla="*/ 1698762 h 1912931"/>
                <a:gd name="csX1196" fmla="*/ 197708 w 2378678"/>
                <a:gd name="csY1196" fmla="*/ 1704654 h 1912931"/>
                <a:gd name="csX1197" fmla="*/ 196867 w 2378678"/>
                <a:gd name="csY1197" fmla="*/ 1705215 h 1912931"/>
                <a:gd name="csX1198" fmla="*/ 196119 w 2378678"/>
                <a:gd name="csY1198" fmla="*/ 1705403 h 1912931"/>
                <a:gd name="csX1199" fmla="*/ 196867 w 2378678"/>
                <a:gd name="csY1199" fmla="*/ 1708302 h 1912931"/>
                <a:gd name="csX1200" fmla="*/ 192565 w 2378678"/>
                <a:gd name="csY1200" fmla="*/ 1719711 h 1912931"/>
                <a:gd name="csX1201" fmla="*/ 225018 w 2378678"/>
                <a:gd name="csY1201" fmla="*/ 1798739 h 1912931"/>
                <a:gd name="csX1202" fmla="*/ 233809 w 2378678"/>
                <a:gd name="csY1202" fmla="*/ 1834278 h 1912931"/>
                <a:gd name="csX1203" fmla="*/ 238204 w 2378678"/>
                <a:gd name="csY1203" fmla="*/ 1836990 h 1912931"/>
                <a:gd name="csX1204" fmla="*/ 242039 w 2378678"/>
                <a:gd name="csY1204" fmla="*/ 1848400 h 1912931"/>
                <a:gd name="csX1205" fmla="*/ 243161 w 2378678"/>
                <a:gd name="csY1205" fmla="*/ 1861681 h 1912931"/>
                <a:gd name="csX1206" fmla="*/ 245499 w 2378678"/>
                <a:gd name="csY1206" fmla="*/ 1869443 h 1912931"/>
                <a:gd name="csX1207" fmla="*/ 246341 w 2378678"/>
                <a:gd name="csY1207" fmla="*/ 1874119 h 1912931"/>
                <a:gd name="csX1208" fmla="*/ 264297 w 2378678"/>
                <a:gd name="csY1208" fmla="*/ 1886278 h 1912931"/>
                <a:gd name="csX1209" fmla="*/ 278233 w 2378678"/>
                <a:gd name="csY1209" fmla="*/ 1892730 h 1912931"/>
                <a:gd name="csX1210" fmla="*/ 284873 w 2378678"/>
                <a:gd name="csY1210" fmla="*/ 1896471 h 1912931"/>
                <a:gd name="csX1211" fmla="*/ 300865 w 2378678"/>
                <a:gd name="csY1211" fmla="*/ 1901335 h 1912931"/>
                <a:gd name="csX1212" fmla="*/ 311153 w 2378678"/>
                <a:gd name="csY1212" fmla="*/ 1902737 h 1912931"/>
                <a:gd name="csX1213" fmla="*/ 323311 w 2378678"/>
                <a:gd name="csY1213" fmla="*/ 1904047 h 1912931"/>
                <a:gd name="csX1214" fmla="*/ 327800 w 2378678"/>
                <a:gd name="csY1214" fmla="*/ 1907788 h 1912931"/>
                <a:gd name="csX1215" fmla="*/ 335376 w 2378678"/>
                <a:gd name="csY1215" fmla="*/ 1908255 h 1912931"/>
                <a:gd name="csX1216" fmla="*/ 344073 w 2378678"/>
                <a:gd name="csY1216" fmla="*/ 1905169 h 1912931"/>
                <a:gd name="csX1217" fmla="*/ 348375 w 2378678"/>
                <a:gd name="csY1217" fmla="*/ 1901802 h 1912931"/>
                <a:gd name="csX1218" fmla="*/ 350059 w 2378678"/>
                <a:gd name="csY1218" fmla="*/ 1885342 h 1912931"/>
                <a:gd name="csX1219" fmla="*/ 348843 w 2378678"/>
                <a:gd name="csY1219" fmla="*/ 1877954 h 1912931"/>
                <a:gd name="csX1220" fmla="*/ 347721 w 2378678"/>
                <a:gd name="csY1220" fmla="*/ 1869256 h 1912931"/>
                <a:gd name="csX1221" fmla="*/ 383821 w 2378678"/>
                <a:gd name="csY1221" fmla="*/ 1827638 h 1912931"/>
                <a:gd name="csX1222" fmla="*/ 387748 w 2378678"/>
                <a:gd name="csY1222" fmla="*/ 1821465 h 1912931"/>
                <a:gd name="csX1223" fmla="*/ 395137 w 2378678"/>
                <a:gd name="csY1223" fmla="*/ 1826141 h 1912931"/>
                <a:gd name="csX1224" fmla="*/ 396540 w 2378678"/>
                <a:gd name="csY1224" fmla="*/ 1834840 h 1912931"/>
                <a:gd name="csX1225" fmla="*/ 394202 w 2378678"/>
                <a:gd name="csY1225" fmla="*/ 1849148 h 1912931"/>
                <a:gd name="csX1226" fmla="*/ 395605 w 2378678"/>
                <a:gd name="csY1226" fmla="*/ 1859155 h 1912931"/>
                <a:gd name="csX1227" fmla="*/ 398317 w 2378678"/>
                <a:gd name="csY1227" fmla="*/ 1865141 h 1912931"/>
                <a:gd name="csX1228" fmla="*/ 400936 w 2378678"/>
                <a:gd name="csY1228" fmla="*/ 1868601 h 1912931"/>
                <a:gd name="csX1229" fmla="*/ 401122 w 2378678"/>
                <a:gd name="csY1229" fmla="*/ 1879450 h 1912931"/>
                <a:gd name="csX1230" fmla="*/ 398223 w 2378678"/>
                <a:gd name="csY1230" fmla="*/ 1888990 h 1912931"/>
                <a:gd name="csX1231" fmla="*/ 404770 w 2378678"/>
                <a:gd name="csY1231" fmla="*/ 1895817 h 1912931"/>
                <a:gd name="csX1232" fmla="*/ 409540 w 2378678"/>
                <a:gd name="csY1232" fmla="*/ 1897968 h 1912931"/>
                <a:gd name="csX1233" fmla="*/ 413935 w 2378678"/>
                <a:gd name="csY1233" fmla="*/ 1901802 h 1912931"/>
                <a:gd name="csX1234" fmla="*/ 427402 w 2378678"/>
                <a:gd name="csY1234" fmla="*/ 1904608 h 1912931"/>
                <a:gd name="csX1235" fmla="*/ 430956 w 2378678"/>
                <a:gd name="csY1235" fmla="*/ 1906666 h 1912931"/>
                <a:gd name="csX1236" fmla="*/ 442740 w 2378678"/>
                <a:gd name="csY1236" fmla="*/ 1911248 h 1912931"/>
                <a:gd name="csX1237" fmla="*/ 444891 w 2378678"/>
                <a:gd name="csY1237" fmla="*/ 1912932 h 1912931"/>
                <a:gd name="csX1238" fmla="*/ 446762 w 2378678"/>
                <a:gd name="csY1238" fmla="*/ 1900586 h 1912931"/>
                <a:gd name="csX1239" fmla="*/ 447229 w 2378678"/>
                <a:gd name="csY1239" fmla="*/ 1892263 h 1912931"/>
                <a:gd name="csX1240" fmla="*/ 437877 w 2378678"/>
                <a:gd name="csY1240" fmla="*/ 1852983 h 1912931"/>
                <a:gd name="csX1241" fmla="*/ 444611 w 2378678"/>
                <a:gd name="csY1241" fmla="*/ 1843163 h 1912931"/>
                <a:gd name="csX1242" fmla="*/ 445359 w 2378678"/>
                <a:gd name="csY1242" fmla="*/ 1842695 h 1912931"/>
                <a:gd name="csX1243" fmla="*/ 452093 w 2378678"/>
                <a:gd name="csY1243" fmla="*/ 1832221 h 1912931"/>
                <a:gd name="csX1244" fmla="*/ 457424 w 2378678"/>
                <a:gd name="csY1244" fmla="*/ 1825394 h 1912931"/>
                <a:gd name="csX1245" fmla="*/ 464438 w 2378678"/>
                <a:gd name="csY1245" fmla="*/ 1813142 h 1912931"/>
                <a:gd name="csX1246" fmla="*/ 470891 w 2378678"/>
                <a:gd name="csY1246" fmla="*/ 1805660 h 1912931"/>
                <a:gd name="csX1247" fmla="*/ 480898 w 2378678"/>
                <a:gd name="csY1247" fmla="*/ 1796121 h 1912931"/>
                <a:gd name="csX1248" fmla="*/ 484920 w 2378678"/>
                <a:gd name="csY1248" fmla="*/ 1784991 h 1912931"/>
                <a:gd name="csX1249" fmla="*/ 487538 w 2378678"/>
                <a:gd name="csY1249" fmla="*/ 1780128 h 1912931"/>
                <a:gd name="csX1250" fmla="*/ 494927 w 2378678"/>
                <a:gd name="csY1250" fmla="*/ 1776200 h 1912931"/>
                <a:gd name="csX1251" fmla="*/ 503437 w 2378678"/>
                <a:gd name="csY1251" fmla="*/ 1773301 h 1912931"/>
                <a:gd name="csX1252" fmla="*/ 537573 w 2378678"/>
                <a:gd name="csY1252" fmla="*/ 1767222 h 1912931"/>
                <a:gd name="csX1253" fmla="*/ 540005 w 2378678"/>
                <a:gd name="csY1253" fmla="*/ 1765351 h 1912931"/>
                <a:gd name="csX1254" fmla="*/ 543559 w 2378678"/>
                <a:gd name="csY1254" fmla="*/ 1759553 h 1912931"/>
                <a:gd name="csX1255" fmla="*/ 531962 w 2378678"/>
                <a:gd name="csY1255" fmla="*/ 1751322 h 1912931"/>
                <a:gd name="csX1256" fmla="*/ 524854 w 2378678"/>
                <a:gd name="csY1256" fmla="*/ 1747862 h 1912931"/>
                <a:gd name="csX1257" fmla="*/ 524012 w 2378678"/>
                <a:gd name="csY1257" fmla="*/ 1744963 h 1912931"/>
                <a:gd name="csX1258" fmla="*/ 535609 w 2378678"/>
                <a:gd name="csY1258" fmla="*/ 1733834 h 1912931"/>
                <a:gd name="csX1259" fmla="*/ 570120 w 2378678"/>
                <a:gd name="csY1259" fmla="*/ 1726633 h 1912931"/>
                <a:gd name="csX1260" fmla="*/ 580220 w 2378678"/>
                <a:gd name="csY1260" fmla="*/ 1725230 h 1912931"/>
                <a:gd name="csX1261" fmla="*/ 585551 w 2378678"/>
                <a:gd name="csY1261" fmla="*/ 1729157 h 1912931"/>
                <a:gd name="csX1262" fmla="*/ 591537 w 2378678"/>
                <a:gd name="csY1262" fmla="*/ 1730280 h 1912931"/>
                <a:gd name="csX1263" fmla="*/ 597615 w 2378678"/>
                <a:gd name="csY1263" fmla="*/ 1727380 h 1912931"/>
                <a:gd name="csX1264" fmla="*/ 603788 w 2378678"/>
                <a:gd name="csY1264" fmla="*/ 1724388 h 1912931"/>
                <a:gd name="csX1265" fmla="*/ 608090 w 2378678"/>
                <a:gd name="csY1265" fmla="*/ 1720180 h 1912931"/>
                <a:gd name="csX1266" fmla="*/ 614076 w 2378678"/>
                <a:gd name="csY1266" fmla="*/ 1715129 h 1912931"/>
                <a:gd name="csX1267" fmla="*/ 616320 w 2378678"/>
                <a:gd name="csY1267" fmla="*/ 1719244 h 1912931"/>
                <a:gd name="csX1268" fmla="*/ 626140 w 2378678"/>
                <a:gd name="csY1268" fmla="*/ 1722424 h 1912931"/>
                <a:gd name="csX1269" fmla="*/ 637269 w 2378678"/>
                <a:gd name="csY1269" fmla="*/ 1712136 h 1912931"/>
                <a:gd name="csX1270" fmla="*/ 637737 w 2378678"/>
                <a:gd name="csY1270" fmla="*/ 1693245 h 1912931"/>
                <a:gd name="csX1271" fmla="*/ 622680 w 2378678"/>
                <a:gd name="csY1271" fmla="*/ 1686043 h 1912931"/>
                <a:gd name="csX1272" fmla="*/ 634651 w 2378678"/>
                <a:gd name="csY1272" fmla="*/ 1668648 h 1912931"/>
                <a:gd name="csX1273" fmla="*/ 642133 w 2378678"/>
                <a:gd name="csY1273" fmla="*/ 1663036 h 1912931"/>
                <a:gd name="csX1274" fmla="*/ 647744 w 2378678"/>
                <a:gd name="csY1274" fmla="*/ 1677719 h 1912931"/>
                <a:gd name="csX1275" fmla="*/ 661679 w 2378678"/>
                <a:gd name="csY1275" fmla="*/ 1685576 h 1912931"/>
                <a:gd name="csX1276" fmla="*/ 685715 w 2378678"/>
                <a:gd name="csY1276" fmla="*/ 1689036 h 1912931"/>
                <a:gd name="csX1277" fmla="*/ 695535 w 2378678"/>
                <a:gd name="csY1277" fmla="*/ 1701194 h 1912931"/>
                <a:gd name="csX1278" fmla="*/ 683938 w 2378678"/>
                <a:gd name="csY1278" fmla="*/ 1722798 h 1912931"/>
                <a:gd name="csX1279" fmla="*/ 670751 w 2378678"/>
                <a:gd name="csY1279" fmla="*/ 1737855 h 1912931"/>
                <a:gd name="csX1280" fmla="*/ 689923 w 2378678"/>
                <a:gd name="csY1280" fmla="*/ 1740287 h 1912931"/>
                <a:gd name="csX1281" fmla="*/ 703297 w 2378678"/>
                <a:gd name="csY1281" fmla="*/ 1744122 h 1912931"/>
                <a:gd name="csX1282" fmla="*/ 708722 w 2378678"/>
                <a:gd name="csY1282" fmla="*/ 1728877 h 1912931"/>
                <a:gd name="csX1283" fmla="*/ 711995 w 2378678"/>
                <a:gd name="csY1283" fmla="*/ 1718496 h 1912931"/>
                <a:gd name="csX1284" fmla="*/ 722095 w 2378678"/>
                <a:gd name="csY1284" fmla="*/ 1698014 h 1912931"/>
                <a:gd name="csX1285" fmla="*/ 704045 w 2378678"/>
                <a:gd name="csY1285" fmla="*/ 1683611 h 1912931"/>
                <a:gd name="csX1286" fmla="*/ 746225 w 2378678"/>
                <a:gd name="csY1286" fmla="*/ 1679029 h 1912931"/>
                <a:gd name="csX1287" fmla="*/ 756232 w 2378678"/>
                <a:gd name="csY1287" fmla="*/ 1677346 h 1912931"/>
                <a:gd name="csX1288" fmla="*/ 763620 w 2378678"/>
                <a:gd name="csY1288" fmla="*/ 1683238 h 1912931"/>
                <a:gd name="csX1289" fmla="*/ 775591 w 2378678"/>
                <a:gd name="csY1289" fmla="*/ 1681461 h 1912931"/>
                <a:gd name="csX1290" fmla="*/ 785411 w 2378678"/>
                <a:gd name="csY1290" fmla="*/ 1680058 h 1912931"/>
                <a:gd name="csX1291" fmla="*/ 795231 w 2378678"/>
                <a:gd name="csY1291" fmla="*/ 1676691 h 1912931"/>
                <a:gd name="csX1292" fmla="*/ 800375 w 2378678"/>
                <a:gd name="csY1292" fmla="*/ 1671266 h 1912931"/>
                <a:gd name="csX1293" fmla="*/ 809633 w 2378678"/>
                <a:gd name="csY1293" fmla="*/ 1662288 h 1912931"/>
                <a:gd name="csX1294" fmla="*/ 813562 w 2378678"/>
                <a:gd name="csY1294" fmla="*/ 1658547 h 1912931"/>
                <a:gd name="csX1295" fmla="*/ 825065 w 2378678"/>
                <a:gd name="csY1295" fmla="*/ 1650317 h 1912931"/>
                <a:gd name="csX1296" fmla="*/ 823569 w 2378678"/>
                <a:gd name="csY1296" fmla="*/ 1653497 h 1912931"/>
                <a:gd name="csX1297" fmla="*/ 836007 w 2378678"/>
                <a:gd name="csY1297" fmla="*/ 1645454 h 1912931"/>
                <a:gd name="csX1298" fmla="*/ 839561 w 2378678"/>
                <a:gd name="csY1298" fmla="*/ 1641713 h 1912931"/>
                <a:gd name="csX1299" fmla="*/ 839000 w 2378678"/>
                <a:gd name="csY1299" fmla="*/ 1636289 h 1912931"/>
                <a:gd name="csX1300" fmla="*/ 836288 w 2378678"/>
                <a:gd name="csY1300" fmla="*/ 1632641 h 1912931"/>
                <a:gd name="csX1301" fmla="*/ 831705 w 2378678"/>
                <a:gd name="csY1301" fmla="*/ 1618800 h 1912931"/>
                <a:gd name="csX1302" fmla="*/ 836101 w 2378678"/>
                <a:gd name="csY1302" fmla="*/ 1607577 h 1912931"/>
                <a:gd name="csX1303" fmla="*/ 837317 w 2378678"/>
                <a:gd name="csY1303" fmla="*/ 1595980 h 1912931"/>
                <a:gd name="csX1304" fmla="*/ 844331 w 2378678"/>
                <a:gd name="csY1304" fmla="*/ 1573815 h 1912931"/>
                <a:gd name="csX1305" fmla="*/ 855179 w 2378678"/>
                <a:gd name="csY1305" fmla="*/ 1565585 h 1912931"/>
                <a:gd name="csX1306" fmla="*/ 864906 w 2378678"/>
                <a:gd name="csY1306" fmla="*/ 1558758 h 1912931"/>
                <a:gd name="csX1307" fmla="*/ 876877 w 2378678"/>
                <a:gd name="csY1307" fmla="*/ 1549218 h 1912931"/>
                <a:gd name="csX1308" fmla="*/ 888193 w 2378678"/>
                <a:gd name="csY1308" fmla="*/ 1542297 h 1912931"/>
                <a:gd name="csX1309" fmla="*/ 898294 w 2378678"/>
                <a:gd name="csY1309" fmla="*/ 1532103 h 1912931"/>
                <a:gd name="csX1310" fmla="*/ 906243 w 2378678"/>
                <a:gd name="csY1310" fmla="*/ 1520600 h 1912931"/>
                <a:gd name="csX1311" fmla="*/ 915222 w 2378678"/>
                <a:gd name="csY1311" fmla="*/ 1512651 h 1912931"/>
                <a:gd name="csX1312" fmla="*/ 927193 w 2378678"/>
                <a:gd name="csY1312" fmla="*/ 1510593 h 1912931"/>
                <a:gd name="csX1313" fmla="*/ 937012 w 2378678"/>
                <a:gd name="csY1313" fmla="*/ 1513960 h 1912931"/>
                <a:gd name="csX1314" fmla="*/ 946365 w 2378678"/>
                <a:gd name="csY1314" fmla="*/ 1519571 h 1912931"/>
                <a:gd name="csX1315" fmla="*/ 951509 w 2378678"/>
                <a:gd name="csY1315" fmla="*/ 1528550 h 1912931"/>
                <a:gd name="csX1316" fmla="*/ 954221 w 2378678"/>
                <a:gd name="csY1316" fmla="*/ 1537995 h 1912931"/>
                <a:gd name="csX1317" fmla="*/ 971336 w 2378678"/>
                <a:gd name="csY1317" fmla="*/ 1549779 h 1912931"/>
                <a:gd name="csX1318" fmla="*/ 983774 w 2378678"/>
                <a:gd name="csY1318" fmla="*/ 1560909 h 1912931"/>
                <a:gd name="csX1319" fmla="*/ 979472 w 2378678"/>
                <a:gd name="csY1319" fmla="*/ 1568951 h 1912931"/>
                <a:gd name="csX1320" fmla="*/ 972926 w 2378678"/>
                <a:gd name="csY1320" fmla="*/ 1581203 h 1912931"/>
                <a:gd name="csX1321" fmla="*/ 970400 w 2378678"/>
                <a:gd name="csY1321" fmla="*/ 1588031 h 1912931"/>
                <a:gd name="csX1322" fmla="*/ 973487 w 2378678"/>
                <a:gd name="csY1322" fmla="*/ 1594390 h 1912931"/>
                <a:gd name="csX1323" fmla="*/ 978350 w 2378678"/>
                <a:gd name="csY1323" fmla="*/ 1601217 h 1912931"/>
                <a:gd name="csX1324" fmla="*/ 985926 w 2378678"/>
                <a:gd name="csY1324" fmla="*/ 1601404 h 1912931"/>
                <a:gd name="csX1325" fmla="*/ 991443 w 2378678"/>
                <a:gd name="csY1325" fmla="*/ 1599347 h 1912931"/>
                <a:gd name="csX1326" fmla="*/ 1010616 w 2378678"/>
                <a:gd name="csY1326" fmla="*/ 1592893 h 1912931"/>
                <a:gd name="csX1327" fmla="*/ 1013795 w 2378678"/>
                <a:gd name="csY1327" fmla="*/ 1593362 h 1912931"/>
                <a:gd name="csX1328" fmla="*/ 1019688 w 2378678"/>
                <a:gd name="csY1328" fmla="*/ 1591491 h 1912931"/>
                <a:gd name="csX1329" fmla="*/ 1023522 w 2378678"/>
                <a:gd name="csY1329" fmla="*/ 1586066 h 1912931"/>
                <a:gd name="csX1330" fmla="*/ 1026141 w 2378678"/>
                <a:gd name="csY1330" fmla="*/ 1581484 h 1912931"/>
                <a:gd name="csX1331" fmla="*/ 1030723 w 2378678"/>
                <a:gd name="csY1331" fmla="*/ 1572225 h 1912931"/>
                <a:gd name="csX1332" fmla="*/ 1042133 w 2378678"/>
                <a:gd name="csY1332" fmla="*/ 1569326 h 1912931"/>
                <a:gd name="csX1333" fmla="*/ 1053449 w 2378678"/>
                <a:gd name="csY1333" fmla="*/ 1572412 h 1912931"/>
                <a:gd name="csX1334" fmla="*/ 1081133 w 2378678"/>
                <a:gd name="csY1334" fmla="*/ 1594951 h 1912931"/>
                <a:gd name="csX1335" fmla="*/ 1078701 w 2378678"/>
                <a:gd name="csY1335" fmla="*/ 1591771 h 1912931"/>
                <a:gd name="csX1336" fmla="*/ 1095161 w 2378678"/>
                <a:gd name="csY1336" fmla="*/ 1591117 h 1912931"/>
                <a:gd name="csX1337" fmla="*/ 1107039 w 2378678"/>
                <a:gd name="csY1337" fmla="*/ 1589808 h 1912931"/>
                <a:gd name="csX1338" fmla="*/ 1118542 w 2378678"/>
                <a:gd name="csY1338" fmla="*/ 1588966 h 1912931"/>
                <a:gd name="csX1339" fmla="*/ 1122002 w 2378678"/>
                <a:gd name="csY1339" fmla="*/ 1588592 h 1912931"/>
                <a:gd name="csX1340" fmla="*/ 1130887 w 2378678"/>
                <a:gd name="csY1340" fmla="*/ 1593642 h 1912931"/>
                <a:gd name="csX1341" fmla="*/ 1138930 w 2378678"/>
                <a:gd name="csY1341" fmla="*/ 1601311 h 1912931"/>
                <a:gd name="csX1342" fmla="*/ 1144448 w 2378678"/>
                <a:gd name="csY1342" fmla="*/ 1610944 h 1912931"/>
                <a:gd name="csX1343" fmla="*/ 1145944 w 2378678"/>
                <a:gd name="csY1343" fmla="*/ 1619454 h 1912931"/>
                <a:gd name="csX1344" fmla="*/ 1142578 w 2378678"/>
                <a:gd name="csY1344" fmla="*/ 1629555 h 1912931"/>
                <a:gd name="csX1345" fmla="*/ 1133974 w 2378678"/>
                <a:gd name="csY1345" fmla="*/ 1644425 h 1912931"/>
                <a:gd name="csX1346" fmla="*/ 1133038 w 2378678"/>
                <a:gd name="csY1346" fmla="*/ 1648634 h 1912931"/>
                <a:gd name="csX1347" fmla="*/ 1144822 w 2378678"/>
                <a:gd name="csY1347" fmla="*/ 1654807 h 1912931"/>
                <a:gd name="csX1348" fmla="*/ 1152678 w 2378678"/>
                <a:gd name="csY1348" fmla="*/ 1656770 h 1912931"/>
                <a:gd name="csX1349" fmla="*/ 1163433 w 2378678"/>
                <a:gd name="csY1349" fmla="*/ 1655929 h 1912931"/>
                <a:gd name="csX1350" fmla="*/ 1173628 w 2378678"/>
                <a:gd name="csY1350" fmla="*/ 1656116 h 1912931"/>
                <a:gd name="csX1351" fmla="*/ 1183821 w 2378678"/>
                <a:gd name="csY1351" fmla="*/ 1659389 h 1912931"/>
                <a:gd name="csX1352" fmla="*/ 1188030 w 2378678"/>
                <a:gd name="csY1352" fmla="*/ 1663597 h 1912931"/>
                <a:gd name="csX1353" fmla="*/ 1215900 w 2378678"/>
                <a:gd name="csY1353" fmla="*/ 1668648 h 1912931"/>
                <a:gd name="csX1354" fmla="*/ 1218893 w 2378678"/>
                <a:gd name="csY1354" fmla="*/ 1672669 h 1912931"/>
                <a:gd name="csX1355" fmla="*/ 1222914 w 2378678"/>
                <a:gd name="csY1355" fmla="*/ 1674914 h 1912931"/>
                <a:gd name="csX1356" fmla="*/ 1274165 w 2378678"/>
                <a:gd name="csY1356" fmla="*/ 1713726 h 1912931"/>
                <a:gd name="csX1357" fmla="*/ 1316438 w 2378678"/>
                <a:gd name="csY1357" fmla="*/ 1716158 h 1912931"/>
                <a:gd name="csX1358" fmla="*/ 1345243 w 2378678"/>
                <a:gd name="csY1358" fmla="*/ 1715877 h 1912931"/>
                <a:gd name="csX1359" fmla="*/ 1362919 w 2378678"/>
                <a:gd name="csY1359" fmla="*/ 1719525 h 1912931"/>
                <a:gd name="csX1360" fmla="*/ 1375732 w 2378678"/>
                <a:gd name="csY1360" fmla="*/ 1722143 h 1912931"/>
                <a:gd name="csX1361" fmla="*/ 1386580 w 2378678"/>
                <a:gd name="csY1361" fmla="*/ 1732805 h 1912931"/>
                <a:gd name="csX1362" fmla="*/ 1394998 w 2378678"/>
                <a:gd name="csY1362" fmla="*/ 1737294 h 1912931"/>
                <a:gd name="csX1363" fmla="*/ 1409868 w 2378678"/>
                <a:gd name="csY1363" fmla="*/ 1737668 h 1912931"/>
                <a:gd name="csX1364" fmla="*/ 1423897 w 2378678"/>
                <a:gd name="csY1364" fmla="*/ 1734956 h 1912931"/>
                <a:gd name="csX1365" fmla="*/ 1438767 w 2378678"/>
                <a:gd name="csY1365" fmla="*/ 1732150 h 1912931"/>
                <a:gd name="csX1366" fmla="*/ 1451112 w 2378678"/>
                <a:gd name="csY1366" fmla="*/ 1730748 h 1912931"/>
                <a:gd name="csX1367" fmla="*/ 1470284 w 2378678"/>
                <a:gd name="csY1367" fmla="*/ 1734488 h 1912931"/>
                <a:gd name="csX1368" fmla="*/ 1492730 w 2378678"/>
                <a:gd name="csY1368" fmla="*/ 1740287 h 1912931"/>
                <a:gd name="csX1369" fmla="*/ 1503579 w 2378678"/>
                <a:gd name="csY1369" fmla="*/ 1737481 h 1912931"/>
                <a:gd name="csX1370" fmla="*/ 1512838 w 2378678"/>
                <a:gd name="csY1370" fmla="*/ 1734956 h 1912931"/>
                <a:gd name="csX1371" fmla="*/ 1519946 w 2378678"/>
                <a:gd name="csY1371" fmla="*/ 1739258 h 1912931"/>
                <a:gd name="csX1372" fmla="*/ 1523312 w 2378678"/>
                <a:gd name="csY1372" fmla="*/ 1750107 h 1912931"/>
                <a:gd name="csX1373" fmla="*/ 1529111 w 2378678"/>
                <a:gd name="csY1373" fmla="*/ 1753661 h 1912931"/>
                <a:gd name="csX1374" fmla="*/ 1537154 w 2378678"/>
                <a:gd name="csY1374" fmla="*/ 1755812 h 1912931"/>
                <a:gd name="csX1375" fmla="*/ 1544168 w 2378678"/>
                <a:gd name="csY1375" fmla="*/ 1761236 h 1912931"/>
                <a:gd name="csX1376" fmla="*/ 1546038 w 2378678"/>
                <a:gd name="csY1376" fmla="*/ 1766660 h 1912931"/>
                <a:gd name="csX1377" fmla="*/ 1549966 w 2378678"/>
                <a:gd name="csY1377" fmla="*/ 1774049 h 1912931"/>
                <a:gd name="csX1378" fmla="*/ 1560347 w 2378678"/>
                <a:gd name="csY1378" fmla="*/ 1773114 h 1912931"/>
                <a:gd name="csX1379" fmla="*/ 1571290 w 2378678"/>
                <a:gd name="csY1379" fmla="*/ 1773114 h 1912931"/>
                <a:gd name="csX1380" fmla="*/ 1576527 w 2378678"/>
                <a:gd name="csY1380" fmla="*/ 1776106 h 1912931"/>
                <a:gd name="csX1381" fmla="*/ 1582981 w 2378678"/>
                <a:gd name="csY1381" fmla="*/ 1781811 h 1912931"/>
                <a:gd name="csX1382" fmla="*/ 1590930 w 2378678"/>
                <a:gd name="csY1382" fmla="*/ 1789761 h 1912931"/>
                <a:gd name="csX1383" fmla="*/ 1595512 w 2378678"/>
                <a:gd name="csY1383" fmla="*/ 1796027 h 1912931"/>
                <a:gd name="csX1384" fmla="*/ 1604490 w 2378678"/>
                <a:gd name="csY1384" fmla="*/ 1802199 h 1912931"/>
                <a:gd name="csX1385" fmla="*/ 1613001 w 2378678"/>
                <a:gd name="csY1385" fmla="*/ 1806502 h 1912931"/>
                <a:gd name="csX1386" fmla="*/ 1618706 w 2378678"/>
                <a:gd name="csY1386" fmla="*/ 1813142 h 1912931"/>
                <a:gd name="csX1387" fmla="*/ 1624411 w 2378678"/>
                <a:gd name="csY1387" fmla="*/ 1817350 h 1912931"/>
                <a:gd name="csX1388" fmla="*/ 1651439 w 2378678"/>
                <a:gd name="csY1388" fmla="*/ 1822307 h 1912931"/>
                <a:gd name="csX1389" fmla="*/ 1678000 w 2378678"/>
                <a:gd name="csY1389" fmla="*/ 1820717 h 1912931"/>
                <a:gd name="csX1390" fmla="*/ 1657519 w 2378678"/>
                <a:gd name="csY1390" fmla="*/ 1793128 h 1912931"/>
                <a:gd name="csX1391" fmla="*/ 1656863 w 2378678"/>
                <a:gd name="csY1391" fmla="*/ 1787049 h 1912931"/>
                <a:gd name="csX1392" fmla="*/ 1655835 w 2378678"/>
                <a:gd name="csY1392" fmla="*/ 1780876 h 1912931"/>
                <a:gd name="csX1393" fmla="*/ 1654339 w 2378678"/>
                <a:gd name="csY1393" fmla="*/ 1775545 h 1912931"/>
                <a:gd name="csX1394" fmla="*/ 1652562 w 2378678"/>
                <a:gd name="csY1394" fmla="*/ 1767128 h 1912931"/>
                <a:gd name="csX1395" fmla="*/ 1653123 w 2378678"/>
                <a:gd name="csY1395" fmla="*/ 1754596 h 1912931"/>
                <a:gd name="csX1396" fmla="*/ 1652001 w 2378678"/>
                <a:gd name="csY1396" fmla="*/ 1746927 h 1912931"/>
                <a:gd name="csX1397" fmla="*/ 1647979 w 2378678"/>
                <a:gd name="csY1397" fmla="*/ 1736920 h 1912931"/>
                <a:gd name="csX1398" fmla="*/ 1643022 w 2378678"/>
                <a:gd name="csY1398" fmla="*/ 1730654 h 1912931"/>
                <a:gd name="csX1399" fmla="*/ 1641058 w 2378678"/>
                <a:gd name="csY1399" fmla="*/ 1723920 h 1912931"/>
                <a:gd name="csX1400" fmla="*/ 1639655 w 2378678"/>
                <a:gd name="csY1400" fmla="*/ 1716345 h 1912931"/>
                <a:gd name="csX1401" fmla="*/ 1636289 w 2378678"/>
                <a:gd name="csY1401" fmla="*/ 1709237 h 1912931"/>
                <a:gd name="csX1402" fmla="*/ 1632174 w 2378678"/>
                <a:gd name="csY1402" fmla="*/ 1703719 h 1912931"/>
                <a:gd name="csX1403" fmla="*/ 1627778 w 2378678"/>
                <a:gd name="csY1403" fmla="*/ 1699698 h 1912931"/>
                <a:gd name="csX1404" fmla="*/ 1626001 w 2378678"/>
                <a:gd name="csY1404" fmla="*/ 1694180 h 1912931"/>
                <a:gd name="csX1405" fmla="*/ 1625160 w 2378678"/>
                <a:gd name="csY1405" fmla="*/ 1686417 h 1912931"/>
                <a:gd name="csX1406" fmla="*/ 1622166 w 2378678"/>
                <a:gd name="csY1406" fmla="*/ 1680058 h 1912931"/>
                <a:gd name="csX1407" fmla="*/ 1617958 w 2378678"/>
                <a:gd name="csY1407" fmla="*/ 1674634 h 1912931"/>
                <a:gd name="csX1408" fmla="*/ 1613843 w 2378678"/>
                <a:gd name="csY1408" fmla="*/ 1664533 h 1912931"/>
                <a:gd name="csX1409" fmla="*/ 1610757 w 2378678"/>
                <a:gd name="csY1409" fmla="*/ 1654339 h 1912931"/>
                <a:gd name="csX1410" fmla="*/ 1611598 w 2378678"/>
                <a:gd name="csY1410" fmla="*/ 1645454 h 1912931"/>
                <a:gd name="csX1411" fmla="*/ 1614217 w 2378678"/>
                <a:gd name="csY1411" fmla="*/ 1637785 h 1912931"/>
                <a:gd name="csX1412" fmla="*/ 1619641 w 2378678"/>
                <a:gd name="csY1412" fmla="*/ 1631426 h 1912931"/>
                <a:gd name="csX1413" fmla="*/ 1615807 w 2378678"/>
                <a:gd name="csY1413" fmla="*/ 1629555 h 1912931"/>
                <a:gd name="csX1414" fmla="*/ 1617865 w 2378678"/>
                <a:gd name="csY1414" fmla="*/ 1629181 h 1912931"/>
                <a:gd name="csX1415" fmla="*/ 1620203 w 2378678"/>
                <a:gd name="csY1415" fmla="*/ 1628807 h 1912931"/>
                <a:gd name="csX1416" fmla="*/ 1619641 w 2378678"/>
                <a:gd name="csY1416" fmla="*/ 1631519 h 1912931"/>
                <a:gd name="csX1417" fmla="*/ 1622260 w 2378678"/>
                <a:gd name="csY1417" fmla="*/ 1628433 h 1912931"/>
                <a:gd name="csX1418" fmla="*/ 1633015 w 2378678"/>
                <a:gd name="csY1418" fmla="*/ 1620764 h 1912931"/>
                <a:gd name="csX1419" fmla="*/ 1633670 w 2378678"/>
                <a:gd name="csY1419" fmla="*/ 1619922 h 1912931"/>
                <a:gd name="csX1420" fmla="*/ 1640030 w 2378678"/>
                <a:gd name="csY1420" fmla="*/ 1608138 h 1912931"/>
                <a:gd name="csX1421" fmla="*/ 1648541 w 2378678"/>
                <a:gd name="csY1421" fmla="*/ 1596541 h 1912931"/>
                <a:gd name="csX1422" fmla="*/ 1660604 w 2378678"/>
                <a:gd name="csY1422" fmla="*/ 1584102 h 1912931"/>
                <a:gd name="csX1423" fmla="*/ 1669863 w 2378678"/>
                <a:gd name="csY1423" fmla="*/ 1575779 h 1912931"/>
                <a:gd name="csX1424" fmla="*/ 1677252 w 2378678"/>
                <a:gd name="csY1424" fmla="*/ 1569981 h 1912931"/>
                <a:gd name="csX1425" fmla="*/ 1685201 w 2378678"/>
                <a:gd name="csY1425" fmla="*/ 1572693 h 1912931"/>
                <a:gd name="csX1426" fmla="*/ 1692684 w 2378678"/>
                <a:gd name="csY1426" fmla="*/ 1574937 h 1912931"/>
                <a:gd name="csX1427" fmla="*/ 1701474 w 2378678"/>
                <a:gd name="csY1427" fmla="*/ 1574937 h 1912931"/>
                <a:gd name="csX1428" fmla="*/ 1708115 w 2378678"/>
                <a:gd name="csY1428" fmla="*/ 1570448 h 1912931"/>
                <a:gd name="csX1429" fmla="*/ 1710266 w 2378678"/>
                <a:gd name="csY1429" fmla="*/ 1562124 h 1912931"/>
                <a:gd name="csX1430" fmla="*/ 1714474 w 2378678"/>
                <a:gd name="csY1430" fmla="*/ 1555017 h 1912931"/>
                <a:gd name="csX1431" fmla="*/ 1716999 w 2378678"/>
                <a:gd name="csY1431" fmla="*/ 1550995 h 1912931"/>
                <a:gd name="csX1432" fmla="*/ 1718403 w 2378678"/>
                <a:gd name="csY1432" fmla="*/ 1549499 h 1912931"/>
                <a:gd name="csX1433" fmla="*/ 1742344 w 2378678"/>
                <a:gd name="csY1433" fmla="*/ 1531075 h 1912931"/>
                <a:gd name="csX1434" fmla="*/ 1744869 w 2378678"/>
                <a:gd name="csY1434" fmla="*/ 1528643 h 1912931"/>
                <a:gd name="csX1435" fmla="*/ 1737761 w 2378678"/>
                <a:gd name="csY1435" fmla="*/ 1518543 h 1912931"/>
                <a:gd name="csX1436" fmla="*/ 1729531 w 2378678"/>
                <a:gd name="csY1436" fmla="*/ 1520974 h 1912931"/>
                <a:gd name="csX1437" fmla="*/ 1721676 w 2378678"/>
                <a:gd name="csY1437" fmla="*/ 1520506 h 1912931"/>
                <a:gd name="csX1438" fmla="*/ 1718309 w 2378678"/>
                <a:gd name="csY1438" fmla="*/ 1517982 h 1912931"/>
                <a:gd name="csX1439" fmla="*/ 1718309 w 2378678"/>
                <a:gd name="csY1439" fmla="*/ 1504327 h 1912931"/>
                <a:gd name="csX1440" fmla="*/ 1722237 w 2378678"/>
                <a:gd name="csY1440" fmla="*/ 1500493 h 1912931"/>
                <a:gd name="csX1441" fmla="*/ 1728036 w 2378678"/>
                <a:gd name="csY1441" fmla="*/ 1497032 h 1912931"/>
                <a:gd name="csX1442" fmla="*/ 1731496 w 2378678"/>
                <a:gd name="csY1442" fmla="*/ 1491794 h 1912931"/>
                <a:gd name="csX1443" fmla="*/ 1732150 w 2378678"/>
                <a:gd name="csY1443" fmla="*/ 1480479 h 1912931"/>
                <a:gd name="csX1444" fmla="*/ 1733273 w 2378678"/>
                <a:gd name="csY1444" fmla="*/ 1466356 h 1912931"/>
                <a:gd name="csX1445" fmla="*/ 1731122 w 2378678"/>
                <a:gd name="csY1445" fmla="*/ 1457565 h 1912931"/>
                <a:gd name="csX1446" fmla="*/ 1729906 w 2378678"/>
                <a:gd name="csY1446" fmla="*/ 1456817 h 1912931"/>
                <a:gd name="csX1447" fmla="*/ 1721208 w 2378678"/>
                <a:gd name="csY1447" fmla="*/ 1455227 h 1912931"/>
                <a:gd name="csX1448" fmla="*/ 1713165 w 2378678"/>
                <a:gd name="csY1448" fmla="*/ 1449802 h 1912931"/>
                <a:gd name="csX1449" fmla="*/ 1705871 w 2378678"/>
                <a:gd name="csY1449" fmla="*/ 1443724 h 1912931"/>
                <a:gd name="csX1450" fmla="*/ 1698856 w 2378678"/>
                <a:gd name="csY1450" fmla="*/ 1433529 h 1912931"/>
                <a:gd name="csX1451" fmla="*/ 1696798 w 2378678"/>
                <a:gd name="csY1451" fmla="*/ 1419407 h 1912931"/>
                <a:gd name="csX1452" fmla="*/ 1699043 w 2378678"/>
                <a:gd name="csY1452" fmla="*/ 1408559 h 1912931"/>
                <a:gd name="csX1453" fmla="*/ 1702596 w 2378678"/>
                <a:gd name="csY1453" fmla="*/ 1401451 h 1912931"/>
                <a:gd name="csX1454" fmla="*/ 1694366 w 2378678"/>
                <a:gd name="csY1454" fmla="*/ 1398178 h 1912931"/>
                <a:gd name="csX1455" fmla="*/ 1694366 w 2378678"/>
                <a:gd name="csY1455" fmla="*/ 1385458 h 1912931"/>
                <a:gd name="csX1456" fmla="*/ 1693431 w 2378678"/>
                <a:gd name="csY1456" fmla="*/ 1379941 h 1912931"/>
                <a:gd name="csX1457" fmla="*/ 1688195 w 2378678"/>
                <a:gd name="csY1457" fmla="*/ 1375638 h 1912931"/>
                <a:gd name="csX1458" fmla="*/ 1685295 w 2378678"/>
                <a:gd name="csY1458" fmla="*/ 1369934 h 1912931"/>
                <a:gd name="csX1459" fmla="*/ 1687166 w 2378678"/>
                <a:gd name="csY1459" fmla="*/ 1359646 h 1912931"/>
                <a:gd name="csX1460" fmla="*/ 1688662 w 2378678"/>
                <a:gd name="csY1460" fmla="*/ 1352912 h 1912931"/>
                <a:gd name="csX1461" fmla="*/ 1690533 w 2378678"/>
                <a:gd name="csY1461" fmla="*/ 1345243 h 1912931"/>
                <a:gd name="csX1462" fmla="*/ 1690720 w 2378678"/>
                <a:gd name="csY1462" fmla="*/ 1344308 h 1912931"/>
                <a:gd name="csX1463" fmla="*/ 1692964 w 2378678"/>
                <a:gd name="csY1463" fmla="*/ 1337855 h 1912931"/>
                <a:gd name="csX1464" fmla="*/ 1695676 w 2378678"/>
                <a:gd name="csY1464" fmla="*/ 1332243 h 1912931"/>
                <a:gd name="csX1465" fmla="*/ 1701942 w 2378678"/>
                <a:gd name="csY1465" fmla="*/ 1327661 h 1912931"/>
                <a:gd name="csX1466" fmla="*/ 1710453 w 2378678"/>
                <a:gd name="csY1466" fmla="*/ 1327661 h 1912931"/>
                <a:gd name="csX1467" fmla="*/ 1715596 w 2378678"/>
                <a:gd name="csY1467" fmla="*/ 1321956 h 1912931"/>
                <a:gd name="csX1468" fmla="*/ 1715971 w 2378678"/>
                <a:gd name="csY1468" fmla="*/ 1315970 h 1912931"/>
                <a:gd name="csX1469" fmla="*/ 1717747 w 2378678"/>
                <a:gd name="csY1469" fmla="*/ 1307647 h 1912931"/>
                <a:gd name="csX1470" fmla="*/ 1726914 w 2378678"/>
                <a:gd name="csY1470" fmla="*/ 1307647 h 1912931"/>
                <a:gd name="csX1471" fmla="*/ 1731122 w 2378678"/>
                <a:gd name="csY1471" fmla="*/ 1304747 h 1912931"/>
                <a:gd name="csX1472" fmla="*/ 1736358 w 2378678"/>
                <a:gd name="csY1472" fmla="*/ 1291093 h 1912931"/>
                <a:gd name="csX1473" fmla="*/ 1747582 w 2378678"/>
                <a:gd name="csY1473" fmla="*/ 1274072 h 1912931"/>
                <a:gd name="csX1474" fmla="*/ 1746834 w 2378678"/>
                <a:gd name="csY1474" fmla="*/ 1271079 h 1912931"/>
                <a:gd name="csX1475" fmla="*/ 1743841 w 2378678"/>
                <a:gd name="csY1475" fmla="*/ 1269489 h 1912931"/>
                <a:gd name="csX1476" fmla="*/ 1746647 w 2378678"/>
                <a:gd name="csY1476" fmla="*/ 1266870 h 1912931"/>
                <a:gd name="csX1477" fmla="*/ 1746647 w 2378678"/>
                <a:gd name="csY1477" fmla="*/ 1266590 h 1912931"/>
                <a:gd name="csX1478" fmla="*/ 1746647 w 2378678"/>
                <a:gd name="csY1478" fmla="*/ 1261353 h 1912931"/>
                <a:gd name="csX1479" fmla="*/ 1756560 w 2378678"/>
                <a:gd name="csY1479" fmla="*/ 1263784 h 1912931"/>
                <a:gd name="csX1480" fmla="*/ 1768999 w 2378678"/>
                <a:gd name="csY1480" fmla="*/ 1262381 h 1912931"/>
                <a:gd name="csX1481" fmla="*/ 1770307 w 2378678"/>
                <a:gd name="csY1481" fmla="*/ 1257518 h 1912931"/>
                <a:gd name="csX1482" fmla="*/ 1767877 w 2378678"/>
                <a:gd name="csY1482" fmla="*/ 1250691 h 1912931"/>
                <a:gd name="csX1483" fmla="*/ 1771056 w 2378678"/>
                <a:gd name="csY1483" fmla="*/ 1235820 h 1912931"/>
                <a:gd name="csX1484" fmla="*/ 1773582 w 2378678"/>
                <a:gd name="csY1484" fmla="*/ 1232454 h 1912931"/>
                <a:gd name="csX1485" fmla="*/ 1785645 w 2378678"/>
                <a:gd name="csY1485" fmla="*/ 1223569 h 1912931"/>
                <a:gd name="csX1486" fmla="*/ 1794250 w 2378678"/>
                <a:gd name="csY1486" fmla="*/ 1214684 h 1912931"/>
                <a:gd name="csX1487" fmla="*/ 1800423 w 2378678"/>
                <a:gd name="csY1487" fmla="*/ 1210195 h 1912931"/>
                <a:gd name="csX1488" fmla="*/ 1806595 w 2378678"/>
                <a:gd name="csY1488" fmla="*/ 1212066 h 1912931"/>
                <a:gd name="csX1489" fmla="*/ 1812674 w 2378678"/>
                <a:gd name="csY1489" fmla="*/ 1220202 h 1912931"/>
                <a:gd name="csX1490" fmla="*/ 1821372 w 2378678"/>
                <a:gd name="csY1490" fmla="*/ 1227871 h 1912931"/>
                <a:gd name="csX1491" fmla="*/ 1834558 w 2378678"/>
                <a:gd name="csY1491" fmla="*/ 1226188 h 1912931"/>
                <a:gd name="csX1492" fmla="*/ 1836804 w 2378678"/>
                <a:gd name="csY1492" fmla="*/ 1213843 h 1912931"/>
                <a:gd name="csX1493" fmla="*/ 1844566 w 2378678"/>
                <a:gd name="csY1493" fmla="*/ 1204397 h 1912931"/>
                <a:gd name="csX1494" fmla="*/ 1852515 w 2378678"/>
                <a:gd name="csY1494" fmla="*/ 1196821 h 1912931"/>
                <a:gd name="csX1495" fmla="*/ 1859623 w 2378678"/>
                <a:gd name="csY1495" fmla="*/ 1192800 h 1912931"/>
                <a:gd name="csX1496" fmla="*/ 1873745 w 2378678"/>
                <a:gd name="csY1496" fmla="*/ 1188030 h 1912931"/>
                <a:gd name="csX1497" fmla="*/ 1872342 w 2378678"/>
                <a:gd name="csY1497" fmla="*/ 1200469 h 1912931"/>
                <a:gd name="csX1498" fmla="*/ 1874213 w 2378678"/>
                <a:gd name="csY1498" fmla="*/ 1212066 h 1912931"/>
                <a:gd name="csX1499" fmla="*/ 1877486 w 2378678"/>
                <a:gd name="csY1499" fmla="*/ 1217770 h 1912931"/>
                <a:gd name="csX1500" fmla="*/ 1882629 w 2378678"/>
                <a:gd name="csY1500" fmla="*/ 1224130 h 1912931"/>
                <a:gd name="csX1501" fmla="*/ 1883004 w 2378678"/>
                <a:gd name="csY1501" fmla="*/ 1230770 h 1912931"/>
                <a:gd name="csX1502" fmla="*/ 1886371 w 2378678"/>
                <a:gd name="csY1502" fmla="*/ 1236289 h 1912931"/>
                <a:gd name="csX1503" fmla="*/ 1896004 w 2378678"/>
                <a:gd name="csY1503" fmla="*/ 1232921 h 1912931"/>
                <a:gd name="csX1504" fmla="*/ 1897780 w 2378678"/>
                <a:gd name="csY1504" fmla="*/ 1222353 h 1912931"/>
                <a:gd name="csX1505" fmla="*/ 1901148 w 2378678"/>
                <a:gd name="csY1505" fmla="*/ 1216181 h 1912931"/>
                <a:gd name="csX1506" fmla="*/ 1922377 w 2378678"/>
                <a:gd name="csY1506" fmla="*/ 1216835 h 1912931"/>
                <a:gd name="csX1507" fmla="*/ 1921161 w 2378678"/>
                <a:gd name="csY1507" fmla="*/ 1209540 h 1912931"/>
                <a:gd name="csX1508" fmla="*/ 1922283 w 2378678"/>
                <a:gd name="csY1508" fmla="*/ 1198505 h 1912931"/>
                <a:gd name="csX1509" fmla="*/ 1923780 w 2378678"/>
                <a:gd name="csY1509" fmla="*/ 1186908 h 1912931"/>
                <a:gd name="csX1510" fmla="*/ 1926960 w 2378678"/>
                <a:gd name="csY1510" fmla="*/ 1170822 h 1912931"/>
                <a:gd name="csX1511" fmla="*/ 1932945 w 2378678"/>
                <a:gd name="csY1511" fmla="*/ 1161376 h 1912931"/>
                <a:gd name="csX1512" fmla="*/ 1941643 w 2378678"/>
                <a:gd name="csY1512" fmla="*/ 1156045 h 1912931"/>
                <a:gd name="csX1513" fmla="*/ 1951089 w 2378678"/>
                <a:gd name="csY1513" fmla="*/ 1152491 h 1912931"/>
                <a:gd name="csX1514" fmla="*/ 1955953 w 2378678"/>
                <a:gd name="csY1514" fmla="*/ 1148189 h 1912931"/>
                <a:gd name="csX1515" fmla="*/ 1952772 w 2378678"/>
                <a:gd name="csY1515" fmla="*/ 1144261 h 1912931"/>
                <a:gd name="csX1516" fmla="*/ 1942578 w 2378678"/>
                <a:gd name="csY1516" fmla="*/ 1142484 h 1912931"/>
                <a:gd name="csX1517" fmla="*/ 1936874 w 2378678"/>
                <a:gd name="csY1517" fmla="*/ 1141081 h 1912931"/>
                <a:gd name="csX1518" fmla="*/ 1931075 w 2378678"/>
                <a:gd name="csY1518" fmla="*/ 1129952 h 1912931"/>
                <a:gd name="csX1519" fmla="*/ 1927802 w 2378678"/>
                <a:gd name="csY1519" fmla="*/ 1116671 h 1912931"/>
                <a:gd name="csX1520" fmla="*/ 1931543 w 2378678"/>
                <a:gd name="csY1520" fmla="*/ 1102924 h 1912931"/>
                <a:gd name="csX1521" fmla="*/ 1924809 w 2378678"/>
                <a:gd name="csY1521" fmla="*/ 1096377 h 1912931"/>
                <a:gd name="csX1522" fmla="*/ 1910126 w 2378678"/>
                <a:gd name="csY1522" fmla="*/ 1098248 h 1912931"/>
                <a:gd name="csX1523" fmla="*/ 1902270 w 2378678"/>
                <a:gd name="csY1523" fmla="*/ 1095629 h 1912931"/>
                <a:gd name="csX1524" fmla="*/ 1907881 w 2378678"/>
                <a:gd name="csY1524" fmla="*/ 1085248 h 1912931"/>
                <a:gd name="csX1525" fmla="*/ 1916485 w 2378678"/>
                <a:gd name="csY1525" fmla="*/ 1082255 h 1912931"/>
                <a:gd name="csX1526" fmla="*/ 1924809 w 2378678"/>
                <a:gd name="csY1526" fmla="*/ 1080478 h 1912931"/>
                <a:gd name="csX1527" fmla="*/ 1922004 w 2378678"/>
                <a:gd name="csY1527" fmla="*/ 1074306 h 1912931"/>
                <a:gd name="csX1528" fmla="*/ 1910874 w 2378678"/>
                <a:gd name="csY1528" fmla="*/ 1068600 h 1912931"/>
                <a:gd name="csX1529" fmla="*/ 1905263 w 2378678"/>
                <a:gd name="csY1529" fmla="*/ 1059622 h 1912931"/>
                <a:gd name="csX1530" fmla="*/ 1900961 w 2378678"/>
                <a:gd name="csY1530" fmla="*/ 1058406 h 1912931"/>
                <a:gd name="csX1531" fmla="*/ 1894413 w 2378678"/>
                <a:gd name="csY1531" fmla="*/ 1058126 h 1912931"/>
                <a:gd name="csX1532" fmla="*/ 1890393 w 2378678"/>
                <a:gd name="csY1532" fmla="*/ 1053543 h 1912931"/>
                <a:gd name="csX1533" fmla="*/ 1889458 w 2378678"/>
                <a:gd name="csY1533" fmla="*/ 1039514 h 1912931"/>
                <a:gd name="csX1534" fmla="*/ 1892731 w 2378678"/>
                <a:gd name="csY1534" fmla="*/ 1028011 h 1912931"/>
                <a:gd name="csX1535" fmla="*/ 1895256 w 2378678"/>
                <a:gd name="csY1535" fmla="*/ 1018098 h 1912931"/>
                <a:gd name="csX1536" fmla="*/ 1891234 w 2378678"/>
                <a:gd name="csY1536" fmla="*/ 1014357 h 1912931"/>
                <a:gd name="csX1537" fmla="*/ 1886839 w 2378678"/>
                <a:gd name="csY1537" fmla="*/ 1004724 h 1912931"/>
                <a:gd name="csX1538" fmla="*/ 1883566 w 2378678"/>
                <a:gd name="csY1538" fmla="*/ 998738 h 1912931"/>
                <a:gd name="csX1539" fmla="*/ 1879731 w 2378678"/>
                <a:gd name="csY1539" fmla="*/ 992472 h 1912931"/>
                <a:gd name="csX1540" fmla="*/ 1871501 w 2378678"/>
                <a:gd name="csY1540" fmla="*/ 991818 h 1912931"/>
                <a:gd name="csX1541" fmla="*/ 1864674 w 2378678"/>
                <a:gd name="csY1541" fmla="*/ 984523 h 1912931"/>
                <a:gd name="csX1542" fmla="*/ 1868507 w 2378678"/>
                <a:gd name="csY1542" fmla="*/ 977228 h 1912931"/>
                <a:gd name="csX1543" fmla="*/ 1876925 w 2378678"/>
                <a:gd name="csY1543" fmla="*/ 977228 h 1912931"/>
                <a:gd name="csX1544" fmla="*/ 1890953 w 2378678"/>
                <a:gd name="csY1544" fmla="*/ 975919 h 1912931"/>
                <a:gd name="csX1545" fmla="*/ 1894226 w 2378678"/>
                <a:gd name="csY1545" fmla="*/ 974048 h 1912931"/>
                <a:gd name="csX1546" fmla="*/ 1906572 w 2378678"/>
                <a:gd name="csY1546" fmla="*/ 975170 h 1912931"/>
                <a:gd name="csX1547" fmla="*/ 1912651 w 2378678"/>
                <a:gd name="csY1547" fmla="*/ 976292 h 1912931"/>
                <a:gd name="csX1548" fmla="*/ 1916299 w 2378678"/>
                <a:gd name="csY1548" fmla="*/ 974048 h 1912931"/>
                <a:gd name="csX1549" fmla="*/ 1919945 w 2378678"/>
                <a:gd name="csY1549" fmla="*/ 974984 h 1912931"/>
                <a:gd name="csX1550" fmla="*/ 1924154 w 2378678"/>
                <a:gd name="csY1550" fmla="*/ 973674 h 1912931"/>
                <a:gd name="csX1551" fmla="*/ 1928363 w 2378678"/>
                <a:gd name="csY1551" fmla="*/ 967315 h 1912931"/>
                <a:gd name="csX1552" fmla="*/ 1931356 w 2378678"/>
                <a:gd name="csY1552" fmla="*/ 959458 h 1912931"/>
                <a:gd name="csX1553" fmla="*/ 1928082 w 2378678"/>
                <a:gd name="csY1553" fmla="*/ 951135 h 1912931"/>
                <a:gd name="csX1554" fmla="*/ 1929953 w 2378678"/>
                <a:gd name="csY1554" fmla="*/ 941127 h 1912931"/>
                <a:gd name="csX1555" fmla="*/ 1931450 w 2378678"/>
                <a:gd name="csY1555" fmla="*/ 933833 h 1912931"/>
                <a:gd name="csX1556" fmla="*/ 1928831 w 2378678"/>
                <a:gd name="csY1556" fmla="*/ 927567 h 1912931"/>
                <a:gd name="csX1557" fmla="*/ 1927428 w 2378678"/>
                <a:gd name="csY1557" fmla="*/ 921301 h 1912931"/>
                <a:gd name="csX1558" fmla="*/ 1937061 w 2378678"/>
                <a:gd name="csY1558" fmla="*/ 910171 h 1912931"/>
                <a:gd name="csX1559" fmla="*/ 1935751 w 2378678"/>
                <a:gd name="csY1559" fmla="*/ 901474 h 1912931"/>
                <a:gd name="csX1560" fmla="*/ 1951463 w 2378678"/>
                <a:gd name="csY1560" fmla="*/ 902316 h 1912931"/>
                <a:gd name="csX1561" fmla="*/ 1957916 w 2378678"/>
                <a:gd name="csY1561" fmla="*/ 897733 h 1912931"/>
                <a:gd name="csX1562" fmla="*/ 1952959 w 2378678"/>
                <a:gd name="csY1562" fmla="*/ 891373 h 1912931"/>
                <a:gd name="csX1563" fmla="*/ 1947067 w 2378678"/>
                <a:gd name="csY1563" fmla="*/ 891373 h 1912931"/>
                <a:gd name="csX1564" fmla="*/ 1939866 w 2378678"/>
                <a:gd name="csY1564" fmla="*/ 888100 h 1912931"/>
                <a:gd name="csX1565" fmla="*/ 1944823 w 2378678"/>
                <a:gd name="csY1565" fmla="*/ 876035 h 1912931"/>
                <a:gd name="csX1566" fmla="*/ 1951277 w 2378678"/>
                <a:gd name="csY1566" fmla="*/ 873604 h 1912931"/>
                <a:gd name="csX1567" fmla="*/ 1958197 w 2378678"/>
                <a:gd name="csY1567" fmla="*/ 865747 h 1912931"/>
                <a:gd name="csX1568" fmla="*/ 1958851 w 2378678"/>
                <a:gd name="csY1568" fmla="*/ 856115 h 1912931"/>
                <a:gd name="csX1569" fmla="*/ 1955485 w 2378678"/>
                <a:gd name="csY1569" fmla="*/ 849942 h 1912931"/>
                <a:gd name="csX1570" fmla="*/ 1950808 w 2378678"/>
                <a:gd name="csY1570" fmla="*/ 848539 h 1912931"/>
                <a:gd name="csX1571" fmla="*/ 1942485 w 2378678"/>
                <a:gd name="csY1571" fmla="*/ 848259 h 1912931"/>
                <a:gd name="csX1572" fmla="*/ 1941550 w 2378678"/>
                <a:gd name="csY1572" fmla="*/ 838720 h 1912931"/>
                <a:gd name="csX1573" fmla="*/ 1943140 w 2378678"/>
                <a:gd name="csY1573" fmla="*/ 835913 h 1912931"/>
                <a:gd name="csX1574" fmla="*/ 1946226 w 2378678"/>
                <a:gd name="csY1574" fmla="*/ 834978 h 1912931"/>
                <a:gd name="csX1575" fmla="*/ 1952305 w 2378678"/>
                <a:gd name="csY1575" fmla="*/ 835259 h 1912931"/>
                <a:gd name="csX1576" fmla="*/ 1960815 w 2378678"/>
                <a:gd name="csY1576" fmla="*/ 836101 h 1912931"/>
                <a:gd name="csX1577" fmla="*/ 1969232 w 2378678"/>
                <a:gd name="csY1577" fmla="*/ 837410 h 1912931"/>
                <a:gd name="csX1578" fmla="*/ 1978211 w 2378678"/>
                <a:gd name="csY1578" fmla="*/ 838345 h 1912931"/>
                <a:gd name="csX1579" fmla="*/ 1983448 w 2378678"/>
                <a:gd name="csY1579" fmla="*/ 839561 h 1912931"/>
                <a:gd name="csX1580" fmla="*/ 1990088 w 2378678"/>
                <a:gd name="csY1580" fmla="*/ 838439 h 1912931"/>
                <a:gd name="csX1581" fmla="*/ 2003181 w 2378678"/>
                <a:gd name="csY1581" fmla="*/ 833014 h 1912931"/>
                <a:gd name="csX1582" fmla="*/ 2014124 w 2378678"/>
                <a:gd name="csY1582" fmla="*/ 828432 h 1912931"/>
                <a:gd name="csX1583" fmla="*/ 2026002 w 2378678"/>
                <a:gd name="csY1583" fmla="*/ 826000 h 1912931"/>
                <a:gd name="csX1584" fmla="*/ 2037318 w 2378678"/>
                <a:gd name="csY1584" fmla="*/ 825532 h 1912931"/>
                <a:gd name="csX1585" fmla="*/ 2043678 w 2378678"/>
                <a:gd name="csY1585" fmla="*/ 823569 h 1912931"/>
                <a:gd name="csX1586" fmla="*/ 2049943 w 2378678"/>
                <a:gd name="csY1586" fmla="*/ 819828 h 1912931"/>
                <a:gd name="csX1587" fmla="*/ 2056584 w 2378678"/>
                <a:gd name="csY1587" fmla="*/ 815339 h 1912931"/>
                <a:gd name="csX1588" fmla="*/ 2065562 w 2378678"/>
                <a:gd name="csY1588" fmla="*/ 811785 h 1912931"/>
                <a:gd name="csX1589" fmla="*/ 2076130 w 2378678"/>
                <a:gd name="csY1589" fmla="*/ 812626 h 1912931"/>
                <a:gd name="csX1590" fmla="*/ 2083799 w 2378678"/>
                <a:gd name="csY1590" fmla="*/ 811224 h 1912931"/>
                <a:gd name="csX1591" fmla="*/ 2096892 w 2378678"/>
                <a:gd name="csY1591" fmla="*/ 808044 h 1912931"/>
                <a:gd name="csX1592" fmla="*/ 2109705 w 2378678"/>
                <a:gd name="csY1592" fmla="*/ 810663 h 1912931"/>
                <a:gd name="csX1593" fmla="*/ 2116907 w 2378678"/>
                <a:gd name="csY1593" fmla="*/ 809353 h 1912931"/>
                <a:gd name="csX1594" fmla="*/ 2126819 w 2378678"/>
                <a:gd name="csY1594" fmla="*/ 813281 h 1912931"/>
                <a:gd name="csX1595" fmla="*/ 2136079 w 2378678"/>
                <a:gd name="csY1595" fmla="*/ 815993 h 1912931"/>
                <a:gd name="csX1596" fmla="*/ 2144402 w 2378678"/>
                <a:gd name="csY1596" fmla="*/ 817770 h 1912931"/>
                <a:gd name="csX1597" fmla="*/ 2155064 w 2378678"/>
                <a:gd name="csY1597" fmla="*/ 817957 h 1912931"/>
                <a:gd name="csX1598" fmla="*/ 2164884 w 2378678"/>
                <a:gd name="csY1598" fmla="*/ 823849 h 1912931"/>
                <a:gd name="csX1599" fmla="*/ 2167503 w 2378678"/>
                <a:gd name="csY1599" fmla="*/ 824223 h 1912931"/>
                <a:gd name="csX1600" fmla="*/ 2174049 w 2378678"/>
                <a:gd name="csY1600" fmla="*/ 823475 h 1912931"/>
                <a:gd name="csX1601" fmla="*/ 2180596 w 2378678"/>
                <a:gd name="csY1601" fmla="*/ 820108 h 1912931"/>
                <a:gd name="csX1602" fmla="*/ 2186956 w 2378678"/>
                <a:gd name="csY1602" fmla="*/ 816648 h 1912931"/>
                <a:gd name="csX1603" fmla="*/ 2194624 w 2378678"/>
                <a:gd name="csY1603" fmla="*/ 809540 h 1912931"/>
                <a:gd name="csX1604" fmla="*/ 2198272 w 2378678"/>
                <a:gd name="csY1604" fmla="*/ 805518 h 1912931"/>
                <a:gd name="csX1605" fmla="*/ 2201452 w 2378678"/>
                <a:gd name="csY1605" fmla="*/ 799627 h 1912931"/>
                <a:gd name="csX1606" fmla="*/ 2208186 w 2378678"/>
                <a:gd name="csY1606" fmla="*/ 790367 h 1912931"/>
                <a:gd name="csX1607" fmla="*/ 2212394 w 2378678"/>
                <a:gd name="csY1607" fmla="*/ 799346 h 1912931"/>
                <a:gd name="csX1608" fmla="*/ 2218192 w 2378678"/>
                <a:gd name="csY1608" fmla="*/ 805799 h 1912931"/>
                <a:gd name="csX1609" fmla="*/ 2220251 w 2378678"/>
                <a:gd name="csY1609" fmla="*/ 810943 h 1912931"/>
                <a:gd name="csX1610" fmla="*/ 2224740 w 2378678"/>
                <a:gd name="csY1610" fmla="*/ 815525 h 1912931"/>
                <a:gd name="csX1611" fmla="*/ 2235214 w 2378678"/>
                <a:gd name="csY1611" fmla="*/ 819454 h 1912931"/>
                <a:gd name="csX1612" fmla="*/ 2241948 w 2378678"/>
                <a:gd name="csY1612" fmla="*/ 824223 h 1912931"/>
                <a:gd name="csX1613" fmla="*/ 2251394 w 2378678"/>
                <a:gd name="csY1613" fmla="*/ 830489 h 1912931"/>
                <a:gd name="csX1614" fmla="*/ 2260278 w 2378678"/>
                <a:gd name="csY1614" fmla="*/ 831612 h 1912931"/>
                <a:gd name="csX1615" fmla="*/ 2268135 w 2378678"/>
                <a:gd name="csY1615" fmla="*/ 827309 h 1912931"/>
                <a:gd name="csX1616" fmla="*/ 2275616 w 2378678"/>
                <a:gd name="csY1616" fmla="*/ 821792 h 1912931"/>
                <a:gd name="csX1617" fmla="*/ 2281601 w 2378678"/>
                <a:gd name="csY1617" fmla="*/ 814684 h 1912931"/>
                <a:gd name="csX1618" fmla="*/ 2291235 w 2378678"/>
                <a:gd name="csY1618" fmla="*/ 811785 h 1912931"/>
                <a:gd name="csX1619" fmla="*/ 2301897 w 2378678"/>
                <a:gd name="csY1619" fmla="*/ 816086 h 1912931"/>
                <a:gd name="csX1620" fmla="*/ 2308536 w 2378678"/>
                <a:gd name="csY1620" fmla="*/ 819079 h 1912931"/>
                <a:gd name="csX1621" fmla="*/ 2321068 w 2378678"/>
                <a:gd name="csY1621" fmla="*/ 814403 h 1912931"/>
                <a:gd name="csX1622" fmla="*/ 2326960 w 2378678"/>
                <a:gd name="csY1622" fmla="*/ 804209 h 1912931"/>
                <a:gd name="csX1623" fmla="*/ 2333974 w 2378678"/>
                <a:gd name="csY1623" fmla="*/ 793360 h 1912931"/>
                <a:gd name="csX1624" fmla="*/ 2337622 w 2378678"/>
                <a:gd name="csY1624" fmla="*/ 784850 h 1912931"/>
                <a:gd name="csX1625" fmla="*/ 2345571 w 2378678"/>
                <a:gd name="csY1625" fmla="*/ 789900 h 1912931"/>
                <a:gd name="csX1626" fmla="*/ 2349312 w 2378678"/>
                <a:gd name="csY1626" fmla="*/ 787188 h 1912931"/>
                <a:gd name="csX1627" fmla="*/ 2346694 w 2378678"/>
                <a:gd name="csY1627" fmla="*/ 774001 h 1912931"/>
                <a:gd name="csX1628" fmla="*/ 2344355 w 2378678"/>
                <a:gd name="csY1628" fmla="*/ 766987 h 1912931"/>
                <a:gd name="csX1629" fmla="*/ 2342579 w 2378678"/>
                <a:gd name="csY1629" fmla="*/ 761282 h 1912931"/>
                <a:gd name="csX1630" fmla="*/ 2348003 w 2378678"/>
                <a:gd name="csY1630" fmla="*/ 754361 h 1912931"/>
                <a:gd name="csX1631" fmla="*/ 2360068 w 2378678"/>
                <a:gd name="csY1631" fmla="*/ 740613 h 1912931"/>
                <a:gd name="csX1632" fmla="*/ 2363996 w 2378678"/>
                <a:gd name="csY1632" fmla="*/ 735844 h 1912931"/>
                <a:gd name="csX1633" fmla="*/ 2371197 w 2378678"/>
                <a:gd name="csY1633" fmla="*/ 727614 h 1912931"/>
                <a:gd name="csX1634" fmla="*/ 2375687 w 2378678"/>
                <a:gd name="csY1634" fmla="*/ 719383 h 1912931"/>
                <a:gd name="csX1635" fmla="*/ 2377182 w 2378678"/>
                <a:gd name="csY1635" fmla="*/ 709937 h 1912931"/>
                <a:gd name="csX1636" fmla="*/ 2376154 w 2378678"/>
                <a:gd name="csY1636" fmla="*/ 706664 h 1912931"/>
                <a:gd name="csX1637" fmla="*/ 2368485 w 2378678"/>
                <a:gd name="csY1637" fmla="*/ 699089 h 1912931"/>
                <a:gd name="csX1638" fmla="*/ 2369514 w 2378678"/>
                <a:gd name="csY1638" fmla="*/ 698621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</a:cxnLst>
              <a:rect l="l" t="t" r="r" b="b"/>
              <a:pathLst>
                <a:path w="2378678" h="1912931">
                  <a:moveTo>
                    <a:pt x="2369514" y="698621"/>
                  </a:moveTo>
                  <a:lnTo>
                    <a:pt x="2369701" y="690484"/>
                  </a:lnTo>
                  <a:lnTo>
                    <a:pt x="2371946" y="676830"/>
                  </a:lnTo>
                  <a:lnTo>
                    <a:pt x="2370823" y="659809"/>
                  </a:lnTo>
                  <a:lnTo>
                    <a:pt x="2366054" y="654758"/>
                  </a:lnTo>
                  <a:lnTo>
                    <a:pt x="2371290" y="648680"/>
                  </a:lnTo>
                  <a:lnTo>
                    <a:pt x="2376435" y="646715"/>
                  </a:lnTo>
                  <a:lnTo>
                    <a:pt x="2378679" y="641852"/>
                  </a:lnTo>
                  <a:lnTo>
                    <a:pt x="2376809" y="636147"/>
                  </a:lnTo>
                  <a:lnTo>
                    <a:pt x="2372787" y="631097"/>
                  </a:lnTo>
                  <a:lnTo>
                    <a:pt x="2373442" y="617256"/>
                  </a:lnTo>
                  <a:lnTo>
                    <a:pt x="2363903" y="613608"/>
                  </a:lnTo>
                  <a:lnTo>
                    <a:pt x="2356888" y="612205"/>
                  </a:lnTo>
                  <a:lnTo>
                    <a:pt x="2348284" y="610803"/>
                  </a:lnTo>
                  <a:lnTo>
                    <a:pt x="2337996" y="611270"/>
                  </a:lnTo>
                  <a:lnTo>
                    <a:pt x="2329019" y="613608"/>
                  </a:lnTo>
                  <a:lnTo>
                    <a:pt x="2319479" y="619126"/>
                  </a:lnTo>
                  <a:lnTo>
                    <a:pt x="2309752" y="626608"/>
                  </a:lnTo>
                  <a:lnTo>
                    <a:pt x="2303019" y="631191"/>
                  </a:lnTo>
                  <a:lnTo>
                    <a:pt x="2293386" y="630255"/>
                  </a:lnTo>
                  <a:lnTo>
                    <a:pt x="2286746" y="628198"/>
                  </a:lnTo>
                  <a:lnTo>
                    <a:pt x="2282163" y="624083"/>
                  </a:lnTo>
                  <a:lnTo>
                    <a:pt x="2277767" y="615198"/>
                  </a:lnTo>
                  <a:lnTo>
                    <a:pt x="2267854" y="606688"/>
                  </a:lnTo>
                  <a:lnTo>
                    <a:pt x="2263832" y="607903"/>
                  </a:lnTo>
                  <a:lnTo>
                    <a:pt x="2259436" y="609587"/>
                  </a:lnTo>
                  <a:lnTo>
                    <a:pt x="2247933" y="603695"/>
                  </a:lnTo>
                  <a:lnTo>
                    <a:pt x="2240544" y="598644"/>
                  </a:lnTo>
                  <a:lnTo>
                    <a:pt x="2233157" y="596867"/>
                  </a:lnTo>
                  <a:lnTo>
                    <a:pt x="2228200" y="597242"/>
                  </a:lnTo>
                  <a:lnTo>
                    <a:pt x="2220157" y="600047"/>
                  </a:lnTo>
                  <a:lnTo>
                    <a:pt x="2208279" y="606126"/>
                  </a:lnTo>
                  <a:lnTo>
                    <a:pt x="2199208" y="609961"/>
                  </a:lnTo>
                  <a:lnTo>
                    <a:pt x="2192006" y="610242"/>
                  </a:lnTo>
                  <a:lnTo>
                    <a:pt x="2184618" y="605846"/>
                  </a:lnTo>
                  <a:lnTo>
                    <a:pt x="2179567" y="602011"/>
                  </a:lnTo>
                  <a:lnTo>
                    <a:pt x="2180035" y="597803"/>
                  </a:lnTo>
                  <a:lnTo>
                    <a:pt x="2188919" y="595932"/>
                  </a:lnTo>
                  <a:lnTo>
                    <a:pt x="2197243" y="592659"/>
                  </a:lnTo>
                  <a:lnTo>
                    <a:pt x="2203509" y="585084"/>
                  </a:lnTo>
                  <a:lnTo>
                    <a:pt x="2205567" y="575824"/>
                  </a:lnTo>
                  <a:lnTo>
                    <a:pt x="2208092" y="561796"/>
                  </a:lnTo>
                  <a:lnTo>
                    <a:pt x="2210056" y="555250"/>
                  </a:lnTo>
                  <a:lnTo>
                    <a:pt x="2201638" y="547206"/>
                  </a:lnTo>
                  <a:lnTo>
                    <a:pt x="2191071" y="546458"/>
                  </a:lnTo>
                  <a:lnTo>
                    <a:pt x="2180689" y="546739"/>
                  </a:lnTo>
                  <a:lnTo>
                    <a:pt x="2172179" y="545429"/>
                  </a:lnTo>
                  <a:lnTo>
                    <a:pt x="2165071" y="544681"/>
                  </a:lnTo>
                  <a:lnTo>
                    <a:pt x="2159179" y="543372"/>
                  </a:lnTo>
                  <a:lnTo>
                    <a:pt x="2150014" y="541689"/>
                  </a:lnTo>
                  <a:lnTo>
                    <a:pt x="2153754" y="528128"/>
                  </a:lnTo>
                  <a:lnTo>
                    <a:pt x="2153754" y="518495"/>
                  </a:lnTo>
                  <a:lnTo>
                    <a:pt x="2148330" y="511200"/>
                  </a:lnTo>
                  <a:lnTo>
                    <a:pt x="2138884" y="508207"/>
                  </a:lnTo>
                  <a:lnTo>
                    <a:pt x="2132338" y="504559"/>
                  </a:lnTo>
                  <a:lnTo>
                    <a:pt x="2128035" y="499509"/>
                  </a:lnTo>
                  <a:lnTo>
                    <a:pt x="2126913" y="489035"/>
                  </a:lnTo>
                  <a:lnTo>
                    <a:pt x="2126446" y="478934"/>
                  </a:lnTo>
                  <a:lnTo>
                    <a:pt x="2121302" y="469114"/>
                  </a:lnTo>
                  <a:lnTo>
                    <a:pt x="2114288" y="461726"/>
                  </a:lnTo>
                  <a:lnTo>
                    <a:pt x="2106900" y="454057"/>
                  </a:lnTo>
                  <a:lnTo>
                    <a:pt x="2108396" y="447978"/>
                  </a:lnTo>
                  <a:lnTo>
                    <a:pt x="2115223" y="445452"/>
                  </a:lnTo>
                  <a:lnTo>
                    <a:pt x="2110827" y="439654"/>
                  </a:lnTo>
                  <a:lnTo>
                    <a:pt x="2116907" y="433575"/>
                  </a:lnTo>
                  <a:lnTo>
                    <a:pt x="2125324" y="430489"/>
                  </a:lnTo>
                  <a:lnTo>
                    <a:pt x="2133741" y="429086"/>
                  </a:lnTo>
                  <a:lnTo>
                    <a:pt x="2139352" y="429740"/>
                  </a:lnTo>
                  <a:lnTo>
                    <a:pt x="2149733" y="425439"/>
                  </a:lnTo>
                  <a:lnTo>
                    <a:pt x="2148611" y="421510"/>
                  </a:lnTo>
                  <a:lnTo>
                    <a:pt x="2148798" y="409072"/>
                  </a:lnTo>
                  <a:lnTo>
                    <a:pt x="2142813" y="399720"/>
                  </a:lnTo>
                  <a:lnTo>
                    <a:pt x="2137202" y="391209"/>
                  </a:lnTo>
                  <a:lnTo>
                    <a:pt x="2144216" y="378490"/>
                  </a:lnTo>
                  <a:lnTo>
                    <a:pt x="2149265" y="365022"/>
                  </a:lnTo>
                  <a:lnTo>
                    <a:pt x="2161424" y="339677"/>
                  </a:lnTo>
                  <a:lnTo>
                    <a:pt x="2162640" y="338836"/>
                  </a:lnTo>
                  <a:lnTo>
                    <a:pt x="2161891" y="332383"/>
                  </a:lnTo>
                  <a:lnTo>
                    <a:pt x="2158711" y="325556"/>
                  </a:lnTo>
                  <a:lnTo>
                    <a:pt x="2156000" y="319289"/>
                  </a:lnTo>
                  <a:lnTo>
                    <a:pt x="2146179" y="312275"/>
                  </a:lnTo>
                  <a:lnTo>
                    <a:pt x="2147114" y="308534"/>
                  </a:lnTo>
                  <a:lnTo>
                    <a:pt x="2149733" y="304980"/>
                  </a:lnTo>
                  <a:lnTo>
                    <a:pt x="2150388" y="301988"/>
                  </a:lnTo>
                  <a:lnTo>
                    <a:pt x="2150388" y="295815"/>
                  </a:lnTo>
                  <a:lnTo>
                    <a:pt x="2145524" y="291887"/>
                  </a:lnTo>
                  <a:lnTo>
                    <a:pt x="2137388" y="287959"/>
                  </a:lnTo>
                  <a:lnTo>
                    <a:pt x="2130000" y="286837"/>
                  </a:lnTo>
                  <a:lnTo>
                    <a:pt x="2118964" y="284124"/>
                  </a:lnTo>
                  <a:lnTo>
                    <a:pt x="2111295" y="283470"/>
                  </a:lnTo>
                  <a:lnTo>
                    <a:pt x="2105216" y="277672"/>
                  </a:lnTo>
                  <a:lnTo>
                    <a:pt x="2098202" y="270376"/>
                  </a:lnTo>
                  <a:lnTo>
                    <a:pt x="2095302" y="266355"/>
                  </a:lnTo>
                  <a:lnTo>
                    <a:pt x="2094741" y="269161"/>
                  </a:lnTo>
                  <a:lnTo>
                    <a:pt x="2095676" y="269909"/>
                  </a:lnTo>
                  <a:lnTo>
                    <a:pt x="2100727" y="283470"/>
                  </a:lnTo>
                  <a:lnTo>
                    <a:pt x="2095770" y="286182"/>
                  </a:lnTo>
                  <a:lnTo>
                    <a:pt x="2096332" y="288988"/>
                  </a:lnTo>
                  <a:lnTo>
                    <a:pt x="2090159" y="293383"/>
                  </a:lnTo>
                  <a:lnTo>
                    <a:pt x="2090346" y="295160"/>
                  </a:lnTo>
                  <a:lnTo>
                    <a:pt x="2091281" y="296376"/>
                  </a:lnTo>
                  <a:lnTo>
                    <a:pt x="2091935" y="301239"/>
                  </a:lnTo>
                  <a:lnTo>
                    <a:pt x="2092871" y="306103"/>
                  </a:lnTo>
                  <a:lnTo>
                    <a:pt x="2102037" y="305261"/>
                  </a:lnTo>
                  <a:lnTo>
                    <a:pt x="2105870" y="306570"/>
                  </a:lnTo>
                  <a:lnTo>
                    <a:pt x="2103532" y="310966"/>
                  </a:lnTo>
                  <a:lnTo>
                    <a:pt x="2099886" y="315829"/>
                  </a:lnTo>
                  <a:lnTo>
                    <a:pt x="2092123" y="311901"/>
                  </a:lnTo>
                  <a:lnTo>
                    <a:pt x="2089037" y="308253"/>
                  </a:lnTo>
                  <a:lnTo>
                    <a:pt x="2089037" y="309376"/>
                  </a:lnTo>
                  <a:lnTo>
                    <a:pt x="2087727" y="315361"/>
                  </a:lnTo>
                  <a:lnTo>
                    <a:pt x="2091188" y="317606"/>
                  </a:lnTo>
                  <a:lnTo>
                    <a:pt x="2097640" y="324340"/>
                  </a:lnTo>
                  <a:lnTo>
                    <a:pt x="2094835" y="327706"/>
                  </a:lnTo>
                  <a:lnTo>
                    <a:pt x="2089037" y="327706"/>
                  </a:lnTo>
                  <a:lnTo>
                    <a:pt x="2083425" y="325275"/>
                  </a:lnTo>
                  <a:lnTo>
                    <a:pt x="2077440" y="321160"/>
                  </a:lnTo>
                  <a:lnTo>
                    <a:pt x="2064253" y="314333"/>
                  </a:lnTo>
                  <a:lnTo>
                    <a:pt x="2062943" y="313958"/>
                  </a:lnTo>
                  <a:lnTo>
                    <a:pt x="2062383" y="314987"/>
                  </a:lnTo>
                  <a:lnTo>
                    <a:pt x="2062383" y="317793"/>
                  </a:lnTo>
                  <a:lnTo>
                    <a:pt x="2062569" y="321441"/>
                  </a:lnTo>
                  <a:lnTo>
                    <a:pt x="2062102" y="324620"/>
                  </a:lnTo>
                  <a:lnTo>
                    <a:pt x="2058454" y="324153"/>
                  </a:lnTo>
                  <a:lnTo>
                    <a:pt x="2055275" y="320037"/>
                  </a:lnTo>
                  <a:lnTo>
                    <a:pt x="2050692" y="329951"/>
                  </a:lnTo>
                  <a:lnTo>
                    <a:pt x="2045829" y="341829"/>
                  </a:lnTo>
                  <a:lnTo>
                    <a:pt x="2049008" y="359598"/>
                  </a:lnTo>
                  <a:lnTo>
                    <a:pt x="2044894" y="366238"/>
                  </a:lnTo>
                  <a:lnTo>
                    <a:pt x="2044145" y="371102"/>
                  </a:lnTo>
                  <a:lnTo>
                    <a:pt x="2047512" y="377461"/>
                  </a:lnTo>
                  <a:lnTo>
                    <a:pt x="2051066" y="380641"/>
                  </a:lnTo>
                  <a:lnTo>
                    <a:pt x="2052656" y="393267"/>
                  </a:lnTo>
                  <a:lnTo>
                    <a:pt x="2057893" y="403460"/>
                  </a:lnTo>
                  <a:lnTo>
                    <a:pt x="2055648" y="404209"/>
                  </a:lnTo>
                  <a:lnTo>
                    <a:pt x="2049570" y="402993"/>
                  </a:lnTo>
                  <a:lnTo>
                    <a:pt x="2055368" y="411878"/>
                  </a:lnTo>
                  <a:lnTo>
                    <a:pt x="2062102" y="418798"/>
                  </a:lnTo>
                  <a:lnTo>
                    <a:pt x="2067526" y="425813"/>
                  </a:lnTo>
                  <a:lnTo>
                    <a:pt x="2069303" y="430302"/>
                  </a:lnTo>
                  <a:lnTo>
                    <a:pt x="2069583" y="437409"/>
                  </a:lnTo>
                  <a:lnTo>
                    <a:pt x="2068367" y="440590"/>
                  </a:lnTo>
                  <a:lnTo>
                    <a:pt x="2067994" y="444143"/>
                  </a:lnTo>
                  <a:lnTo>
                    <a:pt x="2070051" y="449194"/>
                  </a:lnTo>
                  <a:lnTo>
                    <a:pt x="2074167" y="453776"/>
                  </a:lnTo>
                  <a:lnTo>
                    <a:pt x="2080713" y="457424"/>
                  </a:lnTo>
                  <a:lnTo>
                    <a:pt x="2084360" y="453589"/>
                  </a:lnTo>
                  <a:lnTo>
                    <a:pt x="2089972" y="454431"/>
                  </a:lnTo>
                  <a:lnTo>
                    <a:pt x="2094273" y="458546"/>
                  </a:lnTo>
                  <a:lnTo>
                    <a:pt x="2095864" y="471171"/>
                  </a:lnTo>
                  <a:lnTo>
                    <a:pt x="2083986" y="462474"/>
                  </a:lnTo>
                  <a:lnTo>
                    <a:pt x="2075475" y="457517"/>
                  </a:lnTo>
                  <a:lnTo>
                    <a:pt x="2069770" y="453870"/>
                  </a:lnTo>
                  <a:lnTo>
                    <a:pt x="2069210" y="453589"/>
                  </a:lnTo>
                  <a:lnTo>
                    <a:pt x="2064721" y="447136"/>
                  </a:lnTo>
                  <a:lnTo>
                    <a:pt x="2064907" y="440870"/>
                  </a:lnTo>
                  <a:cubicBezTo>
                    <a:pt x="2064440" y="435352"/>
                    <a:pt x="2066591" y="430395"/>
                    <a:pt x="2062850" y="425532"/>
                  </a:cubicBezTo>
                  <a:cubicBezTo>
                    <a:pt x="2060886" y="423101"/>
                    <a:pt x="2057706" y="422259"/>
                    <a:pt x="2054900" y="421043"/>
                  </a:cubicBezTo>
                  <a:cubicBezTo>
                    <a:pt x="2053030" y="420108"/>
                    <a:pt x="2050318" y="419453"/>
                    <a:pt x="2048634" y="418518"/>
                  </a:cubicBezTo>
                  <a:cubicBezTo>
                    <a:pt x="2047512" y="417957"/>
                    <a:pt x="2045829" y="415619"/>
                    <a:pt x="2045173" y="414122"/>
                  </a:cubicBezTo>
                  <a:cubicBezTo>
                    <a:pt x="2044426" y="412532"/>
                    <a:pt x="2044426" y="410475"/>
                    <a:pt x="2044051" y="408885"/>
                  </a:cubicBezTo>
                  <a:cubicBezTo>
                    <a:pt x="2043210" y="405798"/>
                    <a:pt x="2040872" y="403086"/>
                    <a:pt x="2038721" y="400655"/>
                  </a:cubicBezTo>
                  <a:cubicBezTo>
                    <a:pt x="2036289" y="397849"/>
                    <a:pt x="2034980" y="394950"/>
                    <a:pt x="2034232" y="391583"/>
                  </a:cubicBezTo>
                  <a:cubicBezTo>
                    <a:pt x="2033389" y="388216"/>
                    <a:pt x="2030491" y="384943"/>
                    <a:pt x="2030210" y="381389"/>
                  </a:cubicBezTo>
                  <a:cubicBezTo>
                    <a:pt x="2029835" y="381389"/>
                    <a:pt x="2029556" y="381202"/>
                    <a:pt x="2029181" y="381109"/>
                  </a:cubicBezTo>
                  <a:cubicBezTo>
                    <a:pt x="2029462" y="378490"/>
                    <a:pt x="2026843" y="376713"/>
                    <a:pt x="2026469" y="374187"/>
                  </a:cubicBezTo>
                  <a:cubicBezTo>
                    <a:pt x="2026002" y="371195"/>
                    <a:pt x="2026469" y="367548"/>
                    <a:pt x="2026469" y="364555"/>
                  </a:cubicBezTo>
                  <a:cubicBezTo>
                    <a:pt x="2026469" y="358382"/>
                    <a:pt x="2026282" y="352303"/>
                    <a:pt x="2025815" y="346505"/>
                  </a:cubicBezTo>
                  <a:cubicBezTo>
                    <a:pt x="2025253" y="340145"/>
                    <a:pt x="2026375" y="334160"/>
                    <a:pt x="2027124" y="328455"/>
                  </a:cubicBezTo>
                  <a:cubicBezTo>
                    <a:pt x="2027405" y="326584"/>
                    <a:pt x="2027311" y="324433"/>
                    <a:pt x="2027124" y="322376"/>
                  </a:cubicBezTo>
                  <a:lnTo>
                    <a:pt x="2021232" y="322376"/>
                  </a:lnTo>
                  <a:lnTo>
                    <a:pt x="2022541" y="322376"/>
                  </a:lnTo>
                  <a:lnTo>
                    <a:pt x="2027030" y="322376"/>
                  </a:lnTo>
                  <a:cubicBezTo>
                    <a:pt x="2026937" y="321253"/>
                    <a:pt x="2026843" y="320131"/>
                    <a:pt x="2026562" y="319289"/>
                  </a:cubicBezTo>
                  <a:cubicBezTo>
                    <a:pt x="2025815" y="317045"/>
                    <a:pt x="2025815" y="317980"/>
                    <a:pt x="2024412" y="316857"/>
                  </a:cubicBezTo>
                  <a:cubicBezTo>
                    <a:pt x="2023477" y="316110"/>
                    <a:pt x="2022448" y="315829"/>
                    <a:pt x="2022635" y="314426"/>
                  </a:cubicBezTo>
                  <a:cubicBezTo>
                    <a:pt x="2026189" y="312649"/>
                    <a:pt x="2029835" y="313210"/>
                    <a:pt x="2031519" y="309095"/>
                  </a:cubicBezTo>
                  <a:cubicBezTo>
                    <a:pt x="2032361" y="307225"/>
                    <a:pt x="2032735" y="306383"/>
                    <a:pt x="2034605" y="305074"/>
                  </a:cubicBezTo>
                  <a:cubicBezTo>
                    <a:pt x="2035728" y="304232"/>
                    <a:pt x="2037599" y="303671"/>
                    <a:pt x="2038627" y="302736"/>
                  </a:cubicBezTo>
                  <a:cubicBezTo>
                    <a:pt x="2038627" y="302736"/>
                    <a:pt x="2038627" y="302736"/>
                    <a:pt x="2038721" y="302642"/>
                  </a:cubicBezTo>
                  <a:lnTo>
                    <a:pt x="2036757" y="301520"/>
                  </a:lnTo>
                  <a:lnTo>
                    <a:pt x="2033764" y="297966"/>
                  </a:lnTo>
                  <a:lnTo>
                    <a:pt x="2029929" y="293851"/>
                  </a:lnTo>
                  <a:lnTo>
                    <a:pt x="2028807" y="286930"/>
                  </a:lnTo>
                  <a:lnTo>
                    <a:pt x="2025253" y="277110"/>
                  </a:lnTo>
                  <a:cubicBezTo>
                    <a:pt x="2022073" y="276362"/>
                    <a:pt x="2018426" y="277484"/>
                    <a:pt x="2016181" y="274304"/>
                  </a:cubicBezTo>
                  <a:cubicBezTo>
                    <a:pt x="2013937" y="271218"/>
                    <a:pt x="2016088" y="266355"/>
                    <a:pt x="2014031" y="262988"/>
                  </a:cubicBezTo>
                  <a:cubicBezTo>
                    <a:pt x="2012908" y="261118"/>
                    <a:pt x="2010102" y="257470"/>
                    <a:pt x="2007858" y="256909"/>
                  </a:cubicBezTo>
                  <a:cubicBezTo>
                    <a:pt x="2007858" y="256535"/>
                    <a:pt x="2007670" y="256254"/>
                    <a:pt x="2007577" y="255880"/>
                  </a:cubicBezTo>
                  <a:cubicBezTo>
                    <a:pt x="2000376" y="253729"/>
                    <a:pt x="2000563" y="247369"/>
                    <a:pt x="2002715" y="241665"/>
                  </a:cubicBezTo>
                  <a:cubicBezTo>
                    <a:pt x="2003275" y="240169"/>
                    <a:pt x="2004210" y="239794"/>
                    <a:pt x="2003837" y="237643"/>
                  </a:cubicBezTo>
                  <a:cubicBezTo>
                    <a:pt x="2003556" y="235866"/>
                    <a:pt x="2003369" y="235492"/>
                    <a:pt x="2002059" y="234277"/>
                  </a:cubicBezTo>
                  <a:cubicBezTo>
                    <a:pt x="1998505" y="231096"/>
                    <a:pt x="1993175" y="228291"/>
                    <a:pt x="1988686" y="226888"/>
                  </a:cubicBezTo>
                  <a:cubicBezTo>
                    <a:pt x="1987096" y="226420"/>
                    <a:pt x="1985505" y="226420"/>
                    <a:pt x="1984570" y="224831"/>
                  </a:cubicBezTo>
                  <a:cubicBezTo>
                    <a:pt x="1983448" y="222866"/>
                    <a:pt x="1984758" y="219874"/>
                    <a:pt x="1983823" y="217723"/>
                  </a:cubicBezTo>
                  <a:cubicBezTo>
                    <a:pt x="1982794" y="215665"/>
                    <a:pt x="1980175" y="213981"/>
                    <a:pt x="1978772" y="212392"/>
                  </a:cubicBezTo>
                  <a:cubicBezTo>
                    <a:pt x="1975124" y="208277"/>
                    <a:pt x="1975312" y="199953"/>
                    <a:pt x="1977462" y="194996"/>
                  </a:cubicBezTo>
                  <a:cubicBezTo>
                    <a:pt x="1978491" y="192471"/>
                    <a:pt x="1980175" y="190881"/>
                    <a:pt x="1982420" y="189011"/>
                  </a:cubicBezTo>
                  <a:cubicBezTo>
                    <a:pt x="1983261" y="188356"/>
                    <a:pt x="1984383" y="187234"/>
                    <a:pt x="1985132" y="186579"/>
                  </a:cubicBezTo>
                  <a:cubicBezTo>
                    <a:pt x="1985973" y="185924"/>
                    <a:pt x="1987189" y="184709"/>
                    <a:pt x="1987843" y="184148"/>
                  </a:cubicBezTo>
                  <a:cubicBezTo>
                    <a:pt x="1991304" y="181529"/>
                    <a:pt x="1998973" y="180033"/>
                    <a:pt x="2000096" y="175076"/>
                  </a:cubicBezTo>
                  <a:cubicBezTo>
                    <a:pt x="2000470" y="174982"/>
                    <a:pt x="2000843" y="174889"/>
                    <a:pt x="2001124" y="174796"/>
                  </a:cubicBezTo>
                  <a:cubicBezTo>
                    <a:pt x="2001124" y="174421"/>
                    <a:pt x="2001311" y="174047"/>
                    <a:pt x="2001405" y="173766"/>
                  </a:cubicBezTo>
                  <a:cubicBezTo>
                    <a:pt x="2003462" y="173019"/>
                    <a:pt x="2004865" y="171616"/>
                    <a:pt x="2005613" y="170026"/>
                  </a:cubicBezTo>
                  <a:lnTo>
                    <a:pt x="2004397" y="159177"/>
                  </a:lnTo>
                  <a:cubicBezTo>
                    <a:pt x="2003650" y="156558"/>
                    <a:pt x="2002901" y="154127"/>
                    <a:pt x="2001686" y="151695"/>
                  </a:cubicBezTo>
                  <a:cubicBezTo>
                    <a:pt x="1998038" y="144400"/>
                    <a:pt x="1992707" y="139070"/>
                    <a:pt x="1989434" y="131868"/>
                  </a:cubicBezTo>
                  <a:cubicBezTo>
                    <a:pt x="1988686" y="130091"/>
                    <a:pt x="1987843" y="128220"/>
                    <a:pt x="1986908" y="126724"/>
                  </a:cubicBezTo>
                  <a:cubicBezTo>
                    <a:pt x="1986161" y="125509"/>
                    <a:pt x="1985412" y="125415"/>
                    <a:pt x="1985132" y="124012"/>
                  </a:cubicBezTo>
                  <a:cubicBezTo>
                    <a:pt x="1984945" y="122890"/>
                    <a:pt x="1985132" y="121300"/>
                    <a:pt x="1985132" y="120084"/>
                  </a:cubicBezTo>
                  <a:cubicBezTo>
                    <a:pt x="1985132" y="115314"/>
                    <a:pt x="1985973" y="110077"/>
                    <a:pt x="1983823" y="105868"/>
                  </a:cubicBezTo>
                  <a:cubicBezTo>
                    <a:pt x="1982700" y="103624"/>
                    <a:pt x="1981951" y="102782"/>
                    <a:pt x="1980081" y="101192"/>
                  </a:cubicBezTo>
                  <a:cubicBezTo>
                    <a:pt x="1978772" y="100070"/>
                    <a:pt x="1977089" y="98480"/>
                    <a:pt x="1976715" y="96890"/>
                  </a:cubicBezTo>
                  <a:cubicBezTo>
                    <a:pt x="1976247" y="95207"/>
                    <a:pt x="1976247" y="90811"/>
                    <a:pt x="1976715" y="89128"/>
                  </a:cubicBezTo>
                  <a:cubicBezTo>
                    <a:pt x="1977182" y="87257"/>
                    <a:pt x="1979801" y="86322"/>
                    <a:pt x="1979427" y="84078"/>
                  </a:cubicBezTo>
                  <a:cubicBezTo>
                    <a:pt x="1983074" y="84545"/>
                    <a:pt x="1986254" y="78092"/>
                    <a:pt x="1987750" y="76221"/>
                  </a:cubicBezTo>
                  <a:cubicBezTo>
                    <a:pt x="1989434" y="73977"/>
                    <a:pt x="1995886" y="70610"/>
                    <a:pt x="1995607" y="67991"/>
                  </a:cubicBezTo>
                  <a:cubicBezTo>
                    <a:pt x="1995980" y="67991"/>
                    <a:pt x="1996354" y="67898"/>
                    <a:pt x="1996729" y="67805"/>
                  </a:cubicBezTo>
                  <a:cubicBezTo>
                    <a:pt x="1996729" y="64905"/>
                    <a:pt x="1998224" y="62660"/>
                    <a:pt x="1996729" y="59668"/>
                  </a:cubicBezTo>
                  <a:cubicBezTo>
                    <a:pt x="1996448" y="59668"/>
                    <a:pt x="1996074" y="59481"/>
                    <a:pt x="1995700" y="59387"/>
                  </a:cubicBezTo>
                  <a:cubicBezTo>
                    <a:pt x="1995326" y="57984"/>
                    <a:pt x="1991865" y="54337"/>
                    <a:pt x="1990556" y="54244"/>
                  </a:cubicBezTo>
                  <a:cubicBezTo>
                    <a:pt x="1990462" y="53963"/>
                    <a:pt x="1990369" y="53589"/>
                    <a:pt x="1990275" y="53215"/>
                  </a:cubicBezTo>
                  <a:cubicBezTo>
                    <a:pt x="1986908" y="51531"/>
                    <a:pt x="1983635" y="53869"/>
                    <a:pt x="1980081" y="52373"/>
                  </a:cubicBezTo>
                  <a:cubicBezTo>
                    <a:pt x="1977369" y="51251"/>
                    <a:pt x="1975405" y="48632"/>
                    <a:pt x="1974283" y="45920"/>
                  </a:cubicBezTo>
                  <a:cubicBezTo>
                    <a:pt x="1973067" y="43114"/>
                    <a:pt x="1971851" y="40495"/>
                    <a:pt x="1971104" y="37502"/>
                  </a:cubicBezTo>
                  <a:cubicBezTo>
                    <a:pt x="1970355" y="34603"/>
                    <a:pt x="1967643" y="28618"/>
                    <a:pt x="1968672" y="25532"/>
                  </a:cubicBezTo>
                  <a:cubicBezTo>
                    <a:pt x="1961845" y="25906"/>
                    <a:pt x="1955204" y="27028"/>
                    <a:pt x="1948564" y="28711"/>
                  </a:cubicBezTo>
                  <a:cubicBezTo>
                    <a:pt x="1945945" y="28992"/>
                    <a:pt x="1943420" y="29272"/>
                    <a:pt x="1940896" y="29553"/>
                  </a:cubicBezTo>
                  <a:cubicBezTo>
                    <a:pt x="1939959" y="29086"/>
                    <a:pt x="1938183" y="27683"/>
                    <a:pt x="1937434" y="27028"/>
                  </a:cubicBezTo>
                  <a:cubicBezTo>
                    <a:pt x="1935377" y="25251"/>
                    <a:pt x="1933694" y="22820"/>
                    <a:pt x="1933039" y="20107"/>
                  </a:cubicBezTo>
                  <a:cubicBezTo>
                    <a:pt x="1931917" y="15151"/>
                    <a:pt x="1935751" y="9352"/>
                    <a:pt x="1932478" y="4863"/>
                  </a:cubicBezTo>
                  <a:cubicBezTo>
                    <a:pt x="1929766" y="1309"/>
                    <a:pt x="1924621" y="1029"/>
                    <a:pt x="1920694" y="0"/>
                  </a:cubicBezTo>
                  <a:lnTo>
                    <a:pt x="1912090" y="3367"/>
                  </a:lnTo>
                  <a:lnTo>
                    <a:pt x="1910500" y="3553"/>
                  </a:lnTo>
                  <a:lnTo>
                    <a:pt x="1907601" y="4489"/>
                  </a:lnTo>
                  <a:lnTo>
                    <a:pt x="1903953" y="7949"/>
                  </a:lnTo>
                  <a:lnTo>
                    <a:pt x="1902644" y="13841"/>
                  </a:lnTo>
                  <a:lnTo>
                    <a:pt x="1904328" y="20201"/>
                  </a:lnTo>
                  <a:lnTo>
                    <a:pt x="1907320" y="30302"/>
                  </a:lnTo>
                  <a:lnTo>
                    <a:pt x="1907694" y="41711"/>
                  </a:lnTo>
                  <a:lnTo>
                    <a:pt x="1906759" y="50783"/>
                  </a:lnTo>
                  <a:lnTo>
                    <a:pt x="1904421" y="59013"/>
                  </a:lnTo>
                  <a:lnTo>
                    <a:pt x="1901241" y="66775"/>
                  </a:lnTo>
                  <a:lnTo>
                    <a:pt x="1899090" y="72013"/>
                  </a:lnTo>
                  <a:lnTo>
                    <a:pt x="1897313" y="73977"/>
                  </a:lnTo>
                  <a:lnTo>
                    <a:pt x="1894601" y="73790"/>
                  </a:lnTo>
                  <a:lnTo>
                    <a:pt x="1890766" y="72481"/>
                  </a:lnTo>
                  <a:lnTo>
                    <a:pt x="1887306" y="72200"/>
                  </a:lnTo>
                  <a:lnTo>
                    <a:pt x="1884594" y="73790"/>
                  </a:lnTo>
                  <a:lnTo>
                    <a:pt x="1882910" y="77157"/>
                  </a:lnTo>
                  <a:lnTo>
                    <a:pt x="1882723" y="81178"/>
                  </a:lnTo>
                  <a:lnTo>
                    <a:pt x="1883752" y="84732"/>
                  </a:lnTo>
                  <a:lnTo>
                    <a:pt x="1883752" y="87444"/>
                  </a:lnTo>
                  <a:lnTo>
                    <a:pt x="1882350" y="88473"/>
                  </a:lnTo>
                  <a:lnTo>
                    <a:pt x="1880105" y="88660"/>
                  </a:lnTo>
                  <a:lnTo>
                    <a:pt x="1877018" y="89876"/>
                  </a:lnTo>
                  <a:lnTo>
                    <a:pt x="1875709" y="92869"/>
                  </a:lnTo>
                  <a:lnTo>
                    <a:pt x="1875429" y="97264"/>
                  </a:lnTo>
                  <a:lnTo>
                    <a:pt x="1873932" y="99415"/>
                  </a:lnTo>
                  <a:lnTo>
                    <a:pt x="1871407" y="103905"/>
                  </a:lnTo>
                  <a:lnTo>
                    <a:pt x="1869163" y="107645"/>
                  </a:lnTo>
                  <a:lnTo>
                    <a:pt x="1866356" y="108861"/>
                  </a:lnTo>
                  <a:lnTo>
                    <a:pt x="1865983" y="109609"/>
                  </a:lnTo>
                  <a:lnTo>
                    <a:pt x="1865609" y="116530"/>
                  </a:lnTo>
                  <a:lnTo>
                    <a:pt x="1865328" y="118307"/>
                  </a:lnTo>
                  <a:lnTo>
                    <a:pt x="1863177" y="119990"/>
                  </a:lnTo>
                  <a:lnTo>
                    <a:pt x="1860185" y="120739"/>
                  </a:lnTo>
                  <a:lnTo>
                    <a:pt x="1857659" y="122142"/>
                  </a:lnTo>
                  <a:lnTo>
                    <a:pt x="1853544" y="125976"/>
                  </a:lnTo>
                  <a:lnTo>
                    <a:pt x="1853170" y="128314"/>
                  </a:lnTo>
                  <a:lnTo>
                    <a:pt x="1852983" y="135048"/>
                  </a:lnTo>
                  <a:lnTo>
                    <a:pt x="1855134" y="139070"/>
                  </a:lnTo>
                  <a:lnTo>
                    <a:pt x="1855788" y="140378"/>
                  </a:lnTo>
                  <a:lnTo>
                    <a:pt x="1855788" y="141594"/>
                  </a:lnTo>
                  <a:lnTo>
                    <a:pt x="1855882" y="141594"/>
                  </a:lnTo>
                  <a:lnTo>
                    <a:pt x="1855695" y="141782"/>
                  </a:lnTo>
                  <a:lnTo>
                    <a:pt x="1851206" y="144774"/>
                  </a:lnTo>
                  <a:lnTo>
                    <a:pt x="1846998" y="148702"/>
                  </a:lnTo>
                  <a:lnTo>
                    <a:pt x="1842134" y="149731"/>
                  </a:lnTo>
                  <a:lnTo>
                    <a:pt x="1839234" y="150105"/>
                  </a:lnTo>
                  <a:lnTo>
                    <a:pt x="1837739" y="151040"/>
                  </a:lnTo>
                  <a:lnTo>
                    <a:pt x="1835868" y="153753"/>
                  </a:lnTo>
                  <a:lnTo>
                    <a:pt x="1832220" y="156278"/>
                  </a:lnTo>
                  <a:lnTo>
                    <a:pt x="1829509" y="158616"/>
                  </a:lnTo>
                  <a:lnTo>
                    <a:pt x="1826983" y="162824"/>
                  </a:lnTo>
                  <a:lnTo>
                    <a:pt x="1825393" y="165911"/>
                  </a:lnTo>
                  <a:lnTo>
                    <a:pt x="1823897" y="167407"/>
                  </a:lnTo>
                  <a:lnTo>
                    <a:pt x="1822775" y="167220"/>
                  </a:lnTo>
                  <a:lnTo>
                    <a:pt x="1820250" y="164789"/>
                  </a:lnTo>
                  <a:lnTo>
                    <a:pt x="1819034" y="164134"/>
                  </a:lnTo>
                  <a:lnTo>
                    <a:pt x="1817818" y="164134"/>
                  </a:lnTo>
                  <a:lnTo>
                    <a:pt x="1816322" y="164789"/>
                  </a:lnTo>
                  <a:lnTo>
                    <a:pt x="1815574" y="166659"/>
                  </a:lnTo>
                  <a:lnTo>
                    <a:pt x="1814358" y="168155"/>
                  </a:lnTo>
                  <a:lnTo>
                    <a:pt x="1813890" y="169184"/>
                  </a:lnTo>
                  <a:lnTo>
                    <a:pt x="1813515" y="173112"/>
                  </a:lnTo>
                  <a:lnTo>
                    <a:pt x="1813236" y="176572"/>
                  </a:lnTo>
                  <a:lnTo>
                    <a:pt x="1812580" y="178349"/>
                  </a:lnTo>
                  <a:lnTo>
                    <a:pt x="1811739" y="183306"/>
                  </a:lnTo>
                  <a:lnTo>
                    <a:pt x="1811271" y="186673"/>
                  </a:lnTo>
                  <a:lnTo>
                    <a:pt x="1811271" y="188731"/>
                  </a:lnTo>
                  <a:lnTo>
                    <a:pt x="1812487" y="191443"/>
                  </a:lnTo>
                  <a:lnTo>
                    <a:pt x="1815106" y="194623"/>
                  </a:lnTo>
                  <a:lnTo>
                    <a:pt x="1816322" y="196586"/>
                  </a:lnTo>
                  <a:lnTo>
                    <a:pt x="1817257" y="196961"/>
                  </a:lnTo>
                  <a:lnTo>
                    <a:pt x="1819221" y="197147"/>
                  </a:lnTo>
                  <a:lnTo>
                    <a:pt x="1822120" y="198738"/>
                  </a:lnTo>
                  <a:lnTo>
                    <a:pt x="1823523" y="200515"/>
                  </a:lnTo>
                  <a:lnTo>
                    <a:pt x="1824552" y="202572"/>
                  </a:lnTo>
                  <a:lnTo>
                    <a:pt x="1825861" y="203039"/>
                  </a:lnTo>
                  <a:lnTo>
                    <a:pt x="1829696" y="203414"/>
                  </a:lnTo>
                  <a:lnTo>
                    <a:pt x="1832782" y="204442"/>
                  </a:lnTo>
                  <a:lnTo>
                    <a:pt x="1833998" y="205565"/>
                  </a:lnTo>
                  <a:lnTo>
                    <a:pt x="1833998" y="206874"/>
                  </a:lnTo>
                  <a:lnTo>
                    <a:pt x="1833717" y="209305"/>
                  </a:lnTo>
                  <a:lnTo>
                    <a:pt x="1834278" y="211737"/>
                  </a:lnTo>
                  <a:lnTo>
                    <a:pt x="1834933" y="214169"/>
                  </a:lnTo>
                  <a:lnTo>
                    <a:pt x="1834558" y="220903"/>
                  </a:lnTo>
                  <a:lnTo>
                    <a:pt x="1834745" y="226514"/>
                  </a:lnTo>
                  <a:lnTo>
                    <a:pt x="1834933" y="227636"/>
                  </a:lnTo>
                  <a:lnTo>
                    <a:pt x="1828574" y="230910"/>
                  </a:lnTo>
                  <a:lnTo>
                    <a:pt x="1812768" y="235024"/>
                  </a:lnTo>
                  <a:lnTo>
                    <a:pt x="1795653" y="235679"/>
                  </a:lnTo>
                  <a:lnTo>
                    <a:pt x="1784710" y="237362"/>
                  </a:lnTo>
                  <a:lnTo>
                    <a:pt x="1777883" y="240075"/>
                  </a:lnTo>
                  <a:lnTo>
                    <a:pt x="1772739" y="242881"/>
                  </a:lnTo>
                  <a:lnTo>
                    <a:pt x="1771523" y="243629"/>
                  </a:lnTo>
                  <a:lnTo>
                    <a:pt x="1772366" y="245406"/>
                  </a:lnTo>
                  <a:lnTo>
                    <a:pt x="1773488" y="247557"/>
                  </a:lnTo>
                  <a:lnTo>
                    <a:pt x="1777042" y="254945"/>
                  </a:lnTo>
                  <a:lnTo>
                    <a:pt x="1777696" y="261492"/>
                  </a:lnTo>
                  <a:lnTo>
                    <a:pt x="1780876" y="262707"/>
                  </a:lnTo>
                  <a:lnTo>
                    <a:pt x="1782185" y="276456"/>
                  </a:lnTo>
                  <a:lnTo>
                    <a:pt x="1782466" y="279729"/>
                  </a:lnTo>
                  <a:lnTo>
                    <a:pt x="1783682" y="290203"/>
                  </a:lnTo>
                  <a:lnTo>
                    <a:pt x="1782466" y="289175"/>
                  </a:lnTo>
                  <a:lnTo>
                    <a:pt x="1770215" y="287772"/>
                  </a:lnTo>
                  <a:lnTo>
                    <a:pt x="1770215" y="288426"/>
                  </a:lnTo>
                  <a:lnTo>
                    <a:pt x="1770682" y="290671"/>
                  </a:lnTo>
                  <a:lnTo>
                    <a:pt x="1771150" y="293196"/>
                  </a:lnTo>
                  <a:lnTo>
                    <a:pt x="1771711" y="296469"/>
                  </a:lnTo>
                  <a:lnTo>
                    <a:pt x="1772366" y="298246"/>
                  </a:lnTo>
                  <a:lnTo>
                    <a:pt x="1772833" y="299743"/>
                  </a:lnTo>
                  <a:lnTo>
                    <a:pt x="1773394" y="302736"/>
                  </a:lnTo>
                  <a:lnTo>
                    <a:pt x="1773768" y="304699"/>
                  </a:lnTo>
                  <a:lnTo>
                    <a:pt x="1774236" y="306009"/>
                  </a:lnTo>
                  <a:lnTo>
                    <a:pt x="1774984" y="308253"/>
                  </a:lnTo>
                  <a:lnTo>
                    <a:pt x="1775545" y="309657"/>
                  </a:lnTo>
                  <a:lnTo>
                    <a:pt x="1776106" y="310498"/>
                  </a:lnTo>
                  <a:lnTo>
                    <a:pt x="1776106" y="310872"/>
                  </a:lnTo>
                  <a:lnTo>
                    <a:pt x="1772739" y="316671"/>
                  </a:lnTo>
                  <a:lnTo>
                    <a:pt x="1773861" y="319102"/>
                  </a:lnTo>
                  <a:lnTo>
                    <a:pt x="1776761" y="324901"/>
                  </a:lnTo>
                  <a:lnTo>
                    <a:pt x="1776761" y="327239"/>
                  </a:lnTo>
                  <a:lnTo>
                    <a:pt x="1777322" y="337152"/>
                  </a:lnTo>
                  <a:lnTo>
                    <a:pt x="1778538" y="359505"/>
                  </a:lnTo>
                  <a:lnTo>
                    <a:pt x="1778912" y="366519"/>
                  </a:lnTo>
                  <a:lnTo>
                    <a:pt x="1771617" y="375217"/>
                  </a:lnTo>
                  <a:lnTo>
                    <a:pt x="1773394" y="416554"/>
                  </a:lnTo>
                  <a:lnTo>
                    <a:pt x="1758337" y="417676"/>
                  </a:lnTo>
                  <a:lnTo>
                    <a:pt x="1759647" y="438251"/>
                  </a:lnTo>
                  <a:lnTo>
                    <a:pt x="1674166" y="443302"/>
                  </a:lnTo>
                  <a:lnTo>
                    <a:pt x="1670519" y="448165"/>
                  </a:lnTo>
                  <a:lnTo>
                    <a:pt x="1667619" y="449194"/>
                  </a:lnTo>
                  <a:lnTo>
                    <a:pt x="1664252" y="453870"/>
                  </a:lnTo>
                  <a:lnTo>
                    <a:pt x="1664907" y="477344"/>
                  </a:lnTo>
                  <a:lnTo>
                    <a:pt x="1664907" y="477905"/>
                  </a:lnTo>
                  <a:lnTo>
                    <a:pt x="1665281" y="478373"/>
                  </a:lnTo>
                  <a:lnTo>
                    <a:pt x="1663971" y="482862"/>
                  </a:lnTo>
                  <a:lnTo>
                    <a:pt x="1663504" y="484639"/>
                  </a:lnTo>
                  <a:lnTo>
                    <a:pt x="1663317" y="485107"/>
                  </a:lnTo>
                  <a:lnTo>
                    <a:pt x="1663317" y="485294"/>
                  </a:lnTo>
                  <a:lnTo>
                    <a:pt x="1663691" y="485574"/>
                  </a:lnTo>
                  <a:lnTo>
                    <a:pt x="1646203" y="517372"/>
                  </a:lnTo>
                  <a:lnTo>
                    <a:pt x="1644893" y="520178"/>
                  </a:lnTo>
                  <a:lnTo>
                    <a:pt x="1639936" y="528782"/>
                  </a:lnTo>
                  <a:lnTo>
                    <a:pt x="1641900" y="560019"/>
                  </a:lnTo>
                  <a:lnTo>
                    <a:pt x="1646950" y="584803"/>
                  </a:lnTo>
                  <a:lnTo>
                    <a:pt x="1650224" y="600702"/>
                  </a:lnTo>
                  <a:lnTo>
                    <a:pt x="1650785" y="602946"/>
                  </a:lnTo>
                  <a:lnTo>
                    <a:pt x="1617303" y="610428"/>
                  </a:lnTo>
                  <a:lnTo>
                    <a:pt x="1616649" y="607061"/>
                  </a:lnTo>
                  <a:lnTo>
                    <a:pt x="1582232" y="614357"/>
                  </a:lnTo>
                  <a:lnTo>
                    <a:pt x="1573347" y="616040"/>
                  </a:lnTo>
                  <a:lnTo>
                    <a:pt x="1572692" y="616320"/>
                  </a:lnTo>
                  <a:lnTo>
                    <a:pt x="1568671" y="617069"/>
                  </a:lnTo>
                  <a:lnTo>
                    <a:pt x="1554924" y="620061"/>
                  </a:lnTo>
                  <a:lnTo>
                    <a:pt x="1553801" y="619687"/>
                  </a:lnTo>
                  <a:lnTo>
                    <a:pt x="1552492" y="613234"/>
                  </a:lnTo>
                  <a:lnTo>
                    <a:pt x="1550995" y="606594"/>
                  </a:lnTo>
                  <a:lnTo>
                    <a:pt x="1550060" y="602385"/>
                  </a:lnTo>
                  <a:lnTo>
                    <a:pt x="1549219" y="598364"/>
                  </a:lnTo>
                  <a:lnTo>
                    <a:pt x="1547909" y="592472"/>
                  </a:lnTo>
                  <a:lnTo>
                    <a:pt x="1547441" y="590227"/>
                  </a:lnTo>
                  <a:lnTo>
                    <a:pt x="1542017" y="590414"/>
                  </a:lnTo>
                  <a:lnTo>
                    <a:pt x="1533506" y="590976"/>
                  </a:lnTo>
                  <a:lnTo>
                    <a:pt x="1529205" y="591256"/>
                  </a:lnTo>
                  <a:lnTo>
                    <a:pt x="1529205" y="600982"/>
                  </a:lnTo>
                  <a:lnTo>
                    <a:pt x="1529017" y="608838"/>
                  </a:lnTo>
                  <a:lnTo>
                    <a:pt x="1528830" y="617910"/>
                  </a:lnTo>
                  <a:lnTo>
                    <a:pt x="1528549" y="625673"/>
                  </a:lnTo>
                  <a:lnTo>
                    <a:pt x="1532103" y="630723"/>
                  </a:lnTo>
                  <a:lnTo>
                    <a:pt x="1533787" y="634931"/>
                  </a:lnTo>
                  <a:lnTo>
                    <a:pt x="1526305" y="650176"/>
                  </a:lnTo>
                  <a:lnTo>
                    <a:pt x="1516205" y="647744"/>
                  </a:lnTo>
                  <a:lnTo>
                    <a:pt x="1509284" y="641384"/>
                  </a:lnTo>
                  <a:lnTo>
                    <a:pt x="1500960" y="637363"/>
                  </a:lnTo>
                  <a:lnTo>
                    <a:pt x="1482910" y="628478"/>
                  </a:lnTo>
                  <a:lnTo>
                    <a:pt x="1469068" y="618004"/>
                  </a:lnTo>
                  <a:lnTo>
                    <a:pt x="1465608" y="619781"/>
                  </a:lnTo>
                  <a:lnTo>
                    <a:pt x="1444846" y="627637"/>
                  </a:lnTo>
                  <a:lnTo>
                    <a:pt x="1441011" y="629039"/>
                  </a:lnTo>
                  <a:lnTo>
                    <a:pt x="1435774" y="631097"/>
                  </a:lnTo>
                  <a:lnTo>
                    <a:pt x="1432781" y="632032"/>
                  </a:lnTo>
                  <a:lnTo>
                    <a:pt x="1428573" y="629133"/>
                  </a:lnTo>
                  <a:lnTo>
                    <a:pt x="1427544" y="626327"/>
                  </a:lnTo>
                  <a:lnTo>
                    <a:pt x="1428011" y="623147"/>
                  </a:lnTo>
                  <a:lnTo>
                    <a:pt x="1425767" y="620996"/>
                  </a:lnTo>
                  <a:lnTo>
                    <a:pt x="1421184" y="622025"/>
                  </a:lnTo>
                  <a:lnTo>
                    <a:pt x="1414170" y="623147"/>
                  </a:lnTo>
                  <a:lnTo>
                    <a:pt x="1411926" y="617910"/>
                  </a:lnTo>
                  <a:lnTo>
                    <a:pt x="1404163" y="614730"/>
                  </a:lnTo>
                  <a:lnTo>
                    <a:pt x="1404163" y="614357"/>
                  </a:lnTo>
                  <a:lnTo>
                    <a:pt x="1403041" y="614357"/>
                  </a:lnTo>
                  <a:lnTo>
                    <a:pt x="1401451" y="613888"/>
                  </a:lnTo>
                  <a:lnTo>
                    <a:pt x="1397897" y="612953"/>
                  </a:lnTo>
                  <a:lnTo>
                    <a:pt x="1392753" y="609493"/>
                  </a:lnTo>
                  <a:lnTo>
                    <a:pt x="1385645" y="604630"/>
                  </a:lnTo>
                  <a:lnTo>
                    <a:pt x="1385458" y="604443"/>
                  </a:lnTo>
                  <a:lnTo>
                    <a:pt x="1385645" y="604162"/>
                  </a:lnTo>
                  <a:lnTo>
                    <a:pt x="1385833" y="602104"/>
                  </a:lnTo>
                  <a:lnTo>
                    <a:pt x="1386207" y="597615"/>
                  </a:lnTo>
                  <a:lnTo>
                    <a:pt x="1387049" y="590040"/>
                  </a:lnTo>
                  <a:lnTo>
                    <a:pt x="1372178" y="591911"/>
                  </a:lnTo>
                  <a:lnTo>
                    <a:pt x="1346646" y="596493"/>
                  </a:lnTo>
                  <a:lnTo>
                    <a:pt x="1344963" y="599580"/>
                  </a:lnTo>
                  <a:lnTo>
                    <a:pt x="1342531" y="603601"/>
                  </a:lnTo>
                  <a:lnTo>
                    <a:pt x="1340941" y="602759"/>
                  </a:lnTo>
                  <a:lnTo>
                    <a:pt x="1340941" y="600234"/>
                  </a:lnTo>
                  <a:lnTo>
                    <a:pt x="1340380" y="599860"/>
                  </a:lnTo>
                  <a:lnTo>
                    <a:pt x="1334114" y="584523"/>
                  </a:lnTo>
                  <a:lnTo>
                    <a:pt x="1331402" y="579753"/>
                  </a:lnTo>
                  <a:lnTo>
                    <a:pt x="1331402" y="579192"/>
                  </a:lnTo>
                  <a:lnTo>
                    <a:pt x="1331121" y="579098"/>
                  </a:lnTo>
                  <a:lnTo>
                    <a:pt x="1330654" y="578817"/>
                  </a:lnTo>
                  <a:lnTo>
                    <a:pt x="1330654" y="578350"/>
                  </a:lnTo>
                  <a:lnTo>
                    <a:pt x="1329438" y="575918"/>
                  </a:lnTo>
                  <a:lnTo>
                    <a:pt x="1328783" y="575544"/>
                  </a:lnTo>
                  <a:lnTo>
                    <a:pt x="1323920" y="568623"/>
                  </a:lnTo>
                  <a:lnTo>
                    <a:pt x="1323359" y="568436"/>
                  </a:lnTo>
                  <a:lnTo>
                    <a:pt x="1322517" y="568156"/>
                  </a:lnTo>
                  <a:lnTo>
                    <a:pt x="1321956" y="567595"/>
                  </a:lnTo>
                  <a:lnTo>
                    <a:pt x="1321395" y="568062"/>
                  </a:lnTo>
                  <a:lnTo>
                    <a:pt x="1318776" y="569933"/>
                  </a:lnTo>
                  <a:lnTo>
                    <a:pt x="1311014" y="574983"/>
                  </a:lnTo>
                  <a:lnTo>
                    <a:pt x="1300071" y="578256"/>
                  </a:lnTo>
                  <a:lnTo>
                    <a:pt x="1296892" y="579472"/>
                  </a:lnTo>
                  <a:lnTo>
                    <a:pt x="1294179" y="563854"/>
                  </a:lnTo>
                  <a:lnTo>
                    <a:pt x="1291935" y="551696"/>
                  </a:lnTo>
                  <a:lnTo>
                    <a:pt x="1290158" y="548609"/>
                  </a:lnTo>
                  <a:lnTo>
                    <a:pt x="1280805" y="534300"/>
                  </a:lnTo>
                  <a:lnTo>
                    <a:pt x="1280805" y="534020"/>
                  </a:lnTo>
                  <a:lnTo>
                    <a:pt x="1267245" y="513912"/>
                  </a:lnTo>
                  <a:lnTo>
                    <a:pt x="1260698" y="505962"/>
                  </a:lnTo>
                  <a:lnTo>
                    <a:pt x="1228526" y="513444"/>
                  </a:lnTo>
                  <a:lnTo>
                    <a:pt x="1215807" y="503531"/>
                  </a:lnTo>
                  <a:lnTo>
                    <a:pt x="1217490" y="500070"/>
                  </a:lnTo>
                  <a:lnTo>
                    <a:pt x="1221886" y="489876"/>
                  </a:lnTo>
                  <a:lnTo>
                    <a:pt x="1221324" y="486229"/>
                  </a:lnTo>
                  <a:lnTo>
                    <a:pt x="1219921" y="479121"/>
                  </a:lnTo>
                  <a:lnTo>
                    <a:pt x="1212720" y="485200"/>
                  </a:lnTo>
                  <a:lnTo>
                    <a:pt x="1210476" y="486977"/>
                  </a:lnTo>
                  <a:lnTo>
                    <a:pt x="1201124" y="494646"/>
                  </a:lnTo>
                  <a:lnTo>
                    <a:pt x="1188591" y="504466"/>
                  </a:lnTo>
                  <a:lnTo>
                    <a:pt x="1184382" y="510639"/>
                  </a:lnTo>
                  <a:lnTo>
                    <a:pt x="1181858" y="512977"/>
                  </a:lnTo>
                  <a:lnTo>
                    <a:pt x="1181577" y="512789"/>
                  </a:lnTo>
                  <a:lnTo>
                    <a:pt x="1175030" y="511481"/>
                  </a:lnTo>
                  <a:lnTo>
                    <a:pt x="1168483" y="508674"/>
                  </a:lnTo>
                  <a:lnTo>
                    <a:pt x="1159786" y="508207"/>
                  </a:lnTo>
                  <a:lnTo>
                    <a:pt x="1150901" y="509236"/>
                  </a:lnTo>
                  <a:lnTo>
                    <a:pt x="1150527" y="509236"/>
                  </a:lnTo>
                  <a:lnTo>
                    <a:pt x="1141268" y="513257"/>
                  </a:lnTo>
                  <a:lnTo>
                    <a:pt x="1142858" y="527847"/>
                  </a:lnTo>
                  <a:lnTo>
                    <a:pt x="1127894" y="529717"/>
                  </a:lnTo>
                  <a:lnTo>
                    <a:pt x="1129204" y="541408"/>
                  </a:lnTo>
                  <a:lnTo>
                    <a:pt x="1126772" y="544214"/>
                  </a:lnTo>
                  <a:lnTo>
                    <a:pt x="1125744" y="545429"/>
                  </a:lnTo>
                  <a:lnTo>
                    <a:pt x="1121067" y="552350"/>
                  </a:lnTo>
                  <a:lnTo>
                    <a:pt x="1129765" y="564134"/>
                  </a:lnTo>
                  <a:lnTo>
                    <a:pt x="1137621" y="569465"/>
                  </a:lnTo>
                  <a:lnTo>
                    <a:pt x="1143419" y="584709"/>
                  </a:lnTo>
                  <a:lnTo>
                    <a:pt x="1144448" y="590134"/>
                  </a:lnTo>
                  <a:lnTo>
                    <a:pt x="1145290" y="592098"/>
                  </a:lnTo>
                  <a:lnTo>
                    <a:pt x="1146506" y="594997"/>
                  </a:lnTo>
                  <a:lnTo>
                    <a:pt x="1147534" y="597428"/>
                  </a:lnTo>
                  <a:lnTo>
                    <a:pt x="1150621" y="601263"/>
                  </a:lnTo>
                  <a:lnTo>
                    <a:pt x="1160160" y="607996"/>
                  </a:lnTo>
                  <a:lnTo>
                    <a:pt x="1163901" y="613421"/>
                  </a:lnTo>
                  <a:lnTo>
                    <a:pt x="1166894" y="616414"/>
                  </a:lnTo>
                  <a:lnTo>
                    <a:pt x="1178210" y="630442"/>
                  </a:lnTo>
                  <a:lnTo>
                    <a:pt x="1179520" y="638205"/>
                  </a:lnTo>
                  <a:lnTo>
                    <a:pt x="1179520" y="638860"/>
                  </a:lnTo>
                  <a:lnTo>
                    <a:pt x="1179052" y="638766"/>
                  </a:lnTo>
                  <a:lnTo>
                    <a:pt x="1166426" y="636708"/>
                  </a:lnTo>
                  <a:lnTo>
                    <a:pt x="1156793" y="635212"/>
                  </a:lnTo>
                  <a:lnTo>
                    <a:pt x="1148095" y="634370"/>
                  </a:lnTo>
                  <a:lnTo>
                    <a:pt x="1145290" y="633903"/>
                  </a:lnTo>
                  <a:lnTo>
                    <a:pt x="1134348" y="632219"/>
                  </a:lnTo>
                  <a:lnTo>
                    <a:pt x="1127894" y="631284"/>
                  </a:lnTo>
                  <a:lnTo>
                    <a:pt x="1121909" y="630162"/>
                  </a:lnTo>
                  <a:lnTo>
                    <a:pt x="1121909" y="624831"/>
                  </a:lnTo>
                  <a:lnTo>
                    <a:pt x="1122190" y="618752"/>
                  </a:lnTo>
                  <a:lnTo>
                    <a:pt x="1122190" y="616507"/>
                  </a:lnTo>
                  <a:lnTo>
                    <a:pt x="1075614" y="625299"/>
                  </a:lnTo>
                  <a:lnTo>
                    <a:pt x="1071126" y="624738"/>
                  </a:lnTo>
                  <a:lnTo>
                    <a:pt x="1068507" y="621464"/>
                  </a:lnTo>
                  <a:lnTo>
                    <a:pt x="1066637" y="617723"/>
                  </a:lnTo>
                  <a:lnTo>
                    <a:pt x="1066262" y="618004"/>
                  </a:lnTo>
                  <a:lnTo>
                    <a:pt x="1063737" y="615665"/>
                  </a:lnTo>
                  <a:lnTo>
                    <a:pt x="1060557" y="615665"/>
                  </a:lnTo>
                  <a:lnTo>
                    <a:pt x="1060183" y="616227"/>
                  </a:lnTo>
                  <a:lnTo>
                    <a:pt x="1052608" y="621557"/>
                  </a:lnTo>
                  <a:lnTo>
                    <a:pt x="1050925" y="621557"/>
                  </a:lnTo>
                  <a:lnTo>
                    <a:pt x="1043630" y="621838"/>
                  </a:lnTo>
                  <a:lnTo>
                    <a:pt x="1035961" y="620809"/>
                  </a:lnTo>
                  <a:lnTo>
                    <a:pt x="1036148" y="616601"/>
                  </a:lnTo>
                  <a:lnTo>
                    <a:pt x="1036148" y="613702"/>
                  </a:lnTo>
                  <a:lnTo>
                    <a:pt x="1036335" y="608465"/>
                  </a:lnTo>
                  <a:lnTo>
                    <a:pt x="1036148" y="608465"/>
                  </a:lnTo>
                  <a:lnTo>
                    <a:pt x="1030349" y="606968"/>
                  </a:lnTo>
                  <a:lnTo>
                    <a:pt x="1029788" y="606781"/>
                  </a:lnTo>
                  <a:lnTo>
                    <a:pt x="1029788" y="613702"/>
                  </a:lnTo>
                  <a:lnTo>
                    <a:pt x="1029788" y="614076"/>
                  </a:lnTo>
                  <a:lnTo>
                    <a:pt x="1027730" y="619874"/>
                  </a:lnTo>
                  <a:lnTo>
                    <a:pt x="1025580" y="620061"/>
                  </a:lnTo>
                  <a:lnTo>
                    <a:pt x="1022400" y="620061"/>
                  </a:lnTo>
                  <a:lnTo>
                    <a:pt x="1021184" y="619874"/>
                  </a:lnTo>
                  <a:lnTo>
                    <a:pt x="1014450" y="617256"/>
                  </a:lnTo>
                  <a:lnTo>
                    <a:pt x="1012767" y="616507"/>
                  </a:lnTo>
                  <a:lnTo>
                    <a:pt x="1012393" y="614824"/>
                  </a:lnTo>
                  <a:lnTo>
                    <a:pt x="1010990" y="606968"/>
                  </a:lnTo>
                  <a:lnTo>
                    <a:pt x="1010616" y="604349"/>
                  </a:lnTo>
                  <a:lnTo>
                    <a:pt x="1005191" y="603695"/>
                  </a:lnTo>
                  <a:lnTo>
                    <a:pt x="997149" y="603320"/>
                  </a:lnTo>
                  <a:lnTo>
                    <a:pt x="992472" y="603788"/>
                  </a:lnTo>
                  <a:lnTo>
                    <a:pt x="991443" y="602573"/>
                  </a:lnTo>
                  <a:lnTo>
                    <a:pt x="990227" y="597054"/>
                  </a:lnTo>
                  <a:lnTo>
                    <a:pt x="989292" y="594903"/>
                  </a:lnTo>
                  <a:lnTo>
                    <a:pt x="986487" y="591911"/>
                  </a:lnTo>
                  <a:lnTo>
                    <a:pt x="984149" y="585551"/>
                  </a:lnTo>
                  <a:lnTo>
                    <a:pt x="985926" y="580781"/>
                  </a:lnTo>
                  <a:lnTo>
                    <a:pt x="985926" y="577508"/>
                  </a:lnTo>
                  <a:lnTo>
                    <a:pt x="985738" y="569558"/>
                  </a:lnTo>
                  <a:lnTo>
                    <a:pt x="983774" y="544027"/>
                  </a:lnTo>
                  <a:lnTo>
                    <a:pt x="982652" y="542062"/>
                  </a:lnTo>
                  <a:lnTo>
                    <a:pt x="962170" y="548609"/>
                  </a:lnTo>
                  <a:lnTo>
                    <a:pt x="953754" y="557120"/>
                  </a:lnTo>
                  <a:lnTo>
                    <a:pt x="942157" y="568249"/>
                  </a:lnTo>
                  <a:lnTo>
                    <a:pt x="941408" y="568530"/>
                  </a:lnTo>
                  <a:lnTo>
                    <a:pt x="933739" y="579753"/>
                  </a:lnTo>
                  <a:lnTo>
                    <a:pt x="933272" y="579753"/>
                  </a:lnTo>
                  <a:lnTo>
                    <a:pt x="922423" y="584709"/>
                  </a:lnTo>
                  <a:lnTo>
                    <a:pt x="912603" y="589573"/>
                  </a:lnTo>
                  <a:lnTo>
                    <a:pt x="905589" y="592472"/>
                  </a:lnTo>
                  <a:lnTo>
                    <a:pt x="902035" y="593781"/>
                  </a:lnTo>
                  <a:lnTo>
                    <a:pt x="888474" y="590788"/>
                  </a:lnTo>
                  <a:lnTo>
                    <a:pt x="877158" y="604443"/>
                  </a:lnTo>
                  <a:lnTo>
                    <a:pt x="865841" y="617910"/>
                  </a:lnTo>
                  <a:lnTo>
                    <a:pt x="865186" y="601824"/>
                  </a:lnTo>
                  <a:lnTo>
                    <a:pt x="864906" y="593594"/>
                  </a:lnTo>
                  <a:lnTo>
                    <a:pt x="865561" y="590227"/>
                  </a:lnTo>
                  <a:lnTo>
                    <a:pt x="849101" y="589573"/>
                  </a:lnTo>
                  <a:lnTo>
                    <a:pt x="844144" y="591911"/>
                  </a:lnTo>
                  <a:lnTo>
                    <a:pt x="841619" y="592939"/>
                  </a:lnTo>
                  <a:lnTo>
                    <a:pt x="838813" y="594062"/>
                  </a:lnTo>
                  <a:lnTo>
                    <a:pt x="833669" y="596119"/>
                  </a:lnTo>
                  <a:lnTo>
                    <a:pt x="828899" y="598083"/>
                  </a:lnTo>
                  <a:lnTo>
                    <a:pt x="823475" y="600421"/>
                  </a:lnTo>
                  <a:lnTo>
                    <a:pt x="820482" y="601637"/>
                  </a:lnTo>
                  <a:lnTo>
                    <a:pt x="819360" y="602104"/>
                  </a:lnTo>
                  <a:lnTo>
                    <a:pt x="813562" y="604443"/>
                  </a:lnTo>
                  <a:lnTo>
                    <a:pt x="812907" y="604723"/>
                  </a:lnTo>
                  <a:lnTo>
                    <a:pt x="811691" y="605658"/>
                  </a:lnTo>
                  <a:lnTo>
                    <a:pt x="811036" y="604911"/>
                  </a:lnTo>
                  <a:lnTo>
                    <a:pt x="803461" y="605191"/>
                  </a:lnTo>
                  <a:lnTo>
                    <a:pt x="802994" y="605472"/>
                  </a:lnTo>
                  <a:lnTo>
                    <a:pt x="802245" y="605097"/>
                  </a:lnTo>
                  <a:lnTo>
                    <a:pt x="799533" y="604349"/>
                  </a:lnTo>
                  <a:lnTo>
                    <a:pt x="798411" y="603975"/>
                  </a:lnTo>
                  <a:lnTo>
                    <a:pt x="794763" y="601824"/>
                  </a:lnTo>
                  <a:lnTo>
                    <a:pt x="787188" y="597709"/>
                  </a:lnTo>
                  <a:lnTo>
                    <a:pt x="780828" y="597709"/>
                  </a:lnTo>
                  <a:lnTo>
                    <a:pt x="775871" y="599299"/>
                  </a:lnTo>
                  <a:lnTo>
                    <a:pt x="775404" y="599299"/>
                  </a:lnTo>
                  <a:lnTo>
                    <a:pt x="773159" y="600141"/>
                  </a:lnTo>
                  <a:lnTo>
                    <a:pt x="771944" y="600796"/>
                  </a:lnTo>
                  <a:lnTo>
                    <a:pt x="771102" y="601263"/>
                  </a:lnTo>
                  <a:lnTo>
                    <a:pt x="769232" y="602479"/>
                  </a:lnTo>
                  <a:lnTo>
                    <a:pt x="766800" y="604069"/>
                  </a:lnTo>
                  <a:lnTo>
                    <a:pt x="761656" y="606594"/>
                  </a:lnTo>
                  <a:lnTo>
                    <a:pt x="759692" y="607529"/>
                  </a:lnTo>
                  <a:lnTo>
                    <a:pt x="758102" y="608277"/>
                  </a:lnTo>
                  <a:lnTo>
                    <a:pt x="752117" y="609026"/>
                  </a:lnTo>
                  <a:lnTo>
                    <a:pt x="750620" y="614169"/>
                  </a:lnTo>
                  <a:lnTo>
                    <a:pt x="749498" y="616133"/>
                  </a:lnTo>
                  <a:lnTo>
                    <a:pt x="748843" y="616601"/>
                  </a:lnTo>
                  <a:lnTo>
                    <a:pt x="748189" y="616788"/>
                  </a:lnTo>
                  <a:lnTo>
                    <a:pt x="739959" y="619407"/>
                  </a:lnTo>
                  <a:lnTo>
                    <a:pt x="738836" y="619781"/>
                  </a:lnTo>
                  <a:lnTo>
                    <a:pt x="737994" y="619968"/>
                  </a:lnTo>
                  <a:lnTo>
                    <a:pt x="733786" y="621277"/>
                  </a:lnTo>
                  <a:lnTo>
                    <a:pt x="731448" y="622025"/>
                  </a:lnTo>
                  <a:lnTo>
                    <a:pt x="731074" y="622025"/>
                  </a:lnTo>
                  <a:lnTo>
                    <a:pt x="730513" y="622306"/>
                  </a:lnTo>
                  <a:lnTo>
                    <a:pt x="724901" y="627262"/>
                  </a:lnTo>
                  <a:lnTo>
                    <a:pt x="724901" y="627450"/>
                  </a:lnTo>
                  <a:lnTo>
                    <a:pt x="721347" y="630536"/>
                  </a:lnTo>
                  <a:lnTo>
                    <a:pt x="718729" y="626888"/>
                  </a:lnTo>
                  <a:lnTo>
                    <a:pt x="715362" y="622399"/>
                  </a:lnTo>
                  <a:lnTo>
                    <a:pt x="710779" y="616040"/>
                  </a:lnTo>
                  <a:lnTo>
                    <a:pt x="708534" y="613141"/>
                  </a:lnTo>
                  <a:lnTo>
                    <a:pt x="706290" y="610148"/>
                  </a:lnTo>
                  <a:lnTo>
                    <a:pt x="701053" y="602759"/>
                  </a:lnTo>
                  <a:lnTo>
                    <a:pt x="699743" y="589946"/>
                  </a:lnTo>
                  <a:lnTo>
                    <a:pt x="699743" y="588450"/>
                  </a:lnTo>
                  <a:lnTo>
                    <a:pt x="693197" y="587983"/>
                  </a:lnTo>
                  <a:lnTo>
                    <a:pt x="681787" y="595745"/>
                  </a:lnTo>
                  <a:lnTo>
                    <a:pt x="669068" y="597522"/>
                  </a:lnTo>
                  <a:lnTo>
                    <a:pt x="662708" y="590414"/>
                  </a:lnTo>
                  <a:lnTo>
                    <a:pt x="661960" y="589573"/>
                  </a:lnTo>
                  <a:lnTo>
                    <a:pt x="656255" y="592285"/>
                  </a:lnTo>
                  <a:lnTo>
                    <a:pt x="649241" y="598831"/>
                  </a:lnTo>
                  <a:lnTo>
                    <a:pt x="648773" y="599205"/>
                  </a:lnTo>
                  <a:lnTo>
                    <a:pt x="645500" y="600328"/>
                  </a:lnTo>
                  <a:lnTo>
                    <a:pt x="643910" y="601357"/>
                  </a:lnTo>
                  <a:lnTo>
                    <a:pt x="640730" y="603134"/>
                  </a:lnTo>
                  <a:lnTo>
                    <a:pt x="639421" y="606033"/>
                  </a:lnTo>
                  <a:lnTo>
                    <a:pt x="638953" y="606874"/>
                  </a:lnTo>
                  <a:lnTo>
                    <a:pt x="638485" y="608184"/>
                  </a:lnTo>
                  <a:lnTo>
                    <a:pt x="630162" y="613515"/>
                  </a:lnTo>
                  <a:lnTo>
                    <a:pt x="625299" y="605658"/>
                  </a:lnTo>
                  <a:lnTo>
                    <a:pt x="623241" y="601637"/>
                  </a:lnTo>
                  <a:lnTo>
                    <a:pt x="622493" y="593781"/>
                  </a:lnTo>
                  <a:lnTo>
                    <a:pt x="618846" y="589105"/>
                  </a:lnTo>
                  <a:lnTo>
                    <a:pt x="615572" y="587234"/>
                  </a:lnTo>
                  <a:lnTo>
                    <a:pt x="612486" y="585084"/>
                  </a:lnTo>
                  <a:lnTo>
                    <a:pt x="608651" y="586767"/>
                  </a:lnTo>
                  <a:lnTo>
                    <a:pt x="607529" y="589105"/>
                  </a:lnTo>
                  <a:lnTo>
                    <a:pt x="606126" y="590227"/>
                  </a:lnTo>
                  <a:lnTo>
                    <a:pt x="603040" y="589760"/>
                  </a:lnTo>
                  <a:lnTo>
                    <a:pt x="600047" y="587889"/>
                  </a:lnTo>
                  <a:lnTo>
                    <a:pt x="597428" y="585645"/>
                  </a:lnTo>
                  <a:lnTo>
                    <a:pt x="594716" y="585177"/>
                  </a:lnTo>
                  <a:lnTo>
                    <a:pt x="591069" y="587702"/>
                  </a:lnTo>
                  <a:lnTo>
                    <a:pt x="588824" y="587983"/>
                  </a:lnTo>
                  <a:lnTo>
                    <a:pt x="583681" y="583774"/>
                  </a:lnTo>
                  <a:lnTo>
                    <a:pt x="583307" y="583774"/>
                  </a:lnTo>
                  <a:lnTo>
                    <a:pt x="582932" y="583587"/>
                  </a:lnTo>
                  <a:lnTo>
                    <a:pt x="578817" y="582371"/>
                  </a:lnTo>
                  <a:lnTo>
                    <a:pt x="574796" y="581249"/>
                  </a:lnTo>
                  <a:lnTo>
                    <a:pt x="568062" y="579472"/>
                  </a:lnTo>
                  <a:lnTo>
                    <a:pt x="563199" y="571709"/>
                  </a:lnTo>
                  <a:lnTo>
                    <a:pt x="561796" y="569465"/>
                  </a:lnTo>
                  <a:lnTo>
                    <a:pt x="560767" y="567875"/>
                  </a:lnTo>
                  <a:lnTo>
                    <a:pt x="557120" y="561983"/>
                  </a:lnTo>
                  <a:lnTo>
                    <a:pt x="554782" y="558429"/>
                  </a:lnTo>
                  <a:lnTo>
                    <a:pt x="554782" y="557400"/>
                  </a:lnTo>
                  <a:lnTo>
                    <a:pt x="554969" y="556746"/>
                  </a:lnTo>
                  <a:lnTo>
                    <a:pt x="554969" y="556091"/>
                  </a:lnTo>
                  <a:lnTo>
                    <a:pt x="554595" y="555623"/>
                  </a:lnTo>
                  <a:lnTo>
                    <a:pt x="554127" y="555623"/>
                  </a:lnTo>
                  <a:lnTo>
                    <a:pt x="553285" y="555811"/>
                  </a:lnTo>
                  <a:lnTo>
                    <a:pt x="545429" y="562638"/>
                  </a:lnTo>
                  <a:lnTo>
                    <a:pt x="537012" y="564508"/>
                  </a:lnTo>
                  <a:lnTo>
                    <a:pt x="535516" y="567688"/>
                  </a:lnTo>
                  <a:lnTo>
                    <a:pt x="532430" y="577882"/>
                  </a:lnTo>
                  <a:lnTo>
                    <a:pt x="532430" y="578443"/>
                  </a:lnTo>
                  <a:lnTo>
                    <a:pt x="532243" y="578911"/>
                  </a:lnTo>
                  <a:lnTo>
                    <a:pt x="531588" y="578630"/>
                  </a:lnTo>
                  <a:lnTo>
                    <a:pt x="530746" y="578162"/>
                  </a:lnTo>
                  <a:lnTo>
                    <a:pt x="525602" y="574889"/>
                  </a:lnTo>
                  <a:lnTo>
                    <a:pt x="523825" y="573486"/>
                  </a:lnTo>
                  <a:lnTo>
                    <a:pt x="515876" y="575824"/>
                  </a:lnTo>
                  <a:lnTo>
                    <a:pt x="512603" y="580220"/>
                  </a:lnTo>
                  <a:lnTo>
                    <a:pt x="510545" y="582652"/>
                  </a:lnTo>
                  <a:lnTo>
                    <a:pt x="506991" y="587796"/>
                  </a:lnTo>
                  <a:lnTo>
                    <a:pt x="505495" y="590601"/>
                  </a:lnTo>
                  <a:lnTo>
                    <a:pt x="504185" y="589760"/>
                  </a:lnTo>
                  <a:lnTo>
                    <a:pt x="503250" y="589385"/>
                  </a:lnTo>
                  <a:lnTo>
                    <a:pt x="502409" y="589385"/>
                  </a:lnTo>
                  <a:lnTo>
                    <a:pt x="501474" y="589105"/>
                  </a:lnTo>
                  <a:lnTo>
                    <a:pt x="500819" y="589105"/>
                  </a:lnTo>
                  <a:lnTo>
                    <a:pt x="499697" y="589105"/>
                  </a:lnTo>
                  <a:lnTo>
                    <a:pt x="497639" y="589105"/>
                  </a:lnTo>
                  <a:lnTo>
                    <a:pt x="495955" y="589199"/>
                  </a:lnTo>
                  <a:lnTo>
                    <a:pt x="494740" y="589385"/>
                  </a:lnTo>
                  <a:lnTo>
                    <a:pt x="492589" y="590040"/>
                  </a:lnTo>
                  <a:lnTo>
                    <a:pt x="491186" y="590508"/>
                  </a:lnTo>
                  <a:lnTo>
                    <a:pt x="490531" y="590508"/>
                  </a:lnTo>
                  <a:lnTo>
                    <a:pt x="489502" y="590788"/>
                  </a:lnTo>
                  <a:lnTo>
                    <a:pt x="487819" y="591069"/>
                  </a:lnTo>
                  <a:lnTo>
                    <a:pt x="486603" y="591537"/>
                  </a:lnTo>
                  <a:lnTo>
                    <a:pt x="484452" y="592378"/>
                  </a:lnTo>
                  <a:lnTo>
                    <a:pt x="483610" y="592846"/>
                  </a:lnTo>
                  <a:lnTo>
                    <a:pt x="482675" y="593500"/>
                  </a:lnTo>
                  <a:lnTo>
                    <a:pt x="481272" y="594529"/>
                  </a:lnTo>
                  <a:lnTo>
                    <a:pt x="480337" y="595371"/>
                  </a:ln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lnTo>
                    <a:pt x="1746647" y="1261353"/>
                  </a:lnTo>
                  <a:lnTo>
                    <a:pt x="1756560" y="1263784"/>
                  </a:lnTo>
                  <a:lnTo>
                    <a:pt x="1768999" y="1262381"/>
                  </a:lnTo>
                  <a:lnTo>
                    <a:pt x="1770307" y="1257518"/>
                  </a:lnTo>
                  <a:lnTo>
                    <a:pt x="1767877" y="1250691"/>
                  </a:lnTo>
                  <a:lnTo>
                    <a:pt x="1771056" y="1235820"/>
                  </a:lnTo>
                  <a:lnTo>
                    <a:pt x="1773582" y="1232454"/>
                  </a:lnTo>
                  <a:lnTo>
                    <a:pt x="1785645" y="1223569"/>
                  </a:lnTo>
                  <a:lnTo>
                    <a:pt x="1794250" y="1214684"/>
                  </a:lnTo>
                  <a:lnTo>
                    <a:pt x="1800423" y="1210195"/>
                  </a:lnTo>
                  <a:lnTo>
                    <a:pt x="1806595" y="1212066"/>
                  </a:lnTo>
                  <a:lnTo>
                    <a:pt x="1812674" y="1220202"/>
                  </a:lnTo>
                  <a:lnTo>
                    <a:pt x="1821372" y="1227871"/>
                  </a:lnTo>
                  <a:lnTo>
                    <a:pt x="1834558" y="1226188"/>
                  </a:lnTo>
                  <a:lnTo>
                    <a:pt x="1836804" y="1213843"/>
                  </a:lnTo>
                  <a:lnTo>
                    <a:pt x="1844566" y="1204397"/>
                  </a:lnTo>
                  <a:lnTo>
                    <a:pt x="1852515" y="1196821"/>
                  </a:lnTo>
                  <a:lnTo>
                    <a:pt x="1859623" y="1192800"/>
                  </a:lnTo>
                  <a:lnTo>
                    <a:pt x="1873745" y="1188030"/>
                  </a:lnTo>
                  <a:lnTo>
                    <a:pt x="1872342" y="1200469"/>
                  </a:lnTo>
                  <a:lnTo>
                    <a:pt x="1874213" y="1212066"/>
                  </a:lnTo>
                  <a:lnTo>
                    <a:pt x="1877486" y="1217770"/>
                  </a:lnTo>
                  <a:lnTo>
                    <a:pt x="1882629" y="1224130"/>
                  </a:lnTo>
                  <a:lnTo>
                    <a:pt x="1883004" y="1230770"/>
                  </a:lnTo>
                  <a:lnTo>
                    <a:pt x="1886371" y="1236289"/>
                  </a:lnTo>
                  <a:lnTo>
                    <a:pt x="1896004" y="1232921"/>
                  </a:lnTo>
                  <a:lnTo>
                    <a:pt x="1897780" y="1222353"/>
                  </a:lnTo>
                  <a:lnTo>
                    <a:pt x="1901148" y="1216181"/>
                  </a:lnTo>
                  <a:lnTo>
                    <a:pt x="1922377" y="1216835"/>
                  </a:lnTo>
                  <a:lnTo>
                    <a:pt x="1921161" y="1209540"/>
                  </a:lnTo>
                  <a:lnTo>
                    <a:pt x="1922283" y="1198505"/>
                  </a:lnTo>
                  <a:lnTo>
                    <a:pt x="1923780" y="1186908"/>
                  </a:lnTo>
                  <a:lnTo>
                    <a:pt x="1926960" y="1170822"/>
                  </a:lnTo>
                  <a:lnTo>
                    <a:pt x="1932945" y="1161376"/>
                  </a:lnTo>
                  <a:lnTo>
                    <a:pt x="1941643" y="1156045"/>
                  </a:lnTo>
                  <a:lnTo>
                    <a:pt x="1951089" y="1152491"/>
                  </a:lnTo>
                  <a:lnTo>
                    <a:pt x="1955953" y="1148189"/>
                  </a:lnTo>
                  <a:lnTo>
                    <a:pt x="1952772" y="1144261"/>
                  </a:lnTo>
                  <a:lnTo>
                    <a:pt x="1942578" y="1142484"/>
                  </a:lnTo>
                  <a:lnTo>
                    <a:pt x="1936874" y="1141081"/>
                  </a:lnTo>
                  <a:lnTo>
                    <a:pt x="1931075" y="1129952"/>
                  </a:lnTo>
                  <a:lnTo>
                    <a:pt x="1927802" y="1116671"/>
                  </a:lnTo>
                  <a:lnTo>
                    <a:pt x="1931543" y="1102924"/>
                  </a:lnTo>
                  <a:lnTo>
                    <a:pt x="1924809" y="1096377"/>
                  </a:lnTo>
                  <a:lnTo>
                    <a:pt x="1910126" y="1098248"/>
                  </a:lnTo>
                  <a:lnTo>
                    <a:pt x="1902270" y="1095629"/>
                  </a:lnTo>
                  <a:lnTo>
                    <a:pt x="1907881" y="1085248"/>
                  </a:lnTo>
                  <a:lnTo>
                    <a:pt x="1916485" y="1082255"/>
                  </a:lnTo>
                  <a:lnTo>
                    <a:pt x="1924809" y="1080478"/>
                  </a:lnTo>
                  <a:lnTo>
                    <a:pt x="1922004" y="1074306"/>
                  </a:lnTo>
                  <a:lnTo>
                    <a:pt x="1910874" y="1068600"/>
                  </a:lnTo>
                  <a:lnTo>
                    <a:pt x="1905263" y="1059622"/>
                  </a:lnTo>
                  <a:lnTo>
                    <a:pt x="1900961" y="1058406"/>
                  </a:lnTo>
                  <a:lnTo>
                    <a:pt x="1894413" y="1058126"/>
                  </a:lnTo>
                  <a:lnTo>
                    <a:pt x="1890393" y="1053543"/>
                  </a:lnTo>
                  <a:lnTo>
                    <a:pt x="1889458" y="1039514"/>
                  </a:lnTo>
                  <a:lnTo>
                    <a:pt x="1892731" y="1028011"/>
                  </a:lnTo>
                  <a:lnTo>
                    <a:pt x="1895256" y="1018098"/>
                  </a:lnTo>
                  <a:lnTo>
                    <a:pt x="1891234" y="1014357"/>
                  </a:lnTo>
                  <a:lnTo>
                    <a:pt x="1886839" y="1004724"/>
                  </a:lnTo>
                  <a:lnTo>
                    <a:pt x="1883566" y="998738"/>
                  </a:lnTo>
                  <a:lnTo>
                    <a:pt x="1879731" y="992472"/>
                  </a:lnTo>
                  <a:lnTo>
                    <a:pt x="1871501" y="991818"/>
                  </a:lnTo>
                  <a:lnTo>
                    <a:pt x="1864674" y="984523"/>
                  </a:lnTo>
                  <a:lnTo>
                    <a:pt x="1868507" y="977228"/>
                  </a:lnTo>
                  <a:lnTo>
                    <a:pt x="1876925" y="977228"/>
                  </a:lnTo>
                  <a:lnTo>
                    <a:pt x="1890953" y="975919"/>
                  </a:lnTo>
                  <a:lnTo>
                    <a:pt x="1894226" y="974048"/>
                  </a:lnTo>
                  <a:lnTo>
                    <a:pt x="1906572" y="975170"/>
                  </a:lnTo>
                  <a:lnTo>
                    <a:pt x="1912651" y="976292"/>
                  </a:lnTo>
                  <a:lnTo>
                    <a:pt x="1916299" y="974048"/>
                  </a:lnTo>
                  <a:lnTo>
                    <a:pt x="1919945" y="974984"/>
                  </a:lnTo>
                  <a:lnTo>
                    <a:pt x="1924154" y="973674"/>
                  </a:lnTo>
                  <a:lnTo>
                    <a:pt x="1928363" y="967315"/>
                  </a:lnTo>
                  <a:lnTo>
                    <a:pt x="1931356" y="959458"/>
                  </a:lnTo>
                  <a:lnTo>
                    <a:pt x="1928082" y="951135"/>
                  </a:lnTo>
                  <a:lnTo>
                    <a:pt x="1929953" y="941127"/>
                  </a:lnTo>
                  <a:lnTo>
                    <a:pt x="1931450" y="933833"/>
                  </a:lnTo>
                  <a:lnTo>
                    <a:pt x="1928831" y="927567"/>
                  </a:lnTo>
                  <a:lnTo>
                    <a:pt x="1927428" y="921301"/>
                  </a:lnTo>
                  <a:lnTo>
                    <a:pt x="1937061" y="910171"/>
                  </a:lnTo>
                  <a:lnTo>
                    <a:pt x="1935751" y="901474"/>
                  </a:lnTo>
                  <a:lnTo>
                    <a:pt x="1951463" y="902316"/>
                  </a:lnTo>
                  <a:lnTo>
                    <a:pt x="1957916" y="897733"/>
                  </a:lnTo>
                  <a:lnTo>
                    <a:pt x="1952959" y="891373"/>
                  </a:lnTo>
                  <a:lnTo>
                    <a:pt x="1947067" y="891373"/>
                  </a:lnTo>
                  <a:lnTo>
                    <a:pt x="1939866" y="888100"/>
                  </a:lnTo>
                  <a:lnTo>
                    <a:pt x="1944823" y="876035"/>
                  </a:lnTo>
                  <a:lnTo>
                    <a:pt x="1951277" y="873604"/>
                  </a:lnTo>
                  <a:lnTo>
                    <a:pt x="1958197" y="865747"/>
                  </a:lnTo>
                  <a:lnTo>
                    <a:pt x="1958851" y="856115"/>
                  </a:lnTo>
                  <a:lnTo>
                    <a:pt x="1955485" y="849942"/>
                  </a:lnTo>
                  <a:lnTo>
                    <a:pt x="1950808" y="848539"/>
                  </a:lnTo>
                  <a:lnTo>
                    <a:pt x="1942485" y="848259"/>
                  </a:lnTo>
                  <a:lnTo>
                    <a:pt x="1941550" y="838720"/>
                  </a:lnTo>
                  <a:lnTo>
                    <a:pt x="1943140" y="835913"/>
                  </a:lnTo>
                  <a:lnTo>
                    <a:pt x="1946226" y="834978"/>
                  </a:lnTo>
                  <a:lnTo>
                    <a:pt x="1952305" y="835259"/>
                  </a:lnTo>
                  <a:lnTo>
                    <a:pt x="1960815" y="836101"/>
                  </a:lnTo>
                  <a:lnTo>
                    <a:pt x="1969232" y="837410"/>
                  </a:lnTo>
                  <a:lnTo>
                    <a:pt x="1978211" y="838345"/>
                  </a:lnTo>
                  <a:lnTo>
                    <a:pt x="1983448" y="839561"/>
                  </a:lnTo>
                  <a:lnTo>
                    <a:pt x="1990088" y="838439"/>
                  </a:lnTo>
                  <a:lnTo>
                    <a:pt x="2003181" y="833014"/>
                  </a:lnTo>
                  <a:lnTo>
                    <a:pt x="2014124" y="828432"/>
                  </a:lnTo>
                  <a:lnTo>
                    <a:pt x="2026002" y="826000"/>
                  </a:lnTo>
                  <a:lnTo>
                    <a:pt x="2037318" y="825532"/>
                  </a:lnTo>
                  <a:lnTo>
                    <a:pt x="2043678" y="823569"/>
                  </a:lnTo>
                  <a:lnTo>
                    <a:pt x="2049943" y="819828"/>
                  </a:lnTo>
                  <a:lnTo>
                    <a:pt x="2056584" y="815339"/>
                  </a:lnTo>
                  <a:lnTo>
                    <a:pt x="2065562" y="811785"/>
                  </a:lnTo>
                  <a:lnTo>
                    <a:pt x="2076130" y="812626"/>
                  </a:lnTo>
                  <a:lnTo>
                    <a:pt x="2083799" y="811224"/>
                  </a:lnTo>
                  <a:lnTo>
                    <a:pt x="2096892" y="808044"/>
                  </a:lnTo>
                  <a:lnTo>
                    <a:pt x="2109705" y="810663"/>
                  </a:lnTo>
                  <a:lnTo>
                    <a:pt x="2116907" y="809353"/>
                  </a:lnTo>
                  <a:lnTo>
                    <a:pt x="2126819" y="813281"/>
                  </a:lnTo>
                  <a:lnTo>
                    <a:pt x="2136079" y="815993"/>
                  </a:lnTo>
                  <a:lnTo>
                    <a:pt x="2144402" y="817770"/>
                  </a:lnTo>
                  <a:lnTo>
                    <a:pt x="2155064" y="817957"/>
                  </a:lnTo>
                  <a:lnTo>
                    <a:pt x="2164884" y="823849"/>
                  </a:lnTo>
                  <a:lnTo>
                    <a:pt x="2167503" y="824223"/>
                  </a:lnTo>
                  <a:lnTo>
                    <a:pt x="2174049" y="823475"/>
                  </a:lnTo>
                  <a:lnTo>
                    <a:pt x="2180596" y="820108"/>
                  </a:lnTo>
                  <a:lnTo>
                    <a:pt x="2186956" y="816648"/>
                  </a:lnTo>
                  <a:lnTo>
                    <a:pt x="2194624" y="809540"/>
                  </a:lnTo>
                  <a:lnTo>
                    <a:pt x="2198272" y="805518"/>
                  </a:lnTo>
                  <a:lnTo>
                    <a:pt x="2201452" y="799627"/>
                  </a:lnTo>
                  <a:lnTo>
                    <a:pt x="2208186" y="790367"/>
                  </a:lnTo>
                  <a:lnTo>
                    <a:pt x="2212394" y="799346"/>
                  </a:lnTo>
                  <a:lnTo>
                    <a:pt x="2218192" y="805799"/>
                  </a:lnTo>
                  <a:lnTo>
                    <a:pt x="2220251" y="810943"/>
                  </a:lnTo>
                  <a:lnTo>
                    <a:pt x="2224740" y="815525"/>
                  </a:lnTo>
                  <a:lnTo>
                    <a:pt x="2235214" y="819454"/>
                  </a:lnTo>
                  <a:lnTo>
                    <a:pt x="2241948" y="824223"/>
                  </a:lnTo>
                  <a:lnTo>
                    <a:pt x="2251394" y="830489"/>
                  </a:lnTo>
                  <a:lnTo>
                    <a:pt x="2260278" y="831612"/>
                  </a:lnTo>
                  <a:lnTo>
                    <a:pt x="2268135" y="827309"/>
                  </a:lnTo>
                  <a:lnTo>
                    <a:pt x="2275616" y="821792"/>
                  </a:lnTo>
                  <a:lnTo>
                    <a:pt x="2281601" y="814684"/>
                  </a:lnTo>
                  <a:lnTo>
                    <a:pt x="2291235" y="811785"/>
                  </a:lnTo>
                  <a:lnTo>
                    <a:pt x="2301897" y="816086"/>
                  </a:lnTo>
                  <a:lnTo>
                    <a:pt x="2308536" y="819079"/>
                  </a:lnTo>
                  <a:lnTo>
                    <a:pt x="2321068" y="814403"/>
                  </a:lnTo>
                  <a:lnTo>
                    <a:pt x="2326960" y="804209"/>
                  </a:lnTo>
                  <a:lnTo>
                    <a:pt x="2333974" y="793360"/>
                  </a:lnTo>
                  <a:lnTo>
                    <a:pt x="2337622" y="784850"/>
                  </a:lnTo>
                  <a:lnTo>
                    <a:pt x="2345571" y="789900"/>
                  </a:lnTo>
                  <a:lnTo>
                    <a:pt x="2349312" y="787188"/>
                  </a:lnTo>
                  <a:lnTo>
                    <a:pt x="2346694" y="774001"/>
                  </a:lnTo>
                  <a:lnTo>
                    <a:pt x="2344355" y="766987"/>
                  </a:lnTo>
                  <a:lnTo>
                    <a:pt x="2342579" y="761282"/>
                  </a:lnTo>
                  <a:lnTo>
                    <a:pt x="2348003" y="754361"/>
                  </a:lnTo>
                  <a:lnTo>
                    <a:pt x="2360068" y="740613"/>
                  </a:lnTo>
                  <a:lnTo>
                    <a:pt x="2363996" y="735844"/>
                  </a:lnTo>
                  <a:lnTo>
                    <a:pt x="2371197" y="727614"/>
                  </a:lnTo>
                  <a:lnTo>
                    <a:pt x="2375687" y="719383"/>
                  </a:lnTo>
                  <a:lnTo>
                    <a:pt x="2377182" y="709937"/>
                  </a:lnTo>
                  <a:lnTo>
                    <a:pt x="2376154" y="706664"/>
                  </a:lnTo>
                  <a:lnTo>
                    <a:pt x="2368485" y="699089"/>
                  </a:lnTo>
                  <a:lnTo>
                    <a:pt x="2369514" y="698621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248FD6B5-D26C-3EC1-F60D-2E60A22FD05B}"/>
                </a:ext>
              </a:extLst>
            </p:cNvPr>
            <p:cNvSpPr>
              <a:spLocks/>
            </p:cNvSpPr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480337 w 2378678"/>
                <a:gd name="csY0" fmla="*/ 595371 h 1912931"/>
                <a:gd name="csX1" fmla="*/ 481272 w 2378678"/>
                <a:gd name="csY1" fmla="*/ 594529 h 1912931"/>
                <a:gd name="csX2" fmla="*/ 482675 w 2378678"/>
                <a:gd name="csY2" fmla="*/ 593500 h 1912931"/>
                <a:gd name="csX3" fmla="*/ 483610 w 2378678"/>
                <a:gd name="csY3" fmla="*/ 592846 h 1912931"/>
                <a:gd name="csX4" fmla="*/ 484452 w 2378678"/>
                <a:gd name="csY4" fmla="*/ 592378 h 1912931"/>
                <a:gd name="csX5" fmla="*/ 486603 w 2378678"/>
                <a:gd name="csY5" fmla="*/ 591537 h 1912931"/>
                <a:gd name="csX6" fmla="*/ 487819 w 2378678"/>
                <a:gd name="csY6" fmla="*/ 591069 h 1912931"/>
                <a:gd name="csX7" fmla="*/ 489502 w 2378678"/>
                <a:gd name="csY7" fmla="*/ 590788 h 1912931"/>
                <a:gd name="csX8" fmla="*/ 490531 w 2378678"/>
                <a:gd name="csY8" fmla="*/ 590508 h 1912931"/>
                <a:gd name="csX9" fmla="*/ 491186 w 2378678"/>
                <a:gd name="csY9" fmla="*/ 590508 h 1912931"/>
                <a:gd name="csX10" fmla="*/ 492589 w 2378678"/>
                <a:gd name="csY10" fmla="*/ 590040 h 1912931"/>
                <a:gd name="csX11" fmla="*/ 494740 w 2378678"/>
                <a:gd name="csY11" fmla="*/ 589385 h 1912931"/>
                <a:gd name="csX12" fmla="*/ 495955 w 2378678"/>
                <a:gd name="csY12" fmla="*/ 589199 h 1912931"/>
                <a:gd name="csX13" fmla="*/ 497639 w 2378678"/>
                <a:gd name="csY13" fmla="*/ 589105 h 1912931"/>
                <a:gd name="csX14" fmla="*/ 499697 w 2378678"/>
                <a:gd name="csY14" fmla="*/ 589105 h 1912931"/>
                <a:gd name="csX15" fmla="*/ 500819 w 2378678"/>
                <a:gd name="csY15" fmla="*/ 589105 h 1912931"/>
                <a:gd name="csX16" fmla="*/ 501474 w 2378678"/>
                <a:gd name="csY16" fmla="*/ 589105 h 1912931"/>
                <a:gd name="csX17" fmla="*/ 502409 w 2378678"/>
                <a:gd name="csY17" fmla="*/ 589385 h 1912931"/>
                <a:gd name="csX18" fmla="*/ 503250 w 2378678"/>
                <a:gd name="csY18" fmla="*/ 589385 h 1912931"/>
                <a:gd name="csX19" fmla="*/ 504185 w 2378678"/>
                <a:gd name="csY19" fmla="*/ 589760 h 1912931"/>
                <a:gd name="csX20" fmla="*/ 505495 w 2378678"/>
                <a:gd name="csY20" fmla="*/ 590601 h 1912931"/>
                <a:gd name="csX21" fmla="*/ 506991 w 2378678"/>
                <a:gd name="csY21" fmla="*/ 587796 h 1912931"/>
                <a:gd name="csX22" fmla="*/ 510545 w 2378678"/>
                <a:gd name="csY22" fmla="*/ 582652 h 1912931"/>
                <a:gd name="csX23" fmla="*/ 512603 w 2378678"/>
                <a:gd name="csY23" fmla="*/ 580220 h 1912931"/>
                <a:gd name="csX24" fmla="*/ 515876 w 2378678"/>
                <a:gd name="csY24" fmla="*/ 575824 h 1912931"/>
                <a:gd name="csX25" fmla="*/ 523825 w 2378678"/>
                <a:gd name="csY25" fmla="*/ 573486 h 1912931"/>
                <a:gd name="csX26" fmla="*/ 525602 w 2378678"/>
                <a:gd name="csY26" fmla="*/ 574889 h 1912931"/>
                <a:gd name="csX27" fmla="*/ 530746 w 2378678"/>
                <a:gd name="csY27" fmla="*/ 578162 h 1912931"/>
                <a:gd name="csX28" fmla="*/ 531588 w 2378678"/>
                <a:gd name="csY28" fmla="*/ 578630 h 1912931"/>
                <a:gd name="csX29" fmla="*/ 532243 w 2378678"/>
                <a:gd name="csY29" fmla="*/ 578911 h 1912931"/>
                <a:gd name="csX30" fmla="*/ 532430 w 2378678"/>
                <a:gd name="csY30" fmla="*/ 578443 h 1912931"/>
                <a:gd name="csX31" fmla="*/ 532430 w 2378678"/>
                <a:gd name="csY31" fmla="*/ 577882 h 1912931"/>
                <a:gd name="csX32" fmla="*/ 535516 w 2378678"/>
                <a:gd name="csY32" fmla="*/ 567688 h 1912931"/>
                <a:gd name="csX33" fmla="*/ 537012 w 2378678"/>
                <a:gd name="csY33" fmla="*/ 564508 h 1912931"/>
                <a:gd name="csX34" fmla="*/ 545429 w 2378678"/>
                <a:gd name="csY34" fmla="*/ 562638 h 1912931"/>
                <a:gd name="csX35" fmla="*/ 553285 w 2378678"/>
                <a:gd name="csY35" fmla="*/ 555811 h 1912931"/>
                <a:gd name="csX36" fmla="*/ 554127 w 2378678"/>
                <a:gd name="csY36" fmla="*/ 555623 h 1912931"/>
                <a:gd name="csX37" fmla="*/ 554595 w 2378678"/>
                <a:gd name="csY37" fmla="*/ 555623 h 1912931"/>
                <a:gd name="csX38" fmla="*/ 554969 w 2378678"/>
                <a:gd name="csY38" fmla="*/ 556091 h 1912931"/>
                <a:gd name="csX39" fmla="*/ 554969 w 2378678"/>
                <a:gd name="csY39" fmla="*/ 556746 h 1912931"/>
                <a:gd name="csX40" fmla="*/ 554782 w 2378678"/>
                <a:gd name="csY40" fmla="*/ 557400 h 1912931"/>
                <a:gd name="csX41" fmla="*/ 554782 w 2378678"/>
                <a:gd name="csY41" fmla="*/ 558429 h 1912931"/>
                <a:gd name="csX42" fmla="*/ 557120 w 2378678"/>
                <a:gd name="csY42" fmla="*/ 561983 h 1912931"/>
                <a:gd name="csX43" fmla="*/ 560767 w 2378678"/>
                <a:gd name="csY43" fmla="*/ 567875 h 1912931"/>
                <a:gd name="csX44" fmla="*/ 561796 w 2378678"/>
                <a:gd name="csY44" fmla="*/ 569465 h 1912931"/>
                <a:gd name="csX45" fmla="*/ 563199 w 2378678"/>
                <a:gd name="csY45" fmla="*/ 571709 h 1912931"/>
                <a:gd name="csX46" fmla="*/ 568062 w 2378678"/>
                <a:gd name="csY46" fmla="*/ 579472 h 1912931"/>
                <a:gd name="csX47" fmla="*/ 574796 w 2378678"/>
                <a:gd name="csY47" fmla="*/ 581249 h 1912931"/>
                <a:gd name="csX48" fmla="*/ 578817 w 2378678"/>
                <a:gd name="csY48" fmla="*/ 582371 h 1912931"/>
                <a:gd name="csX49" fmla="*/ 582932 w 2378678"/>
                <a:gd name="csY49" fmla="*/ 583587 h 1912931"/>
                <a:gd name="csX50" fmla="*/ 583307 w 2378678"/>
                <a:gd name="csY50" fmla="*/ 583774 h 1912931"/>
                <a:gd name="csX51" fmla="*/ 583681 w 2378678"/>
                <a:gd name="csY51" fmla="*/ 583774 h 1912931"/>
                <a:gd name="csX52" fmla="*/ 588824 w 2378678"/>
                <a:gd name="csY52" fmla="*/ 587983 h 1912931"/>
                <a:gd name="csX53" fmla="*/ 591069 w 2378678"/>
                <a:gd name="csY53" fmla="*/ 587702 h 1912931"/>
                <a:gd name="csX54" fmla="*/ 594716 w 2378678"/>
                <a:gd name="csY54" fmla="*/ 585177 h 1912931"/>
                <a:gd name="csX55" fmla="*/ 597428 w 2378678"/>
                <a:gd name="csY55" fmla="*/ 585645 h 1912931"/>
                <a:gd name="csX56" fmla="*/ 600047 w 2378678"/>
                <a:gd name="csY56" fmla="*/ 587889 h 1912931"/>
                <a:gd name="csX57" fmla="*/ 603040 w 2378678"/>
                <a:gd name="csY57" fmla="*/ 589760 h 1912931"/>
                <a:gd name="csX58" fmla="*/ 606126 w 2378678"/>
                <a:gd name="csY58" fmla="*/ 590227 h 1912931"/>
                <a:gd name="csX59" fmla="*/ 607529 w 2378678"/>
                <a:gd name="csY59" fmla="*/ 589105 h 1912931"/>
                <a:gd name="csX60" fmla="*/ 608651 w 2378678"/>
                <a:gd name="csY60" fmla="*/ 586767 h 1912931"/>
                <a:gd name="csX61" fmla="*/ 612486 w 2378678"/>
                <a:gd name="csY61" fmla="*/ 585084 h 1912931"/>
                <a:gd name="csX62" fmla="*/ 615572 w 2378678"/>
                <a:gd name="csY62" fmla="*/ 587234 h 1912931"/>
                <a:gd name="csX63" fmla="*/ 618846 w 2378678"/>
                <a:gd name="csY63" fmla="*/ 589105 h 1912931"/>
                <a:gd name="csX64" fmla="*/ 622493 w 2378678"/>
                <a:gd name="csY64" fmla="*/ 593781 h 1912931"/>
                <a:gd name="csX65" fmla="*/ 623241 w 2378678"/>
                <a:gd name="csY65" fmla="*/ 601637 h 1912931"/>
                <a:gd name="csX66" fmla="*/ 625299 w 2378678"/>
                <a:gd name="csY66" fmla="*/ 605658 h 1912931"/>
                <a:gd name="csX67" fmla="*/ 630162 w 2378678"/>
                <a:gd name="csY67" fmla="*/ 613515 h 1912931"/>
                <a:gd name="csX68" fmla="*/ 638485 w 2378678"/>
                <a:gd name="csY68" fmla="*/ 608184 h 1912931"/>
                <a:gd name="csX69" fmla="*/ 638953 w 2378678"/>
                <a:gd name="csY69" fmla="*/ 606874 h 1912931"/>
                <a:gd name="csX70" fmla="*/ 639421 w 2378678"/>
                <a:gd name="csY70" fmla="*/ 606033 h 1912931"/>
                <a:gd name="csX71" fmla="*/ 640730 w 2378678"/>
                <a:gd name="csY71" fmla="*/ 603134 h 1912931"/>
                <a:gd name="csX72" fmla="*/ 643910 w 2378678"/>
                <a:gd name="csY72" fmla="*/ 601357 h 1912931"/>
                <a:gd name="csX73" fmla="*/ 645500 w 2378678"/>
                <a:gd name="csY73" fmla="*/ 600328 h 1912931"/>
                <a:gd name="csX74" fmla="*/ 648773 w 2378678"/>
                <a:gd name="csY74" fmla="*/ 599205 h 1912931"/>
                <a:gd name="csX75" fmla="*/ 649241 w 2378678"/>
                <a:gd name="csY75" fmla="*/ 598831 h 1912931"/>
                <a:gd name="csX76" fmla="*/ 656255 w 2378678"/>
                <a:gd name="csY76" fmla="*/ 592285 h 1912931"/>
                <a:gd name="csX77" fmla="*/ 661960 w 2378678"/>
                <a:gd name="csY77" fmla="*/ 589573 h 1912931"/>
                <a:gd name="csX78" fmla="*/ 662708 w 2378678"/>
                <a:gd name="csY78" fmla="*/ 590414 h 1912931"/>
                <a:gd name="csX79" fmla="*/ 669068 w 2378678"/>
                <a:gd name="csY79" fmla="*/ 597522 h 1912931"/>
                <a:gd name="csX80" fmla="*/ 681787 w 2378678"/>
                <a:gd name="csY80" fmla="*/ 595745 h 1912931"/>
                <a:gd name="csX81" fmla="*/ 693197 w 2378678"/>
                <a:gd name="csY81" fmla="*/ 587983 h 1912931"/>
                <a:gd name="csX82" fmla="*/ 699743 w 2378678"/>
                <a:gd name="csY82" fmla="*/ 588450 h 1912931"/>
                <a:gd name="csX83" fmla="*/ 699743 w 2378678"/>
                <a:gd name="csY83" fmla="*/ 589946 h 1912931"/>
                <a:gd name="csX84" fmla="*/ 701053 w 2378678"/>
                <a:gd name="csY84" fmla="*/ 602759 h 1912931"/>
                <a:gd name="csX85" fmla="*/ 706290 w 2378678"/>
                <a:gd name="csY85" fmla="*/ 610148 h 1912931"/>
                <a:gd name="csX86" fmla="*/ 708534 w 2378678"/>
                <a:gd name="csY86" fmla="*/ 613141 h 1912931"/>
                <a:gd name="csX87" fmla="*/ 710779 w 2378678"/>
                <a:gd name="csY87" fmla="*/ 616040 h 1912931"/>
                <a:gd name="csX88" fmla="*/ 715362 w 2378678"/>
                <a:gd name="csY88" fmla="*/ 622399 h 1912931"/>
                <a:gd name="csX89" fmla="*/ 718729 w 2378678"/>
                <a:gd name="csY89" fmla="*/ 626888 h 1912931"/>
                <a:gd name="csX90" fmla="*/ 721347 w 2378678"/>
                <a:gd name="csY90" fmla="*/ 630536 h 1912931"/>
                <a:gd name="csX91" fmla="*/ 724901 w 2378678"/>
                <a:gd name="csY91" fmla="*/ 627450 h 1912931"/>
                <a:gd name="csX92" fmla="*/ 724901 w 2378678"/>
                <a:gd name="csY92" fmla="*/ 627262 h 1912931"/>
                <a:gd name="csX93" fmla="*/ 730513 w 2378678"/>
                <a:gd name="csY93" fmla="*/ 622306 h 1912931"/>
                <a:gd name="csX94" fmla="*/ 731074 w 2378678"/>
                <a:gd name="csY94" fmla="*/ 622025 h 1912931"/>
                <a:gd name="csX95" fmla="*/ 731448 w 2378678"/>
                <a:gd name="csY95" fmla="*/ 622025 h 1912931"/>
                <a:gd name="csX96" fmla="*/ 733786 w 2378678"/>
                <a:gd name="csY96" fmla="*/ 621277 h 1912931"/>
                <a:gd name="csX97" fmla="*/ 737994 w 2378678"/>
                <a:gd name="csY97" fmla="*/ 619968 h 1912931"/>
                <a:gd name="csX98" fmla="*/ 738836 w 2378678"/>
                <a:gd name="csY98" fmla="*/ 619781 h 1912931"/>
                <a:gd name="csX99" fmla="*/ 739959 w 2378678"/>
                <a:gd name="csY99" fmla="*/ 619407 h 1912931"/>
                <a:gd name="csX100" fmla="*/ 748189 w 2378678"/>
                <a:gd name="csY100" fmla="*/ 616788 h 1912931"/>
                <a:gd name="csX101" fmla="*/ 748843 w 2378678"/>
                <a:gd name="csY101" fmla="*/ 616601 h 1912931"/>
                <a:gd name="csX102" fmla="*/ 749498 w 2378678"/>
                <a:gd name="csY102" fmla="*/ 616133 h 1912931"/>
                <a:gd name="csX103" fmla="*/ 750620 w 2378678"/>
                <a:gd name="csY103" fmla="*/ 614169 h 1912931"/>
                <a:gd name="csX104" fmla="*/ 752117 w 2378678"/>
                <a:gd name="csY104" fmla="*/ 609026 h 1912931"/>
                <a:gd name="csX105" fmla="*/ 758102 w 2378678"/>
                <a:gd name="csY105" fmla="*/ 608277 h 1912931"/>
                <a:gd name="csX106" fmla="*/ 759692 w 2378678"/>
                <a:gd name="csY106" fmla="*/ 607529 h 1912931"/>
                <a:gd name="csX107" fmla="*/ 761656 w 2378678"/>
                <a:gd name="csY107" fmla="*/ 606594 h 1912931"/>
                <a:gd name="csX108" fmla="*/ 766800 w 2378678"/>
                <a:gd name="csY108" fmla="*/ 604069 h 1912931"/>
                <a:gd name="csX109" fmla="*/ 769232 w 2378678"/>
                <a:gd name="csY109" fmla="*/ 602479 h 1912931"/>
                <a:gd name="csX110" fmla="*/ 771102 w 2378678"/>
                <a:gd name="csY110" fmla="*/ 601263 h 1912931"/>
                <a:gd name="csX111" fmla="*/ 771944 w 2378678"/>
                <a:gd name="csY111" fmla="*/ 600796 h 1912931"/>
                <a:gd name="csX112" fmla="*/ 773159 w 2378678"/>
                <a:gd name="csY112" fmla="*/ 600141 h 1912931"/>
                <a:gd name="csX113" fmla="*/ 775404 w 2378678"/>
                <a:gd name="csY113" fmla="*/ 599299 h 1912931"/>
                <a:gd name="csX114" fmla="*/ 775871 w 2378678"/>
                <a:gd name="csY114" fmla="*/ 599299 h 1912931"/>
                <a:gd name="csX115" fmla="*/ 780828 w 2378678"/>
                <a:gd name="csY115" fmla="*/ 597709 h 1912931"/>
                <a:gd name="csX116" fmla="*/ 787188 w 2378678"/>
                <a:gd name="csY116" fmla="*/ 597709 h 1912931"/>
                <a:gd name="csX117" fmla="*/ 794763 w 2378678"/>
                <a:gd name="csY117" fmla="*/ 601824 h 1912931"/>
                <a:gd name="csX118" fmla="*/ 798411 w 2378678"/>
                <a:gd name="csY118" fmla="*/ 603975 h 1912931"/>
                <a:gd name="csX119" fmla="*/ 799533 w 2378678"/>
                <a:gd name="csY119" fmla="*/ 604349 h 1912931"/>
                <a:gd name="csX120" fmla="*/ 802245 w 2378678"/>
                <a:gd name="csY120" fmla="*/ 605097 h 1912931"/>
                <a:gd name="csX121" fmla="*/ 802994 w 2378678"/>
                <a:gd name="csY121" fmla="*/ 605472 h 1912931"/>
                <a:gd name="csX122" fmla="*/ 803461 w 2378678"/>
                <a:gd name="csY122" fmla="*/ 605191 h 1912931"/>
                <a:gd name="csX123" fmla="*/ 811036 w 2378678"/>
                <a:gd name="csY123" fmla="*/ 604911 h 1912931"/>
                <a:gd name="csX124" fmla="*/ 811691 w 2378678"/>
                <a:gd name="csY124" fmla="*/ 605658 h 1912931"/>
                <a:gd name="csX125" fmla="*/ 812907 w 2378678"/>
                <a:gd name="csY125" fmla="*/ 604723 h 1912931"/>
                <a:gd name="csX126" fmla="*/ 813562 w 2378678"/>
                <a:gd name="csY126" fmla="*/ 604443 h 1912931"/>
                <a:gd name="csX127" fmla="*/ 819360 w 2378678"/>
                <a:gd name="csY127" fmla="*/ 602104 h 1912931"/>
                <a:gd name="csX128" fmla="*/ 820482 w 2378678"/>
                <a:gd name="csY128" fmla="*/ 601637 h 1912931"/>
                <a:gd name="csX129" fmla="*/ 823475 w 2378678"/>
                <a:gd name="csY129" fmla="*/ 600421 h 1912931"/>
                <a:gd name="csX130" fmla="*/ 828899 w 2378678"/>
                <a:gd name="csY130" fmla="*/ 598083 h 1912931"/>
                <a:gd name="csX131" fmla="*/ 833669 w 2378678"/>
                <a:gd name="csY131" fmla="*/ 596119 h 1912931"/>
                <a:gd name="csX132" fmla="*/ 838813 w 2378678"/>
                <a:gd name="csY132" fmla="*/ 594062 h 1912931"/>
                <a:gd name="csX133" fmla="*/ 841619 w 2378678"/>
                <a:gd name="csY133" fmla="*/ 592939 h 1912931"/>
                <a:gd name="csX134" fmla="*/ 844144 w 2378678"/>
                <a:gd name="csY134" fmla="*/ 591911 h 1912931"/>
                <a:gd name="csX135" fmla="*/ 849101 w 2378678"/>
                <a:gd name="csY135" fmla="*/ 589573 h 1912931"/>
                <a:gd name="csX136" fmla="*/ 865561 w 2378678"/>
                <a:gd name="csY136" fmla="*/ 590227 h 1912931"/>
                <a:gd name="csX137" fmla="*/ 864906 w 2378678"/>
                <a:gd name="csY137" fmla="*/ 593594 h 1912931"/>
                <a:gd name="csX138" fmla="*/ 865186 w 2378678"/>
                <a:gd name="csY138" fmla="*/ 601824 h 1912931"/>
                <a:gd name="csX139" fmla="*/ 865841 w 2378678"/>
                <a:gd name="csY139" fmla="*/ 617910 h 1912931"/>
                <a:gd name="csX140" fmla="*/ 877158 w 2378678"/>
                <a:gd name="csY140" fmla="*/ 604443 h 1912931"/>
                <a:gd name="csX141" fmla="*/ 888474 w 2378678"/>
                <a:gd name="csY141" fmla="*/ 590788 h 1912931"/>
                <a:gd name="csX142" fmla="*/ 902035 w 2378678"/>
                <a:gd name="csY142" fmla="*/ 593781 h 1912931"/>
                <a:gd name="csX143" fmla="*/ 905589 w 2378678"/>
                <a:gd name="csY143" fmla="*/ 592472 h 1912931"/>
                <a:gd name="csX144" fmla="*/ 912603 w 2378678"/>
                <a:gd name="csY144" fmla="*/ 589573 h 1912931"/>
                <a:gd name="csX145" fmla="*/ 922423 w 2378678"/>
                <a:gd name="csY145" fmla="*/ 584709 h 1912931"/>
                <a:gd name="csX146" fmla="*/ 933272 w 2378678"/>
                <a:gd name="csY146" fmla="*/ 579753 h 1912931"/>
                <a:gd name="csX147" fmla="*/ 933739 w 2378678"/>
                <a:gd name="csY147" fmla="*/ 579753 h 1912931"/>
                <a:gd name="csX148" fmla="*/ 941408 w 2378678"/>
                <a:gd name="csY148" fmla="*/ 568530 h 1912931"/>
                <a:gd name="csX149" fmla="*/ 942157 w 2378678"/>
                <a:gd name="csY149" fmla="*/ 568249 h 1912931"/>
                <a:gd name="csX150" fmla="*/ 953754 w 2378678"/>
                <a:gd name="csY150" fmla="*/ 557120 h 1912931"/>
                <a:gd name="csX151" fmla="*/ 962170 w 2378678"/>
                <a:gd name="csY151" fmla="*/ 548609 h 1912931"/>
                <a:gd name="csX152" fmla="*/ 982652 w 2378678"/>
                <a:gd name="csY152" fmla="*/ 542062 h 1912931"/>
                <a:gd name="csX153" fmla="*/ 983774 w 2378678"/>
                <a:gd name="csY153" fmla="*/ 544027 h 1912931"/>
                <a:gd name="csX154" fmla="*/ 985738 w 2378678"/>
                <a:gd name="csY154" fmla="*/ 569558 h 1912931"/>
                <a:gd name="csX155" fmla="*/ 985926 w 2378678"/>
                <a:gd name="csY155" fmla="*/ 577508 h 1912931"/>
                <a:gd name="csX156" fmla="*/ 985926 w 2378678"/>
                <a:gd name="csY156" fmla="*/ 580781 h 1912931"/>
                <a:gd name="csX157" fmla="*/ 984149 w 2378678"/>
                <a:gd name="csY157" fmla="*/ 585551 h 1912931"/>
                <a:gd name="csX158" fmla="*/ 986487 w 2378678"/>
                <a:gd name="csY158" fmla="*/ 591911 h 1912931"/>
                <a:gd name="csX159" fmla="*/ 989292 w 2378678"/>
                <a:gd name="csY159" fmla="*/ 594903 h 1912931"/>
                <a:gd name="csX160" fmla="*/ 990227 w 2378678"/>
                <a:gd name="csY160" fmla="*/ 597054 h 1912931"/>
                <a:gd name="csX161" fmla="*/ 991443 w 2378678"/>
                <a:gd name="csY161" fmla="*/ 602573 h 1912931"/>
                <a:gd name="csX162" fmla="*/ 992472 w 2378678"/>
                <a:gd name="csY162" fmla="*/ 603788 h 1912931"/>
                <a:gd name="csX163" fmla="*/ 997149 w 2378678"/>
                <a:gd name="csY163" fmla="*/ 603320 h 1912931"/>
                <a:gd name="csX164" fmla="*/ 1005191 w 2378678"/>
                <a:gd name="csY164" fmla="*/ 603695 h 1912931"/>
                <a:gd name="csX165" fmla="*/ 1010616 w 2378678"/>
                <a:gd name="csY165" fmla="*/ 604349 h 1912931"/>
                <a:gd name="csX166" fmla="*/ 1010990 w 2378678"/>
                <a:gd name="csY166" fmla="*/ 606968 h 1912931"/>
                <a:gd name="csX167" fmla="*/ 1012393 w 2378678"/>
                <a:gd name="csY167" fmla="*/ 614824 h 1912931"/>
                <a:gd name="csX168" fmla="*/ 1012767 w 2378678"/>
                <a:gd name="csY168" fmla="*/ 616507 h 1912931"/>
                <a:gd name="csX169" fmla="*/ 1014450 w 2378678"/>
                <a:gd name="csY169" fmla="*/ 617256 h 1912931"/>
                <a:gd name="csX170" fmla="*/ 1021184 w 2378678"/>
                <a:gd name="csY170" fmla="*/ 619874 h 1912931"/>
                <a:gd name="csX171" fmla="*/ 1022400 w 2378678"/>
                <a:gd name="csY171" fmla="*/ 620061 h 1912931"/>
                <a:gd name="csX172" fmla="*/ 1025580 w 2378678"/>
                <a:gd name="csY172" fmla="*/ 620061 h 1912931"/>
                <a:gd name="csX173" fmla="*/ 1027730 w 2378678"/>
                <a:gd name="csY173" fmla="*/ 619874 h 1912931"/>
                <a:gd name="csX174" fmla="*/ 1029788 w 2378678"/>
                <a:gd name="csY174" fmla="*/ 614076 h 1912931"/>
                <a:gd name="csX175" fmla="*/ 1029788 w 2378678"/>
                <a:gd name="csY175" fmla="*/ 613702 h 1912931"/>
                <a:gd name="csX176" fmla="*/ 1029788 w 2378678"/>
                <a:gd name="csY176" fmla="*/ 606781 h 1912931"/>
                <a:gd name="csX177" fmla="*/ 1030349 w 2378678"/>
                <a:gd name="csY177" fmla="*/ 606968 h 1912931"/>
                <a:gd name="csX178" fmla="*/ 1036148 w 2378678"/>
                <a:gd name="csY178" fmla="*/ 608465 h 1912931"/>
                <a:gd name="csX179" fmla="*/ 1036335 w 2378678"/>
                <a:gd name="csY179" fmla="*/ 608465 h 1912931"/>
                <a:gd name="csX180" fmla="*/ 1036148 w 2378678"/>
                <a:gd name="csY180" fmla="*/ 613702 h 1912931"/>
                <a:gd name="csX181" fmla="*/ 1036148 w 2378678"/>
                <a:gd name="csY181" fmla="*/ 616601 h 1912931"/>
                <a:gd name="csX182" fmla="*/ 1035961 w 2378678"/>
                <a:gd name="csY182" fmla="*/ 620809 h 1912931"/>
                <a:gd name="csX183" fmla="*/ 1043630 w 2378678"/>
                <a:gd name="csY183" fmla="*/ 621838 h 1912931"/>
                <a:gd name="csX184" fmla="*/ 1050925 w 2378678"/>
                <a:gd name="csY184" fmla="*/ 621557 h 1912931"/>
                <a:gd name="csX185" fmla="*/ 1052608 w 2378678"/>
                <a:gd name="csY185" fmla="*/ 621557 h 1912931"/>
                <a:gd name="csX186" fmla="*/ 1060183 w 2378678"/>
                <a:gd name="csY186" fmla="*/ 616227 h 1912931"/>
                <a:gd name="csX187" fmla="*/ 1060557 w 2378678"/>
                <a:gd name="csY187" fmla="*/ 615665 h 1912931"/>
                <a:gd name="csX188" fmla="*/ 1063737 w 2378678"/>
                <a:gd name="csY188" fmla="*/ 615665 h 1912931"/>
                <a:gd name="csX189" fmla="*/ 1066262 w 2378678"/>
                <a:gd name="csY189" fmla="*/ 618004 h 1912931"/>
                <a:gd name="csX190" fmla="*/ 1066637 w 2378678"/>
                <a:gd name="csY190" fmla="*/ 617723 h 1912931"/>
                <a:gd name="csX191" fmla="*/ 1068507 w 2378678"/>
                <a:gd name="csY191" fmla="*/ 621464 h 1912931"/>
                <a:gd name="csX192" fmla="*/ 1071126 w 2378678"/>
                <a:gd name="csY192" fmla="*/ 624738 h 1912931"/>
                <a:gd name="csX193" fmla="*/ 1075614 w 2378678"/>
                <a:gd name="csY193" fmla="*/ 625299 h 1912931"/>
                <a:gd name="csX194" fmla="*/ 1122190 w 2378678"/>
                <a:gd name="csY194" fmla="*/ 616507 h 1912931"/>
                <a:gd name="csX195" fmla="*/ 1122190 w 2378678"/>
                <a:gd name="csY195" fmla="*/ 618752 h 1912931"/>
                <a:gd name="csX196" fmla="*/ 1121909 w 2378678"/>
                <a:gd name="csY196" fmla="*/ 624831 h 1912931"/>
                <a:gd name="csX197" fmla="*/ 1121909 w 2378678"/>
                <a:gd name="csY197" fmla="*/ 630162 h 1912931"/>
                <a:gd name="csX198" fmla="*/ 1127894 w 2378678"/>
                <a:gd name="csY198" fmla="*/ 631284 h 1912931"/>
                <a:gd name="csX199" fmla="*/ 1134348 w 2378678"/>
                <a:gd name="csY199" fmla="*/ 632219 h 1912931"/>
                <a:gd name="csX200" fmla="*/ 1145290 w 2378678"/>
                <a:gd name="csY200" fmla="*/ 633903 h 1912931"/>
                <a:gd name="csX201" fmla="*/ 1148095 w 2378678"/>
                <a:gd name="csY201" fmla="*/ 634370 h 1912931"/>
                <a:gd name="csX202" fmla="*/ 1156793 w 2378678"/>
                <a:gd name="csY202" fmla="*/ 635212 h 1912931"/>
                <a:gd name="csX203" fmla="*/ 1166426 w 2378678"/>
                <a:gd name="csY203" fmla="*/ 636708 h 1912931"/>
                <a:gd name="csX204" fmla="*/ 1179052 w 2378678"/>
                <a:gd name="csY204" fmla="*/ 638766 h 1912931"/>
                <a:gd name="csX205" fmla="*/ 1179520 w 2378678"/>
                <a:gd name="csY205" fmla="*/ 638860 h 1912931"/>
                <a:gd name="csX206" fmla="*/ 1179520 w 2378678"/>
                <a:gd name="csY206" fmla="*/ 638205 h 1912931"/>
                <a:gd name="csX207" fmla="*/ 1178210 w 2378678"/>
                <a:gd name="csY207" fmla="*/ 630442 h 1912931"/>
                <a:gd name="csX208" fmla="*/ 1166894 w 2378678"/>
                <a:gd name="csY208" fmla="*/ 616414 h 1912931"/>
                <a:gd name="csX209" fmla="*/ 1163901 w 2378678"/>
                <a:gd name="csY209" fmla="*/ 613421 h 1912931"/>
                <a:gd name="csX210" fmla="*/ 1160160 w 2378678"/>
                <a:gd name="csY210" fmla="*/ 607996 h 1912931"/>
                <a:gd name="csX211" fmla="*/ 1150621 w 2378678"/>
                <a:gd name="csY211" fmla="*/ 601263 h 1912931"/>
                <a:gd name="csX212" fmla="*/ 1147534 w 2378678"/>
                <a:gd name="csY212" fmla="*/ 597428 h 1912931"/>
                <a:gd name="csX213" fmla="*/ 1146506 w 2378678"/>
                <a:gd name="csY213" fmla="*/ 594997 h 1912931"/>
                <a:gd name="csX214" fmla="*/ 1145290 w 2378678"/>
                <a:gd name="csY214" fmla="*/ 592098 h 1912931"/>
                <a:gd name="csX215" fmla="*/ 1144448 w 2378678"/>
                <a:gd name="csY215" fmla="*/ 590134 h 1912931"/>
                <a:gd name="csX216" fmla="*/ 1143419 w 2378678"/>
                <a:gd name="csY216" fmla="*/ 584709 h 1912931"/>
                <a:gd name="csX217" fmla="*/ 1137621 w 2378678"/>
                <a:gd name="csY217" fmla="*/ 569465 h 1912931"/>
                <a:gd name="csX218" fmla="*/ 1129765 w 2378678"/>
                <a:gd name="csY218" fmla="*/ 564134 h 1912931"/>
                <a:gd name="csX219" fmla="*/ 1121067 w 2378678"/>
                <a:gd name="csY219" fmla="*/ 552350 h 1912931"/>
                <a:gd name="csX220" fmla="*/ 1125744 w 2378678"/>
                <a:gd name="csY220" fmla="*/ 545429 h 1912931"/>
                <a:gd name="csX221" fmla="*/ 1126772 w 2378678"/>
                <a:gd name="csY221" fmla="*/ 544214 h 1912931"/>
                <a:gd name="csX222" fmla="*/ 1129204 w 2378678"/>
                <a:gd name="csY222" fmla="*/ 541408 h 1912931"/>
                <a:gd name="csX223" fmla="*/ 1127894 w 2378678"/>
                <a:gd name="csY223" fmla="*/ 529717 h 1912931"/>
                <a:gd name="csX224" fmla="*/ 1142858 w 2378678"/>
                <a:gd name="csY224" fmla="*/ 527847 h 1912931"/>
                <a:gd name="csX225" fmla="*/ 1141268 w 2378678"/>
                <a:gd name="csY225" fmla="*/ 513257 h 1912931"/>
                <a:gd name="csX226" fmla="*/ 1150527 w 2378678"/>
                <a:gd name="csY226" fmla="*/ 509236 h 1912931"/>
                <a:gd name="csX227" fmla="*/ 1150901 w 2378678"/>
                <a:gd name="csY227" fmla="*/ 509236 h 1912931"/>
                <a:gd name="csX228" fmla="*/ 1159786 w 2378678"/>
                <a:gd name="csY228" fmla="*/ 508207 h 1912931"/>
                <a:gd name="csX229" fmla="*/ 1168483 w 2378678"/>
                <a:gd name="csY229" fmla="*/ 508674 h 1912931"/>
                <a:gd name="csX230" fmla="*/ 1175030 w 2378678"/>
                <a:gd name="csY230" fmla="*/ 511481 h 1912931"/>
                <a:gd name="csX231" fmla="*/ 1181577 w 2378678"/>
                <a:gd name="csY231" fmla="*/ 512789 h 1912931"/>
                <a:gd name="csX232" fmla="*/ 1181858 w 2378678"/>
                <a:gd name="csY232" fmla="*/ 512977 h 1912931"/>
                <a:gd name="csX233" fmla="*/ 1184382 w 2378678"/>
                <a:gd name="csY233" fmla="*/ 510639 h 1912931"/>
                <a:gd name="csX234" fmla="*/ 1188591 w 2378678"/>
                <a:gd name="csY234" fmla="*/ 504466 h 1912931"/>
                <a:gd name="csX235" fmla="*/ 1201124 w 2378678"/>
                <a:gd name="csY235" fmla="*/ 494646 h 1912931"/>
                <a:gd name="csX236" fmla="*/ 1210476 w 2378678"/>
                <a:gd name="csY236" fmla="*/ 486977 h 1912931"/>
                <a:gd name="csX237" fmla="*/ 1212720 w 2378678"/>
                <a:gd name="csY237" fmla="*/ 485200 h 1912931"/>
                <a:gd name="csX238" fmla="*/ 1219921 w 2378678"/>
                <a:gd name="csY238" fmla="*/ 479121 h 1912931"/>
                <a:gd name="csX239" fmla="*/ 1221324 w 2378678"/>
                <a:gd name="csY239" fmla="*/ 486229 h 1912931"/>
                <a:gd name="csX240" fmla="*/ 1221886 w 2378678"/>
                <a:gd name="csY240" fmla="*/ 489876 h 1912931"/>
                <a:gd name="csX241" fmla="*/ 1217490 w 2378678"/>
                <a:gd name="csY241" fmla="*/ 500070 h 1912931"/>
                <a:gd name="csX242" fmla="*/ 1215807 w 2378678"/>
                <a:gd name="csY242" fmla="*/ 503531 h 1912931"/>
                <a:gd name="csX243" fmla="*/ 1228526 w 2378678"/>
                <a:gd name="csY243" fmla="*/ 513444 h 1912931"/>
                <a:gd name="csX244" fmla="*/ 1260698 w 2378678"/>
                <a:gd name="csY244" fmla="*/ 505962 h 1912931"/>
                <a:gd name="csX245" fmla="*/ 1267245 w 2378678"/>
                <a:gd name="csY245" fmla="*/ 513912 h 1912931"/>
                <a:gd name="csX246" fmla="*/ 1280805 w 2378678"/>
                <a:gd name="csY246" fmla="*/ 534020 h 1912931"/>
                <a:gd name="csX247" fmla="*/ 1280805 w 2378678"/>
                <a:gd name="csY247" fmla="*/ 534300 h 1912931"/>
                <a:gd name="csX248" fmla="*/ 1290158 w 2378678"/>
                <a:gd name="csY248" fmla="*/ 548609 h 1912931"/>
                <a:gd name="csX249" fmla="*/ 1291935 w 2378678"/>
                <a:gd name="csY249" fmla="*/ 551696 h 1912931"/>
                <a:gd name="csX250" fmla="*/ 1294179 w 2378678"/>
                <a:gd name="csY250" fmla="*/ 563854 h 1912931"/>
                <a:gd name="csX251" fmla="*/ 1296892 w 2378678"/>
                <a:gd name="csY251" fmla="*/ 579472 h 1912931"/>
                <a:gd name="csX252" fmla="*/ 1300071 w 2378678"/>
                <a:gd name="csY252" fmla="*/ 578256 h 1912931"/>
                <a:gd name="csX253" fmla="*/ 1311014 w 2378678"/>
                <a:gd name="csY253" fmla="*/ 574983 h 1912931"/>
                <a:gd name="csX254" fmla="*/ 1318776 w 2378678"/>
                <a:gd name="csY254" fmla="*/ 569933 h 1912931"/>
                <a:gd name="csX255" fmla="*/ 1321395 w 2378678"/>
                <a:gd name="csY255" fmla="*/ 568062 h 1912931"/>
                <a:gd name="csX256" fmla="*/ 1321956 w 2378678"/>
                <a:gd name="csY256" fmla="*/ 567595 h 1912931"/>
                <a:gd name="csX257" fmla="*/ 1322517 w 2378678"/>
                <a:gd name="csY257" fmla="*/ 568156 h 1912931"/>
                <a:gd name="csX258" fmla="*/ 1323359 w 2378678"/>
                <a:gd name="csY258" fmla="*/ 568436 h 1912931"/>
                <a:gd name="csX259" fmla="*/ 1323920 w 2378678"/>
                <a:gd name="csY259" fmla="*/ 568623 h 1912931"/>
                <a:gd name="csX260" fmla="*/ 1328783 w 2378678"/>
                <a:gd name="csY260" fmla="*/ 575544 h 1912931"/>
                <a:gd name="csX261" fmla="*/ 1329438 w 2378678"/>
                <a:gd name="csY261" fmla="*/ 575918 h 1912931"/>
                <a:gd name="csX262" fmla="*/ 1330654 w 2378678"/>
                <a:gd name="csY262" fmla="*/ 578350 h 1912931"/>
                <a:gd name="csX263" fmla="*/ 1330654 w 2378678"/>
                <a:gd name="csY263" fmla="*/ 578817 h 1912931"/>
                <a:gd name="csX264" fmla="*/ 1331121 w 2378678"/>
                <a:gd name="csY264" fmla="*/ 579098 h 1912931"/>
                <a:gd name="csX265" fmla="*/ 1331402 w 2378678"/>
                <a:gd name="csY265" fmla="*/ 579192 h 1912931"/>
                <a:gd name="csX266" fmla="*/ 1331402 w 2378678"/>
                <a:gd name="csY266" fmla="*/ 579753 h 1912931"/>
                <a:gd name="csX267" fmla="*/ 1334114 w 2378678"/>
                <a:gd name="csY267" fmla="*/ 584523 h 1912931"/>
                <a:gd name="csX268" fmla="*/ 1340380 w 2378678"/>
                <a:gd name="csY268" fmla="*/ 599860 h 1912931"/>
                <a:gd name="csX269" fmla="*/ 1340941 w 2378678"/>
                <a:gd name="csY269" fmla="*/ 600234 h 1912931"/>
                <a:gd name="csX270" fmla="*/ 1340941 w 2378678"/>
                <a:gd name="csY270" fmla="*/ 602759 h 1912931"/>
                <a:gd name="csX271" fmla="*/ 1342531 w 2378678"/>
                <a:gd name="csY271" fmla="*/ 603601 h 1912931"/>
                <a:gd name="csX272" fmla="*/ 1344963 w 2378678"/>
                <a:gd name="csY272" fmla="*/ 599580 h 1912931"/>
                <a:gd name="csX273" fmla="*/ 1346646 w 2378678"/>
                <a:gd name="csY273" fmla="*/ 596493 h 1912931"/>
                <a:gd name="csX274" fmla="*/ 1372178 w 2378678"/>
                <a:gd name="csY274" fmla="*/ 591911 h 1912931"/>
                <a:gd name="csX275" fmla="*/ 1387049 w 2378678"/>
                <a:gd name="csY275" fmla="*/ 590040 h 1912931"/>
                <a:gd name="csX276" fmla="*/ 1386207 w 2378678"/>
                <a:gd name="csY276" fmla="*/ 597615 h 1912931"/>
                <a:gd name="csX277" fmla="*/ 1385833 w 2378678"/>
                <a:gd name="csY277" fmla="*/ 602104 h 1912931"/>
                <a:gd name="csX278" fmla="*/ 1385645 w 2378678"/>
                <a:gd name="csY278" fmla="*/ 604162 h 1912931"/>
                <a:gd name="csX279" fmla="*/ 1385458 w 2378678"/>
                <a:gd name="csY279" fmla="*/ 604443 h 1912931"/>
                <a:gd name="csX280" fmla="*/ 1385645 w 2378678"/>
                <a:gd name="csY280" fmla="*/ 604630 h 1912931"/>
                <a:gd name="csX281" fmla="*/ 1392753 w 2378678"/>
                <a:gd name="csY281" fmla="*/ 609493 h 1912931"/>
                <a:gd name="csX282" fmla="*/ 1397897 w 2378678"/>
                <a:gd name="csY282" fmla="*/ 612953 h 1912931"/>
                <a:gd name="csX283" fmla="*/ 1401451 w 2378678"/>
                <a:gd name="csY283" fmla="*/ 613888 h 1912931"/>
                <a:gd name="csX284" fmla="*/ 1403041 w 2378678"/>
                <a:gd name="csY284" fmla="*/ 614357 h 1912931"/>
                <a:gd name="csX285" fmla="*/ 1404163 w 2378678"/>
                <a:gd name="csY285" fmla="*/ 614357 h 1912931"/>
                <a:gd name="csX286" fmla="*/ 1404163 w 2378678"/>
                <a:gd name="csY286" fmla="*/ 614730 h 1912931"/>
                <a:gd name="csX287" fmla="*/ 1411926 w 2378678"/>
                <a:gd name="csY287" fmla="*/ 617910 h 1912931"/>
                <a:gd name="csX288" fmla="*/ 1414170 w 2378678"/>
                <a:gd name="csY288" fmla="*/ 623147 h 1912931"/>
                <a:gd name="csX289" fmla="*/ 1421184 w 2378678"/>
                <a:gd name="csY289" fmla="*/ 622025 h 1912931"/>
                <a:gd name="csX290" fmla="*/ 1425767 w 2378678"/>
                <a:gd name="csY290" fmla="*/ 620996 h 1912931"/>
                <a:gd name="csX291" fmla="*/ 1428011 w 2378678"/>
                <a:gd name="csY291" fmla="*/ 623147 h 1912931"/>
                <a:gd name="csX292" fmla="*/ 1427544 w 2378678"/>
                <a:gd name="csY292" fmla="*/ 626327 h 1912931"/>
                <a:gd name="csX293" fmla="*/ 1428573 w 2378678"/>
                <a:gd name="csY293" fmla="*/ 629133 h 1912931"/>
                <a:gd name="csX294" fmla="*/ 1432781 w 2378678"/>
                <a:gd name="csY294" fmla="*/ 632032 h 1912931"/>
                <a:gd name="csX295" fmla="*/ 1435774 w 2378678"/>
                <a:gd name="csY295" fmla="*/ 631097 h 1912931"/>
                <a:gd name="csX296" fmla="*/ 1441011 w 2378678"/>
                <a:gd name="csY296" fmla="*/ 629039 h 1912931"/>
                <a:gd name="csX297" fmla="*/ 1444846 w 2378678"/>
                <a:gd name="csY297" fmla="*/ 627637 h 1912931"/>
                <a:gd name="csX298" fmla="*/ 1465608 w 2378678"/>
                <a:gd name="csY298" fmla="*/ 619781 h 1912931"/>
                <a:gd name="csX299" fmla="*/ 1469068 w 2378678"/>
                <a:gd name="csY299" fmla="*/ 618004 h 1912931"/>
                <a:gd name="csX300" fmla="*/ 1482910 w 2378678"/>
                <a:gd name="csY300" fmla="*/ 628478 h 1912931"/>
                <a:gd name="csX301" fmla="*/ 1500960 w 2378678"/>
                <a:gd name="csY301" fmla="*/ 637363 h 1912931"/>
                <a:gd name="csX302" fmla="*/ 1509284 w 2378678"/>
                <a:gd name="csY302" fmla="*/ 641384 h 1912931"/>
                <a:gd name="csX303" fmla="*/ 1516205 w 2378678"/>
                <a:gd name="csY303" fmla="*/ 647744 h 1912931"/>
                <a:gd name="csX304" fmla="*/ 1526305 w 2378678"/>
                <a:gd name="csY304" fmla="*/ 650176 h 1912931"/>
                <a:gd name="csX305" fmla="*/ 1533787 w 2378678"/>
                <a:gd name="csY305" fmla="*/ 634931 h 1912931"/>
                <a:gd name="csX306" fmla="*/ 1532103 w 2378678"/>
                <a:gd name="csY306" fmla="*/ 630723 h 1912931"/>
                <a:gd name="csX307" fmla="*/ 1528549 w 2378678"/>
                <a:gd name="csY307" fmla="*/ 625673 h 1912931"/>
                <a:gd name="csX308" fmla="*/ 1528830 w 2378678"/>
                <a:gd name="csY308" fmla="*/ 617910 h 1912931"/>
                <a:gd name="csX309" fmla="*/ 1529017 w 2378678"/>
                <a:gd name="csY309" fmla="*/ 608838 h 1912931"/>
                <a:gd name="csX310" fmla="*/ 1529205 w 2378678"/>
                <a:gd name="csY310" fmla="*/ 600982 h 1912931"/>
                <a:gd name="csX311" fmla="*/ 1529205 w 2378678"/>
                <a:gd name="csY311" fmla="*/ 591256 h 1912931"/>
                <a:gd name="csX312" fmla="*/ 1533506 w 2378678"/>
                <a:gd name="csY312" fmla="*/ 590976 h 1912931"/>
                <a:gd name="csX313" fmla="*/ 1542017 w 2378678"/>
                <a:gd name="csY313" fmla="*/ 590414 h 1912931"/>
                <a:gd name="csX314" fmla="*/ 1547441 w 2378678"/>
                <a:gd name="csY314" fmla="*/ 590227 h 1912931"/>
                <a:gd name="csX315" fmla="*/ 1547909 w 2378678"/>
                <a:gd name="csY315" fmla="*/ 592472 h 1912931"/>
                <a:gd name="csX316" fmla="*/ 1549219 w 2378678"/>
                <a:gd name="csY316" fmla="*/ 598364 h 1912931"/>
                <a:gd name="csX317" fmla="*/ 1550060 w 2378678"/>
                <a:gd name="csY317" fmla="*/ 602385 h 1912931"/>
                <a:gd name="csX318" fmla="*/ 1550995 w 2378678"/>
                <a:gd name="csY318" fmla="*/ 606594 h 1912931"/>
                <a:gd name="csX319" fmla="*/ 1552492 w 2378678"/>
                <a:gd name="csY319" fmla="*/ 613234 h 1912931"/>
                <a:gd name="csX320" fmla="*/ 1553801 w 2378678"/>
                <a:gd name="csY320" fmla="*/ 619687 h 1912931"/>
                <a:gd name="csX321" fmla="*/ 1554924 w 2378678"/>
                <a:gd name="csY321" fmla="*/ 620061 h 1912931"/>
                <a:gd name="csX322" fmla="*/ 1568671 w 2378678"/>
                <a:gd name="csY322" fmla="*/ 617069 h 1912931"/>
                <a:gd name="csX323" fmla="*/ 1572692 w 2378678"/>
                <a:gd name="csY323" fmla="*/ 616320 h 1912931"/>
                <a:gd name="csX324" fmla="*/ 1573347 w 2378678"/>
                <a:gd name="csY324" fmla="*/ 616040 h 1912931"/>
                <a:gd name="csX325" fmla="*/ 1582232 w 2378678"/>
                <a:gd name="csY325" fmla="*/ 614357 h 1912931"/>
                <a:gd name="csX326" fmla="*/ 1616649 w 2378678"/>
                <a:gd name="csY326" fmla="*/ 607061 h 1912931"/>
                <a:gd name="csX327" fmla="*/ 1617303 w 2378678"/>
                <a:gd name="csY327" fmla="*/ 610428 h 1912931"/>
                <a:gd name="csX328" fmla="*/ 1650785 w 2378678"/>
                <a:gd name="csY328" fmla="*/ 602946 h 1912931"/>
                <a:gd name="csX329" fmla="*/ 1650224 w 2378678"/>
                <a:gd name="csY329" fmla="*/ 600702 h 1912931"/>
                <a:gd name="csX330" fmla="*/ 1646950 w 2378678"/>
                <a:gd name="csY330" fmla="*/ 584803 h 1912931"/>
                <a:gd name="csX331" fmla="*/ 1641900 w 2378678"/>
                <a:gd name="csY331" fmla="*/ 560019 h 1912931"/>
                <a:gd name="csX332" fmla="*/ 1639936 w 2378678"/>
                <a:gd name="csY332" fmla="*/ 528782 h 1912931"/>
                <a:gd name="csX333" fmla="*/ 1644893 w 2378678"/>
                <a:gd name="csY333" fmla="*/ 520178 h 1912931"/>
                <a:gd name="csX334" fmla="*/ 1646203 w 2378678"/>
                <a:gd name="csY334" fmla="*/ 517372 h 1912931"/>
                <a:gd name="csX335" fmla="*/ 1663691 w 2378678"/>
                <a:gd name="csY335" fmla="*/ 485574 h 1912931"/>
                <a:gd name="csX336" fmla="*/ 1663317 w 2378678"/>
                <a:gd name="csY336" fmla="*/ 485294 h 1912931"/>
                <a:gd name="csX337" fmla="*/ 1663317 w 2378678"/>
                <a:gd name="csY337" fmla="*/ 485107 h 1912931"/>
                <a:gd name="csX338" fmla="*/ 1663504 w 2378678"/>
                <a:gd name="csY338" fmla="*/ 484639 h 1912931"/>
                <a:gd name="csX339" fmla="*/ 1663971 w 2378678"/>
                <a:gd name="csY339" fmla="*/ 482862 h 1912931"/>
                <a:gd name="csX340" fmla="*/ 1665281 w 2378678"/>
                <a:gd name="csY340" fmla="*/ 478373 h 1912931"/>
                <a:gd name="csX341" fmla="*/ 1664907 w 2378678"/>
                <a:gd name="csY341" fmla="*/ 477905 h 1912931"/>
                <a:gd name="csX342" fmla="*/ 1664907 w 2378678"/>
                <a:gd name="csY342" fmla="*/ 477344 h 1912931"/>
                <a:gd name="csX343" fmla="*/ 1664252 w 2378678"/>
                <a:gd name="csY343" fmla="*/ 453870 h 1912931"/>
                <a:gd name="csX344" fmla="*/ 1667619 w 2378678"/>
                <a:gd name="csY344" fmla="*/ 449194 h 1912931"/>
                <a:gd name="csX345" fmla="*/ 1670519 w 2378678"/>
                <a:gd name="csY345" fmla="*/ 448165 h 1912931"/>
                <a:gd name="csX346" fmla="*/ 1674166 w 2378678"/>
                <a:gd name="csY346" fmla="*/ 443302 h 1912931"/>
                <a:gd name="csX347" fmla="*/ 1759647 w 2378678"/>
                <a:gd name="csY347" fmla="*/ 438251 h 1912931"/>
                <a:gd name="csX348" fmla="*/ 1758337 w 2378678"/>
                <a:gd name="csY348" fmla="*/ 417676 h 1912931"/>
                <a:gd name="csX349" fmla="*/ 1773394 w 2378678"/>
                <a:gd name="csY349" fmla="*/ 416554 h 1912931"/>
                <a:gd name="csX350" fmla="*/ 1771617 w 2378678"/>
                <a:gd name="csY350" fmla="*/ 375217 h 1912931"/>
                <a:gd name="csX351" fmla="*/ 1778912 w 2378678"/>
                <a:gd name="csY351" fmla="*/ 366519 h 1912931"/>
                <a:gd name="csX352" fmla="*/ 1778538 w 2378678"/>
                <a:gd name="csY352" fmla="*/ 359505 h 1912931"/>
                <a:gd name="csX353" fmla="*/ 1777322 w 2378678"/>
                <a:gd name="csY353" fmla="*/ 337152 h 1912931"/>
                <a:gd name="csX354" fmla="*/ 1776761 w 2378678"/>
                <a:gd name="csY354" fmla="*/ 327239 h 1912931"/>
                <a:gd name="csX355" fmla="*/ 1776761 w 2378678"/>
                <a:gd name="csY355" fmla="*/ 324901 h 1912931"/>
                <a:gd name="csX356" fmla="*/ 1773861 w 2378678"/>
                <a:gd name="csY356" fmla="*/ 319102 h 1912931"/>
                <a:gd name="csX357" fmla="*/ 1772739 w 2378678"/>
                <a:gd name="csY357" fmla="*/ 316671 h 1912931"/>
                <a:gd name="csX358" fmla="*/ 1776106 w 2378678"/>
                <a:gd name="csY358" fmla="*/ 310872 h 1912931"/>
                <a:gd name="csX359" fmla="*/ 1776106 w 2378678"/>
                <a:gd name="csY359" fmla="*/ 310498 h 1912931"/>
                <a:gd name="csX360" fmla="*/ 1775545 w 2378678"/>
                <a:gd name="csY360" fmla="*/ 309657 h 1912931"/>
                <a:gd name="csX361" fmla="*/ 1774984 w 2378678"/>
                <a:gd name="csY361" fmla="*/ 308253 h 1912931"/>
                <a:gd name="csX362" fmla="*/ 1774236 w 2378678"/>
                <a:gd name="csY362" fmla="*/ 306009 h 1912931"/>
                <a:gd name="csX363" fmla="*/ 1773768 w 2378678"/>
                <a:gd name="csY363" fmla="*/ 304699 h 1912931"/>
                <a:gd name="csX364" fmla="*/ 1773394 w 2378678"/>
                <a:gd name="csY364" fmla="*/ 302736 h 1912931"/>
                <a:gd name="csX365" fmla="*/ 1772833 w 2378678"/>
                <a:gd name="csY365" fmla="*/ 299743 h 1912931"/>
                <a:gd name="csX366" fmla="*/ 1772366 w 2378678"/>
                <a:gd name="csY366" fmla="*/ 298246 h 1912931"/>
                <a:gd name="csX367" fmla="*/ 1771711 w 2378678"/>
                <a:gd name="csY367" fmla="*/ 296469 h 1912931"/>
                <a:gd name="csX368" fmla="*/ 1771150 w 2378678"/>
                <a:gd name="csY368" fmla="*/ 293196 h 1912931"/>
                <a:gd name="csX369" fmla="*/ 1770682 w 2378678"/>
                <a:gd name="csY369" fmla="*/ 290671 h 1912931"/>
                <a:gd name="csX370" fmla="*/ 1770215 w 2378678"/>
                <a:gd name="csY370" fmla="*/ 288426 h 1912931"/>
                <a:gd name="csX371" fmla="*/ 1770215 w 2378678"/>
                <a:gd name="csY371" fmla="*/ 287772 h 1912931"/>
                <a:gd name="csX372" fmla="*/ 1782466 w 2378678"/>
                <a:gd name="csY372" fmla="*/ 289175 h 1912931"/>
                <a:gd name="csX373" fmla="*/ 1783682 w 2378678"/>
                <a:gd name="csY373" fmla="*/ 290203 h 1912931"/>
                <a:gd name="csX374" fmla="*/ 1782466 w 2378678"/>
                <a:gd name="csY374" fmla="*/ 279729 h 1912931"/>
                <a:gd name="csX375" fmla="*/ 1782185 w 2378678"/>
                <a:gd name="csY375" fmla="*/ 276456 h 1912931"/>
                <a:gd name="csX376" fmla="*/ 1780876 w 2378678"/>
                <a:gd name="csY376" fmla="*/ 262707 h 1912931"/>
                <a:gd name="csX377" fmla="*/ 1777696 w 2378678"/>
                <a:gd name="csY377" fmla="*/ 261492 h 1912931"/>
                <a:gd name="csX378" fmla="*/ 1777042 w 2378678"/>
                <a:gd name="csY378" fmla="*/ 254945 h 1912931"/>
                <a:gd name="csX379" fmla="*/ 1773488 w 2378678"/>
                <a:gd name="csY379" fmla="*/ 247557 h 1912931"/>
                <a:gd name="csX380" fmla="*/ 1772366 w 2378678"/>
                <a:gd name="csY380" fmla="*/ 245406 h 1912931"/>
                <a:gd name="csX381" fmla="*/ 1771523 w 2378678"/>
                <a:gd name="csY381" fmla="*/ 243629 h 1912931"/>
                <a:gd name="csX382" fmla="*/ 1772739 w 2378678"/>
                <a:gd name="csY382" fmla="*/ 242881 h 1912931"/>
                <a:gd name="csX383" fmla="*/ 1777883 w 2378678"/>
                <a:gd name="csY383" fmla="*/ 240075 h 1912931"/>
                <a:gd name="csX384" fmla="*/ 1784710 w 2378678"/>
                <a:gd name="csY384" fmla="*/ 237362 h 1912931"/>
                <a:gd name="csX385" fmla="*/ 1795653 w 2378678"/>
                <a:gd name="csY385" fmla="*/ 235679 h 1912931"/>
                <a:gd name="csX386" fmla="*/ 1812768 w 2378678"/>
                <a:gd name="csY386" fmla="*/ 235024 h 1912931"/>
                <a:gd name="csX387" fmla="*/ 1828574 w 2378678"/>
                <a:gd name="csY387" fmla="*/ 230910 h 1912931"/>
                <a:gd name="csX388" fmla="*/ 1834933 w 2378678"/>
                <a:gd name="csY388" fmla="*/ 227636 h 1912931"/>
                <a:gd name="csX389" fmla="*/ 1834745 w 2378678"/>
                <a:gd name="csY389" fmla="*/ 226514 h 1912931"/>
                <a:gd name="csX390" fmla="*/ 1834558 w 2378678"/>
                <a:gd name="csY390" fmla="*/ 220903 h 1912931"/>
                <a:gd name="csX391" fmla="*/ 1834933 w 2378678"/>
                <a:gd name="csY391" fmla="*/ 214169 h 1912931"/>
                <a:gd name="csX392" fmla="*/ 1834278 w 2378678"/>
                <a:gd name="csY392" fmla="*/ 211737 h 1912931"/>
                <a:gd name="csX393" fmla="*/ 1833717 w 2378678"/>
                <a:gd name="csY393" fmla="*/ 209305 h 1912931"/>
                <a:gd name="csX394" fmla="*/ 1833998 w 2378678"/>
                <a:gd name="csY394" fmla="*/ 206874 h 1912931"/>
                <a:gd name="csX395" fmla="*/ 1833998 w 2378678"/>
                <a:gd name="csY395" fmla="*/ 205565 h 1912931"/>
                <a:gd name="csX396" fmla="*/ 1832782 w 2378678"/>
                <a:gd name="csY396" fmla="*/ 204442 h 1912931"/>
                <a:gd name="csX397" fmla="*/ 1829696 w 2378678"/>
                <a:gd name="csY397" fmla="*/ 203414 h 1912931"/>
                <a:gd name="csX398" fmla="*/ 1825861 w 2378678"/>
                <a:gd name="csY398" fmla="*/ 203039 h 1912931"/>
                <a:gd name="csX399" fmla="*/ 1824552 w 2378678"/>
                <a:gd name="csY399" fmla="*/ 202572 h 1912931"/>
                <a:gd name="csX400" fmla="*/ 1823523 w 2378678"/>
                <a:gd name="csY400" fmla="*/ 200515 h 1912931"/>
                <a:gd name="csX401" fmla="*/ 1822120 w 2378678"/>
                <a:gd name="csY401" fmla="*/ 198738 h 1912931"/>
                <a:gd name="csX402" fmla="*/ 1819221 w 2378678"/>
                <a:gd name="csY402" fmla="*/ 197147 h 1912931"/>
                <a:gd name="csX403" fmla="*/ 1817257 w 2378678"/>
                <a:gd name="csY403" fmla="*/ 196961 h 1912931"/>
                <a:gd name="csX404" fmla="*/ 1816322 w 2378678"/>
                <a:gd name="csY404" fmla="*/ 196586 h 1912931"/>
                <a:gd name="csX405" fmla="*/ 1815106 w 2378678"/>
                <a:gd name="csY405" fmla="*/ 194623 h 1912931"/>
                <a:gd name="csX406" fmla="*/ 1812487 w 2378678"/>
                <a:gd name="csY406" fmla="*/ 191443 h 1912931"/>
                <a:gd name="csX407" fmla="*/ 1811271 w 2378678"/>
                <a:gd name="csY407" fmla="*/ 188731 h 1912931"/>
                <a:gd name="csX408" fmla="*/ 1811271 w 2378678"/>
                <a:gd name="csY408" fmla="*/ 186673 h 1912931"/>
                <a:gd name="csX409" fmla="*/ 1811739 w 2378678"/>
                <a:gd name="csY409" fmla="*/ 183306 h 1912931"/>
                <a:gd name="csX410" fmla="*/ 1812580 w 2378678"/>
                <a:gd name="csY410" fmla="*/ 178349 h 1912931"/>
                <a:gd name="csX411" fmla="*/ 1813236 w 2378678"/>
                <a:gd name="csY411" fmla="*/ 176572 h 1912931"/>
                <a:gd name="csX412" fmla="*/ 1813515 w 2378678"/>
                <a:gd name="csY412" fmla="*/ 173112 h 1912931"/>
                <a:gd name="csX413" fmla="*/ 1813890 w 2378678"/>
                <a:gd name="csY413" fmla="*/ 169184 h 1912931"/>
                <a:gd name="csX414" fmla="*/ 1814358 w 2378678"/>
                <a:gd name="csY414" fmla="*/ 168155 h 1912931"/>
                <a:gd name="csX415" fmla="*/ 1815574 w 2378678"/>
                <a:gd name="csY415" fmla="*/ 166659 h 1912931"/>
                <a:gd name="csX416" fmla="*/ 1816322 w 2378678"/>
                <a:gd name="csY416" fmla="*/ 164789 h 1912931"/>
                <a:gd name="csX417" fmla="*/ 1817818 w 2378678"/>
                <a:gd name="csY417" fmla="*/ 164134 h 1912931"/>
                <a:gd name="csX418" fmla="*/ 1819034 w 2378678"/>
                <a:gd name="csY418" fmla="*/ 164134 h 1912931"/>
                <a:gd name="csX419" fmla="*/ 1820250 w 2378678"/>
                <a:gd name="csY419" fmla="*/ 164789 h 1912931"/>
                <a:gd name="csX420" fmla="*/ 1822775 w 2378678"/>
                <a:gd name="csY420" fmla="*/ 167220 h 1912931"/>
                <a:gd name="csX421" fmla="*/ 1823897 w 2378678"/>
                <a:gd name="csY421" fmla="*/ 167407 h 1912931"/>
                <a:gd name="csX422" fmla="*/ 1825393 w 2378678"/>
                <a:gd name="csY422" fmla="*/ 165911 h 1912931"/>
                <a:gd name="csX423" fmla="*/ 1826983 w 2378678"/>
                <a:gd name="csY423" fmla="*/ 162824 h 1912931"/>
                <a:gd name="csX424" fmla="*/ 1829509 w 2378678"/>
                <a:gd name="csY424" fmla="*/ 158616 h 1912931"/>
                <a:gd name="csX425" fmla="*/ 1832220 w 2378678"/>
                <a:gd name="csY425" fmla="*/ 156278 h 1912931"/>
                <a:gd name="csX426" fmla="*/ 1835868 w 2378678"/>
                <a:gd name="csY426" fmla="*/ 153753 h 1912931"/>
                <a:gd name="csX427" fmla="*/ 1837739 w 2378678"/>
                <a:gd name="csY427" fmla="*/ 151040 h 1912931"/>
                <a:gd name="csX428" fmla="*/ 1839234 w 2378678"/>
                <a:gd name="csY428" fmla="*/ 150105 h 1912931"/>
                <a:gd name="csX429" fmla="*/ 1842134 w 2378678"/>
                <a:gd name="csY429" fmla="*/ 149731 h 1912931"/>
                <a:gd name="csX430" fmla="*/ 1846998 w 2378678"/>
                <a:gd name="csY430" fmla="*/ 148702 h 1912931"/>
                <a:gd name="csX431" fmla="*/ 1851206 w 2378678"/>
                <a:gd name="csY431" fmla="*/ 144774 h 1912931"/>
                <a:gd name="csX432" fmla="*/ 1855695 w 2378678"/>
                <a:gd name="csY432" fmla="*/ 141782 h 1912931"/>
                <a:gd name="csX433" fmla="*/ 1855882 w 2378678"/>
                <a:gd name="csY433" fmla="*/ 141594 h 1912931"/>
                <a:gd name="csX434" fmla="*/ 1855788 w 2378678"/>
                <a:gd name="csY434" fmla="*/ 141594 h 1912931"/>
                <a:gd name="csX435" fmla="*/ 1855788 w 2378678"/>
                <a:gd name="csY435" fmla="*/ 140378 h 1912931"/>
                <a:gd name="csX436" fmla="*/ 1855134 w 2378678"/>
                <a:gd name="csY436" fmla="*/ 139070 h 1912931"/>
                <a:gd name="csX437" fmla="*/ 1852983 w 2378678"/>
                <a:gd name="csY437" fmla="*/ 135048 h 1912931"/>
                <a:gd name="csX438" fmla="*/ 1853170 w 2378678"/>
                <a:gd name="csY438" fmla="*/ 128314 h 1912931"/>
                <a:gd name="csX439" fmla="*/ 1853544 w 2378678"/>
                <a:gd name="csY439" fmla="*/ 125976 h 1912931"/>
                <a:gd name="csX440" fmla="*/ 1857659 w 2378678"/>
                <a:gd name="csY440" fmla="*/ 122142 h 1912931"/>
                <a:gd name="csX441" fmla="*/ 1860185 w 2378678"/>
                <a:gd name="csY441" fmla="*/ 120739 h 1912931"/>
                <a:gd name="csX442" fmla="*/ 1863177 w 2378678"/>
                <a:gd name="csY442" fmla="*/ 119990 h 1912931"/>
                <a:gd name="csX443" fmla="*/ 1865328 w 2378678"/>
                <a:gd name="csY443" fmla="*/ 118307 h 1912931"/>
                <a:gd name="csX444" fmla="*/ 1865609 w 2378678"/>
                <a:gd name="csY444" fmla="*/ 116530 h 1912931"/>
                <a:gd name="csX445" fmla="*/ 1865983 w 2378678"/>
                <a:gd name="csY445" fmla="*/ 109609 h 1912931"/>
                <a:gd name="csX446" fmla="*/ 1866356 w 2378678"/>
                <a:gd name="csY446" fmla="*/ 108861 h 1912931"/>
                <a:gd name="csX447" fmla="*/ 1869163 w 2378678"/>
                <a:gd name="csY447" fmla="*/ 107645 h 1912931"/>
                <a:gd name="csX448" fmla="*/ 1871407 w 2378678"/>
                <a:gd name="csY448" fmla="*/ 103905 h 1912931"/>
                <a:gd name="csX449" fmla="*/ 1873932 w 2378678"/>
                <a:gd name="csY449" fmla="*/ 99415 h 1912931"/>
                <a:gd name="csX450" fmla="*/ 1875429 w 2378678"/>
                <a:gd name="csY450" fmla="*/ 97264 h 1912931"/>
                <a:gd name="csX451" fmla="*/ 1875709 w 2378678"/>
                <a:gd name="csY451" fmla="*/ 92869 h 1912931"/>
                <a:gd name="csX452" fmla="*/ 1877018 w 2378678"/>
                <a:gd name="csY452" fmla="*/ 89876 h 1912931"/>
                <a:gd name="csX453" fmla="*/ 1880105 w 2378678"/>
                <a:gd name="csY453" fmla="*/ 88660 h 1912931"/>
                <a:gd name="csX454" fmla="*/ 1882350 w 2378678"/>
                <a:gd name="csY454" fmla="*/ 88473 h 1912931"/>
                <a:gd name="csX455" fmla="*/ 1883752 w 2378678"/>
                <a:gd name="csY455" fmla="*/ 87444 h 1912931"/>
                <a:gd name="csX456" fmla="*/ 1883752 w 2378678"/>
                <a:gd name="csY456" fmla="*/ 84732 h 1912931"/>
                <a:gd name="csX457" fmla="*/ 1882723 w 2378678"/>
                <a:gd name="csY457" fmla="*/ 81178 h 1912931"/>
                <a:gd name="csX458" fmla="*/ 1882910 w 2378678"/>
                <a:gd name="csY458" fmla="*/ 77157 h 1912931"/>
                <a:gd name="csX459" fmla="*/ 1884594 w 2378678"/>
                <a:gd name="csY459" fmla="*/ 73790 h 1912931"/>
                <a:gd name="csX460" fmla="*/ 1887306 w 2378678"/>
                <a:gd name="csY460" fmla="*/ 72200 h 1912931"/>
                <a:gd name="csX461" fmla="*/ 1890766 w 2378678"/>
                <a:gd name="csY461" fmla="*/ 72481 h 1912931"/>
                <a:gd name="csX462" fmla="*/ 1894601 w 2378678"/>
                <a:gd name="csY462" fmla="*/ 73790 h 1912931"/>
                <a:gd name="csX463" fmla="*/ 1897313 w 2378678"/>
                <a:gd name="csY463" fmla="*/ 73977 h 1912931"/>
                <a:gd name="csX464" fmla="*/ 1899090 w 2378678"/>
                <a:gd name="csY464" fmla="*/ 72013 h 1912931"/>
                <a:gd name="csX465" fmla="*/ 1901241 w 2378678"/>
                <a:gd name="csY465" fmla="*/ 66775 h 1912931"/>
                <a:gd name="csX466" fmla="*/ 1904421 w 2378678"/>
                <a:gd name="csY466" fmla="*/ 59013 h 1912931"/>
                <a:gd name="csX467" fmla="*/ 1906759 w 2378678"/>
                <a:gd name="csY467" fmla="*/ 50783 h 1912931"/>
                <a:gd name="csX468" fmla="*/ 1907694 w 2378678"/>
                <a:gd name="csY468" fmla="*/ 41711 h 1912931"/>
                <a:gd name="csX469" fmla="*/ 1907320 w 2378678"/>
                <a:gd name="csY469" fmla="*/ 30302 h 1912931"/>
                <a:gd name="csX470" fmla="*/ 1904328 w 2378678"/>
                <a:gd name="csY470" fmla="*/ 20201 h 1912931"/>
                <a:gd name="csX471" fmla="*/ 1902644 w 2378678"/>
                <a:gd name="csY471" fmla="*/ 13841 h 1912931"/>
                <a:gd name="csX472" fmla="*/ 1903953 w 2378678"/>
                <a:gd name="csY472" fmla="*/ 7949 h 1912931"/>
                <a:gd name="csX473" fmla="*/ 1907601 w 2378678"/>
                <a:gd name="csY473" fmla="*/ 4489 h 1912931"/>
                <a:gd name="csX474" fmla="*/ 1910500 w 2378678"/>
                <a:gd name="csY474" fmla="*/ 3553 h 1912931"/>
                <a:gd name="csX475" fmla="*/ 1912090 w 2378678"/>
                <a:gd name="csY475" fmla="*/ 3367 h 1912931"/>
                <a:gd name="csX476" fmla="*/ 1920694 w 2378678"/>
                <a:gd name="csY476" fmla="*/ 0 h 1912931"/>
                <a:gd name="csX477" fmla="*/ 1932478 w 2378678"/>
                <a:gd name="csY477" fmla="*/ 4863 h 1912931"/>
                <a:gd name="csX478" fmla="*/ 1933039 w 2378678"/>
                <a:gd name="csY478" fmla="*/ 20107 h 1912931"/>
                <a:gd name="csX479" fmla="*/ 1937434 w 2378678"/>
                <a:gd name="csY479" fmla="*/ 27028 h 1912931"/>
                <a:gd name="csX480" fmla="*/ 1940896 w 2378678"/>
                <a:gd name="csY480" fmla="*/ 29553 h 1912931"/>
                <a:gd name="csX481" fmla="*/ 1948564 w 2378678"/>
                <a:gd name="csY481" fmla="*/ 28711 h 1912931"/>
                <a:gd name="csX482" fmla="*/ 1968672 w 2378678"/>
                <a:gd name="csY482" fmla="*/ 25532 h 1912931"/>
                <a:gd name="csX483" fmla="*/ 1971104 w 2378678"/>
                <a:gd name="csY483" fmla="*/ 37502 h 1912931"/>
                <a:gd name="csX484" fmla="*/ 1974283 w 2378678"/>
                <a:gd name="csY484" fmla="*/ 45920 h 1912931"/>
                <a:gd name="csX485" fmla="*/ 1980081 w 2378678"/>
                <a:gd name="csY485" fmla="*/ 52373 h 1912931"/>
                <a:gd name="csX486" fmla="*/ 1990275 w 2378678"/>
                <a:gd name="csY486" fmla="*/ 53215 h 1912931"/>
                <a:gd name="csX487" fmla="*/ 1990556 w 2378678"/>
                <a:gd name="csY487" fmla="*/ 54244 h 1912931"/>
                <a:gd name="csX488" fmla="*/ 1995700 w 2378678"/>
                <a:gd name="csY488" fmla="*/ 59387 h 1912931"/>
                <a:gd name="csX489" fmla="*/ 1996729 w 2378678"/>
                <a:gd name="csY489" fmla="*/ 59668 h 1912931"/>
                <a:gd name="csX490" fmla="*/ 1996729 w 2378678"/>
                <a:gd name="csY490" fmla="*/ 67805 h 1912931"/>
                <a:gd name="csX491" fmla="*/ 1995607 w 2378678"/>
                <a:gd name="csY491" fmla="*/ 67991 h 1912931"/>
                <a:gd name="csX492" fmla="*/ 1987750 w 2378678"/>
                <a:gd name="csY492" fmla="*/ 76221 h 1912931"/>
                <a:gd name="csX493" fmla="*/ 1979427 w 2378678"/>
                <a:gd name="csY493" fmla="*/ 84078 h 1912931"/>
                <a:gd name="csX494" fmla="*/ 1976715 w 2378678"/>
                <a:gd name="csY494" fmla="*/ 89128 h 1912931"/>
                <a:gd name="csX495" fmla="*/ 1976715 w 2378678"/>
                <a:gd name="csY495" fmla="*/ 96890 h 1912931"/>
                <a:gd name="csX496" fmla="*/ 1980081 w 2378678"/>
                <a:gd name="csY496" fmla="*/ 101192 h 1912931"/>
                <a:gd name="csX497" fmla="*/ 1983823 w 2378678"/>
                <a:gd name="csY497" fmla="*/ 105868 h 1912931"/>
                <a:gd name="csX498" fmla="*/ 1985132 w 2378678"/>
                <a:gd name="csY498" fmla="*/ 120084 h 1912931"/>
                <a:gd name="csX499" fmla="*/ 1985132 w 2378678"/>
                <a:gd name="csY499" fmla="*/ 124012 h 1912931"/>
                <a:gd name="csX500" fmla="*/ 1986908 w 2378678"/>
                <a:gd name="csY500" fmla="*/ 126724 h 1912931"/>
                <a:gd name="csX501" fmla="*/ 1989434 w 2378678"/>
                <a:gd name="csY501" fmla="*/ 131868 h 1912931"/>
                <a:gd name="csX502" fmla="*/ 2001686 w 2378678"/>
                <a:gd name="csY502" fmla="*/ 151695 h 1912931"/>
                <a:gd name="csX503" fmla="*/ 2004397 w 2378678"/>
                <a:gd name="csY503" fmla="*/ 159177 h 1912931"/>
                <a:gd name="csX504" fmla="*/ 2005613 w 2378678"/>
                <a:gd name="csY504" fmla="*/ 170026 h 1912931"/>
                <a:gd name="csX505" fmla="*/ 2001405 w 2378678"/>
                <a:gd name="csY505" fmla="*/ 173766 h 1912931"/>
                <a:gd name="csX506" fmla="*/ 2001124 w 2378678"/>
                <a:gd name="csY506" fmla="*/ 174796 h 1912931"/>
                <a:gd name="csX507" fmla="*/ 2000096 w 2378678"/>
                <a:gd name="csY507" fmla="*/ 175076 h 1912931"/>
                <a:gd name="csX508" fmla="*/ 1987843 w 2378678"/>
                <a:gd name="csY508" fmla="*/ 184148 h 1912931"/>
                <a:gd name="csX509" fmla="*/ 1985132 w 2378678"/>
                <a:gd name="csY509" fmla="*/ 186579 h 1912931"/>
                <a:gd name="csX510" fmla="*/ 1982420 w 2378678"/>
                <a:gd name="csY510" fmla="*/ 189011 h 1912931"/>
                <a:gd name="csX511" fmla="*/ 1977462 w 2378678"/>
                <a:gd name="csY511" fmla="*/ 194996 h 1912931"/>
                <a:gd name="csX512" fmla="*/ 1978772 w 2378678"/>
                <a:gd name="csY512" fmla="*/ 212392 h 1912931"/>
                <a:gd name="csX513" fmla="*/ 1983823 w 2378678"/>
                <a:gd name="csY513" fmla="*/ 217723 h 1912931"/>
                <a:gd name="csX514" fmla="*/ 1984570 w 2378678"/>
                <a:gd name="csY514" fmla="*/ 224831 h 1912931"/>
                <a:gd name="csX515" fmla="*/ 1988686 w 2378678"/>
                <a:gd name="csY515" fmla="*/ 226888 h 1912931"/>
                <a:gd name="csX516" fmla="*/ 2002059 w 2378678"/>
                <a:gd name="csY516" fmla="*/ 234277 h 1912931"/>
                <a:gd name="csX517" fmla="*/ 2003837 w 2378678"/>
                <a:gd name="csY517" fmla="*/ 237643 h 1912931"/>
                <a:gd name="csX518" fmla="*/ 2002715 w 2378678"/>
                <a:gd name="csY518" fmla="*/ 241665 h 1912931"/>
                <a:gd name="csX519" fmla="*/ 2007577 w 2378678"/>
                <a:gd name="csY519" fmla="*/ 255880 h 1912931"/>
                <a:gd name="csX520" fmla="*/ 2007858 w 2378678"/>
                <a:gd name="csY520" fmla="*/ 256909 h 1912931"/>
                <a:gd name="csX521" fmla="*/ 2014031 w 2378678"/>
                <a:gd name="csY521" fmla="*/ 262988 h 1912931"/>
                <a:gd name="csX522" fmla="*/ 2016181 w 2378678"/>
                <a:gd name="csY522" fmla="*/ 274304 h 1912931"/>
                <a:gd name="csX523" fmla="*/ 2025253 w 2378678"/>
                <a:gd name="csY523" fmla="*/ 277110 h 1912931"/>
                <a:gd name="csX524" fmla="*/ 2028807 w 2378678"/>
                <a:gd name="csY524" fmla="*/ 286930 h 1912931"/>
                <a:gd name="csX525" fmla="*/ 2029929 w 2378678"/>
                <a:gd name="csY525" fmla="*/ 293851 h 1912931"/>
                <a:gd name="csX526" fmla="*/ 2033764 w 2378678"/>
                <a:gd name="csY526" fmla="*/ 297966 h 1912931"/>
                <a:gd name="csX527" fmla="*/ 2036757 w 2378678"/>
                <a:gd name="csY527" fmla="*/ 301520 h 1912931"/>
                <a:gd name="csX528" fmla="*/ 2038721 w 2378678"/>
                <a:gd name="csY528" fmla="*/ 302642 h 1912931"/>
                <a:gd name="csX529" fmla="*/ 2038627 w 2378678"/>
                <a:gd name="csY529" fmla="*/ 302736 h 1912931"/>
                <a:gd name="csX530" fmla="*/ 2034605 w 2378678"/>
                <a:gd name="csY530" fmla="*/ 305074 h 1912931"/>
                <a:gd name="csX531" fmla="*/ 2031519 w 2378678"/>
                <a:gd name="csY531" fmla="*/ 309095 h 1912931"/>
                <a:gd name="csX532" fmla="*/ 2022635 w 2378678"/>
                <a:gd name="csY532" fmla="*/ 314426 h 1912931"/>
                <a:gd name="csX533" fmla="*/ 2024412 w 2378678"/>
                <a:gd name="csY533" fmla="*/ 316857 h 1912931"/>
                <a:gd name="csX534" fmla="*/ 2026562 w 2378678"/>
                <a:gd name="csY534" fmla="*/ 319289 h 1912931"/>
                <a:gd name="csX535" fmla="*/ 2027030 w 2378678"/>
                <a:gd name="csY535" fmla="*/ 322376 h 1912931"/>
                <a:gd name="csX536" fmla="*/ 2022541 w 2378678"/>
                <a:gd name="csY536" fmla="*/ 322376 h 1912931"/>
                <a:gd name="csX537" fmla="*/ 2021232 w 2378678"/>
                <a:gd name="csY537" fmla="*/ 322376 h 1912931"/>
                <a:gd name="csX538" fmla="*/ 2027124 w 2378678"/>
                <a:gd name="csY538" fmla="*/ 322376 h 1912931"/>
                <a:gd name="csX539" fmla="*/ 2027124 w 2378678"/>
                <a:gd name="csY539" fmla="*/ 328455 h 1912931"/>
                <a:gd name="csX540" fmla="*/ 2025815 w 2378678"/>
                <a:gd name="csY540" fmla="*/ 346505 h 1912931"/>
                <a:gd name="csX541" fmla="*/ 2026469 w 2378678"/>
                <a:gd name="csY541" fmla="*/ 364555 h 1912931"/>
                <a:gd name="csX542" fmla="*/ 2026469 w 2378678"/>
                <a:gd name="csY542" fmla="*/ 374187 h 1912931"/>
                <a:gd name="csX543" fmla="*/ 2029181 w 2378678"/>
                <a:gd name="csY543" fmla="*/ 381109 h 1912931"/>
                <a:gd name="csX544" fmla="*/ 2030210 w 2378678"/>
                <a:gd name="csY544" fmla="*/ 381389 h 1912931"/>
                <a:gd name="csX545" fmla="*/ 2034232 w 2378678"/>
                <a:gd name="csY545" fmla="*/ 391583 h 1912931"/>
                <a:gd name="csX546" fmla="*/ 2038721 w 2378678"/>
                <a:gd name="csY546" fmla="*/ 400655 h 1912931"/>
                <a:gd name="csX547" fmla="*/ 2044051 w 2378678"/>
                <a:gd name="csY547" fmla="*/ 408885 h 1912931"/>
                <a:gd name="csX548" fmla="*/ 2045173 w 2378678"/>
                <a:gd name="csY548" fmla="*/ 414122 h 1912931"/>
                <a:gd name="csX549" fmla="*/ 2048634 w 2378678"/>
                <a:gd name="csY549" fmla="*/ 418518 h 1912931"/>
                <a:gd name="csX550" fmla="*/ 2054900 w 2378678"/>
                <a:gd name="csY550" fmla="*/ 421043 h 1912931"/>
                <a:gd name="csX551" fmla="*/ 2062850 w 2378678"/>
                <a:gd name="csY551" fmla="*/ 425532 h 1912931"/>
                <a:gd name="csX552" fmla="*/ 2064907 w 2378678"/>
                <a:gd name="csY552" fmla="*/ 440870 h 1912931"/>
                <a:gd name="csX553" fmla="*/ 2064721 w 2378678"/>
                <a:gd name="csY553" fmla="*/ 447136 h 1912931"/>
                <a:gd name="csX554" fmla="*/ 2069210 w 2378678"/>
                <a:gd name="csY554" fmla="*/ 453589 h 1912931"/>
                <a:gd name="csX555" fmla="*/ 2069770 w 2378678"/>
                <a:gd name="csY555" fmla="*/ 453870 h 1912931"/>
                <a:gd name="csX556" fmla="*/ 2075475 w 2378678"/>
                <a:gd name="csY556" fmla="*/ 457517 h 1912931"/>
                <a:gd name="csX557" fmla="*/ 2083986 w 2378678"/>
                <a:gd name="csY557" fmla="*/ 462474 h 1912931"/>
                <a:gd name="csX558" fmla="*/ 2095864 w 2378678"/>
                <a:gd name="csY558" fmla="*/ 471171 h 1912931"/>
                <a:gd name="csX559" fmla="*/ 2094273 w 2378678"/>
                <a:gd name="csY559" fmla="*/ 458546 h 1912931"/>
                <a:gd name="csX560" fmla="*/ 2089972 w 2378678"/>
                <a:gd name="csY560" fmla="*/ 454431 h 1912931"/>
                <a:gd name="csX561" fmla="*/ 2084360 w 2378678"/>
                <a:gd name="csY561" fmla="*/ 453589 h 1912931"/>
                <a:gd name="csX562" fmla="*/ 2080713 w 2378678"/>
                <a:gd name="csY562" fmla="*/ 457424 h 1912931"/>
                <a:gd name="csX563" fmla="*/ 2074167 w 2378678"/>
                <a:gd name="csY563" fmla="*/ 453776 h 1912931"/>
                <a:gd name="csX564" fmla="*/ 2070051 w 2378678"/>
                <a:gd name="csY564" fmla="*/ 449194 h 1912931"/>
                <a:gd name="csX565" fmla="*/ 2067994 w 2378678"/>
                <a:gd name="csY565" fmla="*/ 444143 h 1912931"/>
                <a:gd name="csX566" fmla="*/ 2068367 w 2378678"/>
                <a:gd name="csY566" fmla="*/ 440590 h 1912931"/>
                <a:gd name="csX567" fmla="*/ 2069583 w 2378678"/>
                <a:gd name="csY567" fmla="*/ 437409 h 1912931"/>
                <a:gd name="csX568" fmla="*/ 2069303 w 2378678"/>
                <a:gd name="csY568" fmla="*/ 430302 h 1912931"/>
                <a:gd name="csX569" fmla="*/ 2067526 w 2378678"/>
                <a:gd name="csY569" fmla="*/ 425813 h 1912931"/>
                <a:gd name="csX570" fmla="*/ 2062102 w 2378678"/>
                <a:gd name="csY570" fmla="*/ 418798 h 1912931"/>
                <a:gd name="csX571" fmla="*/ 2055368 w 2378678"/>
                <a:gd name="csY571" fmla="*/ 411878 h 1912931"/>
                <a:gd name="csX572" fmla="*/ 2049570 w 2378678"/>
                <a:gd name="csY572" fmla="*/ 402993 h 1912931"/>
                <a:gd name="csX573" fmla="*/ 2055648 w 2378678"/>
                <a:gd name="csY573" fmla="*/ 404209 h 1912931"/>
                <a:gd name="csX574" fmla="*/ 2057893 w 2378678"/>
                <a:gd name="csY574" fmla="*/ 403460 h 1912931"/>
                <a:gd name="csX575" fmla="*/ 2052656 w 2378678"/>
                <a:gd name="csY575" fmla="*/ 393267 h 1912931"/>
                <a:gd name="csX576" fmla="*/ 2051066 w 2378678"/>
                <a:gd name="csY576" fmla="*/ 380641 h 1912931"/>
                <a:gd name="csX577" fmla="*/ 2047512 w 2378678"/>
                <a:gd name="csY577" fmla="*/ 377461 h 1912931"/>
                <a:gd name="csX578" fmla="*/ 2044145 w 2378678"/>
                <a:gd name="csY578" fmla="*/ 371102 h 1912931"/>
                <a:gd name="csX579" fmla="*/ 2044894 w 2378678"/>
                <a:gd name="csY579" fmla="*/ 366238 h 1912931"/>
                <a:gd name="csX580" fmla="*/ 2049008 w 2378678"/>
                <a:gd name="csY580" fmla="*/ 359598 h 1912931"/>
                <a:gd name="csX581" fmla="*/ 2045829 w 2378678"/>
                <a:gd name="csY581" fmla="*/ 341829 h 1912931"/>
                <a:gd name="csX582" fmla="*/ 2050692 w 2378678"/>
                <a:gd name="csY582" fmla="*/ 329951 h 1912931"/>
                <a:gd name="csX583" fmla="*/ 2055275 w 2378678"/>
                <a:gd name="csY583" fmla="*/ 320037 h 1912931"/>
                <a:gd name="csX584" fmla="*/ 2058454 w 2378678"/>
                <a:gd name="csY584" fmla="*/ 324153 h 1912931"/>
                <a:gd name="csX585" fmla="*/ 2062102 w 2378678"/>
                <a:gd name="csY585" fmla="*/ 324620 h 1912931"/>
                <a:gd name="csX586" fmla="*/ 2062569 w 2378678"/>
                <a:gd name="csY586" fmla="*/ 321441 h 1912931"/>
                <a:gd name="csX587" fmla="*/ 2062383 w 2378678"/>
                <a:gd name="csY587" fmla="*/ 317793 h 1912931"/>
                <a:gd name="csX588" fmla="*/ 2062383 w 2378678"/>
                <a:gd name="csY588" fmla="*/ 314987 h 1912931"/>
                <a:gd name="csX589" fmla="*/ 2062943 w 2378678"/>
                <a:gd name="csY589" fmla="*/ 313958 h 1912931"/>
                <a:gd name="csX590" fmla="*/ 2064253 w 2378678"/>
                <a:gd name="csY590" fmla="*/ 314333 h 1912931"/>
                <a:gd name="csX591" fmla="*/ 2077440 w 2378678"/>
                <a:gd name="csY591" fmla="*/ 321160 h 1912931"/>
                <a:gd name="csX592" fmla="*/ 2083425 w 2378678"/>
                <a:gd name="csY592" fmla="*/ 325275 h 1912931"/>
                <a:gd name="csX593" fmla="*/ 2089037 w 2378678"/>
                <a:gd name="csY593" fmla="*/ 327706 h 1912931"/>
                <a:gd name="csX594" fmla="*/ 2094835 w 2378678"/>
                <a:gd name="csY594" fmla="*/ 327706 h 1912931"/>
                <a:gd name="csX595" fmla="*/ 2097640 w 2378678"/>
                <a:gd name="csY595" fmla="*/ 324340 h 1912931"/>
                <a:gd name="csX596" fmla="*/ 2091188 w 2378678"/>
                <a:gd name="csY596" fmla="*/ 317606 h 1912931"/>
                <a:gd name="csX597" fmla="*/ 2087727 w 2378678"/>
                <a:gd name="csY597" fmla="*/ 315361 h 1912931"/>
                <a:gd name="csX598" fmla="*/ 2089037 w 2378678"/>
                <a:gd name="csY598" fmla="*/ 309376 h 1912931"/>
                <a:gd name="csX599" fmla="*/ 2089037 w 2378678"/>
                <a:gd name="csY599" fmla="*/ 308253 h 1912931"/>
                <a:gd name="csX600" fmla="*/ 2092123 w 2378678"/>
                <a:gd name="csY600" fmla="*/ 311901 h 1912931"/>
                <a:gd name="csX601" fmla="*/ 2099886 w 2378678"/>
                <a:gd name="csY601" fmla="*/ 315829 h 1912931"/>
                <a:gd name="csX602" fmla="*/ 2103532 w 2378678"/>
                <a:gd name="csY602" fmla="*/ 310966 h 1912931"/>
                <a:gd name="csX603" fmla="*/ 2105870 w 2378678"/>
                <a:gd name="csY603" fmla="*/ 306570 h 1912931"/>
                <a:gd name="csX604" fmla="*/ 2102037 w 2378678"/>
                <a:gd name="csY604" fmla="*/ 305261 h 1912931"/>
                <a:gd name="csX605" fmla="*/ 2092871 w 2378678"/>
                <a:gd name="csY605" fmla="*/ 306103 h 1912931"/>
                <a:gd name="csX606" fmla="*/ 2091935 w 2378678"/>
                <a:gd name="csY606" fmla="*/ 301239 h 1912931"/>
                <a:gd name="csX607" fmla="*/ 2091281 w 2378678"/>
                <a:gd name="csY607" fmla="*/ 296376 h 1912931"/>
                <a:gd name="csX608" fmla="*/ 2090346 w 2378678"/>
                <a:gd name="csY608" fmla="*/ 295160 h 1912931"/>
                <a:gd name="csX609" fmla="*/ 2090159 w 2378678"/>
                <a:gd name="csY609" fmla="*/ 293383 h 1912931"/>
                <a:gd name="csX610" fmla="*/ 2096332 w 2378678"/>
                <a:gd name="csY610" fmla="*/ 288988 h 1912931"/>
                <a:gd name="csX611" fmla="*/ 2095770 w 2378678"/>
                <a:gd name="csY611" fmla="*/ 286182 h 1912931"/>
                <a:gd name="csX612" fmla="*/ 2100727 w 2378678"/>
                <a:gd name="csY612" fmla="*/ 283470 h 1912931"/>
                <a:gd name="csX613" fmla="*/ 2095676 w 2378678"/>
                <a:gd name="csY613" fmla="*/ 269909 h 1912931"/>
                <a:gd name="csX614" fmla="*/ 2094741 w 2378678"/>
                <a:gd name="csY614" fmla="*/ 269161 h 1912931"/>
                <a:gd name="csX615" fmla="*/ 2095302 w 2378678"/>
                <a:gd name="csY615" fmla="*/ 266355 h 1912931"/>
                <a:gd name="csX616" fmla="*/ 2098202 w 2378678"/>
                <a:gd name="csY616" fmla="*/ 270376 h 1912931"/>
                <a:gd name="csX617" fmla="*/ 2105216 w 2378678"/>
                <a:gd name="csY617" fmla="*/ 277672 h 1912931"/>
                <a:gd name="csX618" fmla="*/ 2111295 w 2378678"/>
                <a:gd name="csY618" fmla="*/ 283470 h 1912931"/>
                <a:gd name="csX619" fmla="*/ 2118964 w 2378678"/>
                <a:gd name="csY619" fmla="*/ 284124 h 1912931"/>
                <a:gd name="csX620" fmla="*/ 2130000 w 2378678"/>
                <a:gd name="csY620" fmla="*/ 286837 h 1912931"/>
                <a:gd name="csX621" fmla="*/ 2137388 w 2378678"/>
                <a:gd name="csY621" fmla="*/ 287959 h 1912931"/>
                <a:gd name="csX622" fmla="*/ 2145524 w 2378678"/>
                <a:gd name="csY622" fmla="*/ 291887 h 1912931"/>
                <a:gd name="csX623" fmla="*/ 2150388 w 2378678"/>
                <a:gd name="csY623" fmla="*/ 295815 h 1912931"/>
                <a:gd name="csX624" fmla="*/ 2150388 w 2378678"/>
                <a:gd name="csY624" fmla="*/ 301988 h 1912931"/>
                <a:gd name="csX625" fmla="*/ 2149733 w 2378678"/>
                <a:gd name="csY625" fmla="*/ 304980 h 1912931"/>
                <a:gd name="csX626" fmla="*/ 2147114 w 2378678"/>
                <a:gd name="csY626" fmla="*/ 308534 h 1912931"/>
                <a:gd name="csX627" fmla="*/ 2146179 w 2378678"/>
                <a:gd name="csY627" fmla="*/ 312275 h 1912931"/>
                <a:gd name="csX628" fmla="*/ 2156000 w 2378678"/>
                <a:gd name="csY628" fmla="*/ 319289 h 1912931"/>
                <a:gd name="csX629" fmla="*/ 2158711 w 2378678"/>
                <a:gd name="csY629" fmla="*/ 325556 h 1912931"/>
                <a:gd name="csX630" fmla="*/ 2161891 w 2378678"/>
                <a:gd name="csY630" fmla="*/ 332383 h 1912931"/>
                <a:gd name="csX631" fmla="*/ 2162640 w 2378678"/>
                <a:gd name="csY631" fmla="*/ 338836 h 1912931"/>
                <a:gd name="csX632" fmla="*/ 2161424 w 2378678"/>
                <a:gd name="csY632" fmla="*/ 339677 h 1912931"/>
                <a:gd name="csX633" fmla="*/ 2149265 w 2378678"/>
                <a:gd name="csY633" fmla="*/ 365022 h 1912931"/>
                <a:gd name="csX634" fmla="*/ 2144216 w 2378678"/>
                <a:gd name="csY634" fmla="*/ 378490 h 1912931"/>
                <a:gd name="csX635" fmla="*/ 2137202 w 2378678"/>
                <a:gd name="csY635" fmla="*/ 391209 h 1912931"/>
                <a:gd name="csX636" fmla="*/ 2142813 w 2378678"/>
                <a:gd name="csY636" fmla="*/ 399720 h 1912931"/>
                <a:gd name="csX637" fmla="*/ 2148798 w 2378678"/>
                <a:gd name="csY637" fmla="*/ 409072 h 1912931"/>
                <a:gd name="csX638" fmla="*/ 2148611 w 2378678"/>
                <a:gd name="csY638" fmla="*/ 421510 h 1912931"/>
                <a:gd name="csX639" fmla="*/ 2149733 w 2378678"/>
                <a:gd name="csY639" fmla="*/ 425439 h 1912931"/>
                <a:gd name="csX640" fmla="*/ 2139352 w 2378678"/>
                <a:gd name="csY640" fmla="*/ 429740 h 1912931"/>
                <a:gd name="csX641" fmla="*/ 2133741 w 2378678"/>
                <a:gd name="csY641" fmla="*/ 429086 h 1912931"/>
                <a:gd name="csX642" fmla="*/ 2125324 w 2378678"/>
                <a:gd name="csY642" fmla="*/ 430489 h 1912931"/>
                <a:gd name="csX643" fmla="*/ 2116907 w 2378678"/>
                <a:gd name="csY643" fmla="*/ 433575 h 1912931"/>
                <a:gd name="csX644" fmla="*/ 2110827 w 2378678"/>
                <a:gd name="csY644" fmla="*/ 439654 h 1912931"/>
                <a:gd name="csX645" fmla="*/ 2115223 w 2378678"/>
                <a:gd name="csY645" fmla="*/ 445452 h 1912931"/>
                <a:gd name="csX646" fmla="*/ 2108396 w 2378678"/>
                <a:gd name="csY646" fmla="*/ 447978 h 1912931"/>
                <a:gd name="csX647" fmla="*/ 2106900 w 2378678"/>
                <a:gd name="csY647" fmla="*/ 454057 h 1912931"/>
                <a:gd name="csX648" fmla="*/ 2114288 w 2378678"/>
                <a:gd name="csY648" fmla="*/ 461726 h 1912931"/>
                <a:gd name="csX649" fmla="*/ 2121302 w 2378678"/>
                <a:gd name="csY649" fmla="*/ 469114 h 1912931"/>
                <a:gd name="csX650" fmla="*/ 2126446 w 2378678"/>
                <a:gd name="csY650" fmla="*/ 478934 h 1912931"/>
                <a:gd name="csX651" fmla="*/ 2126913 w 2378678"/>
                <a:gd name="csY651" fmla="*/ 489035 h 1912931"/>
                <a:gd name="csX652" fmla="*/ 2128035 w 2378678"/>
                <a:gd name="csY652" fmla="*/ 499509 h 1912931"/>
                <a:gd name="csX653" fmla="*/ 2132338 w 2378678"/>
                <a:gd name="csY653" fmla="*/ 504559 h 1912931"/>
                <a:gd name="csX654" fmla="*/ 2138884 w 2378678"/>
                <a:gd name="csY654" fmla="*/ 508207 h 1912931"/>
                <a:gd name="csX655" fmla="*/ 2148330 w 2378678"/>
                <a:gd name="csY655" fmla="*/ 511200 h 1912931"/>
                <a:gd name="csX656" fmla="*/ 2153754 w 2378678"/>
                <a:gd name="csY656" fmla="*/ 518495 h 1912931"/>
                <a:gd name="csX657" fmla="*/ 2153754 w 2378678"/>
                <a:gd name="csY657" fmla="*/ 528128 h 1912931"/>
                <a:gd name="csX658" fmla="*/ 2150014 w 2378678"/>
                <a:gd name="csY658" fmla="*/ 541689 h 1912931"/>
                <a:gd name="csX659" fmla="*/ 2159179 w 2378678"/>
                <a:gd name="csY659" fmla="*/ 543372 h 1912931"/>
                <a:gd name="csX660" fmla="*/ 2165071 w 2378678"/>
                <a:gd name="csY660" fmla="*/ 544681 h 1912931"/>
                <a:gd name="csX661" fmla="*/ 2172179 w 2378678"/>
                <a:gd name="csY661" fmla="*/ 545429 h 1912931"/>
                <a:gd name="csX662" fmla="*/ 2180689 w 2378678"/>
                <a:gd name="csY662" fmla="*/ 546739 h 1912931"/>
                <a:gd name="csX663" fmla="*/ 2191071 w 2378678"/>
                <a:gd name="csY663" fmla="*/ 546458 h 1912931"/>
                <a:gd name="csX664" fmla="*/ 2201638 w 2378678"/>
                <a:gd name="csY664" fmla="*/ 547206 h 1912931"/>
                <a:gd name="csX665" fmla="*/ 2210056 w 2378678"/>
                <a:gd name="csY665" fmla="*/ 555250 h 1912931"/>
                <a:gd name="csX666" fmla="*/ 2208092 w 2378678"/>
                <a:gd name="csY666" fmla="*/ 561796 h 1912931"/>
                <a:gd name="csX667" fmla="*/ 2205567 w 2378678"/>
                <a:gd name="csY667" fmla="*/ 575824 h 1912931"/>
                <a:gd name="csX668" fmla="*/ 2203509 w 2378678"/>
                <a:gd name="csY668" fmla="*/ 585084 h 1912931"/>
                <a:gd name="csX669" fmla="*/ 2197243 w 2378678"/>
                <a:gd name="csY669" fmla="*/ 592659 h 1912931"/>
                <a:gd name="csX670" fmla="*/ 2188919 w 2378678"/>
                <a:gd name="csY670" fmla="*/ 595932 h 1912931"/>
                <a:gd name="csX671" fmla="*/ 2180035 w 2378678"/>
                <a:gd name="csY671" fmla="*/ 597803 h 1912931"/>
                <a:gd name="csX672" fmla="*/ 2179567 w 2378678"/>
                <a:gd name="csY672" fmla="*/ 602011 h 1912931"/>
                <a:gd name="csX673" fmla="*/ 2184618 w 2378678"/>
                <a:gd name="csY673" fmla="*/ 605846 h 1912931"/>
                <a:gd name="csX674" fmla="*/ 2192006 w 2378678"/>
                <a:gd name="csY674" fmla="*/ 610242 h 1912931"/>
                <a:gd name="csX675" fmla="*/ 2199208 w 2378678"/>
                <a:gd name="csY675" fmla="*/ 609961 h 1912931"/>
                <a:gd name="csX676" fmla="*/ 2208279 w 2378678"/>
                <a:gd name="csY676" fmla="*/ 606126 h 1912931"/>
                <a:gd name="csX677" fmla="*/ 2220157 w 2378678"/>
                <a:gd name="csY677" fmla="*/ 600047 h 1912931"/>
                <a:gd name="csX678" fmla="*/ 2228200 w 2378678"/>
                <a:gd name="csY678" fmla="*/ 597242 h 1912931"/>
                <a:gd name="csX679" fmla="*/ 2233157 w 2378678"/>
                <a:gd name="csY679" fmla="*/ 596867 h 1912931"/>
                <a:gd name="csX680" fmla="*/ 2240544 w 2378678"/>
                <a:gd name="csY680" fmla="*/ 598644 h 1912931"/>
                <a:gd name="csX681" fmla="*/ 2247933 w 2378678"/>
                <a:gd name="csY681" fmla="*/ 603695 h 1912931"/>
                <a:gd name="csX682" fmla="*/ 2259436 w 2378678"/>
                <a:gd name="csY682" fmla="*/ 609587 h 1912931"/>
                <a:gd name="csX683" fmla="*/ 2263832 w 2378678"/>
                <a:gd name="csY683" fmla="*/ 607903 h 1912931"/>
                <a:gd name="csX684" fmla="*/ 2267854 w 2378678"/>
                <a:gd name="csY684" fmla="*/ 606688 h 1912931"/>
                <a:gd name="csX685" fmla="*/ 2277767 w 2378678"/>
                <a:gd name="csY685" fmla="*/ 615198 h 1912931"/>
                <a:gd name="csX686" fmla="*/ 2282163 w 2378678"/>
                <a:gd name="csY686" fmla="*/ 624083 h 1912931"/>
                <a:gd name="csX687" fmla="*/ 2286746 w 2378678"/>
                <a:gd name="csY687" fmla="*/ 628198 h 1912931"/>
                <a:gd name="csX688" fmla="*/ 2293386 w 2378678"/>
                <a:gd name="csY688" fmla="*/ 630255 h 1912931"/>
                <a:gd name="csX689" fmla="*/ 2303019 w 2378678"/>
                <a:gd name="csY689" fmla="*/ 631191 h 1912931"/>
                <a:gd name="csX690" fmla="*/ 2309752 w 2378678"/>
                <a:gd name="csY690" fmla="*/ 626608 h 1912931"/>
                <a:gd name="csX691" fmla="*/ 2319479 w 2378678"/>
                <a:gd name="csY691" fmla="*/ 619126 h 1912931"/>
                <a:gd name="csX692" fmla="*/ 2329019 w 2378678"/>
                <a:gd name="csY692" fmla="*/ 613608 h 1912931"/>
                <a:gd name="csX693" fmla="*/ 2337996 w 2378678"/>
                <a:gd name="csY693" fmla="*/ 611270 h 1912931"/>
                <a:gd name="csX694" fmla="*/ 2348284 w 2378678"/>
                <a:gd name="csY694" fmla="*/ 610803 h 1912931"/>
                <a:gd name="csX695" fmla="*/ 2356888 w 2378678"/>
                <a:gd name="csY695" fmla="*/ 612205 h 1912931"/>
                <a:gd name="csX696" fmla="*/ 2363903 w 2378678"/>
                <a:gd name="csY696" fmla="*/ 613608 h 1912931"/>
                <a:gd name="csX697" fmla="*/ 2373442 w 2378678"/>
                <a:gd name="csY697" fmla="*/ 617256 h 1912931"/>
                <a:gd name="csX698" fmla="*/ 2372787 w 2378678"/>
                <a:gd name="csY698" fmla="*/ 631097 h 1912931"/>
                <a:gd name="csX699" fmla="*/ 2376809 w 2378678"/>
                <a:gd name="csY699" fmla="*/ 636147 h 1912931"/>
                <a:gd name="csX700" fmla="*/ 2378679 w 2378678"/>
                <a:gd name="csY700" fmla="*/ 641852 h 1912931"/>
                <a:gd name="csX701" fmla="*/ 2376435 w 2378678"/>
                <a:gd name="csY701" fmla="*/ 646715 h 1912931"/>
                <a:gd name="csX702" fmla="*/ 2371290 w 2378678"/>
                <a:gd name="csY702" fmla="*/ 648680 h 1912931"/>
                <a:gd name="csX703" fmla="*/ 2366054 w 2378678"/>
                <a:gd name="csY703" fmla="*/ 654758 h 1912931"/>
                <a:gd name="csX704" fmla="*/ 2370823 w 2378678"/>
                <a:gd name="csY704" fmla="*/ 659809 h 1912931"/>
                <a:gd name="csX705" fmla="*/ 2371946 w 2378678"/>
                <a:gd name="csY705" fmla="*/ 676830 h 1912931"/>
                <a:gd name="csX706" fmla="*/ 2369701 w 2378678"/>
                <a:gd name="csY706" fmla="*/ 690484 h 1912931"/>
                <a:gd name="csX707" fmla="*/ 2369514 w 2378678"/>
                <a:gd name="csY707" fmla="*/ 698621 h 1912931"/>
                <a:gd name="csX708" fmla="*/ 2368485 w 2378678"/>
                <a:gd name="csY708" fmla="*/ 699089 h 1912931"/>
                <a:gd name="csX709" fmla="*/ 2376154 w 2378678"/>
                <a:gd name="csY709" fmla="*/ 706664 h 1912931"/>
                <a:gd name="csX710" fmla="*/ 2377182 w 2378678"/>
                <a:gd name="csY710" fmla="*/ 709937 h 1912931"/>
                <a:gd name="csX711" fmla="*/ 2375687 w 2378678"/>
                <a:gd name="csY711" fmla="*/ 719383 h 1912931"/>
                <a:gd name="csX712" fmla="*/ 2371197 w 2378678"/>
                <a:gd name="csY712" fmla="*/ 727614 h 1912931"/>
                <a:gd name="csX713" fmla="*/ 2363996 w 2378678"/>
                <a:gd name="csY713" fmla="*/ 735844 h 1912931"/>
                <a:gd name="csX714" fmla="*/ 2360068 w 2378678"/>
                <a:gd name="csY714" fmla="*/ 740613 h 1912931"/>
                <a:gd name="csX715" fmla="*/ 2348003 w 2378678"/>
                <a:gd name="csY715" fmla="*/ 754361 h 1912931"/>
                <a:gd name="csX716" fmla="*/ 2342579 w 2378678"/>
                <a:gd name="csY716" fmla="*/ 761282 h 1912931"/>
                <a:gd name="csX717" fmla="*/ 2344355 w 2378678"/>
                <a:gd name="csY717" fmla="*/ 766987 h 1912931"/>
                <a:gd name="csX718" fmla="*/ 2346694 w 2378678"/>
                <a:gd name="csY718" fmla="*/ 774001 h 1912931"/>
                <a:gd name="csX719" fmla="*/ 2349312 w 2378678"/>
                <a:gd name="csY719" fmla="*/ 787188 h 1912931"/>
                <a:gd name="csX720" fmla="*/ 2345571 w 2378678"/>
                <a:gd name="csY720" fmla="*/ 789900 h 1912931"/>
                <a:gd name="csX721" fmla="*/ 2337622 w 2378678"/>
                <a:gd name="csY721" fmla="*/ 784850 h 1912931"/>
                <a:gd name="csX722" fmla="*/ 2333974 w 2378678"/>
                <a:gd name="csY722" fmla="*/ 793360 h 1912931"/>
                <a:gd name="csX723" fmla="*/ 2326960 w 2378678"/>
                <a:gd name="csY723" fmla="*/ 804209 h 1912931"/>
                <a:gd name="csX724" fmla="*/ 2321068 w 2378678"/>
                <a:gd name="csY724" fmla="*/ 814403 h 1912931"/>
                <a:gd name="csX725" fmla="*/ 2308536 w 2378678"/>
                <a:gd name="csY725" fmla="*/ 819079 h 1912931"/>
                <a:gd name="csX726" fmla="*/ 2301897 w 2378678"/>
                <a:gd name="csY726" fmla="*/ 816086 h 1912931"/>
                <a:gd name="csX727" fmla="*/ 2291235 w 2378678"/>
                <a:gd name="csY727" fmla="*/ 811785 h 1912931"/>
                <a:gd name="csX728" fmla="*/ 2281601 w 2378678"/>
                <a:gd name="csY728" fmla="*/ 814684 h 1912931"/>
                <a:gd name="csX729" fmla="*/ 2275616 w 2378678"/>
                <a:gd name="csY729" fmla="*/ 821792 h 1912931"/>
                <a:gd name="csX730" fmla="*/ 2268135 w 2378678"/>
                <a:gd name="csY730" fmla="*/ 827309 h 1912931"/>
                <a:gd name="csX731" fmla="*/ 2260278 w 2378678"/>
                <a:gd name="csY731" fmla="*/ 831612 h 1912931"/>
                <a:gd name="csX732" fmla="*/ 2251394 w 2378678"/>
                <a:gd name="csY732" fmla="*/ 830489 h 1912931"/>
                <a:gd name="csX733" fmla="*/ 2241948 w 2378678"/>
                <a:gd name="csY733" fmla="*/ 824223 h 1912931"/>
                <a:gd name="csX734" fmla="*/ 2235214 w 2378678"/>
                <a:gd name="csY734" fmla="*/ 819454 h 1912931"/>
                <a:gd name="csX735" fmla="*/ 2224740 w 2378678"/>
                <a:gd name="csY735" fmla="*/ 815525 h 1912931"/>
                <a:gd name="csX736" fmla="*/ 2220251 w 2378678"/>
                <a:gd name="csY736" fmla="*/ 810943 h 1912931"/>
                <a:gd name="csX737" fmla="*/ 2218192 w 2378678"/>
                <a:gd name="csY737" fmla="*/ 805799 h 1912931"/>
                <a:gd name="csX738" fmla="*/ 2212394 w 2378678"/>
                <a:gd name="csY738" fmla="*/ 799346 h 1912931"/>
                <a:gd name="csX739" fmla="*/ 2208186 w 2378678"/>
                <a:gd name="csY739" fmla="*/ 790367 h 1912931"/>
                <a:gd name="csX740" fmla="*/ 2201452 w 2378678"/>
                <a:gd name="csY740" fmla="*/ 799627 h 1912931"/>
                <a:gd name="csX741" fmla="*/ 2198272 w 2378678"/>
                <a:gd name="csY741" fmla="*/ 805518 h 1912931"/>
                <a:gd name="csX742" fmla="*/ 2194624 w 2378678"/>
                <a:gd name="csY742" fmla="*/ 809540 h 1912931"/>
                <a:gd name="csX743" fmla="*/ 2186956 w 2378678"/>
                <a:gd name="csY743" fmla="*/ 816648 h 1912931"/>
                <a:gd name="csX744" fmla="*/ 2180596 w 2378678"/>
                <a:gd name="csY744" fmla="*/ 820108 h 1912931"/>
                <a:gd name="csX745" fmla="*/ 2174049 w 2378678"/>
                <a:gd name="csY745" fmla="*/ 823475 h 1912931"/>
                <a:gd name="csX746" fmla="*/ 2167503 w 2378678"/>
                <a:gd name="csY746" fmla="*/ 824223 h 1912931"/>
                <a:gd name="csX747" fmla="*/ 2164884 w 2378678"/>
                <a:gd name="csY747" fmla="*/ 823849 h 1912931"/>
                <a:gd name="csX748" fmla="*/ 2155064 w 2378678"/>
                <a:gd name="csY748" fmla="*/ 817957 h 1912931"/>
                <a:gd name="csX749" fmla="*/ 2144402 w 2378678"/>
                <a:gd name="csY749" fmla="*/ 817770 h 1912931"/>
                <a:gd name="csX750" fmla="*/ 2136079 w 2378678"/>
                <a:gd name="csY750" fmla="*/ 815993 h 1912931"/>
                <a:gd name="csX751" fmla="*/ 2126819 w 2378678"/>
                <a:gd name="csY751" fmla="*/ 813281 h 1912931"/>
                <a:gd name="csX752" fmla="*/ 2116907 w 2378678"/>
                <a:gd name="csY752" fmla="*/ 809353 h 1912931"/>
                <a:gd name="csX753" fmla="*/ 2109705 w 2378678"/>
                <a:gd name="csY753" fmla="*/ 810663 h 1912931"/>
                <a:gd name="csX754" fmla="*/ 2096892 w 2378678"/>
                <a:gd name="csY754" fmla="*/ 808044 h 1912931"/>
                <a:gd name="csX755" fmla="*/ 2083799 w 2378678"/>
                <a:gd name="csY755" fmla="*/ 811224 h 1912931"/>
                <a:gd name="csX756" fmla="*/ 2076130 w 2378678"/>
                <a:gd name="csY756" fmla="*/ 812626 h 1912931"/>
                <a:gd name="csX757" fmla="*/ 2065562 w 2378678"/>
                <a:gd name="csY757" fmla="*/ 811785 h 1912931"/>
                <a:gd name="csX758" fmla="*/ 2056584 w 2378678"/>
                <a:gd name="csY758" fmla="*/ 815339 h 1912931"/>
                <a:gd name="csX759" fmla="*/ 2049943 w 2378678"/>
                <a:gd name="csY759" fmla="*/ 819828 h 1912931"/>
                <a:gd name="csX760" fmla="*/ 2043678 w 2378678"/>
                <a:gd name="csY760" fmla="*/ 823569 h 1912931"/>
                <a:gd name="csX761" fmla="*/ 2037318 w 2378678"/>
                <a:gd name="csY761" fmla="*/ 825532 h 1912931"/>
                <a:gd name="csX762" fmla="*/ 2026002 w 2378678"/>
                <a:gd name="csY762" fmla="*/ 826000 h 1912931"/>
                <a:gd name="csX763" fmla="*/ 2014124 w 2378678"/>
                <a:gd name="csY763" fmla="*/ 828432 h 1912931"/>
                <a:gd name="csX764" fmla="*/ 2003181 w 2378678"/>
                <a:gd name="csY764" fmla="*/ 833014 h 1912931"/>
                <a:gd name="csX765" fmla="*/ 1990088 w 2378678"/>
                <a:gd name="csY765" fmla="*/ 838439 h 1912931"/>
                <a:gd name="csX766" fmla="*/ 1983448 w 2378678"/>
                <a:gd name="csY766" fmla="*/ 839561 h 1912931"/>
                <a:gd name="csX767" fmla="*/ 1978211 w 2378678"/>
                <a:gd name="csY767" fmla="*/ 838345 h 1912931"/>
                <a:gd name="csX768" fmla="*/ 1969232 w 2378678"/>
                <a:gd name="csY768" fmla="*/ 837410 h 1912931"/>
                <a:gd name="csX769" fmla="*/ 1960815 w 2378678"/>
                <a:gd name="csY769" fmla="*/ 836101 h 1912931"/>
                <a:gd name="csX770" fmla="*/ 1952305 w 2378678"/>
                <a:gd name="csY770" fmla="*/ 835259 h 1912931"/>
                <a:gd name="csX771" fmla="*/ 1946226 w 2378678"/>
                <a:gd name="csY771" fmla="*/ 834978 h 1912931"/>
                <a:gd name="csX772" fmla="*/ 1943140 w 2378678"/>
                <a:gd name="csY772" fmla="*/ 835913 h 1912931"/>
                <a:gd name="csX773" fmla="*/ 1941550 w 2378678"/>
                <a:gd name="csY773" fmla="*/ 838720 h 1912931"/>
                <a:gd name="csX774" fmla="*/ 1942485 w 2378678"/>
                <a:gd name="csY774" fmla="*/ 848259 h 1912931"/>
                <a:gd name="csX775" fmla="*/ 1950808 w 2378678"/>
                <a:gd name="csY775" fmla="*/ 848539 h 1912931"/>
                <a:gd name="csX776" fmla="*/ 1955485 w 2378678"/>
                <a:gd name="csY776" fmla="*/ 849942 h 1912931"/>
                <a:gd name="csX777" fmla="*/ 1958851 w 2378678"/>
                <a:gd name="csY777" fmla="*/ 856115 h 1912931"/>
                <a:gd name="csX778" fmla="*/ 1958197 w 2378678"/>
                <a:gd name="csY778" fmla="*/ 865747 h 1912931"/>
                <a:gd name="csX779" fmla="*/ 1951277 w 2378678"/>
                <a:gd name="csY779" fmla="*/ 873604 h 1912931"/>
                <a:gd name="csX780" fmla="*/ 1944823 w 2378678"/>
                <a:gd name="csY780" fmla="*/ 876035 h 1912931"/>
                <a:gd name="csX781" fmla="*/ 1939866 w 2378678"/>
                <a:gd name="csY781" fmla="*/ 888100 h 1912931"/>
                <a:gd name="csX782" fmla="*/ 1947067 w 2378678"/>
                <a:gd name="csY782" fmla="*/ 891373 h 1912931"/>
                <a:gd name="csX783" fmla="*/ 1952959 w 2378678"/>
                <a:gd name="csY783" fmla="*/ 891373 h 1912931"/>
                <a:gd name="csX784" fmla="*/ 1957916 w 2378678"/>
                <a:gd name="csY784" fmla="*/ 897733 h 1912931"/>
                <a:gd name="csX785" fmla="*/ 1951463 w 2378678"/>
                <a:gd name="csY785" fmla="*/ 902316 h 1912931"/>
                <a:gd name="csX786" fmla="*/ 1935751 w 2378678"/>
                <a:gd name="csY786" fmla="*/ 901474 h 1912931"/>
                <a:gd name="csX787" fmla="*/ 1937061 w 2378678"/>
                <a:gd name="csY787" fmla="*/ 910171 h 1912931"/>
                <a:gd name="csX788" fmla="*/ 1927428 w 2378678"/>
                <a:gd name="csY788" fmla="*/ 921301 h 1912931"/>
                <a:gd name="csX789" fmla="*/ 1928831 w 2378678"/>
                <a:gd name="csY789" fmla="*/ 927567 h 1912931"/>
                <a:gd name="csX790" fmla="*/ 1931450 w 2378678"/>
                <a:gd name="csY790" fmla="*/ 933833 h 1912931"/>
                <a:gd name="csX791" fmla="*/ 1929953 w 2378678"/>
                <a:gd name="csY791" fmla="*/ 941127 h 1912931"/>
                <a:gd name="csX792" fmla="*/ 1928082 w 2378678"/>
                <a:gd name="csY792" fmla="*/ 951135 h 1912931"/>
                <a:gd name="csX793" fmla="*/ 1931356 w 2378678"/>
                <a:gd name="csY793" fmla="*/ 959458 h 1912931"/>
                <a:gd name="csX794" fmla="*/ 1928363 w 2378678"/>
                <a:gd name="csY794" fmla="*/ 967315 h 1912931"/>
                <a:gd name="csX795" fmla="*/ 1924154 w 2378678"/>
                <a:gd name="csY795" fmla="*/ 973674 h 1912931"/>
                <a:gd name="csX796" fmla="*/ 1919945 w 2378678"/>
                <a:gd name="csY796" fmla="*/ 974984 h 1912931"/>
                <a:gd name="csX797" fmla="*/ 1916299 w 2378678"/>
                <a:gd name="csY797" fmla="*/ 974048 h 1912931"/>
                <a:gd name="csX798" fmla="*/ 1912651 w 2378678"/>
                <a:gd name="csY798" fmla="*/ 976292 h 1912931"/>
                <a:gd name="csX799" fmla="*/ 1906572 w 2378678"/>
                <a:gd name="csY799" fmla="*/ 975170 h 1912931"/>
                <a:gd name="csX800" fmla="*/ 1894226 w 2378678"/>
                <a:gd name="csY800" fmla="*/ 974048 h 1912931"/>
                <a:gd name="csX801" fmla="*/ 1890953 w 2378678"/>
                <a:gd name="csY801" fmla="*/ 975919 h 1912931"/>
                <a:gd name="csX802" fmla="*/ 1876925 w 2378678"/>
                <a:gd name="csY802" fmla="*/ 977228 h 1912931"/>
                <a:gd name="csX803" fmla="*/ 1868507 w 2378678"/>
                <a:gd name="csY803" fmla="*/ 977228 h 1912931"/>
                <a:gd name="csX804" fmla="*/ 1864674 w 2378678"/>
                <a:gd name="csY804" fmla="*/ 984523 h 1912931"/>
                <a:gd name="csX805" fmla="*/ 1871501 w 2378678"/>
                <a:gd name="csY805" fmla="*/ 991818 h 1912931"/>
                <a:gd name="csX806" fmla="*/ 1879731 w 2378678"/>
                <a:gd name="csY806" fmla="*/ 992472 h 1912931"/>
                <a:gd name="csX807" fmla="*/ 1883566 w 2378678"/>
                <a:gd name="csY807" fmla="*/ 998738 h 1912931"/>
                <a:gd name="csX808" fmla="*/ 1886839 w 2378678"/>
                <a:gd name="csY808" fmla="*/ 1004724 h 1912931"/>
                <a:gd name="csX809" fmla="*/ 1891234 w 2378678"/>
                <a:gd name="csY809" fmla="*/ 1014357 h 1912931"/>
                <a:gd name="csX810" fmla="*/ 1895256 w 2378678"/>
                <a:gd name="csY810" fmla="*/ 1018098 h 1912931"/>
                <a:gd name="csX811" fmla="*/ 1892731 w 2378678"/>
                <a:gd name="csY811" fmla="*/ 1028011 h 1912931"/>
                <a:gd name="csX812" fmla="*/ 1889458 w 2378678"/>
                <a:gd name="csY812" fmla="*/ 1039514 h 1912931"/>
                <a:gd name="csX813" fmla="*/ 1890393 w 2378678"/>
                <a:gd name="csY813" fmla="*/ 1053543 h 1912931"/>
                <a:gd name="csX814" fmla="*/ 1894413 w 2378678"/>
                <a:gd name="csY814" fmla="*/ 1058126 h 1912931"/>
                <a:gd name="csX815" fmla="*/ 1900961 w 2378678"/>
                <a:gd name="csY815" fmla="*/ 1058406 h 1912931"/>
                <a:gd name="csX816" fmla="*/ 1905263 w 2378678"/>
                <a:gd name="csY816" fmla="*/ 1059622 h 1912931"/>
                <a:gd name="csX817" fmla="*/ 1910874 w 2378678"/>
                <a:gd name="csY817" fmla="*/ 1068600 h 1912931"/>
                <a:gd name="csX818" fmla="*/ 1922004 w 2378678"/>
                <a:gd name="csY818" fmla="*/ 1074306 h 1912931"/>
                <a:gd name="csX819" fmla="*/ 1924809 w 2378678"/>
                <a:gd name="csY819" fmla="*/ 1080478 h 1912931"/>
                <a:gd name="csX820" fmla="*/ 1916485 w 2378678"/>
                <a:gd name="csY820" fmla="*/ 1082255 h 1912931"/>
                <a:gd name="csX821" fmla="*/ 1907881 w 2378678"/>
                <a:gd name="csY821" fmla="*/ 1085248 h 1912931"/>
                <a:gd name="csX822" fmla="*/ 1902270 w 2378678"/>
                <a:gd name="csY822" fmla="*/ 1095629 h 1912931"/>
                <a:gd name="csX823" fmla="*/ 1910126 w 2378678"/>
                <a:gd name="csY823" fmla="*/ 1098248 h 1912931"/>
                <a:gd name="csX824" fmla="*/ 1924809 w 2378678"/>
                <a:gd name="csY824" fmla="*/ 1096377 h 1912931"/>
                <a:gd name="csX825" fmla="*/ 1931543 w 2378678"/>
                <a:gd name="csY825" fmla="*/ 1102924 h 1912931"/>
                <a:gd name="csX826" fmla="*/ 1927802 w 2378678"/>
                <a:gd name="csY826" fmla="*/ 1116671 h 1912931"/>
                <a:gd name="csX827" fmla="*/ 1931075 w 2378678"/>
                <a:gd name="csY827" fmla="*/ 1129952 h 1912931"/>
                <a:gd name="csX828" fmla="*/ 1936874 w 2378678"/>
                <a:gd name="csY828" fmla="*/ 1141081 h 1912931"/>
                <a:gd name="csX829" fmla="*/ 1942578 w 2378678"/>
                <a:gd name="csY829" fmla="*/ 1142484 h 1912931"/>
                <a:gd name="csX830" fmla="*/ 1952772 w 2378678"/>
                <a:gd name="csY830" fmla="*/ 1144261 h 1912931"/>
                <a:gd name="csX831" fmla="*/ 1955953 w 2378678"/>
                <a:gd name="csY831" fmla="*/ 1148189 h 1912931"/>
                <a:gd name="csX832" fmla="*/ 1951089 w 2378678"/>
                <a:gd name="csY832" fmla="*/ 1152491 h 1912931"/>
                <a:gd name="csX833" fmla="*/ 1941643 w 2378678"/>
                <a:gd name="csY833" fmla="*/ 1156045 h 1912931"/>
                <a:gd name="csX834" fmla="*/ 1932945 w 2378678"/>
                <a:gd name="csY834" fmla="*/ 1161376 h 1912931"/>
                <a:gd name="csX835" fmla="*/ 1926960 w 2378678"/>
                <a:gd name="csY835" fmla="*/ 1170822 h 1912931"/>
                <a:gd name="csX836" fmla="*/ 1923780 w 2378678"/>
                <a:gd name="csY836" fmla="*/ 1186908 h 1912931"/>
                <a:gd name="csX837" fmla="*/ 1922283 w 2378678"/>
                <a:gd name="csY837" fmla="*/ 1198505 h 1912931"/>
                <a:gd name="csX838" fmla="*/ 1921161 w 2378678"/>
                <a:gd name="csY838" fmla="*/ 1209540 h 1912931"/>
                <a:gd name="csX839" fmla="*/ 1922377 w 2378678"/>
                <a:gd name="csY839" fmla="*/ 1216835 h 1912931"/>
                <a:gd name="csX840" fmla="*/ 1901148 w 2378678"/>
                <a:gd name="csY840" fmla="*/ 1216181 h 1912931"/>
                <a:gd name="csX841" fmla="*/ 1897780 w 2378678"/>
                <a:gd name="csY841" fmla="*/ 1222353 h 1912931"/>
                <a:gd name="csX842" fmla="*/ 1896004 w 2378678"/>
                <a:gd name="csY842" fmla="*/ 1232921 h 1912931"/>
                <a:gd name="csX843" fmla="*/ 1886371 w 2378678"/>
                <a:gd name="csY843" fmla="*/ 1236289 h 1912931"/>
                <a:gd name="csX844" fmla="*/ 1883004 w 2378678"/>
                <a:gd name="csY844" fmla="*/ 1230770 h 1912931"/>
                <a:gd name="csX845" fmla="*/ 1882629 w 2378678"/>
                <a:gd name="csY845" fmla="*/ 1224130 h 1912931"/>
                <a:gd name="csX846" fmla="*/ 1877486 w 2378678"/>
                <a:gd name="csY846" fmla="*/ 1217770 h 1912931"/>
                <a:gd name="csX847" fmla="*/ 1874213 w 2378678"/>
                <a:gd name="csY847" fmla="*/ 1212066 h 1912931"/>
                <a:gd name="csX848" fmla="*/ 1872342 w 2378678"/>
                <a:gd name="csY848" fmla="*/ 1200469 h 1912931"/>
                <a:gd name="csX849" fmla="*/ 1873745 w 2378678"/>
                <a:gd name="csY849" fmla="*/ 1188030 h 1912931"/>
                <a:gd name="csX850" fmla="*/ 1859623 w 2378678"/>
                <a:gd name="csY850" fmla="*/ 1192800 h 1912931"/>
                <a:gd name="csX851" fmla="*/ 1852515 w 2378678"/>
                <a:gd name="csY851" fmla="*/ 1196821 h 1912931"/>
                <a:gd name="csX852" fmla="*/ 1844566 w 2378678"/>
                <a:gd name="csY852" fmla="*/ 1204397 h 1912931"/>
                <a:gd name="csX853" fmla="*/ 1836804 w 2378678"/>
                <a:gd name="csY853" fmla="*/ 1213843 h 1912931"/>
                <a:gd name="csX854" fmla="*/ 1834558 w 2378678"/>
                <a:gd name="csY854" fmla="*/ 1226188 h 1912931"/>
                <a:gd name="csX855" fmla="*/ 1821372 w 2378678"/>
                <a:gd name="csY855" fmla="*/ 1227871 h 1912931"/>
                <a:gd name="csX856" fmla="*/ 1812674 w 2378678"/>
                <a:gd name="csY856" fmla="*/ 1220202 h 1912931"/>
                <a:gd name="csX857" fmla="*/ 1806595 w 2378678"/>
                <a:gd name="csY857" fmla="*/ 1212066 h 1912931"/>
                <a:gd name="csX858" fmla="*/ 1800423 w 2378678"/>
                <a:gd name="csY858" fmla="*/ 1210195 h 1912931"/>
                <a:gd name="csX859" fmla="*/ 1794250 w 2378678"/>
                <a:gd name="csY859" fmla="*/ 1214684 h 1912931"/>
                <a:gd name="csX860" fmla="*/ 1785645 w 2378678"/>
                <a:gd name="csY860" fmla="*/ 1223569 h 1912931"/>
                <a:gd name="csX861" fmla="*/ 1773582 w 2378678"/>
                <a:gd name="csY861" fmla="*/ 1232454 h 1912931"/>
                <a:gd name="csX862" fmla="*/ 1771056 w 2378678"/>
                <a:gd name="csY862" fmla="*/ 1235820 h 1912931"/>
                <a:gd name="csX863" fmla="*/ 1767877 w 2378678"/>
                <a:gd name="csY863" fmla="*/ 1250691 h 1912931"/>
                <a:gd name="csX864" fmla="*/ 1770307 w 2378678"/>
                <a:gd name="csY864" fmla="*/ 1257518 h 1912931"/>
                <a:gd name="csX865" fmla="*/ 1768999 w 2378678"/>
                <a:gd name="csY865" fmla="*/ 1262381 h 1912931"/>
                <a:gd name="csX866" fmla="*/ 1756560 w 2378678"/>
                <a:gd name="csY866" fmla="*/ 1263784 h 1912931"/>
                <a:gd name="csX867" fmla="*/ 1746647 w 2378678"/>
                <a:gd name="csY867" fmla="*/ 1261353 h 1912931"/>
                <a:gd name="csX868" fmla="*/ 1746647 w 2378678"/>
                <a:gd name="csY868" fmla="*/ 1266590 h 1912931"/>
                <a:gd name="csX869" fmla="*/ 480337 w 2378678"/>
                <a:gd name="csY869" fmla="*/ 595371 h 1912931"/>
                <a:gd name="csX870" fmla="*/ 481927 w 2378678"/>
                <a:gd name="csY870" fmla="*/ 595745 h 1912931"/>
                <a:gd name="csX871" fmla="*/ 480337 w 2378678"/>
                <a:gd name="csY871" fmla="*/ 595371 h 1912931"/>
                <a:gd name="csX872" fmla="*/ 479215 w 2378678"/>
                <a:gd name="csY872" fmla="*/ 596587 h 1912931"/>
                <a:gd name="csX873" fmla="*/ 477625 w 2378678"/>
                <a:gd name="csY873" fmla="*/ 595652 h 1912931"/>
                <a:gd name="csX874" fmla="*/ 476502 w 2378678"/>
                <a:gd name="csY874" fmla="*/ 595652 h 1912931"/>
                <a:gd name="csX875" fmla="*/ 476502 w 2378678"/>
                <a:gd name="csY875" fmla="*/ 595371 h 1912931"/>
                <a:gd name="csX876" fmla="*/ 474913 w 2378678"/>
                <a:gd name="csY876" fmla="*/ 593407 h 1912931"/>
                <a:gd name="csX877" fmla="*/ 471546 w 2378678"/>
                <a:gd name="csY877" fmla="*/ 593407 h 1912931"/>
                <a:gd name="csX878" fmla="*/ 466121 w 2378678"/>
                <a:gd name="csY878" fmla="*/ 594436 h 1912931"/>
                <a:gd name="csX879" fmla="*/ 460604 w 2378678"/>
                <a:gd name="csY879" fmla="*/ 577508 h 1912931"/>
                <a:gd name="csX880" fmla="*/ 460323 w 2378678"/>
                <a:gd name="csY880" fmla="*/ 577508 h 1912931"/>
                <a:gd name="csX881" fmla="*/ 456114 w 2378678"/>
                <a:gd name="csY881" fmla="*/ 580875 h 1912931"/>
                <a:gd name="csX882" fmla="*/ 453963 w 2378678"/>
                <a:gd name="csY882" fmla="*/ 581904 h 1912931"/>
                <a:gd name="csX883" fmla="*/ 451999 w 2378678"/>
                <a:gd name="csY883" fmla="*/ 582652 h 1912931"/>
                <a:gd name="csX884" fmla="*/ 442647 w 2378678"/>
                <a:gd name="csY884" fmla="*/ 586393 h 1912931"/>
                <a:gd name="csX885" fmla="*/ 441337 w 2378678"/>
                <a:gd name="csY885" fmla="*/ 586954 h 1912931"/>
                <a:gd name="csX886" fmla="*/ 440028 w 2378678"/>
                <a:gd name="csY886" fmla="*/ 586954 h 1912931"/>
                <a:gd name="csX887" fmla="*/ 432359 w 2378678"/>
                <a:gd name="csY887" fmla="*/ 587702 h 1912931"/>
                <a:gd name="csX888" fmla="*/ 432172 w 2378678"/>
                <a:gd name="csY888" fmla="*/ 588076 h 1912931"/>
                <a:gd name="csX889" fmla="*/ 429834 w 2378678"/>
                <a:gd name="csY889" fmla="*/ 591162 h 1912931"/>
                <a:gd name="csX890" fmla="*/ 424223 w 2378678"/>
                <a:gd name="csY890" fmla="*/ 596026 h 1912931"/>
                <a:gd name="csX891" fmla="*/ 415057 w 2378678"/>
                <a:gd name="csY891" fmla="*/ 590695 h 1912931"/>
                <a:gd name="csX892" fmla="*/ 413094 w 2378678"/>
                <a:gd name="csY892" fmla="*/ 589479 h 1912931"/>
                <a:gd name="csX893" fmla="*/ 408791 w 2378678"/>
                <a:gd name="csY893" fmla="*/ 585458 h 1912931"/>
                <a:gd name="csX894" fmla="*/ 406921 w 2378678"/>
                <a:gd name="csY894" fmla="*/ 583774 h 1912931"/>
                <a:gd name="csX895" fmla="*/ 404676 w 2378678"/>
                <a:gd name="csY895" fmla="*/ 581623 h 1912931"/>
                <a:gd name="csX896" fmla="*/ 399626 w 2378678"/>
                <a:gd name="csY896" fmla="*/ 582746 h 1912931"/>
                <a:gd name="csX897" fmla="*/ 393267 w 2378678"/>
                <a:gd name="csY897" fmla="*/ 582746 h 1912931"/>
                <a:gd name="csX898" fmla="*/ 391115 w 2378678"/>
                <a:gd name="csY898" fmla="*/ 574422 h 1912931"/>
                <a:gd name="csX899" fmla="*/ 382418 w 2378678"/>
                <a:gd name="csY899" fmla="*/ 574983 h 1912931"/>
                <a:gd name="csX900" fmla="*/ 380828 w 2378678"/>
                <a:gd name="csY900" fmla="*/ 574983 h 1912931"/>
                <a:gd name="csX901" fmla="*/ 369418 w 2378678"/>
                <a:gd name="csY901" fmla="*/ 566004 h 1912931"/>
                <a:gd name="csX902" fmla="*/ 373065 w 2378678"/>
                <a:gd name="csY902" fmla="*/ 551041 h 1912931"/>
                <a:gd name="csX903" fmla="*/ 373346 w 2378678"/>
                <a:gd name="csY903" fmla="*/ 550012 h 1912931"/>
                <a:gd name="csX904" fmla="*/ 372410 w 2378678"/>
                <a:gd name="csY904" fmla="*/ 549451 h 1912931"/>
                <a:gd name="csX905" fmla="*/ 371569 w 2378678"/>
                <a:gd name="csY905" fmla="*/ 549451 h 1912931"/>
                <a:gd name="csX906" fmla="*/ 370914 w 2378678"/>
                <a:gd name="csY906" fmla="*/ 549731 h 1912931"/>
                <a:gd name="csX907" fmla="*/ 369886 w 2378678"/>
                <a:gd name="csY907" fmla="*/ 549731 h 1912931"/>
                <a:gd name="csX908" fmla="*/ 368857 w 2378678"/>
                <a:gd name="csY908" fmla="*/ 550105 h 1912931"/>
                <a:gd name="csX909" fmla="*/ 366332 w 2378678"/>
                <a:gd name="csY909" fmla="*/ 551508 h 1912931"/>
                <a:gd name="csX910" fmla="*/ 365864 w 2378678"/>
                <a:gd name="csY910" fmla="*/ 551882 h 1912931"/>
                <a:gd name="csX911" fmla="*/ 365303 w 2378678"/>
                <a:gd name="csY911" fmla="*/ 552443 h 1912931"/>
                <a:gd name="csX912" fmla="*/ 357728 w 2378678"/>
                <a:gd name="csY912" fmla="*/ 557588 h 1912931"/>
                <a:gd name="csX913" fmla="*/ 353613 w 2378678"/>
                <a:gd name="csY913" fmla="*/ 560767 h 1912931"/>
                <a:gd name="csX914" fmla="*/ 350245 w 2378678"/>
                <a:gd name="csY914" fmla="*/ 562077 h 1912931"/>
                <a:gd name="csX915" fmla="*/ 349498 w 2378678"/>
                <a:gd name="csY915" fmla="*/ 562451 h 1912931"/>
                <a:gd name="csX916" fmla="*/ 348843 w 2378678"/>
                <a:gd name="csY916" fmla="*/ 562825 h 1912931"/>
                <a:gd name="csX917" fmla="*/ 348001 w 2378678"/>
                <a:gd name="csY917" fmla="*/ 563386 h 1912931"/>
                <a:gd name="csX918" fmla="*/ 347066 w 2378678"/>
                <a:gd name="csY918" fmla="*/ 564134 h 1912931"/>
                <a:gd name="csX919" fmla="*/ 344353 w 2378678"/>
                <a:gd name="csY919" fmla="*/ 561142 h 1912931"/>
                <a:gd name="csX920" fmla="*/ 339210 w 2378678"/>
                <a:gd name="csY920" fmla="*/ 555904 h 1912931"/>
                <a:gd name="csX921" fmla="*/ 336311 w 2378678"/>
                <a:gd name="csY921" fmla="*/ 553379 h 1912931"/>
                <a:gd name="csX922" fmla="*/ 331541 w 2378678"/>
                <a:gd name="csY922" fmla="*/ 549077 h 1912931"/>
                <a:gd name="csX923" fmla="*/ 334440 w 2378678"/>
                <a:gd name="csY923" fmla="*/ 545429 h 1912931"/>
                <a:gd name="csX924" fmla="*/ 335656 w 2378678"/>
                <a:gd name="csY924" fmla="*/ 543652 h 1912931"/>
                <a:gd name="csX925" fmla="*/ 337714 w 2378678"/>
                <a:gd name="csY925" fmla="*/ 540940 h 1912931"/>
                <a:gd name="csX926" fmla="*/ 336123 w 2378678"/>
                <a:gd name="csY926" fmla="*/ 538508 h 1912931"/>
                <a:gd name="csX927" fmla="*/ 335095 w 2378678"/>
                <a:gd name="csY927" fmla="*/ 537012 h 1912931"/>
                <a:gd name="csX928" fmla="*/ 334160 w 2378678"/>
                <a:gd name="csY928" fmla="*/ 533739 h 1912931"/>
                <a:gd name="csX929" fmla="*/ 332570 w 2378678"/>
                <a:gd name="csY929" fmla="*/ 528315 h 1912931"/>
                <a:gd name="csX930" fmla="*/ 331822 w 2378678"/>
                <a:gd name="csY930" fmla="*/ 524106 h 1912931"/>
                <a:gd name="csX931" fmla="*/ 330138 w 2378678"/>
                <a:gd name="csY931" fmla="*/ 521862 h 1912931"/>
                <a:gd name="csX932" fmla="*/ 326865 w 2378678"/>
                <a:gd name="csY932" fmla="*/ 519710 h 1912931"/>
                <a:gd name="csX933" fmla="*/ 321253 w 2378678"/>
                <a:gd name="csY933" fmla="*/ 520739 h 1912931"/>
                <a:gd name="csX934" fmla="*/ 315922 w 2378678"/>
                <a:gd name="csY934" fmla="*/ 522048 h 1912931"/>
                <a:gd name="csX935" fmla="*/ 314987 w 2378678"/>
                <a:gd name="csY935" fmla="*/ 522329 h 1912931"/>
                <a:gd name="csX936" fmla="*/ 309282 w 2378678"/>
                <a:gd name="csY936" fmla="*/ 523358 h 1912931"/>
                <a:gd name="csX937" fmla="*/ 305167 w 2378678"/>
                <a:gd name="csY937" fmla="*/ 519617 h 1912931"/>
                <a:gd name="csX938" fmla="*/ 301426 w 2378678"/>
                <a:gd name="csY938" fmla="*/ 523545 h 1912931"/>
                <a:gd name="csX939" fmla="*/ 299462 w 2378678"/>
                <a:gd name="csY939" fmla="*/ 525602 h 1912931"/>
                <a:gd name="csX940" fmla="*/ 296376 w 2378678"/>
                <a:gd name="csY940" fmla="*/ 534487 h 1912931"/>
                <a:gd name="csX941" fmla="*/ 294038 w 2378678"/>
                <a:gd name="csY941" fmla="*/ 537386 h 1912931"/>
                <a:gd name="csX942" fmla="*/ 287772 w 2378678"/>
                <a:gd name="csY942" fmla="*/ 532430 h 1912931"/>
                <a:gd name="csX943" fmla="*/ 285808 w 2378678"/>
                <a:gd name="csY943" fmla="*/ 531214 h 1912931"/>
                <a:gd name="csX944" fmla="*/ 283376 w 2378678"/>
                <a:gd name="csY944" fmla="*/ 530185 h 1912931"/>
                <a:gd name="csX945" fmla="*/ 278887 w 2378678"/>
                <a:gd name="csY945" fmla="*/ 527286 h 1912931"/>
                <a:gd name="csX946" fmla="*/ 274492 w 2378678"/>
                <a:gd name="csY946" fmla="*/ 528128 h 1912931"/>
                <a:gd name="csX947" fmla="*/ 273088 w 2378678"/>
                <a:gd name="csY947" fmla="*/ 528408 h 1912931"/>
                <a:gd name="csX948" fmla="*/ 268412 w 2378678"/>
                <a:gd name="csY948" fmla="*/ 527847 h 1912931"/>
                <a:gd name="csX949" fmla="*/ 265981 w 2378678"/>
                <a:gd name="csY949" fmla="*/ 534113 h 1912931"/>
                <a:gd name="csX950" fmla="*/ 261024 w 2378678"/>
                <a:gd name="csY950" fmla="*/ 536358 h 1912931"/>
                <a:gd name="csX951" fmla="*/ 259434 w 2378678"/>
                <a:gd name="csY951" fmla="*/ 536732 h 1912931"/>
                <a:gd name="csX952" fmla="*/ 252046 w 2378678"/>
                <a:gd name="csY952" fmla="*/ 536732 h 1912931"/>
                <a:gd name="csX953" fmla="*/ 244845 w 2378678"/>
                <a:gd name="csY953" fmla="*/ 537947 h 1912931"/>
                <a:gd name="csX954" fmla="*/ 237456 w 2378678"/>
                <a:gd name="csY954" fmla="*/ 537012 h 1912931"/>
                <a:gd name="csX955" fmla="*/ 234370 w 2378678"/>
                <a:gd name="csY955" fmla="*/ 539350 h 1912931"/>
                <a:gd name="csX956" fmla="*/ 229226 w 2378678"/>
                <a:gd name="csY956" fmla="*/ 542717 h 1912931"/>
                <a:gd name="csX957" fmla="*/ 223802 w 2378678"/>
                <a:gd name="csY957" fmla="*/ 538322 h 1912931"/>
                <a:gd name="csX958" fmla="*/ 221277 w 2378678"/>
                <a:gd name="csY958" fmla="*/ 534581 h 1912931"/>
                <a:gd name="csX959" fmla="*/ 215852 w 2378678"/>
                <a:gd name="csY959" fmla="*/ 533832 h 1912931"/>
                <a:gd name="csX960" fmla="*/ 213795 w 2378678"/>
                <a:gd name="csY960" fmla="*/ 533646 h 1912931"/>
                <a:gd name="csX961" fmla="*/ 207809 w 2378678"/>
                <a:gd name="csY961" fmla="*/ 531962 h 1912931"/>
                <a:gd name="csX962" fmla="*/ 206687 w 2378678"/>
                <a:gd name="csY962" fmla="*/ 531681 h 1912931"/>
                <a:gd name="csX963" fmla="*/ 202852 w 2378678"/>
                <a:gd name="csY963" fmla="*/ 529250 h 1912931"/>
                <a:gd name="csX964" fmla="*/ 201543 w 2378678"/>
                <a:gd name="csY964" fmla="*/ 528501 h 1912931"/>
                <a:gd name="csX965" fmla="*/ 200327 w 2378678"/>
                <a:gd name="csY965" fmla="*/ 529998 h 1912931"/>
                <a:gd name="csX966" fmla="*/ 199018 w 2378678"/>
                <a:gd name="csY966" fmla="*/ 531308 h 1912931"/>
                <a:gd name="csX967" fmla="*/ 196680 w 2378678"/>
                <a:gd name="csY967" fmla="*/ 533832 h 1912931"/>
                <a:gd name="csX968" fmla="*/ 195464 w 2378678"/>
                <a:gd name="csY968" fmla="*/ 535235 h 1912931"/>
                <a:gd name="csX969" fmla="*/ 194623 w 2378678"/>
                <a:gd name="csY969" fmla="*/ 535797 h 1912931"/>
                <a:gd name="csX970" fmla="*/ 192285 w 2378678"/>
                <a:gd name="csY970" fmla="*/ 537106 h 1912931"/>
                <a:gd name="csX971" fmla="*/ 190694 w 2378678"/>
                <a:gd name="csY971" fmla="*/ 537106 h 1912931"/>
                <a:gd name="csX972" fmla="*/ 190508 w 2378678"/>
                <a:gd name="csY972" fmla="*/ 537386 h 1912931"/>
                <a:gd name="csX973" fmla="*/ 187234 w 2378678"/>
                <a:gd name="csY973" fmla="*/ 540285 h 1912931"/>
                <a:gd name="csX974" fmla="*/ 186486 w 2378678"/>
                <a:gd name="csY974" fmla="*/ 540847 h 1912931"/>
                <a:gd name="csX975" fmla="*/ 186205 w 2378678"/>
                <a:gd name="csY975" fmla="*/ 541127 h 1912931"/>
                <a:gd name="csX976" fmla="*/ 185177 w 2378678"/>
                <a:gd name="csY976" fmla="*/ 541689 h 1912931"/>
                <a:gd name="csX977" fmla="*/ 184147 w 2378678"/>
                <a:gd name="csY977" fmla="*/ 542624 h 1912931"/>
                <a:gd name="csX978" fmla="*/ 183586 w 2378678"/>
                <a:gd name="csY978" fmla="*/ 543933 h 1912931"/>
                <a:gd name="csX979" fmla="*/ 183212 w 2378678"/>
                <a:gd name="csY979" fmla="*/ 545336 h 1912931"/>
                <a:gd name="csX980" fmla="*/ 182932 w 2378678"/>
                <a:gd name="csY980" fmla="*/ 545897 h 1912931"/>
                <a:gd name="csX981" fmla="*/ 182371 w 2378678"/>
                <a:gd name="csY981" fmla="*/ 547019 h 1912931"/>
                <a:gd name="csX982" fmla="*/ 182090 w 2378678"/>
                <a:gd name="csY982" fmla="*/ 548422 h 1912931"/>
                <a:gd name="csX983" fmla="*/ 181903 w 2378678"/>
                <a:gd name="csY983" fmla="*/ 549358 h 1912931"/>
                <a:gd name="csX984" fmla="*/ 181529 w 2378678"/>
                <a:gd name="csY984" fmla="*/ 550012 h 1912931"/>
                <a:gd name="csX985" fmla="*/ 181248 w 2378678"/>
                <a:gd name="csY985" fmla="*/ 550760 h 1912931"/>
                <a:gd name="csX986" fmla="*/ 180968 w 2378678"/>
                <a:gd name="csY986" fmla="*/ 551415 h 1912931"/>
                <a:gd name="csX987" fmla="*/ 181155 w 2378678"/>
                <a:gd name="csY987" fmla="*/ 552631 h 1912931"/>
                <a:gd name="csX988" fmla="*/ 182090 w 2378678"/>
                <a:gd name="csY988" fmla="*/ 555343 h 1912931"/>
                <a:gd name="csX989" fmla="*/ 182839 w 2378678"/>
                <a:gd name="csY989" fmla="*/ 556746 h 1912931"/>
                <a:gd name="csX990" fmla="*/ 183493 w 2378678"/>
                <a:gd name="csY990" fmla="*/ 557962 h 1912931"/>
                <a:gd name="csX991" fmla="*/ 183680 w 2378678"/>
                <a:gd name="csY991" fmla="*/ 558804 h 1912931"/>
                <a:gd name="csX992" fmla="*/ 183493 w 2378678"/>
                <a:gd name="csY992" fmla="*/ 565911 h 1912931"/>
                <a:gd name="csX993" fmla="*/ 183680 w 2378678"/>
                <a:gd name="csY993" fmla="*/ 570213 h 1912931"/>
                <a:gd name="csX994" fmla="*/ 183400 w 2378678"/>
                <a:gd name="csY994" fmla="*/ 573580 h 1912931"/>
                <a:gd name="csX995" fmla="*/ 183212 w 2378678"/>
                <a:gd name="csY995" fmla="*/ 576666 h 1912931"/>
                <a:gd name="csX996" fmla="*/ 183212 w 2378678"/>
                <a:gd name="csY996" fmla="*/ 579472 h 1912931"/>
                <a:gd name="csX997" fmla="*/ 180594 w 2378678"/>
                <a:gd name="csY997" fmla="*/ 580407 h 1912931"/>
                <a:gd name="csX998" fmla="*/ 175543 w 2378678"/>
                <a:gd name="csY998" fmla="*/ 578817 h 1912931"/>
                <a:gd name="csX999" fmla="*/ 165350 w 2378678"/>
                <a:gd name="csY999" fmla="*/ 574328 h 1912931"/>
                <a:gd name="csX1000" fmla="*/ 161235 w 2378678"/>
                <a:gd name="csY1000" fmla="*/ 571242 h 1912931"/>
                <a:gd name="csX1001" fmla="*/ 151321 w 2378678"/>
                <a:gd name="csY1001" fmla="*/ 571242 h 1912931"/>
                <a:gd name="csX1002" fmla="*/ 144774 w 2378678"/>
                <a:gd name="csY1002" fmla="*/ 574328 h 1912931"/>
                <a:gd name="csX1003" fmla="*/ 141033 w 2378678"/>
                <a:gd name="csY1003" fmla="*/ 571896 h 1912931"/>
                <a:gd name="csX1004" fmla="*/ 133458 w 2378678"/>
                <a:gd name="csY1004" fmla="*/ 571709 h 1912931"/>
                <a:gd name="csX1005" fmla="*/ 129343 w 2378678"/>
                <a:gd name="csY1005" fmla="*/ 571429 h 1912931"/>
                <a:gd name="csX1006" fmla="*/ 126070 w 2378678"/>
                <a:gd name="csY1006" fmla="*/ 573393 h 1912931"/>
                <a:gd name="csX1007" fmla="*/ 125134 w 2378678"/>
                <a:gd name="csY1007" fmla="*/ 577134 h 1912931"/>
                <a:gd name="csX1008" fmla="*/ 117840 w 2378678"/>
                <a:gd name="csY1008" fmla="*/ 581810 h 1912931"/>
                <a:gd name="csX1009" fmla="*/ 111667 w 2378678"/>
                <a:gd name="csY1009" fmla="*/ 581810 h 1912931"/>
                <a:gd name="csX1010" fmla="*/ 106243 w 2378678"/>
                <a:gd name="csY1010" fmla="*/ 584242 h 1912931"/>
                <a:gd name="csX1011" fmla="*/ 102502 w 2378678"/>
                <a:gd name="csY1011" fmla="*/ 589385 h 1912931"/>
                <a:gd name="csX1012" fmla="*/ 95300 w 2378678"/>
                <a:gd name="csY1012" fmla="*/ 594716 h 1912931"/>
                <a:gd name="csX1013" fmla="*/ 86696 w 2378678"/>
                <a:gd name="csY1013" fmla="*/ 594997 h 1912931"/>
                <a:gd name="csX1014" fmla="*/ 78933 w 2378678"/>
                <a:gd name="csY1014" fmla="*/ 594436 h 1912931"/>
                <a:gd name="csX1015" fmla="*/ 72481 w 2378678"/>
                <a:gd name="csY1015" fmla="*/ 587983 h 1912931"/>
                <a:gd name="csX1016" fmla="*/ 70890 w 2378678"/>
                <a:gd name="csY1016" fmla="*/ 582371 h 1912931"/>
                <a:gd name="csX1017" fmla="*/ 70890 w 2378678"/>
                <a:gd name="csY1017" fmla="*/ 581530 h 1912931"/>
                <a:gd name="csX1018" fmla="*/ 69768 w 2378678"/>
                <a:gd name="csY1018" fmla="*/ 577882 h 1912931"/>
                <a:gd name="csX1019" fmla="*/ 65467 w 2378678"/>
                <a:gd name="csY1019" fmla="*/ 574983 h 1912931"/>
                <a:gd name="csX1020" fmla="*/ 65279 w 2378678"/>
                <a:gd name="csY1020" fmla="*/ 575170 h 1912931"/>
                <a:gd name="csX1021" fmla="*/ 64905 w 2378678"/>
                <a:gd name="csY1021" fmla="*/ 575170 h 1912931"/>
                <a:gd name="csX1022" fmla="*/ 63596 w 2378678"/>
                <a:gd name="csY1022" fmla="*/ 574609 h 1912931"/>
                <a:gd name="csX1023" fmla="*/ 62660 w 2378678"/>
                <a:gd name="csY1023" fmla="*/ 574609 h 1912931"/>
                <a:gd name="csX1024" fmla="*/ 58359 w 2378678"/>
                <a:gd name="csY1024" fmla="*/ 579659 h 1912931"/>
                <a:gd name="csX1025" fmla="*/ 48164 w 2378678"/>
                <a:gd name="csY1025" fmla="*/ 591256 h 1912931"/>
                <a:gd name="csX1026" fmla="*/ 40870 w 2378678"/>
                <a:gd name="csY1026" fmla="*/ 604162 h 1912931"/>
                <a:gd name="csX1027" fmla="*/ 38532 w 2378678"/>
                <a:gd name="csY1027" fmla="*/ 613047 h 1912931"/>
                <a:gd name="csX1028" fmla="*/ 39279 w 2378678"/>
                <a:gd name="csY1028" fmla="*/ 618752 h 1912931"/>
                <a:gd name="csX1029" fmla="*/ 42647 w 2378678"/>
                <a:gd name="csY1029" fmla="*/ 624457 h 1912931"/>
                <a:gd name="csX1030" fmla="*/ 49287 w 2378678"/>
                <a:gd name="csY1030" fmla="*/ 631191 h 1912931"/>
                <a:gd name="csX1031" fmla="*/ 64437 w 2378678"/>
                <a:gd name="csY1031" fmla="*/ 634838 h 1912931"/>
                <a:gd name="csX1032" fmla="*/ 65092 w 2378678"/>
                <a:gd name="csY1032" fmla="*/ 653917 h 1912931"/>
                <a:gd name="csX1033" fmla="*/ 65092 w 2378678"/>
                <a:gd name="csY1033" fmla="*/ 654197 h 1912931"/>
                <a:gd name="csX1034" fmla="*/ 64812 w 2378678"/>
                <a:gd name="csY1034" fmla="*/ 654197 h 1912931"/>
                <a:gd name="csX1035" fmla="*/ 64531 w 2378678"/>
                <a:gd name="csY1035" fmla="*/ 654384 h 1912931"/>
                <a:gd name="csX1036" fmla="*/ 62474 w 2378678"/>
                <a:gd name="csY1036" fmla="*/ 658780 h 1912931"/>
                <a:gd name="csX1037" fmla="*/ 62474 w 2378678"/>
                <a:gd name="csY1037" fmla="*/ 660276 h 1912931"/>
                <a:gd name="csX1038" fmla="*/ 68366 w 2378678"/>
                <a:gd name="csY1038" fmla="*/ 666262 h 1912931"/>
                <a:gd name="csX1039" fmla="*/ 71545 w 2378678"/>
                <a:gd name="csY1039" fmla="*/ 670283 h 1912931"/>
                <a:gd name="csX1040" fmla="*/ 72667 w 2378678"/>
                <a:gd name="csY1040" fmla="*/ 674585 h 1912931"/>
                <a:gd name="csX1041" fmla="*/ 72667 w 2378678"/>
                <a:gd name="csY1041" fmla="*/ 674866 h 1912931"/>
                <a:gd name="csX1042" fmla="*/ 72761 w 2378678"/>
                <a:gd name="csY1042" fmla="*/ 675427 h 1912931"/>
                <a:gd name="csX1043" fmla="*/ 73322 w 2378678"/>
                <a:gd name="csY1043" fmla="*/ 680384 h 1912931"/>
                <a:gd name="csX1044" fmla="*/ 73135 w 2378678"/>
                <a:gd name="csY1044" fmla="*/ 685434 h 1912931"/>
                <a:gd name="csX1045" fmla="*/ 72667 w 2378678"/>
                <a:gd name="csY1045" fmla="*/ 687492 h 1912931"/>
                <a:gd name="csX1046" fmla="*/ 72200 w 2378678"/>
                <a:gd name="csY1046" fmla="*/ 690017 h 1912931"/>
                <a:gd name="csX1047" fmla="*/ 71826 w 2378678"/>
                <a:gd name="csY1047" fmla="*/ 693010 h 1912931"/>
                <a:gd name="csX1048" fmla="*/ 71452 w 2378678"/>
                <a:gd name="csY1048" fmla="*/ 695628 h 1912931"/>
                <a:gd name="csX1049" fmla="*/ 71265 w 2378678"/>
                <a:gd name="csY1049" fmla="*/ 696096 h 1912931"/>
                <a:gd name="csX1050" fmla="*/ 70610 w 2378678"/>
                <a:gd name="csY1050" fmla="*/ 701146 h 1912931"/>
                <a:gd name="csX1051" fmla="*/ 65279 w 2378678"/>
                <a:gd name="csY1051" fmla="*/ 705168 h 1912931"/>
                <a:gd name="csX1052" fmla="*/ 53963 w 2378678"/>
                <a:gd name="csY1052" fmla="*/ 710218 h 1912931"/>
                <a:gd name="csX1053" fmla="*/ 50315 w 2378678"/>
                <a:gd name="csY1053" fmla="*/ 714614 h 1912931"/>
                <a:gd name="csX1054" fmla="*/ 46107 w 2378678"/>
                <a:gd name="csY1054" fmla="*/ 722376 h 1912931"/>
                <a:gd name="csX1055" fmla="*/ 41244 w 2378678"/>
                <a:gd name="csY1055" fmla="*/ 731354 h 1912931"/>
                <a:gd name="csX1056" fmla="*/ 39748 w 2378678"/>
                <a:gd name="csY1056" fmla="*/ 738275 h 1912931"/>
                <a:gd name="csX1057" fmla="*/ 39186 w 2378678"/>
                <a:gd name="csY1057" fmla="*/ 741922 h 1912931"/>
                <a:gd name="csX1058" fmla="*/ 38344 w 2378678"/>
                <a:gd name="csY1058" fmla="*/ 746505 h 1912931"/>
                <a:gd name="csX1059" fmla="*/ 38157 w 2378678"/>
                <a:gd name="csY1059" fmla="*/ 748189 h 1912931"/>
                <a:gd name="csX1060" fmla="*/ 37690 w 2378678"/>
                <a:gd name="csY1060" fmla="*/ 751368 h 1912931"/>
                <a:gd name="csX1061" fmla="*/ 36567 w 2378678"/>
                <a:gd name="csY1061" fmla="*/ 757073 h 1912931"/>
                <a:gd name="csX1062" fmla="*/ 35071 w 2378678"/>
                <a:gd name="csY1062" fmla="*/ 764648 h 1912931"/>
                <a:gd name="csX1063" fmla="*/ 34136 w 2378678"/>
                <a:gd name="csY1063" fmla="*/ 770260 h 1912931"/>
                <a:gd name="csX1064" fmla="*/ 23568 w 2378678"/>
                <a:gd name="csY1064" fmla="*/ 772411 h 1912931"/>
                <a:gd name="csX1065" fmla="*/ 20481 w 2378678"/>
                <a:gd name="csY1065" fmla="*/ 773066 h 1912931"/>
                <a:gd name="csX1066" fmla="*/ 11036 w 2378678"/>
                <a:gd name="csY1066" fmla="*/ 774749 h 1912931"/>
                <a:gd name="csX1067" fmla="*/ 2618 w 2378678"/>
                <a:gd name="csY1067" fmla="*/ 780267 h 1912931"/>
                <a:gd name="csX1068" fmla="*/ 0 w 2378678"/>
                <a:gd name="csY1068" fmla="*/ 782231 h 1912931"/>
                <a:gd name="csX1069" fmla="*/ 654 w 2378678"/>
                <a:gd name="csY1069" fmla="*/ 782231 h 1912931"/>
                <a:gd name="csX1070" fmla="*/ 1215 w 2378678"/>
                <a:gd name="csY1070" fmla="*/ 782605 h 1912931"/>
                <a:gd name="csX1071" fmla="*/ 9539 w 2378678"/>
                <a:gd name="csY1071" fmla="*/ 786252 h 1912931"/>
                <a:gd name="csX1072" fmla="*/ 10194 w 2378678"/>
                <a:gd name="csY1072" fmla="*/ 786252 h 1912931"/>
                <a:gd name="csX1073" fmla="*/ 11036 w 2378678"/>
                <a:gd name="csY1073" fmla="*/ 787001 h 1912931"/>
                <a:gd name="csX1074" fmla="*/ 12345 w 2378678"/>
                <a:gd name="csY1074" fmla="*/ 787749 h 1912931"/>
                <a:gd name="csX1075" fmla="*/ 13467 w 2378678"/>
                <a:gd name="csY1075" fmla="*/ 788404 h 1912931"/>
                <a:gd name="csX1076" fmla="*/ 15431 w 2378678"/>
                <a:gd name="csY1076" fmla="*/ 791209 h 1912931"/>
                <a:gd name="csX1077" fmla="*/ 20668 w 2378678"/>
                <a:gd name="csY1077" fmla="*/ 795886 h 1912931"/>
                <a:gd name="csX1078" fmla="*/ 27776 w 2378678"/>
                <a:gd name="csY1078" fmla="*/ 796353 h 1912931"/>
                <a:gd name="csX1079" fmla="*/ 28992 w 2378678"/>
                <a:gd name="csY1079" fmla="*/ 796540 h 1912931"/>
                <a:gd name="csX1080" fmla="*/ 30769 w 2378678"/>
                <a:gd name="csY1080" fmla="*/ 797195 h 1912931"/>
                <a:gd name="csX1081" fmla="*/ 31985 w 2378678"/>
                <a:gd name="csY1081" fmla="*/ 797943 h 1912931"/>
                <a:gd name="csX1082" fmla="*/ 34136 w 2378678"/>
                <a:gd name="csY1082" fmla="*/ 799252 h 1912931"/>
                <a:gd name="csX1083" fmla="*/ 53308 w 2378678"/>
                <a:gd name="csY1083" fmla="*/ 806547 h 1912931"/>
                <a:gd name="csX1084" fmla="*/ 54337 w 2378678"/>
                <a:gd name="csY1084" fmla="*/ 806734 h 1912931"/>
                <a:gd name="csX1085" fmla="*/ 66682 w 2378678"/>
                <a:gd name="csY1085" fmla="*/ 806360 h 1912931"/>
                <a:gd name="csX1086" fmla="*/ 68927 w 2378678"/>
                <a:gd name="csY1086" fmla="*/ 806360 h 1912931"/>
                <a:gd name="csX1087" fmla="*/ 69581 w 2378678"/>
                <a:gd name="csY1087" fmla="*/ 805893 h 1912931"/>
                <a:gd name="csX1088" fmla="*/ 76876 w 2378678"/>
                <a:gd name="csY1088" fmla="*/ 806828 h 1912931"/>
                <a:gd name="csX1089" fmla="*/ 84358 w 2378678"/>
                <a:gd name="csY1089" fmla="*/ 810382 h 1912931"/>
                <a:gd name="csX1090" fmla="*/ 86509 w 2378678"/>
                <a:gd name="csY1090" fmla="*/ 813748 h 1912931"/>
                <a:gd name="csX1091" fmla="*/ 89315 w 2378678"/>
                <a:gd name="csY1091" fmla="*/ 826842 h 1912931"/>
                <a:gd name="csX1092" fmla="*/ 95581 w 2378678"/>
                <a:gd name="csY1092" fmla="*/ 834137 h 1912931"/>
                <a:gd name="csX1093" fmla="*/ 100444 w 2378678"/>
                <a:gd name="csY1093" fmla="*/ 837223 h 1912931"/>
                <a:gd name="csX1094" fmla="*/ 112228 w 2378678"/>
                <a:gd name="csY1094" fmla="*/ 843115 h 1912931"/>
                <a:gd name="csX1095" fmla="*/ 113912 w 2378678"/>
                <a:gd name="csY1095" fmla="*/ 845266 h 1912931"/>
                <a:gd name="csX1096" fmla="*/ 113724 w 2378678"/>
                <a:gd name="csY1096" fmla="*/ 847885 h 1912931"/>
                <a:gd name="csX1097" fmla="*/ 107926 w 2378678"/>
                <a:gd name="csY1097" fmla="*/ 851065 h 1912931"/>
                <a:gd name="csX1098" fmla="*/ 106617 w 2378678"/>
                <a:gd name="csY1098" fmla="*/ 851813 h 1912931"/>
                <a:gd name="csX1099" fmla="*/ 105494 w 2378678"/>
                <a:gd name="csY1099" fmla="*/ 854057 h 1912931"/>
                <a:gd name="csX1100" fmla="*/ 104840 w 2378678"/>
                <a:gd name="csY1100" fmla="*/ 854244 h 1912931"/>
                <a:gd name="csX1101" fmla="*/ 102502 w 2378678"/>
                <a:gd name="csY1101" fmla="*/ 854244 h 1912931"/>
                <a:gd name="csX1102" fmla="*/ 101847 w 2378678"/>
                <a:gd name="csY1102" fmla="*/ 854525 h 1912931"/>
                <a:gd name="csX1103" fmla="*/ 101286 w 2378678"/>
                <a:gd name="csY1103" fmla="*/ 854993 h 1912931"/>
                <a:gd name="csX1104" fmla="*/ 92027 w 2378678"/>
                <a:gd name="csY1104" fmla="*/ 863035 h 1912931"/>
                <a:gd name="csX1105" fmla="*/ 91747 w 2378678"/>
                <a:gd name="csY1105" fmla="*/ 863035 h 1912931"/>
                <a:gd name="csX1106" fmla="*/ 89689 w 2378678"/>
                <a:gd name="csY1106" fmla="*/ 866589 h 1912931"/>
                <a:gd name="csX1107" fmla="*/ 86322 w 2378678"/>
                <a:gd name="csY1107" fmla="*/ 872575 h 1912931"/>
                <a:gd name="csX1108" fmla="*/ 76502 w 2378678"/>
                <a:gd name="csY1108" fmla="*/ 875100 h 1912931"/>
                <a:gd name="csX1109" fmla="*/ 76128 w 2378678"/>
                <a:gd name="csY1109" fmla="*/ 875474 h 1912931"/>
                <a:gd name="csX1110" fmla="*/ 75660 w 2378678"/>
                <a:gd name="csY1110" fmla="*/ 876035 h 1912931"/>
                <a:gd name="csX1111" fmla="*/ 75473 w 2378678"/>
                <a:gd name="csY1111" fmla="*/ 887913 h 1912931"/>
                <a:gd name="csX1112" fmla="*/ 79214 w 2378678"/>
                <a:gd name="csY1112" fmla="*/ 896985 h 1912931"/>
                <a:gd name="csX1113" fmla="*/ 83048 w 2378678"/>
                <a:gd name="csY1113" fmla="*/ 898855 h 1912931"/>
                <a:gd name="csX1114" fmla="*/ 85667 w 2378678"/>
                <a:gd name="csY1114" fmla="*/ 900071 h 1912931"/>
                <a:gd name="csX1115" fmla="*/ 86509 w 2378678"/>
                <a:gd name="csY1115" fmla="*/ 902035 h 1912931"/>
                <a:gd name="csX1116" fmla="*/ 88099 w 2378678"/>
                <a:gd name="csY1116" fmla="*/ 905589 h 1912931"/>
                <a:gd name="csX1117" fmla="*/ 88286 w 2378678"/>
                <a:gd name="csY1117" fmla="*/ 905869 h 1912931"/>
                <a:gd name="csX1118" fmla="*/ 88286 w 2378678"/>
                <a:gd name="csY1118" fmla="*/ 906337 h 1912931"/>
                <a:gd name="csX1119" fmla="*/ 88286 w 2378678"/>
                <a:gd name="csY1119" fmla="*/ 908862 h 1912931"/>
                <a:gd name="csX1120" fmla="*/ 86041 w 2378678"/>
                <a:gd name="csY1120" fmla="*/ 911481 h 1912931"/>
                <a:gd name="csX1121" fmla="*/ 83797 w 2378678"/>
                <a:gd name="csY1121" fmla="*/ 914380 h 1912931"/>
                <a:gd name="csX1122" fmla="*/ 84171 w 2378678"/>
                <a:gd name="csY1122" fmla="*/ 917466 h 1912931"/>
                <a:gd name="csX1123" fmla="*/ 85387 w 2378678"/>
                <a:gd name="csY1123" fmla="*/ 928783 h 1912931"/>
                <a:gd name="csX1124" fmla="*/ 89876 w 2378678"/>
                <a:gd name="csY1124" fmla="*/ 933552 h 1912931"/>
                <a:gd name="csX1125" fmla="*/ 101753 w 2378678"/>
                <a:gd name="csY1125" fmla="*/ 946272 h 1912931"/>
                <a:gd name="csX1126" fmla="*/ 101940 w 2378678"/>
                <a:gd name="csY1126" fmla="*/ 946552 h 1912931"/>
                <a:gd name="csX1127" fmla="*/ 103437 w 2378678"/>
                <a:gd name="csY1127" fmla="*/ 955530 h 1912931"/>
                <a:gd name="csX1128" fmla="*/ 103811 w 2378678"/>
                <a:gd name="csY1128" fmla="*/ 957775 h 1912931"/>
                <a:gd name="csX1129" fmla="*/ 105682 w 2378678"/>
                <a:gd name="csY1129" fmla="*/ 968530 h 1912931"/>
                <a:gd name="csX1130" fmla="*/ 104933 w 2378678"/>
                <a:gd name="csY1130" fmla="*/ 973674 h 1912931"/>
                <a:gd name="csX1131" fmla="*/ 100631 w 2378678"/>
                <a:gd name="csY1131" fmla="*/ 977041 h 1912931"/>
                <a:gd name="csX1132" fmla="*/ 96984 w 2378678"/>
                <a:gd name="csY1132" fmla="*/ 979940 h 1912931"/>
                <a:gd name="csX1133" fmla="*/ 92682 w 2378678"/>
                <a:gd name="csY1133" fmla="*/ 986113 h 1912931"/>
                <a:gd name="csX1134" fmla="*/ 91092 w 2378678"/>
                <a:gd name="csY1134" fmla="*/ 988076 h 1912931"/>
                <a:gd name="csX1135" fmla="*/ 81178 w 2378678"/>
                <a:gd name="csY1135" fmla="*/ 998457 h 1912931"/>
                <a:gd name="csX1136" fmla="*/ 81178 w 2378678"/>
                <a:gd name="csY1136" fmla="*/ 999206 h 1912931"/>
                <a:gd name="csX1137" fmla="*/ 80617 w 2378678"/>
                <a:gd name="csY1137" fmla="*/ 1000609 h 1912931"/>
                <a:gd name="csX1138" fmla="*/ 90531 w 2378678"/>
                <a:gd name="csY1138" fmla="*/ 1002853 h 1912931"/>
                <a:gd name="csX1139" fmla="*/ 90811 w 2378678"/>
                <a:gd name="csY1139" fmla="*/ 1005846 h 1912931"/>
                <a:gd name="csX1140" fmla="*/ 91559 w 2378678"/>
                <a:gd name="csY1140" fmla="*/ 1014450 h 1912931"/>
                <a:gd name="csX1141" fmla="*/ 91559 w 2378678"/>
                <a:gd name="csY1141" fmla="*/ 1017723 h 1912931"/>
                <a:gd name="csX1142" fmla="*/ 91747 w 2378678"/>
                <a:gd name="csY1142" fmla="*/ 1021745 h 1912931"/>
                <a:gd name="csX1143" fmla="*/ 92121 w 2378678"/>
                <a:gd name="csY1143" fmla="*/ 1027824 h 1912931"/>
                <a:gd name="csX1144" fmla="*/ 96890 w 2378678"/>
                <a:gd name="csY1144" fmla="*/ 1027450 h 1912931"/>
                <a:gd name="csX1145" fmla="*/ 98948 w 2378678"/>
                <a:gd name="csY1145" fmla="*/ 1027076 h 1912931"/>
                <a:gd name="csX1146" fmla="*/ 108674 w 2378678"/>
                <a:gd name="csY1146" fmla="*/ 1030069 h 1912931"/>
                <a:gd name="csX1147" fmla="*/ 114753 w 2378678"/>
                <a:gd name="csY1147" fmla="*/ 1031004 h 1912931"/>
                <a:gd name="csX1148" fmla="*/ 120551 w 2378678"/>
                <a:gd name="csY1148" fmla="*/ 1037457 h 1912931"/>
                <a:gd name="csX1149" fmla="*/ 124199 w 2378678"/>
                <a:gd name="csY1149" fmla="*/ 1047557 h 1912931"/>
                <a:gd name="csX1150" fmla="*/ 125321 w 2378678"/>
                <a:gd name="csY1150" fmla="*/ 1050270 h 1912931"/>
                <a:gd name="csX1151" fmla="*/ 126537 w 2378678"/>
                <a:gd name="csY1151" fmla="*/ 1053543 h 1912931"/>
                <a:gd name="csX1152" fmla="*/ 124012 w 2378678"/>
                <a:gd name="csY1152" fmla="*/ 1059996 h 1912931"/>
                <a:gd name="csX1153" fmla="*/ 124386 w 2378678"/>
                <a:gd name="csY1153" fmla="*/ 1070284 h 1912931"/>
                <a:gd name="csX1154" fmla="*/ 129624 w 2378678"/>
                <a:gd name="csY1154" fmla="*/ 1070097 h 1912931"/>
                <a:gd name="csX1155" fmla="*/ 132242 w 2378678"/>
                <a:gd name="csY1155" fmla="*/ 1070097 h 1912931"/>
                <a:gd name="csX1156" fmla="*/ 136263 w 2378678"/>
                <a:gd name="csY1156" fmla="*/ 1064485 h 1912931"/>
                <a:gd name="csX1157" fmla="*/ 140285 w 2378678"/>
                <a:gd name="csY1157" fmla="*/ 1063270 h 1912931"/>
                <a:gd name="csX1158" fmla="*/ 144213 w 2378678"/>
                <a:gd name="csY1158" fmla="*/ 1062522 h 1912931"/>
                <a:gd name="csX1159" fmla="*/ 148702 w 2378678"/>
                <a:gd name="csY1159" fmla="*/ 1058594 h 1912931"/>
                <a:gd name="csX1160" fmla="*/ 153659 w 2378678"/>
                <a:gd name="csY1160" fmla="*/ 1055975 h 1912931"/>
                <a:gd name="csX1161" fmla="*/ 155343 w 2378678"/>
                <a:gd name="csY1161" fmla="*/ 1055788 h 1912931"/>
                <a:gd name="csX1162" fmla="*/ 156839 w 2378678"/>
                <a:gd name="csY1162" fmla="*/ 1056817 h 1912931"/>
                <a:gd name="csX1163" fmla="*/ 158897 w 2378678"/>
                <a:gd name="csY1163" fmla="*/ 1058313 h 1912931"/>
                <a:gd name="csX1164" fmla="*/ 161889 w 2378678"/>
                <a:gd name="csY1164" fmla="*/ 1061212 h 1912931"/>
                <a:gd name="csX1165" fmla="*/ 168904 w 2378678"/>
                <a:gd name="csY1165" fmla="*/ 1055975 h 1912931"/>
                <a:gd name="csX1166" fmla="*/ 172270 w 2378678"/>
                <a:gd name="csY1166" fmla="*/ 1052982 h 1912931"/>
                <a:gd name="csX1167" fmla="*/ 175263 w 2378678"/>
                <a:gd name="csY1167" fmla="*/ 1050737 h 1912931"/>
                <a:gd name="csX1168" fmla="*/ 177601 w 2378678"/>
                <a:gd name="csY1168" fmla="*/ 1048867 h 1912931"/>
                <a:gd name="csX1169" fmla="*/ 179378 w 2378678"/>
                <a:gd name="csY1169" fmla="*/ 1043068 h 1912931"/>
                <a:gd name="csX1170" fmla="*/ 182184 w 2378678"/>
                <a:gd name="csY1170" fmla="*/ 1040637 h 1912931"/>
                <a:gd name="csX1171" fmla="*/ 184802 w 2378678"/>
                <a:gd name="csY1171" fmla="*/ 1039327 h 1912931"/>
                <a:gd name="csX1172" fmla="*/ 189853 w 2378678"/>
                <a:gd name="csY1172" fmla="*/ 1037457 h 1912931"/>
                <a:gd name="csX1173" fmla="*/ 195090 w 2378678"/>
                <a:gd name="csY1173" fmla="*/ 1036989 h 1912931"/>
                <a:gd name="csX1174" fmla="*/ 198457 w 2378678"/>
                <a:gd name="csY1174" fmla="*/ 1036802 h 1912931"/>
                <a:gd name="csX1175" fmla="*/ 205471 w 2378678"/>
                <a:gd name="csY1175" fmla="*/ 1042414 h 1912931"/>
                <a:gd name="csX1176" fmla="*/ 207061 w 2378678"/>
                <a:gd name="csY1176" fmla="*/ 1043068 h 1912931"/>
                <a:gd name="csX1177" fmla="*/ 209680 w 2378678"/>
                <a:gd name="csY1177" fmla="*/ 1044845 h 1912931"/>
                <a:gd name="csX1178" fmla="*/ 212859 w 2378678"/>
                <a:gd name="csY1178" fmla="*/ 1047838 h 1912931"/>
                <a:gd name="csX1179" fmla="*/ 219500 w 2378678"/>
                <a:gd name="csY1179" fmla="*/ 1054946 h 1912931"/>
                <a:gd name="csX1180" fmla="*/ 220154 w 2378678"/>
                <a:gd name="csY1180" fmla="*/ 1061399 h 1912931"/>
                <a:gd name="csX1181" fmla="*/ 220903 w 2378678"/>
                <a:gd name="csY1181" fmla="*/ 1065795 h 1912931"/>
                <a:gd name="csX1182" fmla="*/ 220435 w 2378678"/>
                <a:gd name="csY1182" fmla="*/ 1075334 h 1912931"/>
                <a:gd name="csX1183" fmla="*/ 220903 w 2378678"/>
                <a:gd name="csY1183" fmla="*/ 1088334 h 1912931"/>
                <a:gd name="csX1184" fmla="*/ 220715 w 2378678"/>
                <a:gd name="csY1184" fmla="*/ 1088708 h 1912931"/>
                <a:gd name="csX1185" fmla="*/ 197428 w 2378678"/>
                <a:gd name="csY1185" fmla="*/ 1097873 h 1912931"/>
                <a:gd name="csX1186" fmla="*/ 203600 w 2378678"/>
                <a:gd name="csY1186" fmla="*/ 1103859 h 1912931"/>
                <a:gd name="csX1187" fmla="*/ 211924 w 2378678"/>
                <a:gd name="csY1187" fmla="*/ 1111902 h 1912931"/>
                <a:gd name="csX1188" fmla="*/ 215385 w 2378678"/>
                <a:gd name="csY1188" fmla="*/ 1121535 h 1912931"/>
                <a:gd name="csX1189" fmla="*/ 212392 w 2378678"/>
                <a:gd name="csY1189" fmla="*/ 1130700 h 1912931"/>
                <a:gd name="csX1190" fmla="*/ 211924 w 2378678"/>
                <a:gd name="csY1190" fmla="*/ 1137808 h 1912931"/>
                <a:gd name="csX1191" fmla="*/ 217910 w 2378678"/>
                <a:gd name="csY1191" fmla="*/ 1144541 h 1912931"/>
                <a:gd name="csX1192" fmla="*/ 221183 w 2378678"/>
                <a:gd name="csY1192" fmla="*/ 1148844 h 1912931"/>
                <a:gd name="csX1193" fmla="*/ 219687 w 2378678"/>
                <a:gd name="csY1193" fmla="*/ 1151182 h 1912931"/>
                <a:gd name="csX1194" fmla="*/ 217255 w 2378678"/>
                <a:gd name="csY1194" fmla="*/ 1154175 h 1912931"/>
                <a:gd name="csX1195" fmla="*/ 210241 w 2378678"/>
                <a:gd name="csY1195" fmla="*/ 1158383 h 1912931"/>
                <a:gd name="csX1196" fmla="*/ 207716 w 2378678"/>
                <a:gd name="csY1196" fmla="*/ 1160721 h 1912931"/>
                <a:gd name="csX1197" fmla="*/ 207342 w 2378678"/>
                <a:gd name="csY1197" fmla="*/ 1161002 h 1912931"/>
                <a:gd name="csX1198" fmla="*/ 199485 w 2378678"/>
                <a:gd name="csY1198" fmla="*/ 1166052 h 1912931"/>
                <a:gd name="csX1199" fmla="*/ 199205 w 2378678"/>
                <a:gd name="csY1199" fmla="*/ 1166239 h 1912931"/>
                <a:gd name="csX1200" fmla="*/ 192752 w 2378678"/>
                <a:gd name="csY1200" fmla="*/ 1173908 h 1912931"/>
                <a:gd name="csX1201" fmla="*/ 192097 w 2378678"/>
                <a:gd name="csY1201" fmla="*/ 1174375 h 1912931"/>
                <a:gd name="csX1202" fmla="*/ 191162 w 2378678"/>
                <a:gd name="csY1202" fmla="*/ 1174563 h 1912931"/>
                <a:gd name="csX1203" fmla="*/ 190227 w 2378678"/>
                <a:gd name="csY1203" fmla="*/ 1174563 h 1912931"/>
                <a:gd name="csX1204" fmla="*/ 187889 w 2378678"/>
                <a:gd name="csY1204" fmla="*/ 1173814 h 1912931"/>
                <a:gd name="csX1205" fmla="*/ 185457 w 2378678"/>
                <a:gd name="csY1205" fmla="*/ 1172879 h 1912931"/>
                <a:gd name="csX1206" fmla="*/ 184054 w 2378678"/>
                <a:gd name="csY1206" fmla="*/ 1172037 h 1912931"/>
                <a:gd name="csX1207" fmla="*/ 183306 w 2378678"/>
                <a:gd name="csY1207" fmla="*/ 1171476 h 1912931"/>
                <a:gd name="csX1208" fmla="*/ 182184 w 2378678"/>
                <a:gd name="csY1208" fmla="*/ 1170074 h 1912931"/>
                <a:gd name="csX1209" fmla="*/ 181529 w 2378678"/>
                <a:gd name="csY1209" fmla="*/ 1169699 h 1912931"/>
                <a:gd name="csX1210" fmla="*/ 180781 w 2378678"/>
                <a:gd name="csY1210" fmla="*/ 1169699 h 1912931"/>
                <a:gd name="csX1211" fmla="*/ 178817 w 2378678"/>
                <a:gd name="csY1211" fmla="*/ 1169886 h 1912931"/>
                <a:gd name="csX1212" fmla="*/ 176011 w 2378678"/>
                <a:gd name="csY1212" fmla="*/ 1169886 h 1912931"/>
                <a:gd name="csX1213" fmla="*/ 175170 w 2378678"/>
                <a:gd name="csY1213" fmla="*/ 1169886 h 1912931"/>
                <a:gd name="csX1214" fmla="*/ 173299 w 2378678"/>
                <a:gd name="csY1214" fmla="*/ 1172412 h 1912931"/>
                <a:gd name="csX1215" fmla="*/ 169090 w 2378678"/>
                <a:gd name="csY1215" fmla="*/ 1176152 h 1912931"/>
                <a:gd name="csX1216" fmla="*/ 167313 w 2378678"/>
                <a:gd name="csY1216" fmla="*/ 1178865 h 1912931"/>
                <a:gd name="csX1217" fmla="*/ 164414 w 2378678"/>
                <a:gd name="csY1217" fmla="*/ 1182886 h 1912931"/>
                <a:gd name="csX1218" fmla="*/ 161141 w 2378678"/>
                <a:gd name="csY1218" fmla="*/ 1185412 h 1912931"/>
                <a:gd name="csX1219" fmla="*/ 160673 w 2378678"/>
                <a:gd name="csY1219" fmla="*/ 1185412 h 1912931"/>
                <a:gd name="csX1220" fmla="*/ 156184 w 2378678"/>
                <a:gd name="csY1220" fmla="*/ 1183635 h 1912931"/>
                <a:gd name="csX1221" fmla="*/ 152069 w 2378678"/>
                <a:gd name="csY1221" fmla="*/ 1180548 h 1912931"/>
                <a:gd name="csX1222" fmla="*/ 150947 w 2378678"/>
                <a:gd name="csY1222" fmla="*/ 1185224 h 1912931"/>
                <a:gd name="csX1223" fmla="*/ 149918 w 2378678"/>
                <a:gd name="csY1223" fmla="*/ 1189620 h 1912931"/>
                <a:gd name="csX1224" fmla="*/ 148047 w 2378678"/>
                <a:gd name="csY1224" fmla="*/ 1196634 h 1912931"/>
                <a:gd name="csX1225" fmla="*/ 147580 w 2378678"/>
                <a:gd name="csY1225" fmla="*/ 1205239 h 1912931"/>
                <a:gd name="csX1226" fmla="*/ 149638 w 2378678"/>
                <a:gd name="csY1226" fmla="*/ 1210850 h 1912931"/>
                <a:gd name="csX1227" fmla="*/ 156090 w 2378678"/>
                <a:gd name="csY1227" fmla="*/ 1211785 h 1912931"/>
                <a:gd name="csX1228" fmla="*/ 165724 w 2378678"/>
                <a:gd name="csY1228" fmla="*/ 1213562 h 1912931"/>
                <a:gd name="csX1229" fmla="*/ 165256 w 2378678"/>
                <a:gd name="csY1229" fmla="*/ 1216181 h 1912931"/>
                <a:gd name="csX1230" fmla="*/ 162731 w 2378678"/>
                <a:gd name="csY1230" fmla="*/ 1223008 h 1912931"/>
                <a:gd name="csX1231" fmla="*/ 163759 w 2378678"/>
                <a:gd name="csY1231" fmla="*/ 1224224 h 1912931"/>
                <a:gd name="csX1232" fmla="*/ 163947 w 2378678"/>
                <a:gd name="csY1232" fmla="*/ 1225066 h 1912931"/>
                <a:gd name="csX1233" fmla="*/ 166939 w 2378678"/>
                <a:gd name="csY1233" fmla="*/ 1229181 h 1912931"/>
                <a:gd name="csX1234" fmla="*/ 167407 w 2378678"/>
                <a:gd name="csY1234" fmla="*/ 1230022 h 1912931"/>
                <a:gd name="csX1235" fmla="*/ 167968 w 2378678"/>
                <a:gd name="csY1235" fmla="*/ 1230583 h 1912931"/>
                <a:gd name="csX1236" fmla="*/ 168529 w 2378678"/>
                <a:gd name="csY1236" fmla="*/ 1230864 h 1912931"/>
                <a:gd name="csX1237" fmla="*/ 173766 w 2378678"/>
                <a:gd name="csY1237" fmla="*/ 1234324 h 1912931"/>
                <a:gd name="csX1238" fmla="*/ 174421 w 2378678"/>
                <a:gd name="csY1238" fmla="*/ 1235914 h 1912931"/>
                <a:gd name="csX1239" fmla="*/ 175918 w 2378678"/>
                <a:gd name="csY1239" fmla="*/ 1239749 h 1912931"/>
                <a:gd name="csX1240" fmla="*/ 177040 w 2378678"/>
                <a:gd name="csY1240" fmla="*/ 1241900 h 1912931"/>
                <a:gd name="csX1241" fmla="*/ 178069 w 2378678"/>
                <a:gd name="csY1241" fmla="*/ 1243864 h 1912931"/>
                <a:gd name="csX1242" fmla="*/ 181248 w 2378678"/>
                <a:gd name="csY1242" fmla="*/ 1248914 h 1912931"/>
                <a:gd name="csX1243" fmla="*/ 185831 w 2378678"/>
                <a:gd name="csY1243" fmla="*/ 1255086 h 1912931"/>
                <a:gd name="csX1244" fmla="*/ 185457 w 2378678"/>
                <a:gd name="csY1244" fmla="*/ 1258640 h 1912931"/>
                <a:gd name="csX1245" fmla="*/ 184709 w 2378678"/>
                <a:gd name="csY1245" fmla="*/ 1266590 h 1912931"/>
                <a:gd name="csX1246" fmla="*/ 180687 w 2378678"/>
                <a:gd name="csY1246" fmla="*/ 1273791 h 1912931"/>
                <a:gd name="csX1247" fmla="*/ 186766 w 2378678"/>
                <a:gd name="csY1247" fmla="*/ 1286417 h 1912931"/>
                <a:gd name="csX1248" fmla="*/ 188356 w 2378678"/>
                <a:gd name="csY1248" fmla="*/ 1287446 h 1912931"/>
                <a:gd name="csX1249" fmla="*/ 196306 w 2378678"/>
                <a:gd name="csY1249" fmla="*/ 1276504 h 1912931"/>
                <a:gd name="csX1250" fmla="*/ 200140 w 2378678"/>
                <a:gd name="csY1250" fmla="*/ 1270331 h 1912931"/>
                <a:gd name="csX1251" fmla="*/ 205471 w 2378678"/>
                <a:gd name="csY1251" fmla="*/ 1261353 h 1912931"/>
                <a:gd name="csX1252" fmla="*/ 211643 w 2378678"/>
                <a:gd name="csY1252" fmla="*/ 1261727 h 1912931"/>
                <a:gd name="csX1253" fmla="*/ 215665 w 2378678"/>
                <a:gd name="csY1253" fmla="*/ 1265093 h 1912931"/>
                <a:gd name="csX1254" fmla="*/ 217629 w 2378678"/>
                <a:gd name="csY1254" fmla="*/ 1266777 h 1912931"/>
                <a:gd name="csX1255" fmla="*/ 218003 w 2378678"/>
                <a:gd name="csY1255" fmla="*/ 1267058 h 1912931"/>
                <a:gd name="csX1256" fmla="*/ 211831 w 2378678"/>
                <a:gd name="csY1256" fmla="*/ 1276597 h 1912931"/>
                <a:gd name="csX1257" fmla="*/ 211831 w 2378678"/>
                <a:gd name="csY1257" fmla="*/ 1278561 h 1912931"/>
                <a:gd name="csX1258" fmla="*/ 212673 w 2378678"/>
                <a:gd name="csY1258" fmla="*/ 1282302 h 1912931"/>
                <a:gd name="csX1259" fmla="*/ 214823 w 2378678"/>
                <a:gd name="csY1259" fmla="*/ 1284453 h 1912931"/>
                <a:gd name="csX1260" fmla="*/ 213888 w 2378678"/>
                <a:gd name="csY1260" fmla="*/ 1287913 h 1912931"/>
                <a:gd name="csX1261" fmla="*/ 213888 w 2378678"/>
                <a:gd name="csY1261" fmla="*/ 1290719 h 1912931"/>
                <a:gd name="csX1262" fmla="*/ 214169 w 2378678"/>
                <a:gd name="csY1262" fmla="*/ 1291654 h 1912931"/>
                <a:gd name="csX1263" fmla="*/ 216039 w 2378678"/>
                <a:gd name="csY1263" fmla="*/ 1293525 h 1912931"/>
                <a:gd name="csX1264" fmla="*/ 215665 w 2378678"/>
                <a:gd name="csY1264" fmla="*/ 1295395 h 1912931"/>
                <a:gd name="csX1265" fmla="*/ 214075 w 2378678"/>
                <a:gd name="csY1265" fmla="*/ 1296331 h 1912931"/>
                <a:gd name="csX1266" fmla="*/ 214075 w 2378678"/>
                <a:gd name="csY1266" fmla="*/ 1298481 h 1912931"/>
                <a:gd name="csX1267" fmla="*/ 217816 w 2378678"/>
                <a:gd name="csY1267" fmla="*/ 1299417 h 1912931"/>
                <a:gd name="csX1268" fmla="*/ 220342 w 2378678"/>
                <a:gd name="csY1268" fmla="*/ 1298481 h 1912931"/>
                <a:gd name="csX1269" fmla="*/ 221557 w 2378678"/>
                <a:gd name="csY1269" fmla="*/ 1295395 h 1912931"/>
                <a:gd name="csX1270" fmla="*/ 224082 w 2378678"/>
                <a:gd name="csY1270" fmla="*/ 1293150 h 1912931"/>
                <a:gd name="csX1271" fmla="*/ 227449 w 2378678"/>
                <a:gd name="csY1271" fmla="*/ 1292215 h 1912931"/>
                <a:gd name="csX1272" fmla="*/ 230255 w 2378678"/>
                <a:gd name="csY1272" fmla="*/ 1292215 h 1912931"/>
                <a:gd name="csX1273" fmla="*/ 232125 w 2378678"/>
                <a:gd name="csY1273" fmla="*/ 1295676 h 1912931"/>
                <a:gd name="csX1274" fmla="*/ 235212 w 2378678"/>
                <a:gd name="csY1274" fmla="*/ 1299136 h 1912931"/>
                <a:gd name="csX1275" fmla="*/ 236521 w 2378678"/>
                <a:gd name="csY1275" fmla="*/ 1302503 h 1912931"/>
                <a:gd name="csX1276" fmla="*/ 237176 w 2378678"/>
                <a:gd name="csY1276" fmla="*/ 1305870 h 1912931"/>
                <a:gd name="csX1277" fmla="*/ 236895 w 2378678"/>
                <a:gd name="csY1277" fmla="*/ 1308956 h 1912931"/>
                <a:gd name="csX1278" fmla="*/ 235305 w 2378678"/>
                <a:gd name="csY1278" fmla="*/ 1310827 h 1912931"/>
                <a:gd name="csX1279" fmla="*/ 238392 w 2378678"/>
                <a:gd name="csY1279" fmla="*/ 1312042 h 1912931"/>
                <a:gd name="csX1280" fmla="*/ 239046 w 2378678"/>
                <a:gd name="csY1280" fmla="*/ 1314474 h 1912931"/>
                <a:gd name="csX1281" fmla="*/ 237830 w 2378678"/>
                <a:gd name="csY1281" fmla="*/ 1316719 h 1912931"/>
                <a:gd name="csX1282" fmla="*/ 238485 w 2378678"/>
                <a:gd name="csY1282" fmla="*/ 1319244 h 1912931"/>
                <a:gd name="csX1283" fmla="*/ 240355 w 2378678"/>
                <a:gd name="csY1283" fmla="*/ 1319524 h 1912931"/>
                <a:gd name="csX1284" fmla="*/ 240636 w 2378678"/>
                <a:gd name="csY1284" fmla="*/ 1321769 h 1912931"/>
                <a:gd name="csX1285" fmla="*/ 238204 w 2378678"/>
                <a:gd name="csY1285" fmla="*/ 1323920 h 1912931"/>
                <a:gd name="csX1286" fmla="*/ 237269 w 2378678"/>
                <a:gd name="csY1286" fmla="*/ 1326445 h 1912931"/>
                <a:gd name="csX1287" fmla="*/ 238204 w 2378678"/>
                <a:gd name="csY1287" fmla="*/ 1329531 h 1912931"/>
                <a:gd name="csX1288" fmla="*/ 241010 w 2378678"/>
                <a:gd name="csY1288" fmla="*/ 1330747 h 1912931"/>
                <a:gd name="csX1289" fmla="*/ 244657 w 2378678"/>
                <a:gd name="csY1289" fmla="*/ 1330747 h 1912931"/>
                <a:gd name="csX1290" fmla="*/ 244190 w 2378678"/>
                <a:gd name="csY1290" fmla="*/ 1335797 h 1912931"/>
                <a:gd name="csX1291" fmla="*/ 240823 w 2378678"/>
                <a:gd name="csY1291" fmla="*/ 1342250 h 1912931"/>
                <a:gd name="csX1292" fmla="*/ 237362 w 2378678"/>
                <a:gd name="csY1292" fmla="*/ 1346646 h 1912931"/>
                <a:gd name="csX1293" fmla="*/ 234650 w 2378678"/>
                <a:gd name="csY1293" fmla="*/ 1350200 h 1912931"/>
                <a:gd name="csX1294" fmla="*/ 232780 w 2378678"/>
                <a:gd name="csY1294" fmla="*/ 1354876 h 1912931"/>
                <a:gd name="csX1295" fmla="*/ 231003 w 2378678"/>
                <a:gd name="csY1295" fmla="*/ 1356746 h 1912931"/>
                <a:gd name="csX1296" fmla="*/ 217816 w 2378678"/>
                <a:gd name="csY1296" fmla="*/ 1369840 h 1912931"/>
                <a:gd name="csX1297" fmla="*/ 201730 w 2378678"/>
                <a:gd name="csY1297" fmla="*/ 1385739 h 1912931"/>
                <a:gd name="csX1298" fmla="*/ 201730 w 2378678"/>
                <a:gd name="csY1298" fmla="*/ 1385739 h 1912931"/>
                <a:gd name="csX1299" fmla="*/ 203507 w 2378678"/>
                <a:gd name="csY1299" fmla="*/ 1385739 h 1912931"/>
                <a:gd name="csX1300" fmla="*/ 201730 w 2378678"/>
                <a:gd name="csY1300" fmla="*/ 1385739 h 1912931"/>
                <a:gd name="csX1301" fmla="*/ 187701 w 2378678"/>
                <a:gd name="csY1301" fmla="*/ 1399768 h 1912931"/>
                <a:gd name="csX1302" fmla="*/ 177882 w 2378678"/>
                <a:gd name="csY1302" fmla="*/ 1409494 h 1912931"/>
                <a:gd name="csX1303" fmla="*/ 164789 w 2378678"/>
                <a:gd name="csY1303" fmla="*/ 1434371 h 1912931"/>
                <a:gd name="csX1304" fmla="*/ 158990 w 2378678"/>
                <a:gd name="csY1304" fmla="*/ 1445594 h 1912931"/>
                <a:gd name="csX1305" fmla="*/ 156090 w 2378678"/>
                <a:gd name="csY1305" fmla="*/ 1451206 h 1912931"/>
                <a:gd name="csX1306" fmla="*/ 148702 w 2378678"/>
                <a:gd name="csY1306" fmla="*/ 1465608 h 1912931"/>
                <a:gd name="csX1307" fmla="*/ 144681 w 2378678"/>
                <a:gd name="csY1307" fmla="*/ 1473371 h 1912931"/>
                <a:gd name="csX1308" fmla="*/ 181623 w 2378678"/>
                <a:gd name="csY1308" fmla="*/ 1500025 h 1912931"/>
                <a:gd name="csX1309" fmla="*/ 184896 w 2378678"/>
                <a:gd name="csY1309" fmla="*/ 1502269 h 1912931"/>
                <a:gd name="csX1310" fmla="*/ 203414 w 2378678"/>
                <a:gd name="csY1310" fmla="*/ 1514895 h 1912931"/>
                <a:gd name="csX1311" fmla="*/ 213140 w 2378678"/>
                <a:gd name="csY1311" fmla="*/ 1521909 h 1912931"/>
                <a:gd name="csX1312" fmla="*/ 224550 w 2378678"/>
                <a:gd name="csY1312" fmla="*/ 1532010 h 1912931"/>
                <a:gd name="csX1313" fmla="*/ 225018 w 2378678"/>
                <a:gd name="csY1313" fmla="*/ 1532571 h 1912931"/>
                <a:gd name="csX1314" fmla="*/ 238017 w 2378678"/>
                <a:gd name="csY1314" fmla="*/ 1544262 h 1912931"/>
                <a:gd name="csX1315" fmla="*/ 241104 w 2378678"/>
                <a:gd name="csY1315" fmla="*/ 1546974 h 1912931"/>
                <a:gd name="csX1316" fmla="*/ 229974 w 2378678"/>
                <a:gd name="csY1316" fmla="*/ 1567923 h 1912931"/>
                <a:gd name="csX1317" fmla="*/ 225204 w 2378678"/>
                <a:gd name="csY1317" fmla="*/ 1576620 h 1912931"/>
                <a:gd name="csX1318" fmla="*/ 201730 w 2378678"/>
                <a:gd name="csY1318" fmla="*/ 1621419 h 1912931"/>
                <a:gd name="csX1319" fmla="*/ 200514 w 2378678"/>
                <a:gd name="csY1319" fmla="*/ 1623850 h 1912931"/>
                <a:gd name="csX1320" fmla="*/ 196773 w 2378678"/>
                <a:gd name="csY1320" fmla="*/ 1630771 h 1912931"/>
                <a:gd name="csX1321" fmla="*/ 193500 w 2378678"/>
                <a:gd name="csY1321" fmla="*/ 1634418 h 1912931"/>
                <a:gd name="csX1322" fmla="*/ 193313 w 2378678"/>
                <a:gd name="csY1322" fmla="*/ 1635447 h 1912931"/>
                <a:gd name="csX1323" fmla="*/ 193781 w 2378678"/>
                <a:gd name="csY1323" fmla="*/ 1637317 h 1912931"/>
                <a:gd name="csX1324" fmla="*/ 193968 w 2378678"/>
                <a:gd name="csY1324" fmla="*/ 1638627 h 1912931"/>
                <a:gd name="csX1325" fmla="*/ 193968 w 2378678"/>
                <a:gd name="csY1325" fmla="*/ 1641619 h 1912931"/>
                <a:gd name="csX1326" fmla="*/ 193593 w 2378678"/>
                <a:gd name="csY1326" fmla="*/ 1643116 h 1912931"/>
                <a:gd name="csX1327" fmla="*/ 192658 w 2378678"/>
                <a:gd name="csY1327" fmla="*/ 1643770 h 1912931"/>
                <a:gd name="csX1328" fmla="*/ 192097 w 2378678"/>
                <a:gd name="csY1328" fmla="*/ 1643770 h 1912931"/>
                <a:gd name="csX1329" fmla="*/ 190508 w 2378678"/>
                <a:gd name="csY1329" fmla="*/ 1643116 h 1912931"/>
                <a:gd name="csX1330" fmla="*/ 190039 w 2378678"/>
                <a:gd name="csY1330" fmla="*/ 1642742 h 1912931"/>
                <a:gd name="csX1331" fmla="*/ 189853 w 2378678"/>
                <a:gd name="csY1331" fmla="*/ 1642274 h 1912931"/>
                <a:gd name="csX1332" fmla="*/ 189104 w 2378678"/>
                <a:gd name="csY1332" fmla="*/ 1640310 h 1912931"/>
                <a:gd name="csX1333" fmla="*/ 187701 w 2378678"/>
                <a:gd name="csY1333" fmla="*/ 1637878 h 1912931"/>
                <a:gd name="csX1334" fmla="*/ 186018 w 2378678"/>
                <a:gd name="csY1334" fmla="*/ 1636195 h 1912931"/>
                <a:gd name="csX1335" fmla="*/ 184522 w 2378678"/>
                <a:gd name="csY1335" fmla="*/ 1635166 h 1912931"/>
                <a:gd name="csX1336" fmla="*/ 183400 w 2378678"/>
                <a:gd name="csY1336" fmla="*/ 1634979 h 1912931"/>
                <a:gd name="csX1337" fmla="*/ 182839 w 2378678"/>
                <a:gd name="csY1337" fmla="*/ 1634979 h 1912931"/>
                <a:gd name="csX1338" fmla="*/ 182277 w 2378678"/>
                <a:gd name="csY1338" fmla="*/ 1635447 h 1912931"/>
                <a:gd name="csX1339" fmla="*/ 177320 w 2378678"/>
                <a:gd name="csY1339" fmla="*/ 1641807 h 1912931"/>
                <a:gd name="csX1340" fmla="*/ 176666 w 2378678"/>
                <a:gd name="csY1340" fmla="*/ 1641807 h 1912931"/>
                <a:gd name="csX1341" fmla="*/ 175450 w 2378678"/>
                <a:gd name="csY1341" fmla="*/ 1639655 h 1912931"/>
                <a:gd name="csX1342" fmla="*/ 174982 w 2378678"/>
                <a:gd name="csY1342" fmla="*/ 1637598 h 1912931"/>
                <a:gd name="csX1343" fmla="*/ 174047 w 2378678"/>
                <a:gd name="csY1343" fmla="*/ 1636850 h 1912931"/>
                <a:gd name="csX1344" fmla="*/ 173019 w 2378678"/>
                <a:gd name="csY1344" fmla="*/ 1636289 h 1912931"/>
                <a:gd name="csX1345" fmla="*/ 171054 w 2378678"/>
                <a:gd name="csY1345" fmla="*/ 1634605 h 1912931"/>
                <a:gd name="csX1346" fmla="*/ 170493 w 2378678"/>
                <a:gd name="csY1346" fmla="*/ 1635260 h 1912931"/>
                <a:gd name="csX1347" fmla="*/ 167874 w 2378678"/>
                <a:gd name="csY1347" fmla="*/ 1641058 h 1912931"/>
                <a:gd name="csX1348" fmla="*/ 164789 w 2378678"/>
                <a:gd name="csY1348" fmla="*/ 1647512 h 1912931"/>
                <a:gd name="csX1349" fmla="*/ 167220 w 2378678"/>
                <a:gd name="csY1349" fmla="*/ 1648260 h 1912931"/>
                <a:gd name="csX1350" fmla="*/ 176572 w 2378678"/>
                <a:gd name="csY1350" fmla="*/ 1650785 h 1912931"/>
                <a:gd name="csX1351" fmla="*/ 183025 w 2378678"/>
                <a:gd name="csY1351" fmla="*/ 1651065 h 1912931"/>
                <a:gd name="csX1352" fmla="*/ 183961 w 2378678"/>
                <a:gd name="csY1352" fmla="*/ 1651533 h 1912931"/>
                <a:gd name="csX1353" fmla="*/ 213046 w 2378678"/>
                <a:gd name="csY1353" fmla="*/ 1651720 h 1912931"/>
                <a:gd name="csX1354" fmla="*/ 225859 w 2378678"/>
                <a:gd name="csY1354" fmla="*/ 1653497 h 1912931"/>
                <a:gd name="csX1355" fmla="*/ 227169 w 2378678"/>
                <a:gd name="csY1355" fmla="*/ 1655835 h 1912931"/>
                <a:gd name="csX1356" fmla="*/ 223802 w 2378678"/>
                <a:gd name="csY1356" fmla="*/ 1664065 h 1912931"/>
                <a:gd name="csX1357" fmla="*/ 223802 w 2378678"/>
                <a:gd name="csY1357" fmla="*/ 1665000 h 1912931"/>
                <a:gd name="csX1358" fmla="*/ 222399 w 2378678"/>
                <a:gd name="csY1358" fmla="*/ 1666403 h 1912931"/>
                <a:gd name="csX1359" fmla="*/ 214823 w 2378678"/>
                <a:gd name="csY1359" fmla="*/ 1686043 h 1912931"/>
                <a:gd name="csX1360" fmla="*/ 213046 w 2378678"/>
                <a:gd name="csY1360" fmla="*/ 1689410 h 1912931"/>
                <a:gd name="csX1361" fmla="*/ 212579 w 2378678"/>
                <a:gd name="csY1361" fmla="*/ 1689971 h 1912931"/>
                <a:gd name="csX1362" fmla="*/ 203788 w 2378678"/>
                <a:gd name="csY1362" fmla="*/ 1698762 h 1912931"/>
                <a:gd name="csX1363" fmla="*/ 197708 w 2378678"/>
                <a:gd name="csY1363" fmla="*/ 1704654 h 1912931"/>
                <a:gd name="csX1364" fmla="*/ 196867 w 2378678"/>
                <a:gd name="csY1364" fmla="*/ 1705215 h 1912931"/>
                <a:gd name="csX1365" fmla="*/ 196119 w 2378678"/>
                <a:gd name="csY1365" fmla="*/ 1705403 h 1912931"/>
                <a:gd name="csX1366" fmla="*/ 196867 w 2378678"/>
                <a:gd name="csY1366" fmla="*/ 1708302 h 1912931"/>
                <a:gd name="csX1367" fmla="*/ 192565 w 2378678"/>
                <a:gd name="csY1367" fmla="*/ 1719711 h 1912931"/>
                <a:gd name="csX1368" fmla="*/ 225018 w 2378678"/>
                <a:gd name="csY1368" fmla="*/ 1798739 h 1912931"/>
                <a:gd name="csX1369" fmla="*/ 233809 w 2378678"/>
                <a:gd name="csY1369" fmla="*/ 1834278 h 1912931"/>
                <a:gd name="csX1370" fmla="*/ 238204 w 2378678"/>
                <a:gd name="csY1370" fmla="*/ 1836990 h 1912931"/>
                <a:gd name="csX1371" fmla="*/ 242039 w 2378678"/>
                <a:gd name="csY1371" fmla="*/ 1848400 h 1912931"/>
                <a:gd name="csX1372" fmla="*/ 243161 w 2378678"/>
                <a:gd name="csY1372" fmla="*/ 1861681 h 1912931"/>
                <a:gd name="csX1373" fmla="*/ 245499 w 2378678"/>
                <a:gd name="csY1373" fmla="*/ 1869443 h 1912931"/>
                <a:gd name="csX1374" fmla="*/ 246341 w 2378678"/>
                <a:gd name="csY1374" fmla="*/ 1874119 h 1912931"/>
                <a:gd name="csX1375" fmla="*/ 264297 w 2378678"/>
                <a:gd name="csY1375" fmla="*/ 1886278 h 1912931"/>
                <a:gd name="csX1376" fmla="*/ 278233 w 2378678"/>
                <a:gd name="csY1376" fmla="*/ 1892730 h 1912931"/>
                <a:gd name="csX1377" fmla="*/ 284873 w 2378678"/>
                <a:gd name="csY1377" fmla="*/ 1896471 h 1912931"/>
                <a:gd name="csX1378" fmla="*/ 300865 w 2378678"/>
                <a:gd name="csY1378" fmla="*/ 1901335 h 1912931"/>
                <a:gd name="csX1379" fmla="*/ 311153 w 2378678"/>
                <a:gd name="csY1379" fmla="*/ 1902737 h 1912931"/>
                <a:gd name="csX1380" fmla="*/ 323311 w 2378678"/>
                <a:gd name="csY1380" fmla="*/ 1904047 h 1912931"/>
                <a:gd name="csX1381" fmla="*/ 327800 w 2378678"/>
                <a:gd name="csY1381" fmla="*/ 1907788 h 1912931"/>
                <a:gd name="csX1382" fmla="*/ 335376 w 2378678"/>
                <a:gd name="csY1382" fmla="*/ 1908255 h 1912931"/>
                <a:gd name="csX1383" fmla="*/ 344073 w 2378678"/>
                <a:gd name="csY1383" fmla="*/ 1905169 h 1912931"/>
                <a:gd name="csX1384" fmla="*/ 348375 w 2378678"/>
                <a:gd name="csY1384" fmla="*/ 1901802 h 1912931"/>
                <a:gd name="csX1385" fmla="*/ 350059 w 2378678"/>
                <a:gd name="csY1385" fmla="*/ 1885342 h 1912931"/>
                <a:gd name="csX1386" fmla="*/ 348843 w 2378678"/>
                <a:gd name="csY1386" fmla="*/ 1877954 h 1912931"/>
                <a:gd name="csX1387" fmla="*/ 347721 w 2378678"/>
                <a:gd name="csY1387" fmla="*/ 1869256 h 1912931"/>
                <a:gd name="csX1388" fmla="*/ 383821 w 2378678"/>
                <a:gd name="csY1388" fmla="*/ 1827638 h 1912931"/>
                <a:gd name="csX1389" fmla="*/ 387748 w 2378678"/>
                <a:gd name="csY1389" fmla="*/ 1821465 h 1912931"/>
                <a:gd name="csX1390" fmla="*/ 395137 w 2378678"/>
                <a:gd name="csY1390" fmla="*/ 1826141 h 1912931"/>
                <a:gd name="csX1391" fmla="*/ 396540 w 2378678"/>
                <a:gd name="csY1391" fmla="*/ 1834840 h 1912931"/>
                <a:gd name="csX1392" fmla="*/ 394202 w 2378678"/>
                <a:gd name="csY1392" fmla="*/ 1849148 h 1912931"/>
                <a:gd name="csX1393" fmla="*/ 395605 w 2378678"/>
                <a:gd name="csY1393" fmla="*/ 1859155 h 1912931"/>
                <a:gd name="csX1394" fmla="*/ 398317 w 2378678"/>
                <a:gd name="csY1394" fmla="*/ 1865141 h 1912931"/>
                <a:gd name="csX1395" fmla="*/ 400936 w 2378678"/>
                <a:gd name="csY1395" fmla="*/ 1868601 h 1912931"/>
                <a:gd name="csX1396" fmla="*/ 401122 w 2378678"/>
                <a:gd name="csY1396" fmla="*/ 1879450 h 1912931"/>
                <a:gd name="csX1397" fmla="*/ 398223 w 2378678"/>
                <a:gd name="csY1397" fmla="*/ 1888990 h 1912931"/>
                <a:gd name="csX1398" fmla="*/ 404770 w 2378678"/>
                <a:gd name="csY1398" fmla="*/ 1895817 h 1912931"/>
                <a:gd name="csX1399" fmla="*/ 409540 w 2378678"/>
                <a:gd name="csY1399" fmla="*/ 1897968 h 1912931"/>
                <a:gd name="csX1400" fmla="*/ 413935 w 2378678"/>
                <a:gd name="csY1400" fmla="*/ 1901802 h 1912931"/>
                <a:gd name="csX1401" fmla="*/ 427402 w 2378678"/>
                <a:gd name="csY1401" fmla="*/ 1904608 h 1912931"/>
                <a:gd name="csX1402" fmla="*/ 430956 w 2378678"/>
                <a:gd name="csY1402" fmla="*/ 1906666 h 1912931"/>
                <a:gd name="csX1403" fmla="*/ 442740 w 2378678"/>
                <a:gd name="csY1403" fmla="*/ 1911248 h 1912931"/>
                <a:gd name="csX1404" fmla="*/ 444891 w 2378678"/>
                <a:gd name="csY1404" fmla="*/ 1912932 h 1912931"/>
                <a:gd name="csX1405" fmla="*/ 446762 w 2378678"/>
                <a:gd name="csY1405" fmla="*/ 1900586 h 1912931"/>
                <a:gd name="csX1406" fmla="*/ 447229 w 2378678"/>
                <a:gd name="csY1406" fmla="*/ 1892263 h 1912931"/>
                <a:gd name="csX1407" fmla="*/ 437877 w 2378678"/>
                <a:gd name="csY1407" fmla="*/ 1852983 h 1912931"/>
                <a:gd name="csX1408" fmla="*/ 444611 w 2378678"/>
                <a:gd name="csY1408" fmla="*/ 1843163 h 1912931"/>
                <a:gd name="csX1409" fmla="*/ 445359 w 2378678"/>
                <a:gd name="csY1409" fmla="*/ 1842695 h 1912931"/>
                <a:gd name="csX1410" fmla="*/ 452093 w 2378678"/>
                <a:gd name="csY1410" fmla="*/ 1832221 h 1912931"/>
                <a:gd name="csX1411" fmla="*/ 457424 w 2378678"/>
                <a:gd name="csY1411" fmla="*/ 1825394 h 1912931"/>
                <a:gd name="csX1412" fmla="*/ 464438 w 2378678"/>
                <a:gd name="csY1412" fmla="*/ 1813142 h 1912931"/>
                <a:gd name="csX1413" fmla="*/ 470891 w 2378678"/>
                <a:gd name="csY1413" fmla="*/ 1805660 h 1912931"/>
                <a:gd name="csX1414" fmla="*/ 480898 w 2378678"/>
                <a:gd name="csY1414" fmla="*/ 1796121 h 1912931"/>
                <a:gd name="csX1415" fmla="*/ 484920 w 2378678"/>
                <a:gd name="csY1415" fmla="*/ 1784991 h 1912931"/>
                <a:gd name="csX1416" fmla="*/ 487538 w 2378678"/>
                <a:gd name="csY1416" fmla="*/ 1780128 h 1912931"/>
                <a:gd name="csX1417" fmla="*/ 494927 w 2378678"/>
                <a:gd name="csY1417" fmla="*/ 1776200 h 1912931"/>
                <a:gd name="csX1418" fmla="*/ 503437 w 2378678"/>
                <a:gd name="csY1418" fmla="*/ 1773301 h 1912931"/>
                <a:gd name="csX1419" fmla="*/ 537573 w 2378678"/>
                <a:gd name="csY1419" fmla="*/ 1767222 h 1912931"/>
                <a:gd name="csX1420" fmla="*/ 540005 w 2378678"/>
                <a:gd name="csY1420" fmla="*/ 1765351 h 1912931"/>
                <a:gd name="csX1421" fmla="*/ 543559 w 2378678"/>
                <a:gd name="csY1421" fmla="*/ 1759553 h 1912931"/>
                <a:gd name="csX1422" fmla="*/ 531962 w 2378678"/>
                <a:gd name="csY1422" fmla="*/ 1751322 h 1912931"/>
                <a:gd name="csX1423" fmla="*/ 524854 w 2378678"/>
                <a:gd name="csY1423" fmla="*/ 1747862 h 1912931"/>
                <a:gd name="csX1424" fmla="*/ 524012 w 2378678"/>
                <a:gd name="csY1424" fmla="*/ 1744963 h 1912931"/>
                <a:gd name="csX1425" fmla="*/ 535609 w 2378678"/>
                <a:gd name="csY1425" fmla="*/ 1733834 h 1912931"/>
                <a:gd name="csX1426" fmla="*/ 570120 w 2378678"/>
                <a:gd name="csY1426" fmla="*/ 1726633 h 1912931"/>
                <a:gd name="csX1427" fmla="*/ 580220 w 2378678"/>
                <a:gd name="csY1427" fmla="*/ 1725230 h 1912931"/>
                <a:gd name="csX1428" fmla="*/ 585551 w 2378678"/>
                <a:gd name="csY1428" fmla="*/ 1729157 h 1912931"/>
                <a:gd name="csX1429" fmla="*/ 591537 w 2378678"/>
                <a:gd name="csY1429" fmla="*/ 1730280 h 1912931"/>
                <a:gd name="csX1430" fmla="*/ 597615 w 2378678"/>
                <a:gd name="csY1430" fmla="*/ 1727380 h 1912931"/>
                <a:gd name="csX1431" fmla="*/ 603788 w 2378678"/>
                <a:gd name="csY1431" fmla="*/ 1724388 h 1912931"/>
                <a:gd name="csX1432" fmla="*/ 608090 w 2378678"/>
                <a:gd name="csY1432" fmla="*/ 1720180 h 1912931"/>
                <a:gd name="csX1433" fmla="*/ 614076 w 2378678"/>
                <a:gd name="csY1433" fmla="*/ 1715129 h 1912931"/>
                <a:gd name="csX1434" fmla="*/ 616320 w 2378678"/>
                <a:gd name="csY1434" fmla="*/ 1719244 h 1912931"/>
                <a:gd name="csX1435" fmla="*/ 626140 w 2378678"/>
                <a:gd name="csY1435" fmla="*/ 1722424 h 1912931"/>
                <a:gd name="csX1436" fmla="*/ 637269 w 2378678"/>
                <a:gd name="csY1436" fmla="*/ 1712136 h 1912931"/>
                <a:gd name="csX1437" fmla="*/ 637737 w 2378678"/>
                <a:gd name="csY1437" fmla="*/ 1693245 h 1912931"/>
                <a:gd name="csX1438" fmla="*/ 622680 w 2378678"/>
                <a:gd name="csY1438" fmla="*/ 1686043 h 1912931"/>
                <a:gd name="csX1439" fmla="*/ 634651 w 2378678"/>
                <a:gd name="csY1439" fmla="*/ 1668648 h 1912931"/>
                <a:gd name="csX1440" fmla="*/ 642133 w 2378678"/>
                <a:gd name="csY1440" fmla="*/ 1663036 h 1912931"/>
                <a:gd name="csX1441" fmla="*/ 647744 w 2378678"/>
                <a:gd name="csY1441" fmla="*/ 1677719 h 1912931"/>
                <a:gd name="csX1442" fmla="*/ 661679 w 2378678"/>
                <a:gd name="csY1442" fmla="*/ 1685576 h 1912931"/>
                <a:gd name="csX1443" fmla="*/ 685715 w 2378678"/>
                <a:gd name="csY1443" fmla="*/ 1689036 h 1912931"/>
                <a:gd name="csX1444" fmla="*/ 695535 w 2378678"/>
                <a:gd name="csY1444" fmla="*/ 1701194 h 1912931"/>
                <a:gd name="csX1445" fmla="*/ 683938 w 2378678"/>
                <a:gd name="csY1445" fmla="*/ 1722798 h 1912931"/>
                <a:gd name="csX1446" fmla="*/ 670751 w 2378678"/>
                <a:gd name="csY1446" fmla="*/ 1737855 h 1912931"/>
                <a:gd name="csX1447" fmla="*/ 689923 w 2378678"/>
                <a:gd name="csY1447" fmla="*/ 1740287 h 1912931"/>
                <a:gd name="csX1448" fmla="*/ 703297 w 2378678"/>
                <a:gd name="csY1448" fmla="*/ 1744122 h 1912931"/>
                <a:gd name="csX1449" fmla="*/ 708722 w 2378678"/>
                <a:gd name="csY1449" fmla="*/ 1728877 h 1912931"/>
                <a:gd name="csX1450" fmla="*/ 711995 w 2378678"/>
                <a:gd name="csY1450" fmla="*/ 1718496 h 1912931"/>
                <a:gd name="csX1451" fmla="*/ 722095 w 2378678"/>
                <a:gd name="csY1451" fmla="*/ 1698014 h 1912931"/>
                <a:gd name="csX1452" fmla="*/ 704045 w 2378678"/>
                <a:gd name="csY1452" fmla="*/ 1683611 h 1912931"/>
                <a:gd name="csX1453" fmla="*/ 746225 w 2378678"/>
                <a:gd name="csY1453" fmla="*/ 1679029 h 1912931"/>
                <a:gd name="csX1454" fmla="*/ 756232 w 2378678"/>
                <a:gd name="csY1454" fmla="*/ 1677346 h 1912931"/>
                <a:gd name="csX1455" fmla="*/ 763620 w 2378678"/>
                <a:gd name="csY1455" fmla="*/ 1683238 h 1912931"/>
                <a:gd name="csX1456" fmla="*/ 775591 w 2378678"/>
                <a:gd name="csY1456" fmla="*/ 1681461 h 1912931"/>
                <a:gd name="csX1457" fmla="*/ 785411 w 2378678"/>
                <a:gd name="csY1457" fmla="*/ 1680058 h 1912931"/>
                <a:gd name="csX1458" fmla="*/ 795231 w 2378678"/>
                <a:gd name="csY1458" fmla="*/ 1676691 h 1912931"/>
                <a:gd name="csX1459" fmla="*/ 800375 w 2378678"/>
                <a:gd name="csY1459" fmla="*/ 1671266 h 1912931"/>
                <a:gd name="csX1460" fmla="*/ 809633 w 2378678"/>
                <a:gd name="csY1460" fmla="*/ 1662288 h 1912931"/>
                <a:gd name="csX1461" fmla="*/ 813562 w 2378678"/>
                <a:gd name="csY1461" fmla="*/ 1658547 h 1912931"/>
                <a:gd name="csX1462" fmla="*/ 825065 w 2378678"/>
                <a:gd name="csY1462" fmla="*/ 1650317 h 1912931"/>
                <a:gd name="csX1463" fmla="*/ 823569 w 2378678"/>
                <a:gd name="csY1463" fmla="*/ 1653497 h 1912931"/>
                <a:gd name="csX1464" fmla="*/ 836007 w 2378678"/>
                <a:gd name="csY1464" fmla="*/ 1645454 h 1912931"/>
                <a:gd name="csX1465" fmla="*/ 839561 w 2378678"/>
                <a:gd name="csY1465" fmla="*/ 1641713 h 1912931"/>
                <a:gd name="csX1466" fmla="*/ 839000 w 2378678"/>
                <a:gd name="csY1466" fmla="*/ 1636289 h 1912931"/>
                <a:gd name="csX1467" fmla="*/ 836288 w 2378678"/>
                <a:gd name="csY1467" fmla="*/ 1632641 h 1912931"/>
                <a:gd name="csX1468" fmla="*/ 831705 w 2378678"/>
                <a:gd name="csY1468" fmla="*/ 1618800 h 1912931"/>
                <a:gd name="csX1469" fmla="*/ 836101 w 2378678"/>
                <a:gd name="csY1469" fmla="*/ 1607577 h 1912931"/>
                <a:gd name="csX1470" fmla="*/ 837317 w 2378678"/>
                <a:gd name="csY1470" fmla="*/ 1595980 h 1912931"/>
                <a:gd name="csX1471" fmla="*/ 844331 w 2378678"/>
                <a:gd name="csY1471" fmla="*/ 1573815 h 1912931"/>
                <a:gd name="csX1472" fmla="*/ 855179 w 2378678"/>
                <a:gd name="csY1472" fmla="*/ 1565585 h 1912931"/>
                <a:gd name="csX1473" fmla="*/ 864906 w 2378678"/>
                <a:gd name="csY1473" fmla="*/ 1558758 h 1912931"/>
                <a:gd name="csX1474" fmla="*/ 876877 w 2378678"/>
                <a:gd name="csY1474" fmla="*/ 1549218 h 1912931"/>
                <a:gd name="csX1475" fmla="*/ 888193 w 2378678"/>
                <a:gd name="csY1475" fmla="*/ 1542297 h 1912931"/>
                <a:gd name="csX1476" fmla="*/ 898294 w 2378678"/>
                <a:gd name="csY1476" fmla="*/ 1532103 h 1912931"/>
                <a:gd name="csX1477" fmla="*/ 906243 w 2378678"/>
                <a:gd name="csY1477" fmla="*/ 1520600 h 1912931"/>
                <a:gd name="csX1478" fmla="*/ 915222 w 2378678"/>
                <a:gd name="csY1478" fmla="*/ 1512651 h 1912931"/>
                <a:gd name="csX1479" fmla="*/ 927193 w 2378678"/>
                <a:gd name="csY1479" fmla="*/ 1510593 h 1912931"/>
                <a:gd name="csX1480" fmla="*/ 937012 w 2378678"/>
                <a:gd name="csY1480" fmla="*/ 1513960 h 1912931"/>
                <a:gd name="csX1481" fmla="*/ 946365 w 2378678"/>
                <a:gd name="csY1481" fmla="*/ 1519571 h 1912931"/>
                <a:gd name="csX1482" fmla="*/ 951509 w 2378678"/>
                <a:gd name="csY1482" fmla="*/ 1528550 h 1912931"/>
                <a:gd name="csX1483" fmla="*/ 954221 w 2378678"/>
                <a:gd name="csY1483" fmla="*/ 1537995 h 1912931"/>
                <a:gd name="csX1484" fmla="*/ 971336 w 2378678"/>
                <a:gd name="csY1484" fmla="*/ 1549779 h 1912931"/>
                <a:gd name="csX1485" fmla="*/ 983774 w 2378678"/>
                <a:gd name="csY1485" fmla="*/ 1560909 h 1912931"/>
                <a:gd name="csX1486" fmla="*/ 979472 w 2378678"/>
                <a:gd name="csY1486" fmla="*/ 1568951 h 1912931"/>
                <a:gd name="csX1487" fmla="*/ 972926 w 2378678"/>
                <a:gd name="csY1487" fmla="*/ 1581203 h 1912931"/>
                <a:gd name="csX1488" fmla="*/ 970400 w 2378678"/>
                <a:gd name="csY1488" fmla="*/ 1588031 h 1912931"/>
                <a:gd name="csX1489" fmla="*/ 973487 w 2378678"/>
                <a:gd name="csY1489" fmla="*/ 1594390 h 1912931"/>
                <a:gd name="csX1490" fmla="*/ 978350 w 2378678"/>
                <a:gd name="csY1490" fmla="*/ 1601217 h 1912931"/>
                <a:gd name="csX1491" fmla="*/ 985926 w 2378678"/>
                <a:gd name="csY1491" fmla="*/ 1601404 h 1912931"/>
                <a:gd name="csX1492" fmla="*/ 991443 w 2378678"/>
                <a:gd name="csY1492" fmla="*/ 1599347 h 1912931"/>
                <a:gd name="csX1493" fmla="*/ 1010616 w 2378678"/>
                <a:gd name="csY1493" fmla="*/ 1592893 h 1912931"/>
                <a:gd name="csX1494" fmla="*/ 1013795 w 2378678"/>
                <a:gd name="csY1494" fmla="*/ 1593362 h 1912931"/>
                <a:gd name="csX1495" fmla="*/ 1019688 w 2378678"/>
                <a:gd name="csY1495" fmla="*/ 1591491 h 1912931"/>
                <a:gd name="csX1496" fmla="*/ 1023522 w 2378678"/>
                <a:gd name="csY1496" fmla="*/ 1586066 h 1912931"/>
                <a:gd name="csX1497" fmla="*/ 1026141 w 2378678"/>
                <a:gd name="csY1497" fmla="*/ 1581484 h 1912931"/>
                <a:gd name="csX1498" fmla="*/ 1030723 w 2378678"/>
                <a:gd name="csY1498" fmla="*/ 1572225 h 1912931"/>
                <a:gd name="csX1499" fmla="*/ 1042133 w 2378678"/>
                <a:gd name="csY1499" fmla="*/ 1569326 h 1912931"/>
                <a:gd name="csX1500" fmla="*/ 1053449 w 2378678"/>
                <a:gd name="csY1500" fmla="*/ 1572412 h 1912931"/>
                <a:gd name="csX1501" fmla="*/ 1081133 w 2378678"/>
                <a:gd name="csY1501" fmla="*/ 1594951 h 1912931"/>
                <a:gd name="csX1502" fmla="*/ 1078701 w 2378678"/>
                <a:gd name="csY1502" fmla="*/ 1591771 h 1912931"/>
                <a:gd name="csX1503" fmla="*/ 1095161 w 2378678"/>
                <a:gd name="csY1503" fmla="*/ 1591117 h 1912931"/>
                <a:gd name="csX1504" fmla="*/ 1107039 w 2378678"/>
                <a:gd name="csY1504" fmla="*/ 1589808 h 1912931"/>
                <a:gd name="csX1505" fmla="*/ 1118542 w 2378678"/>
                <a:gd name="csY1505" fmla="*/ 1588966 h 1912931"/>
                <a:gd name="csX1506" fmla="*/ 1122002 w 2378678"/>
                <a:gd name="csY1506" fmla="*/ 1588592 h 1912931"/>
                <a:gd name="csX1507" fmla="*/ 1130887 w 2378678"/>
                <a:gd name="csY1507" fmla="*/ 1593642 h 1912931"/>
                <a:gd name="csX1508" fmla="*/ 1138930 w 2378678"/>
                <a:gd name="csY1508" fmla="*/ 1601311 h 1912931"/>
                <a:gd name="csX1509" fmla="*/ 1144448 w 2378678"/>
                <a:gd name="csY1509" fmla="*/ 1610944 h 1912931"/>
                <a:gd name="csX1510" fmla="*/ 1145944 w 2378678"/>
                <a:gd name="csY1510" fmla="*/ 1619454 h 1912931"/>
                <a:gd name="csX1511" fmla="*/ 1142578 w 2378678"/>
                <a:gd name="csY1511" fmla="*/ 1629555 h 1912931"/>
                <a:gd name="csX1512" fmla="*/ 1133974 w 2378678"/>
                <a:gd name="csY1512" fmla="*/ 1644425 h 1912931"/>
                <a:gd name="csX1513" fmla="*/ 1133038 w 2378678"/>
                <a:gd name="csY1513" fmla="*/ 1648634 h 1912931"/>
                <a:gd name="csX1514" fmla="*/ 1144822 w 2378678"/>
                <a:gd name="csY1514" fmla="*/ 1654807 h 1912931"/>
                <a:gd name="csX1515" fmla="*/ 1152678 w 2378678"/>
                <a:gd name="csY1515" fmla="*/ 1656770 h 1912931"/>
                <a:gd name="csX1516" fmla="*/ 1163433 w 2378678"/>
                <a:gd name="csY1516" fmla="*/ 1655929 h 1912931"/>
                <a:gd name="csX1517" fmla="*/ 1173628 w 2378678"/>
                <a:gd name="csY1517" fmla="*/ 1656116 h 1912931"/>
                <a:gd name="csX1518" fmla="*/ 1183821 w 2378678"/>
                <a:gd name="csY1518" fmla="*/ 1659389 h 1912931"/>
                <a:gd name="csX1519" fmla="*/ 1188030 w 2378678"/>
                <a:gd name="csY1519" fmla="*/ 1663597 h 1912931"/>
                <a:gd name="csX1520" fmla="*/ 1215900 w 2378678"/>
                <a:gd name="csY1520" fmla="*/ 1668648 h 1912931"/>
                <a:gd name="csX1521" fmla="*/ 1218893 w 2378678"/>
                <a:gd name="csY1521" fmla="*/ 1672669 h 1912931"/>
                <a:gd name="csX1522" fmla="*/ 1222914 w 2378678"/>
                <a:gd name="csY1522" fmla="*/ 1674914 h 1912931"/>
                <a:gd name="csX1523" fmla="*/ 1274165 w 2378678"/>
                <a:gd name="csY1523" fmla="*/ 1713726 h 1912931"/>
                <a:gd name="csX1524" fmla="*/ 1316438 w 2378678"/>
                <a:gd name="csY1524" fmla="*/ 1716158 h 1912931"/>
                <a:gd name="csX1525" fmla="*/ 1345243 w 2378678"/>
                <a:gd name="csY1525" fmla="*/ 1715877 h 1912931"/>
                <a:gd name="csX1526" fmla="*/ 1362919 w 2378678"/>
                <a:gd name="csY1526" fmla="*/ 1719525 h 1912931"/>
                <a:gd name="csX1527" fmla="*/ 1375732 w 2378678"/>
                <a:gd name="csY1527" fmla="*/ 1722143 h 1912931"/>
                <a:gd name="csX1528" fmla="*/ 1386580 w 2378678"/>
                <a:gd name="csY1528" fmla="*/ 1732805 h 1912931"/>
                <a:gd name="csX1529" fmla="*/ 1394998 w 2378678"/>
                <a:gd name="csY1529" fmla="*/ 1737294 h 1912931"/>
                <a:gd name="csX1530" fmla="*/ 1409868 w 2378678"/>
                <a:gd name="csY1530" fmla="*/ 1737668 h 1912931"/>
                <a:gd name="csX1531" fmla="*/ 1423897 w 2378678"/>
                <a:gd name="csY1531" fmla="*/ 1734956 h 1912931"/>
                <a:gd name="csX1532" fmla="*/ 1438767 w 2378678"/>
                <a:gd name="csY1532" fmla="*/ 1732150 h 1912931"/>
                <a:gd name="csX1533" fmla="*/ 1451112 w 2378678"/>
                <a:gd name="csY1533" fmla="*/ 1730748 h 1912931"/>
                <a:gd name="csX1534" fmla="*/ 1470284 w 2378678"/>
                <a:gd name="csY1534" fmla="*/ 1734488 h 1912931"/>
                <a:gd name="csX1535" fmla="*/ 1492730 w 2378678"/>
                <a:gd name="csY1535" fmla="*/ 1740287 h 1912931"/>
                <a:gd name="csX1536" fmla="*/ 1503579 w 2378678"/>
                <a:gd name="csY1536" fmla="*/ 1737481 h 1912931"/>
                <a:gd name="csX1537" fmla="*/ 1512838 w 2378678"/>
                <a:gd name="csY1537" fmla="*/ 1734956 h 1912931"/>
                <a:gd name="csX1538" fmla="*/ 1519946 w 2378678"/>
                <a:gd name="csY1538" fmla="*/ 1739258 h 1912931"/>
                <a:gd name="csX1539" fmla="*/ 1523312 w 2378678"/>
                <a:gd name="csY1539" fmla="*/ 1750107 h 1912931"/>
                <a:gd name="csX1540" fmla="*/ 1529111 w 2378678"/>
                <a:gd name="csY1540" fmla="*/ 1753661 h 1912931"/>
                <a:gd name="csX1541" fmla="*/ 1537154 w 2378678"/>
                <a:gd name="csY1541" fmla="*/ 1755812 h 1912931"/>
                <a:gd name="csX1542" fmla="*/ 1544168 w 2378678"/>
                <a:gd name="csY1542" fmla="*/ 1761236 h 1912931"/>
                <a:gd name="csX1543" fmla="*/ 1546038 w 2378678"/>
                <a:gd name="csY1543" fmla="*/ 1766660 h 1912931"/>
                <a:gd name="csX1544" fmla="*/ 1549966 w 2378678"/>
                <a:gd name="csY1544" fmla="*/ 1774049 h 1912931"/>
                <a:gd name="csX1545" fmla="*/ 1560347 w 2378678"/>
                <a:gd name="csY1545" fmla="*/ 1773114 h 1912931"/>
                <a:gd name="csX1546" fmla="*/ 1571290 w 2378678"/>
                <a:gd name="csY1546" fmla="*/ 1773114 h 1912931"/>
                <a:gd name="csX1547" fmla="*/ 1576527 w 2378678"/>
                <a:gd name="csY1547" fmla="*/ 1776106 h 1912931"/>
                <a:gd name="csX1548" fmla="*/ 1582981 w 2378678"/>
                <a:gd name="csY1548" fmla="*/ 1781811 h 1912931"/>
                <a:gd name="csX1549" fmla="*/ 1590930 w 2378678"/>
                <a:gd name="csY1549" fmla="*/ 1789761 h 1912931"/>
                <a:gd name="csX1550" fmla="*/ 1595512 w 2378678"/>
                <a:gd name="csY1550" fmla="*/ 1796027 h 1912931"/>
                <a:gd name="csX1551" fmla="*/ 1604490 w 2378678"/>
                <a:gd name="csY1551" fmla="*/ 1802199 h 1912931"/>
                <a:gd name="csX1552" fmla="*/ 1613001 w 2378678"/>
                <a:gd name="csY1552" fmla="*/ 1806502 h 1912931"/>
                <a:gd name="csX1553" fmla="*/ 1618706 w 2378678"/>
                <a:gd name="csY1553" fmla="*/ 1813142 h 1912931"/>
                <a:gd name="csX1554" fmla="*/ 1624411 w 2378678"/>
                <a:gd name="csY1554" fmla="*/ 1817350 h 1912931"/>
                <a:gd name="csX1555" fmla="*/ 1651439 w 2378678"/>
                <a:gd name="csY1555" fmla="*/ 1822307 h 1912931"/>
                <a:gd name="csX1556" fmla="*/ 1678000 w 2378678"/>
                <a:gd name="csY1556" fmla="*/ 1820717 h 1912931"/>
                <a:gd name="csX1557" fmla="*/ 1657519 w 2378678"/>
                <a:gd name="csY1557" fmla="*/ 1793128 h 1912931"/>
                <a:gd name="csX1558" fmla="*/ 1656863 w 2378678"/>
                <a:gd name="csY1558" fmla="*/ 1787049 h 1912931"/>
                <a:gd name="csX1559" fmla="*/ 1655835 w 2378678"/>
                <a:gd name="csY1559" fmla="*/ 1780876 h 1912931"/>
                <a:gd name="csX1560" fmla="*/ 1654339 w 2378678"/>
                <a:gd name="csY1560" fmla="*/ 1775545 h 1912931"/>
                <a:gd name="csX1561" fmla="*/ 1652562 w 2378678"/>
                <a:gd name="csY1561" fmla="*/ 1767128 h 1912931"/>
                <a:gd name="csX1562" fmla="*/ 1653123 w 2378678"/>
                <a:gd name="csY1562" fmla="*/ 1754596 h 1912931"/>
                <a:gd name="csX1563" fmla="*/ 1652001 w 2378678"/>
                <a:gd name="csY1563" fmla="*/ 1746927 h 1912931"/>
                <a:gd name="csX1564" fmla="*/ 1647979 w 2378678"/>
                <a:gd name="csY1564" fmla="*/ 1736920 h 1912931"/>
                <a:gd name="csX1565" fmla="*/ 1643022 w 2378678"/>
                <a:gd name="csY1565" fmla="*/ 1730654 h 1912931"/>
                <a:gd name="csX1566" fmla="*/ 1641058 w 2378678"/>
                <a:gd name="csY1566" fmla="*/ 1723920 h 1912931"/>
                <a:gd name="csX1567" fmla="*/ 1639655 w 2378678"/>
                <a:gd name="csY1567" fmla="*/ 1716345 h 1912931"/>
                <a:gd name="csX1568" fmla="*/ 1636289 w 2378678"/>
                <a:gd name="csY1568" fmla="*/ 1709237 h 1912931"/>
                <a:gd name="csX1569" fmla="*/ 1632174 w 2378678"/>
                <a:gd name="csY1569" fmla="*/ 1703719 h 1912931"/>
                <a:gd name="csX1570" fmla="*/ 1627778 w 2378678"/>
                <a:gd name="csY1570" fmla="*/ 1699698 h 1912931"/>
                <a:gd name="csX1571" fmla="*/ 1626001 w 2378678"/>
                <a:gd name="csY1571" fmla="*/ 1694180 h 1912931"/>
                <a:gd name="csX1572" fmla="*/ 1625160 w 2378678"/>
                <a:gd name="csY1572" fmla="*/ 1686417 h 1912931"/>
                <a:gd name="csX1573" fmla="*/ 1622166 w 2378678"/>
                <a:gd name="csY1573" fmla="*/ 1680058 h 1912931"/>
                <a:gd name="csX1574" fmla="*/ 1617958 w 2378678"/>
                <a:gd name="csY1574" fmla="*/ 1674634 h 1912931"/>
                <a:gd name="csX1575" fmla="*/ 1613843 w 2378678"/>
                <a:gd name="csY1575" fmla="*/ 1664533 h 1912931"/>
                <a:gd name="csX1576" fmla="*/ 1610757 w 2378678"/>
                <a:gd name="csY1576" fmla="*/ 1654339 h 1912931"/>
                <a:gd name="csX1577" fmla="*/ 1611598 w 2378678"/>
                <a:gd name="csY1577" fmla="*/ 1645454 h 1912931"/>
                <a:gd name="csX1578" fmla="*/ 1614217 w 2378678"/>
                <a:gd name="csY1578" fmla="*/ 1637785 h 1912931"/>
                <a:gd name="csX1579" fmla="*/ 1619641 w 2378678"/>
                <a:gd name="csY1579" fmla="*/ 1631426 h 1912931"/>
                <a:gd name="csX1580" fmla="*/ 1615807 w 2378678"/>
                <a:gd name="csY1580" fmla="*/ 1629555 h 1912931"/>
                <a:gd name="csX1581" fmla="*/ 1617865 w 2378678"/>
                <a:gd name="csY1581" fmla="*/ 1629181 h 1912931"/>
                <a:gd name="csX1582" fmla="*/ 1620203 w 2378678"/>
                <a:gd name="csY1582" fmla="*/ 1628807 h 1912931"/>
                <a:gd name="csX1583" fmla="*/ 1619641 w 2378678"/>
                <a:gd name="csY1583" fmla="*/ 1631519 h 1912931"/>
                <a:gd name="csX1584" fmla="*/ 1622260 w 2378678"/>
                <a:gd name="csY1584" fmla="*/ 1628433 h 1912931"/>
                <a:gd name="csX1585" fmla="*/ 1633015 w 2378678"/>
                <a:gd name="csY1585" fmla="*/ 1620764 h 1912931"/>
                <a:gd name="csX1586" fmla="*/ 1633670 w 2378678"/>
                <a:gd name="csY1586" fmla="*/ 1619922 h 1912931"/>
                <a:gd name="csX1587" fmla="*/ 1640030 w 2378678"/>
                <a:gd name="csY1587" fmla="*/ 1608138 h 1912931"/>
                <a:gd name="csX1588" fmla="*/ 1648541 w 2378678"/>
                <a:gd name="csY1588" fmla="*/ 1596541 h 1912931"/>
                <a:gd name="csX1589" fmla="*/ 1660604 w 2378678"/>
                <a:gd name="csY1589" fmla="*/ 1584102 h 1912931"/>
                <a:gd name="csX1590" fmla="*/ 1669863 w 2378678"/>
                <a:gd name="csY1590" fmla="*/ 1575779 h 1912931"/>
                <a:gd name="csX1591" fmla="*/ 1677252 w 2378678"/>
                <a:gd name="csY1591" fmla="*/ 1569981 h 1912931"/>
                <a:gd name="csX1592" fmla="*/ 1685201 w 2378678"/>
                <a:gd name="csY1592" fmla="*/ 1572693 h 1912931"/>
                <a:gd name="csX1593" fmla="*/ 1692684 w 2378678"/>
                <a:gd name="csY1593" fmla="*/ 1574937 h 1912931"/>
                <a:gd name="csX1594" fmla="*/ 1701474 w 2378678"/>
                <a:gd name="csY1594" fmla="*/ 1574937 h 1912931"/>
                <a:gd name="csX1595" fmla="*/ 1708115 w 2378678"/>
                <a:gd name="csY1595" fmla="*/ 1570448 h 1912931"/>
                <a:gd name="csX1596" fmla="*/ 1710266 w 2378678"/>
                <a:gd name="csY1596" fmla="*/ 1562124 h 1912931"/>
                <a:gd name="csX1597" fmla="*/ 1714474 w 2378678"/>
                <a:gd name="csY1597" fmla="*/ 1555017 h 1912931"/>
                <a:gd name="csX1598" fmla="*/ 1716999 w 2378678"/>
                <a:gd name="csY1598" fmla="*/ 1550995 h 1912931"/>
                <a:gd name="csX1599" fmla="*/ 1718403 w 2378678"/>
                <a:gd name="csY1599" fmla="*/ 1549499 h 1912931"/>
                <a:gd name="csX1600" fmla="*/ 1742344 w 2378678"/>
                <a:gd name="csY1600" fmla="*/ 1531075 h 1912931"/>
                <a:gd name="csX1601" fmla="*/ 1744869 w 2378678"/>
                <a:gd name="csY1601" fmla="*/ 1528643 h 1912931"/>
                <a:gd name="csX1602" fmla="*/ 1737761 w 2378678"/>
                <a:gd name="csY1602" fmla="*/ 1518543 h 1912931"/>
                <a:gd name="csX1603" fmla="*/ 1729531 w 2378678"/>
                <a:gd name="csY1603" fmla="*/ 1520974 h 1912931"/>
                <a:gd name="csX1604" fmla="*/ 1721676 w 2378678"/>
                <a:gd name="csY1604" fmla="*/ 1520506 h 1912931"/>
                <a:gd name="csX1605" fmla="*/ 1718309 w 2378678"/>
                <a:gd name="csY1605" fmla="*/ 1517982 h 1912931"/>
                <a:gd name="csX1606" fmla="*/ 1718309 w 2378678"/>
                <a:gd name="csY1606" fmla="*/ 1504327 h 1912931"/>
                <a:gd name="csX1607" fmla="*/ 1722237 w 2378678"/>
                <a:gd name="csY1607" fmla="*/ 1500493 h 1912931"/>
                <a:gd name="csX1608" fmla="*/ 1728036 w 2378678"/>
                <a:gd name="csY1608" fmla="*/ 1497032 h 1912931"/>
                <a:gd name="csX1609" fmla="*/ 1731496 w 2378678"/>
                <a:gd name="csY1609" fmla="*/ 1491794 h 1912931"/>
                <a:gd name="csX1610" fmla="*/ 1732150 w 2378678"/>
                <a:gd name="csY1610" fmla="*/ 1480479 h 1912931"/>
                <a:gd name="csX1611" fmla="*/ 1733273 w 2378678"/>
                <a:gd name="csY1611" fmla="*/ 1466356 h 1912931"/>
                <a:gd name="csX1612" fmla="*/ 1731122 w 2378678"/>
                <a:gd name="csY1612" fmla="*/ 1457565 h 1912931"/>
                <a:gd name="csX1613" fmla="*/ 1729906 w 2378678"/>
                <a:gd name="csY1613" fmla="*/ 1456817 h 1912931"/>
                <a:gd name="csX1614" fmla="*/ 1721208 w 2378678"/>
                <a:gd name="csY1614" fmla="*/ 1455227 h 1912931"/>
                <a:gd name="csX1615" fmla="*/ 1713165 w 2378678"/>
                <a:gd name="csY1615" fmla="*/ 1449802 h 1912931"/>
                <a:gd name="csX1616" fmla="*/ 1705871 w 2378678"/>
                <a:gd name="csY1616" fmla="*/ 1443724 h 1912931"/>
                <a:gd name="csX1617" fmla="*/ 1698856 w 2378678"/>
                <a:gd name="csY1617" fmla="*/ 1433529 h 1912931"/>
                <a:gd name="csX1618" fmla="*/ 1696798 w 2378678"/>
                <a:gd name="csY1618" fmla="*/ 1419407 h 1912931"/>
                <a:gd name="csX1619" fmla="*/ 1699043 w 2378678"/>
                <a:gd name="csY1619" fmla="*/ 1408559 h 1912931"/>
                <a:gd name="csX1620" fmla="*/ 1702596 w 2378678"/>
                <a:gd name="csY1620" fmla="*/ 1401451 h 1912931"/>
                <a:gd name="csX1621" fmla="*/ 1694366 w 2378678"/>
                <a:gd name="csY1621" fmla="*/ 1398178 h 1912931"/>
                <a:gd name="csX1622" fmla="*/ 1694366 w 2378678"/>
                <a:gd name="csY1622" fmla="*/ 1385458 h 1912931"/>
                <a:gd name="csX1623" fmla="*/ 1693431 w 2378678"/>
                <a:gd name="csY1623" fmla="*/ 1379941 h 1912931"/>
                <a:gd name="csX1624" fmla="*/ 1688195 w 2378678"/>
                <a:gd name="csY1624" fmla="*/ 1375638 h 1912931"/>
                <a:gd name="csX1625" fmla="*/ 1685295 w 2378678"/>
                <a:gd name="csY1625" fmla="*/ 1369934 h 1912931"/>
                <a:gd name="csX1626" fmla="*/ 1687166 w 2378678"/>
                <a:gd name="csY1626" fmla="*/ 1359646 h 1912931"/>
                <a:gd name="csX1627" fmla="*/ 1688662 w 2378678"/>
                <a:gd name="csY1627" fmla="*/ 1352912 h 1912931"/>
                <a:gd name="csX1628" fmla="*/ 1690533 w 2378678"/>
                <a:gd name="csY1628" fmla="*/ 1345243 h 1912931"/>
                <a:gd name="csX1629" fmla="*/ 1690720 w 2378678"/>
                <a:gd name="csY1629" fmla="*/ 1344308 h 1912931"/>
                <a:gd name="csX1630" fmla="*/ 1692964 w 2378678"/>
                <a:gd name="csY1630" fmla="*/ 1337855 h 1912931"/>
                <a:gd name="csX1631" fmla="*/ 1695676 w 2378678"/>
                <a:gd name="csY1631" fmla="*/ 1332243 h 1912931"/>
                <a:gd name="csX1632" fmla="*/ 1701942 w 2378678"/>
                <a:gd name="csY1632" fmla="*/ 1327661 h 1912931"/>
                <a:gd name="csX1633" fmla="*/ 1710453 w 2378678"/>
                <a:gd name="csY1633" fmla="*/ 1327661 h 1912931"/>
                <a:gd name="csX1634" fmla="*/ 1715596 w 2378678"/>
                <a:gd name="csY1634" fmla="*/ 1321956 h 1912931"/>
                <a:gd name="csX1635" fmla="*/ 1715971 w 2378678"/>
                <a:gd name="csY1635" fmla="*/ 1315970 h 1912931"/>
                <a:gd name="csX1636" fmla="*/ 1717747 w 2378678"/>
                <a:gd name="csY1636" fmla="*/ 1307647 h 1912931"/>
                <a:gd name="csX1637" fmla="*/ 1726914 w 2378678"/>
                <a:gd name="csY1637" fmla="*/ 1307647 h 1912931"/>
                <a:gd name="csX1638" fmla="*/ 1731122 w 2378678"/>
                <a:gd name="csY1638" fmla="*/ 1304747 h 1912931"/>
                <a:gd name="csX1639" fmla="*/ 1736358 w 2378678"/>
                <a:gd name="csY1639" fmla="*/ 1291093 h 1912931"/>
                <a:gd name="csX1640" fmla="*/ 1747582 w 2378678"/>
                <a:gd name="csY1640" fmla="*/ 1274072 h 1912931"/>
                <a:gd name="csX1641" fmla="*/ 1746834 w 2378678"/>
                <a:gd name="csY1641" fmla="*/ 1271079 h 1912931"/>
                <a:gd name="csX1642" fmla="*/ 1743841 w 2378678"/>
                <a:gd name="csY1642" fmla="*/ 1269489 h 1912931"/>
                <a:gd name="csX1643" fmla="*/ 1746647 w 2378678"/>
                <a:gd name="csY1643" fmla="*/ 1266870 h 1912931"/>
                <a:gd name="csX1644" fmla="*/ 1746647 w 2378678"/>
                <a:gd name="csY1644" fmla="*/ 1266590 h 1912931"/>
                <a:gd name="csX1645" fmla="*/ 1746647 w 2378678"/>
                <a:gd name="csY1645" fmla="*/ 1266590 h 1912931"/>
                <a:gd name="csX1646" fmla="*/ 1743093 w 2378678"/>
                <a:gd name="csY1646" fmla="*/ 1263784 h 1912931"/>
                <a:gd name="csX1647" fmla="*/ 1742625 w 2378678"/>
                <a:gd name="csY1647" fmla="*/ 1262849 h 1912931"/>
                <a:gd name="csX1648" fmla="*/ 1738417 w 2378678"/>
                <a:gd name="csY1648" fmla="*/ 1255461 h 1912931"/>
                <a:gd name="csX1649" fmla="*/ 1739071 w 2378678"/>
                <a:gd name="csY1649" fmla="*/ 1256863 h 1912931"/>
                <a:gd name="csX1650" fmla="*/ 1739912 w 2378678"/>
                <a:gd name="csY1650" fmla="*/ 1258173 h 1912931"/>
                <a:gd name="csX1651" fmla="*/ 1741971 w 2378678"/>
                <a:gd name="csY1651" fmla="*/ 1260604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</a:cxnLst>
              <a:rect l="l" t="t" r="r" b="b"/>
              <a:pathLst>
                <a:path w="2378678" h="1912931">
                  <a:moveTo>
                    <a:pt x="480337" y="595371"/>
                  </a:moveTo>
                  <a:lnTo>
                    <a:pt x="481272" y="594529"/>
                  </a:lnTo>
                  <a:lnTo>
                    <a:pt x="482675" y="593500"/>
                  </a:lnTo>
                  <a:lnTo>
                    <a:pt x="483610" y="592846"/>
                  </a:lnTo>
                  <a:lnTo>
                    <a:pt x="484452" y="592378"/>
                  </a:lnTo>
                  <a:lnTo>
                    <a:pt x="486603" y="591537"/>
                  </a:lnTo>
                  <a:lnTo>
                    <a:pt x="487819" y="591069"/>
                  </a:lnTo>
                  <a:lnTo>
                    <a:pt x="489502" y="590788"/>
                  </a:lnTo>
                  <a:lnTo>
                    <a:pt x="490531" y="590508"/>
                  </a:lnTo>
                  <a:lnTo>
                    <a:pt x="491186" y="590508"/>
                  </a:lnTo>
                  <a:lnTo>
                    <a:pt x="492589" y="590040"/>
                  </a:lnTo>
                  <a:lnTo>
                    <a:pt x="494740" y="589385"/>
                  </a:lnTo>
                  <a:lnTo>
                    <a:pt x="495955" y="589199"/>
                  </a:lnTo>
                  <a:lnTo>
                    <a:pt x="497639" y="589105"/>
                  </a:lnTo>
                  <a:lnTo>
                    <a:pt x="499697" y="589105"/>
                  </a:lnTo>
                  <a:lnTo>
                    <a:pt x="500819" y="589105"/>
                  </a:lnTo>
                  <a:lnTo>
                    <a:pt x="501474" y="589105"/>
                  </a:lnTo>
                  <a:lnTo>
                    <a:pt x="502409" y="589385"/>
                  </a:lnTo>
                  <a:lnTo>
                    <a:pt x="503250" y="589385"/>
                  </a:lnTo>
                  <a:lnTo>
                    <a:pt x="504185" y="589760"/>
                  </a:lnTo>
                  <a:lnTo>
                    <a:pt x="505495" y="590601"/>
                  </a:lnTo>
                  <a:lnTo>
                    <a:pt x="506991" y="587796"/>
                  </a:lnTo>
                  <a:lnTo>
                    <a:pt x="510545" y="582652"/>
                  </a:lnTo>
                  <a:lnTo>
                    <a:pt x="512603" y="580220"/>
                  </a:lnTo>
                  <a:lnTo>
                    <a:pt x="515876" y="575824"/>
                  </a:lnTo>
                  <a:lnTo>
                    <a:pt x="523825" y="573486"/>
                  </a:lnTo>
                  <a:lnTo>
                    <a:pt x="525602" y="574889"/>
                  </a:lnTo>
                  <a:lnTo>
                    <a:pt x="530746" y="578162"/>
                  </a:lnTo>
                  <a:lnTo>
                    <a:pt x="531588" y="578630"/>
                  </a:lnTo>
                  <a:lnTo>
                    <a:pt x="532243" y="578911"/>
                  </a:lnTo>
                  <a:lnTo>
                    <a:pt x="532430" y="578443"/>
                  </a:lnTo>
                  <a:lnTo>
                    <a:pt x="532430" y="577882"/>
                  </a:lnTo>
                  <a:lnTo>
                    <a:pt x="535516" y="567688"/>
                  </a:lnTo>
                  <a:lnTo>
                    <a:pt x="537012" y="564508"/>
                  </a:lnTo>
                  <a:lnTo>
                    <a:pt x="545429" y="562638"/>
                  </a:lnTo>
                  <a:lnTo>
                    <a:pt x="553285" y="555811"/>
                  </a:lnTo>
                  <a:lnTo>
                    <a:pt x="554127" y="555623"/>
                  </a:lnTo>
                  <a:lnTo>
                    <a:pt x="554595" y="555623"/>
                  </a:lnTo>
                  <a:lnTo>
                    <a:pt x="554969" y="556091"/>
                  </a:lnTo>
                  <a:lnTo>
                    <a:pt x="554969" y="556746"/>
                  </a:lnTo>
                  <a:lnTo>
                    <a:pt x="554782" y="557400"/>
                  </a:lnTo>
                  <a:lnTo>
                    <a:pt x="554782" y="558429"/>
                  </a:lnTo>
                  <a:lnTo>
                    <a:pt x="557120" y="561983"/>
                  </a:lnTo>
                  <a:lnTo>
                    <a:pt x="560767" y="567875"/>
                  </a:lnTo>
                  <a:lnTo>
                    <a:pt x="561796" y="569465"/>
                  </a:lnTo>
                  <a:lnTo>
                    <a:pt x="563199" y="571709"/>
                  </a:lnTo>
                  <a:lnTo>
                    <a:pt x="568062" y="579472"/>
                  </a:lnTo>
                  <a:lnTo>
                    <a:pt x="574796" y="581249"/>
                  </a:lnTo>
                  <a:lnTo>
                    <a:pt x="578817" y="582371"/>
                  </a:lnTo>
                  <a:lnTo>
                    <a:pt x="582932" y="583587"/>
                  </a:lnTo>
                  <a:lnTo>
                    <a:pt x="583307" y="583774"/>
                  </a:lnTo>
                  <a:lnTo>
                    <a:pt x="583681" y="583774"/>
                  </a:lnTo>
                  <a:lnTo>
                    <a:pt x="588824" y="587983"/>
                  </a:lnTo>
                  <a:lnTo>
                    <a:pt x="591069" y="587702"/>
                  </a:lnTo>
                  <a:lnTo>
                    <a:pt x="594716" y="585177"/>
                  </a:lnTo>
                  <a:lnTo>
                    <a:pt x="597428" y="585645"/>
                  </a:lnTo>
                  <a:lnTo>
                    <a:pt x="600047" y="587889"/>
                  </a:lnTo>
                  <a:lnTo>
                    <a:pt x="603040" y="589760"/>
                  </a:lnTo>
                  <a:lnTo>
                    <a:pt x="606126" y="590227"/>
                  </a:lnTo>
                  <a:lnTo>
                    <a:pt x="607529" y="589105"/>
                  </a:lnTo>
                  <a:lnTo>
                    <a:pt x="608651" y="586767"/>
                  </a:lnTo>
                  <a:lnTo>
                    <a:pt x="612486" y="585084"/>
                  </a:lnTo>
                  <a:lnTo>
                    <a:pt x="615572" y="587234"/>
                  </a:lnTo>
                  <a:lnTo>
                    <a:pt x="618846" y="589105"/>
                  </a:lnTo>
                  <a:lnTo>
                    <a:pt x="622493" y="593781"/>
                  </a:lnTo>
                  <a:lnTo>
                    <a:pt x="623241" y="601637"/>
                  </a:lnTo>
                  <a:lnTo>
                    <a:pt x="625299" y="605658"/>
                  </a:lnTo>
                  <a:lnTo>
                    <a:pt x="630162" y="613515"/>
                  </a:lnTo>
                  <a:lnTo>
                    <a:pt x="638485" y="608184"/>
                  </a:lnTo>
                  <a:lnTo>
                    <a:pt x="638953" y="606874"/>
                  </a:lnTo>
                  <a:lnTo>
                    <a:pt x="639421" y="606033"/>
                  </a:lnTo>
                  <a:lnTo>
                    <a:pt x="640730" y="603134"/>
                  </a:lnTo>
                  <a:lnTo>
                    <a:pt x="643910" y="601357"/>
                  </a:lnTo>
                  <a:lnTo>
                    <a:pt x="645500" y="600328"/>
                  </a:lnTo>
                  <a:lnTo>
                    <a:pt x="648773" y="599205"/>
                  </a:lnTo>
                  <a:lnTo>
                    <a:pt x="649241" y="598831"/>
                  </a:lnTo>
                  <a:lnTo>
                    <a:pt x="656255" y="592285"/>
                  </a:lnTo>
                  <a:lnTo>
                    <a:pt x="661960" y="589573"/>
                  </a:lnTo>
                  <a:lnTo>
                    <a:pt x="662708" y="590414"/>
                  </a:lnTo>
                  <a:lnTo>
                    <a:pt x="669068" y="597522"/>
                  </a:lnTo>
                  <a:lnTo>
                    <a:pt x="681787" y="595745"/>
                  </a:lnTo>
                  <a:lnTo>
                    <a:pt x="693197" y="587983"/>
                  </a:lnTo>
                  <a:lnTo>
                    <a:pt x="699743" y="588450"/>
                  </a:lnTo>
                  <a:lnTo>
                    <a:pt x="699743" y="589946"/>
                  </a:lnTo>
                  <a:lnTo>
                    <a:pt x="701053" y="602759"/>
                  </a:lnTo>
                  <a:lnTo>
                    <a:pt x="706290" y="610148"/>
                  </a:lnTo>
                  <a:lnTo>
                    <a:pt x="708534" y="613141"/>
                  </a:lnTo>
                  <a:lnTo>
                    <a:pt x="710779" y="616040"/>
                  </a:lnTo>
                  <a:lnTo>
                    <a:pt x="715362" y="622399"/>
                  </a:lnTo>
                  <a:lnTo>
                    <a:pt x="718729" y="626888"/>
                  </a:lnTo>
                  <a:lnTo>
                    <a:pt x="721347" y="630536"/>
                  </a:lnTo>
                  <a:lnTo>
                    <a:pt x="724901" y="627450"/>
                  </a:lnTo>
                  <a:lnTo>
                    <a:pt x="724901" y="627262"/>
                  </a:lnTo>
                  <a:lnTo>
                    <a:pt x="730513" y="622306"/>
                  </a:lnTo>
                  <a:lnTo>
                    <a:pt x="731074" y="622025"/>
                  </a:lnTo>
                  <a:lnTo>
                    <a:pt x="731448" y="622025"/>
                  </a:lnTo>
                  <a:lnTo>
                    <a:pt x="733786" y="621277"/>
                  </a:lnTo>
                  <a:lnTo>
                    <a:pt x="737994" y="619968"/>
                  </a:lnTo>
                  <a:lnTo>
                    <a:pt x="738836" y="619781"/>
                  </a:lnTo>
                  <a:lnTo>
                    <a:pt x="739959" y="619407"/>
                  </a:lnTo>
                  <a:lnTo>
                    <a:pt x="748189" y="616788"/>
                  </a:lnTo>
                  <a:lnTo>
                    <a:pt x="748843" y="616601"/>
                  </a:lnTo>
                  <a:lnTo>
                    <a:pt x="749498" y="616133"/>
                  </a:lnTo>
                  <a:lnTo>
                    <a:pt x="750620" y="614169"/>
                  </a:lnTo>
                  <a:lnTo>
                    <a:pt x="752117" y="609026"/>
                  </a:lnTo>
                  <a:lnTo>
                    <a:pt x="758102" y="608277"/>
                  </a:lnTo>
                  <a:lnTo>
                    <a:pt x="759692" y="607529"/>
                  </a:lnTo>
                  <a:lnTo>
                    <a:pt x="761656" y="606594"/>
                  </a:lnTo>
                  <a:lnTo>
                    <a:pt x="766800" y="604069"/>
                  </a:lnTo>
                  <a:lnTo>
                    <a:pt x="769232" y="602479"/>
                  </a:lnTo>
                  <a:lnTo>
                    <a:pt x="771102" y="601263"/>
                  </a:lnTo>
                  <a:lnTo>
                    <a:pt x="771944" y="600796"/>
                  </a:lnTo>
                  <a:lnTo>
                    <a:pt x="773159" y="600141"/>
                  </a:lnTo>
                  <a:lnTo>
                    <a:pt x="775404" y="599299"/>
                  </a:lnTo>
                  <a:lnTo>
                    <a:pt x="775871" y="599299"/>
                  </a:lnTo>
                  <a:lnTo>
                    <a:pt x="780828" y="597709"/>
                  </a:lnTo>
                  <a:lnTo>
                    <a:pt x="787188" y="597709"/>
                  </a:lnTo>
                  <a:lnTo>
                    <a:pt x="794763" y="601824"/>
                  </a:lnTo>
                  <a:lnTo>
                    <a:pt x="798411" y="603975"/>
                  </a:lnTo>
                  <a:lnTo>
                    <a:pt x="799533" y="604349"/>
                  </a:lnTo>
                  <a:lnTo>
                    <a:pt x="802245" y="605097"/>
                  </a:lnTo>
                  <a:lnTo>
                    <a:pt x="802994" y="605472"/>
                  </a:lnTo>
                  <a:lnTo>
                    <a:pt x="803461" y="605191"/>
                  </a:lnTo>
                  <a:lnTo>
                    <a:pt x="811036" y="604911"/>
                  </a:lnTo>
                  <a:lnTo>
                    <a:pt x="811691" y="605658"/>
                  </a:lnTo>
                  <a:lnTo>
                    <a:pt x="812907" y="604723"/>
                  </a:lnTo>
                  <a:lnTo>
                    <a:pt x="813562" y="604443"/>
                  </a:lnTo>
                  <a:lnTo>
                    <a:pt x="819360" y="602104"/>
                  </a:lnTo>
                  <a:lnTo>
                    <a:pt x="820482" y="601637"/>
                  </a:lnTo>
                  <a:lnTo>
                    <a:pt x="823475" y="600421"/>
                  </a:lnTo>
                  <a:lnTo>
                    <a:pt x="828899" y="598083"/>
                  </a:lnTo>
                  <a:lnTo>
                    <a:pt x="833669" y="596119"/>
                  </a:lnTo>
                  <a:lnTo>
                    <a:pt x="838813" y="594062"/>
                  </a:lnTo>
                  <a:lnTo>
                    <a:pt x="841619" y="592939"/>
                  </a:lnTo>
                  <a:lnTo>
                    <a:pt x="844144" y="591911"/>
                  </a:lnTo>
                  <a:lnTo>
                    <a:pt x="849101" y="589573"/>
                  </a:lnTo>
                  <a:lnTo>
                    <a:pt x="865561" y="590227"/>
                  </a:lnTo>
                  <a:lnTo>
                    <a:pt x="864906" y="593594"/>
                  </a:lnTo>
                  <a:lnTo>
                    <a:pt x="865186" y="601824"/>
                  </a:lnTo>
                  <a:lnTo>
                    <a:pt x="865841" y="617910"/>
                  </a:lnTo>
                  <a:lnTo>
                    <a:pt x="877158" y="604443"/>
                  </a:lnTo>
                  <a:lnTo>
                    <a:pt x="888474" y="590788"/>
                  </a:lnTo>
                  <a:lnTo>
                    <a:pt x="902035" y="593781"/>
                  </a:lnTo>
                  <a:lnTo>
                    <a:pt x="905589" y="592472"/>
                  </a:lnTo>
                  <a:lnTo>
                    <a:pt x="912603" y="589573"/>
                  </a:lnTo>
                  <a:lnTo>
                    <a:pt x="922423" y="584709"/>
                  </a:lnTo>
                  <a:lnTo>
                    <a:pt x="933272" y="579753"/>
                  </a:lnTo>
                  <a:lnTo>
                    <a:pt x="933739" y="579753"/>
                  </a:lnTo>
                  <a:lnTo>
                    <a:pt x="941408" y="568530"/>
                  </a:lnTo>
                  <a:lnTo>
                    <a:pt x="942157" y="568249"/>
                  </a:lnTo>
                  <a:lnTo>
                    <a:pt x="953754" y="557120"/>
                  </a:lnTo>
                  <a:lnTo>
                    <a:pt x="962170" y="548609"/>
                  </a:lnTo>
                  <a:lnTo>
                    <a:pt x="982652" y="542062"/>
                  </a:lnTo>
                  <a:lnTo>
                    <a:pt x="983774" y="544027"/>
                  </a:lnTo>
                  <a:lnTo>
                    <a:pt x="985738" y="569558"/>
                  </a:lnTo>
                  <a:lnTo>
                    <a:pt x="985926" y="577508"/>
                  </a:lnTo>
                  <a:lnTo>
                    <a:pt x="985926" y="580781"/>
                  </a:lnTo>
                  <a:lnTo>
                    <a:pt x="984149" y="585551"/>
                  </a:lnTo>
                  <a:lnTo>
                    <a:pt x="986487" y="591911"/>
                  </a:lnTo>
                  <a:lnTo>
                    <a:pt x="989292" y="594903"/>
                  </a:lnTo>
                  <a:lnTo>
                    <a:pt x="990227" y="597054"/>
                  </a:lnTo>
                  <a:lnTo>
                    <a:pt x="991443" y="602573"/>
                  </a:lnTo>
                  <a:lnTo>
                    <a:pt x="992472" y="603788"/>
                  </a:lnTo>
                  <a:lnTo>
                    <a:pt x="997149" y="603320"/>
                  </a:lnTo>
                  <a:lnTo>
                    <a:pt x="1005191" y="603695"/>
                  </a:lnTo>
                  <a:lnTo>
                    <a:pt x="1010616" y="604349"/>
                  </a:lnTo>
                  <a:lnTo>
                    <a:pt x="1010990" y="606968"/>
                  </a:lnTo>
                  <a:lnTo>
                    <a:pt x="1012393" y="614824"/>
                  </a:lnTo>
                  <a:lnTo>
                    <a:pt x="1012767" y="616507"/>
                  </a:lnTo>
                  <a:lnTo>
                    <a:pt x="1014450" y="617256"/>
                  </a:lnTo>
                  <a:lnTo>
                    <a:pt x="1021184" y="619874"/>
                  </a:lnTo>
                  <a:lnTo>
                    <a:pt x="1022400" y="620061"/>
                  </a:lnTo>
                  <a:lnTo>
                    <a:pt x="1025580" y="620061"/>
                  </a:lnTo>
                  <a:lnTo>
                    <a:pt x="1027730" y="619874"/>
                  </a:lnTo>
                  <a:lnTo>
                    <a:pt x="1029788" y="614076"/>
                  </a:lnTo>
                  <a:lnTo>
                    <a:pt x="1029788" y="613702"/>
                  </a:lnTo>
                  <a:lnTo>
                    <a:pt x="1029788" y="606781"/>
                  </a:lnTo>
                  <a:lnTo>
                    <a:pt x="1030349" y="606968"/>
                  </a:lnTo>
                  <a:lnTo>
                    <a:pt x="1036148" y="608465"/>
                  </a:lnTo>
                  <a:lnTo>
                    <a:pt x="1036335" y="608465"/>
                  </a:lnTo>
                  <a:lnTo>
                    <a:pt x="1036148" y="613702"/>
                  </a:lnTo>
                  <a:lnTo>
                    <a:pt x="1036148" y="616601"/>
                  </a:lnTo>
                  <a:lnTo>
                    <a:pt x="1035961" y="620809"/>
                  </a:lnTo>
                  <a:lnTo>
                    <a:pt x="1043630" y="621838"/>
                  </a:lnTo>
                  <a:lnTo>
                    <a:pt x="1050925" y="621557"/>
                  </a:lnTo>
                  <a:lnTo>
                    <a:pt x="1052608" y="621557"/>
                  </a:lnTo>
                  <a:lnTo>
                    <a:pt x="1060183" y="616227"/>
                  </a:lnTo>
                  <a:lnTo>
                    <a:pt x="1060557" y="615665"/>
                  </a:lnTo>
                  <a:lnTo>
                    <a:pt x="1063737" y="615665"/>
                  </a:lnTo>
                  <a:lnTo>
                    <a:pt x="1066262" y="618004"/>
                  </a:lnTo>
                  <a:lnTo>
                    <a:pt x="1066637" y="617723"/>
                  </a:lnTo>
                  <a:lnTo>
                    <a:pt x="1068507" y="621464"/>
                  </a:lnTo>
                  <a:lnTo>
                    <a:pt x="1071126" y="624738"/>
                  </a:lnTo>
                  <a:lnTo>
                    <a:pt x="1075614" y="625299"/>
                  </a:lnTo>
                  <a:lnTo>
                    <a:pt x="1122190" y="616507"/>
                  </a:lnTo>
                  <a:lnTo>
                    <a:pt x="1122190" y="618752"/>
                  </a:lnTo>
                  <a:lnTo>
                    <a:pt x="1121909" y="624831"/>
                  </a:lnTo>
                  <a:lnTo>
                    <a:pt x="1121909" y="630162"/>
                  </a:lnTo>
                  <a:lnTo>
                    <a:pt x="1127894" y="631284"/>
                  </a:lnTo>
                  <a:lnTo>
                    <a:pt x="1134348" y="632219"/>
                  </a:lnTo>
                  <a:lnTo>
                    <a:pt x="1145290" y="633903"/>
                  </a:lnTo>
                  <a:lnTo>
                    <a:pt x="1148095" y="634370"/>
                  </a:lnTo>
                  <a:lnTo>
                    <a:pt x="1156793" y="635212"/>
                  </a:lnTo>
                  <a:lnTo>
                    <a:pt x="1166426" y="636708"/>
                  </a:lnTo>
                  <a:lnTo>
                    <a:pt x="1179052" y="638766"/>
                  </a:lnTo>
                  <a:lnTo>
                    <a:pt x="1179520" y="638860"/>
                  </a:lnTo>
                  <a:lnTo>
                    <a:pt x="1179520" y="638205"/>
                  </a:lnTo>
                  <a:lnTo>
                    <a:pt x="1178210" y="630442"/>
                  </a:lnTo>
                  <a:lnTo>
                    <a:pt x="1166894" y="616414"/>
                  </a:lnTo>
                  <a:lnTo>
                    <a:pt x="1163901" y="613421"/>
                  </a:lnTo>
                  <a:lnTo>
                    <a:pt x="1160160" y="607996"/>
                  </a:lnTo>
                  <a:lnTo>
                    <a:pt x="1150621" y="601263"/>
                  </a:lnTo>
                  <a:lnTo>
                    <a:pt x="1147534" y="597428"/>
                  </a:lnTo>
                  <a:lnTo>
                    <a:pt x="1146506" y="594997"/>
                  </a:lnTo>
                  <a:lnTo>
                    <a:pt x="1145290" y="592098"/>
                  </a:lnTo>
                  <a:lnTo>
                    <a:pt x="1144448" y="590134"/>
                  </a:lnTo>
                  <a:lnTo>
                    <a:pt x="1143419" y="584709"/>
                  </a:lnTo>
                  <a:lnTo>
                    <a:pt x="1137621" y="569465"/>
                  </a:lnTo>
                  <a:lnTo>
                    <a:pt x="1129765" y="564134"/>
                  </a:lnTo>
                  <a:lnTo>
                    <a:pt x="1121067" y="552350"/>
                  </a:lnTo>
                  <a:lnTo>
                    <a:pt x="1125744" y="545429"/>
                  </a:lnTo>
                  <a:lnTo>
                    <a:pt x="1126772" y="544214"/>
                  </a:lnTo>
                  <a:lnTo>
                    <a:pt x="1129204" y="541408"/>
                  </a:lnTo>
                  <a:lnTo>
                    <a:pt x="1127894" y="529717"/>
                  </a:lnTo>
                  <a:lnTo>
                    <a:pt x="1142858" y="527847"/>
                  </a:lnTo>
                  <a:lnTo>
                    <a:pt x="1141268" y="513257"/>
                  </a:lnTo>
                  <a:lnTo>
                    <a:pt x="1150527" y="509236"/>
                  </a:lnTo>
                  <a:lnTo>
                    <a:pt x="1150901" y="509236"/>
                  </a:lnTo>
                  <a:lnTo>
                    <a:pt x="1159786" y="508207"/>
                  </a:lnTo>
                  <a:lnTo>
                    <a:pt x="1168483" y="508674"/>
                  </a:lnTo>
                  <a:lnTo>
                    <a:pt x="1175030" y="511481"/>
                  </a:lnTo>
                  <a:lnTo>
                    <a:pt x="1181577" y="512789"/>
                  </a:lnTo>
                  <a:lnTo>
                    <a:pt x="1181858" y="512977"/>
                  </a:lnTo>
                  <a:lnTo>
                    <a:pt x="1184382" y="510639"/>
                  </a:lnTo>
                  <a:lnTo>
                    <a:pt x="1188591" y="504466"/>
                  </a:lnTo>
                  <a:lnTo>
                    <a:pt x="1201124" y="494646"/>
                  </a:lnTo>
                  <a:lnTo>
                    <a:pt x="1210476" y="486977"/>
                  </a:lnTo>
                  <a:lnTo>
                    <a:pt x="1212720" y="485200"/>
                  </a:lnTo>
                  <a:lnTo>
                    <a:pt x="1219921" y="479121"/>
                  </a:lnTo>
                  <a:lnTo>
                    <a:pt x="1221324" y="486229"/>
                  </a:lnTo>
                  <a:lnTo>
                    <a:pt x="1221886" y="489876"/>
                  </a:lnTo>
                  <a:lnTo>
                    <a:pt x="1217490" y="500070"/>
                  </a:lnTo>
                  <a:lnTo>
                    <a:pt x="1215807" y="503531"/>
                  </a:lnTo>
                  <a:lnTo>
                    <a:pt x="1228526" y="513444"/>
                  </a:lnTo>
                  <a:lnTo>
                    <a:pt x="1260698" y="505962"/>
                  </a:lnTo>
                  <a:lnTo>
                    <a:pt x="1267245" y="513912"/>
                  </a:lnTo>
                  <a:lnTo>
                    <a:pt x="1280805" y="534020"/>
                  </a:lnTo>
                  <a:lnTo>
                    <a:pt x="1280805" y="534300"/>
                  </a:lnTo>
                  <a:lnTo>
                    <a:pt x="1290158" y="548609"/>
                  </a:lnTo>
                  <a:lnTo>
                    <a:pt x="1291935" y="551696"/>
                  </a:lnTo>
                  <a:lnTo>
                    <a:pt x="1294179" y="563854"/>
                  </a:lnTo>
                  <a:lnTo>
                    <a:pt x="1296892" y="579472"/>
                  </a:lnTo>
                  <a:lnTo>
                    <a:pt x="1300071" y="578256"/>
                  </a:lnTo>
                  <a:lnTo>
                    <a:pt x="1311014" y="574983"/>
                  </a:lnTo>
                  <a:lnTo>
                    <a:pt x="1318776" y="569933"/>
                  </a:lnTo>
                  <a:lnTo>
                    <a:pt x="1321395" y="568062"/>
                  </a:lnTo>
                  <a:lnTo>
                    <a:pt x="1321956" y="567595"/>
                  </a:lnTo>
                  <a:lnTo>
                    <a:pt x="1322517" y="568156"/>
                  </a:lnTo>
                  <a:lnTo>
                    <a:pt x="1323359" y="568436"/>
                  </a:lnTo>
                  <a:lnTo>
                    <a:pt x="1323920" y="568623"/>
                  </a:lnTo>
                  <a:lnTo>
                    <a:pt x="1328783" y="575544"/>
                  </a:lnTo>
                  <a:lnTo>
                    <a:pt x="1329438" y="575918"/>
                  </a:lnTo>
                  <a:lnTo>
                    <a:pt x="1330654" y="578350"/>
                  </a:lnTo>
                  <a:lnTo>
                    <a:pt x="1330654" y="578817"/>
                  </a:lnTo>
                  <a:lnTo>
                    <a:pt x="1331121" y="579098"/>
                  </a:lnTo>
                  <a:lnTo>
                    <a:pt x="1331402" y="579192"/>
                  </a:lnTo>
                  <a:lnTo>
                    <a:pt x="1331402" y="579753"/>
                  </a:lnTo>
                  <a:lnTo>
                    <a:pt x="1334114" y="584523"/>
                  </a:lnTo>
                  <a:lnTo>
                    <a:pt x="1340380" y="599860"/>
                  </a:lnTo>
                  <a:lnTo>
                    <a:pt x="1340941" y="600234"/>
                  </a:lnTo>
                  <a:lnTo>
                    <a:pt x="1340941" y="602759"/>
                  </a:lnTo>
                  <a:lnTo>
                    <a:pt x="1342531" y="603601"/>
                  </a:lnTo>
                  <a:lnTo>
                    <a:pt x="1344963" y="599580"/>
                  </a:lnTo>
                  <a:lnTo>
                    <a:pt x="1346646" y="596493"/>
                  </a:lnTo>
                  <a:lnTo>
                    <a:pt x="1372178" y="591911"/>
                  </a:lnTo>
                  <a:lnTo>
                    <a:pt x="1387049" y="590040"/>
                  </a:lnTo>
                  <a:lnTo>
                    <a:pt x="1386207" y="597615"/>
                  </a:lnTo>
                  <a:lnTo>
                    <a:pt x="1385833" y="602104"/>
                  </a:lnTo>
                  <a:lnTo>
                    <a:pt x="1385645" y="604162"/>
                  </a:lnTo>
                  <a:lnTo>
                    <a:pt x="1385458" y="604443"/>
                  </a:lnTo>
                  <a:lnTo>
                    <a:pt x="1385645" y="604630"/>
                  </a:lnTo>
                  <a:lnTo>
                    <a:pt x="1392753" y="609493"/>
                  </a:lnTo>
                  <a:lnTo>
                    <a:pt x="1397897" y="612953"/>
                  </a:lnTo>
                  <a:lnTo>
                    <a:pt x="1401451" y="613888"/>
                  </a:lnTo>
                  <a:lnTo>
                    <a:pt x="1403041" y="614357"/>
                  </a:lnTo>
                  <a:lnTo>
                    <a:pt x="1404163" y="614357"/>
                  </a:lnTo>
                  <a:lnTo>
                    <a:pt x="1404163" y="614730"/>
                  </a:lnTo>
                  <a:lnTo>
                    <a:pt x="1411926" y="617910"/>
                  </a:lnTo>
                  <a:lnTo>
                    <a:pt x="1414170" y="623147"/>
                  </a:lnTo>
                  <a:lnTo>
                    <a:pt x="1421184" y="622025"/>
                  </a:lnTo>
                  <a:lnTo>
                    <a:pt x="1425767" y="620996"/>
                  </a:lnTo>
                  <a:lnTo>
                    <a:pt x="1428011" y="623147"/>
                  </a:lnTo>
                  <a:lnTo>
                    <a:pt x="1427544" y="626327"/>
                  </a:lnTo>
                  <a:lnTo>
                    <a:pt x="1428573" y="629133"/>
                  </a:lnTo>
                  <a:lnTo>
                    <a:pt x="1432781" y="632032"/>
                  </a:lnTo>
                  <a:lnTo>
                    <a:pt x="1435774" y="631097"/>
                  </a:lnTo>
                  <a:lnTo>
                    <a:pt x="1441011" y="629039"/>
                  </a:lnTo>
                  <a:lnTo>
                    <a:pt x="1444846" y="627637"/>
                  </a:lnTo>
                  <a:lnTo>
                    <a:pt x="1465608" y="619781"/>
                  </a:lnTo>
                  <a:lnTo>
                    <a:pt x="1469068" y="618004"/>
                  </a:lnTo>
                  <a:lnTo>
                    <a:pt x="1482910" y="628478"/>
                  </a:lnTo>
                  <a:lnTo>
                    <a:pt x="1500960" y="637363"/>
                  </a:lnTo>
                  <a:lnTo>
                    <a:pt x="1509284" y="641384"/>
                  </a:lnTo>
                  <a:lnTo>
                    <a:pt x="1516205" y="647744"/>
                  </a:lnTo>
                  <a:lnTo>
                    <a:pt x="1526305" y="650176"/>
                  </a:lnTo>
                  <a:lnTo>
                    <a:pt x="1533787" y="634931"/>
                  </a:lnTo>
                  <a:lnTo>
                    <a:pt x="1532103" y="630723"/>
                  </a:lnTo>
                  <a:lnTo>
                    <a:pt x="1528549" y="625673"/>
                  </a:lnTo>
                  <a:lnTo>
                    <a:pt x="1528830" y="617910"/>
                  </a:lnTo>
                  <a:lnTo>
                    <a:pt x="1529017" y="608838"/>
                  </a:lnTo>
                  <a:lnTo>
                    <a:pt x="1529205" y="600982"/>
                  </a:lnTo>
                  <a:lnTo>
                    <a:pt x="1529205" y="591256"/>
                  </a:lnTo>
                  <a:lnTo>
                    <a:pt x="1533506" y="590976"/>
                  </a:lnTo>
                  <a:lnTo>
                    <a:pt x="1542017" y="590414"/>
                  </a:lnTo>
                  <a:lnTo>
                    <a:pt x="1547441" y="590227"/>
                  </a:lnTo>
                  <a:lnTo>
                    <a:pt x="1547909" y="592472"/>
                  </a:lnTo>
                  <a:lnTo>
                    <a:pt x="1549219" y="598364"/>
                  </a:lnTo>
                  <a:lnTo>
                    <a:pt x="1550060" y="602385"/>
                  </a:lnTo>
                  <a:lnTo>
                    <a:pt x="1550995" y="606594"/>
                  </a:lnTo>
                  <a:lnTo>
                    <a:pt x="1552492" y="613234"/>
                  </a:lnTo>
                  <a:lnTo>
                    <a:pt x="1553801" y="619687"/>
                  </a:lnTo>
                  <a:lnTo>
                    <a:pt x="1554924" y="620061"/>
                  </a:lnTo>
                  <a:lnTo>
                    <a:pt x="1568671" y="617069"/>
                  </a:lnTo>
                  <a:lnTo>
                    <a:pt x="1572692" y="616320"/>
                  </a:lnTo>
                  <a:lnTo>
                    <a:pt x="1573347" y="616040"/>
                  </a:lnTo>
                  <a:lnTo>
                    <a:pt x="1582232" y="614357"/>
                  </a:lnTo>
                  <a:lnTo>
                    <a:pt x="1616649" y="607061"/>
                  </a:lnTo>
                  <a:lnTo>
                    <a:pt x="1617303" y="610428"/>
                  </a:lnTo>
                  <a:lnTo>
                    <a:pt x="1650785" y="602946"/>
                  </a:lnTo>
                  <a:lnTo>
                    <a:pt x="1650224" y="600702"/>
                  </a:lnTo>
                  <a:lnTo>
                    <a:pt x="1646950" y="584803"/>
                  </a:lnTo>
                  <a:lnTo>
                    <a:pt x="1641900" y="560019"/>
                  </a:lnTo>
                  <a:lnTo>
                    <a:pt x="1639936" y="528782"/>
                  </a:lnTo>
                  <a:lnTo>
                    <a:pt x="1644893" y="520178"/>
                  </a:lnTo>
                  <a:lnTo>
                    <a:pt x="1646203" y="517372"/>
                  </a:lnTo>
                  <a:lnTo>
                    <a:pt x="1663691" y="485574"/>
                  </a:lnTo>
                  <a:lnTo>
                    <a:pt x="1663317" y="485294"/>
                  </a:lnTo>
                  <a:lnTo>
                    <a:pt x="1663317" y="485107"/>
                  </a:lnTo>
                  <a:lnTo>
                    <a:pt x="1663504" y="484639"/>
                  </a:lnTo>
                  <a:lnTo>
                    <a:pt x="1663971" y="482862"/>
                  </a:lnTo>
                  <a:lnTo>
                    <a:pt x="1665281" y="478373"/>
                  </a:lnTo>
                  <a:lnTo>
                    <a:pt x="1664907" y="477905"/>
                  </a:lnTo>
                  <a:lnTo>
                    <a:pt x="1664907" y="477344"/>
                  </a:lnTo>
                  <a:lnTo>
                    <a:pt x="1664252" y="453870"/>
                  </a:lnTo>
                  <a:lnTo>
                    <a:pt x="1667619" y="449194"/>
                  </a:lnTo>
                  <a:lnTo>
                    <a:pt x="1670519" y="448165"/>
                  </a:lnTo>
                  <a:lnTo>
                    <a:pt x="1674166" y="443302"/>
                  </a:lnTo>
                  <a:lnTo>
                    <a:pt x="1759647" y="438251"/>
                  </a:lnTo>
                  <a:lnTo>
                    <a:pt x="1758337" y="417676"/>
                  </a:lnTo>
                  <a:lnTo>
                    <a:pt x="1773394" y="416554"/>
                  </a:lnTo>
                  <a:lnTo>
                    <a:pt x="1771617" y="375217"/>
                  </a:lnTo>
                  <a:lnTo>
                    <a:pt x="1778912" y="366519"/>
                  </a:lnTo>
                  <a:lnTo>
                    <a:pt x="1778538" y="359505"/>
                  </a:lnTo>
                  <a:lnTo>
                    <a:pt x="1777322" y="337152"/>
                  </a:lnTo>
                  <a:lnTo>
                    <a:pt x="1776761" y="327239"/>
                  </a:lnTo>
                  <a:lnTo>
                    <a:pt x="1776761" y="324901"/>
                  </a:lnTo>
                  <a:lnTo>
                    <a:pt x="1773861" y="319102"/>
                  </a:lnTo>
                  <a:lnTo>
                    <a:pt x="1772739" y="316671"/>
                  </a:lnTo>
                  <a:lnTo>
                    <a:pt x="1776106" y="310872"/>
                  </a:lnTo>
                  <a:lnTo>
                    <a:pt x="1776106" y="310498"/>
                  </a:lnTo>
                  <a:lnTo>
                    <a:pt x="1775545" y="309657"/>
                  </a:lnTo>
                  <a:lnTo>
                    <a:pt x="1774984" y="308253"/>
                  </a:lnTo>
                  <a:lnTo>
                    <a:pt x="1774236" y="306009"/>
                  </a:lnTo>
                  <a:lnTo>
                    <a:pt x="1773768" y="304699"/>
                  </a:lnTo>
                  <a:lnTo>
                    <a:pt x="1773394" y="302736"/>
                  </a:lnTo>
                  <a:lnTo>
                    <a:pt x="1772833" y="299743"/>
                  </a:lnTo>
                  <a:lnTo>
                    <a:pt x="1772366" y="298246"/>
                  </a:lnTo>
                  <a:lnTo>
                    <a:pt x="1771711" y="296469"/>
                  </a:lnTo>
                  <a:lnTo>
                    <a:pt x="1771150" y="293196"/>
                  </a:lnTo>
                  <a:lnTo>
                    <a:pt x="1770682" y="290671"/>
                  </a:lnTo>
                  <a:lnTo>
                    <a:pt x="1770215" y="288426"/>
                  </a:lnTo>
                  <a:lnTo>
                    <a:pt x="1770215" y="287772"/>
                  </a:lnTo>
                  <a:lnTo>
                    <a:pt x="1782466" y="289175"/>
                  </a:lnTo>
                  <a:lnTo>
                    <a:pt x="1783682" y="290203"/>
                  </a:lnTo>
                  <a:lnTo>
                    <a:pt x="1782466" y="279729"/>
                  </a:lnTo>
                  <a:lnTo>
                    <a:pt x="1782185" y="276456"/>
                  </a:lnTo>
                  <a:lnTo>
                    <a:pt x="1780876" y="262707"/>
                  </a:lnTo>
                  <a:lnTo>
                    <a:pt x="1777696" y="261492"/>
                  </a:lnTo>
                  <a:lnTo>
                    <a:pt x="1777042" y="254945"/>
                  </a:lnTo>
                  <a:lnTo>
                    <a:pt x="1773488" y="247557"/>
                  </a:lnTo>
                  <a:lnTo>
                    <a:pt x="1772366" y="245406"/>
                  </a:lnTo>
                  <a:lnTo>
                    <a:pt x="1771523" y="243629"/>
                  </a:lnTo>
                  <a:lnTo>
                    <a:pt x="1772739" y="242881"/>
                  </a:lnTo>
                  <a:lnTo>
                    <a:pt x="1777883" y="240075"/>
                  </a:lnTo>
                  <a:lnTo>
                    <a:pt x="1784710" y="237362"/>
                  </a:lnTo>
                  <a:lnTo>
                    <a:pt x="1795653" y="235679"/>
                  </a:lnTo>
                  <a:lnTo>
                    <a:pt x="1812768" y="235024"/>
                  </a:lnTo>
                  <a:lnTo>
                    <a:pt x="1828574" y="230910"/>
                  </a:lnTo>
                  <a:lnTo>
                    <a:pt x="1834933" y="227636"/>
                  </a:lnTo>
                  <a:lnTo>
                    <a:pt x="1834745" y="226514"/>
                  </a:lnTo>
                  <a:lnTo>
                    <a:pt x="1834558" y="220903"/>
                  </a:lnTo>
                  <a:lnTo>
                    <a:pt x="1834933" y="214169"/>
                  </a:lnTo>
                  <a:lnTo>
                    <a:pt x="1834278" y="211737"/>
                  </a:lnTo>
                  <a:lnTo>
                    <a:pt x="1833717" y="209305"/>
                  </a:lnTo>
                  <a:lnTo>
                    <a:pt x="1833998" y="206874"/>
                  </a:lnTo>
                  <a:lnTo>
                    <a:pt x="1833998" y="205565"/>
                  </a:lnTo>
                  <a:lnTo>
                    <a:pt x="1832782" y="204442"/>
                  </a:lnTo>
                  <a:lnTo>
                    <a:pt x="1829696" y="203414"/>
                  </a:lnTo>
                  <a:lnTo>
                    <a:pt x="1825861" y="203039"/>
                  </a:lnTo>
                  <a:lnTo>
                    <a:pt x="1824552" y="202572"/>
                  </a:lnTo>
                  <a:lnTo>
                    <a:pt x="1823523" y="200515"/>
                  </a:lnTo>
                  <a:lnTo>
                    <a:pt x="1822120" y="198738"/>
                  </a:lnTo>
                  <a:lnTo>
                    <a:pt x="1819221" y="197147"/>
                  </a:lnTo>
                  <a:lnTo>
                    <a:pt x="1817257" y="196961"/>
                  </a:lnTo>
                  <a:lnTo>
                    <a:pt x="1816322" y="196586"/>
                  </a:lnTo>
                  <a:lnTo>
                    <a:pt x="1815106" y="194623"/>
                  </a:lnTo>
                  <a:lnTo>
                    <a:pt x="1812487" y="191443"/>
                  </a:lnTo>
                  <a:lnTo>
                    <a:pt x="1811271" y="188731"/>
                  </a:lnTo>
                  <a:lnTo>
                    <a:pt x="1811271" y="186673"/>
                  </a:lnTo>
                  <a:lnTo>
                    <a:pt x="1811739" y="183306"/>
                  </a:lnTo>
                  <a:lnTo>
                    <a:pt x="1812580" y="178349"/>
                  </a:lnTo>
                  <a:lnTo>
                    <a:pt x="1813236" y="176572"/>
                  </a:lnTo>
                  <a:lnTo>
                    <a:pt x="1813515" y="173112"/>
                  </a:lnTo>
                  <a:lnTo>
                    <a:pt x="1813890" y="169184"/>
                  </a:lnTo>
                  <a:lnTo>
                    <a:pt x="1814358" y="168155"/>
                  </a:lnTo>
                  <a:lnTo>
                    <a:pt x="1815574" y="166659"/>
                  </a:lnTo>
                  <a:lnTo>
                    <a:pt x="1816322" y="164789"/>
                  </a:lnTo>
                  <a:lnTo>
                    <a:pt x="1817818" y="164134"/>
                  </a:lnTo>
                  <a:lnTo>
                    <a:pt x="1819034" y="164134"/>
                  </a:lnTo>
                  <a:lnTo>
                    <a:pt x="1820250" y="164789"/>
                  </a:lnTo>
                  <a:lnTo>
                    <a:pt x="1822775" y="167220"/>
                  </a:lnTo>
                  <a:lnTo>
                    <a:pt x="1823897" y="167407"/>
                  </a:lnTo>
                  <a:lnTo>
                    <a:pt x="1825393" y="165911"/>
                  </a:lnTo>
                  <a:lnTo>
                    <a:pt x="1826983" y="162824"/>
                  </a:lnTo>
                  <a:lnTo>
                    <a:pt x="1829509" y="158616"/>
                  </a:lnTo>
                  <a:lnTo>
                    <a:pt x="1832220" y="156278"/>
                  </a:lnTo>
                  <a:lnTo>
                    <a:pt x="1835868" y="153753"/>
                  </a:lnTo>
                  <a:lnTo>
                    <a:pt x="1837739" y="151040"/>
                  </a:lnTo>
                  <a:lnTo>
                    <a:pt x="1839234" y="150105"/>
                  </a:lnTo>
                  <a:lnTo>
                    <a:pt x="1842134" y="149731"/>
                  </a:lnTo>
                  <a:lnTo>
                    <a:pt x="1846998" y="148702"/>
                  </a:lnTo>
                  <a:lnTo>
                    <a:pt x="1851206" y="144774"/>
                  </a:lnTo>
                  <a:lnTo>
                    <a:pt x="1855695" y="141782"/>
                  </a:lnTo>
                  <a:lnTo>
                    <a:pt x="1855882" y="141594"/>
                  </a:lnTo>
                  <a:lnTo>
                    <a:pt x="1855788" y="141594"/>
                  </a:lnTo>
                  <a:lnTo>
                    <a:pt x="1855788" y="140378"/>
                  </a:lnTo>
                  <a:lnTo>
                    <a:pt x="1855134" y="139070"/>
                  </a:lnTo>
                  <a:lnTo>
                    <a:pt x="1852983" y="135048"/>
                  </a:lnTo>
                  <a:lnTo>
                    <a:pt x="1853170" y="128314"/>
                  </a:lnTo>
                  <a:lnTo>
                    <a:pt x="1853544" y="125976"/>
                  </a:lnTo>
                  <a:lnTo>
                    <a:pt x="1857659" y="122142"/>
                  </a:lnTo>
                  <a:lnTo>
                    <a:pt x="1860185" y="120739"/>
                  </a:lnTo>
                  <a:lnTo>
                    <a:pt x="1863177" y="119990"/>
                  </a:lnTo>
                  <a:lnTo>
                    <a:pt x="1865328" y="118307"/>
                  </a:lnTo>
                  <a:lnTo>
                    <a:pt x="1865609" y="116530"/>
                  </a:lnTo>
                  <a:lnTo>
                    <a:pt x="1865983" y="109609"/>
                  </a:lnTo>
                  <a:lnTo>
                    <a:pt x="1866356" y="108861"/>
                  </a:lnTo>
                  <a:lnTo>
                    <a:pt x="1869163" y="107645"/>
                  </a:lnTo>
                  <a:lnTo>
                    <a:pt x="1871407" y="103905"/>
                  </a:lnTo>
                  <a:lnTo>
                    <a:pt x="1873932" y="99415"/>
                  </a:lnTo>
                  <a:lnTo>
                    <a:pt x="1875429" y="97264"/>
                  </a:lnTo>
                  <a:lnTo>
                    <a:pt x="1875709" y="92869"/>
                  </a:lnTo>
                  <a:lnTo>
                    <a:pt x="1877018" y="89876"/>
                  </a:lnTo>
                  <a:lnTo>
                    <a:pt x="1880105" y="88660"/>
                  </a:lnTo>
                  <a:lnTo>
                    <a:pt x="1882350" y="88473"/>
                  </a:lnTo>
                  <a:lnTo>
                    <a:pt x="1883752" y="87444"/>
                  </a:lnTo>
                  <a:lnTo>
                    <a:pt x="1883752" y="84732"/>
                  </a:lnTo>
                  <a:lnTo>
                    <a:pt x="1882723" y="81178"/>
                  </a:lnTo>
                  <a:lnTo>
                    <a:pt x="1882910" y="77157"/>
                  </a:lnTo>
                  <a:lnTo>
                    <a:pt x="1884594" y="73790"/>
                  </a:lnTo>
                  <a:lnTo>
                    <a:pt x="1887306" y="72200"/>
                  </a:lnTo>
                  <a:lnTo>
                    <a:pt x="1890766" y="72481"/>
                  </a:lnTo>
                  <a:lnTo>
                    <a:pt x="1894601" y="73790"/>
                  </a:lnTo>
                  <a:lnTo>
                    <a:pt x="1897313" y="73977"/>
                  </a:lnTo>
                  <a:lnTo>
                    <a:pt x="1899090" y="72013"/>
                  </a:lnTo>
                  <a:lnTo>
                    <a:pt x="1901241" y="66775"/>
                  </a:lnTo>
                  <a:lnTo>
                    <a:pt x="1904421" y="59013"/>
                  </a:lnTo>
                  <a:lnTo>
                    <a:pt x="1906759" y="50783"/>
                  </a:lnTo>
                  <a:lnTo>
                    <a:pt x="1907694" y="41711"/>
                  </a:lnTo>
                  <a:lnTo>
                    <a:pt x="1907320" y="30302"/>
                  </a:lnTo>
                  <a:lnTo>
                    <a:pt x="1904328" y="20201"/>
                  </a:lnTo>
                  <a:lnTo>
                    <a:pt x="1902644" y="13841"/>
                  </a:lnTo>
                  <a:lnTo>
                    <a:pt x="1903953" y="7949"/>
                  </a:lnTo>
                  <a:lnTo>
                    <a:pt x="1907601" y="4489"/>
                  </a:lnTo>
                  <a:lnTo>
                    <a:pt x="1910500" y="3553"/>
                  </a:lnTo>
                  <a:lnTo>
                    <a:pt x="1912090" y="3367"/>
                  </a:lnTo>
                  <a:lnTo>
                    <a:pt x="1920694" y="0"/>
                  </a:lnTo>
                  <a:cubicBezTo>
                    <a:pt x="1924621" y="1029"/>
                    <a:pt x="1929766" y="1309"/>
                    <a:pt x="1932478" y="4863"/>
                  </a:cubicBezTo>
                  <a:cubicBezTo>
                    <a:pt x="1935751" y="9352"/>
                    <a:pt x="1931917" y="15151"/>
                    <a:pt x="1933039" y="20107"/>
                  </a:cubicBezTo>
                  <a:cubicBezTo>
                    <a:pt x="1933694" y="22820"/>
                    <a:pt x="1935377" y="25251"/>
                    <a:pt x="1937434" y="27028"/>
                  </a:cubicBezTo>
                  <a:cubicBezTo>
                    <a:pt x="1938183" y="27683"/>
                    <a:pt x="1939959" y="29086"/>
                    <a:pt x="1940896" y="29553"/>
                  </a:cubicBezTo>
                  <a:cubicBezTo>
                    <a:pt x="1943420" y="29272"/>
                    <a:pt x="1945945" y="28992"/>
                    <a:pt x="1948564" y="28711"/>
                  </a:cubicBezTo>
                  <a:cubicBezTo>
                    <a:pt x="1955204" y="27028"/>
                    <a:pt x="1961845" y="25906"/>
                    <a:pt x="1968672" y="25532"/>
                  </a:cubicBezTo>
                  <a:cubicBezTo>
                    <a:pt x="1967643" y="28618"/>
                    <a:pt x="1970355" y="34603"/>
                    <a:pt x="1971104" y="37502"/>
                  </a:cubicBezTo>
                  <a:cubicBezTo>
                    <a:pt x="1971851" y="40495"/>
                    <a:pt x="1973067" y="43114"/>
                    <a:pt x="1974283" y="45920"/>
                  </a:cubicBezTo>
                  <a:cubicBezTo>
                    <a:pt x="1975405" y="48632"/>
                    <a:pt x="1977369" y="51251"/>
                    <a:pt x="1980081" y="52373"/>
                  </a:cubicBezTo>
                  <a:cubicBezTo>
                    <a:pt x="1983635" y="53869"/>
                    <a:pt x="1986908" y="51531"/>
                    <a:pt x="1990275" y="53215"/>
                  </a:cubicBezTo>
                  <a:cubicBezTo>
                    <a:pt x="1990369" y="53589"/>
                    <a:pt x="1990462" y="53963"/>
                    <a:pt x="1990556" y="54244"/>
                  </a:cubicBezTo>
                  <a:cubicBezTo>
                    <a:pt x="1991865" y="54337"/>
                    <a:pt x="1995326" y="57984"/>
                    <a:pt x="1995700" y="59387"/>
                  </a:cubicBezTo>
                  <a:cubicBezTo>
                    <a:pt x="1996074" y="59481"/>
                    <a:pt x="1996448" y="59668"/>
                    <a:pt x="1996729" y="59668"/>
                  </a:cubicBezTo>
                  <a:cubicBezTo>
                    <a:pt x="1998224" y="62660"/>
                    <a:pt x="1996729" y="64905"/>
                    <a:pt x="1996729" y="67805"/>
                  </a:cubicBezTo>
                  <a:cubicBezTo>
                    <a:pt x="1996354" y="67898"/>
                    <a:pt x="1995980" y="67991"/>
                    <a:pt x="1995607" y="67991"/>
                  </a:cubicBezTo>
                  <a:cubicBezTo>
                    <a:pt x="1995886" y="70610"/>
                    <a:pt x="1989434" y="73977"/>
                    <a:pt x="1987750" y="76221"/>
                  </a:cubicBezTo>
                  <a:cubicBezTo>
                    <a:pt x="1986254" y="78092"/>
                    <a:pt x="1983074" y="84545"/>
                    <a:pt x="1979427" y="84078"/>
                  </a:cubicBezTo>
                  <a:cubicBezTo>
                    <a:pt x="1979801" y="86322"/>
                    <a:pt x="1977182" y="87257"/>
                    <a:pt x="1976715" y="89128"/>
                  </a:cubicBezTo>
                  <a:cubicBezTo>
                    <a:pt x="1976247" y="90811"/>
                    <a:pt x="1976247" y="95207"/>
                    <a:pt x="1976715" y="96890"/>
                  </a:cubicBezTo>
                  <a:cubicBezTo>
                    <a:pt x="1977089" y="98480"/>
                    <a:pt x="1978772" y="100070"/>
                    <a:pt x="1980081" y="101192"/>
                  </a:cubicBezTo>
                  <a:cubicBezTo>
                    <a:pt x="1981951" y="102782"/>
                    <a:pt x="1982700" y="103624"/>
                    <a:pt x="1983823" y="105868"/>
                  </a:cubicBezTo>
                  <a:cubicBezTo>
                    <a:pt x="1985973" y="110077"/>
                    <a:pt x="1985132" y="115314"/>
                    <a:pt x="1985132" y="120084"/>
                  </a:cubicBezTo>
                  <a:cubicBezTo>
                    <a:pt x="1985132" y="121300"/>
                    <a:pt x="1984945" y="122890"/>
                    <a:pt x="1985132" y="124012"/>
                  </a:cubicBezTo>
                  <a:cubicBezTo>
                    <a:pt x="1985412" y="125415"/>
                    <a:pt x="1986161" y="125509"/>
                    <a:pt x="1986908" y="126724"/>
                  </a:cubicBezTo>
                  <a:cubicBezTo>
                    <a:pt x="1987843" y="128220"/>
                    <a:pt x="1988686" y="130091"/>
                    <a:pt x="1989434" y="131868"/>
                  </a:cubicBezTo>
                  <a:cubicBezTo>
                    <a:pt x="1992707" y="139070"/>
                    <a:pt x="1998038" y="144400"/>
                    <a:pt x="2001686" y="151695"/>
                  </a:cubicBezTo>
                  <a:cubicBezTo>
                    <a:pt x="2002901" y="154127"/>
                    <a:pt x="2003650" y="156558"/>
                    <a:pt x="2004397" y="159177"/>
                  </a:cubicBezTo>
                  <a:lnTo>
                    <a:pt x="2005613" y="170026"/>
                  </a:lnTo>
                  <a:cubicBezTo>
                    <a:pt x="2004865" y="171616"/>
                    <a:pt x="2003462" y="173019"/>
                    <a:pt x="2001405" y="173766"/>
                  </a:cubicBezTo>
                  <a:cubicBezTo>
                    <a:pt x="2001311" y="174047"/>
                    <a:pt x="2001124" y="174421"/>
                    <a:pt x="2001124" y="174796"/>
                  </a:cubicBezTo>
                  <a:cubicBezTo>
                    <a:pt x="2000843" y="174889"/>
                    <a:pt x="2000470" y="174982"/>
                    <a:pt x="2000096" y="175076"/>
                  </a:cubicBezTo>
                  <a:cubicBezTo>
                    <a:pt x="1998973" y="180033"/>
                    <a:pt x="1991304" y="181529"/>
                    <a:pt x="1987843" y="184148"/>
                  </a:cubicBezTo>
                  <a:cubicBezTo>
                    <a:pt x="1987189" y="184709"/>
                    <a:pt x="1985973" y="185924"/>
                    <a:pt x="1985132" y="186579"/>
                  </a:cubicBezTo>
                  <a:cubicBezTo>
                    <a:pt x="1984383" y="187234"/>
                    <a:pt x="1983261" y="188356"/>
                    <a:pt x="1982420" y="189011"/>
                  </a:cubicBezTo>
                  <a:cubicBezTo>
                    <a:pt x="1980175" y="190881"/>
                    <a:pt x="1978491" y="192471"/>
                    <a:pt x="1977462" y="194996"/>
                  </a:cubicBezTo>
                  <a:cubicBezTo>
                    <a:pt x="1975312" y="199953"/>
                    <a:pt x="1975124" y="208277"/>
                    <a:pt x="1978772" y="212392"/>
                  </a:cubicBezTo>
                  <a:cubicBezTo>
                    <a:pt x="1980175" y="213981"/>
                    <a:pt x="1982794" y="215665"/>
                    <a:pt x="1983823" y="217723"/>
                  </a:cubicBezTo>
                  <a:cubicBezTo>
                    <a:pt x="1984758" y="219874"/>
                    <a:pt x="1983448" y="222866"/>
                    <a:pt x="1984570" y="224831"/>
                  </a:cubicBezTo>
                  <a:cubicBezTo>
                    <a:pt x="1985505" y="226420"/>
                    <a:pt x="1987096" y="226420"/>
                    <a:pt x="1988686" y="226888"/>
                  </a:cubicBezTo>
                  <a:cubicBezTo>
                    <a:pt x="1993175" y="228291"/>
                    <a:pt x="1998505" y="231096"/>
                    <a:pt x="2002059" y="234277"/>
                  </a:cubicBezTo>
                  <a:cubicBezTo>
                    <a:pt x="2003369" y="235492"/>
                    <a:pt x="2003556" y="235866"/>
                    <a:pt x="2003837" y="237643"/>
                  </a:cubicBezTo>
                  <a:cubicBezTo>
                    <a:pt x="2004210" y="239794"/>
                    <a:pt x="2003275" y="240169"/>
                    <a:pt x="2002715" y="241665"/>
                  </a:cubicBezTo>
                  <a:cubicBezTo>
                    <a:pt x="2000563" y="247369"/>
                    <a:pt x="2000376" y="253729"/>
                    <a:pt x="2007577" y="255880"/>
                  </a:cubicBezTo>
                  <a:cubicBezTo>
                    <a:pt x="2007670" y="256254"/>
                    <a:pt x="2007858" y="256535"/>
                    <a:pt x="2007858" y="256909"/>
                  </a:cubicBezTo>
                  <a:cubicBezTo>
                    <a:pt x="2010102" y="257470"/>
                    <a:pt x="2012908" y="261118"/>
                    <a:pt x="2014031" y="262988"/>
                  </a:cubicBezTo>
                  <a:cubicBezTo>
                    <a:pt x="2016088" y="266355"/>
                    <a:pt x="2013937" y="271218"/>
                    <a:pt x="2016181" y="274304"/>
                  </a:cubicBezTo>
                  <a:cubicBezTo>
                    <a:pt x="2018426" y="277484"/>
                    <a:pt x="2022073" y="276362"/>
                    <a:pt x="2025253" y="277110"/>
                  </a:cubicBezTo>
                  <a:lnTo>
                    <a:pt x="2028807" y="286930"/>
                  </a:lnTo>
                  <a:lnTo>
                    <a:pt x="2029929" y="293851"/>
                  </a:lnTo>
                  <a:lnTo>
                    <a:pt x="2033764" y="297966"/>
                  </a:lnTo>
                  <a:lnTo>
                    <a:pt x="2036757" y="301520"/>
                  </a:lnTo>
                  <a:lnTo>
                    <a:pt x="2038721" y="302642"/>
                  </a:lnTo>
                  <a:cubicBezTo>
                    <a:pt x="2038627" y="302736"/>
                    <a:pt x="2038627" y="302736"/>
                    <a:pt x="2038627" y="302736"/>
                  </a:cubicBezTo>
                  <a:cubicBezTo>
                    <a:pt x="2037599" y="303671"/>
                    <a:pt x="2035728" y="304232"/>
                    <a:pt x="2034605" y="305074"/>
                  </a:cubicBezTo>
                  <a:cubicBezTo>
                    <a:pt x="2032735" y="306383"/>
                    <a:pt x="2032361" y="307225"/>
                    <a:pt x="2031519" y="309095"/>
                  </a:cubicBezTo>
                  <a:cubicBezTo>
                    <a:pt x="2029835" y="313210"/>
                    <a:pt x="2026189" y="312649"/>
                    <a:pt x="2022635" y="314426"/>
                  </a:cubicBezTo>
                  <a:cubicBezTo>
                    <a:pt x="2022448" y="315829"/>
                    <a:pt x="2023477" y="316110"/>
                    <a:pt x="2024412" y="316857"/>
                  </a:cubicBezTo>
                  <a:cubicBezTo>
                    <a:pt x="2025815" y="317980"/>
                    <a:pt x="2025815" y="317045"/>
                    <a:pt x="2026562" y="319289"/>
                  </a:cubicBezTo>
                  <a:cubicBezTo>
                    <a:pt x="2026843" y="320131"/>
                    <a:pt x="2026937" y="321253"/>
                    <a:pt x="2027030" y="322376"/>
                  </a:cubicBezTo>
                  <a:lnTo>
                    <a:pt x="2022541" y="322376"/>
                  </a:lnTo>
                  <a:lnTo>
                    <a:pt x="2021232" y="322376"/>
                  </a:lnTo>
                  <a:lnTo>
                    <a:pt x="2027124" y="322376"/>
                  </a:lnTo>
                  <a:cubicBezTo>
                    <a:pt x="2027311" y="324433"/>
                    <a:pt x="2027405" y="326584"/>
                    <a:pt x="2027124" y="328455"/>
                  </a:cubicBezTo>
                  <a:cubicBezTo>
                    <a:pt x="2026375" y="334160"/>
                    <a:pt x="2025253" y="340145"/>
                    <a:pt x="2025815" y="346505"/>
                  </a:cubicBezTo>
                  <a:cubicBezTo>
                    <a:pt x="2026282" y="352303"/>
                    <a:pt x="2026469" y="358382"/>
                    <a:pt x="2026469" y="364555"/>
                  </a:cubicBezTo>
                  <a:cubicBezTo>
                    <a:pt x="2026469" y="367548"/>
                    <a:pt x="2026002" y="371195"/>
                    <a:pt x="2026469" y="374187"/>
                  </a:cubicBezTo>
                  <a:cubicBezTo>
                    <a:pt x="2026843" y="376713"/>
                    <a:pt x="2029462" y="378490"/>
                    <a:pt x="2029181" y="381109"/>
                  </a:cubicBezTo>
                  <a:cubicBezTo>
                    <a:pt x="2029556" y="381202"/>
                    <a:pt x="2029835" y="381389"/>
                    <a:pt x="2030210" y="381389"/>
                  </a:cubicBezTo>
                  <a:cubicBezTo>
                    <a:pt x="2030491" y="384943"/>
                    <a:pt x="2033389" y="388216"/>
                    <a:pt x="2034232" y="391583"/>
                  </a:cubicBezTo>
                  <a:cubicBezTo>
                    <a:pt x="2034980" y="394950"/>
                    <a:pt x="2036289" y="397849"/>
                    <a:pt x="2038721" y="400655"/>
                  </a:cubicBezTo>
                  <a:cubicBezTo>
                    <a:pt x="2040872" y="403086"/>
                    <a:pt x="2043210" y="405798"/>
                    <a:pt x="2044051" y="408885"/>
                  </a:cubicBezTo>
                  <a:cubicBezTo>
                    <a:pt x="2044426" y="410475"/>
                    <a:pt x="2044426" y="412532"/>
                    <a:pt x="2045173" y="414122"/>
                  </a:cubicBezTo>
                  <a:cubicBezTo>
                    <a:pt x="2045829" y="415619"/>
                    <a:pt x="2047512" y="417957"/>
                    <a:pt x="2048634" y="418518"/>
                  </a:cubicBezTo>
                  <a:cubicBezTo>
                    <a:pt x="2050318" y="419453"/>
                    <a:pt x="2053030" y="420108"/>
                    <a:pt x="2054900" y="421043"/>
                  </a:cubicBezTo>
                  <a:cubicBezTo>
                    <a:pt x="2057706" y="422259"/>
                    <a:pt x="2060886" y="423101"/>
                    <a:pt x="2062850" y="425532"/>
                  </a:cubicBezTo>
                  <a:cubicBezTo>
                    <a:pt x="2066591" y="430395"/>
                    <a:pt x="2064440" y="435352"/>
                    <a:pt x="2064907" y="440870"/>
                  </a:cubicBezTo>
                  <a:lnTo>
                    <a:pt x="2064721" y="447136"/>
                  </a:lnTo>
                  <a:lnTo>
                    <a:pt x="2069210" y="453589"/>
                  </a:lnTo>
                  <a:lnTo>
                    <a:pt x="2069770" y="453870"/>
                  </a:lnTo>
                  <a:lnTo>
                    <a:pt x="2075475" y="457517"/>
                  </a:lnTo>
                  <a:lnTo>
                    <a:pt x="2083986" y="462474"/>
                  </a:lnTo>
                  <a:lnTo>
                    <a:pt x="2095864" y="471171"/>
                  </a:lnTo>
                  <a:lnTo>
                    <a:pt x="2094273" y="458546"/>
                  </a:lnTo>
                  <a:lnTo>
                    <a:pt x="2089972" y="454431"/>
                  </a:lnTo>
                  <a:lnTo>
                    <a:pt x="2084360" y="453589"/>
                  </a:lnTo>
                  <a:lnTo>
                    <a:pt x="2080713" y="457424"/>
                  </a:lnTo>
                  <a:lnTo>
                    <a:pt x="2074167" y="453776"/>
                  </a:lnTo>
                  <a:lnTo>
                    <a:pt x="2070051" y="449194"/>
                  </a:lnTo>
                  <a:lnTo>
                    <a:pt x="2067994" y="444143"/>
                  </a:lnTo>
                  <a:lnTo>
                    <a:pt x="2068367" y="440590"/>
                  </a:lnTo>
                  <a:lnTo>
                    <a:pt x="2069583" y="437409"/>
                  </a:lnTo>
                  <a:lnTo>
                    <a:pt x="2069303" y="430302"/>
                  </a:lnTo>
                  <a:lnTo>
                    <a:pt x="2067526" y="425813"/>
                  </a:lnTo>
                  <a:lnTo>
                    <a:pt x="2062102" y="418798"/>
                  </a:lnTo>
                  <a:lnTo>
                    <a:pt x="2055368" y="411878"/>
                  </a:lnTo>
                  <a:lnTo>
                    <a:pt x="2049570" y="402993"/>
                  </a:lnTo>
                  <a:lnTo>
                    <a:pt x="2055648" y="404209"/>
                  </a:lnTo>
                  <a:lnTo>
                    <a:pt x="2057893" y="403460"/>
                  </a:lnTo>
                  <a:lnTo>
                    <a:pt x="2052656" y="393267"/>
                  </a:lnTo>
                  <a:lnTo>
                    <a:pt x="2051066" y="380641"/>
                  </a:lnTo>
                  <a:lnTo>
                    <a:pt x="2047512" y="377461"/>
                  </a:lnTo>
                  <a:lnTo>
                    <a:pt x="2044145" y="371102"/>
                  </a:lnTo>
                  <a:lnTo>
                    <a:pt x="2044894" y="366238"/>
                  </a:lnTo>
                  <a:lnTo>
                    <a:pt x="2049008" y="359598"/>
                  </a:lnTo>
                  <a:lnTo>
                    <a:pt x="2045829" y="341829"/>
                  </a:lnTo>
                  <a:lnTo>
                    <a:pt x="2050692" y="329951"/>
                  </a:lnTo>
                  <a:lnTo>
                    <a:pt x="2055275" y="320037"/>
                  </a:lnTo>
                  <a:lnTo>
                    <a:pt x="2058454" y="324153"/>
                  </a:lnTo>
                  <a:lnTo>
                    <a:pt x="2062102" y="324620"/>
                  </a:lnTo>
                  <a:lnTo>
                    <a:pt x="2062569" y="321441"/>
                  </a:lnTo>
                  <a:lnTo>
                    <a:pt x="2062383" y="317793"/>
                  </a:lnTo>
                  <a:lnTo>
                    <a:pt x="2062383" y="314987"/>
                  </a:lnTo>
                  <a:lnTo>
                    <a:pt x="2062943" y="313958"/>
                  </a:lnTo>
                  <a:lnTo>
                    <a:pt x="2064253" y="314333"/>
                  </a:lnTo>
                  <a:lnTo>
                    <a:pt x="2077440" y="321160"/>
                  </a:lnTo>
                  <a:lnTo>
                    <a:pt x="2083425" y="325275"/>
                  </a:lnTo>
                  <a:lnTo>
                    <a:pt x="2089037" y="327706"/>
                  </a:lnTo>
                  <a:lnTo>
                    <a:pt x="2094835" y="327706"/>
                  </a:lnTo>
                  <a:lnTo>
                    <a:pt x="2097640" y="324340"/>
                  </a:lnTo>
                  <a:lnTo>
                    <a:pt x="2091188" y="317606"/>
                  </a:lnTo>
                  <a:lnTo>
                    <a:pt x="2087727" y="315361"/>
                  </a:lnTo>
                  <a:lnTo>
                    <a:pt x="2089037" y="309376"/>
                  </a:lnTo>
                  <a:lnTo>
                    <a:pt x="2089037" y="308253"/>
                  </a:lnTo>
                  <a:lnTo>
                    <a:pt x="2092123" y="311901"/>
                  </a:lnTo>
                  <a:lnTo>
                    <a:pt x="2099886" y="315829"/>
                  </a:lnTo>
                  <a:lnTo>
                    <a:pt x="2103532" y="310966"/>
                  </a:lnTo>
                  <a:lnTo>
                    <a:pt x="2105870" y="306570"/>
                  </a:lnTo>
                  <a:lnTo>
                    <a:pt x="2102037" y="305261"/>
                  </a:lnTo>
                  <a:lnTo>
                    <a:pt x="2092871" y="306103"/>
                  </a:lnTo>
                  <a:lnTo>
                    <a:pt x="2091935" y="301239"/>
                  </a:lnTo>
                  <a:lnTo>
                    <a:pt x="2091281" y="296376"/>
                  </a:lnTo>
                  <a:lnTo>
                    <a:pt x="2090346" y="295160"/>
                  </a:lnTo>
                  <a:lnTo>
                    <a:pt x="2090159" y="293383"/>
                  </a:lnTo>
                  <a:lnTo>
                    <a:pt x="2096332" y="288988"/>
                  </a:lnTo>
                  <a:lnTo>
                    <a:pt x="2095770" y="286182"/>
                  </a:lnTo>
                  <a:lnTo>
                    <a:pt x="2100727" y="283470"/>
                  </a:lnTo>
                  <a:lnTo>
                    <a:pt x="2095676" y="269909"/>
                  </a:lnTo>
                  <a:lnTo>
                    <a:pt x="2094741" y="269161"/>
                  </a:lnTo>
                  <a:lnTo>
                    <a:pt x="2095302" y="266355"/>
                  </a:lnTo>
                  <a:lnTo>
                    <a:pt x="2098202" y="270376"/>
                  </a:lnTo>
                  <a:lnTo>
                    <a:pt x="2105216" y="277672"/>
                  </a:lnTo>
                  <a:lnTo>
                    <a:pt x="2111295" y="283470"/>
                  </a:lnTo>
                  <a:lnTo>
                    <a:pt x="2118964" y="284124"/>
                  </a:lnTo>
                  <a:lnTo>
                    <a:pt x="2130000" y="286837"/>
                  </a:lnTo>
                  <a:lnTo>
                    <a:pt x="2137388" y="287959"/>
                  </a:lnTo>
                  <a:lnTo>
                    <a:pt x="2145524" y="291887"/>
                  </a:lnTo>
                  <a:lnTo>
                    <a:pt x="2150388" y="295815"/>
                  </a:lnTo>
                  <a:lnTo>
                    <a:pt x="2150388" y="301988"/>
                  </a:lnTo>
                  <a:lnTo>
                    <a:pt x="2149733" y="304980"/>
                  </a:lnTo>
                  <a:lnTo>
                    <a:pt x="2147114" y="308534"/>
                  </a:lnTo>
                  <a:lnTo>
                    <a:pt x="2146179" y="312275"/>
                  </a:lnTo>
                  <a:lnTo>
                    <a:pt x="2156000" y="319289"/>
                  </a:lnTo>
                  <a:lnTo>
                    <a:pt x="2158711" y="325556"/>
                  </a:lnTo>
                  <a:lnTo>
                    <a:pt x="2161891" y="332383"/>
                  </a:lnTo>
                  <a:lnTo>
                    <a:pt x="2162640" y="338836"/>
                  </a:lnTo>
                  <a:lnTo>
                    <a:pt x="2161424" y="339677"/>
                  </a:lnTo>
                  <a:lnTo>
                    <a:pt x="2149265" y="365022"/>
                  </a:lnTo>
                  <a:lnTo>
                    <a:pt x="2144216" y="378490"/>
                  </a:lnTo>
                  <a:lnTo>
                    <a:pt x="2137202" y="391209"/>
                  </a:lnTo>
                  <a:lnTo>
                    <a:pt x="2142813" y="399720"/>
                  </a:lnTo>
                  <a:lnTo>
                    <a:pt x="2148798" y="409072"/>
                  </a:lnTo>
                  <a:lnTo>
                    <a:pt x="2148611" y="421510"/>
                  </a:lnTo>
                  <a:lnTo>
                    <a:pt x="2149733" y="425439"/>
                  </a:lnTo>
                  <a:lnTo>
                    <a:pt x="2139352" y="429740"/>
                  </a:lnTo>
                  <a:lnTo>
                    <a:pt x="2133741" y="429086"/>
                  </a:lnTo>
                  <a:lnTo>
                    <a:pt x="2125324" y="430489"/>
                  </a:lnTo>
                  <a:lnTo>
                    <a:pt x="2116907" y="433575"/>
                  </a:lnTo>
                  <a:lnTo>
                    <a:pt x="2110827" y="439654"/>
                  </a:lnTo>
                  <a:lnTo>
                    <a:pt x="2115223" y="445452"/>
                  </a:lnTo>
                  <a:lnTo>
                    <a:pt x="2108396" y="447978"/>
                  </a:lnTo>
                  <a:lnTo>
                    <a:pt x="2106900" y="454057"/>
                  </a:lnTo>
                  <a:lnTo>
                    <a:pt x="2114288" y="461726"/>
                  </a:lnTo>
                  <a:lnTo>
                    <a:pt x="2121302" y="469114"/>
                  </a:lnTo>
                  <a:lnTo>
                    <a:pt x="2126446" y="478934"/>
                  </a:lnTo>
                  <a:lnTo>
                    <a:pt x="2126913" y="489035"/>
                  </a:lnTo>
                  <a:lnTo>
                    <a:pt x="2128035" y="499509"/>
                  </a:lnTo>
                  <a:lnTo>
                    <a:pt x="2132338" y="504559"/>
                  </a:lnTo>
                  <a:lnTo>
                    <a:pt x="2138884" y="508207"/>
                  </a:lnTo>
                  <a:lnTo>
                    <a:pt x="2148330" y="511200"/>
                  </a:lnTo>
                  <a:lnTo>
                    <a:pt x="2153754" y="518495"/>
                  </a:lnTo>
                  <a:lnTo>
                    <a:pt x="2153754" y="528128"/>
                  </a:lnTo>
                  <a:lnTo>
                    <a:pt x="2150014" y="541689"/>
                  </a:lnTo>
                  <a:lnTo>
                    <a:pt x="2159179" y="543372"/>
                  </a:lnTo>
                  <a:lnTo>
                    <a:pt x="2165071" y="544681"/>
                  </a:lnTo>
                  <a:lnTo>
                    <a:pt x="2172179" y="545429"/>
                  </a:lnTo>
                  <a:lnTo>
                    <a:pt x="2180689" y="546739"/>
                  </a:lnTo>
                  <a:lnTo>
                    <a:pt x="2191071" y="546458"/>
                  </a:lnTo>
                  <a:lnTo>
                    <a:pt x="2201638" y="547206"/>
                  </a:lnTo>
                  <a:lnTo>
                    <a:pt x="2210056" y="555250"/>
                  </a:lnTo>
                  <a:lnTo>
                    <a:pt x="2208092" y="561796"/>
                  </a:lnTo>
                  <a:lnTo>
                    <a:pt x="2205567" y="575824"/>
                  </a:lnTo>
                  <a:lnTo>
                    <a:pt x="2203509" y="585084"/>
                  </a:lnTo>
                  <a:lnTo>
                    <a:pt x="2197243" y="592659"/>
                  </a:lnTo>
                  <a:lnTo>
                    <a:pt x="2188919" y="595932"/>
                  </a:lnTo>
                  <a:lnTo>
                    <a:pt x="2180035" y="597803"/>
                  </a:lnTo>
                  <a:lnTo>
                    <a:pt x="2179567" y="602011"/>
                  </a:lnTo>
                  <a:lnTo>
                    <a:pt x="2184618" y="605846"/>
                  </a:lnTo>
                  <a:lnTo>
                    <a:pt x="2192006" y="610242"/>
                  </a:lnTo>
                  <a:lnTo>
                    <a:pt x="2199208" y="609961"/>
                  </a:lnTo>
                  <a:lnTo>
                    <a:pt x="2208279" y="606126"/>
                  </a:lnTo>
                  <a:lnTo>
                    <a:pt x="2220157" y="600047"/>
                  </a:lnTo>
                  <a:lnTo>
                    <a:pt x="2228200" y="597242"/>
                  </a:lnTo>
                  <a:lnTo>
                    <a:pt x="2233157" y="596867"/>
                  </a:lnTo>
                  <a:lnTo>
                    <a:pt x="2240544" y="598644"/>
                  </a:lnTo>
                  <a:lnTo>
                    <a:pt x="2247933" y="603695"/>
                  </a:lnTo>
                  <a:lnTo>
                    <a:pt x="2259436" y="609587"/>
                  </a:lnTo>
                  <a:lnTo>
                    <a:pt x="2263832" y="607903"/>
                  </a:lnTo>
                  <a:lnTo>
                    <a:pt x="2267854" y="606688"/>
                  </a:lnTo>
                  <a:lnTo>
                    <a:pt x="2277767" y="615198"/>
                  </a:lnTo>
                  <a:lnTo>
                    <a:pt x="2282163" y="624083"/>
                  </a:lnTo>
                  <a:lnTo>
                    <a:pt x="2286746" y="628198"/>
                  </a:lnTo>
                  <a:lnTo>
                    <a:pt x="2293386" y="630255"/>
                  </a:lnTo>
                  <a:lnTo>
                    <a:pt x="2303019" y="631191"/>
                  </a:lnTo>
                  <a:lnTo>
                    <a:pt x="2309752" y="626608"/>
                  </a:lnTo>
                  <a:lnTo>
                    <a:pt x="2319479" y="619126"/>
                  </a:lnTo>
                  <a:lnTo>
                    <a:pt x="2329019" y="613608"/>
                  </a:lnTo>
                  <a:lnTo>
                    <a:pt x="2337996" y="611270"/>
                  </a:lnTo>
                  <a:lnTo>
                    <a:pt x="2348284" y="610803"/>
                  </a:lnTo>
                  <a:lnTo>
                    <a:pt x="2356888" y="612205"/>
                  </a:lnTo>
                  <a:lnTo>
                    <a:pt x="2363903" y="613608"/>
                  </a:lnTo>
                  <a:lnTo>
                    <a:pt x="2373442" y="617256"/>
                  </a:lnTo>
                  <a:lnTo>
                    <a:pt x="2372787" y="631097"/>
                  </a:lnTo>
                  <a:lnTo>
                    <a:pt x="2376809" y="636147"/>
                  </a:lnTo>
                  <a:lnTo>
                    <a:pt x="2378679" y="641852"/>
                  </a:lnTo>
                  <a:lnTo>
                    <a:pt x="2376435" y="646715"/>
                  </a:lnTo>
                  <a:lnTo>
                    <a:pt x="2371290" y="648680"/>
                  </a:lnTo>
                  <a:lnTo>
                    <a:pt x="2366054" y="654758"/>
                  </a:lnTo>
                  <a:lnTo>
                    <a:pt x="2370823" y="659809"/>
                  </a:lnTo>
                  <a:lnTo>
                    <a:pt x="2371946" y="676830"/>
                  </a:lnTo>
                  <a:lnTo>
                    <a:pt x="2369701" y="690484"/>
                  </a:lnTo>
                  <a:lnTo>
                    <a:pt x="2369514" y="698621"/>
                  </a:lnTo>
                  <a:lnTo>
                    <a:pt x="2368485" y="699089"/>
                  </a:lnTo>
                  <a:lnTo>
                    <a:pt x="2376154" y="706664"/>
                  </a:lnTo>
                  <a:lnTo>
                    <a:pt x="2377182" y="709937"/>
                  </a:lnTo>
                  <a:lnTo>
                    <a:pt x="2375687" y="719383"/>
                  </a:lnTo>
                  <a:lnTo>
                    <a:pt x="2371197" y="727614"/>
                  </a:lnTo>
                  <a:lnTo>
                    <a:pt x="2363996" y="735844"/>
                  </a:lnTo>
                  <a:lnTo>
                    <a:pt x="2360068" y="740613"/>
                  </a:lnTo>
                  <a:lnTo>
                    <a:pt x="2348003" y="754361"/>
                  </a:lnTo>
                  <a:lnTo>
                    <a:pt x="2342579" y="761282"/>
                  </a:lnTo>
                  <a:lnTo>
                    <a:pt x="2344355" y="766987"/>
                  </a:lnTo>
                  <a:lnTo>
                    <a:pt x="2346694" y="774001"/>
                  </a:lnTo>
                  <a:lnTo>
                    <a:pt x="2349312" y="787188"/>
                  </a:lnTo>
                  <a:lnTo>
                    <a:pt x="2345571" y="789900"/>
                  </a:lnTo>
                  <a:lnTo>
                    <a:pt x="2337622" y="784850"/>
                  </a:lnTo>
                  <a:lnTo>
                    <a:pt x="2333974" y="793360"/>
                  </a:lnTo>
                  <a:lnTo>
                    <a:pt x="2326960" y="804209"/>
                  </a:lnTo>
                  <a:lnTo>
                    <a:pt x="2321068" y="814403"/>
                  </a:lnTo>
                  <a:lnTo>
                    <a:pt x="2308536" y="819079"/>
                  </a:lnTo>
                  <a:lnTo>
                    <a:pt x="2301897" y="816086"/>
                  </a:lnTo>
                  <a:lnTo>
                    <a:pt x="2291235" y="811785"/>
                  </a:lnTo>
                  <a:lnTo>
                    <a:pt x="2281601" y="814684"/>
                  </a:lnTo>
                  <a:lnTo>
                    <a:pt x="2275616" y="821792"/>
                  </a:lnTo>
                  <a:lnTo>
                    <a:pt x="2268135" y="827309"/>
                  </a:lnTo>
                  <a:lnTo>
                    <a:pt x="2260278" y="831612"/>
                  </a:lnTo>
                  <a:lnTo>
                    <a:pt x="2251394" y="830489"/>
                  </a:lnTo>
                  <a:lnTo>
                    <a:pt x="2241948" y="824223"/>
                  </a:lnTo>
                  <a:lnTo>
                    <a:pt x="2235214" y="819454"/>
                  </a:lnTo>
                  <a:lnTo>
                    <a:pt x="2224740" y="815525"/>
                  </a:lnTo>
                  <a:lnTo>
                    <a:pt x="2220251" y="810943"/>
                  </a:lnTo>
                  <a:lnTo>
                    <a:pt x="2218192" y="805799"/>
                  </a:lnTo>
                  <a:lnTo>
                    <a:pt x="2212394" y="799346"/>
                  </a:lnTo>
                  <a:lnTo>
                    <a:pt x="2208186" y="790367"/>
                  </a:lnTo>
                  <a:lnTo>
                    <a:pt x="2201452" y="799627"/>
                  </a:lnTo>
                  <a:lnTo>
                    <a:pt x="2198272" y="805518"/>
                  </a:lnTo>
                  <a:lnTo>
                    <a:pt x="2194624" y="809540"/>
                  </a:lnTo>
                  <a:lnTo>
                    <a:pt x="2186956" y="816648"/>
                  </a:lnTo>
                  <a:lnTo>
                    <a:pt x="2180596" y="820108"/>
                  </a:lnTo>
                  <a:lnTo>
                    <a:pt x="2174049" y="823475"/>
                  </a:lnTo>
                  <a:lnTo>
                    <a:pt x="2167503" y="824223"/>
                  </a:lnTo>
                  <a:lnTo>
                    <a:pt x="2164884" y="823849"/>
                  </a:lnTo>
                  <a:lnTo>
                    <a:pt x="2155064" y="817957"/>
                  </a:lnTo>
                  <a:lnTo>
                    <a:pt x="2144402" y="817770"/>
                  </a:lnTo>
                  <a:lnTo>
                    <a:pt x="2136079" y="815993"/>
                  </a:lnTo>
                  <a:lnTo>
                    <a:pt x="2126819" y="813281"/>
                  </a:lnTo>
                  <a:lnTo>
                    <a:pt x="2116907" y="809353"/>
                  </a:lnTo>
                  <a:lnTo>
                    <a:pt x="2109705" y="810663"/>
                  </a:lnTo>
                  <a:lnTo>
                    <a:pt x="2096892" y="808044"/>
                  </a:lnTo>
                  <a:lnTo>
                    <a:pt x="2083799" y="811224"/>
                  </a:lnTo>
                  <a:lnTo>
                    <a:pt x="2076130" y="812626"/>
                  </a:lnTo>
                  <a:lnTo>
                    <a:pt x="2065562" y="811785"/>
                  </a:lnTo>
                  <a:lnTo>
                    <a:pt x="2056584" y="815339"/>
                  </a:lnTo>
                  <a:lnTo>
                    <a:pt x="2049943" y="819828"/>
                  </a:lnTo>
                  <a:lnTo>
                    <a:pt x="2043678" y="823569"/>
                  </a:lnTo>
                  <a:lnTo>
                    <a:pt x="2037318" y="825532"/>
                  </a:lnTo>
                  <a:lnTo>
                    <a:pt x="2026002" y="826000"/>
                  </a:lnTo>
                  <a:lnTo>
                    <a:pt x="2014124" y="828432"/>
                  </a:lnTo>
                  <a:lnTo>
                    <a:pt x="2003181" y="833014"/>
                  </a:lnTo>
                  <a:lnTo>
                    <a:pt x="1990088" y="838439"/>
                  </a:lnTo>
                  <a:lnTo>
                    <a:pt x="1983448" y="839561"/>
                  </a:lnTo>
                  <a:lnTo>
                    <a:pt x="1978211" y="838345"/>
                  </a:lnTo>
                  <a:lnTo>
                    <a:pt x="1969232" y="837410"/>
                  </a:lnTo>
                  <a:lnTo>
                    <a:pt x="1960815" y="836101"/>
                  </a:lnTo>
                  <a:lnTo>
                    <a:pt x="1952305" y="835259"/>
                  </a:lnTo>
                  <a:lnTo>
                    <a:pt x="1946226" y="834978"/>
                  </a:lnTo>
                  <a:lnTo>
                    <a:pt x="1943140" y="835913"/>
                  </a:lnTo>
                  <a:lnTo>
                    <a:pt x="1941550" y="838720"/>
                  </a:lnTo>
                  <a:lnTo>
                    <a:pt x="1942485" y="848259"/>
                  </a:lnTo>
                  <a:lnTo>
                    <a:pt x="1950808" y="848539"/>
                  </a:lnTo>
                  <a:lnTo>
                    <a:pt x="1955485" y="849942"/>
                  </a:lnTo>
                  <a:lnTo>
                    <a:pt x="1958851" y="856115"/>
                  </a:lnTo>
                  <a:lnTo>
                    <a:pt x="1958197" y="865747"/>
                  </a:lnTo>
                  <a:lnTo>
                    <a:pt x="1951277" y="873604"/>
                  </a:lnTo>
                  <a:lnTo>
                    <a:pt x="1944823" y="876035"/>
                  </a:lnTo>
                  <a:lnTo>
                    <a:pt x="1939866" y="888100"/>
                  </a:lnTo>
                  <a:lnTo>
                    <a:pt x="1947067" y="891373"/>
                  </a:lnTo>
                  <a:lnTo>
                    <a:pt x="1952959" y="891373"/>
                  </a:lnTo>
                  <a:lnTo>
                    <a:pt x="1957916" y="897733"/>
                  </a:lnTo>
                  <a:lnTo>
                    <a:pt x="1951463" y="902316"/>
                  </a:lnTo>
                  <a:lnTo>
                    <a:pt x="1935751" y="901474"/>
                  </a:lnTo>
                  <a:lnTo>
                    <a:pt x="1937061" y="910171"/>
                  </a:lnTo>
                  <a:lnTo>
                    <a:pt x="1927428" y="921301"/>
                  </a:lnTo>
                  <a:lnTo>
                    <a:pt x="1928831" y="927567"/>
                  </a:lnTo>
                  <a:lnTo>
                    <a:pt x="1931450" y="933833"/>
                  </a:lnTo>
                  <a:lnTo>
                    <a:pt x="1929953" y="941127"/>
                  </a:lnTo>
                  <a:lnTo>
                    <a:pt x="1928082" y="951135"/>
                  </a:lnTo>
                  <a:lnTo>
                    <a:pt x="1931356" y="959458"/>
                  </a:lnTo>
                  <a:lnTo>
                    <a:pt x="1928363" y="967315"/>
                  </a:lnTo>
                  <a:lnTo>
                    <a:pt x="1924154" y="973674"/>
                  </a:lnTo>
                  <a:lnTo>
                    <a:pt x="1919945" y="974984"/>
                  </a:lnTo>
                  <a:lnTo>
                    <a:pt x="1916299" y="974048"/>
                  </a:lnTo>
                  <a:lnTo>
                    <a:pt x="1912651" y="976292"/>
                  </a:lnTo>
                  <a:lnTo>
                    <a:pt x="1906572" y="975170"/>
                  </a:lnTo>
                  <a:lnTo>
                    <a:pt x="1894226" y="974048"/>
                  </a:lnTo>
                  <a:lnTo>
                    <a:pt x="1890953" y="975919"/>
                  </a:lnTo>
                  <a:lnTo>
                    <a:pt x="1876925" y="977228"/>
                  </a:lnTo>
                  <a:lnTo>
                    <a:pt x="1868507" y="977228"/>
                  </a:lnTo>
                  <a:lnTo>
                    <a:pt x="1864674" y="984523"/>
                  </a:lnTo>
                  <a:lnTo>
                    <a:pt x="1871501" y="991818"/>
                  </a:lnTo>
                  <a:lnTo>
                    <a:pt x="1879731" y="992472"/>
                  </a:lnTo>
                  <a:lnTo>
                    <a:pt x="1883566" y="998738"/>
                  </a:lnTo>
                  <a:lnTo>
                    <a:pt x="1886839" y="1004724"/>
                  </a:lnTo>
                  <a:lnTo>
                    <a:pt x="1891234" y="1014357"/>
                  </a:lnTo>
                  <a:lnTo>
                    <a:pt x="1895256" y="1018098"/>
                  </a:lnTo>
                  <a:lnTo>
                    <a:pt x="1892731" y="1028011"/>
                  </a:lnTo>
                  <a:lnTo>
                    <a:pt x="1889458" y="1039514"/>
                  </a:lnTo>
                  <a:lnTo>
                    <a:pt x="1890393" y="1053543"/>
                  </a:lnTo>
                  <a:lnTo>
                    <a:pt x="1894413" y="1058126"/>
                  </a:lnTo>
                  <a:lnTo>
                    <a:pt x="1900961" y="1058406"/>
                  </a:lnTo>
                  <a:lnTo>
                    <a:pt x="1905263" y="1059622"/>
                  </a:lnTo>
                  <a:lnTo>
                    <a:pt x="1910874" y="1068600"/>
                  </a:lnTo>
                  <a:lnTo>
                    <a:pt x="1922004" y="1074306"/>
                  </a:lnTo>
                  <a:lnTo>
                    <a:pt x="1924809" y="1080478"/>
                  </a:lnTo>
                  <a:lnTo>
                    <a:pt x="1916485" y="1082255"/>
                  </a:lnTo>
                  <a:lnTo>
                    <a:pt x="1907881" y="1085248"/>
                  </a:lnTo>
                  <a:lnTo>
                    <a:pt x="1902270" y="1095629"/>
                  </a:lnTo>
                  <a:lnTo>
                    <a:pt x="1910126" y="1098248"/>
                  </a:lnTo>
                  <a:lnTo>
                    <a:pt x="1924809" y="1096377"/>
                  </a:lnTo>
                  <a:lnTo>
                    <a:pt x="1931543" y="1102924"/>
                  </a:lnTo>
                  <a:lnTo>
                    <a:pt x="1927802" y="1116671"/>
                  </a:lnTo>
                  <a:lnTo>
                    <a:pt x="1931075" y="1129952"/>
                  </a:lnTo>
                  <a:lnTo>
                    <a:pt x="1936874" y="1141081"/>
                  </a:lnTo>
                  <a:lnTo>
                    <a:pt x="1942578" y="1142484"/>
                  </a:lnTo>
                  <a:lnTo>
                    <a:pt x="1952772" y="1144261"/>
                  </a:lnTo>
                  <a:lnTo>
                    <a:pt x="1955953" y="1148189"/>
                  </a:lnTo>
                  <a:lnTo>
                    <a:pt x="1951089" y="1152491"/>
                  </a:lnTo>
                  <a:lnTo>
                    <a:pt x="1941643" y="1156045"/>
                  </a:lnTo>
                  <a:lnTo>
                    <a:pt x="1932945" y="1161376"/>
                  </a:lnTo>
                  <a:lnTo>
                    <a:pt x="1926960" y="1170822"/>
                  </a:lnTo>
                  <a:lnTo>
                    <a:pt x="1923780" y="1186908"/>
                  </a:lnTo>
                  <a:lnTo>
                    <a:pt x="1922283" y="1198505"/>
                  </a:lnTo>
                  <a:lnTo>
                    <a:pt x="1921161" y="1209540"/>
                  </a:lnTo>
                  <a:lnTo>
                    <a:pt x="1922377" y="1216835"/>
                  </a:lnTo>
                  <a:lnTo>
                    <a:pt x="1901148" y="1216181"/>
                  </a:lnTo>
                  <a:lnTo>
                    <a:pt x="1897780" y="1222353"/>
                  </a:lnTo>
                  <a:lnTo>
                    <a:pt x="1896004" y="1232921"/>
                  </a:lnTo>
                  <a:lnTo>
                    <a:pt x="1886371" y="1236289"/>
                  </a:lnTo>
                  <a:lnTo>
                    <a:pt x="1883004" y="1230770"/>
                  </a:lnTo>
                  <a:lnTo>
                    <a:pt x="1882629" y="1224130"/>
                  </a:lnTo>
                  <a:lnTo>
                    <a:pt x="1877486" y="1217770"/>
                  </a:lnTo>
                  <a:lnTo>
                    <a:pt x="1874213" y="1212066"/>
                  </a:lnTo>
                  <a:lnTo>
                    <a:pt x="1872342" y="1200469"/>
                  </a:lnTo>
                  <a:lnTo>
                    <a:pt x="1873745" y="1188030"/>
                  </a:lnTo>
                  <a:lnTo>
                    <a:pt x="1859623" y="1192800"/>
                  </a:lnTo>
                  <a:lnTo>
                    <a:pt x="1852515" y="1196821"/>
                  </a:lnTo>
                  <a:lnTo>
                    <a:pt x="1844566" y="1204397"/>
                  </a:lnTo>
                  <a:lnTo>
                    <a:pt x="1836804" y="1213843"/>
                  </a:lnTo>
                  <a:lnTo>
                    <a:pt x="1834558" y="1226188"/>
                  </a:lnTo>
                  <a:lnTo>
                    <a:pt x="1821372" y="1227871"/>
                  </a:lnTo>
                  <a:lnTo>
                    <a:pt x="1812674" y="1220202"/>
                  </a:lnTo>
                  <a:lnTo>
                    <a:pt x="1806595" y="1212066"/>
                  </a:lnTo>
                  <a:lnTo>
                    <a:pt x="1800423" y="1210195"/>
                  </a:lnTo>
                  <a:lnTo>
                    <a:pt x="1794250" y="1214684"/>
                  </a:lnTo>
                  <a:lnTo>
                    <a:pt x="1785645" y="1223569"/>
                  </a:lnTo>
                  <a:lnTo>
                    <a:pt x="1773582" y="1232454"/>
                  </a:lnTo>
                  <a:lnTo>
                    <a:pt x="1771056" y="1235820"/>
                  </a:lnTo>
                  <a:lnTo>
                    <a:pt x="1767877" y="1250691"/>
                  </a:lnTo>
                  <a:lnTo>
                    <a:pt x="1770307" y="1257518"/>
                  </a:lnTo>
                  <a:lnTo>
                    <a:pt x="1768999" y="1262381"/>
                  </a:lnTo>
                  <a:lnTo>
                    <a:pt x="1756560" y="1263784"/>
                  </a:lnTo>
                  <a:lnTo>
                    <a:pt x="1746647" y="1261353"/>
                  </a:lnTo>
                  <a:lnTo>
                    <a:pt x="1746647" y="1266590"/>
                  </a:lnTo>
                  <a:moveTo>
                    <a:pt x="480337" y="595371"/>
                  </a:moveTo>
                  <a:lnTo>
                    <a:pt x="481927" y="595745"/>
                  </a:lnTo>
                  <a:moveTo>
                    <a:pt x="480337" y="595371"/>
                  </a:move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moveTo>
                    <a:pt x="201730" y="1385739"/>
                  </a:moveTo>
                  <a:lnTo>
                    <a:pt x="203507" y="1385739"/>
                  </a:lnTo>
                  <a:moveTo>
                    <a:pt x="201730" y="1385739"/>
                  </a:move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moveTo>
                    <a:pt x="1746647" y="1266590"/>
                  </a:moveTo>
                  <a:lnTo>
                    <a:pt x="1743093" y="1263784"/>
                  </a:lnTo>
                  <a:lnTo>
                    <a:pt x="1742625" y="1262849"/>
                  </a:lnTo>
                  <a:moveTo>
                    <a:pt x="1738417" y="1255461"/>
                  </a:moveTo>
                  <a:lnTo>
                    <a:pt x="1739071" y="1256863"/>
                  </a:lnTo>
                  <a:lnTo>
                    <a:pt x="1739912" y="1258173"/>
                  </a:lnTo>
                  <a:lnTo>
                    <a:pt x="1741971" y="1260604"/>
                  </a:lnTo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0F5DC184-3EE0-A0EF-2FD0-F5AB05DAC1F2}"/>
                </a:ext>
              </a:extLst>
            </p:cNvPr>
            <p:cNvSpPr>
              <a:spLocks/>
            </p:cNvSpPr>
            <p:nvPr/>
          </p:nvSpPr>
          <p:spPr>
            <a:xfrm>
              <a:off x="8749264" y="3980652"/>
              <a:ext cx="1614403" cy="1584944"/>
            </a:xfrm>
            <a:custGeom>
              <a:avLst/>
              <a:gdLst>
                <a:gd name="csX0" fmla="*/ 1610570 w 1614403"/>
                <a:gd name="csY0" fmla="*/ 930373 h 1584944"/>
                <a:gd name="csX1" fmla="*/ 1610850 w 1614403"/>
                <a:gd name="csY1" fmla="*/ 929344 h 1584944"/>
                <a:gd name="csX2" fmla="*/ 1609354 w 1614403"/>
                <a:gd name="csY2" fmla="*/ 927941 h 1584944"/>
                <a:gd name="csX3" fmla="*/ 1608793 w 1614403"/>
                <a:gd name="csY3" fmla="*/ 927754 h 1584944"/>
                <a:gd name="csX4" fmla="*/ 1606829 w 1614403"/>
                <a:gd name="csY4" fmla="*/ 927754 h 1584944"/>
                <a:gd name="csX5" fmla="*/ 1605613 w 1614403"/>
                <a:gd name="csY5" fmla="*/ 927941 h 1584944"/>
                <a:gd name="csX6" fmla="*/ 1603181 w 1614403"/>
                <a:gd name="csY6" fmla="*/ 928222 h 1584944"/>
                <a:gd name="csX7" fmla="*/ 1599908 w 1614403"/>
                <a:gd name="csY7" fmla="*/ 928502 h 1584944"/>
                <a:gd name="csX8" fmla="*/ 1595607 w 1614403"/>
                <a:gd name="csY8" fmla="*/ 928783 h 1584944"/>
                <a:gd name="csX9" fmla="*/ 1592332 w 1614403"/>
                <a:gd name="csY9" fmla="*/ 928970 h 1584944"/>
                <a:gd name="csX10" fmla="*/ 1589527 w 1614403"/>
                <a:gd name="csY10" fmla="*/ 929157 h 1584944"/>
                <a:gd name="csX11" fmla="*/ 1587096 w 1614403"/>
                <a:gd name="csY11" fmla="*/ 929625 h 1584944"/>
                <a:gd name="csX12" fmla="*/ 1583542 w 1614403"/>
                <a:gd name="csY12" fmla="*/ 929625 h 1584944"/>
                <a:gd name="csX13" fmla="*/ 1574002 w 1614403"/>
                <a:gd name="csY13" fmla="*/ 927754 h 1584944"/>
                <a:gd name="csX14" fmla="*/ 1569513 w 1614403"/>
                <a:gd name="csY14" fmla="*/ 925136 h 1584944"/>
                <a:gd name="csX15" fmla="*/ 1565024 w 1614403"/>
                <a:gd name="csY15" fmla="*/ 916157 h 1584944"/>
                <a:gd name="csX16" fmla="*/ 1562966 w 1614403"/>
                <a:gd name="csY16" fmla="*/ 911201 h 1584944"/>
                <a:gd name="csX17" fmla="*/ 1562405 w 1614403"/>
                <a:gd name="csY17" fmla="*/ 904560 h 1584944"/>
                <a:gd name="csX18" fmla="*/ 1564556 w 1614403"/>
                <a:gd name="csY18" fmla="*/ 893151 h 1584944"/>
                <a:gd name="csX19" fmla="*/ 1565866 w 1614403"/>
                <a:gd name="csY19" fmla="*/ 890532 h 1584944"/>
                <a:gd name="csX20" fmla="*/ 1567550 w 1614403"/>
                <a:gd name="csY20" fmla="*/ 888942 h 1584944"/>
                <a:gd name="csX21" fmla="*/ 1566240 w 1614403"/>
                <a:gd name="csY21" fmla="*/ 883424 h 1584944"/>
                <a:gd name="csX22" fmla="*/ 1565118 w 1614403"/>
                <a:gd name="csY22" fmla="*/ 870985 h 1584944"/>
                <a:gd name="csX23" fmla="*/ 1563715 w 1614403"/>
                <a:gd name="csY23" fmla="*/ 865374 h 1584944"/>
                <a:gd name="csX24" fmla="*/ 1563153 w 1614403"/>
                <a:gd name="csY24" fmla="*/ 859482 h 1584944"/>
                <a:gd name="csX25" fmla="*/ 1563153 w 1614403"/>
                <a:gd name="csY25" fmla="*/ 846014 h 1584944"/>
                <a:gd name="csX26" fmla="*/ 1557355 w 1614403"/>
                <a:gd name="csY26" fmla="*/ 839375 h 1584944"/>
                <a:gd name="csX27" fmla="*/ 1547721 w 1614403"/>
                <a:gd name="csY27" fmla="*/ 822727 h 1584944"/>
                <a:gd name="csX28" fmla="*/ 1549031 w 1614403"/>
                <a:gd name="csY28" fmla="*/ 816274 h 1584944"/>
                <a:gd name="csX29" fmla="*/ 1547721 w 1614403"/>
                <a:gd name="csY29" fmla="*/ 810382 h 1584944"/>
                <a:gd name="csX30" fmla="*/ 1545104 w 1614403"/>
                <a:gd name="csY30" fmla="*/ 805893 h 1584944"/>
                <a:gd name="csX31" fmla="*/ 1543701 w 1614403"/>
                <a:gd name="csY31" fmla="*/ 803461 h 1584944"/>
                <a:gd name="csX32" fmla="*/ 1542485 w 1614403"/>
                <a:gd name="csY32" fmla="*/ 801497 h 1584944"/>
                <a:gd name="csX33" fmla="*/ 1536686 w 1614403"/>
                <a:gd name="csY33" fmla="*/ 798224 h 1584944"/>
                <a:gd name="csX34" fmla="*/ 1535658 w 1614403"/>
                <a:gd name="csY34" fmla="*/ 797943 h 1584944"/>
                <a:gd name="csX35" fmla="*/ 1529110 w 1614403"/>
                <a:gd name="csY35" fmla="*/ 792238 h 1584944"/>
                <a:gd name="csX36" fmla="*/ 1524621 w 1614403"/>
                <a:gd name="csY36" fmla="*/ 785130 h 1584944"/>
                <a:gd name="csX37" fmla="*/ 1519291 w 1614403"/>
                <a:gd name="csY37" fmla="*/ 778210 h 1584944"/>
                <a:gd name="csX38" fmla="*/ 1518169 w 1614403"/>
                <a:gd name="csY38" fmla="*/ 767735 h 1584944"/>
                <a:gd name="csX39" fmla="*/ 1512837 w 1614403"/>
                <a:gd name="csY39" fmla="*/ 760160 h 1584944"/>
                <a:gd name="csX40" fmla="*/ 1508442 w 1614403"/>
                <a:gd name="csY40" fmla="*/ 752211 h 1584944"/>
                <a:gd name="csX41" fmla="*/ 1506010 w 1614403"/>
                <a:gd name="csY41" fmla="*/ 734254 h 1584944"/>
                <a:gd name="csX42" fmla="*/ 1507039 w 1614403"/>
                <a:gd name="csY42" fmla="*/ 733973 h 1584944"/>
                <a:gd name="csX43" fmla="*/ 1507320 w 1614403"/>
                <a:gd name="csY43" fmla="*/ 726865 h 1584944"/>
                <a:gd name="csX44" fmla="*/ 1506572 w 1614403"/>
                <a:gd name="csY44" fmla="*/ 719945 h 1584944"/>
                <a:gd name="csX45" fmla="*/ 1503205 w 1614403"/>
                <a:gd name="csY45" fmla="*/ 707880 h 1584944"/>
                <a:gd name="csX46" fmla="*/ 1498155 w 1614403"/>
                <a:gd name="csY46" fmla="*/ 697405 h 1584944"/>
                <a:gd name="csX47" fmla="*/ 1498155 w 1614403"/>
                <a:gd name="csY47" fmla="*/ 689643 h 1584944"/>
                <a:gd name="csX48" fmla="*/ 1496752 w 1614403"/>
                <a:gd name="csY48" fmla="*/ 683284 h 1584944"/>
                <a:gd name="csX49" fmla="*/ 1491795 w 1614403"/>
                <a:gd name="csY49" fmla="*/ 680478 h 1584944"/>
                <a:gd name="csX50" fmla="*/ 1488989 w 1614403"/>
                <a:gd name="csY50" fmla="*/ 672341 h 1584944"/>
                <a:gd name="csX51" fmla="*/ 1484593 w 1614403"/>
                <a:gd name="csY51" fmla="*/ 669629 h 1584944"/>
                <a:gd name="csX52" fmla="*/ 1480010 w 1614403"/>
                <a:gd name="csY52" fmla="*/ 667665 h 1584944"/>
                <a:gd name="csX53" fmla="*/ 1473558 w 1614403"/>
                <a:gd name="csY53" fmla="*/ 660557 h 1584944"/>
                <a:gd name="csX54" fmla="*/ 1472716 w 1614403"/>
                <a:gd name="csY54" fmla="*/ 656349 h 1584944"/>
                <a:gd name="csX55" fmla="*/ 1472716 w 1614403"/>
                <a:gd name="csY55" fmla="*/ 656068 h 1584944"/>
                <a:gd name="csX56" fmla="*/ 1472248 w 1614403"/>
                <a:gd name="csY56" fmla="*/ 654759 h 1584944"/>
                <a:gd name="csX57" fmla="*/ 1470285 w 1614403"/>
                <a:gd name="csY57" fmla="*/ 650270 h 1584944"/>
                <a:gd name="csX58" fmla="*/ 1469629 w 1614403"/>
                <a:gd name="csY58" fmla="*/ 643816 h 1584944"/>
                <a:gd name="csX59" fmla="*/ 1459342 w 1614403"/>
                <a:gd name="csY59" fmla="*/ 621278 h 1584944"/>
                <a:gd name="csX60" fmla="*/ 1459342 w 1614403"/>
                <a:gd name="csY60" fmla="*/ 616788 h 1584944"/>
                <a:gd name="csX61" fmla="*/ 1459997 w 1614403"/>
                <a:gd name="csY61" fmla="*/ 608371 h 1584944"/>
                <a:gd name="csX62" fmla="*/ 1460652 w 1614403"/>
                <a:gd name="csY62" fmla="*/ 599954 h 1584944"/>
                <a:gd name="csX63" fmla="*/ 1458033 w 1614403"/>
                <a:gd name="csY63" fmla="*/ 593501 h 1584944"/>
                <a:gd name="csX64" fmla="*/ 1456910 w 1614403"/>
                <a:gd name="csY64" fmla="*/ 590040 h 1584944"/>
                <a:gd name="csX65" fmla="*/ 1454947 w 1614403"/>
                <a:gd name="csY65" fmla="*/ 587515 h 1584944"/>
                <a:gd name="csX66" fmla="*/ 1454666 w 1614403"/>
                <a:gd name="csY66" fmla="*/ 585177 h 1584944"/>
                <a:gd name="csX67" fmla="*/ 1454385 w 1614403"/>
                <a:gd name="csY67" fmla="*/ 584990 h 1584944"/>
                <a:gd name="csX68" fmla="*/ 1453450 w 1614403"/>
                <a:gd name="csY68" fmla="*/ 584429 h 1584944"/>
                <a:gd name="csX69" fmla="*/ 1452047 w 1614403"/>
                <a:gd name="csY69" fmla="*/ 581904 h 1584944"/>
                <a:gd name="csX70" fmla="*/ 1451018 w 1614403"/>
                <a:gd name="csY70" fmla="*/ 581717 h 1584944"/>
                <a:gd name="csX71" fmla="*/ 1445782 w 1614403"/>
                <a:gd name="csY71" fmla="*/ 572178 h 1584944"/>
                <a:gd name="csX72" fmla="*/ 1443817 w 1614403"/>
                <a:gd name="csY72" fmla="*/ 559926 h 1584944"/>
                <a:gd name="csX73" fmla="*/ 1445594 w 1614403"/>
                <a:gd name="csY73" fmla="*/ 546833 h 1584944"/>
                <a:gd name="csX74" fmla="*/ 1452047 w 1614403"/>
                <a:gd name="csY74" fmla="*/ 539164 h 1584944"/>
                <a:gd name="csX75" fmla="*/ 1455228 w 1614403"/>
                <a:gd name="csY75" fmla="*/ 532710 h 1584944"/>
                <a:gd name="csX76" fmla="*/ 1460464 w 1614403"/>
                <a:gd name="csY76" fmla="*/ 528221 h 1584944"/>
                <a:gd name="csX77" fmla="*/ 1459904 w 1614403"/>
                <a:gd name="csY77" fmla="*/ 518027 h 1584944"/>
                <a:gd name="csX78" fmla="*/ 1456536 w 1614403"/>
                <a:gd name="csY78" fmla="*/ 511106 h 1584944"/>
                <a:gd name="csX79" fmla="*/ 1449148 w 1614403"/>
                <a:gd name="csY79" fmla="*/ 495956 h 1584944"/>
                <a:gd name="csX80" fmla="*/ 1440450 w 1614403"/>
                <a:gd name="csY80" fmla="*/ 480805 h 1584944"/>
                <a:gd name="csX81" fmla="*/ 1438674 w 1614403"/>
                <a:gd name="csY81" fmla="*/ 476783 h 1584944"/>
                <a:gd name="csX82" fmla="*/ 1436242 w 1614403"/>
                <a:gd name="csY82" fmla="*/ 472294 h 1584944"/>
                <a:gd name="csX83" fmla="*/ 1431004 w 1614403"/>
                <a:gd name="csY83" fmla="*/ 466309 h 1584944"/>
                <a:gd name="csX84" fmla="*/ 1422588 w 1614403"/>
                <a:gd name="csY84" fmla="*/ 461165 h 1584944"/>
                <a:gd name="csX85" fmla="*/ 1420063 w 1614403"/>
                <a:gd name="csY85" fmla="*/ 458546 h 1584944"/>
                <a:gd name="csX86" fmla="*/ 1417818 w 1614403"/>
                <a:gd name="csY86" fmla="*/ 454338 h 1584944"/>
                <a:gd name="csX87" fmla="*/ 1417350 w 1614403"/>
                <a:gd name="csY87" fmla="*/ 450316 h 1584944"/>
                <a:gd name="csX88" fmla="*/ 1417350 w 1614403"/>
                <a:gd name="csY88" fmla="*/ 447043 h 1584944"/>
                <a:gd name="csX89" fmla="*/ 1418191 w 1614403"/>
                <a:gd name="csY89" fmla="*/ 445266 h 1584944"/>
                <a:gd name="csX90" fmla="*/ 1416882 w 1614403"/>
                <a:gd name="csY90" fmla="*/ 441712 h 1584944"/>
                <a:gd name="csX91" fmla="*/ 1407063 w 1614403"/>
                <a:gd name="csY91" fmla="*/ 439935 h 1584944"/>
                <a:gd name="csX92" fmla="*/ 1400422 w 1614403"/>
                <a:gd name="csY92" fmla="*/ 434230 h 1584944"/>
                <a:gd name="csX93" fmla="*/ 1397804 w 1614403"/>
                <a:gd name="csY93" fmla="*/ 430302 h 1584944"/>
                <a:gd name="csX94" fmla="*/ 1395933 w 1614403"/>
                <a:gd name="csY94" fmla="*/ 426468 h 1584944"/>
                <a:gd name="csX95" fmla="*/ 1392006 w 1614403"/>
                <a:gd name="csY95" fmla="*/ 418705 h 1584944"/>
                <a:gd name="csX96" fmla="*/ 1389667 w 1614403"/>
                <a:gd name="csY96" fmla="*/ 409353 h 1584944"/>
                <a:gd name="csX97" fmla="*/ 1387517 w 1614403"/>
                <a:gd name="csY97" fmla="*/ 399907 h 1584944"/>
                <a:gd name="csX98" fmla="*/ 1386393 w 1614403"/>
                <a:gd name="csY98" fmla="*/ 399626 h 1584944"/>
                <a:gd name="csX99" fmla="*/ 1379006 w 1614403"/>
                <a:gd name="csY99" fmla="*/ 390835 h 1584944"/>
                <a:gd name="csX100" fmla="*/ 1372179 w 1614403"/>
                <a:gd name="csY100" fmla="*/ 382138 h 1584944"/>
                <a:gd name="csX101" fmla="*/ 1371898 w 1614403"/>
                <a:gd name="csY101" fmla="*/ 381109 h 1584944"/>
                <a:gd name="csX102" fmla="*/ 1363574 w 1614403"/>
                <a:gd name="csY102" fmla="*/ 372692 h 1584944"/>
                <a:gd name="csX103" fmla="*/ 1357401 w 1614403"/>
                <a:gd name="csY103" fmla="*/ 367922 h 1584944"/>
                <a:gd name="csX104" fmla="*/ 1352631 w 1614403"/>
                <a:gd name="csY104" fmla="*/ 362404 h 1584944"/>
                <a:gd name="csX105" fmla="*/ 1351603 w 1614403"/>
                <a:gd name="csY105" fmla="*/ 362217 h 1584944"/>
                <a:gd name="csX106" fmla="*/ 1346833 w 1614403"/>
                <a:gd name="csY106" fmla="*/ 353426 h 1584944"/>
                <a:gd name="csX107" fmla="*/ 1342438 w 1614403"/>
                <a:gd name="csY107" fmla="*/ 343606 h 1584944"/>
                <a:gd name="csX108" fmla="*/ 1341783 w 1614403"/>
                <a:gd name="csY108" fmla="*/ 330606 h 1584944"/>
                <a:gd name="csX109" fmla="*/ 1343934 w 1614403"/>
                <a:gd name="csY109" fmla="*/ 326304 h 1584944"/>
                <a:gd name="csX110" fmla="*/ 1345804 w 1614403"/>
                <a:gd name="csY110" fmla="*/ 321721 h 1584944"/>
                <a:gd name="csX111" fmla="*/ 1353193 w 1614403"/>
                <a:gd name="csY111" fmla="*/ 318261 h 1584944"/>
                <a:gd name="csX112" fmla="*/ 1360955 w 1614403"/>
                <a:gd name="csY112" fmla="*/ 313959 h 1584944"/>
                <a:gd name="csX113" fmla="*/ 1375358 w 1614403"/>
                <a:gd name="csY113" fmla="*/ 306851 h 1584944"/>
                <a:gd name="csX114" fmla="*/ 1371991 w 1614403"/>
                <a:gd name="csY114" fmla="*/ 290858 h 1584944"/>
                <a:gd name="csX115" fmla="*/ 1365725 w 1614403"/>
                <a:gd name="csY115" fmla="*/ 277765 h 1584944"/>
                <a:gd name="csX116" fmla="*/ 1363012 w 1614403"/>
                <a:gd name="csY116" fmla="*/ 261118 h 1584944"/>
                <a:gd name="csX117" fmla="*/ 1361984 w 1614403"/>
                <a:gd name="csY117" fmla="*/ 260931 h 1584944"/>
                <a:gd name="csX118" fmla="*/ 1359179 w 1614403"/>
                <a:gd name="csY118" fmla="*/ 255974 h 1584944"/>
                <a:gd name="csX119" fmla="*/ 1358150 w 1614403"/>
                <a:gd name="csY119" fmla="*/ 255693 h 1584944"/>
                <a:gd name="csX120" fmla="*/ 1351509 w 1614403"/>
                <a:gd name="csY120" fmla="*/ 242974 h 1584944"/>
                <a:gd name="csX121" fmla="*/ 1352352 w 1614403"/>
                <a:gd name="csY121" fmla="*/ 234090 h 1584944"/>
                <a:gd name="csX122" fmla="*/ 1353474 w 1614403"/>
                <a:gd name="csY122" fmla="*/ 225579 h 1584944"/>
                <a:gd name="csX123" fmla="*/ 1352352 w 1614403"/>
                <a:gd name="csY123" fmla="*/ 210522 h 1584944"/>
                <a:gd name="csX124" fmla="*/ 1350293 w 1614403"/>
                <a:gd name="csY124" fmla="*/ 204256 h 1584944"/>
                <a:gd name="csX125" fmla="*/ 1350293 w 1614403"/>
                <a:gd name="csY125" fmla="*/ 196493 h 1584944"/>
                <a:gd name="csX126" fmla="*/ 1350293 w 1614403"/>
                <a:gd name="csY126" fmla="*/ 188169 h 1584944"/>
                <a:gd name="csX127" fmla="*/ 1348891 w 1614403"/>
                <a:gd name="csY127" fmla="*/ 181155 h 1584944"/>
                <a:gd name="csX128" fmla="*/ 1344308 w 1614403"/>
                <a:gd name="csY128" fmla="*/ 177321 h 1584944"/>
                <a:gd name="csX129" fmla="*/ 1339819 w 1614403"/>
                <a:gd name="csY129" fmla="*/ 173393 h 1584944"/>
                <a:gd name="csX130" fmla="*/ 1325697 w 1614403"/>
                <a:gd name="csY130" fmla="*/ 155156 h 1584944"/>
                <a:gd name="csX131" fmla="*/ 1324949 w 1614403"/>
                <a:gd name="csY131" fmla="*/ 151415 h 1584944"/>
                <a:gd name="csX132" fmla="*/ 1324481 w 1614403"/>
                <a:gd name="csY132" fmla="*/ 147954 h 1584944"/>
                <a:gd name="csX133" fmla="*/ 1328503 w 1614403"/>
                <a:gd name="csY133" fmla="*/ 144307 h 1584944"/>
                <a:gd name="csX134" fmla="*/ 1334676 w 1614403"/>
                <a:gd name="csY134" fmla="*/ 140753 h 1584944"/>
                <a:gd name="csX135" fmla="*/ 1341877 w 1614403"/>
                <a:gd name="csY135" fmla="*/ 136919 h 1584944"/>
                <a:gd name="csX136" fmla="*/ 1343373 w 1614403"/>
                <a:gd name="csY136" fmla="*/ 137854 h 1584944"/>
                <a:gd name="csX137" fmla="*/ 1343934 w 1614403"/>
                <a:gd name="csY137" fmla="*/ 138415 h 1584944"/>
                <a:gd name="csX138" fmla="*/ 1346179 w 1614403"/>
                <a:gd name="csY138" fmla="*/ 139163 h 1584944"/>
                <a:gd name="csX139" fmla="*/ 1349077 w 1614403"/>
                <a:gd name="csY139" fmla="*/ 138415 h 1584944"/>
                <a:gd name="csX140" fmla="*/ 1350761 w 1614403"/>
                <a:gd name="csY140" fmla="*/ 136731 h 1584944"/>
                <a:gd name="csX141" fmla="*/ 1352352 w 1614403"/>
                <a:gd name="csY141" fmla="*/ 136358 h 1584944"/>
                <a:gd name="csX142" fmla="*/ 1356373 w 1614403"/>
                <a:gd name="csY142" fmla="*/ 136358 h 1584944"/>
                <a:gd name="csX143" fmla="*/ 1361049 w 1614403"/>
                <a:gd name="csY143" fmla="*/ 135703 h 1584944"/>
                <a:gd name="csX144" fmla="*/ 1364509 w 1614403"/>
                <a:gd name="csY144" fmla="*/ 135516 h 1584944"/>
                <a:gd name="csX145" fmla="*/ 1379847 w 1614403"/>
                <a:gd name="csY145" fmla="*/ 121020 h 1584944"/>
                <a:gd name="csX146" fmla="*/ 1378725 w 1614403"/>
                <a:gd name="csY146" fmla="*/ 117559 h 1584944"/>
                <a:gd name="csX147" fmla="*/ 1359833 w 1614403"/>
                <a:gd name="csY147" fmla="*/ 107272 h 1584944"/>
                <a:gd name="csX148" fmla="*/ 1348423 w 1614403"/>
                <a:gd name="csY148" fmla="*/ 103157 h 1584944"/>
                <a:gd name="csX149" fmla="*/ 1332150 w 1614403"/>
                <a:gd name="csY149" fmla="*/ 95675 h 1584944"/>
                <a:gd name="csX150" fmla="*/ 1331963 w 1614403"/>
                <a:gd name="csY150" fmla="*/ 94553 h 1584944"/>
                <a:gd name="csX151" fmla="*/ 1322985 w 1614403"/>
                <a:gd name="csY151" fmla="*/ 89315 h 1584944"/>
                <a:gd name="csX152" fmla="*/ 1319150 w 1614403"/>
                <a:gd name="csY152" fmla="*/ 86135 h 1584944"/>
                <a:gd name="csX153" fmla="*/ 1313820 w 1614403"/>
                <a:gd name="csY153" fmla="*/ 83049 h 1584944"/>
                <a:gd name="csX154" fmla="*/ 1312042 w 1614403"/>
                <a:gd name="csY154" fmla="*/ 80898 h 1584944"/>
                <a:gd name="csX155" fmla="*/ 1310079 w 1614403"/>
                <a:gd name="csY155" fmla="*/ 79682 h 1584944"/>
                <a:gd name="csX156" fmla="*/ 1306057 w 1614403"/>
                <a:gd name="csY156" fmla="*/ 76596 h 1584944"/>
                <a:gd name="csX157" fmla="*/ 1296704 w 1614403"/>
                <a:gd name="csY157" fmla="*/ 70517 h 1584944"/>
                <a:gd name="csX158" fmla="*/ 1294554 w 1614403"/>
                <a:gd name="csY158" fmla="*/ 68740 h 1584944"/>
                <a:gd name="csX159" fmla="*/ 1292590 w 1614403"/>
                <a:gd name="csY159" fmla="*/ 67430 h 1584944"/>
                <a:gd name="csX160" fmla="*/ 1288101 w 1614403"/>
                <a:gd name="csY160" fmla="*/ 64905 h 1584944"/>
                <a:gd name="csX161" fmla="*/ 1279309 w 1614403"/>
                <a:gd name="csY161" fmla="*/ 58826 h 1584944"/>
                <a:gd name="csX162" fmla="*/ 1269582 w 1614403"/>
                <a:gd name="csY162" fmla="*/ 54337 h 1584944"/>
                <a:gd name="csX163" fmla="*/ 1263504 w 1614403"/>
                <a:gd name="csY163" fmla="*/ 46201 h 1584944"/>
                <a:gd name="csX164" fmla="*/ 1262474 w 1614403"/>
                <a:gd name="csY164" fmla="*/ 45920 h 1584944"/>
                <a:gd name="csX165" fmla="*/ 1255647 w 1614403"/>
                <a:gd name="csY165" fmla="*/ 37784 h 1584944"/>
                <a:gd name="csX166" fmla="*/ 1246950 w 1614403"/>
                <a:gd name="csY166" fmla="*/ 32359 h 1584944"/>
                <a:gd name="csX167" fmla="*/ 1242181 w 1614403"/>
                <a:gd name="csY167" fmla="*/ 29928 h 1584944"/>
                <a:gd name="csX168" fmla="*/ 1237036 w 1614403"/>
                <a:gd name="csY168" fmla="*/ 28151 h 1584944"/>
                <a:gd name="csX169" fmla="*/ 1222260 w 1614403"/>
                <a:gd name="csY169" fmla="*/ 22539 h 1584944"/>
                <a:gd name="csX170" fmla="*/ 1211505 w 1614403"/>
                <a:gd name="csY170" fmla="*/ 19359 h 1584944"/>
                <a:gd name="csX171" fmla="*/ 1157822 w 1614403"/>
                <a:gd name="csY171" fmla="*/ 3741 h 1584944"/>
                <a:gd name="csX172" fmla="*/ 1144636 w 1614403"/>
                <a:gd name="csY172" fmla="*/ 0 h 1584944"/>
                <a:gd name="csX173" fmla="*/ 1143232 w 1614403"/>
                <a:gd name="csY173" fmla="*/ 374 h 1584944"/>
                <a:gd name="csX174" fmla="*/ 1142671 w 1614403"/>
                <a:gd name="csY174" fmla="*/ 561 h 1584944"/>
                <a:gd name="csX175" fmla="*/ 1140894 w 1614403"/>
                <a:gd name="csY175" fmla="*/ 5331 h 1584944"/>
                <a:gd name="csX176" fmla="*/ 1139305 w 1614403"/>
                <a:gd name="csY176" fmla="*/ 11223 h 1584944"/>
                <a:gd name="csX177" fmla="*/ 1139772 w 1614403"/>
                <a:gd name="csY177" fmla="*/ 14122 h 1584944"/>
                <a:gd name="csX178" fmla="*/ 1141829 w 1614403"/>
                <a:gd name="csY178" fmla="*/ 16367 h 1584944"/>
                <a:gd name="csX179" fmla="*/ 1143700 w 1614403"/>
                <a:gd name="csY179" fmla="*/ 17582 h 1584944"/>
                <a:gd name="csX180" fmla="*/ 1150995 w 1614403"/>
                <a:gd name="csY180" fmla="*/ 27870 h 1584944"/>
                <a:gd name="csX181" fmla="*/ 1153240 w 1614403"/>
                <a:gd name="csY181" fmla="*/ 30395 h 1584944"/>
                <a:gd name="csX182" fmla="*/ 1155484 w 1614403"/>
                <a:gd name="csY182" fmla="*/ 31144 h 1584944"/>
                <a:gd name="csX183" fmla="*/ 1156419 w 1614403"/>
                <a:gd name="csY183" fmla="*/ 37409 h 1584944"/>
                <a:gd name="csX184" fmla="*/ 1152211 w 1614403"/>
                <a:gd name="csY184" fmla="*/ 38999 h 1584944"/>
                <a:gd name="csX185" fmla="*/ 1150527 w 1614403"/>
                <a:gd name="csY185" fmla="*/ 40496 h 1584944"/>
                <a:gd name="csX186" fmla="*/ 1148844 w 1614403"/>
                <a:gd name="csY186" fmla="*/ 42834 h 1584944"/>
                <a:gd name="csX187" fmla="*/ 1147254 w 1614403"/>
                <a:gd name="csY187" fmla="*/ 46575 h 1584944"/>
                <a:gd name="csX188" fmla="*/ 1144261 w 1614403"/>
                <a:gd name="csY188" fmla="*/ 49755 h 1584944"/>
                <a:gd name="csX189" fmla="*/ 1142297 w 1614403"/>
                <a:gd name="csY189" fmla="*/ 52093 h 1584944"/>
                <a:gd name="csX190" fmla="*/ 1136779 w 1614403"/>
                <a:gd name="csY190" fmla="*/ 53309 h 1584944"/>
                <a:gd name="csX191" fmla="*/ 1133319 w 1614403"/>
                <a:gd name="csY191" fmla="*/ 53309 h 1584944"/>
                <a:gd name="csX192" fmla="*/ 1119664 w 1614403"/>
                <a:gd name="csY192" fmla="*/ 53121 h 1584944"/>
                <a:gd name="csX193" fmla="*/ 1133599 w 1614403"/>
                <a:gd name="csY193" fmla="*/ 67057 h 1584944"/>
                <a:gd name="csX194" fmla="*/ 1145944 w 1614403"/>
                <a:gd name="csY194" fmla="*/ 72949 h 1584944"/>
                <a:gd name="csX195" fmla="*/ 1201965 w 1614403"/>
                <a:gd name="csY195" fmla="*/ 100818 h 1584944"/>
                <a:gd name="csX196" fmla="*/ 1201592 w 1614403"/>
                <a:gd name="csY196" fmla="*/ 133832 h 1584944"/>
                <a:gd name="csX197" fmla="*/ 1201871 w 1614403"/>
                <a:gd name="csY197" fmla="*/ 134487 h 1584944"/>
                <a:gd name="csX198" fmla="*/ 1227684 w 1614403"/>
                <a:gd name="csY198" fmla="*/ 178817 h 1584944"/>
                <a:gd name="csX199" fmla="*/ 1249101 w 1614403"/>
                <a:gd name="csY199" fmla="*/ 215385 h 1584944"/>
                <a:gd name="csX200" fmla="*/ 1260044 w 1614403"/>
                <a:gd name="csY200" fmla="*/ 233809 h 1584944"/>
                <a:gd name="csX201" fmla="*/ 1267712 w 1614403"/>
                <a:gd name="csY201" fmla="*/ 246996 h 1584944"/>
                <a:gd name="csX202" fmla="*/ 1260604 w 1614403"/>
                <a:gd name="csY202" fmla="*/ 315923 h 1584944"/>
                <a:gd name="csX203" fmla="*/ 1260604 w 1614403"/>
                <a:gd name="csY203" fmla="*/ 317326 h 1584944"/>
                <a:gd name="csX204" fmla="*/ 1260698 w 1614403"/>
                <a:gd name="csY204" fmla="*/ 317981 h 1584944"/>
                <a:gd name="csX205" fmla="*/ 1254806 w 1614403"/>
                <a:gd name="csY205" fmla="*/ 375310 h 1584944"/>
                <a:gd name="csX206" fmla="*/ 1231425 w 1614403"/>
                <a:gd name="csY206" fmla="*/ 379893 h 1584944"/>
                <a:gd name="csX207" fmla="*/ 1233576 w 1614403"/>
                <a:gd name="csY207" fmla="*/ 390461 h 1584944"/>
                <a:gd name="csX208" fmla="*/ 1255180 w 1614403"/>
                <a:gd name="csY208" fmla="*/ 389432 h 1584944"/>
                <a:gd name="csX209" fmla="*/ 1253777 w 1614403"/>
                <a:gd name="csY209" fmla="*/ 405892 h 1584944"/>
                <a:gd name="csX210" fmla="*/ 1225814 w 1614403"/>
                <a:gd name="csY210" fmla="*/ 431050 h 1584944"/>
                <a:gd name="csX211" fmla="*/ 1247138 w 1614403"/>
                <a:gd name="csY211" fmla="*/ 481647 h 1584944"/>
                <a:gd name="csX212" fmla="*/ 1205893 w 1614403"/>
                <a:gd name="csY212" fmla="*/ 476783 h 1584944"/>
                <a:gd name="csX213" fmla="*/ 1197008 w 1614403"/>
                <a:gd name="csY213" fmla="*/ 505963 h 1584944"/>
                <a:gd name="csX214" fmla="*/ 1193641 w 1614403"/>
                <a:gd name="csY214" fmla="*/ 519430 h 1584944"/>
                <a:gd name="csX215" fmla="*/ 1185786 w 1614403"/>
                <a:gd name="csY215" fmla="*/ 515128 h 1584944"/>
                <a:gd name="csX216" fmla="*/ 1178771 w 1614403"/>
                <a:gd name="csY216" fmla="*/ 510639 h 1584944"/>
                <a:gd name="csX217" fmla="*/ 1170728 w 1614403"/>
                <a:gd name="csY217" fmla="*/ 510078 h 1584944"/>
                <a:gd name="csX218" fmla="*/ 1164462 w 1614403"/>
                <a:gd name="csY218" fmla="*/ 509423 h 1584944"/>
                <a:gd name="csX219" fmla="*/ 1159318 w 1614403"/>
                <a:gd name="csY219" fmla="*/ 508862 h 1584944"/>
                <a:gd name="csX220" fmla="*/ 1156700 w 1614403"/>
                <a:gd name="csY220" fmla="*/ 508581 h 1584944"/>
                <a:gd name="csX221" fmla="*/ 1154362 w 1614403"/>
                <a:gd name="csY221" fmla="*/ 508301 h 1584944"/>
                <a:gd name="csX222" fmla="*/ 1148937 w 1614403"/>
                <a:gd name="csY222" fmla="*/ 507740 h 1584944"/>
                <a:gd name="csX223" fmla="*/ 1141923 w 1614403"/>
                <a:gd name="csY223" fmla="*/ 507179 h 1584944"/>
                <a:gd name="csX224" fmla="*/ 1082722 w 1614403"/>
                <a:gd name="csY224" fmla="*/ 502035 h 1584944"/>
                <a:gd name="csX225" fmla="*/ 1082348 w 1614403"/>
                <a:gd name="csY225" fmla="*/ 496330 h 1584944"/>
                <a:gd name="csX226" fmla="*/ 1077860 w 1614403"/>
                <a:gd name="csY226" fmla="*/ 489783 h 1584944"/>
                <a:gd name="csX227" fmla="*/ 1076363 w 1614403"/>
                <a:gd name="csY227" fmla="*/ 486510 h 1584944"/>
                <a:gd name="csX228" fmla="*/ 1061773 w 1614403"/>
                <a:gd name="csY228" fmla="*/ 487913 h 1584944"/>
                <a:gd name="csX229" fmla="*/ 1052141 w 1614403"/>
                <a:gd name="csY229" fmla="*/ 488754 h 1584944"/>
                <a:gd name="csX230" fmla="*/ 1031846 w 1614403"/>
                <a:gd name="csY230" fmla="*/ 482395 h 1584944"/>
                <a:gd name="csX231" fmla="*/ 1026608 w 1614403"/>
                <a:gd name="csY231" fmla="*/ 482769 h 1584944"/>
                <a:gd name="csX232" fmla="*/ 1026422 w 1614403"/>
                <a:gd name="csY232" fmla="*/ 483049 h 1584944"/>
                <a:gd name="csX233" fmla="*/ 1018753 w 1614403"/>
                <a:gd name="csY233" fmla="*/ 484359 h 1584944"/>
                <a:gd name="csX234" fmla="*/ 1013234 w 1614403"/>
                <a:gd name="csY234" fmla="*/ 487071 h 1584944"/>
                <a:gd name="csX235" fmla="*/ 1013234 w 1614403"/>
                <a:gd name="csY235" fmla="*/ 487352 h 1584944"/>
                <a:gd name="csX236" fmla="*/ 1012487 w 1614403"/>
                <a:gd name="csY236" fmla="*/ 487632 h 1584944"/>
                <a:gd name="csX237" fmla="*/ 1008465 w 1614403"/>
                <a:gd name="csY237" fmla="*/ 488661 h 1584944"/>
                <a:gd name="csX238" fmla="*/ 1005472 w 1614403"/>
                <a:gd name="csY238" fmla="*/ 489502 h 1584944"/>
                <a:gd name="csX239" fmla="*/ 980595 w 1614403"/>
                <a:gd name="csY239" fmla="*/ 491653 h 1584944"/>
                <a:gd name="csX240" fmla="*/ 975919 w 1614403"/>
                <a:gd name="csY240" fmla="*/ 491373 h 1584944"/>
                <a:gd name="csX241" fmla="*/ 970307 w 1614403"/>
                <a:gd name="csY241" fmla="*/ 491373 h 1584944"/>
                <a:gd name="csX242" fmla="*/ 962826 w 1614403"/>
                <a:gd name="csY242" fmla="*/ 489876 h 1584944"/>
                <a:gd name="csX243" fmla="*/ 950761 w 1614403"/>
                <a:gd name="csY243" fmla="*/ 487538 h 1584944"/>
                <a:gd name="csX244" fmla="*/ 945430 w 1614403"/>
                <a:gd name="csY244" fmla="*/ 483237 h 1584944"/>
                <a:gd name="csX245" fmla="*/ 942437 w 1614403"/>
                <a:gd name="csY245" fmla="*/ 480805 h 1584944"/>
                <a:gd name="csX246" fmla="*/ 934394 w 1614403"/>
                <a:gd name="csY246" fmla="*/ 465934 h 1584944"/>
                <a:gd name="csX247" fmla="*/ 932523 w 1614403"/>
                <a:gd name="csY247" fmla="*/ 462381 h 1584944"/>
                <a:gd name="csX248" fmla="*/ 926912 w 1614403"/>
                <a:gd name="csY248" fmla="*/ 451719 h 1584944"/>
                <a:gd name="csX249" fmla="*/ 924107 w 1614403"/>
                <a:gd name="csY249" fmla="*/ 448820 h 1584944"/>
                <a:gd name="csX250" fmla="*/ 921207 w 1614403"/>
                <a:gd name="csY250" fmla="*/ 447230 h 1584944"/>
                <a:gd name="csX251" fmla="*/ 919150 w 1614403"/>
                <a:gd name="csY251" fmla="*/ 447417 h 1584944"/>
                <a:gd name="csX252" fmla="*/ 908020 w 1614403"/>
                <a:gd name="csY252" fmla="*/ 447417 h 1584944"/>
                <a:gd name="csX253" fmla="*/ 903905 w 1614403"/>
                <a:gd name="csY253" fmla="*/ 453776 h 1584944"/>
                <a:gd name="csX254" fmla="*/ 897920 w 1614403"/>
                <a:gd name="csY254" fmla="*/ 465748 h 1584944"/>
                <a:gd name="csX255" fmla="*/ 899604 w 1614403"/>
                <a:gd name="csY255" fmla="*/ 477345 h 1584944"/>
                <a:gd name="csX256" fmla="*/ 900165 w 1614403"/>
                <a:gd name="csY256" fmla="*/ 481460 h 1584944"/>
                <a:gd name="csX257" fmla="*/ 900632 w 1614403"/>
                <a:gd name="csY257" fmla="*/ 485668 h 1584944"/>
                <a:gd name="csX258" fmla="*/ 898855 w 1614403"/>
                <a:gd name="csY258" fmla="*/ 491373 h 1584944"/>
                <a:gd name="csX259" fmla="*/ 898481 w 1614403"/>
                <a:gd name="csY259" fmla="*/ 491373 h 1584944"/>
                <a:gd name="csX260" fmla="*/ 899416 w 1614403"/>
                <a:gd name="csY260" fmla="*/ 497452 h 1584944"/>
                <a:gd name="csX261" fmla="*/ 899790 w 1614403"/>
                <a:gd name="csY261" fmla="*/ 499510 h 1584944"/>
                <a:gd name="csX262" fmla="*/ 894273 w 1614403"/>
                <a:gd name="csY262" fmla="*/ 504840 h 1584944"/>
                <a:gd name="csX263" fmla="*/ 887258 w 1614403"/>
                <a:gd name="csY263" fmla="*/ 511106 h 1584944"/>
                <a:gd name="csX264" fmla="*/ 886136 w 1614403"/>
                <a:gd name="csY264" fmla="*/ 509236 h 1584944"/>
                <a:gd name="csX265" fmla="*/ 884827 w 1614403"/>
                <a:gd name="csY265" fmla="*/ 506991 h 1584944"/>
                <a:gd name="csX266" fmla="*/ 875287 w 1614403"/>
                <a:gd name="csY266" fmla="*/ 506617 h 1584944"/>
                <a:gd name="csX267" fmla="*/ 863690 w 1614403"/>
                <a:gd name="csY267" fmla="*/ 509797 h 1584944"/>
                <a:gd name="csX268" fmla="*/ 853590 w 1614403"/>
                <a:gd name="csY268" fmla="*/ 513351 h 1584944"/>
                <a:gd name="csX269" fmla="*/ 842367 w 1614403"/>
                <a:gd name="csY269" fmla="*/ 517466 h 1584944"/>
                <a:gd name="csX270" fmla="*/ 836475 w 1614403"/>
                <a:gd name="csY270" fmla="*/ 519617 h 1584944"/>
                <a:gd name="csX271" fmla="*/ 822820 w 1614403"/>
                <a:gd name="csY271" fmla="*/ 521768 h 1584944"/>
                <a:gd name="csX272" fmla="*/ 816928 w 1614403"/>
                <a:gd name="csY272" fmla="*/ 508581 h 1584944"/>
                <a:gd name="csX273" fmla="*/ 814404 w 1614403"/>
                <a:gd name="csY273" fmla="*/ 497826 h 1584944"/>
                <a:gd name="csX274" fmla="*/ 809634 w 1614403"/>
                <a:gd name="csY274" fmla="*/ 492214 h 1584944"/>
                <a:gd name="csX275" fmla="*/ 808137 w 1614403"/>
                <a:gd name="csY275" fmla="*/ 490531 h 1584944"/>
                <a:gd name="csX276" fmla="*/ 807763 w 1614403"/>
                <a:gd name="csY276" fmla="*/ 490157 h 1584944"/>
                <a:gd name="csX277" fmla="*/ 804864 w 1614403"/>
                <a:gd name="csY277" fmla="*/ 486603 h 1584944"/>
                <a:gd name="csX278" fmla="*/ 802994 w 1614403"/>
                <a:gd name="csY278" fmla="*/ 484265 h 1584944"/>
                <a:gd name="csX279" fmla="*/ 794015 w 1614403"/>
                <a:gd name="csY279" fmla="*/ 483330 h 1584944"/>
                <a:gd name="csX280" fmla="*/ 793454 w 1614403"/>
                <a:gd name="csY280" fmla="*/ 483143 h 1584944"/>
                <a:gd name="csX281" fmla="*/ 787656 w 1614403"/>
                <a:gd name="csY281" fmla="*/ 483891 h 1584944"/>
                <a:gd name="csX282" fmla="*/ 787001 w 1614403"/>
                <a:gd name="csY282" fmla="*/ 483891 h 1584944"/>
                <a:gd name="csX283" fmla="*/ 786347 w 1614403"/>
                <a:gd name="csY283" fmla="*/ 483798 h 1584944"/>
                <a:gd name="csX284" fmla="*/ 786159 w 1614403"/>
                <a:gd name="csY284" fmla="*/ 483517 h 1584944"/>
                <a:gd name="csX285" fmla="*/ 786159 w 1614403"/>
                <a:gd name="csY285" fmla="*/ 483049 h 1584944"/>
                <a:gd name="csX286" fmla="*/ 786159 w 1614403"/>
                <a:gd name="csY286" fmla="*/ 482675 h 1584944"/>
                <a:gd name="csX287" fmla="*/ 777181 w 1614403"/>
                <a:gd name="csY287" fmla="*/ 467431 h 1584944"/>
                <a:gd name="csX288" fmla="*/ 775778 w 1614403"/>
                <a:gd name="csY288" fmla="*/ 466215 h 1584944"/>
                <a:gd name="csX289" fmla="*/ 775310 w 1614403"/>
                <a:gd name="csY289" fmla="*/ 466215 h 1584944"/>
                <a:gd name="csX290" fmla="*/ 771102 w 1614403"/>
                <a:gd name="csY290" fmla="*/ 467057 h 1584944"/>
                <a:gd name="csX291" fmla="*/ 754642 w 1614403"/>
                <a:gd name="csY291" fmla="*/ 471172 h 1584944"/>
                <a:gd name="csX292" fmla="*/ 750714 w 1614403"/>
                <a:gd name="csY292" fmla="*/ 481086 h 1584944"/>
                <a:gd name="csX293" fmla="*/ 750340 w 1614403"/>
                <a:gd name="csY293" fmla="*/ 483517 h 1584944"/>
                <a:gd name="csX294" fmla="*/ 750901 w 1614403"/>
                <a:gd name="csY294" fmla="*/ 487352 h 1584944"/>
                <a:gd name="csX295" fmla="*/ 751929 w 1614403"/>
                <a:gd name="csY295" fmla="*/ 489409 h 1584944"/>
                <a:gd name="csX296" fmla="*/ 755858 w 1614403"/>
                <a:gd name="csY296" fmla="*/ 497359 h 1584944"/>
                <a:gd name="csX297" fmla="*/ 756513 w 1614403"/>
                <a:gd name="csY297" fmla="*/ 498761 h 1584944"/>
                <a:gd name="csX298" fmla="*/ 756793 w 1614403"/>
                <a:gd name="csY298" fmla="*/ 498948 h 1584944"/>
                <a:gd name="csX299" fmla="*/ 756606 w 1614403"/>
                <a:gd name="csY299" fmla="*/ 499136 h 1584944"/>
                <a:gd name="csX300" fmla="*/ 750994 w 1614403"/>
                <a:gd name="csY300" fmla="*/ 506243 h 1584944"/>
                <a:gd name="csX301" fmla="*/ 752397 w 1614403"/>
                <a:gd name="csY301" fmla="*/ 511013 h 1584944"/>
                <a:gd name="csX302" fmla="*/ 747908 w 1614403"/>
                <a:gd name="csY302" fmla="*/ 518775 h 1584944"/>
                <a:gd name="csX303" fmla="*/ 743699 w 1614403"/>
                <a:gd name="csY303" fmla="*/ 521862 h 1584944"/>
                <a:gd name="csX304" fmla="*/ 744915 w 1614403"/>
                <a:gd name="csY304" fmla="*/ 527379 h 1584944"/>
                <a:gd name="csX305" fmla="*/ 746505 w 1614403"/>
                <a:gd name="csY305" fmla="*/ 531027 h 1584944"/>
                <a:gd name="csX306" fmla="*/ 749498 w 1614403"/>
                <a:gd name="csY306" fmla="*/ 534113 h 1584944"/>
                <a:gd name="csX307" fmla="*/ 753239 w 1614403"/>
                <a:gd name="csY307" fmla="*/ 541876 h 1584944"/>
                <a:gd name="csX308" fmla="*/ 752865 w 1614403"/>
                <a:gd name="csY308" fmla="*/ 548236 h 1584944"/>
                <a:gd name="csX309" fmla="*/ 746412 w 1614403"/>
                <a:gd name="csY309" fmla="*/ 554221 h 1584944"/>
                <a:gd name="csX310" fmla="*/ 744261 w 1614403"/>
                <a:gd name="csY310" fmla="*/ 556185 h 1584944"/>
                <a:gd name="csX311" fmla="*/ 742297 w 1614403"/>
                <a:gd name="csY311" fmla="*/ 557962 h 1584944"/>
                <a:gd name="csX312" fmla="*/ 742016 w 1614403"/>
                <a:gd name="csY312" fmla="*/ 558243 h 1584944"/>
                <a:gd name="csX313" fmla="*/ 741642 w 1614403"/>
                <a:gd name="csY313" fmla="*/ 558617 h 1584944"/>
                <a:gd name="csX314" fmla="*/ 741175 w 1614403"/>
                <a:gd name="csY314" fmla="*/ 558990 h 1584944"/>
                <a:gd name="csX315" fmla="*/ 740239 w 1614403"/>
                <a:gd name="csY315" fmla="*/ 560113 h 1584944"/>
                <a:gd name="csX316" fmla="*/ 739491 w 1614403"/>
                <a:gd name="csY316" fmla="*/ 560955 h 1584944"/>
                <a:gd name="csX317" fmla="*/ 739023 w 1614403"/>
                <a:gd name="csY317" fmla="*/ 561235 h 1584944"/>
                <a:gd name="csX318" fmla="*/ 738649 w 1614403"/>
                <a:gd name="csY318" fmla="*/ 561796 h 1584944"/>
                <a:gd name="csX319" fmla="*/ 738369 w 1614403"/>
                <a:gd name="csY319" fmla="*/ 562077 h 1584944"/>
                <a:gd name="csX320" fmla="*/ 738088 w 1614403"/>
                <a:gd name="csY320" fmla="*/ 562357 h 1584944"/>
                <a:gd name="csX321" fmla="*/ 725275 w 1614403"/>
                <a:gd name="csY321" fmla="*/ 578350 h 1584944"/>
                <a:gd name="csX322" fmla="*/ 718355 w 1614403"/>
                <a:gd name="csY322" fmla="*/ 564415 h 1584944"/>
                <a:gd name="csX323" fmla="*/ 714333 w 1614403"/>
                <a:gd name="csY323" fmla="*/ 557775 h 1584944"/>
                <a:gd name="csX324" fmla="*/ 712743 w 1614403"/>
                <a:gd name="csY324" fmla="*/ 555250 h 1584944"/>
                <a:gd name="csX325" fmla="*/ 711528 w 1614403"/>
                <a:gd name="csY325" fmla="*/ 556185 h 1584944"/>
                <a:gd name="csX326" fmla="*/ 711247 w 1614403"/>
                <a:gd name="csY326" fmla="*/ 556559 h 1584944"/>
                <a:gd name="csX327" fmla="*/ 700491 w 1614403"/>
                <a:gd name="csY327" fmla="*/ 569091 h 1584944"/>
                <a:gd name="csX328" fmla="*/ 696470 w 1614403"/>
                <a:gd name="csY328" fmla="*/ 575918 h 1584944"/>
                <a:gd name="csX329" fmla="*/ 694038 w 1614403"/>
                <a:gd name="csY329" fmla="*/ 578444 h 1584944"/>
                <a:gd name="csX330" fmla="*/ 685995 w 1614403"/>
                <a:gd name="csY330" fmla="*/ 584055 h 1584944"/>
                <a:gd name="csX331" fmla="*/ 680758 w 1614403"/>
                <a:gd name="csY331" fmla="*/ 586861 h 1584944"/>
                <a:gd name="csX332" fmla="*/ 673744 w 1614403"/>
                <a:gd name="csY332" fmla="*/ 588638 h 1584944"/>
                <a:gd name="csX333" fmla="*/ 664111 w 1614403"/>
                <a:gd name="csY333" fmla="*/ 590976 h 1584944"/>
                <a:gd name="csX334" fmla="*/ 663176 w 1614403"/>
                <a:gd name="csY334" fmla="*/ 591256 h 1584944"/>
                <a:gd name="csX335" fmla="*/ 658967 w 1614403"/>
                <a:gd name="csY335" fmla="*/ 592285 h 1584944"/>
                <a:gd name="csX336" fmla="*/ 657377 w 1614403"/>
                <a:gd name="csY336" fmla="*/ 592659 h 1584944"/>
                <a:gd name="csX337" fmla="*/ 656349 w 1614403"/>
                <a:gd name="csY337" fmla="*/ 589479 h 1584944"/>
                <a:gd name="csX338" fmla="*/ 653449 w 1614403"/>
                <a:gd name="csY338" fmla="*/ 580408 h 1584944"/>
                <a:gd name="csX339" fmla="*/ 651860 w 1614403"/>
                <a:gd name="csY339" fmla="*/ 579098 h 1584944"/>
                <a:gd name="csX340" fmla="*/ 645968 w 1614403"/>
                <a:gd name="csY340" fmla="*/ 574141 h 1584944"/>
                <a:gd name="csX341" fmla="*/ 646435 w 1614403"/>
                <a:gd name="csY341" fmla="*/ 571242 h 1584944"/>
                <a:gd name="csX342" fmla="*/ 651392 w 1614403"/>
                <a:gd name="csY342" fmla="*/ 550106 h 1584944"/>
                <a:gd name="csX343" fmla="*/ 649989 w 1614403"/>
                <a:gd name="csY343" fmla="*/ 547394 h 1584944"/>
                <a:gd name="csX344" fmla="*/ 647745 w 1614403"/>
                <a:gd name="csY344" fmla="*/ 544962 h 1584944"/>
                <a:gd name="csX345" fmla="*/ 647276 w 1614403"/>
                <a:gd name="csY345" fmla="*/ 543746 h 1584944"/>
                <a:gd name="csX346" fmla="*/ 645219 w 1614403"/>
                <a:gd name="csY346" fmla="*/ 543279 h 1584944"/>
                <a:gd name="csX347" fmla="*/ 641853 w 1614403"/>
                <a:gd name="csY347" fmla="*/ 545523 h 1584944"/>
                <a:gd name="csX348" fmla="*/ 638299 w 1614403"/>
                <a:gd name="csY348" fmla="*/ 546645 h 1584944"/>
                <a:gd name="csX349" fmla="*/ 631939 w 1614403"/>
                <a:gd name="csY349" fmla="*/ 548703 h 1584944"/>
                <a:gd name="csX350" fmla="*/ 626234 w 1614403"/>
                <a:gd name="csY350" fmla="*/ 549638 h 1584944"/>
                <a:gd name="csX351" fmla="*/ 622867 w 1614403"/>
                <a:gd name="csY351" fmla="*/ 548422 h 1584944"/>
                <a:gd name="csX352" fmla="*/ 619407 w 1614403"/>
                <a:gd name="csY352" fmla="*/ 545243 h 1584944"/>
                <a:gd name="csX353" fmla="*/ 616320 w 1614403"/>
                <a:gd name="csY353" fmla="*/ 541408 h 1584944"/>
                <a:gd name="csX354" fmla="*/ 616040 w 1614403"/>
                <a:gd name="csY354" fmla="*/ 541034 h 1584944"/>
                <a:gd name="csX355" fmla="*/ 614357 w 1614403"/>
                <a:gd name="csY355" fmla="*/ 543372 h 1584944"/>
                <a:gd name="csX356" fmla="*/ 613047 w 1614403"/>
                <a:gd name="csY356" fmla="*/ 545243 h 1584944"/>
                <a:gd name="csX357" fmla="*/ 611364 w 1614403"/>
                <a:gd name="csY357" fmla="*/ 547768 h 1584944"/>
                <a:gd name="csX358" fmla="*/ 610803 w 1614403"/>
                <a:gd name="csY358" fmla="*/ 548890 h 1584944"/>
                <a:gd name="csX359" fmla="*/ 608838 w 1614403"/>
                <a:gd name="csY359" fmla="*/ 552725 h 1584944"/>
                <a:gd name="csX360" fmla="*/ 608371 w 1614403"/>
                <a:gd name="csY360" fmla="*/ 554034 h 1584944"/>
                <a:gd name="csX361" fmla="*/ 607716 w 1614403"/>
                <a:gd name="csY361" fmla="*/ 559645 h 1584944"/>
                <a:gd name="csX362" fmla="*/ 607249 w 1614403"/>
                <a:gd name="csY362" fmla="*/ 560113 h 1584944"/>
                <a:gd name="csX363" fmla="*/ 606220 w 1614403"/>
                <a:gd name="csY363" fmla="*/ 560955 h 1584944"/>
                <a:gd name="csX364" fmla="*/ 605004 w 1614403"/>
                <a:gd name="csY364" fmla="*/ 561983 h 1584944"/>
                <a:gd name="csX365" fmla="*/ 604349 w 1614403"/>
                <a:gd name="csY365" fmla="*/ 563012 h 1584944"/>
                <a:gd name="csX366" fmla="*/ 597429 w 1614403"/>
                <a:gd name="csY366" fmla="*/ 558149 h 1584944"/>
                <a:gd name="csX367" fmla="*/ 590415 w 1614403"/>
                <a:gd name="csY367" fmla="*/ 556559 h 1584944"/>
                <a:gd name="csX368" fmla="*/ 583681 w 1614403"/>
                <a:gd name="csY368" fmla="*/ 555156 h 1584944"/>
                <a:gd name="csX369" fmla="*/ 580688 w 1614403"/>
                <a:gd name="csY369" fmla="*/ 554689 h 1584944"/>
                <a:gd name="csX370" fmla="*/ 577508 w 1614403"/>
                <a:gd name="csY370" fmla="*/ 556466 h 1584944"/>
                <a:gd name="csX371" fmla="*/ 575731 w 1614403"/>
                <a:gd name="csY371" fmla="*/ 557681 h 1584944"/>
                <a:gd name="csX372" fmla="*/ 575919 w 1614403"/>
                <a:gd name="csY372" fmla="*/ 560394 h 1584944"/>
                <a:gd name="csX373" fmla="*/ 575357 w 1614403"/>
                <a:gd name="csY373" fmla="*/ 561609 h 1584944"/>
                <a:gd name="csX374" fmla="*/ 573019 w 1614403"/>
                <a:gd name="csY374" fmla="*/ 570213 h 1584944"/>
                <a:gd name="csX375" fmla="*/ 572832 w 1614403"/>
                <a:gd name="csY375" fmla="*/ 570868 h 1584944"/>
                <a:gd name="csX376" fmla="*/ 572645 w 1614403"/>
                <a:gd name="csY376" fmla="*/ 571617 h 1584944"/>
                <a:gd name="csX377" fmla="*/ 570774 w 1614403"/>
                <a:gd name="csY377" fmla="*/ 579659 h 1584944"/>
                <a:gd name="csX378" fmla="*/ 568436 w 1614403"/>
                <a:gd name="csY378" fmla="*/ 587702 h 1584944"/>
                <a:gd name="csX379" fmla="*/ 568250 w 1614403"/>
                <a:gd name="csY379" fmla="*/ 588451 h 1584944"/>
                <a:gd name="csX380" fmla="*/ 560393 w 1614403"/>
                <a:gd name="csY380" fmla="*/ 590601 h 1584944"/>
                <a:gd name="csX381" fmla="*/ 553285 w 1614403"/>
                <a:gd name="csY381" fmla="*/ 592098 h 1584944"/>
                <a:gd name="csX382" fmla="*/ 551322 w 1614403"/>
                <a:gd name="csY382" fmla="*/ 588918 h 1584944"/>
                <a:gd name="csX383" fmla="*/ 548235 w 1614403"/>
                <a:gd name="csY383" fmla="*/ 583868 h 1584944"/>
                <a:gd name="csX384" fmla="*/ 546365 w 1614403"/>
                <a:gd name="csY384" fmla="*/ 580782 h 1584944"/>
                <a:gd name="csX385" fmla="*/ 544775 w 1614403"/>
                <a:gd name="csY385" fmla="*/ 577321 h 1584944"/>
                <a:gd name="csX386" fmla="*/ 548796 w 1614403"/>
                <a:gd name="csY386" fmla="*/ 573113 h 1584944"/>
                <a:gd name="csX387" fmla="*/ 545336 w 1614403"/>
                <a:gd name="csY387" fmla="*/ 568530 h 1584944"/>
                <a:gd name="csX388" fmla="*/ 544307 w 1614403"/>
                <a:gd name="csY388" fmla="*/ 567221 h 1584944"/>
                <a:gd name="csX389" fmla="*/ 544494 w 1614403"/>
                <a:gd name="csY389" fmla="*/ 566940 h 1584944"/>
                <a:gd name="csX390" fmla="*/ 539444 w 1614403"/>
                <a:gd name="csY390" fmla="*/ 559458 h 1584944"/>
                <a:gd name="csX391" fmla="*/ 542904 w 1614403"/>
                <a:gd name="csY391" fmla="*/ 555250 h 1584944"/>
                <a:gd name="csX392" fmla="*/ 542717 w 1614403"/>
                <a:gd name="csY392" fmla="*/ 555063 h 1584944"/>
                <a:gd name="csX393" fmla="*/ 548423 w 1614403"/>
                <a:gd name="csY393" fmla="*/ 548609 h 1584944"/>
                <a:gd name="csX394" fmla="*/ 542437 w 1614403"/>
                <a:gd name="csY394" fmla="*/ 540753 h 1584944"/>
                <a:gd name="csX395" fmla="*/ 537947 w 1614403"/>
                <a:gd name="csY395" fmla="*/ 536825 h 1584944"/>
                <a:gd name="csX396" fmla="*/ 532897 w 1614403"/>
                <a:gd name="csY396" fmla="*/ 529531 h 1584944"/>
                <a:gd name="csX397" fmla="*/ 531495 w 1614403"/>
                <a:gd name="csY397" fmla="*/ 527099 h 1584944"/>
                <a:gd name="csX398" fmla="*/ 530092 w 1614403"/>
                <a:gd name="csY398" fmla="*/ 523732 h 1584944"/>
                <a:gd name="csX399" fmla="*/ 527286 w 1614403"/>
                <a:gd name="csY399" fmla="*/ 524480 h 1584944"/>
                <a:gd name="csX400" fmla="*/ 526631 w 1614403"/>
                <a:gd name="csY400" fmla="*/ 524667 h 1584944"/>
                <a:gd name="csX401" fmla="*/ 521394 w 1614403"/>
                <a:gd name="csY401" fmla="*/ 527193 h 1584944"/>
                <a:gd name="csX402" fmla="*/ 521768 w 1614403"/>
                <a:gd name="csY402" fmla="*/ 531121 h 1584944"/>
                <a:gd name="csX403" fmla="*/ 520178 w 1614403"/>
                <a:gd name="csY403" fmla="*/ 533926 h 1584944"/>
                <a:gd name="csX404" fmla="*/ 511481 w 1614403"/>
                <a:gd name="csY404" fmla="*/ 542624 h 1584944"/>
                <a:gd name="csX405" fmla="*/ 507552 w 1614403"/>
                <a:gd name="csY405" fmla="*/ 544775 h 1584944"/>
                <a:gd name="csX406" fmla="*/ 503905 w 1614403"/>
                <a:gd name="csY406" fmla="*/ 545336 h 1584944"/>
                <a:gd name="csX407" fmla="*/ 503438 w 1614403"/>
                <a:gd name="csY407" fmla="*/ 546459 h 1584944"/>
                <a:gd name="csX408" fmla="*/ 502970 w 1614403"/>
                <a:gd name="csY408" fmla="*/ 547020 h 1584944"/>
                <a:gd name="csX409" fmla="*/ 500912 w 1614403"/>
                <a:gd name="csY409" fmla="*/ 550480 h 1584944"/>
                <a:gd name="csX410" fmla="*/ 498387 w 1614403"/>
                <a:gd name="csY410" fmla="*/ 555063 h 1584944"/>
                <a:gd name="csX411" fmla="*/ 493992 w 1614403"/>
                <a:gd name="csY411" fmla="*/ 564134 h 1584944"/>
                <a:gd name="csX412" fmla="*/ 497265 w 1614403"/>
                <a:gd name="csY412" fmla="*/ 570494 h 1584944"/>
                <a:gd name="csX413" fmla="*/ 492028 w 1614403"/>
                <a:gd name="csY413" fmla="*/ 574328 h 1584944"/>
                <a:gd name="csX414" fmla="*/ 484171 w 1614403"/>
                <a:gd name="csY414" fmla="*/ 572645 h 1584944"/>
                <a:gd name="csX415" fmla="*/ 483797 w 1614403"/>
                <a:gd name="csY415" fmla="*/ 572645 h 1584944"/>
                <a:gd name="csX416" fmla="*/ 482114 w 1614403"/>
                <a:gd name="csY416" fmla="*/ 577789 h 1584944"/>
                <a:gd name="csX417" fmla="*/ 480150 w 1614403"/>
                <a:gd name="csY417" fmla="*/ 590228 h 1584944"/>
                <a:gd name="csX418" fmla="*/ 476035 w 1614403"/>
                <a:gd name="csY418" fmla="*/ 599019 h 1584944"/>
                <a:gd name="csX419" fmla="*/ 477531 w 1614403"/>
                <a:gd name="csY419" fmla="*/ 606127 h 1584944"/>
                <a:gd name="csX420" fmla="*/ 476783 w 1614403"/>
                <a:gd name="csY420" fmla="*/ 611177 h 1584944"/>
                <a:gd name="csX421" fmla="*/ 472481 w 1614403"/>
                <a:gd name="csY421" fmla="*/ 619407 h 1584944"/>
                <a:gd name="csX422" fmla="*/ 471639 w 1614403"/>
                <a:gd name="csY422" fmla="*/ 622119 h 1584944"/>
                <a:gd name="csX423" fmla="*/ 469769 w 1614403"/>
                <a:gd name="csY423" fmla="*/ 634932 h 1584944"/>
                <a:gd name="csX424" fmla="*/ 466870 w 1614403"/>
                <a:gd name="csY424" fmla="*/ 649335 h 1584944"/>
                <a:gd name="csX425" fmla="*/ 467151 w 1614403"/>
                <a:gd name="csY425" fmla="*/ 651579 h 1584944"/>
                <a:gd name="csX426" fmla="*/ 467151 w 1614403"/>
                <a:gd name="csY426" fmla="*/ 659528 h 1584944"/>
                <a:gd name="csX427" fmla="*/ 466402 w 1614403"/>
                <a:gd name="csY427" fmla="*/ 669348 h 1584944"/>
                <a:gd name="csX428" fmla="*/ 466028 w 1614403"/>
                <a:gd name="csY428" fmla="*/ 672528 h 1584944"/>
                <a:gd name="csX429" fmla="*/ 469208 w 1614403"/>
                <a:gd name="csY429" fmla="*/ 678608 h 1584944"/>
                <a:gd name="csX430" fmla="*/ 459575 w 1614403"/>
                <a:gd name="csY430" fmla="*/ 680946 h 1584944"/>
                <a:gd name="csX431" fmla="*/ 459855 w 1614403"/>
                <a:gd name="csY431" fmla="*/ 685808 h 1584944"/>
                <a:gd name="csX432" fmla="*/ 451064 w 1614403"/>
                <a:gd name="csY432" fmla="*/ 692916 h 1584944"/>
                <a:gd name="csX433" fmla="*/ 450036 w 1614403"/>
                <a:gd name="csY433" fmla="*/ 693477 h 1584944"/>
                <a:gd name="csX434" fmla="*/ 442273 w 1614403"/>
                <a:gd name="csY434" fmla="*/ 691233 h 1584944"/>
                <a:gd name="csX435" fmla="*/ 441712 w 1614403"/>
                <a:gd name="csY435" fmla="*/ 691233 h 1584944"/>
                <a:gd name="csX436" fmla="*/ 435539 w 1614403"/>
                <a:gd name="csY436" fmla="*/ 693758 h 1584944"/>
                <a:gd name="csX437" fmla="*/ 430021 w 1614403"/>
                <a:gd name="csY437" fmla="*/ 707412 h 1584944"/>
                <a:gd name="csX438" fmla="*/ 423288 w 1614403"/>
                <a:gd name="csY438" fmla="*/ 714333 h 1584944"/>
                <a:gd name="csX439" fmla="*/ 419828 w 1614403"/>
                <a:gd name="csY439" fmla="*/ 722844 h 1584944"/>
                <a:gd name="csX440" fmla="*/ 418612 w 1614403"/>
                <a:gd name="csY440" fmla="*/ 726023 h 1584944"/>
                <a:gd name="csX441" fmla="*/ 418425 w 1614403"/>
                <a:gd name="csY441" fmla="*/ 726772 h 1584944"/>
                <a:gd name="csX442" fmla="*/ 416460 w 1614403"/>
                <a:gd name="csY442" fmla="*/ 728455 h 1584944"/>
                <a:gd name="csX443" fmla="*/ 411410 w 1614403"/>
                <a:gd name="csY443" fmla="*/ 732103 h 1584944"/>
                <a:gd name="csX444" fmla="*/ 408417 w 1614403"/>
                <a:gd name="csY444" fmla="*/ 733131 h 1584944"/>
                <a:gd name="csX445" fmla="*/ 407108 w 1614403"/>
                <a:gd name="csY445" fmla="*/ 733599 h 1584944"/>
                <a:gd name="csX446" fmla="*/ 408324 w 1614403"/>
                <a:gd name="csY446" fmla="*/ 738369 h 1584944"/>
                <a:gd name="csX447" fmla="*/ 408605 w 1614403"/>
                <a:gd name="csY447" fmla="*/ 739959 h 1584944"/>
                <a:gd name="csX448" fmla="*/ 406547 w 1614403"/>
                <a:gd name="csY448" fmla="*/ 741642 h 1584944"/>
                <a:gd name="csX449" fmla="*/ 405238 w 1614403"/>
                <a:gd name="csY449" fmla="*/ 742671 h 1584944"/>
                <a:gd name="csX450" fmla="*/ 404583 w 1614403"/>
                <a:gd name="csY450" fmla="*/ 743232 h 1584944"/>
                <a:gd name="csX451" fmla="*/ 403928 w 1614403"/>
                <a:gd name="csY451" fmla="*/ 744915 h 1584944"/>
                <a:gd name="csX452" fmla="*/ 391957 w 1614403"/>
                <a:gd name="csY452" fmla="*/ 739211 h 1584944"/>
                <a:gd name="csX453" fmla="*/ 391957 w 1614403"/>
                <a:gd name="csY453" fmla="*/ 739023 h 1584944"/>
                <a:gd name="csX454" fmla="*/ 391490 w 1614403"/>
                <a:gd name="csY454" fmla="*/ 738743 h 1584944"/>
                <a:gd name="csX455" fmla="*/ 391302 w 1614403"/>
                <a:gd name="csY455" fmla="*/ 738369 h 1584944"/>
                <a:gd name="csX456" fmla="*/ 391302 w 1614403"/>
                <a:gd name="csY456" fmla="*/ 737901 h 1584944"/>
                <a:gd name="csX457" fmla="*/ 391022 w 1614403"/>
                <a:gd name="csY457" fmla="*/ 737714 h 1584944"/>
                <a:gd name="csX458" fmla="*/ 390741 w 1614403"/>
                <a:gd name="csY458" fmla="*/ 737714 h 1584944"/>
                <a:gd name="csX459" fmla="*/ 389245 w 1614403"/>
                <a:gd name="csY459" fmla="*/ 735002 h 1584944"/>
                <a:gd name="csX460" fmla="*/ 389245 w 1614403"/>
                <a:gd name="csY460" fmla="*/ 734815 h 1584944"/>
                <a:gd name="csX461" fmla="*/ 388964 w 1614403"/>
                <a:gd name="csY461" fmla="*/ 734628 h 1584944"/>
                <a:gd name="csX462" fmla="*/ 388871 w 1614403"/>
                <a:gd name="csY462" fmla="*/ 734628 h 1584944"/>
                <a:gd name="csX463" fmla="*/ 388964 w 1614403"/>
                <a:gd name="csY463" fmla="*/ 733692 h 1584944"/>
                <a:gd name="csX464" fmla="*/ 389152 w 1614403"/>
                <a:gd name="csY464" fmla="*/ 733319 h 1584944"/>
                <a:gd name="csX465" fmla="*/ 388964 w 1614403"/>
                <a:gd name="csY465" fmla="*/ 733225 h 1584944"/>
                <a:gd name="csX466" fmla="*/ 388590 w 1614403"/>
                <a:gd name="csY466" fmla="*/ 733225 h 1584944"/>
                <a:gd name="csX467" fmla="*/ 388403 w 1614403"/>
                <a:gd name="csY467" fmla="*/ 733038 h 1584944"/>
                <a:gd name="csX468" fmla="*/ 388403 w 1614403"/>
                <a:gd name="csY468" fmla="*/ 732664 h 1584944"/>
                <a:gd name="csX469" fmla="*/ 388684 w 1614403"/>
                <a:gd name="csY469" fmla="*/ 732103 h 1584944"/>
                <a:gd name="csX470" fmla="*/ 388684 w 1614403"/>
                <a:gd name="csY470" fmla="*/ 731729 h 1584944"/>
                <a:gd name="csX471" fmla="*/ 387655 w 1614403"/>
                <a:gd name="csY471" fmla="*/ 731729 h 1584944"/>
                <a:gd name="csX472" fmla="*/ 387468 w 1614403"/>
                <a:gd name="csY472" fmla="*/ 730981 h 1584944"/>
                <a:gd name="csX473" fmla="*/ 387281 w 1614403"/>
                <a:gd name="csY473" fmla="*/ 730700 h 1584944"/>
                <a:gd name="csX474" fmla="*/ 384849 w 1614403"/>
                <a:gd name="csY474" fmla="*/ 730700 h 1584944"/>
                <a:gd name="csX475" fmla="*/ 352397 w 1614403"/>
                <a:gd name="csY475" fmla="*/ 737621 h 1584944"/>
                <a:gd name="csX476" fmla="*/ 351275 w 1614403"/>
                <a:gd name="csY476" fmla="*/ 738743 h 1584944"/>
                <a:gd name="csX477" fmla="*/ 349404 w 1614403"/>
                <a:gd name="csY477" fmla="*/ 740520 h 1584944"/>
                <a:gd name="csX478" fmla="*/ 349030 w 1614403"/>
                <a:gd name="csY478" fmla="*/ 740894 h 1584944"/>
                <a:gd name="csX479" fmla="*/ 348095 w 1614403"/>
                <a:gd name="csY479" fmla="*/ 742203 h 1584944"/>
                <a:gd name="csX480" fmla="*/ 347814 w 1614403"/>
                <a:gd name="csY480" fmla="*/ 742390 h 1584944"/>
                <a:gd name="csX481" fmla="*/ 338742 w 1614403"/>
                <a:gd name="csY481" fmla="*/ 750340 h 1584944"/>
                <a:gd name="csX482" fmla="*/ 333505 w 1614403"/>
                <a:gd name="csY482" fmla="*/ 751088 h 1584944"/>
                <a:gd name="csX483" fmla="*/ 320225 w 1614403"/>
                <a:gd name="csY483" fmla="*/ 759038 h 1584944"/>
                <a:gd name="csX484" fmla="*/ 315829 w 1614403"/>
                <a:gd name="csY484" fmla="*/ 763901 h 1584944"/>
                <a:gd name="csX485" fmla="*/ 312462 w 1614403"/>
                <a:gd name="csY485" fmla="*/ 765397 h 1584944"/>
                <a:gd name="csX486" fmla="*/ 309563 w 1614403"/>
                <a:gd name="csY486" fmla="*/ 766987 h 1584944"/>
                <a:gd name="csX487" fmla="*/ 307973 w 1614403"/>
                <a:gd name="csY487" fmla="*/ 771102 h 1584944"/>
                <a:gd name="csX488" fmla="*/ 307973 w 1614403"/>
                <a:gd name="csY488" fmla="*/ 771476 h 1584944"/>
                <a:gd name="csX489" fmla="*/ 308534 w 1614403"/>
                <a:gd name="csY489" fmla="*/ 781296 h 1584944"/>
                <a:gd name="csX490" fmla="*/ 308534 w 1614403"/>
                <a:gd name="csY490" fmla="*/ 781483 h 1584944"/>
                <a:gd name="csX491" fmla="*/ 307786 w 1614403"/>
                <a:gd name="csY491" fmla="*/ 781483 h 1584944"/>
                <a:gd name="csX492" fmla="*/ 306664 w 1614403"/>
                <a:gd name="csY492" fmla="*/ 780922 h 1584944"/>
                <a:gd name="csX493" fmla="*/ 305261 w 1614403"/>
                <a:gd name="csY493" fmla="*/ 779987 h 1584944"/>
                <a:gd name="csX494" fmla="*/ 304419 w 1614403"/>
                <a:gd name="csY494" fmla="*/ 779426 h 1584944"/>
                <a:gd name="csX495" fmla="*/ 303110 w 1614403"/>
                <a:gd name="csY495" fmla="*/ 779052 h 1584944"/>
                <a:gd name="csX496" fmla="*/ 300024 w 1614403"/>
                <a:gd name="csY496" fmla="*/ 778303 h 1584944"/>
                <a:gd name="csX497" fmla="*/ 298995 w 1614403"/>
                <a:gd name="csY497" fmla="*/ 778303 h 1584944"/>
                <a:gd name="csX498" fmla="*/ 297311 w 1614403"/>
                <a:gd name="csY498" fmla="*/ 778491 h 1584944"/>
                <a:gd name="csX499" fmla="*/ 295909 w 1614403"/>
                <a:gd name="csY499" fmla="*/ 778491 h 1584944"/>
                <a:gd name="csX500" fmla="*/ 295909 w 1614403"/>
                <a:gd name="csY500" fmla="*/ 778210 h 1584944"/>
                <a:gd name="csX501" fmla="*/ 296376 w 1614403"/>
                <a:gd name="csY501" fmla="*/ 775123 h 1584944"/>
                <a:gd name="csX502" fmla="*/ 292542 w 1614403"/>
                <a:gd name="csY502" fmla="*/ 771663 h 1584944"/>
                <a:gd name="csX503" fmla="*/ 281506 w 1614403"/>
                <a:gd name="csY503" fmla="*/ 773347 h 1584944"/>
                <a:gd name="csX504" fmla="*/ 279542 w 1614403"/>
                <a:gd name="csY504" fmla="*/ 779332 h 1584944"/>
                <a:gd name="csX505" fmla="*/ 278794 w 1614403"/>
                <a:gd name="csY505" fmla="*/ 782325 h 1584944"/>
                <a:gd name="csX506" fmla="*/ 275520 w 1614403"/>
                <a:gd name="csY506" fmla="*/ 789900 h 1584944"/>
                <a:gd name="csX507" fmla="*/ 273369 w 1614403"/>
                <a:gd name="csY507" fmla="*/ 792052 h 1584944"/>
                <a:gd name="csX508" fmla="*/ 264017 w 1614403"/>
                <a:gd name="csY508" fmla="*/ 794109 h 1584944"/>
                <a:gd name="csX509" fmla="*/ 263362 w 1614403"/>
                <a:gd name="csY509" fmla="*/ 790555 h 1584944"/>
                <a:gd name="csX510" fmla="*/ 266449 w 1614403"/>
                <a:gd name="csY510" fmla="*/ 782980 h 1584944"/>
                <a:gd name="csX511" fmla="*/ 269441 w 1614403"/>
                <a:gd name="csY511" fmla="*/ 779707 h 1584944"/>
                <a:gd name="csX512" fmla="*/ 271125 w 1614403"/>
                <a:gd name="csY512" fmla="*/ 776994 h 1584944"/>
                <a:gd name="csX513" fmla="*/ 274024 w 1614403"/>
                <a:gd name="csY513" fmla="*/ 772038 h 1584944"/>
                <a:gd name="csX514" fmla="*/ 275053 w 1614403"/>
                <a:gd name="csY514" fmla="*/ 769512 h 1584944"/>
                <a:gd name="csX515" fmla="*/ 277204 w 1614403"/>
                <a:gd name="csY515" fmla="*/ 764275 h 1584944"/>
                <a:gd name="csX516" fmla="*/ 278045 w 1614403"/>
                <a:gd name="csY516" fmla="*/ 758944 h 1584944"/>
                <a:gd name="csX517" fmla="*/ 275520 w 1614403"/>
                <a:gd name="csY517" fmla="*/ 753146 h 1584944"/>
                <a:gd name="csX518" fmla="*/ 271592 w 1614403"/>
                <a:gd name="csY518" fmla="*/ 738650 h 1584944"/>
                <a:gd name="csX519" fmla="*/ 269067 w 1614403"/>
                <a:gd name="csY519" fmla="*/ 729391 h 1584944"/>
                <a:gd name="csX520" fmla="*/ 268413 w 1614403"/>
                <a:gd name="csY520" fmla="*/ 726304 h 1584944"/>
                <a:gd name="csX521" fmla="*/ 267852 w 1614403"/>
                <a:gd name="csY521" fmla="*/ 724060 h 1584944"/>
                <a:gd name="csX522" fmla="*/ 267384 w 1614403"/>
                <a:gd name="csY522" fmla="*/ 721722 h 1584944"/>
                <a:gd name="csX523" fmla="*/ 262521 w 1614403"/>
                <a:gd name="csY523" fmla="*/ 721722 h 1584944"/>
                <a:gd name="csX524" fmla="*/ 261679 w 1614403"/>
                <a:gd name="csY524" fmla="*/ 721815 h 1584944"/>
                <a:gd name="csX525" fmla="*/ 254665 w 1614403"/>
                <a:gd name="csY525" fmla="*/ 722470 h 1584944"/>
                <a:gd name="csX526" fmla="*/ 254477 w 1614403"/>
                <a:gd name="csY526" fmla="*/ 722470 h 1584944"/>
                <a:gd name="csX527" fmla="*/ 254291 w 1614403"/>
                <a:gd name="csY527" fmla="*/ 721815 h 1584944"/>
                <a:gd name="csX528" fmla="*/ 253916 w 1614403"/>
                <a:gd name="csY528" fmla="*/ 721815 h 1584944"/>
                <a:gd name="csX529" fmla="*/ 253730 w 1614403"/>
                <a:gd name="csY529" fmla="*/ 721535 h 1584944"/>
                <a:gd name="csX530" fmla="*/ 253542 w 1614403"/>
                <a:gd name="csY530" fmla="*/ 721067 h 1584944"/>
                <a:gd name="csX531" fmla="*/ 253542 w 1614403"/>
                <a:gd name="csY531" fmla="*/ 720600 h 1584944"/>
                <a:gd name="csX532" fmla="*/ 253355 w 1614403"/>
                <a:gd name="csY532" fmla="*/ 720225 h 1584944"/>
                <a:gd name="csX533" fmla="*/ 253168 w 1614403"/>
                <a:gd name="csY533" fmla="*/ 719945 h 1584944"/>
                <a:gd name="csX534" fmla="*/ 252794 w 1614403"/>
                <a:gd name="csY534" fmla="*/ 719571 h 1584944"/>
                <a:gd name="csX535" fmla="*/ 252794 w 1614403"/>
                <a:gd name="csY535" fmla="*/ 719196 h 1584944"/>
                <a:gd name="csX536" fmla="*/ 252794 w 1614403"/>
                <a:gd name="csY536" fmla="*/ 718823 h 1584944"/>
                <a:gd name="csX537" fmla="*/ 252794 w 1614403"/>
                <a:gd name="csY537" fmla="*/ 718635 h 1584944"/>
                <a:gd name="csX538" fmla="*/ 252514 w 1614403"/>
                <a:gd name="csY538" fmla="*/ 718355 h 1584944"/>
                <a:gd name="csX539" fmla="*/ 252514 w 1614403"/>
                <a:gd name="csY539" fmla="*/ 718168 h 1584944"/>
                <a:gd name="csX540" fmla="*/ 252514 w 1614403"/>
                <a:gd name="csY540" fmla="*/ 717981 h 1584944"/>
                <a:gd name="csX541" fmla="*/ 252514 w 1614403"/>
                <a:gd name="csY541" fmla="*/ 717794 h 1584944"/>
                <a:gd name="csX542" fmla="*/ 252326 w 1614403"/>
                <a:gd name="csY542" fmla="*/ 717513 h 1584944"/>
                <a:gd name="csX543" fmla="*/ 248305 w 1614403"/>
                <a:gd name="csY543" fmla="*/ 717326 h 1584944"/>
                <a:gd name="csX544" fmla="*/ 227730 w 1614403"/>
                <a:gd name="csY544" fmla="*/ 726398 h 1584944"/>
                <a:gd name="csX545" fmla="*/ 225672 w 1614403"/>
                <a:gd name="csY545" fmla="*/ 730045 h 1584944"/>
                <a:gd name="csX546" fmla="*/ 223708 w 1614403"/>
                <a:gd name="csY546" fmla="*/ 733225 h 1584944"/>
                <a:gd name="csX547" fmla="*/ 222119 w 1614403"/>
                <a:gd name="csY547" fmla="*/ 736218 h 1584944"/>
                <a:gd name="csX548" fmla="*/ 216975 w 1614403"/>
                <a:gd name="csY548" fmla="*/ 745103 h 1584944"/>
                <a:gd name="csX549" fmla="*/ 215665 w 1614403"/>
                <a:gd name="csY549" fmla="*/ 747534 h 1584944"/>
                <a:gd name="csX550" fmla="*/ 214543 w 1614403"/>
                <a:gd name="csY550" fmla="*/ 749592 h 1584944"/>
                <a:gd name="csX551" fmla="*/ 207342 w 1614403"/>
                <a:gd name="csY551" fmla="*/ 748750 h 1584944"/>
                <a:gd name="csX552" fmla="*/ 202572 w 1614403"/>
                <a:gd name="csY552" fmla="*/ 748189 h 1584944"/>
                <a:gd name="csX553" fmla="*/ 191349 w 1614403"/>
                <a:gd name="csY553" fmla="*/ 756980 h 1584944"/>
                <a:gd name="csX554" fmla="*/ 190695 w 1614403"/>
                <a:gd name="csY554" fmla="*/ 757167 h 1584944"/>
                <a:gd name="csX555" fmla="*/ 187796 w 1614403"/>
                <a:gd name="csY555" fmla="*/ 758196 h 1584944"/>
                <a:gd name="csX556" fmla="*/ 186673 w 1614403"/>
                <a:gd name="csY556" fmla="*/ 758664 h 1584944"/>
                <a:gd name="csX557" fmla="*/ 185364 w 1614403"/>
                <a:gd name="csY557" fmla="*/ 759131 h 1584944"/>
                <a:gd name="csX558" fmla="*/ 173860 w 1614403"/>
                <a:gd name="csY558" fmla="*/ 756980 h 1584944"/>
                <a:gd name="csX559" fmla="*/ 170119 w 1614403"/>
                <a:gd name="csY559" fmla="*/ 756793 h 1584944"/>
                <a:gd name="csX560" fmla="*/ 163573 w 1614403"/>
                <a:gd name="csY560" fmla="*/ 761095 h 1584944"/>
                <a:gd name="csX561" fmla="*/ 150479 w 1614403"/>
                <a:gd name="csY561" fmla="*/ 759692 h 1584944"/>
                <a:gd name="csX562" fmla="*/ 146084 w 1614403"/>
                <a:gd name="csY562" fmla="*/ 756045 h 1584944"/>
                <a:gd name="csX563" fmla="*/ 143839 w 1614403"/>
                <a:gd name="csY563" fmla="*/ 751369 h 1584944"/>
                <a:gd name="csX564" fmla="*/ 132055 w 1614403"/>
                <a:gd name="csY564" fmla="*/ 746131 h 1584944"/>
                <a:gd name="csX565" fmla="*/ 130185 w 1614403"/>
                <a:gd name="csY565" fmla="*/ 747815 h 1584944"/>
                <a:gd name="csX566" fmla="*/ 129156 w 1614403"/>
                <a:gd name="csY566" fmla="*/ 749218 h 1584944"/>
                <a:gd name="csX567" fmla="*/ 128127 w 1614403"/>
                <a:gd name="csY567" fmla="*/ 750620 h 1584944"/>
                <a:gd name="csX568" fmla="*/ 127098 w 1614403"/>
                <a:gd name="csY568" fmla="*/ 752772 h 1584944"/>
                <a:gd name="csX569" fmla="*/ 123544 w 1614403"/>
                <a:gd name="csY569" fmla="*/ 771102 h 1584944"/>
                <a:gd name="csX570" fmla="*/ 123544 w 1614403"/>
                <a:gd name="csY570" fmla="*/ 771757 h 1584944"/>
                <a:gd name="csX571" fmla="*/ 123825 w 1614403"/>
                <a:gd name="csY571" fmla="*/ 772224 h 1584944"/>
                <a:gd name="csX572" fmla="*/ 124667 w 1614403"/>
                <a:gd name="csY572" fmla="*/ 773066 h 1584944"/>
                <a:gd name="csX573" fmla="*/ 126631 w 1614403"/>
                <a:gd name="csY573" fmla="*/ 780642 h 1584944"/>
                <a:gd name="csX574" fmla="*/ 126631 w 1614403"/>
                <a:gd name="csY574" fmla="*/ 780922 h 1584944"/>
                <a:gd name="csX575" fmla="*/ 131774 w 1614403"/>
                <a:gd name="csY575" fmla="*/ 796821 h 1584944"/>
                <a:gd name="csX576" fmla="*/ 137947 w 1614403"/>
                <a:gd name="csY576" fmla="*/ 818612 h 1584944"/>
                <a:gd name="csX577" fmla="*/ 137760 w 1614403"/>
                <a:gd name="csY577" fmla="*/ 820576 h 1584944"/>
                <a:gd name="csX578" fmla="*/ 141408 w 1614403"/>
                <a:gd name="csY578" fmla="*/ 821605 h 1584944"/>
                <a:gd name="csX579" fmla="*/ 145710 w 1614403"/>
                <a:gd name="csY579" fmla="*/ 822727 h 1584944"/>
                <a:gd name="csX580" fmla="*/ 152817 w 1614403"/>
                <a:gd name="csY580" fmla="*/ 826094 h 1584944"/>
                <a:gd name="csX581" fmla="*/ 155436 w 1614403"/>
                <a:gd name="csY581" fmla="*/ 827310 h 1584944"/>
                <a:gd name="csX582" fmla="*/ 157213 w 1614403"/>
                <a:gd name="csY582" fmla="*/ 828245 h 1584944"/>
                <a:gd name="csX583" fmla="*/ 158055 w 1614403"/>
                <a:gd name="csY583" fmla="*/ 828619 h 1584944"/>
                <a:gd name="csX584" fmla="*/ 159832 w 1614403"/>
                <a:gd name="csY584" fmla="*/ 829554 h 1584944"/>
                <a:gd name="csX585" fmla="*/ 161422 w 1614403"/>
                <a:gd name="csY585" fmla="*/ 830303 h 1584944"/>
                <a:gd name="csX586" fmla="*/ 161608 w 1614403"/>
                <a:gd name="csY586" fmla="*/ 832173 h 1584944"/>
                <a:gd name="csX587" fmla="*/ 159177 w 1614403"/>
                <a:gd name="csY587" fmla="*/ 833576 h 1584944"/>
                <a:gd name="csX588" fmla="*/ 136358 w 1614403"/>
                <a:gd name="csY588" fmla="*/ 840497 h 1584944"/>
                <a:gd name="csX589" fmla="*/ 134393 w 1614403"/>
                <a:gd name="csY589" fmla="*/ 840497 h 1584944"/>
                <a:gd name="csX590" fmla="*/ 133645 w 1614403"/>
                <a:gd name="csY590" fmla="*/ 842648 h 1584944"/>
                <a:gd name="csX591" fmla="*/ 133271 w 1614403"/>
                <a:gd name="csY591" fmla="*/ 844799 h 1584944"/>
                <a:gd name="csX592" fmla="*/ 133739 w 1614403"/>
                <a:gd name="csY592" fmla="*/ 847604 h 1584944"/>
                <a:gd name="csX593" fmla="*/ 135796 w 1614403"/>
                <a:gd name="csY593" fmla="*/ 855741 h 1584944"/>
                <a:gd name="csX594" fmla="*/ 139070 w 1614403"/>
                <a:gd name="csY594" fmla="*/ 855741 h 1584944"/>
                <a:gd name="csX595" fmla="*/ 151415 w 1614403"/>
                <a:gd name="csY595" fmla="*/ 857518 h 1584944"/>
                <a:gd name="csX596" fmla="*/ 154127 w 1614403"/>
                <a:gd name="csY596" fmla="*/ 857144 h 1584944"/>
                <a:gd name="csX597" fmla="*/ 160019 w 1614403"/>
                <a:gd name="csY597" fmla="*/ 856770 h 1584944"/>
                <a:gd name="csX598" fmla="*/ 158709 w 1614403"/>
                <a:gd name="csY598" fmla="*/ 862942 h 1584944"/>
                <a:gd name="csX599" fmla="*/ 156278 w 1614403"/>
                <a:gd name="csY599" fmla="*/ 866216 h 1584944"/>
                <a:gd name="csX600" fmla="*/ 151508 w 1614403"/>
                <a:gd name="csY600" fmla="*/ 871079 h 1584944"/>
                <a:gd name="csX601" fmla="*/ 145429 w 1614403"/>
                <a:gd name="csY601" fmla="*/ 879683 h 1584944"/>
                <a:gd name="csX602" fmla="*/ 135142 w 1614403"/>
                <a:gd name="csY602" fmla="*/ 885482 h 1584944"/>
                <a:gd name="csX603" fmla="*/ 131213 w 1614403"/>
                <a:gd name="csY603" fmla="*/ 890532 h 1584944"/>
                <a:gd name="csX604" fmla="*/ 130746 w 1614403"/>
                <a:gd name="csY604" fmla="*/ 893618 h 1584944"/>
                <a:gd name="csX605" fmla="*/ 130746 w 1614403"/>
                <a:gd name="csY605" fmla="*/ 894179 h 1584944"/>
                <a:gd name="csX606" fmla="*/ 130372 w 1614403"/>
                <a:gd name="csY606" fmla="*/ 896611 h 1584944"/>
                <a:gd name="csX607" fmla="*/ 141501 w 1614403"/>
                <a:gd name="csY607" fmla="*/ 902409 h 1584944"/>
                <a:gd name="csX608" fmla="*/ 142249 w 1614403"/>
                <a:gd name="csY608" fmla="*/ 903812 h 1584944"/>
                <a:gd name="csX609" fmla="*/ 140940 w 1614403"/>
                <a:gd name="csY609" fmla="*/ 905963 h 1584944"/>
                <a:gd name="csX610" fmla="*/ 137760 w 1614403"/>
                <a:gd name="csY610" fmla="*/ 909517 h 1584944"/>
                <a:gd name="csX611" fmla="*/ 137386 w 1614403"/>
                <a:gd name="csY611" fmla="*/ 911201 h 1584944"/>
                <a:gd name="csX612" fmla="*/ 137105 w 1614403"/>
                <a:gd name="csY612" fmla="*/ 915970 h 1584944"/>
                <a:gd name="csX613" fmla="*/ 137105 w 1614403"/>
                <a:gd name="csY613" fmla="*/ 919244 h 1584944"/>
                <a:gd name="csX614" fmla="*/ 136358 w 1614403"/>
                <a:gd name="csY614" fmla="*/ 921675 h 1584944"/>
                <a:gd name="csX615" fmla="*/ 132149 w 1614403"/>
                <a:gd name="csY615" fmla="*/ 923078 h 1584944"/>
                <a:gd name="csX616" fmla="*/ 129530 w 1614403"/>
                <a:gd name="csY616" fmla="*/ 923920 h 1584944"/>
                <a:gd name="csX617" fmla="*/ 123358 w 1614403"/>
                <a:gd name="csY617" fmla="*/ 925790 h 1584944"/>
                <a:gd name="csX618" fmla="*/ 105588 w 1614403"/>
                <a:gd name="csY618" fmla="*/ 926913 h 1584944"/>
                <a:gd name="csX619" fmla="*/ 95301 w 1614403"/>
                <a:gd name="csY619" fmla="*/ 930653 h 1584944"/>
                <a:gd name="csX620" fmla="*/ 87725 w 1614403"/>
                <a:gd name="csY620" fmla="*/ 935049 h 1584944"/>
                <a:gd name="csX621" fmla="*/ 83423 w 1614403"/>
                <a:gd name="csY621" fmla="*/ 938977 h 1584944"/>
                <a:gd name="csX622" fmla="*/ 80524 w 1614403"/>
                <a:gd name="csY622" fmla="*/ 941128 h 1584944"/>
                <a:gd name="csX623" fmla="*/ 73136 w 1614403"/>
                <a:gd name="csY623" fmla="*/ 945898 h 1584944"/>
                <a:gd name="csX624" fmla="*/ 58078 w 1614403"/>
                <a:gd name="csY624" fmla="*/ 949265 h 1584944"/>
                <a:gd name="csX625" fmla="*/ 57517 w 1614403"/>
                <a:gd name="csY625" fmla="*/ 953286 h 1584944"/>
                <a:gd name="csX626" fmla="*/ 57143 w 1614403"/>
                <a:gd name="csY626" fmla="*/ 955998 h 1584944"/>
                <a:gd name="csX627" fmla="*/ 56582 w 1614403"/>
                <a:gd name="csY627" fmla="*/ 959459 h 1584944"/>
                <a:gd name="csX628" fmla="*/ 56863 w 1614403"/>
                <a:gd name="csY628" fmla="*/ 961142 h 1584944"/>
                <a:gd name="csX629" fmla="*/ 58920 w 1614403"/>
                <a:gd name="csY629" fmla="*/ 964790 h 1584944"/>
                <a:gd name="csX630" fmla="*/ 59855 w 1614403"/>
                <a:gd name="csY630" fmla="*/ 966286 h 1584944"/>
                <a:gd name="csX631" fmla="*/ 63596 w 1614403"/>
                <a:gd name="csY631" fmla="*/ 980221 h 1584944"/>
                <a:gd name="csX632" fmla="*/ 62567 w 1614403"/>
                <a:gd name="csY632" fmla="*/ 980969 h 1584944"/>
                <a:gd name="csX633" fmla="*/ 60884 w 1614403"/>
                <a:gd name="csY633" fmla="*/ 981998 h 1584944"/>
                <a:gd name="csX634" fmla="*/ 59107 w 1614403"/>
                <a:gd name="csY634" fmla="*/ 983775 h 1584944"/>
                <a:gd name="csX635" fmla="*/ 57517 w 1614403"/>
                <a:gd name="csY635" fmla="*/ 984897 h 1584944"/>
                <a:gd name="csX636" fmla="*/ 55647 w 1614403"/>
                <a:gd name="csY636" fmla="*/ 986487 h 1584944"/>
                <a:gd name="csX637" fmla="*/ 51157 w 1614403"/>
                <a:gd name="csY637" fmla="*/ 989760 h 1584944"/>
                <a:gd name="csX638" fmla="*/ 49755 w 1614403"/>
                <a:gd name="csY638" fmla="*/ 990882 h 1584944"/>
                <a:gd name="csX639" fmla="*/ 49287 w 1614403"/>
                <a:gd name="csY639" fmla="*/ 991163 h 1584944"/>
                <a:gd name="csX640" fmla="*/ 41805 w 1614403"/>
                <a:gd name="csY640" fmla="*/ 1003882 h 1584944"/>
                <a:gd name="csX641" fmla="*/ 42366 w 1614403"/>
                <a:gd name="csY641" fmla="*/ 1005192 h 1584944"/>
                <a:gd name="csX642" fmla="*/ 39280 w 1614403"/>
                <a:gd name="csY642" fmla="*/ 1006688 h 1584944"/>
                <a:gd name="csX643" fmla="*/ 38532 w 1614403"/>
                <a:gd name="csY643" fmla="*/ 1006875 h 1584944"/>
                <a:gd name="csX644" fmla="*/ 38064 w 1614403"/>
                <a:gd name="csY644" fmla="*/ 1006875 h 1584944"/>
                <a:gd name="csX645" fmla="*/ 34417 w 1614403"/>
                <a:gd name="csY645" fmla="*/ 1007156 h 1584944"/>
                <a:gd name="csX646" fmla="*/ 31517 w 1614403"/>
                <a:gd name="csY646" fmla="*/ 1007343 h 1584944"/>
                <a:gd name="csX647" fmla="*/ 32266 w 1614403"/>
                <a:gd name="csY647" fmla="*/ 1011925 h 1584944"/>
                <a:gd name="csX648" fmla="*/ 32827 w 1614403"/>
                <a:gd name="csY648" fmla="*/ 1013983 h 1584944"/>
                <a:gd name="csX649" fmla="*/ 33107 w 1614403"/>
                <a:gd name="csY649" fmla="*/ 1015573 h 1584944"/>
                <a:gd name="csX650" fmla="*/ 33294 w 1614403"/>
                <a:gd name="csY650" fmla="*/ 1016789 h 1584944"/>
                <a:gd name="csX651" fmla="*/ 33762 w 1614403"/>
                <a:gd name="csY651" fmla="*/ 1020810 h 1584944"/>
                <a:gd name="csX652" fmla="*/ 34229 w 1614403"/>
                <a:gd name="csY652" fmla="*/ 1022961 h 1584944"/>
                <a:gd name="csX653" fmla="*/ 36567 w 1614403"/>
                <a:gd name="csY653" fmla="*/ 1033155 h 1584944"/>
                <a:gd name="csX654" fmla="*/ 37316 w 1614403"/>
                <a:gd name="csY654" fmla="*/ 1036616 h 1584944"/>
                <a:gd name="csX655" fmla="*/ 39841 w 1614403"/>
                <a:gd name="csY655" fmla="*/ 1047745 h 1584944"/>
                <a:gd name="csX656" fmla="*/ 39186 w 1614403"/>
                <a:gd name="csY656" fmla="*/ 1052421 h 1584944"/>
                <a:gd name="csX657" fmla="*/ 35445 w 1614403"/>
                <a:gd name="csY657" fmla="*/ 1055227 h 1584944"/>
                <a:gd name="csX658" fmla="*/ 32546 w 1614403"/>
                <a:gd name="csY658" fmla="*/ 1057097 h 1584944"/>
                <a:gd name="csX659" fmla="*/ 28992 w 1614403"/>
                <a:gd name="csY659" fmla="*/ 1059623 h 1584944"/>
                <a:gd name="csX660" fmla="*/ 28244 w 1614403"/>
                <a:gd name="csY660" fmla="*/ 1060184 h 1584944"/>
                <a:gd name="csX661" fmla="*/ 27309 w 1614403"/>
                <a:gd name="csY661" fmla="*/ 1061119 h 1584944"/>
                <a:gd name="csX662" fmla="*/ 12345 w 1614403"/>
                <a:gd name="csY662" fmla="*/ 1077018 h 1584944"/>
                <a:gd name="csX663" fmla="*/ 11316 w 1614403"/>
                <a:gd name="csY663" fmla="*/ 1082255 h 1584944"/>
                <a:gd name="csX664" fmla="*/ 2899 w 1614403"/>
                <a:gd name="csY664" fmla="*/ 1107507 h 1584944"/>
                <a:gd name="csX665" fmla="*/ 0 w 1614403"/>
                <a:gd name="csY665" fmla="*/ 1113492 h 1584944"/>
                <a:gd name="csX666" fmla="*/ 13561 w 1614403"/>
                <a:gd name="csY666" fmla="*/ 1143419 h 1584944"/>
                <a:gd name="csX667" fmla="*/ 14870 w 1614403"/>
                <a:gd name="csY667" fmla="*/ 1143139 h 1584944"/>
                <a:gd name="csX668" fmla="*/ 16460 w 1614403"/>
                <a:gd name="csY668" fmla="*/ 1142765 h 1584944"/>
                <a:gd name="csX669" fmla="*/ 17769 w 1614403"/>
                <a:gd name="csY669" fmla="*/ 1142484 h 1584944"/>
                <a:gd name="csX670" fmla="*/ 20201 w 1614403"/>
                <a:gd name="csY670" fmla="*/ 1141830 h 1584944"/>
                <a:gd name="csX671" fmla="*/ 25064 w 1614403"/>
                <a:gd name="csY671" fmla="*/ 1138369 h 1584944"/>
                <a:gd name="csX672" fmla="*/ 26748 w 1614403"/>
                <a:gd name="csY672" fmla="*/ 1136966 h 1584944"/>
                <a:gd name="csX673" fmla="*/ 27309 w 1614403"/>
                <a:gd name="csY673" fmla="*/ 1137527 h 1584944"/>
                <a:gd name="csX674" fmla="*/ 28618 w 1614403"/>
                <a:gd name="csY674" fmla="*/ 1138930 h 1584944"/>
                <a:gd name="csX675" fmla="*/ 28244 w 1614403"/>
                <a:gd name="csY675" fmla="*/ 1140520 h 1584944"/>
                <a:gd name="csX676" fmla="*/ 28805 w 1614403"/>
                <a:gd name="csY676" fmla="*/ 1145664 h 1584944"/>
                <a:gd name="csX677" fmla="*/ 29553 w 1614403"/>
                <a:gd name="csY677" fmla="*/ 1152024 h 1584944"/>
                <a:gd name="csX678" fmla="*/ 18891 w 1614403"/>
                <a:gd name="csY678" fmla="*/ 1169045 h 1584944"/>
                <a:gd name="csX679" fmla="*/ 19359 w 1614403"/>
                <a:gd name="csY679" fmla="*/ 1170261 h 1584944"/>
                <a:gd name="csX680" fmla="*/ 19546 w 1614403"/>
                <a:gd name="csY680" fmla="*/ 1171664 h 1584944"/>
                <a:gd name="csX681" fmla="*/ 19546 w 1614403"/>
                <a:gd name="csY681" fmla="*/ 1174002 h 1584944"/>
                <a:gd name="csX682" fmla="*/ 19359 w 1614403"/>
                <a:gd name="csY682" fmla="*/ 1176153 h 1584944"/>
                <a:gd name="csX683" fmla="*/ 19546 w 1614403"/>
                <a:gd name="csY683" fmla="*/ 1177462 h 1584944"/>
                <a:gd name="csX684" fmla="*/ 19733 w 1614403"/>
                <a:gd name="csY684" fmla="*/ 1179239 h 1584944"/>
                <a:gd name="csX685" fmla="*/ 19921 w 1614403"/>
                <a:gd name="csY685" fmla="*/ 1180829 h 1584944"/>
                <a:gd name="csX686" fmla="*/ 19921 w 1614403"/>
                <a:gd name="csY686" fmla="*/ 1184009 h 1584944"/>
                <a:gd name="csX687" fmla="*/ 19921 w 1614403"/>
                <a:gd name="csY687" fmla="*/ 1185505 h 1584944"/>
                <a:gd name="csX688" fmla="*/ 19921 w 1614403"/>
                <a:gd name="csY688" fmla="*/ 1187002 h 1584944"/>
                <a:gd name="csX689" fmla="*/ 20388 w 1614403"/>
                <a:gd name="csY689" fmla="*/ 1188779 h 1584944"/>
                <a:gd name="csX690" fmla="*/ 23287 w 1614403"/>
                <a:gd name="csY690" fmla="*/ 1192987 h 1584944"/>
                <a:gd name="csX691" fmla="*/ 25625 w 1614403"/>
                <a:gd name="csY691" fmla="*/ 1194671 h 1584944"/>
                <a:gd name="csX692" fmla="*/ 26841 w 1614403"/>
                <a:gd name="csY692" fmla="*/ 1195232 h 1584944"/>
                <a:gd name="csX693" fmla="*/ 34229 w 1614403"/>
                <a:gd name="csY693" fmla="*/ 1197944 h 1584944"/>
                <a:gd name="csX694" fmla="*/ 36381 w 1614403"/>
                <a:gd name="csY694" fmla="*/ 1197944 h 1584944"/>
                <a:gd name="csX695" fmla="*/ 42553 w 1614403"/>
                <a:gd name="csY695" fmla="*/ 1198972 h 1584944"/>
                <a:gd name="csX696" fmla="*/ 39560 w 1614403"/>
                <a:gd name="csY696" fmla="*/ 1202901 h 1584944"/>
                <a:gd name="csX697" fmla="*/ 40589 w 1614403"/>
                <a:gd name="csY697" fmla="*/ 1213843 h 1584944"/>
                <a:gd name="csX698" fmla="*/ 38999 w 1614403"/>
                <a:gd name="csY698" fmla="*/ 1222167 h 1584944"/>
                <a:gd name="csX699" fmla="*/ 38251 w 1614403"/>
                <a:gd name="csY699" fmla="*/ 1230397 h 1584944"/>
                <a:gd name="csX700" fmla="*/ 39748 w 1614403"/>
                <a:gd name="csY700" fmla="*/ 1241339 h 1584944"/>
                <a:gd name="csX701" fmla="*/ 38158 w 1614403"/>
                <a:gd name="csY701" fmla="*/ 1249195 h 1584944"/>
                <a:gd name="csX702" fmla="*/ 26280 w 1614403"/>
                <a:gd name="csY702" fmla="*/ 1264720 h 1584944"/>
                <a:gd name="csX703" fmla="*/ 28151 w 1614403"/>
                <a:gd name="csY703" fmla="*/ 1276504 h 1584944"/>
                <a:gd name="csX704" fmla="*/ 25345 w 1614403"/>
                <a:gd name="csY704" fmla="*/ 1289503 h 1584944"/>
                <a:gd name="csX705" fmla="*/ 19733 w 1614403"/>
                <a:gd name="csY705" fmla="*/ 1290813 h 1584944"/>
                <a:gd name="csX706" fmla="*/ 10381 w 1614403"/>
                <a:gd name="csY706" fmla="*/ 1297640 h 1584944"/>
                <a:gd name="csX707" fmla="*/ 5050 w 1614403"/>
                <a:gd name="csY707" fmla="*/ 1313820 h 1584944"/>
                <a:gd name="csX708" fmla="*/ 4583 w 1614403"/>
                <a:gd name="csY708" fmla="*/ 1320366 h 1584944"/>
                <a:gd name="csX709" fmla="*/ 15057 w 1614403"/>
                <a:gd name="csY709" fmla="*/ 1333553 h 1584944"/>
                <a:gd name="csX710" fmla="*/ 27402 w 1614403"/>
                <a:gd name="csY710" fmla="*/ 1345711 h 1584944"/>
                <a:gd name="csX711" fmla="*/ 30021 w 1614403"/>
                <a:gd name="csY711" fmla="*/ 1352819 h 1584944"/>
                <a:gd name="csX712" fmla="*/ 26935 w 1614403"/>
                <a:gd name="csY712" fmla="*/ 1359646 h 1584944"/>
                <a:gd name="csX713" fmla="*/ 27496 w 1614403"/>
                <a:gd name="csY713" fmla="*/ 1368905 h 1584944"/>
                <a:gd name="csX714" fmla="*/ 29367 w 1614403"/>
                <a:gd name="csY714" fmla="*/ 1376948 h 1584944"/>
                <a:gd name="csX715" fmla="*/ 34323 w 1614403"/>
                <a:gd name="csY715" fmla="*/ 1383775 h 1584944"/>
                <a:gd name="csX716" fmla="*/ 34978 w 1614403"/>
                <a:gd name="csY716" fmla="*/ 1391818 h 1584944"/>
                <a:gd name="csX717" fmla="*/ 33014 w 1614403"/>
                <a:gd name="csY717" fmla="*/ 1395466 h 1584944"/>
                <a:gd name="csX718" fmla="*/ 32640 w 1614403"/>
                <a:gd name="csY718" fmla="*/ 1395092 h 1584944"/>
                <a:gd name="csX719" fmla="*/ 32359 w 1614403"/>
                <a:gd name="csY719" fmla="*/ 1394904 h 1584944"/>
                <a:gd name="csX720" fmla="*/ 31798 w 1614403"/>
                <a:gd name="csY720" fmla="*/ 1394904 h 1584944"/>
                <a:gd name="csX721" fmla="*/ 31050 w 1614403"/>
                <a:gd name="csY721" fmla="*/ 1395092 h 1584944"/>
                <a:gd name="csX722" fmla="*/ 30021 w 1614403"/>
                <a:gd name="csY722" fmla="*/ 1395279 h 1584944"/>
                <a:gd name="csX723" fmla="*/ 29460 w 1614403"/>
                <a:gd name="csY723" fmla="*/ 1395466 h 1584944"/>
                <a:gd name="csX724" fmla="*/ 28805 w 1614403"/>
                <a:gd name="csY724" fmla="*/ 1395746 h 1584944"/>
                <a:gd name="csX725" fmla="*/ 28431 w 1614403"/>
                <a:gd name="csY725" fmla="*/ 1395933 h 1584944"/>
                <a:gd name="csX726" fmla="*/ 27590 w 1614403"/>
                <a:gd name="csY726" fmla="*/ 1396120 h 1584944"/>
                <a:gd name="csX727" fmla="*/ 27402 w 1614403"/>
                <a:gd name="csY727" fmla="*/ 1396120 h 1584944"/>
                <a:gd name="csX728" fmla="*/ 26935 w 1614403"/>
                <a:gd name="csY728" fmla="*/ 1396401 h 1584944"/>
                <a:gd name="csX729" fmla="*/ 26560 w 1614403"/>
                <a:gd name="csY729" fmla="*/ 1396588 h 1584944"/>
                <a:gd name="csX730" fmla="*/ 25625 w 1614403"/>
                <a:gd name="csY730" fmla="*/ 1396962 h 1584944"/>
                <a:gd name="csX731" fmla="*/ 24971 w 1614403"/>
                <a:gd name="csY731" fmla="*/ 1397149 h 1584944"/>
                <a:gd name="csX732" fmla="*/ 24597 w 1614403"/>
                <a:gd name="csY732" fmla="*/ 1397336 h 1584944"/>
                <a:gd name="csX733" fmla="*/ 24316 w 1614403"/>
                <a:gd name="csY733" fmla="*/ 1397617 h 1584944"/>
                <a:gd name="csX734" fmla="*/ 24129 w 1614403"/>
                <a:gd name="csY734" fmla="*/ 1398085 h 1584944"/>
                <a:gd name="csX735" fmla="*/ 23942 w 1614403"/>
                <a:gd name="csY735" fmla="*/ 1398271 h 1584944"/>
                <a:gd name="csX736" fmla="*/ 23942 w 1614403"/>
                <a:gd name="csY736" fmla="*/ 1398552 h 1584944"/>
                <a:gd name="csX737" fmla="*/ 23942 w 1614403"/>
                <a:gd name="csY737" fmla="*/ 1398832 h 1584944"/>
                <a:gd name="csX738" fmla="*/ 30863 w 1614403"/>
                <a:gd name="csY738" fmla="*/ 1411552 h 1584944"/>
                <a:gd name="csX739" fmla="*/ 29367 w 1614403"/>
                <a:gd name="csY739" fmla="*/ 1413048 h 1584944"/>
                <a:gd name="csX740" fmla="*/ 15712 w 1614403"/>
                <a:gd name="csY740" fmla="*/ 1436803 h 1584944"/>
                <a:gd name="csX741" fmla="*/ 11877 w 1614403"/>
                <a:gd name="csY741" fmla="*/ 1439235 h 1584944"/>
                <a:gd name="csX742" fmla="*/ 8885 w 1614403"/>
                <a:gd name="csY742" fmla="*/ 1441105 h 1584944"/>
                <a:gd name="csX743" fmla="*/ 6360 w 1614403"/>
                <a:gd name="csY743" fmla="*/ 1446717 h 1584944"/>
                <a:gd name="csX744" fmla="*/ 9539 w 1614403"/>
                <a:gd name="csY744" fmla="*/ 1456350 h 1584944"/>
                <a:gd name="csX745" fmla="*/ 9726 w 1614403"/>
                <a:gd name="csY745" fmla="*/ 1457098 h 1584944"/>
                <a:gd name="csX746" fmla="*/ 15057 w 1614403"/>
                <a:gd name="csY746" fmla="*/ 1455788 h 1584944"/>
                <a:gd name="csX747" fmla="*/ 20668 w 1614403"/>
                <a:gd name="csY747" fmla="*/ 1454760 h 1584944"/>
                <a:gd name="csX748" fmla="*/ 23942 w 1614403"/>
                <a:gd name="csY748" fmla="*/ 1456911 h 1584944"/>
                <a:gd name="csX749" fmla="*/ 25625 w 1614403"/>
                <a:gd name="csY749" fmla="*/ 1459155 h 1584944"/>
                <a:gd name="csX750" fmla="*/ 26374 w 1614403"/>
                <a:gd name="csY750" fmla="*/ 1463364 h 1584944"/>
                <a:gd name="csX751" fmla="*/ 27963 w 1614403"/>
                <a:gd name="csY751" fmla="*/ 1468788 h 1584944"/>
                <a:gd name="csX752" fmla="*/ 28898 w 1614403"/>
                <a:gd name="csY752" fmla="*/ 1472061 h 1584944"/>
                <a:gd name="csX753" fmla="*/ 29928 w 1614403"/>
                <a:gd name="csY753" fmla="*/ 1473558 h 1584944"/>
                <a:gd name="csX754" fmla="*/ 31517 w 1614403"/>
                <a:gd name="csY754" fmla="*/ 1475989 h 1584944"/>
                <a:gd name="csX755" fmla="*/ 29460 w 1614403"/>
                <a:gd name="csY755" fmla="*/ 1478702 h 1584944"/>
                <a:gd name="csX756" fmla="*/ 28244 w 1614403"/>
                <a:gd name="csY756" fmla="*/ 1480479 h 1584944"/>
                <a:gd name="csX757" fmla="*/ 25345 w 1614403"/>
                <a:gd name="csY757" fmla="*/ 1484126 h 1584944"/>
                <a:gd name="csX758" fmla="*/ 30114 w 1614403"/>
                <a:gd name="csY758" fmla="*/ 1488428 h 1584944"/>
                <a:gd name="csX759" fmla="*/ 33014 w 1614403"/>
                <a:gd name="csY759" fmla="*/ 1490953 h 1584944"/>
                <a:gd name="csX760" fmla="*/ 38158 w 1614403"/>
                <a:gd name="csY760" fmla="*/ 1496191 h 1584944"/>
                <a:gd name="csX761" fmla="*/ 40870 w 1614403"/>
                <a:gd name="csY761" fmla="*/ 1499184 h 1584944"/>
                <a:gd name="csX762" fmla="*/ 41805 w 1614403"/>
                <a:gd name="csY762" fmla="*/ 1498435 h 1584944"/>
                <a:gd name="csX763" fmla="*/ 42647 w 1614403"/>
                <a:gd name="csY763" fmla="*/ 1497874 h 1584944"/>
                <a:gd name="csX764" fmla="*/ 43301 w 1614403"/>
                <a:gd name="csY764" fmla="*/ 1497500 h 1584944"/>
                <a:gd name="csX765" fmla="*/ 44049 w 1614403"/>
                <a:gd name="csY765" fmla="*/ 1497126 h 1584944"/>
                <a:gd name="csX766" fmla="*/ 47417 w 1614403"/>
                <a:gd name="csY766" fmla="*/ 1495817 h 1584944"/>
                <a:gd name="csX767" fmla="*/ 51532 w 1614403"/>
                <a:gd name="csY767" fmla="*/ 1492637 h 1584944"/>
                <a:gd name="csX768" fmla="*/ 59107 w 1614403"/>
                <a:gd name="csY768" fmla="*/ 1487493 h 1584944"/>
                <a:gd name="csX769" fmla="*/ 59668 w 1614403"/>
                <a:gd name="csY769" fmla="*/ 1486932 h 1584944"/>
                <a:gd name="csX770" fmla="*/ 60136 w 1614403"/>
                <a:gd name="csY770" fmla="*/ 1486557 h 1584944"/>
                <a:gd name="csX771" fmla="*/ 62661 w 1614403"/>
                <a:gd name="csY771" fmla="*/ 1485155 h 1584944"/>
                <a:gd name="csX772" fmla="*/ 63690 w 1614403"/>
                <a:gd name="csY772" fmla="*/ 1484874 h 1584944"/>
                <a:gd name="csX773" fmla="*/ 64718 w 1614403"/>
                <a:gd name="csY773" fmla="*/ 1484874 h 1584944"/>
                <a:gd name="csX774" fmla="*/ 65373 w 1614403"/>
                <a:gd name="csY774" fmla="*/ 1484594 h 1584944"/>
                <a:gd name="csX775" fmla="*/ 66215 w 1614403"/>
                <a:gd name="csY775" fmla="*/ 1484594 h 1584944"/>
                <a:gd name="csX776" fmla="*/ 67150 w 1614403"/>
                <a:gd name="csY776" fmla="*/ 1485061 h 1584944"/>
                <a:gd name="csX777" fmla="*/ 66869 w 1614403"/>
                <a:gd name="csY777" fmla="*/ 1486090 h 1584944"/>
                <a:gd name="csX778" fmla="*/ 63222 w 1614403"/>
                <a:gd name="csY778" fmla="*/ 1501054 h 1584944"/>
                <a:gd name="csX779" fmla="*/ 74632 w 1614403"/>
                <a:gd name="csY779" fmla="*/ 1510032 h 1584944"/>
                <a:gd name="csX780" fmla="*/ 76221 w 1614403"/>
                <a:gd name="csY780" fmla="*/ 1510032 h 1584944"/>
                <a:gd name="csX781" fmla="*/ 84920 w 1614403"/>
                <a:gd name="csY781" fmla="*/ 1509377 h 1584944"/>
                <a:gd name="csX782" fmla="*/ 87070 w 1614403"/>
                <a:gd name="csY782" fmla="*/ 1517607 h 1584944"/>
                <a:gd name="csX783" fmla="*/ 93430 w 1614403"/>
                <a:gd name="csY783" fmla="*/ 1517607 h 1584944"/>
                <a:gd name="csX784" fmla="*/ 98480 w 1614403"/>
                <a:gd name="csY784" fmla="*/ 1516485 h 1584944"/>
                <a:gd name="csX785" fmla="*/ 100725 w 1614403"/>
                <a:gd name="csY785" fmla="*/ 1518636 h 1584944"/>
                <a:gd name="csX786" fmla="*/ 102595 w 1614403"/>
                <a:gd name="csY786" fmla="*/ 1520320 h 1584944"/>
                <a:gd name="csX787" fmla="*/ 106897 w 1614403"/>
                <a:gd name="csY787" fmla="*/ 1524341 h 1584944"/>
                <a:gd name="csX788" fmla="*/ 108862 w 1614403"/>
                <a:gd name="csY788" fmla="*/ 1525557 h 1584944"/>
                <a:gd name="csX789" fmla="*/ 118027 w 1614403"/>
                <a:gd name="csY789" fmla="*/ 1530888 h 1584944"/>
                <a:gd name="csX790" fmla="*/ 123638 w 1614403"/>
                <a:gd name="csY790" fmla="*/ 1526025 h 1584944"/>
                <a:gd name="csX791" fmla="*/ 125976 w 1614403"/>
                <a:gd name="csY791" fmla="*/ 1522938 h 1584944"/>
                <a:gd name="csX792" fmla="*/ 126163 w 1614403"/>
                <a:gd name="csY792" fmla="*/ 1522564 h 1584944"/>
                <a:gd name="csX793" fmla="*/ 133832 w 1614403"/>
                <a:gd name="csY793" fmla="*/ 1521722 h 1584944"/>
                <a:gd name="csX794" fmla="*/ 135142 w 1614403"/>
                <a:gd name="csY794" fmla="*/ 1521722 h 1584944"/>
                <a:gd name="csX795" fmla="*/ 136451 w 1614403"/>
                <a:gd name="csY795" fmla="*/ 1521255 h 1584944"/>
                <a:gd name="csX796" fmla="*/ 145803 w 1614403"/>
                <a:gd name="csY796" fmla="*/ 1517514 h 1584944"/>
                <a:gd name="csX797" fmla="*/ 147767 w 1614403"/>
                <a:gd name="csY797" fmla="*/ 1516766 h 1584944"/>
                <a:gd name="csX798" fmla="*/ 149918 w 1614403"/>
                <a:gd name="csY798" fmla="*/ 1515737 h 1584944"/>
                <a:gd name="csX799" fmla="*/ 154127 w 1614403"/>
                <a:gd name="csY799" fmla="*/ 1512370 h 1584944"/>
                <a:gd name="csX800" fmla="*/ 154408 w 1614403"/>
                <a:gd name="csY800" fmla="*/ 1512370 h 1584944"/>
                <a:gd name="csX801" fmla="*/ 159925 w 1614403"/>
                <a:gd name="csY801" fmla="*/ 1529204 h 1584944"/>
                <a:gd name="csX802" fmla="*/ 165350 w 1614403"/>
                <a:gd name="csY802" fmla="*/ 1528269 h 1584944"/>
                <a:gd name="csX803" fmla="*/ 168716 w 1614403"/>
                <a:gd name="csY803" fmla="*/ 1528269 h 1584944"/>
                <a:gd name="csX804" fmla="*/ 170306 w 1614403"/>
                <a:gd name="csY804" fmla="*/ 1530140 h 1584944"/>
                <a:gd name="csX805" fmla="*/ 170306 w 1614403"/>
                <a:gd name="csY805" fmla="*/ 1530420 h 1584944"/>
                <a:gd name="csX806" fmla="*/ 171335 w 1614403"/>
                <a:gd name="csY806" fmla="*/ 1530420 h 1584944"/>
                <a:gd name="csX807" fmla="*/ 172925 w 1614403"/>
                <a:gd name="csY807" fmla="*/ 1531356 h 1584944"/>
                <a:gd name="csX808" fmla="*/ 174047 w 1614403"/>
                <a:gd name="csY808" fmla="*/ 1530140 h 1584944"/>
                <a:gd name="csX809" fmla="*/ 174982 w 1614403"/>
                <a:gd name="csY809" fmla="*/ 1529298 h 1584944"/>
                <a:gd name="csX810" fmla="*/ 176385 w 1614403"/>
                <a:gd name="csY810" fmla="*/ 1528269 h 1584944"/>
                <a:gd name="csX811" fmla="*/ 177320 w 1614403"/>
                <a:gd name="csY811" fmla="*/ 1527614 h 1584944"/>
                <a:gd name="csX812" fmla="*/ 178162 w 1614403"/>
                <a:gd name="csY812" fmla="*/ 1527147 h 1584944"/>
                <a:gd name="csX813" fmla="*/ 180313 w 1614403"/>
                <a:gd name="csY813" fmla="*/ 1526305 h 1584944"/>
                <a:gd name="csX814" fmla="*/ 181529 w 1614403"/>
                <a:gd name="csY814" fmla="*/ 1525838 h 1584944"/>
                <a:gd name="csX815" fmla="*/ 183212 w 1614403"/>
                <a:gd name="csY815" fmla="*/ 1525557 h 1584944"/>
                <a:gd name="csX816" fmla="*/ 184242 w 1614403"/>
                <a:gd name="csY816" fmla="*/ 1525370 h 1584944"/>
                <a:gd name="csX817" fmla="*/ 184896 w 1614403"/>
                <a:gd name="csY817" fmla="*/ 1525370 h 1584944"/>
                <a:gd name="csX818" fmla="*/ 186299 w 1614403"/>
                <a:gd name="csY818" fmla="*/ 1524809 h 1584944"/>
                <a:gd name="csX819" fmla="*/ 188450 w 1614403"/>
                <a:gd name="csY819" fmla="*/ 1524154 h 1584944"/>
                <a:gd name="csX820" fmla="*/ 189666 w 1614403"/>
                <a:gd name="csY820" fmla="*/ 1523967 h 1584944"/>
                <a:gd name="csX821" fmla="*/ 191349 w 1614403"/>
                <a:gd name="csY821" fmla="*/ 1523967 h 1584944"/>
                <a:gd name="csX822" fmla="*/ 193407 w 1614403"/>
                <a:gd name="csY822" fmla="*/ 1523874 h 1584944"/>
                <a:gd name="csX823" fmla="*/ 194529 w 1614403"/>
                <a:gd name="csY823" fmla="*/ 1523874 h 1584944"/>
                <a:gd name="csX824" fmla="*/ 195184 w 1614403"/>
                <a:gd name="csY824" fmla="*/ 1523874 h 1584944"/>
                <a:gd name="csX825" fmla="*/ 196119 w 1614403"/>
                <a:gd name="csY825" fmla="*/ 1524061 h 1584944"/>
                <a:gd name="csX826" fmla="*/ 196961 w 1614403"/>
                <a:gd name="csY826" fmla="*/ 1524061 h 1584944"/>
                <a:gd name="csX827" fmla="*/ 197896 w 1614403"/>
                <a:gd name="csY827" fmla="*/ 1524528 h 1584944"/>
                <a:gd name="csX828" fmla="*/ 199205 w 1614403"/>
                <a:gd name="csY828" fmla="*/ 1525370 h 1584944"/>
                <a:gd name="csX829" fmla="*/ 200701 w 1614403"/>
                <a:gd name="csY829" fmla="*/ 1522564 h 1584944"/>
                <a:gd name="csX830" fmla="*/ 204255 w 1614403"/>
                <a:gd name="csY830" fmla="*/ 1517421 h 1584944"/>
                <a:gd name="csX831" fmla="*/ 206313 w 1614403"/>
                <a:gd name="csY831" fmla="*/ 1514989 h 1584944"/>
                <a:gd name="csX832" fmla="*/ 209586 w 1614403"/>
                <a:gd name="csY832" fmla="*/ 1510593 h 1584944"/>
                <a:gd name="csX833" fmla="*/ 217536 w 1614403"/>
                <a:gd name="csY833" fmla="*/ 1508255 h 1584944"/>
                <a:gd name="csX834" fmla="*/ 219313 w 1614403"/>
                <a:gd name="csY834" fmla="*/ 1509658 h 1584944"/>
                <a:gd name="csX835" fmla="*/ 224457 w 1614403"/>
                <a:gd name="csY835" fmla="*/ 1512931 h 1584944"/>
                <a:gd name="csX836" fmla="*/ 225298 w 1614403"/>
                <a:gd name="csY836" fmla="*/ 1513399 h 1584944"/>
                <a:gd name="csX837" fmla="*/ 225953 w 1614403"/>
                <a:gd name="csY837" fmla="*/ 1513680 h 1584944"/>
                <a:gd name="csX838" fmla="*/ 226140 w 1614403"/>
                <a:gd name="csY838" fmla="*/ 1513212 h 1584944"/>
                <a:gd name="csX839" fmla="*/ 226140 w 1614403"/>
                <a:gd name="csY839" fmla="*/ 1512651 h 1584944"/>
                <a:gd name="csX840" fmla="*/ 229226 w 1614403"/>
                <a:gd name="csY840" fmla="*/ 1502457 h 1584944"/>
                <a:gd name="csX841" fmla="*/ 230723 w 1614403"/>
                <a:gd name="csY841" fmla="*/ 1499277 h 1584944"/>
                <a:gd name="csX842" fmla="*/ 239140 w 1614403"/>
                <a:gd name="csY842" fmla="*/ 1497407 h 1584944"/>
                <a:gd name="csX843" fmla="*/ 246996 w 1614403"/>
                <a:gd name="csY843" fmla="*/ 1490579 h 1584944"/>
                <a:gd name="csX844" fmla="*/ 247838 w 1614403"/>
                <a:gd name="csY844" fmla="*/ 1490392 h 1584944"/>
                <a:gd name="csX845" fmla="*/ 248305 w 1614403"/>
                <a:gd name="csY845" fmla="*/ 1490392 h 1584944"/>
                <a:gd name="csX846" fmla="*/ 248679 w 1614403"/>
                <a:gd name="csY846" fmla="*/ 1490860 h 1584944"/>
                <a:gd name="csX847" fmla="*/ 248679 w 1614403"/>
                <a:gd name="csY847" fmla="*/ 1491515 h 1584944"/>
                <a:gd name="csX848" fmla="*/ 248305 w 1614403"/>
                <a:gd name="csY848" fmla="*/ 1492169 h 1584944"/>
                <a:gd name="csX849" fmla="*/ 248305 w 1614403"/>
                <a:gd name="csY849" fmla="*/ 1493198 h 1584944"/>
                <a:gd name="csX850" fmla="*/ 250737 w 1614403"/>
                <a:gd name="csY850" fmla="*/ 1496752 h 1584944"/>
                <a:gd name="csX851" fmla="*/ 254384 w 1614403"/>
                <a:gd name="csY851" fmla="*/ 1502644 h 1584944"/>
                <a:gd name="csX852" fmla="*/ 255413 w 1614403"/>
                <a:gd name="csY852" fmla="*/ 1504234 h 1584944"/>
                <a:gd name="csX853" fmla="*/ 256815 w 1614403"/>
                <a:gd name="csY853" fmla="*/ 1506478 h 1584944"/>
                <a:gd name="csX854" fmla="*/ 261679 w 1614403"/>
                <a:gd name="csY854" fmla="*/ 1514241 h 1584944"/>
                <a:gd name="csX855" fmla="*/ 268413 w 1614403"/>
                <a:gd name="csY855" fmla="*/ 1516018 h 1584944"/>
                <a:gd name="csX856" fmla="*/ 272434 w 1614403"/>
                <a:gd name="csY856" fmla="*/ 1517140 h 1584944"/>
                <a:gd name="csX857" fmla="*/ 276549 w 1614403"/>
                <a:gd name="csY857" fmla="*/ 1518356 h 1584944"/>
                <a:gd name="csX858" fmla="*/ 276923 w 1614403"/>
                <a:gd name="csY858" fmla="*/ 1518636 h 1584944"/>
                <a:gd name="csX859" fmla="*/ 277297 w 1614403"/>
                <a:gd name="csY859" fmla="*/ 1518636 h 1584944"/>
                <a:gd name="csX860" fmla="*/ 282441 w 1614403"/>
                <a:gd name="csY860" fmla="*/ 1522751 h 1584944"/>
                <a:gd name="csX861" fmla="*/ 284686 w 1614403"/>
                <a:gd name="csY861" fmla="*/ 1522471 h 1584944"/>
                <a:gd name="csX862" fmla="*/ 288333 w 1614403"/>
                <a:gd name="csY862" fmla="*/ 1519945 h 1584944"/>
                <a:gd name="csX863" fmla="*/ 291045 w 1614403"/>
                <a:gd name="csY863" fmla="*/ 1520413 h 1584944"/>
                <a:gd name="csX864" fmla="*/ 293664 w 1614403"/>
                <a:gd name="csY864" fmla="*/ 1522658 h 1584944"/>
                <a:gd name="csX865" fmla="*/ 296657 w 1614403"/>
                <a:gd name="csY865" fmla="*/ 1524528 h 1584944"/>
                <a:gd name="csX866" fmla="*/ 299743 w 1614403"/>
                <a:gd name="csY866" fmla="*/ 1524996 h 1584944"/>
                <a:gd name="csX867" fmla="*/ 301146 w 1614403"/>
                <a:gd name="csY867" fmla="*/ 1523874 h 1584944"/>
                <a:gd name="csX868" fmla="*/ 302268 w 1614403"/>
                <a:gd name="csY868" fmla="*/ 1521536 h 1584944"/>
                <a:gd name="csX869" fmla="*/ 306103 w 1614403"/>
                <a:gd name="csY869" fmla="*/ 1519852 h 1584944"/>
                <a:gd name="csX870" fmla="*/ 309189 w 1614403"/>
                <a:gd name="csY870" fmla="*/ 1522003 h 1584944"/>
                <a:gd name="csX871" fmla="*/ 312462 w 1614403"/>
                <a:gd name="csY871" fmla="*/ 1523874 h 1584944"/>
                <a:gd name="csX872" fmla="*/ 316110 w 1614403"/>
                <a:gd name="csY872" fmla="*/ 1528550 h 1584944"/>
                <a:gd name="csX873" fmla="*/ 316858 w 1614403"/>
                <a:gd name="csY873" fmla="*/ 1536406 h 1584944"/>
                <a:gd name="csX874" fmla="*/ 318915 w 1614403"/>
                <a:gd name="csY874" fmla="*/ 1540427 h 1584944"/>
                <a:gd name="csX875" fmla="*/ 323779 w 1614403"/>
                <a:gd name="csY875" fmla="*/ 1548283 h 1584944"/>
                <a:gd name="csX876" fmla="*/ 332102 w 1614403"/>
                <a:gd name="csY876" fmla="*/ 1542952 h 1584944"/>
                <a:gd name="csX877" fmla="*/ 332570 w 1614403"/>
                <a:gd name="csY877" fmla="*/ 1541643 h 1584944"/>
                <a:gd name="csX878" fmla="*/ 333037 w 1614403"/>
                <a:gd name="csY878" fmla="*/ 1540802 h 1584944"/>
                <a:gd name="csX879" fmla="*/ 334347 w 1614403"/>
                <a:gd name="csY879" fmla="*/ 1537902 h 1584944"/>
                <a:gd name="csX880" fmla="*/ 337526 w 1614403"/>
                <a:gd name="csY880" fmla="*/ 1536125 h 1584944"/>
                <a:gd name="csX881" fmla="*/ 339210 w 1614403"/>
                <a:gd name="csY881" fmla="*/ 1535096 h 1584944"/>
                <a:gd name="csX882" fmla="*/ 342390 w 1614403"/>
                <a:gd name="csY882" fmla="*/ 1533974 h 1584944"/>
                <a:gd name="csX883" fmla="*/ 342857 w 1614403"/>
                <a:gd name="csY883" fmla="*/ 1533600 h 1584944"/>
                <a:gd name="csX884" fmla="*/ 349872 w 1614403"/>
                <a:gd name="csY884" fmla="*/ 1527053 h 1584944"/>
                <a:gd name="csX885" fmla="*/ 355576 w 1614403"/>
                <a:gd name="csY885" fmla="*/ 1524341 h 1584944"/>
                <a:gd name="csX886" fmla="*/ 356325 w 1614403"/>
                <a:gd name="csY886" fmla="*/ 1525183 h 1584944"/>
                <a:gd name="csX887" fmla="*/ 362684 w 1614403"/>
                <a:gd name="csY887" fmla="*/ 1532291 h 1584944"/>
                <a:gd name="csX888" fmla="*/ 375404 w 1614403"/>
                <a:gd name="csY888" fmla="*/ 1530514 h 1584944"/>
                <a:gd name="csX889" fmla="*/ 386813 w 1614403"/>
                <a:gd name="csY889" fmla="*/ 1522751 h 1584944"/>
                <a:gd name="csX890" fmla="*/ 393267 w 1614403"/>
                <a:gd name="csY890" fmla="*/ 1523219 h 1584944"/>
                <a:gd name="csX891" fmla="*/ 393267 w 1614403"/>
                <a:gd name="csY891" fmla="*/ 1524715 h 1584944"/>
                <a:gd name="csX892" fmla="*/ 394670 w 1614403"/>
                <a:gd name="csY892" fmla="*/ 1537528 h 1584944"/>
                <a:gd name="csX893" fmla="*/ 399907 w 1614403"/>
                <a:gd name="csY893" fmla="*/ 1544917 h 1584944"/>
                <a:gd name="csX894" fmla="*/ 402151 w 1614403"/>
                <a:gd name="csY894" fmla="*/ 1547909 h 1584944"/>
                <a:gd name="csX895" fmla="*/ 404396 w 1614403"/>
                <a:gd name="csY895" fmla="*/ 1550808 h 1584944"/>
                <a:gd name="csX896" fmla="*/ 408979 w 1614403"/>
                <a:gd name="csY896" fmla="*/ 1557168 h 1584944"/>
                <a:gd name="csX897" fmla="*/ 412345 w 1614403"/>
                <a:gd name="csY897" fmla="*/ 1561657 h 1584944"/>
                <a:gd name="csX898" fmla="*/ 414964 w 1614403"/>
                <a:gd name="csY898" fmla="*/ 1565305 h 1584944"/>
                <a:gd name="csX899" fmla="*/ 418425 w 1614403"/>
                <a:gd name="csY899" fmla="*/ 1562218 h 1584944"/>
                <a:gd name="csX900" fmla="*/ 418425 w 1614403"/>
                <a:gd name="csY900" fmla="*/ 1562031 h 1584944"/>
                <a:gd name="csX901" fmla="*/ 424223 w 1614403"/>
                <a:gd name="csY901" fmla="*/ 1557075 h 1584944"/>
                <a:gd name="csX902" fmla="*/ 424784 w 1614403"/>
                <a:gd name="csY902" fmla="*/ 1557075 h 1584944"/>
                <a:gd name="csX903" fmla="*/ 425158 w 1614403"/>
                <a:gd name="csY903" fmla="*/ 1556794 h 1584944"/>
                <a:gd name="csX904" fmla="*/ 427496 w 1614403"/>
                <a:gd name="csY904" fmla="*/ 1556045 h 1584944"/>
                <a:gd name="csX905" fmla="*/ 431705 w 1614403"/>
                <a:gd name="csY905" fmla="*/ 1554737 h 1584944"/>
                <a:gd name="csX906" fmla="*/ 432547 w 1614403"/>
                <a:gd name="csY906" fmla="*/ 1554549 h 1584944"/>
                <a:gd name="csX907" fmla="*/ 433669 w 1614403"/>
                <a:gd name="csY907" fmla="*/ 1554175 h 1584944"/>
                <a:gd name="csX908" fmla="*/ 441899 w 1614403"/>
                <a:gd name="csY908" fmla="*/ 1551556 h 1584944"/>
                <a:gd name="csX909" fmla="*/ 442554 w 1614403"/>
                <a:gd name="csY909" fmla="*/ 1551369 h 1584944"/>
                <a:gd name="csX910" fmla="*/ 443208 w 1614403"/>
                <a:gd name="csY910" fmla="*/ 1550902 h 1584944"/>
                <a:gd name="csX911" fmla="*/ 444331 w 1614403"/>
                <a:gd name="csY911" fmla="*/ 1548938 h 1584944"/>
                <a:gd name="csX912" fmla="*/ 445827 w 1614403"/>
                <a:gd name="csY912" fmla="*/ 1543794 h 1584944"/>
                <a:gd name="csX913" fmla="*/ 451812 w 1614403"/>
                <a:gd name="csY913" fmla="*/ 1543046 h 1584944"/>
                <a:gd name="csX914" fmla="*/ 453402 w 1614403"/>
                <a:gd name="csY914" fmla="*/ 1542298 h 1584944"/>
                <a:gd name="csX915" fmla="*/ 455366 w 1614403"/>
                <a:gd name="csY915" fmla="*/ 1541363 h 1584944"/>
                <a:gd name="csX916" fmla="*/ 460510 w 1614403"/>
                <a:gd name="csY916" fmla="*/ 1538837 h 1584944"/>
                <a:gd name="csX917" fmla="*/ 462942 w 1614403"/>
                <a:gd name="csY917" fmla="*/ 1537248 h 1584944"/>
                <a:gd name="csX918" fmla="*/ 464812 w 1614403"/>
                <a:gd name="csY918" fmla="*/ 1536032 h 1584944"/>
                <a:gd name="csX919" fmla="*/ 465654 w 1614403"/>
                <a:gd name="csY919" fmla="*/ 1535564 h 1584944"/>
                <a:gd name="csX920" fmla="*/ 466870 w 1614403"/>
                <a:gd name="csY920" fmla="*/ 1534910 h 1584944"/>
                <a:gd name="csX921" fmla="*/ 469114 w 1614403"/>
                <a:gd name="csY921" fmla="*/ 1534255 h 1584944"/>
                <a:gd name="csX922" fmla="*/ 469582 w 1614403"/>
                <a:gd name="csY922" fmla="*/ 1534255 h 1584944"/>
                <a:gd name="csX923" fmla="*/ 474539 w 1614403"/>
                <a:gd name="csY923" fmla="*/ 1532665 h 1584944"/>
                <a:gd name="csX924" fmla="*/ 480898 w 1614403"/>
                <a:gd name="csY924" fmla="*/ 1532665 h 1584944"/>
                <a:gd name="csX925" fmla="*/ 488474 w 1614403"/>
                <a:gd name="csY925" fmla="*/ 1536687 h 1584944"/>
                <a:gd name="csX926" fmla="*/ 492121 w 1614403"/>
                <a:gd name="csY926" fmla="*/ 1538837 h 1584944"/>
                <a:gd name="csX927" fmla="*/ 493243 w 1614403"/>
                <a:gd name="csY927" fmla="*/ 1539211 h 1584944"/>
                <a:gd name="csX928" fmla="*/ 495955 w 1614403"/>
                <a:gd name="csY928" fmla="*/ 1539960 h 1584944"/>
                <a:gd name="csX929" fmla="*/ 496704 w 1614403"/>
                <a:gd name="csY929" fmla="*/ 1540334 h 1584944"/>
                <a:gd name="csX930" fmla="*/ 497171 w 1614403"/>
                <a:gd name="csY930" fmla="*/ 1540053 h 1584944"/>
                <a:gd name="csX931" fmla="*/ 504747 w 1614403"/>
                <a:gd name="csY931" fmla="*/ 1539772 h 1584944"/>
                <a:gd name="csX932" fmla="*/ 505401 w 1614403"/>
                <a:gd name="csY932" fmla="*/ 1540521 h 1584944"/>
                <a:gd name="csX933" fmla="*/ 506617 w 1614403"/>
                <a:gd name="csY933" fmla="*/ 1539586 h 1584944"/>
                <a:gd name="csX934" fmla="*/ 507272 w 1614403"/>
                <a:gd name="csY934" fmla="*/ 1539305 h 1584944"/>
                <a:gd name="csX935" fmla="*/ 513070 w 1614403"/>
                <a:gd name="csY935" fmla="*/ 1536967 h 1584944"/>
                <a:gd name="csX936" fmla="*/ 514193 w 1614403"/>
                <a:gd name="csY936" fmla="*/ 1536499 h 1584944"/>
                <a:gd name="csX937" fmla="*/ 517185 w 1614403"/>
                <a:gd name="csY937" fmla="*/ 1535283 h 1584944"/>
                <a:gd name="csX938" fmla="*/ 522610 w 1614403"/>
                <a:gd name="csY938" fmla="*/ 1532945 h 1584944"/>
                <a:gd name="csX939" fmla="*/ 527380 w 1614403"/>
                <a:gd name="csY939" fmla="*/ 1530981 h 1584944"/>
                <a:gd name="csX940" fmla="*/ 532523 w 1614403"/>
                <a:gd name="csY940" fmla="*/ 1528924 h 1584944"/>
                <a:gd name="csX941" fmla="*/ 535329 w 1614403"/>
                <a:gd name="csY941" fmla="*/ 1527802 h 1584944"/>
                <a:gd name="csX942" fmla="*/ 537854 w 1614403"/>
                <a:gd name="csY942" fmla="*/ 1526773 h 1584944"/>
                <a:gd name="csX943" fmla="*/ 542811 w 1614403"/>
                <a:gd name="csY943" fmla="*/ 1524435 h 1584944"/>
                <a:gd name="csX944" fmla="*/ 559271 w 1614403"/>
                <a:gd name="csY944" fmla="*/ 1525089 h 1584944"/>
                <a:gd name="csX945" fmla="*/ 558616 w 1614403"/>
                <a:gd name="csY945" fmla="*/ 1528456 h 1584944"/>
                <a:gd name="csX946" fmla="*/ 558897 w 1614403"/>
                <a:gd name="csY946" fmla="*/ 1536687 h 1584944"/>
                <a:gd name="csX947" fmla="*/ 559552 w 1614403"/>
                <a:gd name="csY947" fmla="*/ 1552772 h 1584944"/>
                <a:gd name="csX948" fmla="*/ 570868 w 1614403"/>
                <a:gd name="csY948" fmla="*/ 1539305 h 1584944"/>
                <a:gd name="csX949" fmla="*/ 582184 w 1614403"/>
                <a:gd name="csY949" fmla="*/ 1525650 h 1584944"/>
                <a:gd name="csX950" fmla="*/ 595745 w 1614403"/>
                <a:gd name="csY950" fmla="*/ 1528643 h 1584944"/>
                <a:gd name="csX951" fmla="*/ 599299 w 1614403"/>
                <a:gd name="csY951" fmla="*/ 1527334 h 1584944"/>
                <a:gd name="csX952" fmla="*/ 606314 w 1614403"/>
                <a:gd name="csY952" fmla="*/ 1524435 h 1584944"/>
                <a:gd name="csX953" fmla="*/ 616134 w 1614403"/>
                <a:gd name="csY953" fmla="*/ 1519572 h 1584944"/>
                <a:gd name="csX954" fmla="*/ 626982 w 1614403"/>
                <a:gd name="csY954" fmla="*/ 1514708 h 1584944"/>
                <a:gd name="csX955" fmla="*/ 627450 w 1614403"/>
                <a:gd name="csY955" fmla="*/ 1514708 h 1584944"/>
                <a:gd name="csX956" fmla="*/ 635119 w 1614403"/>
                <a:gd name="csY956" fmla="*/ 1503392 h 1584944"/>
                <a:gd name="csX957" fmla="*/ 635867 w 1614403"/>
                <a:gd name="csY957" fmla="*/ 1503111 h 1584944"/>
                <a:gd name="csX958" fmla="*/ 647464 w 1614403"/>
                <a:gd name="csY958" fmla="*/ 1491982 h 1584944"/>
                <a:gd name="csX959" fmla="*/ 655881 w 1614403"/>
                <a:gd name="csY959" fmla="*/ 1483472 h 1584944"/>
                <a:gd name="csX960" fmla="*/ 676363 w 1614403"/>
                <a:gd name="csY960" fmla="*/ 1476925 h 1584944"/>
                <a:gd name="csX961" fmla="*/ 677485 w 1614403"/>
                <a:gd name="csY961" fmla="*/ 1478888 h 1584944"/>
                <a:gd name="csX962" fmla="*/ 679449 w 1614403"/>
                <a:gd name="csY962" fmla="*/ 1504421 h 1584944"/>
                <a:gd name="csX963" fmla="*/ 679636 w 1614403"/>
                <a:gd name="csY963" fmla="*/ 1512370 h 1584944"/>
                <a:gd name="csX964" fmla="*/ 679636 w 1614403"/>
                <a:gd name="csY964" fmla="*/ 1515644 h 1584944"/>
                <a:gd name="csX965" fmla="*/ 677859 w 1614403"/>
                <a:gd name="csY965" fmla="*/ 1520413 h 1584944"/>
                <a:gd name="csX966" fmla="*/ 680197 w 1614403"/>
                <a:gd name="csY966" fmla="*/ 1526773 h 1584944"/>
                <a:gd name="csX967" fmla="*/ 683003 w 1614403"/>
                <a:gd name="csY967" fmla="*/ 1529765 h 1584944"/>
                <a:gd name="csX968" fmla="*/ 683938 w 1614403"/>
                <a:gd name="csY968" fmla="*/ 1531917 h 1584944"/>
                <a:gd name="csX969" fmla="*/ 685154 w 1614403"/>
                <a:gd name="csY969" fmla="*/ 1537434 h 1584944"/>
                <a:gd name="csX970" fmla="*/ 686183 w 1614403"/>
                <a:gd name="csY970" fmla="*/ 1538650 h 1584944"/>
                <a:gd name="csX971" fmla="*/ 690859 w 1614403"/>
                <a:gd name="csY971" fmla="*/ 1538183 h 1584944"/>
                <a:gd name="csX972" fmla="*/ 698902 w 1614403"/>
                <a:gd name="csY972" fmla="*/ 1538557 h 1584944"/>
                <a:gd name="csX973" fmla="*/ 704326 w 1614403"/>
                <a:gd name="csY973" fmla="*/ 1539211 h 1584944"/>
                <a:gd name="csX974" fmla="*/ 704700 w 1614403"/>
                <a:gd name="csY974" fmla="*/ 1541830 h 1584944"/>
                <a:gd name="csX975" fmla="*/ 706103 w 1614403"/>
                <a:gd name="csY975" fmla="*/ 1549686 h 1584944"/>
                <a:gd name="csX976" fmla="*/ 706477 w 1614403"/>
                <a:gd name="csY976" fmla="*/ 1551369 h 1584944"/>
                <a:gd name="csX977" fmla="*/ 708160 w 1614403"/>
                <a:gd name="csY977" fmla="*/ 1552118 h 1584944"/>
                <a:gd name="csX978" fmla="*/ 714894 w 1614403"/>
                <a:gd name="csY978" fmla="*/ 1554737 h 1584944"/>
                <a:gd name="csX979" fmla="*/ 716110 w 1614403"/>
                <a:gd name="csY979" fmla="*/ 1554737 h 1584944"/>
                <a:gd name="csX980" fmla="*/ 719290 w 1614403"/>
                <a:gd name="csY980" fmla="*/ 1554923 h 1584944"/>
                <a:gd name="csX981" fmla="*/ 721441 w 1614403"/>
                <a:gd name="csY981" fmla="*/ 1554737 h 1584944"/>
                <a:gd name="csX982" fmla="*/ 723498 w 1614403"/>
                <a:gd name="csY982" fmla="*/ 1548938 h 1584944"/>
                <a:gd name="csX983" fmla="*/ 723498 w 1614403"/>
                <a:gd name="csY983" fmla="*/ 1548564 h 1584944"/>
                <a:gd name="csX984" fmla="*/ 723498 w 1614403"/>
                <a:gd name="csY984" fmla="*/ 1541643 h 1584944"/>
                <a:gd name="csX985" fmla="*/ 724060 w 1614403"/>
                <a:gd name="csY985" fmla="*/ 1541830 h 1584944"/>
                <a:gd name="csX986" fmla="*/ 729858 w 1614403"/>
                <a:gd name="csY986" fmla="*/ 1543233 h 1584944"/>
                <a:gd name="csX987" fmla="*/ 730045 w 1614403"/>
                <a:gd name="csY987" fmla="*/ 1543233 h 1584944"/>
                <a:gd name="csX988" fmla="*/ 729858 w 1614403"/>
                <a:gd name="csY988" fmla="*/ 1548564 h 1584944"/>
                <a:gd name="csX989" fmla="*/ 729858 w 1614403"/>
                <a:gd name="csY989" fmla="*/ 1551463 h 1584944"/>
                <a:gd name="csX990" fmla="*/ 729671 w 1614403"/>
                <a:gd name="csY990" fmla="*/ 1555672 h 1584944"/>
                <a:gd name="csX991" fmla="*/ 737340 w 1614403"/>
                <a:gd name="csY991" fmla="*/ 1556700 h 1584944"/>
                <a:gd name="csX992" fmla="*/ 744635 w 1614403"/>
                <a:gd name="csY992" fmla="*/ 1556514 h 1584944"/>
                <a:gd name="csX993" fmla="*/ 746318 w 1614403"/>
                <a:gd name="csY993" fmla="*/ 1556514 h 1584944"/>
                <a:gd name="csX994" fmla="*/ 753894 w 1614403"/>
                <a:gd name="csY994" fmla="*/ 1551183 h 1584944"/>
                <a:gd name="csX995" fmla="*/ 754268 w 1614403"/>
                <a:gd name="csY995" fmla="*/ 1550715 h 1584944"/>
                <a:gd name="csX996" fmla="*/ 757448 w 1614403"/>
                <a:gd name="csY996" fmla="*/ 1550715 h 1584944"/>
                <a:gd name="csX997" fmla="*/ 759973 w 1614403"/>
                <a:gd name="csY997" fmla="*/ 1552960 h 1584944"/>
                <a:gd name="csX998" fmla="*/ 760347 w 1614403"/>
                <a:gd name="csY998" fmla="*/ 1552679 h 1584944"/>
                <a:gd name="csX999" fmla="*/ 762217 w 1614403"/>
                <a:gd name="csY999" fmla="*/ 1556420 h 1584944"/>
                <a:gd name="csX1000" fmla="*/ 764836 w 1614403"/>
                <a:gd name="csY1000" fmla="*/ 1559693 h 1584944"/>
                <a:gd name="csX1001" fmla="*/ 769325 w 1614403"/>
                <a:gd name="csY1001" fmla="*/ 1560254 h 1584944"/>
                <a:gd name="csX1002" fmla="*/ 815900 w 1614403"/>
                <a:gd name="csY1002" fmla="*/ 1551463 h 1584944"/>
                <a:gd name="csX1003" fmla="*/ 815900 w 1614403"/>
                <a:gd name="csY1003" fmla="*/ 1559787 h 1584944"/>
                <a:gd name="csX1004" fmla="*/ 815619 w 1614403"/>
                <a:gd name="csY1004" fmla="*/ 1565118 h 1584944"/>
                <a:gd name="csX1005" fmla="*/ 821605 w 1614403"/>
                <a:gd name="csY1005" fmla="*/ 1566240 h 1584944"/>
                <a:gd name="csX1006" fmla="*/ 828058 w 1614403"/>
                <a:gd name="csY1006" fmla="*/ 1567175 h 1584944"/>
                <a:gd name="csX1007" fmla="*/ 839000 w 1614403"/>
                <a:gd name="csY1007" fmla="*/ 1568859 h 1584944"/>
                <a:gd name="csX1008" fmla="*/ 841806 w 1614403"/>
                <a:gd name="csY1008" fmla="*/ 1569326 h 1584944"/>
                <a:gd name="csX1009" fmla="*/ 850504 w 1614403"/>
                <a:gd name="csY1009" fmla="*/ 1570168 h 1584944"/>
                <a:gd name="csX1010" fmla="*/ 860136 w 1614403"/>
                <a:gd name="csY1010" fmla="*/ 1571664 h 1584944"/>
                <a:gd name="csX1011" fmla="*/ 872762 w 1614403"/>
                <a:gd name="csY1011" fmla="*/ 1573722 h 1584944"/>
                <a:gd name="csX1012" fmla="*/ 873323 w 1614403"/>
                <a:gd name="csY1012" fmla="*/ 1573722 h 1584944"/>
                <a:gd name="csX1013" fmla="*/ 873323 w 1614403"/>
                <a:gd name="csY1013" fmla="*/ 1573160 h 1584944"/>
                <a:gd name="csX1014" fmla="*/ 872014 w 1614403"/>
                <a:gd name="csY1014" fmla="*/ 1565398 h 1584944"/>
                <a:gd name="csX1015" fmla="*/ 860697 w 1614403"/>
                <a:gd name="csY1015" fmla="*/ 1551369 h 1584944"/>
                <a:gd name="csX1016" fmla="*/ 857705 w 1614403"/>
                <a:gd name="csY1016" fmla="*/ 1548377 h 1584944"/>
                <a:gd name="csX1017" fmla="*/ 854058 w 1614403"/>
                <a:gd name="csY1017" fmla="*/ 1542952 h 1584944"/>
                <a:gd name="csX1018" fmla="*/ 844518 w 1614403"/>
                <a:gd name="csY1018" fmla="*/ 1536218 h 1584944"/>
                <a:gd name="csX1019" fmla="*/ 841432 w 1614403"/>
                <a:gd name="csY1019" fmla="*/ 1532384 h 1584944"/>
                <a:gd name="csX1020" fmla="*/ 840403 w 1614403"/>
                <a:gd name="csY1020" fmla="*/ 1529953 h 1584944"/>
                <a:gd name="csX1021" fmla="*/ 839187 w 1614403"/>
                <a:gd name="csY1021" fmla="*/ 1527053 h 1584944"/>
                <a:gd name="csX1022" fmla="*/ 838346 w 1614403"/>
                <a:gd name="csY1022" fmla="*/ 1525089 h 1584944"/>
                <a:gd name="csX1023" fmla="*/ 837317 w 1614403"/>
                <a:gd name="csY1023" fmla="*/ 1519665 h 1584944"/>
                <a:gd name="csX1024" fmla="*/ 831518 w 1614403"/>
                <a:gd name="csY1024" fmla="*/ 1504421 h 1584944"/>
                <a:gd name="csX1025" fmla="*/ 823662 w 1614403"/>
                <a:gd name="csY1025" fmla="*/ 1499090 h 1584944"/>
                <a:gd name="csX1026" fmla="*/ 814965 w 1614403"/>
                <a:gd name="csY1026" fmla="*/ 1487306 h 1584944"/>
                <a:gd name="csX1027" fmla="*/ 819641 w 1614403"/>
                <a:gd name="csY1027" fmla="*/ 1480385 h 1584944"/>
                <a:gd name="csX1028" fmla="*/ 820670 w 1614403"/>
                <a:gd name="csY1028" fmla="*/ 1479169 h 1584944"/>
                <a:gd name="csX1029" fmla="*/ 823101 w 1614403"/>
                <a:gd name="csY1029" fmla="*/ 1476364 h 1584944"/>
                <a:gd name="csX1030" fmla="*/ 821792 w 1614403"/>
                <a:gd name="csY1030" fmla="*/ 1464673 h 1584944"/>
                <a:gd name="csX1031" fmla="*/ 836755 w 1614403"/>
                <a:gd name="csY1031" fmla="*/ 1462803 h 1584944"/>
                <a:gd name="csX1032" fmla="*/ 835166 w 1614403"/>
                <a:gd name="csY1032" fmla="*/ 1448213 h 1584944"/>
                <a:gd name="csX1033" fmla="*/ 844424 w 1614403"/>
                <a:gd name="csY1033" fmla="*/ 1444285 h 1584944"/>
                <a:gd name="csX1034" fmla="*/ 844799 w 1614403"/>
                <a:gd name="csY1034" fmla="*/ 1444285 h 1584944"/>
                <a:gd name="csX1035" fmla="*/ 853683 w 1614403"/>
                <a:gd name="csY1035" fmla="*/ 1443069 h 1584944"/>
                <a:gd name="csX1036" fmla="*/ 862381 w 1614403"/>
                <a:gd name="csY1036" fmla="*/ 1443537 h 1584944"/>
                <a:gd name="csX1037" fmla="*/ 868928 w 1614403"/>
                <a:gd name="csY1037" fmla="*/ 1446342 h 1584944"/>
                <a:gd name="csX1038" fmla="*/ 875474 w 1614403"/>
                <a:gd name="csY1038" fmla="*/ 1447652 h 1584944"/>
                <a:gd name="csX1039" fmla="*/ 875755 w 1614403"/>
                <a:gd name="csY1039" fmla="*/ 1447839 h 1584944"/>
                <a:gd name="csX1040" fmla="*/ 878280 w 1614403"/>
                <a:gd name="csY1040" fmla="*/ 1445501 h 1584944"/>
                <a:gd name="csX1041" fmla="*/ 882489 w 1614403"/>
                <a:gd name="csY1041" fmla="*/ 1439328 h 1584944"/>
                <a:gd name="csX1042" fmla="*/ 895021 w 1614403"/>
                <a:gd name="csY1042" fmla="*/ 1429508 h 1584944"/>
                <a:gd name="csX1043" fmla="*/ 904373 w 1614403"/>
                <a:gd name="csY1043" fmla="*/ 1421839 h 1584944"/>
                <a:gd name="csX1044" fmla="*/ 906618 w 1614403"/>
                <a:gd name="csY1044" fmla="*/ 1420062 h 1584944"/>
                <a:gd name="csX1045" fmla="*/ 913819 w 1614403"/>
                <a:gd name="csY1045" fmla="*/ 1413984 h 1584944"/>
                <a:gd name="csX1046" fmla="*/ 915222 w 1614403"/>
                <a:gd name="csY1046" fmla="*/ 1421091 h 1584944"/>
                <a:gd name="csX1047" fmla="*/ 915783 w 1614403"/>
                <a:gd name="csY1047" fmla="*/ 1424739 h 1584944"/>
                <a:gd name="csX1048" fmla="*/ 911388 w 1614403"/>
                <a:gd name="csY1048" fmla="*/ 1434933 h 1584944"/>
                <a:gd name="csX1049" fmla="*/ 909704 w 1614403"/>
                <a:gd name="csY1049" fmla="*/ 1438393 h 1584944"/>
                <a:gd name="csX1050" fmla="*/ 922423 w 1614403"/>
                <a:gd name="csY1050" fmla="*/ 1448307 h 1584944"/>
                <a:gd name="csX1051" fmla="*/ 954595 w 1614403"/>
                <a:gd name="csY1051" fmla="*/ 1440825 h 1584944"/>
                <a:gd name="csX1052" fmla="*/ 961142 w 1614403"/>
                <a:gd name="csY1052" fmla="*/ 1448774 h 1584944"/>
                <a:gd name="csX1053" fmla="*/ 974703 w 1614403"/>
                <a:gd name="csY1053" fmla="*/ 1468882 h 1584944"/>
                <a:gd name="csX1054" fmla="*/ 974703 w 1614403"/>
                <a:gd name="csY1054" fmla="*/ 1469162 h 1584944"/>
                <a:gd name="csX1055" fmla="*/ 983961 w 1614403"/>
                <a:gd name="csY1055" fmla="*/ 1483472 h 1584944"/>
                <a:gd name="csX1056" fmla="*/ 985738 w 1614403"/>
                <a:gd name="csY1056" fmla="*/ 1486557 h 1584944"/>
                <a:gd name="csX1057" fmla="*/ 987983 w 1614403"/>
                <a:gd name="csY1057" fmla="*/ 1498716 h 1584944"/>
                <a:gd name="csX1058" fmla="*/ 990789 w 1614403"/>
                <a:gd name="csY1058" fmla="*/ 1514241 h 1584944"/>
                <a:gd name="csX1059" fmla="*/ 993969 w 1614403"/>
                <a:gd name="csY1059" fmla="*/ 1513025 h 1584944"/>
                <a:gd name="csX1060" fmla="*/ 1004911 w 1614403"/>
                <a:gd name="csY1060" fmla="*/ 1509752 h 1584944"/>
                <a:gd name="csX1061" fmla="*/ 1012673 w 1614403"/>
                <a:gd name="csY1061" fmla="*/ 1504701 h 1584944"/>
                <a:gd name="csX1062" fmla="*/ 1015292 w 1614403"/>
                <a:gd name="csY1062" fmla="*/ 1502831 h 1584944"/>
                <a:gd name="csX1063" fmla="*/ 1015853 w 1614403"/>
                <a:gd name="csY1063" fmla="*/ 1502363 h 1584944"/>
                <a:gd name="csX1064" fmla="*/ 1016414 w 1614403"/>
                <a:gd name="csY1064" fmla="*/ 1502924 h 1584944"/>
                <a:gd name="csX1065" fmla="*/ 1017256 w 1614403"/>
                <a:gd name="csY1065" fmla="*/ 1503205 h 1584944"/>
                <a:gd name="csX1066" fmla="*/ 1017818 w 1614403"/>
                <a:gd name="csY1066" fmla="*/ 1503392 h 1584944"/>
                <a:gd name="csX1067" fmla="*/ 1022680 w 1614403"/>
                <a:gd name="csY1067" fmla="*/ 1510313 h 1584944"/>
                <a:gd name="csX1068" fmla="*/ 1023335 w 1614403"/>
                <a:gd name="csY1068" fmla="*/ 1510687 h 1584944"/>
                <a:gd name="csX1069" fmla="*/ 1024457 w 1614403"/>
                <a:gd name="csY1069" fmla="*/ 1513118 h 1584944"/>
                <a:gd name="csX1070" fmla="*/ 1024457 w 1614403"/>
                <a:gd name="csY1070" fmla="*/ 1513586 h 1584944"/>
                <a:gd name="csX1071" fmla="*/ 1025018 w 1614403"/>
                <a:gd name="csY1071" fmla="*/ 1513867 h 1584944"/>
                <a:gd name="csX1072" fmla="*/ 1025393 w 1614403"/>
                <a:gd name="csY1072" fmla="*/ 1513867 h 1584944"/>
                <a:gd name="csX1073" fmla="*/ 1025393 w 1614403"/>
                <a:gd name="csY1073" fmla="*/ 1514522 h 1584944"/>
                <a:gd name="csX1074" fmla="*/ 1028105 w 1614403"/>
                <a:gd name="csY1074" fmla="*/ 1519291 h 1584944"/>
                <a:gd name="csX1075" fmla="*/ 1034371 w 1614403"/>
                <a:gd name="csY1075" fmla="*/ 1534629 h 1584944"/>
                <a:gd name="csX1076" fmla="*/ 1034838 w 1614403"/>
                <a:gd name="csY1076" fmla="*/ 1535003 h 1584944"/>
                <a:gd name="csX1077" fmla="*/ 1034838 w 1614403"/>
                <a:gd name="csY1077" fmla="*/ 1537528 h 1584944"/>
                <a:gd name="csX1078" fmla="*/ 1036522 w 1614403"/>
                <a:gd name="csY1078" fmla="*/ 1538370 h 1584944"/>
                <a:gd name="csX1079" fmla="*/ 1038953 w 1614403"/>
                <a:gd name="csY1079" fmla="*/ 1534348 h 1584944"/>
                <a:gd name="csX1080" fmla="*/ 1040637 w 1614403"/>
                <a:gd name="csY1080" fmla="*/ 1531262 h 1584944"/>
                <a:gd name="csX1081" fmla="*/ 1066169 w 1614403"/>
                <a:gd name="csY1081" fmla="*/ 1526679 h 1584944"/>
                <a:gd name="csX1082" fmla="*/ 1081039 w 1614403"/>
                <a:gd name="csY1082" fmla="*/ 1524809 h 1584944"/>
                <a:gd name="csX1083" fmla="*/ 1080198 w 1614403"/>
                <a:gd name="csY1083" fmla="*/ 1532384 h 1584944"/>
                <a:gd name="csX1084" fmla="*/ 1079823 w 1614403"/>
                <a:gd name="csY1084" fmla="*/ 1536873 h 1584944"/>
                <a:gd name="csX1085" fmla="*/ 1079637 w 1614403"/>
                <a:gd name="csY1085" fmla="*/ 1538931 h 1584944"/>
                <a:gd name="csX1086" fmla="*/ 1079449 w 1614403"/>
                <a:gd name="csY1086" fmla="*/ 1539211 h 1584944"/>
                <a:gd name="csX1087" fmla="*/ 1079637 w 1614403"/>
                <a:gd name="csY1087" fmla="*/ 1539399 h 1584944"/>
                <a:gd name="csX1088" fmla="*/ 1086744 w 1614403"/>
                <a:gd name="csY1088" fmla="*/ 1544262 h 1584944"/>
                <a:gd name="csX1089" fmla="*/ 1091888 w 1614403"/>
                <a:gd name="csY1089" fmla="*/ 1547722 h 1584944"/>
                <a:gd name="csX1090" fmla="*/ 1095442 w 1614403"/>
                <a:gd name="csY1090" fmla="*/ 1548657 h 1584944"/>
                <a:gd name="csX1091" fmla="*/ 1097032 w 1614403"/>
                <a:gd name="csY1091" fmla="*/ 1549031 h 1584944"/>
                <a:gd name="csX1092" fmla="*/ 1098154 w 1614403"/>
                <a:gd name="csY1092" fmla="*/ 1549031 h 1584944"/>
                <a:gd name="csX1093" fmla="*/ 1098154 w 1614403"/>
                <a:gd name="csY1093" fmla="*/ 1549499 h 1584944"/>
                <a:gd name="csX1094" fmla="*/ 1105917 w 1614403"/>
                <a:gd name="csY1094" fmla="*/ 1552679 h 1584944"/>
                <a:gd name="csX1095" fmla="*/ 1108161 w 1614403"/>
                <a:gd name="csY1095" fmla="*/ 1557916 h 1584944"/>
                <a:gd name="csX1096" fmla="*/ 1115175 w 1614403"/>
                <a:gd name="csY1096" fmla="*/ 1556794 h 1584944"/>
                <a:gd name="csX1097" fmla="*/ 1119758 w 1614403"/>
                <a:gd name="csY1097" fmla="*/ 1555765 h 1584944"/>
                <a:gd name="csX1098" fmla="*/ 1122002 w 1614403"/>
                <a:gd name="csY1098" fmla="*/ 1557916 h 1584944"/>
                <a:gd name="csX1099" fmla="*/ 1121535 w 1614403"/>
                <a:gd name="csY1099" fmla="*/ 1561096 h 1584944"/>
                <a:gd name="csX1100" fmla="*/ 1122564 w 1614403"/>
                <a:gd name="csY1100" fmla="*/ 1563902 h 1584944"/>
                <a:gd name="csX1101" fmla="*/ 1126772 w 1614403"/>
                <a:gd name="csY1101" fmla="*/ 1566801 h 1584944"/>
                <a:gd name="csX1102" fmla="*/ 1129765 w 1614403"/>
                <a:gd name="csY1102" fmla="*/ 1565866 h 1584944"/>
                <a:gd name="csX1103" fmla="*/ 1135002 w 1614403"/>
                <a:gd name="csY1103" fmla="*/ 1563808 h 1584944"/>
                <a:gd name="csX1104" fmla="*/ 1138837 w 1614403"/>
                <a:gd name="csY1104" fmla="*/ 1562406 h 1584944"/>
                <a:gd name="csX1105" fmla="*/ 1159599 w 1614403"/>
                <a:gd name="csY1105" fmla="*/ 1554549 h 1584944"/>
                <a:gd name="csX1106" fmla="*/ 1163059 w 1614403"/>
                <a:gd name="csY1106" fmla="*/ 1552772 h 1584944"/>
                <a:gd name="csX1107" fmla="*/ 1176901 w 1614403"/>
                <a:gd name="csY1107" fmla="*/ 1563247 h 1584944"/>
                <a:gd name="csX1108" fmla="*/ 1194951 w 1614403"/>
                <a:gd name="csY1108" fmla="*/ 1572132 h 1584944"/>
                <a:gd name="csX1109" fmla="*/ 1203274 w 1614403"/>
                <a:gd name="csY1109" fmla="*/ 1576153 h 1584944"/>
                <a:gd name="csX1110" fmla="*/ 1210195 w 1614403"/>
                <a:gd name="csY1110" fmla="*/ 1582513 h 1584944"/>
                <a:gd name="csX1111" fmla="*/ 1220296 w 1614403"/>
                <a:gd name="csY1111" fmla="*/ 1584944 h 1584944"/>
                <a:gd name="csX1112" fmla="*/ 1227778 w 1614403"/>
                <a:gd name="csY1112" fmla="*/ 1569700 h 1584944"/>
                <a:gd name="csX1113" fmla="*/ 1226095 w 1614403"/>
                <a:gd name="csY1113" fmla="*/ 1565491 h 1584944"/>
                <a:gd name="csX1114" fmla="*/ 1222541 w 1614403"/>
                <a:gd name="csY1114" fmla="*/ 1560441 h 1584944"/>
                <a:gd name="csX1115" fmla="*/ 1222821 w 1614403"/>
                <a:gd name="csY1115" fmla="*/ 1552679 h 1584944"/>
                <a:gd name="csX1116" fmla="*/ 1223008 w 1614403"/>
                <a:gd name="csY1116" fmla="*/ 1543607 h 1584944"/>
                <a:gd name="csX1117" fmla="*/ 1223195 w 1614403"/>
                <a:gd name="csY1117" fmla="*/ 1535751 h 1584944"/>
                <a:gd name="csX1118" fmla="*/ 1223195 w 1614403"/>
                <a:gd name="csY1118" fmla="*/ 1526025 h 1584944"/>
                <a:gd name="csX1119" fmla="*/ 1227590 w 1614403"/>
                <a:gd name="csY1119" fmla="*/ 1525744 h 1584944"/>
                <a:gd name="csX1120" fmla="*/ 1236101 w 1614403"/>
                <a:gd name="csY1120" fmla="*/ 1525183 h 1584944"/>
                <a:gd name="csX1121" fmla="*/ 1241525 w 1614403"/>
                <a:gd name="csY1121" fmla="*/ 1524996 h 1584944"/>
                <a:gd name="csX1122" fmla="*/ 1241993 w 1614403"/>
                <a:gd name="csY1122" fmla="*/ 1527241 h 1584944"/>
                <a:gd name="csX1123" fmla="*/ 1243303 w 1614403"/>
                <a:gd name="csY1123" fmla="*/ 1533133 h 1584944"/>
                <a:gd name="csX1124" fmla="*/ 1244144 w 1614403"/>
                <a:gd name="csY1124" fmla="*/ 1537154 h 1584944"/>
                <a:gd name="csX1125" fmla="*/ 1245079 w 1614403"/>
                <a:gd name="csY1125" fmla="*/ 1541363 h 1584944"/>
                <a:gd name="csX1126" fmla="*/ 1246576 w 1614403"/>
                <a:gd name="csY1126" fmla="*/ 1548003 h 1584944"/>
                <a:gd name="csX1127" fmla="*/ 1247885 w 1614403"/>
                <a:gd name="csY1127" fmla="*/ 1554456 h 1584944"/>
                <a:gd name="csX1128" fmla="*/ 1249008 w 1614403"/>
                <a:gd name="csY1128" fmla="*/ 1554830 h 1584944"/>
                <a:gd name="csX1129" fmla="*/ 1262755 w 1614403"/>
                <a:gd name="csY1129" fmla="*/ 1551837 h 1584944"/>
                <a:gd name="csX1130" fmla="*/ 1266777 w 1614403"/>
                <a:gd name="csY1130" fmla="*/ 1551089 h 1584944"/>
                <a:gd name="csX1131" fmla="*/ 1267431 w 1614403"/>
                <a:gd name="csY1131" fmla="*/ 1550808 h 1584944"/>
                <a:gd name="csX1132" fmla="*/ 1276317 w 1614403"/>
                <a:gd name="csY1132" fmla="*/ 1549125 h 1584944"/>
                <a:gd name="csX1133" fmla="*/ 1310733 w 1614403"/>
                <a:gd name="csY1133" fmla="*/ 1541830 h 1584944"/>
                <a:gd name="csX1134" fmla="*/ 1311388 w 1614403"/>
                <a:gd name="csY1134" fmla="*/ 1545197 h 1584944"/>
                <a:gd name="csX1135" fmla="*/ 1344869 w 1614403"/>
                <a:gd name="csY1135" fmla="*/ 1537715 h 1584944"/>
                <a:gd name="csX1136" fmla="*/ 1344308 w 1614403"/>
                <a:gd name="csY1136" fmla="*/ 1535471 h 1584944"/>
                <a:gd name="csX1137" fmla="*/ 1341035 w 1614403"/>
                <a:gd name="csY1137" fmla="*/ 1519572 h 1584944"/>
                <a:gd name="csX1138" fmla="*/ 1335985 w 1614403"/>
                <a:gd name="csY1138" fmla="*/ 1494788 h 1584944"/>
                <a:gd name="csX1139" fmla="*/ 1334020 w 1614403"/>
                <a:gd name="csY1139" fmla="*/ 1463551 h 1584944"/>
                <a:gd name="csX1140" fmla="*/ 1338977 w 1614403"/>
                <a:gd name="csY1140" fmla="*/ 1454946 h 1584944"/>
                <a:gd name="csX1141" fmla="*/ 1340287 w 1614403"/>
                <a:gd name="csY1141" fmla="*/ 1452141 h 1584944"/>
                <a:gd name="csX1142" fmla="*/ 1357776 w 1614403"/>
                <a:gd name="csY1142" fmla="*/ 1420343 h 1584944"/>
                <a:gd name="csX1143" fmla="*/ 1357401 w 1614403"/>
                <a:gd name="csY1143" fmla="*/ 1420062 h 1584944"/>
                <a:gd name="csX1144" fmla="*/ 1357401 w 1614403"/>
                <a:gd name="csY1144" fmla="*/ 1419875 h 1584944"/>
                <a:gd name="csX1145" fmla="*/ 1357401 w 1614403"/>
                <a:gd name="csY1145" fmla="*/ 1419408 h 1584944"/>
                <a:gd name="csX1146" fmla="*/ 1357869 w 1614403"/>
                <a:gd name="csY1146" fmla="*/ 1417631 h 1584944"/>
                <a:gd name="csX1147" fmla="*/ 1359179 w 1614403"/>
                <a:gd name="csY1147" fmla="*/ 1413142 h 1584944"/>
                <a:gd name="csX1148" fmla="*/ 1358898 w 1614403"/>
                <a:gd name="csY1148" fmla="*/ 1412674 h 1584944"/>
                <a:gd name="csX1149" fmla="*/ 1358898 w 1614403"/>
                <a:gd name="csY1149" fmla="*/ 1412113 h 1584944"/>
                <a:gd name="csX1150" fmla="*/ 1358150 w 1614403"/>
                <a:gd name="csY1150" fmla="*/ 1388639 h 1584944"/>
                <a:gd name="csX1151" fmla="*/ 1361517 w 1614403"/>
                <a:gd name="csY1151" fmla="*/ 1383962 h 1584944"/>
                <a:gd name="csX1152" fmla="*/ 1364415 w 1614403"/>
                <a:gd name="csY1152" fmla="*/ 1382934 h 1584944"/>
                <a:gd name="csX1153" fmla="*/ 1368063 w 1614403"/>
                <a:gd name="csY1153" fmla="*/ 1378070 h 1584944"/>
                <a:gd name="csX1154" fmla="*/ 1453544 w 1614403"/>
                <a:gd name="csY1154" fmla="*/ 1373020 h 1584944"/>
                <a:gd name="csX1155" fmla="*/ 1452234 w 1614403"/>
                <a:gd name="csY1155" fmla="*/ 1352445 h 1584944"/>
                <a:gd name="csX1156" fmla="*/ 1467291 w 1614403"/>
                <a:gd name="csY1156" fmla="*/ 1351323 h 1584944"/>
                <a:gd name="csX1157" fmla="*/ 1465515 w 1614403"/>
                <a:gd name="csY1157" fmla="*/ 1309985 h 1584944"/>
                <a:gd name="csX1158" fmla="*/ 1472810 w 1614403"/>
                <a:gd name="csY1158" fmla="*/ 1301287 h 1584944"/>
                <a:gd name="csX1159" fmla="*/ 1472436 w 1614403"/>
                <a:gd name="csY1159" fmla="*/ 1294273 h 1584944"/>
                <a:gd name="csX1160" fmla="*/ 1471220 w 1614403"/>
                <a:gd name="csY1160" fmla="*/ 1271921 h 1584944"/>
                <a:gd name="csX1161" fmla="*/ 1470658 w 1614403"/>
                <a:gd name="csY1161" fmla="*/ 1262008 h 1584944"/>
                <a:gd name="csX1162" fmla="*/ 1470658 w 1614403"/>
                <a:gd name="csY1162" fmla="*/ 1259670 h 1584944"/>
                <a:gd name="csX1163" fmla="*/ 1467666 w 1614403"/>
                <a:gd name="csY1163" fmla="*/ 1253871 h 1584944"/>
                <a:gd name="csX1164" fmla="*/ 1466544 w 1614403"/>
                <a:gd name="csY1164" fmla="*/ 1251440 h 1584944"/>
                <a:gd name="csX1165" fmla="*/ 1469817 w 1614403"/>
                <a:gd name="csY1165" fmla="*/ 1245641 h 1584944"/>
                <a:gd name="csX1166" fmla="*/ 1469817 w 1614403"/>
                <a:gd name="csY1166" fmla="*/ 1245267 h 1584944"/>
                <a:gd name="csX1167" fmla="*/ 1469350 w 1614403"/>
                <a:gd name="csY1167" fmla="*/ 1244425 h 1584944"/>
                <a:gd name="csX1168" fmla="*/ 1468788 w 1614403"/>
                <a:gd name="csY1168" fmla="*/ 1243022 h 1584944"/>
                <a:gd name="csX1169" fmla="*/ 1468040 w 1614403"/>
                <a:gd name="csY1169" fmla="*/ 1240778 h 1584944"/>
                <a:gd name="csX1170" fmla="*/ 1467572 w 1614403"/>
                <a:gd name="csY1170" fmla="*/ 1239468 h 1584944"/>
                <a:gd name="csX1171" fmla="*/ 1467198 w 1614403"/>
                <a:gd name="csY1171" fmla="*/ 1237504 h 1584944"/>
                <a:gd name="csX1172" fmla="*/ 1466637 w 1614403"/>
                <a:gd name="csY1172" fmla="*/ 1234512 h 1584944"/>
                <a:gd name="csX1173" fmla="*/ 1466169 w 1614403"/>
                <a:gd name="csY1173" fmla="*/ 1233015 h 1584944"/>
                <a:gd name="csX1174" fmla="*/ 1465515 w 1614403"/>
                <a:gd name="csY1174" fmla="*/ 1231238 h 1584944"/>
                <a:gd name="csX1175" fmla="*/ 1464953 w 1614403"/>
                <a:gd name="csY1175" fmla="*/ 1227965 h 1584944"/>
                <a:gd name="csX1176" fmla="*/ 1464486 w 1614403"/>
                <a:gd name="csY1176" fmla="*/ 1225440 h 1584944"/>
                <a:gd name="csX1177" fmla="*/ 1464112 w 1614403"/>
                <a:gd name="csY1177" fmla="*/ 1223195 h 1584944"/>
                <a:gd name="csX1178" fmla="*/ 1464112 w 1614403"/>
                <a:gd name="csY1178" fmla="*/ 1222541 h 1584944"/>
                <a:gd name="csX1179" fmla="*/ 1476177 w 1614403"/>
                <a:gd name="csY1179" fmla="*/ 1223944 h 1584944"/>
                <a:gd name="csX1180" fmla="*/ 1477393 w 1614403"/>
                <a:gd name="csY1180" fmla="*/ 1224972 h 1584944"/>
                <a:gd name="csX1181" fmla="*/ 1476177 w 1614403"/>
                <a:gd name="csY1181" fmla="*/ 1214498 h 1584944"/>
                <a:gd name="csX1182" fmla="*/ 1475896 w 1614403"/>
                <a:gd name="csY1182" fmla="*/ 1211224 h 1584944"/>
                <a:gd name="csX1183" fmla="*/ 1474586 w 1614403"/>
                <a:gd name="csY1183" fmla="*/ 1197476 h 1584944"/>
                <a:gd name="csX1184" fmla="*/ 1471407 w 1614403"/>
                <a:gd name="csY1184" fmla="*/ 1196260 h 1584944"/>
                <a:gd name="csX1185" fmla="*/ 1470752 w 1614403"/>
                <a:gd name="csY1185" fmla="*/ 1189714 h 1584944"/>
                <a:gd name="csX1186" fmla="*/ 1467198 w 1614403"/>
                <a:gd name="csY1186" fmla="*/ 1182326 h 1584944"/>
                <a:gd name="csX1187" fmla="*/ 1466076 w 1614403"/>
                <a:gd name="csY1187" fmla="*/ 1180175 h 1584944"/>
                <a:gd name="csX1188" fmla="*/ 1465234 w 1614403"/>
                <a:gd name="csY1188" fmla="*/ 1178398 h 1584944"/>
                <a:gd name="csX1189" fmla="*/ 1466450 w 1614403"/>
                <a:gd name="csY1189" fmla="*/ 1177649 h 1584944"/>
                <a:gd name="csX1190" fmla="*/ 1471594 w 1614403"/>
                <a:gd name="csY1190" fmla="*/ 1174844 h 1584944"/>
                <a:gd name="csX1191" fmla="*/ 1478421 w 1614403"/>
                <a:gd name="csY1191" fmla="*/ 1172131 h 1584944"/>
                <a:gd name="csX1192" fmla="*/ 1489363 w 1614403"/>
                <a:gd name="csY1192" fmla="*/ 1170448 h 1584944"/>
                <a:gd name="csX1193" fmla="*/ 1506478 w 1614403"/>
                <a:gd name="csY1193" fmla="*/ 1169793 h 1584944"/>
                <a:gd name="csX1194" fmla="*/ 1522283 w 1614403"/>
                <a:gd name="csY1194" fmla="*/ 1165678 h 1584944"/>
                <a:gd name="csX1195" fmla="*/ 1528643 w 1614403"/>
                <a:gd name="csY1195" fmla="*/ 1162405 h 1584944"/>
                <a:gd name="csX1196" fmla="*/ 1528456 w 1614403"/>
                <a:gd name="csY1196" fmla="*/ 1161283 h 1584944"/>
                <a:gd name="csX1197" fmla="*/ 1528269 w 1614403"/>
                <a:gd name="csY1197" fmla="*/ 1155671 h 1584944"/>
                <a:gd name="csX1198" fmla="*/ 1528643 w 1614403"/>
                <a:gd name="csY1198" fmla="*/ 1148938 h 1584944"/>
                <a:gd name="csX1199" fmla="*/ 1527988 w 1614403"/>
                <a:gd name="csY1199" fmla="*/ 1146506 h 1584944"/>
                <a:gd name="csX1200" fmla="*/ 1527428 w 1614403"/>
                <a:gd name="csY1200" fmla="*/ 1144074 h 1584944"/>
                <a:gd name="csX1201" fmla="*/ 1527802 w 1614403"/>
                <a:gd name="csY1201" fmla="*/ 1141642 h 1584944"/>
                <a:gd name="csX1202" fmla="*/ 1527802 w 1614403"/>
                <a:gd name="csY1202" fmla="*/ 1140334 h 1584944"/>
                <a:gd name="csX1203" fmla="*/ 1526493 w 1614403"/>
                <a:gd name="csY1203" fmla="*/ 1139211 h 1584944"/>
                <a:gd name="csX1204" fmla="*/ 1523406 w 1614403"/>
                <a:gd name="csY1204" fmla="*/ 1138182 h 1584944"/>
                <a:gd name="csX1205" fmla="*/ 1519572 w 1614403"/>
                <a:gd name="csY1205" fmla="*/ 1137808 h 1584944"/>
                <a:gd name="csX1206" fmla="*/ 1518262 w 1614403"/>
                <a:gd name="csY1206" fmla="*/ 1137341 h 1584944"/>
                <a:gd name="csX1207" fmla="*/ 1517234 w 1614403"/>
                <a:gd name="csY1207" fmla="*/ 1135283 h 1584944"/>
                <a:gd name="csX1208" fmla="*/ 1515831 w 1614403"/>
                <a:gd name="csY1208" fmla="*/ 1133506 h 1584944"/>
                <a:gd name="csX1209" fmla="*/ 1512931 w 1614403"/>
                <a:gd name="csY1209" fmla="*/ 1131916 h 1584944"/>
                <a:gd name="csX1210" fmla="*/ 1510967 w 1614403"/>
                <a:gd name="csY1210" fmla="*/ 1131729 h 1584944"/>
                <a:gd name="csX1211" fmla="*/ 1510032 w 1614403"/>
                <a:gd name="csY1211" fmla="*/ 1131355 h 1584944"/>
                <a:gd name="csX1212" fmla="*/ 1508816 w 1614403"/>
                <a:gd name="csY1212" fmla="*/ 1129391 h 1584944"/>
                <a:gd name="csX1213" fmla="*/ 1506198 w 1614403"/>
                <a:gd name="csY1213" fmla="*/ 1126211 h 1584944"/>
                <a:gd name="csX1214" fmla="*/ 1505075 w 1614403"/>
                <a:gd name="csY1214" fmla="*/ 1123499 h 1584944"/>
                <a:gd name="csX1215" fmla="*/ 1505075 w 1614403"/>
                <a:gd name="csY1215" fmla="*/ 1121442 h 1584944"/>
                <a:gd name="csX1216" fmla="*/ 1505450 w 1614403"/>
                <a:gd name="csY1216" fmla="*/ 1118075 h 1584944"/>
                <a:gd name="csX1217" fmla="*/ 1506291 w 1614403"/>
                <a:gd name="csY1217" fmla="*/ 1113118 h 1584944"/>
                <a:gd name="csX1218" fmla="*/ 1506945 w 1614403"/>
                <a:gd name="csY1218" fmla="*/ 1111341 h 1584944"/>
                <a:gd name="csX1219" fmla="*/ 1507226 w 1614403"/>
                <a:gd name="csY1219" fmla="*/ 1107881 h 1584944"/>
                <a:gd name="csX1220" fmla="*/ 1507601 w 1614403"/>
                <a:gd name="csY1220" fmla="*/ 1103953 h 1584944"/>
                <a:gd name="csX1221" fmla="*/ 1508068 w 1614403"/>
                <a:gd name="csY1221" fmla="*/ 1102924 h 1584944"/>
                <a:gd name="csX1222" fmla="*/ 1509283 w 1614403"/>
                <a:gd name="csY1222" fmla="*/ 1101427 h 1584944"/>
                <a:gd name="csX1223" fmla="*/ 1510032 w 1614403"/>
                <a:gd name="csY1223" fmla="*/ 1099557 h 1584944"/>
                <a:gd name="csX1224" fmla="*/ 1511528 w 1614403"/>
                <a:gd name="csY1224" fmla="*/ 1098903 h 1584944"/>
                <a:gd name="csX1225" fmla="*/ 1512744 w 1614403"/>
                <a:gd name="csY1225" fmla="*/ 1098903 h 1584944"/>
                <a:gd name="csX1226" fmla="*/ 1513960 w 1614403"/>
                <a:gd name="csY1226" fmla="*/ 1099557 h 1584944"/>
                <a:gd name="csX1227" fmla="*/ 1516485 w 1614403"/>
                <a:gd name="csY1227" fmla="*/ 1101988 h 1584944"/>
                <a:gd name="csX1228" fmla="*/ 1517607 w 1614403"/>
                <a:gd name="csY1228" fmla="*/ 1102176 h 1584944"/>
                <a:gd name="csX1229" fmla="*/ 1519104 w 1614403"/>
                <a:gd name="csY1229" fmla="*/ 1100680 h 1584944"/>
                <a:gd name="csX1230" fmla="*/ 1520694 w 1614403"/>
                <a:gd name="csY1230" fmla="*/ 1097593 h 1584944"/>
                <a:gd name="csX1231" fmla="*/ 1523218 w 1614403"/>
                <a:gd name="csY1231" fmla="*/ 1093384 h 1584944"/>
                <a:gd name="csX1232" fmla="*/ 1525931 w 1614403"/>
                <a:gd name="csY1232" fmla="*/ 1091046 h 1584944"/>
                <a:gd name="csX1233" fmla="*/ 1529578 w 1614403"/>
                <a:gd name="csY1233" fmla="*/ 1088521 h 1584944"/>
                <a:gd name="csX1234" fmla="*/ 1531448 w 1614403"/>
                <a:gd name="csY1234" fmla="*/ 1085809 h 1584944"/>
                <a:gd name="csX1235" fmla="*/ 1532945 w 1614403"/>
                <a:gd name="csY1235" fmla="*/ 1084874 h 1584944"/>
                <a:gd name="csX1236" fmla="*/ 1535845 w 1614403"/>
                <a:gd name="csY1236" fmla="*/ 1084500 h 1584944"/>
                <a:gd name="csX1237" fmla="*/ 1540707 w 1614403"/>
                <a:gd name="csY1237" fmla="*/ 1083471 h 1584944"/>
                <a:gd name="csX1238" fmla="*/ 1544916 w 1614403"/>
                <a:gd name="csY1238" fmla="*/ 1079543 h 1584944"/>
                <a:gd name="csX1239" fmla="*/ 1549405 w 1614403"/>
                <a:gd name="csY1239" fmla="*/ 1076550 h 1584944"/>
                <a:gd name="csX1240" fmla="*/ 1549593 w 1614403"/>
                <a:gd name="csY1240" fmla="*/ 1076363 h 1584944"/>
                <a:gd name="csX1241" fmla="*/ 1549499 w 1614403"/>
                <a:gd name="csY1241" fmla="*/ 1075054 h 1584944"/>
                <a:gd name="csX1242" fmla="*/ 1548845 w 1614403"/>
                <a:gd name="csY1242" fmla="*/ 1073745 h 1584944"/>
                <a:gd name="csX1243" fmla="*/ 1546693 w 1614403"/>
                <a:gd name="csY1243" fmla="*/ 1069723 h 1584944"/>
                <a:gd name="csX1244" fmla="*/ 1546880 w 1614403"/>
                <a:gd name="csY1244" fmla="*/ 1062989 h 1584944"/>
                <a:gd name="csX1245" fmla="*/ 1547255 w 1614403"/>
                <a:gd name="csY1245" fmla="*/ 1060651 h 1584944"/>
                <a:gd name="csX1246" fmla="*/ 1551369 w 1614403"/>
                <a:gd name="csY1246" fmla="*/ 1056817 h 1584944"/>
                <a:gd name="csX1247" fmla="*/ 1553894 w 1614403"/>
                <a:gd name="csY1247" fmla="*/ 1055414 h 1584944"/>
                <a:gd name="csX1248" fmla="*/ 1556888 w 1614403"/>
                <a:gd name="csY1248" fmla="*/ 1054666 h 1584944"/>
                <a:gd name="csX1249" fmla="*/ 1559039 w 1614403"/>
                <a:gd name="csY1249" fmla="*/ 1052982 h 1584944"/>
                <a:gd name="csX1250" fmla="*/ 1559319 w 1614403"/>
                <a:gd name="csY1250" fmla="*/ 1051205 h 1584944"/>
                <a:gd name="csX1251" fmla="*/ 1559693 w 1614403"/>
                <a:gd name="csY1251" fmla="*/ 1044285 h 1584944"/>
                <a:gd name="csX1252" fmla="*/ 1560067 w 1614403"/>
                <a:gd name="csY1252" fmla="*/ 1043536 h 1584944"/>
                <a:gd name="csX1253" fmla="*/ 1562873 w 1614403"/>
                <a:gd name="csY1253" fmla="*/ 1042320 h 1584944"/>
                <a:gd name="csX1254" fmla="*/ 1565118 w 1614403"/>
                <a:gd name="csY1254" fmla="*/ 1038580 h 1584944"/>
                <a:gd name="csX1255" fmla="*/ 1567642 w 1614403"/>
                <a:gd name="csY1255" fmla="*/ 1034090 h 1584944"/>
                <a:gd name="csX1256" fmla="*/ 1569139 w 1614403"/>
                <a:gd name="csY1256" fmla="*/ 1031939 h 1584944"/>
                <a:gd name="csX1257" fmla="*/ 1569420 w 1614403"/>
                <a:gd name="csY1257" fmla="*/ 1027544 h 1584944"/>
                <a:gd name="csX1258" fmla="*/ 1570729 w 1614403"/>
                <a:gd name="csY1258" fmla="*/ 1024551 h 1584944"/>
                <a:gd name="csX1259" fmla="*/ 1573815 w 1614403"/>
                <a:gd name="csY1259" fmla="*/ 1023335 h 1584944"/>
                <a:gd name="csX1260" fmla="*/ 1576059 w 1614403"/>
                <a:gd name="csY1260" fmla="*/ 1023148 h 1584944"/>
                <a:gd name="csX1261" fmla="*/ 1577556 w 1614403"/>
                <a:gd name="csY1261" fmla="*/ 1022120 h 1584944"/>
                <a:gd name="csX1262" fmla="*/ 1577556 w 1614403"/>
                <a:gd name="csY1262" fmla="*/ 1019408 h 1584944"/>
                <a:gd name="csX1263" fmla="*/ 1576434 w 1614403"/>
                <a:gd name="csY1263" fmla="*/ 1015854 h 1584944"/>
                <a:gd name="csX1264" fmla="*/ 1576621 w 1614403"/>
                <a:gd name="csY1264" fmla="*/ 1011832 h 1584944"/>
                <a:gd name="csX1265" fmla="*/ 1578304 w 1614403"/>
                <a:gd name="csY1265" fmla="*/ 1008465 h 1584944"/>
                <a:gd name="csX1266" fmla="*/ 1581016 w 1614403"/>
                <a:gd name="csY1266" fmla="*/ 1006875 h 1584944"/>
                <a:gd name="csX1267" fmla="*/ 1584477 w 1614403"/>
                <a:gd name="csY1267" fmla="*/ 1007156 h 1584944"/>
                <a:gd name="csX1268" fmla="*/ 1588311 w 1614403"/>
                <a:gd name="csY1268" fmla="*/ 1008465 h 1584944"/>
                <a:gd name="csX1269" fmla="*/ 1591023 w 1614403"/>
                <a:gd name="csY1269" fmla="*/ 1008652 h 1584944"/>
                <a:gd name="csX1270" fmla="*/ 1592800 w 1614403"/>
                <a:gd name="csY1270" fmla="*/ 1006688 h 1584944"/>
                <a:gd name="csX1271" fmla="*/ 1594951 w 1614403"/>
                <a:gd name="csY1271" fmla="*/ 1001451 h 1584944"/>
                <a:gd name="csX1272" fmla="*/ 1598131 w 1614403"/>
                <a:gd name="csY1272" fmla="*/ 993689 h 1584944"/>
                <a:gd name="csX1273" fmla="*/ 1600469 w 1614403"/>
                <a:gd name="csY1273" fmla="*/ 985458 h 1584944"/>
                <a:gd name="csX1274" fmla="*/ 1601405 w 1614403"/>
                <a:gd name="csY1274" fmla="*/ 976386 h 1584944"/>
                <a:gd name="csX1275" fmla="*/ 1601031 w 1614403"/>
                <a:gd name="csY1275" fmla="*/ 964977 h 1584944"/>
                <a:gd name="csX1276" fmla="*/ 1598037 w 1614403"/>
                <a:gd name="csY1276" fmla="*/ 954876 h 1584944"/>
                <a:gd name="csX1277" fmla="*/ 1596354 w 1614403"/>
                <a:gd name="csY1277" fmla="*/ 948516 h 1584944"/>
                <a:gd name="csX1278" fmla="*/ 1597664 w 1614403"/>
                <a:gd name="csY1278" fmla="*/ 942624 h 1584944"/>
                <a:gd name="csX1279" fmla="*/ 1601311 w 1614403"/>
                <a:gd name="csY1279" fmla="*/ 939164 h 1584944"/>
                <a:gd name="csX1280" fmla="*/ 1604210 w 1614403"/>
                <a:gd name="csY1280" fmla="*/ 938229 h 1584944"/>
                <a:gd name="csX1281" fmla="*/ 1605800 w 1614403"/>
                <a:gd name="csY1281" fmla="*/ 938042 h 1584944"/>
                <a:gd name="csX1282" fmla="*/ 1614404 w 1614403"/>
                <a:gd name="csY1282" fmla="*/ 934675 h 1584944"/>
                <a:gd name="csX1283" fmla="*/ 1609728 w 1614403"/>
                <a:gd name="csY1283" fmla="*/ 930186 h 1584944"/>
                <a:gd name="csX1284" fmla="*/ 1610570 w 1614403"/>
                <a:gd name="csY1284" fmla="*/ 930373 h 15849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</a:cxnLst>
              <a:rect l="l" t="t" r="r" b="b"/>
              <a:pathLst>
                <a:path w="1614403" h="1584944">
                  <a:moveTo>
                    <a:pt x="1610570" y="930373"/>
                  </a:moveTo>
                  <a:lnTo>
                    <a:pt x="1610850" y="929344"/>
                  </a:lnTo>
                  <a:lnTo>
                    <a:pt x="1609354" y="927941"/>
                  </a:lnTo>
                  <a:lnTo>
                    <a:pt x="1608793" y="927754"/>
                  </a:lnTo>
                  <a:lnTo>
                    <a:pt x="1606829" y="927754"/>
                  </a:lnTo>
                  <a:lnTo>
                    <a:pt x="1605613" y="927941"/>
                  </a:lnTo>
                  <a:lnTo>
                    <a:pt x="1603181" y="928222"/>
                  </a:lnTo>
                  <a:lnTo>
                    <a:pt x="1599908" y="928502"/>
                  </a:lnTo>
                  <a:lnTo>
                    <a:pt x="1595607" y="928783"/>
                  </a:lnTo>
                  <a:lnTo>
                    <a:pt x="1592332" y="928970"/>
                  </a:lnTo>
                  <a:lnTo>
                    <a:pt x="1589527" y="929157"/>
                  </a:lnTo>
                  <a:lnTo>
                    <a:pt x="1587096" y="929625"/>
                  </a:lnTo>
                  <a:lnTo>
                    <a:pt x="1583542" y="929625"/>
                  </a:lnTo>
                  <a:cubicBezTo>
                    <a:pt x="1580175" y="929437"/>
                    <a:pt x="1577462" y="928035"/>
                    <a:pt x="1574002" y="927754"/>
                  </a:cubicBezTo>
                  <a:cubicBezTo>
                    <a:pt x="1571290" y="927567"/>
                    <a:pt x="1571010" y="926913"/>
                    <a:pt x="1569513" y="925136"/>
                  </a:cubicBezTo>
                  <a:cubicBezTo>
                    <a:pt x="1567175" y="922330"/>
                    <a:pt x="1566240" y="919524"/>
                    <a:pt x="1565024" y="916157"/>
                  </a:cubicBezTo>
                  <a:cubicBezTo>
                    <a:pt x="1564463" y="914474"/>
                    <a:pt x="1563434" y="913071"/>
                    <a:pt x="1562966" y="911201"/>
                  </a:cubicBezTo>
                  <a:cubicBezTo>
                    <a:pt x="1562405" y="909143"/>
                    <a:pt x="1562405" y="906898"/>
                    <a:pt x="1562405" y="904560"/>
                  </a:cubicBezTo>
                  <a:cubicBezTo>
                    <a:pt x="1562405" y="899978"/>
                    <a:pt x="1562593" y="896891"/>
                    <a:pt x="1564556" y="893151"/>
                  </a:cubicBezTo>
                  <a:cubicBezTo>
                    <a:pt x="1565024" y="892215"/>
                    <a:pt x="1565304" y="891467"/>
                    <a:pt x="1565866" y="890532"/>
                  </a:cubicBezTo>
                  <a:cubicBezTo>
                    <a:pt x="1566240" y="889971"/>
                    <a:pt x="1567269" y="889597"/>
                    <a:pt x="1567550" y="888942"/>
                  </a:cubicBezTo>
                  <a:cubicBezTo>
                    <a:pt x="1568578" y="886791"/>
                    <a:pt x="1567081" y="885107"/>
                    <a:pt x="1566240" y="883424"/>
                  </a:cubicBezTo>
                  <a:cubicBezTo>
                    <a:pt x="1564275" y="879683"/>
                    <a:pt x="1565585" y="875287"/>
                    <a:pt x="1565118" y="870985"/>
                  </a:cubicBezTo>
                  <a:cubicBezTo>
                    <a:pt x="1564931" y="869115"/>
                    <a:pt x="1564088" y="867244"/>
                    <a:pt x="1563715" y="865374"/>
                  </a:cubicBezTo>
                  <a:cubicBezTo>
                    <a:pt x="1563247" y="863597"/>
                    <a:pt x="1563153" y="861540"/>
                    <a:pt x="1563153" y="859482"/>
                  </a:cubicBezTo>
                  <a:cubicBezTo>
                    <a:pt x="1563153" y="854993"/>
                    <a:pt x="1563808" y="850410"/>
                    <a:pt x="1563153" y="846014"/>
                  </a:cubicBezTo>
                  <a:cubicBezTo>
                    <a:pt x="1562499" y="841619"/>
                    <a:pt x="1561470" y="840029"/>
                    <a:pt x="1557355" y="839375"/>
                  </a:cubicBezTo>
                  <a:cubicBezTo>
                    <a:pt x="1549593" y="838252"/>
                    <a:pt x="1548377" y="829274"/>
                    <a:pt x="1547721" y="822727"/>
                  </a:cubicBezTo>
                  <a:cubicBezTo>
                    <a:pt x="1547442" y="819922"/>
                    <a:pt x="1548470" y="818612"/>
                    <a:pt x="1549031" y="816274"/>
                  </a:cubicBezTo>
                  <a:cubicBezTo>
                    <a:pt x="1549593" y="813749"/>
                    <a:pt x="1548470" y="812346"/>
                    <a:pt x="1547721" y="810382"/>
                  </a:cubicBezTo>
                  <a:cubicBezTo>
                    <a:pt x="1546974" y="808699"/>
                    <a:pt x="1546319" y="807483"/>
                    <a:pt x="1545104" y="805893"/>
                  </a:cubicBezTo>
                  <a:cubicBezTo>
                    <a:pt x="1544729" y="805332"/>
                    <a:pt x="1544169" y="804210"/>
                    <a:pt x="1543701" y="803461"/>
                  </a:cubicBezTo>
                  <a:cubicBezTo>
                    <a:pt x="1543139" y="802619"/>
                    <a:pt x="1542672" y="802526"/>
                    <a:pt x="1542485" y="801497"/>
                  </a:cubicBezTo>
                  <a:cubicBezTo>
                    <a:pt x="1540707" y="801497"/>
                    <a:pt x="1536874" y="800375"/>
                    <a:pt x="1536686" y="798224"/>
                  </a:cubicBezTo>
                  <a:cubicBezTo>
                    <a:pt x="1536312" y="798224"/>
                    <a:pt x="1536031" y="798037"/>
                    <a:pt x="1535658" y="797943"/>
                  </a:cubicBezTo>
                  <a:cubicBezTo>
                    <a:pt x="1534535" y="793267"/>
                    <a:pt x="1529485" y="797850"/>
                    <a:pt x="1529110" y="792238"/>
                  </a:cubicBezTo>
                  <a:cubicBezTo>
                    <a:pt x="1528831" y="788123"/>
                    <a:pt x="1527708" y="787376"/>
                    <a:pt x="1524621" y="785130"/>
                  </a:cubicBezTo>
                  <a:cubicBezTo>
                    <a:pt x="1522190" y="783353"/>
                    <a:pt x="1520320" y="780829"/>
                    <a:pt x="1519291" y="778210"/>
                  </a:cubicBezTo>
                  <a:cubicBezTo>
                    <a:pt x="1517888" y="774843"/>
                    <a:pt x="1519104" y="771289"/>
                    <a:pt x="1518169" y="767735"/>
                  </a:cubicBezTo>
                  <a:cubicBezTo>
                    <a:pt x="1517420" y="765023"/>
                    <a:pt x="1514428" y="762404"/>
                    <a:pt x="1512837" y="760160"/>
                  </a:cubicBezTo>
                  <a:cubicBezTo>
                    <a:pt x="1511061" y="757728"/>
                    <a:pt x="1509845" y="754829"/>
                    <a:pt x="1508442" y="752211"/>
                  </a:cubicBezTo>
                  <a:cubicBezTo>
                    <a:pt x="1505543" y="746880"/>
                    <a:pt x="1503018" y="740146"/>
                    <a:pt x="1506010" y="734254"/>
                  </a:cubicBezTo>
                  <a:cubicBezTo>
                    <a:pt x="1506385" y="734254"/>
                    <a:pt x="1506666" y="734067"/>
                    <a:pt x="1507039" y="733973"/>
                  </a:cubicBezTo>
                  <a:cubicBezTo>
                    <a:pt x="1507039" y="731354"/>
                    <a:pt x="1507974" y="729484"/>
                    <a:pt x="1507320" y="726865"/>
                  </a:cubicBezTo>
                  <a:cubicBezTo>
                    <a:pt x="1506666" y="724527"/>
                    <a:pt x="1506572" y="722470"/>
                    <a:pt x="1506572" y="719945"/>
                  </a:cubicBezTo>
                  <a:cubicBezTo>
                    <a:pt x="1506572" y="715175"/>
                    <a:pt x="1505075" y="711995"/>
                    <a:pt x="1503205" y="707880"/>
                  </a:cubicBezTo>
                  <a:cubicBezTo>
                    <a:pt x="1501334" y="703952"/>
                    <a:pt x="1498715" y="701988"/>
                    <a:pt x="1498155" y="697405"/>
                  </a:cubicBezTo>
                  <a:cubicBezTo>
                    <a:pt x="1497780" y="694881"/>
                    <a:pt x="1498529" y="692168"/>
                    <a:pt x="1498155" y="689643"/>
                  </a:cubicBezTo>
                  <a:cubicBezTo>
                    <a:pt x="1497874" y="687492"/>
                    <a:pt x="1496564" y="685435"/>
                    <a:pt x="1496752" y="683284"/>
                  </a:cubicBezTo>
                  <a:cubicBezTo>
                    <a:pt x="1494882" y="682909"/>
                    <a:pt x="1493759" y="681039"/>
                    <a:pt x="1491795" y="680478"/>
                  </a:cubicBezTo>
                  <a:cubicBezTo>
                    <a:pt x="1492075" y="677766"/>
                    <a:pt x="1488709" y="675427"/>
                    <a:pt x="1488989" y="672341"/>
                  </a:cubicBezTo>
                  <a:cubicBezTo>
                    <a:pt x="1487399" y="672061"/>
                    <a:pt x="1486183" y="670284"/>
                    <a:pt x="1484593" y="669629"/>
                  </a:cubicBezTo>
                  <a:cubicBezTo>
                    <a:pt x="1483097" y="668974"/>
                    <a:pt x="1481601" y="668320"/>
                    <a:pt x="1480010" y="667665"/>
                  </a:cubicBezTo>
                  <a:cubicBezTo>
                    <a:pt x="1476083" y="666075"/>
                    <a:pt x="1474586" y="664672"/>
                    <a:pt x="1473558" y="660557"/>
                  </a:cubicBezTo>
                  <a:cubicBezTo>
                    <a:pt x="1473277" y="659248"/>
                    <a:pt x="1473090" y="657751"/>
                    <a:pt x="1472716" y="656349"/>
                  </a:cubicBezTo>
                  <a:lnTo>
                    <a:pt x="1472716" y="656068"/>
                  </a:lnTo>
                  <a:cubicBezTo>
                    <a:pt x="1472716" y="656068"/>
                    <a:pt x="1472436" y="655133"/>
                    <a:pt x="1472248" y="654759"/>
                  </a:cubicBezTo>
                  <a:cubicBezTo>
                    <a:pt x="1471220" y="652795"/>
                    <a:pt x="1470472" y="652701"/>
                    <a:pt x="1470285" y="650270"/>
                  </a:cubicBezTo>
                  <a:cubicBezTo>
                    <a:pt x="1470098" y="647932"/>
                    <a:pt x="1470378" y="645967"/>
                    <a:pt x="1469629" y="643816"/>
                  </a:cubicBezTo>
                  <a:cubicBezTo>
                    <a:pt x="1466637" y="635680"/>
                    <a:pt x="1460652" y="629975"/>
                    <a:pt x="1459342" y="621278"/>
                  </a:cubicBezTo>
                  <a:cubicBezTo>
                    <a:pt x="1459155" y="619874"/>
                    <a:pt x="1459342" y="618191"/>
                    <a:pt x="1459342" y="616788"/>
                  </a:cubicBezTo>
                  <a:cubicBezTo>
                    <a:pt x="1459342" y="613795"/>
                    <a:pt x="1459997" y="611457"/>
                    <a:pt x="1459997" y="608371"/>
                  </a:cubicBezTo>
                  <a:cubicBezTo>
                    <a:pt x="1459997" y="605378"/>
                    <a:pt x="1460277" y="602666"/>
                    <a:pt x="1460652" y="599954"/>
                  </a:cubicBezTo>
                  <a:cubicBezTo>
                    <a:pt x="1461026" y="596681"/>
                    <a:pt x="1459342" y="595932"/>
                    <a:pt x="1458033" y="593501"/>
                  </a:cubicBezTo>
                  <a:cubicBezTo>
                    <a:pt x="1457472" y="592472"/>
                    <a:pt x="1457472" y="591163"/>
                    <a:pt x="1456910" y="590040"/>
                  </a:cubicBezTo>
                  <a:cubicBezTo>
                    <a:pt x="1456350" y="589105"/>
                    <a:pt x="1455321" y="588357"/>
                    <a:pt x="1454947" y="587515"/>
                  </a:cubicBezTo>
                  <a:cubicBezTo>
                    <a:pt x="1454572" y="586767"/>
                    <a:pt x="1455134" y="585832"/>
                    <a:pt x="1454666" y="585177"/>
                  </a:cubicBezTo>
                  <a:cubicBezTo>
                    <a:pt x="1454666" y="585177"/>
                    <a:pt x="1454479" y="585084"/>
                    <a:pt x="1454385" y="584990"/>
                  </a:cubicBezTo>
                  <a:cubicBezTo>
                    <a:pt x="1454012" y="584709"/>
                    <a:pt x="1453544" y="584616"/>
                    <a:pt x="1453450" y="584429"/>
                  </a:cubicBezTo>
                  <a:cubicBezTo>
                    <a:pt x="1452796" y="583494"/>
                    <a:pt x="1451860" y="583681"/>
                    <a:pt x="1452047" y="581904"/>
                  </a:cubicBezTo>
                  <a:cubicBezTo>
                    <a:pt x="1451674" y="581904"/>
                    <a:pt x="1451393" y="581810"/>
                    <a:pt x="1451018" y="581717"/>
                  </a:cubicBezTo>
                  <a:cubicBezTo>
                    <a:pt x="1449803" y="578256"/>
                    <a:pt x="1446997" y="575638"/>
                    <a:pt x="1445782" y="572178"/>
                  </a:cubicBezTo>
                  <a:cubicBezTo>
                    <a:pt x="1444472" y="568530"/>
                    <a:pt x="1443817" y="563947"/>
                    <a:pt x="1443817" y="559926"/>
                  </a:cubicBezTo>
                  <a:cubicBezTo>
                    <a:pt x="1443817" y="555624"/>
                    <a:pt x="1443817" y="550480"/>
                    <a:pt x="1445594" y="546833"/>
                  </a:cubicBezTo>
                  <a:cubicBezTo>
                    <a:pt x="1446529" y="544962"/>
                    <a:pt x="1449803" y="539351"/>
                    <a:pt x="1452047" y="539164"/>
                  </a:cubicBezTo>
                  <a:cubicBezTo>
                    <a:pt x="1451860" y="537761"/>
                    <a:pt x="1454479" y="533833"/>
                    <a:pt x="1455228" y="532710"/>
                  </a:cubicBezTo>
                  <a:cubicBezTo>
                    <a:pt x="1456163" y="531214"/>
                    <a:pt x="1458501" y="528595"/>
                    <a:pt x="1460464" y="528221"/>
                  </a:cubicBezTo>
                  <a:cubicBezTo>
                    <a:pt x="1460932" y="524855"/>
                    <a:pt x="1460652" y="521020"/>
                    <a:pt x="1459904" y="518027"/>
                  </a:cubicBezTo>
                  <a:cubicBezTo>
                    <a:pt x="1459248" y="515315"/>
                    <a:pt x="1457845" y="513445"/>
                    <a:pt x="1456536" y="511106"/>
                  </a:cubicBezTo>
                  <a:cubicBezTo>
                    <a:pt x="1453918" y="506337"/>
                    <a:pt x="1451018" y="501099"/>
                    <a:pt x="1449148" y="495956"/>
                  </a:cubicBezTo>
                  <a:cubicBezTo>
                    <a:pt x="1446997" y="490251"/>
                    <a:pt x="1443069" y="486229"/>
                    <a:pt x="1440450" y="480805"/>
                  </a:cubicBezTo>
                  <a:cubicBezTo>
                    <a:pt x="1439796" y="479495"/>
                    <a:pt x="1439141" y="478186"/>
                    <a:pt x="1438674" y="476783"/>
                  </a:cubicBezTo>
                  <a:cubicBezTo>
                    <a:pt x="1438018" y="474913"/>
                    <a:pt x="1437552" y="474164"/>
                    <a:pt x="1436242" y="472294"/>
                  </a:cubicBezTo>
                  <a:cubicBezTo>
                    <a:pt x="1434652" y="469956"/>
                    <a:pt x="1433904" y="466964"/>
                    <a:pt x="1431004" y="466309"/>
                  </a:cubicBezTo>
                  <a:cubicBezTo>
                    <a:pt x="1430817" y="464812"/>
                    <a:pt x="1424271" y="460978"/>
                    <a:pt x="1422588" y="461165"/>
                  </a:cubicBezTo>
                  <a:cubicBezTo>
                    <a:pt x="1422307" y="459762"/>
                    <a:pt x="1421372" y="458920"/>
                    <a:pt x="1420063" y="458546"/>
                  </a:cubicBezTo>
                  <a:cubicBezTo>
                    <a:pt x="1420250" y="456956"/>
                    <a:pt x="1418566" y="455553"/>
                    <a:pt x="1417818" y="454338"/>
                  </a:cubicBezTo>
                  <a:cubicBezTo>
                    <a:pt x="1416696" y="452374"/>
                    <a:pt x="1417163" y="452280"/>
                    <a:pt x="1417350" y="450316"/>
                  </a:cubicBezTo>
                  <a:cubicBezTo>
                    <a:pt x="1417444" y="449287"/>
                    <a:pt x="1417069" y="448072"/>
                    <a:pt x="1417350" y="447043"/>
                  </a:cubicBezTo>
                  <a:cubicBezTo>
                    <a:pt x="1417537" y="446388"/>
                    <a:pt x="1418098" y="445827"/>
                    <a:pt x="1418191" y="445266"/>
                  </a:cubicBezTo>
                  <a:cubicBezTo>
                    <a:pt x="1418660" y="443115"/>
                    <a:pt x="1418940" y="442834"/>
                    <a:pt x="1416882" y="441712"/>
                  </a:cubicBezTo>
                  <a:cubicBezTo>
                    <a:pt x="1414171" y="440215"/>
                    <a:pt x="1410242" y="440309"/>
                    <a:pt x="1407063" y="439935"/>
                  </a:cubicBezTo>
                  <a:cubicBezTo>
                    <a:pt x="1403976" y="439561"/>
                    <a:pt x="1402199" y="436755"/>
                    <a:pt x="1400422" y="434230"/>
                  </a:cubicBezTo>
                  <a:cubicBezTo>
                    <a:pt x="1399487" y="433014"/>
                    <a:pt x="1398739" y="431611"/>
                    <a:pt x="1397804" y="430302"/>
                  </a:cubicBezTo>
                  <a:cubicBezTo>
                    <a:pt x="1396588" y="428619"/>
                    <a:pt x="1396588" y="428338"/>
                    <a:pt x="1395933" y="426468"/>
                  </a:cubicBezTo>
                  <a:cubicBezTo>
                    <a:pt x="1394998" y="423849"/>
                    <a:pt x="1393221" y="421324"/>
                    <a:pt x="1392006" y="418705"/>
                  </a:cubicBezTo>
                  <a:cubicBezTo>
                    <a:pt x="1390696" y="415899"/>
                    <a:pt x="1390602" y="412346"/>
                    <a:pt x="1389667" y="409353"/>
                  </a:cubicBezTo>
                  <a:cubicBezTo>
                    <a:pt x="1388825" y="406360"/>
                    <a:pt x="1387703" y="403087"/>
                    <a:pt x="1387517" y="399907"/>
                  </a:cubicBezTo>
                  <a:cubicBezTo>
                    <a:pt x="1387142" y="399907"/>
                    <a:pt x="1386768" y="399720"/>
                    <a:pt x="1386393" y="399626"/>
                  </a:cubicBezTo>
                  <a:cubicBezTo>
                    <a:pt x="1385739" y="396634"/>
                    <a:pt x="1380688" y="393361"/>
                    <a:pt x="1379006" y="390835"/>
                  </a:cubicBezTo>
                  <a:cubicBezTo>
                    <a:pt x="1377415" y="388404"/>
                    <a:pt x="1375452" y="382886"/>
                    <a:pt x="1372179" y="382138"/>
                  </a:cubicBezTo>
                  <a:cubicBezTo>
                    <a:pt x="1372085" y="381763"/>
                    <a:pt x="1371991" y="381483"/>
                    <a:pt x="1371898" y="381109"/>
                  </a:cubicBezTo>
                  <a:cubicBezTo>
                    <a:pt x="1369653" y="380641"/>
                    <a:pt x="1363948" y="374842"/>
                    <a:pt x="1363574" y="372692"/>
                  </a:cubicBezTo>
                  <a:cubicBezTo>
                    <a:pt x="1361610" y="372879"/>
                    <a:pt x="1358711" y="369325"/>
                    <a:pt x="1357401" y="367922"/>
                  </a:cubicBezTo>
                  <a:cubicBezTo>
                    <a:pt x="1356092" y="366519"/>
                    <a:pt x="1352352" y="364649"/>
                    <a:pt x="1352631" y="362404"/>
                  </a:cubicBezTo>
                  <a:cubicBezTo>
                    <a:pt x="1352258" y="362404"/>
                    <a:pt x="1351884" y="362311"/>
                    <a:pt x="1351603" y="362217"/>
                  </a:cubicBezTo>
                  <a:cubicBezTo>
                    <a:pt x="1350574" y="359318"/>
                    <a:pt x="1348236" y="356044"/>
                    <a:pt x="1346833" y="353426"/>
                  </a:cubicBezTo>
                  <a:cubicBezTo>
                    <a:pt x="1345337" y="350714"/>
                    <a:pt x="1342906" y="346692"/>
                    <a:pt x="1342438" y="343606"/>
                  </a:cubicBezTo>
                  <a:cubicBezTo>
                    <a:pt x="1341783" y="339584"/>
                    <a:pt x="1341315" y="334908"/>
                    <a:pt x="1341783" y="330606"/>
                  </a:cubicBezTo>
                  <a:cubicBezTo>
                    <a:pt x="1341970" y="328829"/>
                    <a:pt x="1343185" y="327800"/>
                    <a:pt x="1343934" y="326304"/>
                  </a:cubicBezTo>
                  <a:cubicBezTo>
                    <a:pt x="1344682" y="324808"/>
                    <a:pt x="1345057" y="323218"/>
                    <a:pt x="1345804" y="321721"/>
                  </a:cubicBezTo>
                  <a:cubicBezTo>
                    <a:pt x="1348236" y="322002"/>
                    <a:pt x="1351042" y="319196"/>
                    <a:pt x="1353193" y="318261"/>
                  </a:cubicBezTo>
                  <a:cubicBezTo>
                    <a:pt x="1356092" y="317045"/>
                    <a:pt x="1358336" y="315642"/>
                    <a:pt x="1360955" y="313959"/>
                  </a:cubicBezTo>
                  <a:cubicBezTo>
                    <a:pt x="1365258" y="311153"/>
                    <a:pt x="1374329" y="313585"/>
                    <a:pt x="1375358" y="306851"/>
                  </a:cubicBezTo>
                  <a:cubicBezTo>
                    <a:pt x="1376293" y="300866"/>
                    <a:pt x="1374049" y="295722"/>
                    <a:pt x="1371991" y="290858"/>
                  </a:cubicBezTo>
                  <a:cubicBezTo>
                    <a:pt x="1370120" y="286556"/>
                    <a:pt x="1367315" y="282254"/>
                    <a:pt x="1365725" y="277765"/>
                  </a:cubicBezTo>
                  <a:cubicBezTo>
                    <a:pt x="1363855" y="272528"/>
                    <a:pt x="1365725" y="266168"/>
                    <a:pt x="1363012" y="261118"/>
                  </a:cubicBezTo>
                  <a:cubicBezTo>
                    <a:pt x="1362639" y="261118"/>
                    <a:pt x="1362358" y="260931"/>
                    <a:pt x="1361984" y="260931"/>
                  </a:cubicBezTo>
                  <a:cubicBezTo>
                    <a:pt x="1362265" y="258593"/>
                    <a:pt x="1359646" y="258032"/>
                    <a:pt x="1359179" y="255974"/>
                  </a:cubicBezTo>
                  <a:cubicBezTo>
                    <a:pt x="1358804" y="255974"/>
                    <a:pt x="1358430" y="255787"/>
                    <a:pt x="1358150" y="255693"/>
                  </a:cubicBezTo>
                  <a:cubicBezTo>
                    <a:pt x="1356466" y="251205"/>
                    <a:pt x="1352631" y="247651"/>
                    <a:pt x="1351509" y="242974"/>
                  </a:cubicBezTo>
                  <a:cubicBezTo>
                    <a:pt x="1350855" y="240075"/>
                    <a:pt x="1351696" y="236615"/>
                    <a:pt x="1352352" y="234090"/>
                  </a:cubicBezTo>
                  <a:cubicBezTo>
                    <a:pt x="1353099" y="231190"/>
                    <a:pt x="1353474" y="228759"/>
                    <a:pt x="1353474" y="225579"/>
                  </a:cubicBezTo>
                  <a:cubicBezTo>
                    <a:pt x="1353474" y="220248"/>
                    <a:pt x="1353474" y="215291"/>
                    <a:pt x="1352352" y="210522"/>
                  </a:cubicBezTo>
                  <a:cubicBezTo>
                    <a:pt x="1351790" y="208277"/>
                    <a:pt x="1350480" y="206781"/>
                    <a:pt x="1350293" y="204256"/>
                  </a:cubicBezTo>
                  <a:cubicBezTo>
                    <a:pt x="1350107" y="201730"/>
                    <a:pt x="1350293" y="199112"/>
                    <a:pt x="1350293" y="196493"/>
                  </a:cubicBezTo>
                  <a:cubicBezTo>
                    <a:pt x="1350293" y="193875"/>
                    <a:pt x="1350668" y="190788"/>
                    <a:pt x="1350293" y="188169"/>
                  </a:cubicBezTo>
                  <a:cubicBezTo>
                    <a:pt x="1350014" y="186299"/>
                    <a:pt x="1349733" y="182745"/>
                    <a:pt x="1348891" y="181155"/>
                  </a:cubicBezTo>
                  <a:cubicBezTo>
                    <a:pt x="1347955" y="179472"/>
                    <a:pt x="1345711" y="178537"/>
                    <a:pt x="1344308" y="177321"/>
                  </a:cubicBezTo>
                  <a:cubicBezTo>
                    <a:pt x="1342718" y="175918"/>
                    <a:pt x="1341315" y="174889"/>
                    <a:pt x="1339819" y="173393"/>
                  </a:cubicBezTo>
                  <a:cubicBezTo>
                    <a:pt x="1333833" y="167875"/>
                    <a:pt x="1328409" y="163105"/>
                    <a:pt x="1325697" y="155156"/>
                  </a:cubicBezTo>
                  <a:cubicBezTo>
                    <a:pt x="1325323" y="154127"/>
                    <a:pt x="1325230" y="152631"/>
                    <a:pt x="1324949" y="151415"/>
                  </a:cubicBezTo>
                  <a:cubicBezTo>
                    <a:pt x="1324668" y="150386"/>
                    <a:pt x="1324107" y="149264"/>
                    <a:pt x="1324481" y="147954"/>
                  </a:cubicBezTo>
                  <a:cubicBezTo>
                    <a:pt x="1325042" y="145990"/>
                    <a:pt x="1326726" y="145336"/>
                    <a:pt x="1328503" y="144307"/>
                  </a:cubicBezTo>
                  <a:cubicBezTo>
                    <a:pt x="1330560" y="142998"/>
                    <a:pt x="1332617" y="142156"/>
                    <a:pt x="1334676" y="140753"/>
                  </a:cubicBezTo>
                  <a:cubicBezTo>
                    <a:pt x="1335423" y="140285"/>
                    <a:pt x="1341222" y="136451"/>
                    <a:pt x="1341877" y="136919"/>
                  </a:cubicBezTo>
                  <a:lnTo>
                    <a:pt x="1343373" y="137854"/>
                  </a:lnTo>
                  <a:lnTo>
                    <a:pt x="1343934" y="138415"/>
                  </a:lnTo>
                  <a:lnTo>
                    <a:pt x="1346179" y="139163"/>
                  </a:lnTo>
                  <a:lnTo>
                    <a:pt x="1349077" y="138415"/>
                  </a:lnTo>
                  <a:lnTo>
                    <a:pt x="1350761" y="136731"/>
                  </a:lnTo>
                  <a:lnTo>
                    <a:pt x="1352352" y="136358"/>
                  </a:lnTo>
                  <a:lnTo>
                    <a:pt x="1356373" y="136358"/>
                  </a:lnTo>
                  <a:lnTo>
                    <a:pt x="1361049" y="135703"/>
                  </a:lnTo>
                  <a:lnTo>
                    <a:pt x="1364509" y="135516"/>
                  </a:lnTo>
                  <a:cubicBezTo>
                    <a:pt x="1371242" y="135516"/>
                    <a:pt x="1378725" y="127099"/>
                    <a:pt x="1379847" y="121020"/>
                  </a:cubicBezTo>
                  <a:cubicBezTo>
                    <a:pt x="1380315" y="118681"/>
                    <a:pt x="1380688" y="119430"/>
                    <a:pt x="1378725" y="117559"/>
                  </a:cubicBezTo>
                  <a:cubicBezTo>
                    <a:pt x="1373207" y="112041"/>
                    <a:pt x="1366754" y="110077"/>
                    <a:pt x="1359833" y="107272"/>
                  </a:cubicBezTo>
                  <a:cubicBezTo>
                    <a:pt x="1355998" y="105775"/>
                    <a:pt x="1352352" y="104185"/>
                    <a:pt x="1348423" y="103157"/>
                  </a:cubicBezTo>
                  <a:cubicBezTo>
                    <a:pt x="1342718" y="101473"/>
                    <a:pt x="1338042" y="97264"/>
                    <a:pt x="1332150" y="95675"/>
                  </a:cubicBezTo>
                  <a:cubicBezTo>
                    <a:pt x="1332150" y="95301"/>
                    <a:pt x="1331963" y="94926"/>
                    <a:pt x="1331963" y="94553"/>
                  </a:cubicBezTo>
                  <a:cubicBezTo>
                    <a:pt x="1329531" y="94833"/>
                    <a:pt x="1324949" y="90624"/>
                    <a:pt x="1322985" y="89315"/>
                  </a:cubicBezTo>
                  <a:cubicBezTo>
                    <a:pt x="1321676" y="88380"/>
                    <a:pt x="1320460" y="87070"/>
                    <a:pt x="1319150" y="86135"/>
                  </a:cubicBezTo>
                  <a:cubicBezTo>
                    <a:pt x="1317466" y="84920"/>
                    <a:pt x="1315222" y="84171"/>
                    <a:pt x="1313820" y="83049"/>
                  </a:cubicBezTo>
                  <a:cubicBezTo>
                    <a:pt x="1313165" y="82582"/>
                    <a:pt x="1312698" y="81459"/>
                    <a:pt x="1312042" y="80898"/>
                  </a:cubicBezTo>
                  <a:cubicBezTo>
                    <a:pt x="1312042" y="80898"/>
                    <a:pt x="1310266" y="79776"/>
                    <a:pt x="1310079" y="79682"/>
                  </a:cubicBezTo>
                  <a:cubicBezTo>
                    <a:pt x="1308769" y="78840"/>
                    <a:pt x="1307460" y="77718"/>
                    <a:pt x="1306057" y="76596"/>
                  </a:cubicBezTo>
                  <a:cubicBezTo>
                    <a:pt x="1303065" y="74351"/>
                    <a:pt x="1299791" y="72668"/>
                    <a:pt x="1296704" y="70517"/>
                  </a:cubicBezTo>
                  <a:cubicBezTo>
                    <a:pt x="1295957" y="69956"/>
                    <a:pt x="1295208" y="69207"/>
                    <a:pt x="1294554" y="68740"/>
                  </a:cubicBezTo>
                  <a:cubicBezTo>
                    <a:pt x="1294085" y="68366"/>
                    <a:pt x="1293057" y="67711"/>
                    <a:pt x="1292590" y="67430"/>
                  </a:cubicBezTo>
                  <a:cubicBezTo>
                    <a:pt x="1291093" y="66308"/>
                    <a:pt x="1289597" y="65747"/>
                    <a:pt x="1288101" y="64905"/>
                  </a:cubicBezTo>
                  <a:cubicBezTo>
                    <a:pt x="1285108" y="63222"/>
                    <a:pt x="1282115" y="60884"/>
                    <a:pt x="1279309" y="58826"/>
                  </a:cubicBezTo>
                  <a:cubicBezTo>
                    <a:pt x="1276411" y="56769"/>
                    <a:pt x="1272295" y="56675"/>
                    <a:pt x="1269582" y="54337"/>
                  </a:cubicBezTo>
                  <a:cubicBezTo>
                    <a:pt x="1267806" y="52747"/>
                    <a:pt x="1263971" y="48445"/>
                    <a:pt x="1263504" y="46201"/>
                  </a:cubicBezTo>
                  <a:cubicBezTo>
                    <a:pt x="1263130" y="46201"/>
                    <a:pt x="1262849" y="46014"/>
                    <a:pt x="1262474" y="45920"/>
                  </a:cubicBezTo>
                  <a:cubicBezTo>
                    <a:pt x="1262101" y="42460"/>
                    <a:pt x="1257986" y="39841"/>
                    <a:pt x="1255647" y="37784"/>
                  </a:cubicBezTo>
                  <a:cubicBezTo>
                    <a:pt x="1252842" y="35352"/>
                    <a:pt x="1250036" y="33949"/>
                    <a:pt x="1246950" y="32359"/>
                  </a:cubicBezTo>
                  <a:cubicBezTo>
                    <a:pt x="1245173" y="31517"/>
                    <a:pt x="1244144" y="30395"/>
                    <a:pt x="1242181" y="29928"/>
                  </a:cubicBezTo>
                  <a:cubicBezTo>
                    <a:pt x="1240030" y="29367"/>
                    <a:pt x="1238907" y="28899"/>
                    <a:pt x="1237036" y="28151"/>
                  </a:cubicBezTo>
                  <a:cubicBezTo>
                    <a:pt x="1231987" y="26093"/>
                    <a:pt x="1227497" y="23942"/>
                    <a:pt x="1222260" y="22539"/>
                  </a:cubicBezTo>
                  <a:cubicBezTo>
                    <a:pt x="1218706" y="21511"/>
                    <a:pt x="1215058" y="20482"/>
                    <a:pt x="1211505" y="19359"/>
                  </a:cubicBezTo>
                  <a:cubicBezTo>
                    <a:pt x="1193641" y="14215"/>
                    <a:pt x="1175685" y="8978"/>
                    <a:pt x="1157822" y="3741"/>
                  </a:cubicBezTo>
                  <a:lnTo>
                    <a:pt x="1144636" y="0"/>
                  </a:lnTo>
                  <a:lnTo>
                    <a:pt x="1143232" y="374"/>
                  </a:lnTo>
                  <a:lnTo>
                    <a:pt x="1142671" y="561"/>
                  </a:lnTo>
                  <a:lnTo>
                    <a:pt x="1140894" y="5331"/>
                  </a:lnTo>
                  <a:lnTo>
                    <a:pt x="1139305" y="11223"/>
                  </a:lnTo>
                  <a:lnTo>
                    <a:pt x="1139772" y="14122"/>
                  </a:lnTo>
                  <a:lnTo>
                    <a:pt x="1141829" y="16367"/>
                  </a:lnTo>
                  <a:lnTo>
                    <a:pt x="1143700" y="17582"/>
                  </a:lnTo>
                  <a:lnTo>
                    <a:pt x="1150995" y="27870"/>
                  </a:lnTo>
                  <a:lnTo>
                    <a:pt x="1153240" y="30395"/>
                  </a:lnTo>
                  <a:lnTo>
                    <a:pt x="1155484" y="31144"/>
                  </a:lnTo>
                  <a:lnTo>
                    <a:pt x="1156419" y="37409"/>
                  </a:lnTo>
                  <a:lnTo>
                    <a:pt x="1152211" y="38999"/>
                  </a:lnTo>
                  <a:lnTo>
                    <a:pt x="1150527" y="40496"/>
                  </a:lnTo>
                  <a:lnTo>
                    <a:pt x="1148844" y="42834"/>
                  </a:lnTo>
                  <a:lnTo>
                    <a:pt x="1147254" y="46575"/>
                  </a:lnTo>
                  <a:lnTo>
                    <a:pt x="1144261" y="49755"/>
                  </a:lnTo>
                  <a:lnTo>
                    <a:pt x="1142297" y="52093"/>
                  </a:lnTo>
                  <a:lnTo>
                    <a:pt x="1136779" y="53309"/>
                  </a:lnTo>
                  <a:lnTo>
                    <a:pt x="1133319" y="53309"/>
                  </a:lnTo>
                  <a:cubicBezTo>
                    <a:pt x="1128923" y="53309"/>
                    <a:pt x="1124060" y="53776"/>
                    <a:pt x="1119664" y="53121"/>
                  </a:cubicBezTo>
                  <a:lnTo>
                    <a:pt x="1133599" y="67057"/>
                  </a:lnTo>
                  <a:lnTo>
                    <a:pt x="1145944" y="72949"/>
                  </a:lnTo>
                  <a:lnTo>
                    <a:pt x="1201965" y="100818"/>
                  </a:lnTo>
                  <a:lnTo>
                    <a:pt x="1201592" y="133832"/>
                  </a:lnTo>
                  <a:lnTo>
                    <a:pt x="1201871" y="134487"/>
                  </a:lnTo>
                  <a:lnTo>
                    <a:pt x="1227684" y="178817"/>
                  </a:lnTo>
                  <a:lnTo>
                    <a:pt x="1249101" y="215385"/>
                  </a:lnTo>
                  <a:lnTo>
                    <a:pt x="1260044" y="233809"/>
                  </a:lnTo>
                  <a:lnTo>
                    <a:pt x="1267712" y="246996"/>
                  </a:lnTo>
                  <a:lnTo>
                    <a:pt x="1260604" y="315923"/>
                  </a:lnTo>
                  <a:lnTo>
                    <a:pt x="1260604" y="317326"/>
                  </a:lnTo>
                  <a:lnTo>
                    <a:pt x="1260698" y="317981"/>
                  </a:lnTo>
                  <a:lnTo>
                    <a:pt x="1254806" y="375310"/>
                  </a:lnTo>
                  <a:lnTo>
                    <a:pt x="1231425" y="379893"/>
                  </a:lnTo>
                  <a:lnTo>
                    <a:pt x="1233576" y="390461"/>
                  </a:lnTo>
                  <a:lnTo>
                    <a:pt x="1255180" y="389432"/>
                  </a:lnTo>
                  <a:lnTo>
                    <a:pt x="1253777" y="405892"/>
                  </a:lnTo>
                  <a:lnTo>
                    <a:pt x="1225814" y="431050"/>
                  </a:lnTo>
                  <a:lnTo>
                    <a:pt x="1247138" y="481647"/>
                  </a:lnTo>
                  <a:lnTo>
                    <a:pt x="1205893" y="476783"/>
                  </a:lnTo>
                  <a:lnTo>
                    <a:pt x="1197008" y="505963"/>
                  </a:lnTo>
                  <a:lnTo>
                    <a:pt x="1193641" y="519430"/>
                  </a:lnTo>
                  <a:lnTo>
                    <a:pt x="1185786" y="515128"/>
                  </a:lnTo>
                  <a:lnTo>
                    <a:pt x="1178771" y="510639"/>
                  </a:lnTo>
                  <a:lnTo>
                    <a:pt x="1170728" y="510078"/>
                  </a:lnTo>
                  <a:lnTo>
                    <a:pt x="1164462" y="509423"/>
                  </a:lnTo>
                  <a:lnTo>
                    <a:pt x="1159318" y="508862"/>
                  </a:lnTo>
                  <a:lnTo>
                    <a:pt x="1156700" y="508581"/>
                  </a:lnTo>
                  <a:lnTo>
                    <a:pt x="1154362" y="508301"/>
                  </a:lnTo>
                  <a:lnTo>
                    <a:pt x="1148937" y="507740"/>
                  </a:lnTo>
                  <a:lnTo>
                    <a:pt x="1141923" y="507179"/>
                  </a:lnTo>
                  <a:lnTo>
                    <a:pt x="1082722" y="502035"/>
                  </a:lnTo>
                  <a:lnTo>
                    <a:pt x="1082348" y="496330"/>
                  </a:lnTo>
                  <a:lnTo>
                    <a:pt x="1077860" y="489783"/>
                  </a:lnTo>
                  <a:lnTo>
                    <a:pt x="1076363" y="486510"/>
                  </a:lnTo>
                  <a:lnTo>
                    <a:pt x="1061773" y="487913"/>
                  </a:lnTo>
                  <a:lnTo>
                    <a:pt x="1052141" y="488754"/>
                  </a:lnTo>
                  <a:lnTo>
                    <a:pt x="1031846" y="482395"/>
                  </a:lnTo>
                  <a:lnTo>
                    <a:pt x="1026608" y="482769"/>
                  </a:lnTo>
                  <a:lnTo>
                    <a:pt x="1026422" y="483049"/>
                  </a:lnTo>
                  <a:lnTo>
                    <a:pt x="1018753" y="484359"/>
                  </a:lnTo>
                  <a:lnTo>
                    <a:pt x="1013234" y="487071"/>
                  </a:lnTo>
                  <a:lnTo>
                    <a:pt x="1013234" y="487352"/>
                  </a:lnTo>
                  <a:lnTo>
                    <a:pt x="1012487" y="487632"/>
                  </a:lnTo>
                  <a:lnTo>
                    <a:pt x="1008465" y="488661"/>
                  </a:lnTo>
                  <a:lnTo>
                    <a:pt x="1005472" y="489502"/>
                  </a:lnTo>
                  <a:lnTo>
                    <a:pt x="980595" y="491653"/>
                  </a:lnTo>
                  <a:lnTo>
                    <a:pt x="975919" y="491373"/>
                  </a:lnTo>
                  <a:lnTo>
                    <a:pt x="970307" y="491373"/>
                  </a:lnTo>
                  <a:lnTo>
                    <a:pt x="962826" y="489876"/>
                  </a:lnTo>
                  <a:lnTo>
                    <a:pt x="950761" y="487538"/>
                  </a:lnTo>
                  <a:lnTo>
                    <a:pt x="945430" y="483237"/>
                  </a:lnTo>
                  <a:lnTo>
                    <a:pt x="942437" y="480805"/>
                  </a:lnTo>
                  <a:lnTo>
                    <a:pt x="934394" y="465934"/>
                  </a:lnTo>
                  <a:lnTo>
                    <a:pt x="932523" y="462381"/>
                  </a:lnTo>
                  <a:lnTo>
                    <a:pt x="926912" y="451719"/>
                  </a:lnTo>
                  <a:lnTo>
                    <a:pt x="924107" y="448820"/>
                  </a:lnTo>
                  <a:lnTo>
                    <a:pt x="921207" y="447230"/>
                  </a:lnTo>
                  <a:lnTo>
                    <a:pt x="919150" y="447417"/>
                  </a:lnTo>
                  <a:lnTo>
                    <a:pt x="908020" y="447417"/>
                  </a:lnTo>
                  <a:lnTo>
                    <a:pt x="903905" y="453776"/>
                  </a:lnTo>
                  <a:lnTo>
                    <a:pt x="897920" y="465748"/>
                  </a:lnTo>
                  <a:lnTo>
                    <a:pt x="899604" y="477345"/>
                  </a:lnTo>
                  <a:lnTo>
                    <a:pt x="900165" y="481460"/>
                  </a:lnTo>
                  <a:lnTo>
                    <a:pt x="900632" y="485668"/>
                  </a:lnTo>
                  <a:lnTo>
                    <a:pt x="898855" y="491373"/>
                  </a:lnTo>
                  <a:lnTo>
                    <a:pt x="898481" y="491373"/>
                  </a:lnTo>
                  <a:lnTo>
                    <a:pt x="899416" y="497452"/>
                  </a:lnTo>
                  <a:lnTo>
                    <a:pt x="899790" y="499510"/>
                  </a:lnTo>
                  <a:lnTo>
                    <a:pt x="894273" y="504840"/>
                  </a:lnTo>
                  <a:lnTo>
                    <a:pt x="887258" y="511106"/>
                  </a:lnTo>
                  <a:lnTo>
                    <a:pt x="886136" y="509236"/>
                  </a:lnTo>
                  <a:lnTo>
                    <a:pt x="884827" y="506991"/>
                  </a:lnTo>
                  <a:lnTo>
                    <a:pt x="875287" y="506617"/>
                  </a:lnTo>
                  <a:lnTo>
                    <a:pt x="863690" y="509797"/>
                  </a:lnTo>
                  <a:lnTo>
                    <a:pt x="853590" y="513351"/>
                  </a:lnTo>
                  <a:lnTo>
                    <a:pt x="842367" y="517466"/>
                  </a:lnTo>
                  <a:lnTo>
                    <a:pt x="836475" y="519617"/>
                  </a:lnTo>
                  <a:lnTo>
                    <a:pt x="822820" y="521768"/>
                  </a:lnTo>
                  <a:lnTo>
                    <a:pt x="816928" y="508581"/>
                  </a:lnTo>
                  <a:lnTo>
                    <a:pt x="814404" y="497826"/>
                  </a:lnTo>
                  <a:lnTo>
                    <a:pt x="809634" y="492214"/>
                  </a:lnTo>
                  <a:lnTo>
                    <a:pt x="808137" y="490531"/>
                  </a:lnTo>
                  <a:lnTo>
                    <a:pt x="807763" y="490157"/>
                  </a:lnTo>
                  <a:lnTo>
                    <a:pt x="804864" y="486603"/>
                  </a:lnTo>
                  <a:lnTo>
                    <a:pt x="802994" y="484265"/>
                  </a:lnTo>
                  <a:lnTo>
                    <a:pt x="794015" y="483330"/>
                  </a:lnTo>
                  <a:lnTo>
                    <a:pt x="793454" y="483143"/>
                  </a:lnTo>
                  <a:lnTo>
                    <a:pt x="787656" y="483891"/>
                  </a:lnTo>
                  <a:lnTo>
                    <a:pt x="787001" y="483891"/>
                  </a:lnTo>
                  <a:lnTo>
                    <a:pt x="786347" y="483798"/>
                  </a:lnTo>
                  <a:lnTo>
                    <a:pt x="786159" y="483517"/>
                  </a:lnTo>
                  <a:lnTo>
                    <a:pt x="786159" y="483049"/>
                  </a:lnTo>
                  <a:lnTo>
                    <a:pt x="786159" y="482675"/>
                  </a:lnTo>
                  <a:lnTo>
                    <a:pt x="777181" y="467431"/>
                  </a:lnTo>
                  <a:lnTo>
                    <a:pt x="775778" y="466215"/>
                  </a:lnTo>
                  <a:lnTo>
                    <a:pt x="775310" y="466215"/>
                  </a:lnTo>
                  <a:lnTo>
                    <a:pt x="771102" y="467057"/>
                  </a:lnTo>
                  <a:lnTo>
                    <a:pt x="754642" y="471172"/>
                  </a:lnTo>
                  <a:lnTo>
                    <a:pt x="750714" y="481086"/>
                  </a:lnTo>
                  <a:lnTo>
                    <a:pt x="750340" y="483517"/>
                  </a:lnTo>
                  <a:lnTo>
                    <a:pt x="750901" y="487352"/>
                  </a:lnTo>
                  <a:lnTo>
                    <a:pt x="751929" y="489409"/>
                  </a:lnTo>
                  <a:lnTo>
                    <a:pt x="755858" y="497359"/>
                  </a:lnTo>
                  <a:lnTo>
                    <a:pt x="756513" y="498761"/>
                  </a:lnTo>
                  <a:lnTo>
                    <a:pt x="756793" y="498948"/>
                  </a:lnTo>
                  <a:lnTo>
                    <a:pt x="756606" y="499136"/>
                  </a:lnTo>
                  <a:lnTo>
                    <a:pt x="750994" y="506243"/>
                  </a:lnTo>
                  <a:lnTo>
                    <a:pt x="752397" y="511013"/>
                  </a:lnTo>
                  <a:lnTo>
                    <a:pt x="747908" y="518775"/>
                  </a:lnTo>
                  <a:lnTo>
                    <a:pt x="743699" y="521862"/>
                  </a:lnTo>
                  <a:lnTo>
                    <a:pt x="744915" y="527379"/>
                  </a:lnTo>
                  <a:lnTo>
                    <a:pt x="746505" y="531027"/>
                  </a:lnTo>
                  <a:lnTo>
                    <a:pt x="749498" y="534113"/>
                  </a:lnTo>
                  <a:lnTo>
                    <a:pt x="753239" y="541876"/>
                  </a:lnTo>
                  <a:lnTo>
                    <a:pt x="752865" y="548236"/>
                  </a:lnTo>
                  <a:lnTo>
                    <a:pt x="746412" y="554221"/>
                  </a:lnTo>
                  <a:lnTo>
                    <a:pt x="744261" y="556185"/>
                  </a:lnTo>
                  <a:lnTo>
                    <a:pt x="742297" y="557962"/>
                  </a:lnTo>
                  <a:lnTo>
                    <a:pt x="742016" y="558243"/>
                  </a:lnTo>
                  <a:lnTo>
                    <a:pt x="741642" y="558617"/>
                  </a:lnTo>
                  <a:lnTo>
                    <a:pt x="741175" y="558990"/>
                  </a:lnTo>
                  <a:lnTo>
                    <a:pt x="740239" y="560113"/>
                  </a:lnTo>
                  <a:lnTo>
                    <a:pt x="739491" y="560955"/>
                  </a:lnTo>
                  <a:lnTo>
                    <a:pt x="739023" y="561235"/>
                  </a:lnTo>
                  <a:lnTo>
                    <a:pt x="738649" y="561796"/>
                  </a:lnTo>
                  <a:lnTo>
                    <a:pt x="738369" y="562077"/>
                  </a:lnTo>
                  <a:lnTo>
                    <a:pt x="738088" y="562357"/>
                  </a:lnTo>
                  <a:lnTo>
                    <a:pt x="725275" y="578350"/>
                  </a:lnTo>
                  <a:lnTo>
                    <a:pt x="718355" y="564415"/>
                  </a:lnTo>
                  <a:lnTo>
                    <a:pt x="714333" y="557775"/>
                  </a:lnTo>
                  <a:lnTo>
                    <a:pt x="712743" y="555250"/>
                  </a:lnTo>
                  <a:lnTo>
                    <a:pt x="711528" y="556185"/>
                  </a:lnTo>
                  <a:lnTo>
                    <a:pt x="711247" y="556559"/>
                  </a:lnTo>
                  <a:lnTo>
                    <a:pt x="700491" y="569091"/>
                  </a:lnTo>
                  <a:lnTo>
                    <a:pt x="696470" y="575918"/>
                  </a:lnTo>
                  <a:lnTo>
                    <a:pt x="694038" y="578444"/>
                  </a:lnTo>
                  <a:lnTo>
                    <a:pt x="685995" y="584055"/>
                  </a:lnTo>
                  <a:lnTo>
                    <a:pt x="680758" y="586861"/>
                  </a:lnTo>
                  <a:lnTo>
                    <a:pt x="673744" y="588638"/>
                  </a:lnTo>
                  <a:lnTo>
                    <a:pt x="664111" y="590976"/>
                  </a:lnTo>
                  <a:lnTo>
                    <a:pt x="663176" y="591256"/>
                  </a:lnTo>
                  <a:lnTo>
                    <a:pt x="658967" y="592285"/>
                  </a:lnTo>
                  <a:lnTo>
                    <a:pt x="657377" y="592659"/>
                  </a:lnTo>
                  <a:lnTo>
                    <a:pt x="656349" y="589479"/>
                  </a:lnTo>
                  <a:lnTo>
                    <a:pt x="653449" y="580408"/>
                  </a:lnTo>
                  <a:lnTo>
                    <a:pt x="651860" y="579098"/>
                  </a:lnTo>
                  <a:lnTo>
                    <a:pt x="645968" y="574141"/>
                  </a:lnTo>
                  <a:lnTo>
                    <a:pt x="646435" y="571242"/>
                  </a:lnTo>
                  <a:lnTo>
                    <a:pt x="651392" y="550106"/>
                  </a:lnTo>
                  <a:lnTo>
                    <a:pt x="649989" y="547394"/>
                  </a:lnTo>
                  <a:lnTo>
                    <a:pt x="647745" y="544962"/>
                  </a:lnTo>
                  <a:lnTo>
                    <a:pt x="647276" y="543746"/>
                  </a:lnTo>
                  <a:lnTo>
                    <a:pt x="645219" y="543279"/>
                  </a:lnTo>
                  <a:lnTo>
                    <a:pt x="641853" y="545523"/>
                  </a:lnTo>
                  <a:lnTo>
                    <a:pt x="638299" y="546645"/>
                  </a:lnTo>
                  <a:lnTo>
                    <a:pt x="631939" y="548703"/>
                  </a:lnTo>
                  <a:lnTo>
                    <a:pt x="626234" y="549638"/>
                  </a:lnTo>
                  <a:lnTo>
                    <a:pt x="622867" y="548422"/>
                  </a:lnTo>
                  <a:lnTo>
                    <a:pt x="619407" y="545243"/>
                  </a:lnTo>
                  <a:lnTo>
                    <a:pt x="616320" y="541408"/>
                  </a:lnTo>
                  <a:lnTo>
                    <a:pt x="616040" y="541034"/>
                  </a:lnTo>
                  <a:lnTo>
                    <a:pt x="614357" y="543372"/>
                  </a:lnTo>
                  <a:lnTo>
                    <a:pt x="613047" y="545243"/>
                  </a:lnTo>
                  <a:lnTo>
                    <a:pt x="611364" y="547768"/>
                  </a:lnTo>
                  <a:lnTo>
                    <a:pt x="610803" y="548890"/>
                  </a:lnTo>
                  <a:lnTo>
                    <a:pt x="608838" y="552725"/>
                  </a:lnTo>
                  <a:lnTo>
                    <a:pt x="608371" y="554034"/>
                  </a:lnTo>
                  <a:lnTo>
                    <a:pt x="607716" y="559645"/>
                  </a:lnTo>
                  <a:lnTo>
                    <a:pt x="607249" y="560113"/>
                  </a:lnTo>
                  <a:lnTo>
                    <a:pt x="606220" y="560955"/>
                  </a:lnTo>
                  <a:lnTo>
                    <a:pt x="605004" y="561983"/>
                  </a:lnTo>
                  <a:lnTo>
                    <a:pt x="604349" y="563012"/>
                  </a:lnTo>
                  <a:lnTo>
                    <a:pt x="597429" y="558149"/>
                  </a:lnTo>
                  <a:lnTo>
                    <a:pt x="590415" y="556559"/>
                  </a:lnTo>
                  <a:lnTo>
                    <a:pt x="583681" y="555156"/>
                  </a:lnTo>
                  <a:lnTo>
                    <a:pt x="580688" y="554689"/>
                  </a:lnTo>
                  <a:lnTo>
                    <a:pt x="577508" y="556466"/>
                  </a:lnTo>
                  <a:lnTo>
                    <a:pt x="575731" y="557681"/>
                  </a:lnTo>
                  <a:lnTo>
                    <a:pt x="575919" y="560394"/>
                  </a:lnTo>
                  <a:lnTo>
                    <a:pt x="575357" y="561609"/>
                  </a:lnTo>
                  <a:lnTo>
                    <a:pt x="573019" y="570213"/>
                  </a:lnTo>
                  <a:lnTo>
                    <a:pt x="572832" y="570868"/>
                  </a:lnTo>
                  <a:lnTo>
                    <a:pt x="572645" y="571617"/>
                  </a:lnTo>
                  <a:lnTo>
                    <a:pt x="570774" y="579659"/>
                  </a:lnTo>
                  <a:lnTo>
                    <a:pt x="568436" y="587702"/>
                  </a:lnTo>
                  <a:lnTo>
                    <a:pt x="568250" y="588451"/>
                  </a:lnTo>
                  <a:lnTo>
                    <a:pt x="560393" y="590601"/>
                  </a:lnTo>
                  <a:lnTo>
                    <a:pt x="553285" y="592098"/>
                  </a:lnTo>
                  <a:lnTo>
                    <a:pt x="551322" y="588918"/>
                  </a:lnTo>
                  <a:lnTo>
                    <a:pt x="548235" y="583868"/>
                  </a:lnTo>
                  <a:lnTo>
                    <a:pt x="546365" y="580782"/>
                  </a:lnTo>
                  <a:lnTo>
                    <a:pt x="544775" y="577321"/>
                  </a:lnTo>
                  <a:lnTo>
                    <a:pt x="548796" y="573113"/>
                  </a:lnTo>
                  <a:lnTo>
                    <a:pt x="545336" y="568530"/>
                  </a:lnTo>
                  <a:lnTo>
                    <a:pt x="544307" y="567221"/>
                  </a:lnTo>
                  <a:lnTo>
                    <a:pt x="544494" y="566940"/>
                  </a:lnTo>
                  <a:lnTo>
                    <a:pt x="539444" y="559458"/>
                  </a:lnTo>
                  <a:lnTo>
                    <a:pt x="542904" y="555250"/>
                  </a:lnTo>
                  <a:lnTo>
                    <a:pt x="542717" y="555063"/>
                  </a:lnTo>
                  <a:lnTo>
                    <a:pt x="548423" y="548609"/>
                  </a:lnTo>
                  <a:lnTo>
                    <a:pt x="542437" y="540753"/>
                  </a:lnTo>
                  <a:lnTo>
                    <a:pt x="537947" y="536825"/>
                  </a:lnTo>
                  <a:lnTo>
                    <a:pt x="532897" y="529531"/>
                  </a:lnTo>
                  <a:lnTo>
                    <a:pt x="531495" y="527099"/>
                  </a:lnTo>
                  <a:lnTo>
                    <a:pt x="530092" y="523732"/>
                  </a:lnTo>
                  <a:lnTo>
                    <a:pt x="527286" y="524480"/>
                  </a:lnTo>
                  <a:lnTo>
                    <a:pt x="526631" y="524667"/>
                  </a:lnTo>
                  <a:lnTo>
                    <a:pt x="521394" y="527193"/>
                  </a:lnTo>
                  <a:lnTo>
                    <a:pt x="521768" y="531121"/>
                  </a:lnTo>
                  <a:lnTo>
                    <a:pt x="520178" y="533926"/>
                  </a:lnTo>
                  <a:lnTo>
                    <a:pt x="511481" y="542624"/>
                  </a:lnTo>
                  <a:lnTo>
                    <a:pt x="507552" y="544775"/>
                  </a:lnTo>
                  <a:lnTo>
                    <a:pt x="503905" y="545336"/>
                  </a:lnTo>
                  <a:lnTo>
                    <a:pt x="503438" y="546459"/>
                  </a:lnTo>
                  <a:lnTo>
                    <a:pt x="502970" y="547020"/>
                  </a:lnTo>
                  <a:lnTo>
                    <a:pt x="500912" y="550480"/>
                  </a:lnTo>
                  <a:lnTo>
                    <a:pt x="498387" y="555063"/>
                  </a:lnTo>
                  <a:lnTo>
                    <a:pt x="493992" y="564134"/>
                  </a:lnTo>
                  <a:lnTo>
                    <a:pt x="497265" y="570494"/>
                  </a:lnTo>
                  <a:lnTo>
                    <a:pt x="492028" y="574328"/>
                  </a:lnTo>
                  <a:lnTo>
                    <a:pt x="484171" y="572645"/>
                  </a:lnTo>
                  <a:lnTo>
                    <a:pt x="483797" y="572645"/>
                  </a:lnTo>
                  <a:lnTo>
                    <a:pt x="482114" y="577789"/>
                  </a:lnTo>
                  <a:lnTo>
                    <a:pt x="480150" y="590228"/>
                  </a:lnTo>
                  <a:lnTo>
                    <a:pt x="476035" y="599019"/>
                  </a:lnTo>
                  <a:lnTo>
                    <a:pt x="477531" y="606127"/>
                  </a:lnTo>
                  <a:lnTo>
                    <a:pt x="476783" y="611177"/>
                  </a:lnTo>
                  <a:lnTo>
                    <a:pt x="472481" y="619407"/>
                  </a:lnTo>
                  <a:lnTo>
                    <a:pt x="471639" y="622119"/>
                  </a:lnTo>
                  <a:lnTo>
                    <a:pt x="469769" y="634932"/>
                  </a:lnTo>
                  <a:lnTo>
                    <a:pt x="466870" y="649335"/>
                  </a:lnTo>
                  <a:lnTo>
                    <a:pt x="467151" y="651579"/>
                  </a:lnTo>
                  <a:lnTo>
                    <a:pt x="467151" y="659528"/>
                  </a:lnTo>
                  <a:lnTo>
                    <a:pt x="466402" y="669348"/>
                  </a:lnTo>
                  <a:lnTo>
                    <a:pt x="466028" y="672528"/>
                  </a:lnTo>
                  <a:lnTo>
                    <a:pt x="469208" y="678608"/>
                  </a:lnTo>
                  <a:lnTo>
                    <a:pt x="459575" y="680946"/>
                  </a:lnTo>
                  <a:lnTo>
                    <a:pt x="459855" y="685808"/>
                  </a:lnTo>
                  <a:lnTo>
                    <a:pt x="451064" y="692916"/>
                  </a:lnTo>
                  <a:lnTo>
                    <a:pt x="450036" y="693477"/>
                  </a:lnTo>
                  <a:lnTo>
                    <a:pt x="442273" y="691233"/>
                  </a:lnTo>
                  <a:lnTo>
                    <a:pt x="441712" y="691233"/>
                  </a:lnTo>
                  <a:lnTo>
                    <a:pt x="435539" y="693758"/>
                  </a:lnTo>
                  <a:lnTo>
                    <a:pt x="430021" y="707412"/>
                  </a:lnTo>
                  <a:lnTo>
                    <a:pt x="423288" y="714333"/>
                  </a:lnTo>
                  <a:lnTo>
                    <a:pt x="419828" y="722844"/>
                  </a:lnTo>
                  <a:lnTo>
                    <a:pt x="418612" y="726023"/>
                  </a:lnTo>
                  <a:lnTo>
                    <a:pt x="418425" y="726772"/>
                  </a:lnTo>
                  <a:lnTo>
                    <a:pt x="416460" y="728455"/>
                  </a:lnTo>
                  <a:lnTo>
                    <a:pt x="411410" y="732103"/>
                  </a:lnTo>
                  <a:lnTo>
                    <a:pt x="408417" y="733131"/>
                  </a:lnTo>
                  <a:lnTo>
                    <a:pt x="407108" y="733599"/>
                  </a:lnTo>
                  <a:lnTo>
                    <a:pt x="408324" y="738369"/>
                  </a:lnTo>
                  <a:lnTo>
                    <a:pt x="408605" y="739959"/>
                  </a:lnTo>
                  <a:lnTo>
                    <a:pt x="406547" y="741642"/>
                  </a:lnTo>
                  <a:lnTo>
                    <a:pt x="405238" y="742671"/>
                  </a:lnTo>
                  <a:lnTo>
                    <a:pt x="404583" y="743232"/>
                  </a:lnTo>
                  <a:lnTo>
                    <a:pt x="403928" y="744915"/>
                  </a:lnTo>
                  <a:lnTo>
                    <a:pt x="391957" y="739211"/>
                  </a:lnTo>
                  <a:lnTo>
                    <a:pt x="391957" y="739023"/>
                  </a:lnTo>
                  <a:lnTo>
                    <a:pt x="391490" y="738743"/>
                  </a:lnTo>
                  <a:lnTo>
                    <a:pt x="391302" y="738369"/>
                  </a:lnTo>
                  <a:lnTo>
                    <a:pt x="391302" y="737901"/>
                  </a:lnTo>
                  <a:lnTo>
                    <a:pt x="391022" y="737714"/>
                  </a:lnTo>
                  <a:lnTo>
                    <a:pt x="390741" y="737714"/>
                  </a:lnTo>
                  <a:lnTo>
                    <a:pt x="389245" y="735002"/>
                  </a:lnTo>
                  <a:lnTo>
                    <a:pt x="389245" y="734815"/>
                  </a:lnTo>
                  <a:lnTo>
                    <a:pt x="388964" y="734628"/>
                  </a:lnTo>
                  <a:lnTo>
                    <a:pt x="388871" y="734628"/>
                  </a:lnTo>
                  <a:lnTo>
                    <a:pt x="388964" y="733692"/>
                  </a:lnTo>
                  <a:lnTo>
                    <a:pt x="389152" y="733319"/>
                  </a:lnTo>
                  <a:lnTo>
                    <a:pt x="388964" y="733225"/>
                  </a:lnTo>
                  <a:lnTo>
                    <a:pt x="388590" y="733225"/>
                  </a:lnTo>
                  <a:lnTo>
                    <a:pt x="388403" y="733038"/>
                  </a:lnTo>
                  <a:lnTo>
                    <a:pt x="388403" y="732664"/>
                  </a:lnTo>
                  <a:lnTo>
                    <a:pt x="388684" y="732103"/>
                  </a:lnTo>
                  <a:lnTo>
                    <a:pt x="388684" y="731729"/>
                  </a:lnTo>
                  <a:lnTo>
                    <a:pt x="387655" y="731729"/>
                  </a:lnTo>
                  <a:lnTo>
                    <a:pt x="387468" y="730981"/>
                  </a:lnTo>
                  <a:lnTo>
                    <a:pt x="387281" y="730700"/>
                  </a:lnTo>
                  <a:lnTo>
                    <a:pt x="384849" y="730700"/>
                  </a:lnTo>
                  <a:lnTo>
                    <a:pt x="352397" y="737621"/>
                  </a:lnTo>
                  <a:lnTo>
                    <a:pt x="351275" y="738743"/>
                  </a:lnTo>
                  <a:lnTo>
                    <a:pt x="349404" y="740520"/>
                  </a:lnTo>
                  <a:lnTo>
                    <a:pt x="349030" y="740894"/>
                  </a:lnTo>
                  <a:lnTo>
                    <a:pt x="348095" y="742203"/>
                  </a:lnTo>
                  <a:lnTo>
                    <a:pt x="347814" y="742390"/>
                  </a:lnTo>
                  <a:lnTo>
                    <a:pt x="338742" y="750340"/>
                  </a:lnTo>
                  <a:lnTo>
                    <a:pt x="333505" y="751088"/>
                  </a:lnTo>
                  <a:lnTo>
                    <a:pt x="320225" y="759038"/>
                  </a:lnTo>
                  <a:lnTo>
                    <a:pt x="315829" y="763901"/>
                  </a:lnTo>
                  <a:lnTo>
                    <a:pt x="312462" y="765397"/>
                  </a:lnTo>
                  <a:lnTo>
                    <a:pt x="309563" y="766987"/>
                  </a:lnTo>
                  <a:lnTo>
                    <a:pt x="307973" y="771102"/>
                  </a:lnTo>
                  <a:lnTo>
                    <a:pt x="307973" y="771476"/>
                  </a:lnTo>
                  <a:lnTo>
                    <a:pt x="308534" y="781296"/>
                  </a:lnTo>
                  <a:lnTo>
                    <a:pt x="308534" y="781483"/>
                  </a:lnTo>
                  <a:lnTo>
                    <a:pt x="307786" y="781483"/>
                  </a:lnTo>
                  <a:lnTo>
                    <a:pt x="306664" y="780922"/>
                  </a:lnTo>
                  <a:lnTo>
                    <a:pt x="305261" y="779987"/>
                  </a:lnTo>
                  <a:lnTo>
                    <a:pt x="304419" y="779426"/>
                  </a:lnTo>
                  <a:lnTo>
                    <a:pt x="303110" y="779052"/>
                  </a:lnTo>
                  <a:lnTo>
                    <a:pt x="300024" y="778303"/>
                  </a:lnTo>
                  <a:lnTo>
                    <a:pt x="298995" y="778303"/>
                  </a:lnTo>
                  <a:lnTo>
                    <a:pt x="297311" y="778491"/>
                  </a:lnTo>
                  <a:lnTo>
                    <a:pt x="295909" y="778491"/>
                  </a:lnTo>
                  <a:lnTo>
                    <a:pt x="295909" y="778210"/>
                  </a:lnTo>
                  <a:lnTo>
                    <a:pt x="296376" y="775123"/>
                  </a:lnTo>
                  <a:lnTo>
                    <a:pt x="292542" y="771663"/>
                  </a:lnTo>
                  <a:lnTo>
                    <a:pt x="281506" y="773347"/>
                  </a:lnTo>
                  <a:lnTo>
                    <a:pt x="279542" y="779332"/>
                  </a:lnTo>
                  <a:lnTo>
                    <a:pt x="278794" y="782325"/>
                  </a:lnTo>
                  <a:lnTo>
                    <a:pt x="275520" y="789900"/>
                  </a:lnTo>
                  <a:lnTo>
                    <a:pt x="273369" y="792052"/>
                  </a:lnTo>
                  <a:lnTo>
                    <a:pt x="264017" y="794109"/>
                  </a:lnTo>
                  <a:lnTo>
                    <a:pt x="263362" y="790555"/>
                  </a:lnTo>
                  <a:lnTo>
                    <a:pt x="266449" y="782980"/>
                  </a:lnTo>
                  <a:lnTo>
                    <a:pt x="269441" y="779707"/>
                  </a:lnTo>
                  <a:lnTo>
                    <a:pt x="271125" y="776994"/>
                  </a:lnTo>
                  <a:lnTo>
                    <a:pt x="274024" y="772038"/>
                  </a:lnTo>
                  <a:lnTo>
                    <a:pt x="275053" y="769512"/>
                  </a:lnTo>
                  <a:lnTo>
                    <a:pt x="277204" y="764275"/>
                  </a:lnTo>
                  <a:lnTo>
                    <a:pt x="278045" y="758944"/>
                  </a:lnTo>
                  <a:lnTo>
                    <a:pt x="275520" y="753146"/>
                  </a:lnTo>
                  <a:lnTo>
                    <a:pt x="271592" y="738650"/>
                  </a:lnTo>
                  <a:lnTo>
                    <a:pt x="269067" y="729391"/>
                  </a:lnTo>
                  <a:lnTo>
                    <a:pt x="268413" y="726304"/>
                  </a:lnTo>
                  <a:lnTo>
                    <a:pt x="267852" y="724060"/>
                  </a:lnTo>
                  <a:lnTo>
                    <a:pt x="267384" y="721722"/>
                  </a:lnTo>
                  <a:lnTo>
                    <a:pt x="262521" y="721722"/>
                  </a:lnTo>
                  <a:lnTo>
                    <a:pt x="261679" y="721815"/>
                  </a:lnTo>
                  <a:lnTo>
                    <a:pt x="254665" y="722470"/>
                  </a:lnTo>
                  <a:lnTo>
                    <a:pt x="254477" y="722470"/>
                  </a:lnTo>
                  <a:lnTo>
                    <a:pt x="254291" y="721815"/>
                  </a:lnTo>
                  <a:lnTo>
                    <a:pt x="253916" y="721815"/>
                  </a:lnTo>
                  <a:lnTo>
                    <a:pt x="253730" y="721535"/>
                  </a:lnTo>
                  <a:lnTo>
                    <a:pt x="253542" y="721067"/>
                  </a:lnTo>
                  <a:lnTo>
                    <a:pt x="253542" y="720600"/>
                  </a:lnTo>
                  <a:lnTo>
                    <a:pt x="253355" y="720225"/>
                  </a:lnTo>
                  <a:lnTo>
                    <a:pt x="253168" y="719945"/>
                  </a:lnTo>
                  <a:lnTo>
                    <a:pt x="252794" y="719571"/>
                  </a:lnTo>
                  <a:lnTo>
                    <a:pt x="252794" y="719196"/>
                  </a:lnTo>
                  <a:lnTo>
                    <a:pt x="252794" y="718823"/>
                  </a:lnTo>
                  <a:lnTo>
                    <a:pt x="252794" y="718635"/>
                  </a:lnTo>
                  <a:lnTo>
                    <a:pt x="252514" y="718355"/>
                  </a:lnTo>
                  <a:lnTo>
                    <a:pt x="252514" y="718168"/>
                  </a:lnTo>
                  <a:lnTo>
                    <a:pt x="252514" y="717981"/>
                  </a:lnTo>
                  <a:lnTo>
                    <a:pt x="252514" y="717794"/>
                  </a:lnTo>
                  <a:lnTo>
                    <a:pt x="252326" y="717513"/>
                  </a:lnTo>
                  <a:lnTo>
                    <a:pt x="248305" y="717326"/>
                  </a:lnTo>
                  <a:lnTo>
                    <a:pt x="227730" y="726398"/>
                  </a:lnTo>
                  <a:lnTo>
                    <a:pt x="225672" y="730045"/>
                  </a:lnTo>
                  <a:lnTo>
                    <a:pt x="223708" y="733225"/>
                  </a:lnTo>
                  <a:lnTo>
                    <a:pt x="222119" y="736218"/>
                  </a:lnTo>
                  <a:lnTo>
                    <a:pt x="216975" y="745103"/>
                  </a:lnTo>
                  <a:lnTo>
                    <a:pt x="215665" y="747534"/>
                  </a:lnTo>
                  <a:lnTo>
                    <a:pt x="214543" y="749592"/>
                  </a:lnTo>
                  <a:lnTo>
                    <a:pt x="207342" y="748750"/>
                  </a:lnTo>
                  <a:lnTo>
                    <a:pt x="202572" y="748189"/>
                  </a:lnTo>
                  <a:lnTo>
                    <a:pt x="191349" y="756980"/>
                  </a:lnTo>
                  <a:lnTo>
                    <a:pt x="190695" y="757167"/>
                  </a:lnTo>
                  <a:lnTo>
                    <a:pt x="187796" y="758196"/>
                  </a:lnTo>
                  <a:lnTo>
                    <a:pt x="186673" y="758664"/>
                  </a:lnTo>
                  <a:lnTo>
                    <a:pt x="185364" y="759131"/>
                  </a:lnTo>
                  <a:lnTo>
                    <a:pt x="173860" y="756980"/>
                  </a:lnTo>
                  <a:lnTo>
                    <a:pt x="170119" y="756793"/>
                  </a:lnTo>
                  <a:lnTo>
                    <a:pt x="163573" y="761095"/>
                  </a:lnTo>
                  <a:lnTo>
                    <a:pt x="150479" y="759692"/>
                  </a:lnTo>
                  <a:lnTo>
                    <a:pt x="146084" y="756045"/>
                  </a:lnTo>
                  <a:lnTo>
                    <a:pt x="143839" y="751369"/>
                  </a:lnTo>
                  <a:lnTo>
                    <a:pt x="132055" y="746131"/>
                  </a:lnTo>
                  <a:lnTo>
                    <a:pt x="130185" y="747815"/>
                  </a:lnTo>
                  <a:lnTo>
                    <a:pt x="129156" y="749218"/>
                  </a:lnTo>
                  <a:lnTo>
                    <a:pt x="128127" y="750620"/>
                  </a:lnTo>
                  <a:lnTo>
                    <a:pt x="127098" y="752772"/>
                  </a:lnTo>
                  <a:lnTo>
                    <a:pt x="123544" y="771102"/>
                  </a:lnTo>
                  <a:lnTo>
                    <a:pt x="123544" y="771757"/>
                  </a:lnTo>
                  <a:lnTo>
                    <a:pt x="123825" y="772224"/>
                  </a:lnTo>
                  <a:lnTo>
                    <a:pt x="124667" y="773066"/>
                  </a:lnTo>
                  <a:lnTo>
                    <a:pt x="126631" y="780642"/>
                  </a:lnTo>
                  <a:lnTo>
                    <a:pt x="126631" y="780922"/>
                  </a:lnTo>
                  <a:lnTo>
                    <a:pt x="131774" y="796821"/>
                  </a:lnTo>
                  <a:lnTo>
                    <a:pt x="137947" y="818612"/>
                  </a:lnTo>
                  <a:lnTo>
                    <a:pt x="137760" y="820576"/>
                  </a:lnTo>
                  <a:lnTo>
                    <a:pt x="141408" y="821605"/>
                  </a:lnTo>
                  <a:lnTo>
                    <a:pt x="145710" y="822727"/>
                  </a:lnTo>
                  <a:lnTo>
                    <a:pt x="152817" y="826094"/>
                  </a:lnTo>
                  <a:lnTo>
                    <a:pt x="155436" y="827310"/>
                  </a:lnTo>
                  <a:lnTo>
                    <a:pt x="157213" y="828245"/>
                  </a:lnTo>
                  <a:lnTo>
                    <a:pt x="158055" y="828619"/>
                  </a:lnTo>
                  <a:lnTo>
                    <a:pt x="159832" y="829554"/>
                  </a:lnTo>
                  <a:lnTo>
                    <a:pt x="161422" y="830303"/>
                  </a:lnTo>
                  <a:lnTo>
                    <a:pt x="161608" y="832173"/>
                  </a:lnTo>
                  <a:lnTo>
                    <a:pt x="159177" y="833576"/>
                  </a:lnTo>
                  <a:lnTo>
                    <a:pt x="136358" y="840497"/>
                  </a:lnTo>
                  <a:lnTo>
                    <a:pt x="134393" y="840497"/>
                  </a:lnTo>
                  <a:lnTo>
                    <a:pt x="133645" y="842648"/>
                  </a:lnTo>
                  <a:lnTo>
                    <a:pt x="133271" y="844799"/>
                  </a:lnTo>
                  <a:lnTo>
                    <a:pt x="133739" y="847604"/>
                  </a:lnTo>
                  <a:lnTo>
                    <a:pt x="135796" y="855741"/>
                  </a:lnTo>
                  <a:lnTo>
                    <a:pt x="139070" y="855741"/>
                  </a:lnTo>
                  <a:lnTo>
                    <a:pt x="151415" y="857518"/>
                  </a:lnTo>
                  <a:lnTo>
                    <a:pt x="154127" y="857144"/>
                  </a:lnTo>
                  <a:lnTo>
                    <a:pt x="160019" y="856770"/>
                  </a:lnTo>
                  <a:lnTo>
                    <a:pt x="158709" y="862942"/>
                  </a:lnTo>
                  <a:lnTo>
                    <a:pt x="156278" y="866216"/>
                  </a:lnTo>
                  <a:lnTo>
                    <a:pt x="151508" y="871079"/>
                  </a:lnTo>
                  <a:lnTo>
                    <a:pt x="145429" y="879683"/>
                  </a:lnTo>
                  <a:lnTo>
                    <a:pt x="135142" y="885482"/>
                  </a:lnTo>
                  <a:lnTo>
                    <a:pt x="131213" y="890532"/>
                  </a:lnTo>
                  <a:lnTo>
                    <a:pt x="130746" y="893618"/>
                  </a:lnTo>
                  <a:lnTo>
                    <a:pt x="130746" y="894179"/>
                  </a:lnTo>
                  <a:lnTo>
                    <a:pt x="130372" y="896611"/>
                  </a:lnTo>
                  <a:lnTo>
                    <a:pt x="141501" y="902409"/>
                  </a:lnTo>
                  <a:lnTo>
                    <a:pt x="142249" y="903812"/>
                  </a:lnTo>
                  <a:lnTo>
                    <a:pt x="140940" y="905963"/>
                  </a:lnTo>
                  <a:lnTo>
                    <a:pt x="137760" y="909517"/>
                  </a:lnTo>
                  <a:lnTo>
                    <a:pt x="137386" y="911201"/>
                  </a:lnTo>
                  <a:lnTo>
                    <a:pt x="137105" y="915970"/>
                  </a:lnTo>
                  <a:lnTo>
                    <a:pt x="137105" y="919244"/>
                  </a:lnTo>
                  <a:lnTo>
                    <a:pt x="136358" y="921675"/>
                  </a:lnTo>
                  <a:lnTo>
                    <a:pt x="132149" y="923078"/>
                  </a:lnTo>
                  <a:lnTo>
                    <a:pt x="129530" y="923920"/>
                  </a:lnTo>
                  <a:lnTo>
                    <a:pt x="123358" y="925790"/>
                  </a:lnTo>
                  <a:lnTo>
                    <a:pt x="105588" y="926913"/>
                  </a:lnTo>
                  <a:lnTo>
                    <a:pt x="95301" y="930653"/>
                  </a:lnTo>
                  <a:lnTo>
                    <a:pt x="87725" y="935049"/>
                  </a:lnTo>
                  <a:lnTo>
                    <a:pt x="83423" y="938977"/>
                  </a:lnTo>
                  <a:lnTo>
                    <a:pt x="80524" y="941128"/>
                  </a:lnTo>
                  <a:lnTo>
                    <a:pt x="73136" y="945898"/>
                  </a:lnTo>
                  <a:lnTo>
                    <a:pt x="58078" y="949265"/>
                  </a:lnTo>
                  <a:lnTo>
                    <a:pt x="57517" y="953286"/>
                  </a:lnTo>
                  <a:lnTo>
                    <a:pt x="57143" y="955998"/>
                  </a:lnTo>
                  <a:lnTo>
                    <a:pt x="56582" y="959459"/>
                  </a:lnTo>
                  <a:lnTo>
                    <a:pt x="56863" y="961142"/>
                  </a:lnTo>
                  <a:lnTo>
                    <a:pt x="58920" y="964790"/>
                  </a:lnTo>
                  <a:lnTo>
                    <a:pt x="59855" y="966286"/>
                  </a:lnTo>
                  <a:lnTo>
                    <a:pt x="63596" y="980221"/>
                  </a:lnTo>
                  <a:lnTo>
                    <a:pt x="62567" y="980969"/>
                  </a:lnTo>
                  <a:lnTo>
                    <a:pt x="60884" y="981998"/>
                  </a:lnTo>
                  <a:lnTo>
                    <a:pt x="59107" y="983775"/>
                  </a:lnTo>
                  <a:lnTo>
                    <a:pt x="57517" y="984897"/>
                  </a:lnTo>
                  <a:lnTo>
                    <a:pt x="55647" y="986487"/>
                  </a:lnTo>
                  <a:lnTo>
                    <a:pt x="51157" y="989760"/>
                  </a:lnTo>
                  <a:lnTo>
                    <a:pt x="49755" y="990882"/>
                  </a:lnTo>
                  <a:lnTo>
                    <a:pt x="49287" y="991163"/>
                  </a:lnTo>
                  <a:lnTo>
                    <a:pt x="41805" y="1003882"/>
                  </a:lnTo>
                  <a:lnTo>
                    <a:pt x="42366" y="1005192"/>
                  </a:lnTo>
                  <a:lnTo>
                    <a:pt x="39280" y="1006688"/>
                  </a:lnTo>
                  <a:lnTo>
                    <a:pt x="38532" y="1006875"/>
                  </a:lnTo>
                  <a:lnTo>
                    <a:pt x="38064" y="1006875"/>
                  </a:lnTo>
                  <a:lnTo>
                    <a:pt x="34417" y="1007156"/>
                  </a:lnTo>
                  <a:lnTo>
                    <a:pt x="31517" y="1007343"/>
                  </a:lnTo>
                  <a:lnTo>
                    <a:pt x="32266" y="1011925"/>
                  </a:lnTo>
                  <a:lnTo>
                    <a:pt x="32827" y="1013983"/>
                  </a:lnTo>
                  <a:lnTo>
                    <a:pt x="33107" y="1015573"/>
                  </a:lnTo>
                  <a:lnTo>
                    <a:pt x="33294" y="1016789"/>
                  </a:lnTo>
                  <a:lnTo>
                    <a:pt x="33762" y="1020810"/>
                  </a:lnTo>
                  <a:lnTo>
                    <a:pt x="34229" y="1022961"/>
                  </a:lnTo>
                  <a:lnTo>
                    <a:pt x="36567" y="1033155"/>
                  </a:lnTo>
                  <a:lnTo>
                    <a:pt x="37316" y="1036616"/>
                  </a:lnTo>
                  <a:lnTo>
                    <a:pt x="39841" y="1047745"/>
                  </a:lnTo>
                  <a:lnTo>
                    <a:pt x="39186" y="1052421"/>
                  </a:lnTo>
                  <a:lnTo>
                    <a:pt x="35445" y="1055227"/>
                  </a:lnTo>
                  <a:lnTo>
                    <a:pt x="32546" y="1057097"/>
                  </a:lnTo>
                  <a:lnTo>
                    <a:pt x="28992" y="1059623"/>
                  </a:lnTo>
                  <a:lnTo>
                    <a:pt x="28244" y="1060184"/>
                  </a:lnTo>
                  <a:lnTo>
                    <a:pt x="27309" y="1061119"/>
                  </a:lnTo>
                  <a:lnTo>
                    <a:pt x="12345" y="1077018"/>
                  </a:lnTo>
                  <a:lnTo>
                    <a:pt x="11316" y="1082255"/>
                  </a:lnTo>
                  <a:lnTo>
                    <a:pt x="2899" y="1107507"/>
                  </a:lnTo>
                  <a:lnTo>
                    <a:pt x="0" y="1113492"/>
                  </a:lnTo>
                  <a:lnTo>
                    <a:pt x="13561" y="1143419"/>
                  </a:lnTo>
                  <a:lnTo>
                    <a:pt x="14870" y="1143139"/>
                  </a:lnTo>
                  <a:lnTo>
                    <a:pt x="16460" y="1142765"/>
                  </a:lnTo>
                  <a:lnTo>
                    <a:pt x="17769" y="1142484"/>
                  </a:lnTo>
                  <a:lnTo>
                    <a:pt x="20201" y="1141830"/>
                  </a:lnTo>
                  <a:lnTo>
                    <a:pt x="25064" y="1138369"/>
                  </a:lnTo>
                  <a:lnTo>
                    <a:pt x="26748" y="1136966"/>
                  </a:lnTo>
                  <a:lnTo>
                    <a:pt x="27309" y="1137527"/>
                  </a:lnTo>
                  <a:lnTo>
                    <a:pt x="28618" y="1138930"/>
                  </a:lnTo>
                  <a:lnTo>
                    <a:pt x="28244" y="1140520"/>
                  </a:lnTo>
                  <a:lnTo>
                    <a:pt x="28805" y="1145664"/>
                  </a:lnTo>
                  <a:lnTo>
                    <a:pt x="29553" y="1152024"/>
                  </a:lnTo>
                  <a:lnTo>
                    <a:pt x="18891" y="1169045"/>
                  </a:lnTo>
                  <a:lnTo>
                    <a:pt x="19359" y="1170261"/>
                  </a:lnTo>
                  <a:lnTo>
                    <a:pt x="19546" y="1171664"/>
                  </a:lnTo>
                  <a:lnTo>
                    <a:pt x="19546" y="1174002"/>
                  </a:lnTo>
                  <a:lnTo>
                    <a:pt x="19359" y="1176153"/>
                  </a:lnTo>
                  <a:lnTo>
                    <a:pt x="19546" y="1177462"/>
                  </a:lnTo>
                  <a:lnTo>
                    <a:pt x="19733" y="1179239"/>
                  </a:lnTo>
                  <a:lnTo>
                    <a:pt x="19921" y="1180829"/>
                  </a:lnTo>
                  <a:lnTo>
                    <a:pt x="19921" y="1184009"/>
                  </a:lnTo>
                  <a:lnTo>
                    <a:pt x="19921" y="1185505"/>
                  </a:lnTo>
                  <a:lnTo>
                    <a:pt x="19921" y="1187002"/>
                  </a:lnTo>
                  <a:lnTo>
                    <a:pt x="20388" y="1188779"/>
                  </a:lnTo>
                  <a:lnTo>
                    <a:pt x="23287" y="1192987"/>
                  </a:lnTo>
                  <a:lnTo>
                    <a:pt x="25625" y="1194671"/>
                  </a:lnTo>
                  <a:lnTo>
                    <a:pt x="26841" y="1195232"/>
                  </a:lnTo>
                  <a:lnTo>
                    <a:pt x="34229" y="1197944"/>
                  </a:lnTo>
                  <a:lnTo>
                    <a:pt x="36381" y="1197944"/>
                  </a:lnTo>
                  <a:lnTo>
                    <a:pt x="42553" y="1198972"/>
                  </a:lnTo>
                  <a:lnTo>
                    <a:pt x="39560" y="1202901"/>
                  </a:lnTo>
                  <a:lnTo>
                    <a:pt x="40589" y="1213843"/>
                  </a:lnTo>
                  <a:lnTo>
                    <a:pt x="38999" y="1222167"/>
                  </a:lnTo>
                  <a:lnTo>
                    <a:pt x="38251" y="1230397"/>
                  </a:lnTo>
                  <a:lnTo>
                    <a:pt x="39748" y="1241339"/>
                  </a:lnTo>
                  <a:lnTo>
                    <a:pt x="38158" y="1249195"/>
                  </a:lnTo>
                  <a:lnTo>
                    <a:pt x="26280" y="1264720"/>
                  </a:lnTo>
                  <a:lnTo>
                    <a:pt x="28151" y="1276504"/>
                  </a:lnTo>
                  <a:lnTo>
                    <a:pt x="25345" y="1289503"/>
                  </a:lnTo>
                  <a:lnTo>
                    <a:pt x="19733" y="1290813"/>
                  </a:lnTo>
                  <a:lnTo>
                    <a:pt x="10381" y="1297640"/>
                  </a:lnTo>
                  <a:lnTo>
                    <a:pt x="5050" y="1313820"/>
                  </a:lnTo>
                  <a:lnTo>
                    <a:pt x="4583" y="1320366"/>
                  </a:lnTo>
                  <a:lnTo>
                    <a:pt x="15057" y="1333553"/>
                  </a:lnTo>
                  <a:lnTo>
                    <a:pt x="27402" y="1345711"/>
                  </a:lnTo>
                  <a:lnTo>
                    <a:pt x="30021" y="1352819"/>
                  </a:lnTo>
                  <a:lnTo>
                    <a:pt x="26935" y="1359646"/>
                  </a:lnTo>
                  <a:lnTo>
                    <a:pt x="27496" y="1368905"/>
                  </a:lnTo>
                  <a:lnTo>
                    <a:pt x="29367" y="1376948"/>
                  </a:lnTo>
                  <a:lnTo>
                    <a:pt x="34323" y="1383775"/>
                  </a:lnTo>
                  <a:lnTo>
                    <a:pt x="34978" y="1391818"/>
                  </a:lnTo>
                  <a:lnTo>
                    <a:pt x="33014" y="1395466"/>
                  </a:lnTo>
                  <a:lnTo>
                    <a:pt x="32640" y="1395092"/>
                  </a:lnTo>
                  <a:lnTo>
                    <a:pt x="32359" y="1394904"/>
                  </a:lnTo>
                  <a:lnTo>
                    <a:pt x="31798" y="1394904"/>
                  </a:lnTo>
                  <a:lnTo>
                    <a:pt x="31050" y="1395092"/>
                  </a:lnTo>
                  <a:lnTo>
                    <a:pt x="30021" y="1395279"/>
                  </a:lnTo>
                  <a:lnTo>
                    <a:pt x="29460" y="1395466"/>
                  </a:lnTo>
                  <a:lnTo>
                    <a:pt x="28805" y="1395746"/>
                  </a:lnTo>
                  <a:lnTo>
                    <a:pt x="28431" y="1395933"/>
                  </a:lnTo>
                  <a:lnTo>
                    <a:pt x="27590" y="1396120"/>
                  </a:lnTo>
                  <a:lnTo>
                    <a:pt x="27402" y="1396120"/>
                  </a:lnTo>
                  <a:lnTo>
                    <a:pt x="26935" y="1396401"/>
                  </a:lnTo>
                  <a:lnTo>
                    <a:pt x="26560" y="1396588"/>
                  </a:lnTo>
                  <a:lnTo>
                    <a:pt x="25625" y="1396962"/>
                  </a:lnTo>
                  <a:lnTo>
                    <a:pt x="24971" y="1397149"/>
                  </a:lnTo>
                  <a:lnTo>
                    <a:pt x="24597" y="1397336"/>
                  </a:lnTo>
                  <a:lnTo>
                    <a:pt x="24316" y="1397617"/>
                  </a:lnTo>
                  <a:lnTo>
                    <a:pt x="24129" y="1398085"/>
                  </a:lnTo>
                  <a:lnTo>
                    <a:pt x="23942" y="1398271"/>
                  </a:lnTo>
                  <a:lnTo>
                    <a:pt x="23942" y="1398552"/>
                  </a:lnTo>
                  <a:lnTo>
                    <a:pt x="23942" y="1398832"/>
                  </a:lnTo>
                  <a:lnTo>
                    <a:pt x="30863" y="1411552"/>
                  </a:lnTo>
                  <a:lnTo>
                    <a:pt x="29367" y="1413048"/>
                  </a:lnTo>
                  <a:lnTo>
                    <a:pt x="15712" y="1436803"/>
                  </a:lnTo>
                  <a:lnTo>
                    <a:pt x="11877" y="1439235"/>
                  </a:lnTo>
                  <a:lnTo>
                    <a:pt x="8885" y="1441105"/>
                  </a:lnTo>
                  <a:lnTo>
                    <a:pt x="6360" y="1446717"/>
                  </a:lnTo>
                  <a:lnTo>
                    <a:pt x="9539" y="1456350"/>
                  </a:lnTo>
                  <a:lnTo>
                    <a:pt x="9726" y="1457098"/>
                  </a:lnTo>
                  <a:lnTo>
                    <a:pt x="15057" y="1455788"/>
                  </a:lnTo>
                  <a:lnTo>
                    <a:pt x="20668" y="1454760"/>
                  </a:lnTo>
                  <a:lnTo>
                    <a:pt x="23942" y="1456911"/>
                  </a:lnTo>
                  <a:lnTo>
                    <a:pt x="25625" y="1459155"/>
                  </a:lnTo>
                  <a:lnTo>
                    <a:pt x="26374" y="1463364"/>
                  </a:lnTo>
                  <a:lnTo>
                    <a:pt x="27963" y="1468788"/>
                  </a:lnTo>
                  <a:lnTo>
                    <a:pt x="28898" y="1472061"/>
                  </a:lnTo>
                  <a:lnTo>
                    <a:pt x="29928" y="1473558"/>
                  </a:lnTo>
                  <a:lnTo>
                    <a:pt x="31517" y="1475989"/>
                  </a:lnTo>
                  <a:lnTo>
                    <a:pt x="29460" y="1478702"/>
                  </a:lnTo>
                  <a:lnTo>
                    <a:pt x="28244" y="1480479"/>
                  </a:lnTo>
                  <a:lnTo>
                    <a:pt x="25345" y="1484126"/>
                  </a:lnTo>
                  <a:lnTo>
                    <a:pt x="30114" y="1488428"/>
                  </a:lnTo>
                  <a:lnTo>
                    <a:pt x="33014" y="1490953"/>
                  </a:lnTo>
                  <a:lnTo>
                    <a:pt x="38158" y="1496191"/>
                  </a:lnTo>
                  <a:lnTo>
                    <a:pt x="40870" y="1499184"/>
                  </a:lnTo>
                  <a:lnTo>
                    <a:pt x="41805" y="1498435"/>
                  </a:lnTo>
                  <a:lnTo>
                    <a:pt x="42647" y="1497874"/>
                  </a:lnTo>
                  <a:lnTo>
                    <a:pt x="43301" y="1497500"/>
                  </a:lnTo>
                  <a:lnTo>
                    <a:pt x="44049" y="1497126"/>
                  </a:lnTo>
                  <a:lnTo>
                    <a:pt x="47417" y="1495817"/>
                  </a:lnTo>
                  <a:lnTo>
                    <a:pt x="51532" y="1492637"/>
                  </a:lnTo>
                  <a:lnTo>
                    <a:pt x="59107" y="1487493"/>
                  </a:lnTo>
                  <a:lnTo>
                    <a:pt x="59668" y="1486932"/>
                  </a:lnTo>
                  <a:lnTo>
                    <a:pt x="60136" y="1486557"/>
                  </a:lnTo>
                  <a:lnTo>
                    <a:pt x="62661" y="1485155"/>
                  </a:lnTo>
                  <a:lnTo>
                    <a:pt x="63690" y="1484874"/>
                  </a:lnTo>
                  <a:lnTo>
                    <a:pt x="64718" y="1484874"/>
                  </a:lnTo>
                  <a:lnTo>
                    <a:pt x="65373" y="1484594"/>
                  </a:lnTo>
                  <a:lnTo>
                    <a:pt x="66215" y="1484594"/>
                  </a:lnTo>
                  <a:lnTo>
                    <a:pt x="67150" y="1485061"/>
                  </a:lnTo>
                  <a:lnTo>
                    <a:pt x="66869" y="1486090"/>
                  </a:lnTo>
                  <a:lnTo>
                    <a:pt x="63222" y="1501054"/>
                  </a:lnTo>
                  <a:lnTo>
                    <a:pt x="74632" y="1510032"/>
                  </a:lnTo>
                  <a:lnTo>
                    <a:pt x="76221" y="1510032"/>
                  </a:lnTo>
                  <a:lnTo>
                    <a:pt x="84920" y="1509377"/>
                  </a:lnTo>
                  <a:lnTo>
                    <a:pt x="87070" y="1517607"/>
                  </a:lnTo>
                  <a:lnTo>
                    <a:pt x="93430" y="1517607"/>
                  </a:lnTo>
                  <a:lnTo>
                    <a:pt x="98480" y="1516485"/>
                  </a:lnTo>
                  <a:lnTo>
                    <a:pt x="100725" y="1518636"/>
                  </a:lnTo>
                  <a:lnTo>
                    <a:pt x="102595" y="1520320"/>
                  </a:lnTo>
                  <a:lnTo>
                    <a:pt x="106897" y="1524341"/>
                  </a:lnTo>
                  <a:lnTo>
                    <a:pt x="108862" y="1525557"/>
                  </a:lnTo>
                  <a:lnTo>
                    <a:pt x="118027" y="1530888"/>
                  </a:lnTo>
                  <a:lnTo>
                    <a:pt x="123638" y="1526025"/>
                  </a:lnTo>
                  <a:lnTo>
                    <a:pt x="125976" y="1522938"/>
                  </a:lnTo>
                  <a:lnTo>
                    <a:pt x="126163" y="1522564"/>
                  </a:lnTo>
                  <a:lnTo>
                    <a:pt x="133832" y="1521722"/>
                  </a:lnTo>
                  <a:lnTo>
                    <a:pt x="135142" y="1521722"/>
                  </a:lnTo>
                  <a:lnTo>
                    <a:pt x="136451" y="1521255"/>
                  </a:lnTo>
                  <a:lnTo>
                    <a:pt x="145803" y="1517514"/>
                  </a:lnTo>
                  <a:lnTo>
                    <a:pt x="147767" y="1516766"/>
                  </a:lnTo>
                  <a:lnTo>
                    <a:pt x="149918" y="1515737"/>
                  </a:lnTo>
                  <a:lnTo>
                    <a:pt x="154127" y="1512370"/>
                  </a:lnTo>
                  <a:lnTo>
                    <a:pt x="154408" y="1512370"/>
                  </a:lnTo>
                  <a:lnTo>
                    <a:pt x="159925" y="1529204"/>
                  </a:lnTo>
                  <a:lnTo>
                    <a:pt x="165350" y="1528269"/>
                  </a:lnTo>
                  <a:lnTo>
                    <a:pt x="168716" y="1528269"/>
                  </a:lnTo>
                  <a:lnTo>
                    <a:pt x="170306" y="1530140"/>
                  </a:lnTo>
                  <a:lnTo>
                    <a:pt x="170306" y="1530420"/>
                  </a:lnTo>
                  <a:lnTo>
                    <a:pt x="171335" y="1530420"/>
                  </a:lnTo>
                  <a:lnTo>
                    <a:pt x="172925" y="1531356"/>
                  </a:lnTo>
                  <a:lnTo>
                    <a:pt x="174047" y="1530140"/>
                  </a:lnTo>
                  <a:lnTo>
                    <a:pt x="174982" y="1529298"/>
                  </a:lnTo>
                  <a:lnTo>
                    <a:pt x="176385" y="1528269"/>
                  </a:lnTo>
                  <a:lnTo>
                    <a:pt x="177320" y="1527614"/>
                  </a:lnTo>
                  <a:lnTo>
                    <a:pt x="178162" y="1527147"/>
                  </a:lnTo>
                  <a:lnTo>
                    <a:pt x="180313" y="1526305"/>
                  </a:lnTo>
                  <a:lnTo>
                    <a:pt x="181529" y="1525838"/>
                  </a:lnTo>
                  <a:lnTo>
                    <a:pt x="183212" y="1525557"/>
                  </a:lnTo>
                  <a:lnTo>
                    <a:pt x="184242" y="1525370"/>
                  </a:lnTo>
                  <a:lnTo>
                    <a:pt x="184896" y="1525370"/>
                  </a:lnTo>
                  <a:lnTo>
                    <a:pt x="186299" y="1524809"/>
                  </a:lnTo>
                  <a:lnTo>
                    <a:pt x="188450" y="1524154"/>
                  </a:lnTo>
                  <a:lnTo>
                    <a:pt x="189666" y="1523967"/>
                  </a:lnTo>
                  <a:lnTo>
                    <a:pt x="191349" y="1523967"/>
                  </a:lnTo>
                  <a:lnTo>
                    <a:pt x="193407" y="1523874"/>
                  </a:lnTo>
                  <a:lnTo>
                    <a:pt x="194529" y="1523874"/>
                  </a:lnTo>
                  <a:lnTo>
                    <a:pt x="195184" y="1523874"/>
                  </a:lnTo>
                  <a:lnTo>
                    <a:pt x="196119" y="1524061"/>
                  </a:lnTo>
                  <a:lnTo>
                    <a:pt x="196961" y="1524061"/>
                  </a:lnTo>
                  <a:lnTo>
                    <a:pt x="197896" y="1524528"/>
                  </a:lnTo>
                  <a:lnTo>
                    <a:pt x="199205" y="1525370"/>
                  </a:lnTo>
                  <a:lnTo>
                    <a:pt x="200701" y="1522564"/>
                  </a:lnTo>
                  <a:lnTo>
                    <a:pt x="204255" y="1517421"/>
                  </a:lnTo>
                  <a:lnTo>
                    <a:pt x="206313" y="1514989"/>
                  </a:lnTo>
                  <a:lnTo>
                    <a:pt x="209586" y="1510593"/>
                  </a:lnTo>
                  <a:lnTo>
                    <a:pt x="217536" y="1508255"/>
                  </a:lnTo>
                  <a:lnTo>
                    <a:pt x="219313" y="1509658"/>
                  </a:lnTo>
                  <a:lnTo>
                    <a:pt x="224457" y="1512931"/>
                  </a:lnTo>
                  <a:lnTo>
                    <a:pt x="225298" y="1513399"/>
                  </a:lnTo>
                  <a:lnTo>
                    <a:pt x="225953" y="1513680"/>
                  </a:lnTo>
                  <a:lnTo>
                    <a:pt x="226140" y="1513212"/>
                  </a:lnTo>
                  <a:lnTo>
                    <a:pt x="226140" y="1512651"/>
                  </a:lnTo>
                  <a:lnTo>
                    <a:pt x="229226" y="1502457"/>
                  </a:lnTo>
                  <a:lnTo>
                    <a:pt x="230723" y="1499277"/>
                  </a:lnTo>
                  <a:lnTo>
                    <a:pt x="239140" y="1497407"/>
                  </a:lnTo>
                  <a:lnTo>
                    <a:pt x="246996" y="1490579"/>
                  </a:lnTo>
                  <a:lnTo>
                    <a:pt x="247838" y="1490392"/>
                  </a:lnTo>
                  <a:lnTo>
                    <a:pt x="248305" y="1490392"/>
                  </a:lnTo>
                  <a:lnTo>
                    <a:pt x="248679" y="1490860"/>
                  </a:lnTo>
                  <a:lnTo>
                    <a:pt x="248679" y="1491515"/>
                  </a:lnTo>
                  <a:lnTo>
                    <a:pt x="248305" y="1492169"/>
                  </a:lnTo>
                  <a:lnTo>
                    <a:pt x="248305" y="1493198"/>
                  </a:lnTo>
                  <a:lnTo>
                    <a:pt x="250737" y="1496752"/>
                  </a:lnTo>
                  <a:lnTo>
                    <a:pt x="254384" y="1502644"/>
                  </a:lnTo>
                  <a:lnTo>
                    <a:pt x="255413" y="1504234"/>
                  </a:lnTo>
                  <a:lnTo>
                    <a:pt x="256815" y="1506478"/>
                  </a:lnTo>
                  <a:lnTo>
                    <a:pt x="261679" y="1514241"/>
                  </a:lnTo>
                  <a:lnTo>
                    <a:pt x="268413" y="1516018"/>
                  </a:lnTo>
                  <a:lnTo>
                    <a:pt x="272434" y="1517140"/>
                  </a:lnTo>
                  <a:lnTo>
                    <a:pt x="276549" y="1518356"/>
                  </a:lnTo>
                  <a:lnTo>
                    <a:pt x="276923" y="1518636"/>
                  </a:lnTo>
                  <a:lnTo>
                    <a:pt x="277297" y="1518636"/>
                  </a:lnTo>
                  <a:lnTo>
                    <a:pt x="282441" y="1522751"/>
                  </a:lnTo>
                  <a:lnTo>
                    <a:pt x="284686" y="1522471"/>
                  </a:lnTo>
                  <a:lnTo>
                    <a:pt x="288333" y="1519945"/>
                  </a:lnTo>
                  <a:lnTo>
                    <a:pt x="291045" y="1520413"/>
                  </a:lnTo>
                  <a:lnTo>
                    <a:pt x="293664" y="1522658"/>
                  </a:lnTo>
                  <a:lnTo>
                    <a:pt x="296657" y="1524528"/>
                  </a:lnTo>
                  <a:lnTo>
                    <a:pt x="299743" y="1524996"/>
                  </a:lnTo>
                  <a:lnTo>
                    <a:pt x="301146" y="1523874"/>
                  </a:lnTo>
                  <a:lnTo>
                    <a:pt x="302268" y="1521536"/>
                  </a:lnTo>
                  <a:lnTo>
                    <a:pt x="306103" y="1519852"/>
                  </a:lnTo>
                  <a:lnTo>
                    <a:pt x="309189" y="1522003"/>
                  </a:lnTo>
                  <a:lnTo>
                    <a:pt x="312462" y="1523874"/>
                  </a:lnTo>
                  <a:lnTo>
                    <a:pt x="316110" y="1528550"/>
                  </a:lnTo>
                  <a:lnTo>
                    <a:pt x="316858" y="1536406"/>
                  </a:lnTo>
                  <a:lnTo>
                    <a:pt x="318915" y="1540427"/>
                  </a:lnTo>
                  <a:lnTo>
                    <a:pt x="323779" y="1548283"/>
                  </a:lnTo>
                  <a:lnTo>
                    <a:pt x="332102" y="1542952"/>
                  </a:lnTo>
                  <a:lnTo>
                    <a:pt x="332570" y="1541643"/>
                  </a:lnTo>
                  <a:lnTo>
                    <a:pt x="333037" y="1540802"/>
                  </a:lnTo>
                  <a:lnTo>
                    <a:pt x="334347" y="1537902"/>
                  </a:lnTo>
                  <a:lnTo>
                    <a:pt x="337526" y="1536125"/>
                  </a:lnTo>
                  <a:lnTo>
                    <a:pt x="339210" y="1535096"/>
                  </a:lnTo>
                  <a:lnTo>
                    <a:pt x="342390" y="1533974"/>
                  </a:lnTo>
                  <a:lnTo>
                    <a:pt x="342857" y="1533600"/>
                  </a:lnTo>
                  <a:lnTo>
                    <a:pt x="349872" y="1527053"/>
                  </a:lnTo>
                  <a:lnTo>
                    <a:pt x="355576" y="1524341"/>
                  </a:lnTo>
                  <a:lnTo>
                    <a:pt x="356325" y="1525183"/>
                  </a:lnTo>
                  <a:lnTo>
                    <a:pt x="362684" y="1532291"/>
                  </a:lnTo>
                  <a:lnTo>
                    <a:pt x="375404" y="1530514"/>
                  </a:lnTo>
                  <a:lnTo>
                    <a:pt x="386813" y="1522751"/>
                  </a:lnTo>
                  <a:lnTo>
                    <a:pt x="393267" y="1523219"/>
                  </a:lnTo>
                  <a:lnTo>
                    <a:pt x="393267" y="1524715"/>
                  </a:lnTo>
                  <a:lnTo>
                    <a:pt x="394670" y="1537528"/>
                  </a:lnTo>
                  <a:lnTo>
                    <a:pt x="399907" y="1544917"/>
                  </a:lnTo>
                  <a:lnTo>
                    <a:pt x="402151" y="1547909"/>
                  </a:lnTo>
                  <a:lnTo>
                    <a:pt x="404396" y="1550808"/>
                  </a:lnTo>
                  <a:lnTo>
                    <a:pt x="408979" y="1557168"/>
                  </a:lnTo>
                  <a:lnTo>
                    <a:pt x="412345" y="1561657"/>
                  </a:lnTo>
                  <a:lnTo>
                    <a:pt x="414964" y="1565305"/>
                  </a:lnTo>
                  <a:lnTo>
                    <a:pt x="418425" y="1562218"/>
                  </a:lnTo>
                  <a:lnTo>
                    <a:pt x="418425" y="1562031"/>
                  </a:lnTo>
                  <a:lnTo>
                    <a:pt x="424223" y="1557075"/>
                  </a:lnTo>
                  <a:lnTo>
                    <a:pt x="424784" y="1557075"/>
                  </a:lnTo>
                  <a:lnTo>
                    <a:pt x="425158" y="1556794"/>
                  </a:lnTo>
                  <a:lnTo>
                    <a:pt x="427496" y="1556045"/>
                  </a:lnTo>
                  <a:lnTo>
                    <a:pt x="431705" y="1554737"/>
                  </a:lnTo>
                  <a:lnTo>
                    <a:pt x="432547" y="1554549"/>
                  </a:lnTo>
                  <a:lnTo>
                    <a:pt x="433669" y="1554175"/>
                  </a:lnTo>
                  <a:lnTo>
                    <a:pt x="441899" y="1551556"/>
                  </a:lnTo>
                  <a:lnTo>
                    <a:pt x="442554" y="1551369"/>
                  </a:lnTo>
                  <a:lnTo>
                    <a:pt x="443208" y="1550902"/>
                  </a:lnTo>
                  <a:lnTo>
                    <a:pt x="444331" y="1548938"/>
                  </a:lnTo>
                  <a:lnTo>
                    <a:pt x="445827" y="1543794"/>
                  </a:lnTo>
                  <a:lnTo>
                    <a:pt x="451812" y="1543046"/>
                  </a:lnTo>
                  <a:lnTo>
                    <a:pt x="453402" y="1542298"/>
                  </a:lnTo>
                  <a:lnTo>
                    <a:pt x="455366" y="1541363"/>
                  </a:lnTo>
                  <a:lnTo>
                    <a:pt x="460510" y="1538837"/>
                  </a:lnTo>
                  <a:lnTo>
                    <a:pt x="462942" y="1537248"/>
                  </a:lnTo>
                  <a:lnTo>
                    <a:pt x="464812" y="1536032"/>
                  </a:lnTo>
                  <a:lnTo>
                    <a:pt x="465654" y="1535564"/>
                  </a:lnTo>
                  <a:lnTo>
                    <a:pt x="466870" y="1534910"/>
                  </a:lnTo>
                  <a:lnTo>
                    <a:pt x="469114" y="1534255"/>
                  </a:lnTo>
                  <a:lnTo>
                    <a:pt x="469582" y="1534255"/>
                  </a:lnTo>
                  <a:lnTo>
                    <a:pt x="474539" y="1532665"/>
                  </a:lnTo>
                  <a:lnTo>
                    <a:pt x="480898" y="1532665"/>
                  </a:lnTo>
                  <a:lnTo>
                    <a:pt x="488474" y="1536687"/>
                  </a:lnTo>
                  <a:lnTo>
                    <a:pt x="492121" y="1538837"/>
                  </a:lnTo>
                  <a:lnTo>
                    <a:pt x="493243" y="1539211"/>
                  </a:lnTo>
                  <a:lnTo>
                    <a:pt x="495955" y="1539960"/>
                  </a:lnTo>
                  <a:lnTo>
                    <a:pt x="496704" y="1540334"/>
                  </a:lnTo>
                  <a:lnTo>
                    <a:pt x="497171" y="1540053"/>
                  </a:lnTo>
                  <a:lnTo>
                    <a:pt x="504747" y="1539772"/>
                  </a:lnTo>
                  <a:lnTo>
                    <a:pt x="505401" y="1540521"/>
                  </a:lnTo>
                  <a:lnTo>
                    <a:pt x="506617" y="1539586"/>
                  </a:lnTo>
                  <a:lnTo>
                    <a:pt x="507272" y="1539305"/>
                  </a:lnTo>
                  <a:lnTo>
                    <a:pt x="513070" y="1536967"/>
                  </a:lnTo>
                  <a:lnTo>
                    <a:pt x="514193" y="1536499"/>
                  </a:lnTo>
                  <a:lnTo>
                    <a:pt x="517185" y="1535283"/>
                  </a:lnTo>
                  <a:lnTo>
                    <a:pt x="522610" y="1532945"/>
                  </a:lnTo>
                  <a:lnTo>
                    <a:pt x="527380" y="1530981"/>
                  </a:lnTo>
                  <a:lnTo>
                    <a:pt x="532523" y="1528924"/>
                  </a:lnTo>
                  <a:lnTo>
                    <a:pt x="535329" y="1527802"/>
                  </a:lnTo>
                  <a:lnTo>
                    <a:pt x="537854" y="1526773"/>
                  </a:lnTo>
                  <a:lnTo>
                    <a:pt x="542811" y="1524435"/>
                  </a:lnTo>
                  <a:lnTo>
                    <a:pt x="559271" y="1525089"/>
                  </a:lnTo>
                  <a:lnTo>
                    <a:pt x="558616" y="1528456"/>
                  </a:lnTo>
                  <a:lnTo>
                    <a:pt x="558897" y="1536687"/>
                  </a:lnTo>
                  <a:lnTo>
                    <a:pt x="559552" y="1552772"/>
                  </a:lnTo>
                  <a:lnTo>
                    <a:pt x="570868" y="1539305"/>
                  </a:lnTo>
                  <a:lnTo>
                    <a:pt x="582184" y="1525650"/>
                  </a:lnTo>
                  <a:lnTo>
                    <a:pt x="595745" y="1528643"/>
                  </a:lnTo>
                  <a:lnTo>
                    <a:pt x="599299" y="1527334"/>
                  </a:lnTo>
                  <a:lnTo>
                    <a:pt x="606314" y="1524435"/>
                  </a:lnTo>
                  <a:lnTo>
                    <a:pt x="616134" y="1519572"/>
                  </a:lnTo>
                  <a:lnTo>
                    <a:pt x="626982" y="1514708"/>
                  </a:lnTo>
                  <a:lnTo>
                    <a:pt x="627450" y="1514708"/>
                  </a:lnTo>
                  <a:lnTo>
                    <a:pt x="635119" y="1503392"/>
                  </a:lnTo>
                  <a:lnTo>
                    <a:pt x="635867" y="1503111"/>
                  </a:lnTo>
                  <a:lnTo>
                    <a:pt x="647464" y="1491982"/>
                  </a:lnTo>
                  <a:lnTo>
                    <a:pt x="655881" y="1483472"/>
                  </a:lnTo>
                  <a:lnTo>
                    <a:pt x="676363" y="1476925"/>
                  </a:lnTo>
                  <a:lnTo>
                    <a:pt x="677485" y="1478888"/>
                  </a:lnTo>
                  <a:lnTo>
                    <a:pt x="679449" y="1504421"/>
                  </a:lnTo>
                  <a:lnTo>
                    <a:pt x="679636" y="1512370"/>
                  </a:lnTo>
                  <a:lnTo>
                    <a:pt x="679636" y="1515644"/>
                  </a:lnTo>
                  <a:lnTo>
                    <a:pt x="677859" y="1520413"/>
                  </a:lnTo>
                  <a:lnTo>
                    <a:pt x="680197" y="1526773"/>
                  </a:lnTo>
                  <a:lnTo>
                    <a:pt x="683003" y="1529765"/>
                  </a:lnTo>
                  <a:lnTo>
                    <a:pt x="683938" y="1531917"/>
                  </a:lnTo>
                  <a:lnTo>
                    <a:pt x="685154" y="1537434"/>
                  </a:lnTo>
                  <a:lnTo>
                    <a:pt x="686183" y="1538650"/>
                  </a:lnTo>
                  <a:lnTo>
                    <a:pt x="690859" y="1538183"/>
                  </a:lnTo>
                  <a:lnTo>
                    <a:pt x="698902" y="1538557"/>
                  </a:lnTo>
                  <a:lnTo>
                    <a:pt x="704326" y="1539211"/>
                  </a:lnTo>
                  <a:lnTo>
                    <a:pt x="704700" y="1541830"/>
                  </a:lnTo>
                  <a:lnTo>
                    <a:pt x="706103" y="1549686"/>
                  </a:lnTo>
                  <a:lnTo>
                    <a:pt x="706477" y="1551369"/>
                  </a:lnTo>
                  <a:lnTo>
                    <a:pt x="708160" y="1552118"/>
                  </a:lnTo>
                  <a:lnTo>
                    <a:pt x="714894" y="1554737"/>
                  </a:lnTo>
                  <a:lnTo>
                    <a:pt x="716110" y="1554737"/>
                  </a:lnTo>
                  <a:lnTo>
                    <a:pt x="719290" y="1554923"/>
                  </a:lnTo>
                  <a:lnTo>
                    <a:pt x="721441" y="1554737"/>
                  </a:lnTo>
                  <a:lnTo>
                    <a:pt x="723498" y="1548938"/>
                  </a:lnTo>
                  <a:lnTo>
                    <a:pt x="723498" y="1548564"/>
                  </a:lnTo>
                  <a:lnTo>
                    <a:pt x="723498" y="1541643"/>
                  </a:lnTo>
                  <a:lnTo>
                    <a:pt x="724060" y="1541830"/>
                  </a:lnTo>
                  <a:lnTo>
                    <a:pt x="729858" y="1543233"/>
                  </a:lnTo>
                  <a:lnTo>
                    <a:pt x="730045" y="1543233"/>
                  </a:lnTo>
                  <a:lnTo>
                    <a:pt x="729858" y="1548564"/>
                  </a:lnTo>
                  <a:lnTo>
                    <a:pt x="729858" y="1551463"/>
                  </a:lnTo>
                  <a:lnTo>
                    <a:pt x="729671" y="1555672"/>
                  </a:lnTo>
                  <a:lnTo>
                    <a:pt x="737340" y="1556700"/>
                  </a:lnTo>
                  <a:lnTo>
                    <a:pt x="744635" y="1556514"/>
                  </a:lnTo>
                  <a:lnTo>
                    <a:pt x="746318" y="1556514"/>
                  </a:lnTo>
                  <a:lnTo>
                    <a:pt x="753894" y="1551183"/>
                  </a:lnTo>
                  <a:lnTo>
                    <a:pt x="754268" y="1550715"/>
                  </a:lnTo>
                  <a:lnTo>
                    <a:pt x="757448" y="1550715"/>
                  </a:lnTo>
                  <a:lnTo>
                    <a:pt x="759973" y="1552960"/>
                  </a:lnTo>
                  <a:lnTo>
                    <a:pt x="760347" y="1552679"/>
                  </a:lnTo>
                  <a:lnTo>
                    <a:pt x="762217" y="1556420"/>
                  </a:lnTo>
                  <a:lnTo>
                    <a:pt x="764836" y="1559693"/>
                  </a:lnTo>
                  <a:lnTo>
                    <a:pt x="769325" y="1560254"/>
                  </a:lnTo>
                  <a:lnTo>
                    <a:pt x="815900" y="1551463"/>
                  </a:lnTo>
                  <a:lnTo>
                    <a:pt x="815900" y="1559787"/>
                  </a:lnTo>
                  <a:lnTo>
                    <a:pt x="815619" y="1565118"/>
                  </a:lnTo>
                  <a:lnTo>
                    <a:pt x="821605" y="1566240"/>
                  </a:lnTo>
                  <a:lnTo>
                    <a:pt x="828058" y="1567175"/>
                  </a:lnTo>
                  <a:lnTo>
                    <a:pt x="839000" y="1568859"/>
                  </a:lnTo>
                  <a:lnTo>
                    <a:pt x="841806" y="1569326"/>
                  </a:lnTo>
                  <a:lnTo>
                    <a:pt x="850504" y="1570168"/>
                  </a:lnTo>
                  <a:lnTo>
                    <a:pt x="860136" y="1571664"/>
                  </a:lnTo>
                  <a:lnTo>
                    <a:pt x="872762" y="1573722"/>
                  </a:lnTo>
                  <a:lnTo>
                    <a:pt x="873323" y="1573722"/>
                  </a:lnTo>
                  <a:lnTo>
                    <a:pt x="873323" y="1573160"/>
                  </a:lnTo>
                  <a:lnTo>
                    <a:pt x="872014" y="1565398"/>
                  </a:lnTo>
                  <a:lnTo>
                    <a:pt x="860697" y="1551369"/>
                  </a:lnTo>
                  <a:lnTo>
                    <a:pt x="857705" y="1548377"/>
                  </a:lnTo>
                  <a:lnTo>
                    <a:pt x="854058" y="1542952"/>
                  </a:lnTo>
                  <a:lnTo>
                    <a:pt x="844518" y="1536218"/>
                  </a:lnTo>
                  <a:lnTo>
                    <a:pt x="841432" y="1532384"/>
                  </a:lnTo>
                  <a:lnTo>
                    <a:pt x="840403" y="1529953"/>
                  </a:lnTo>
                  <a:lnTo>
                    <a:pt x="839187" y="1527053"/>
                  </a:lnTo>
                  <a:lnTo>
                    <a:pt x="838346" y="1525089"/>
                  </a:lnTo>
                  <a:lnTo>
                    <a:pt x="837317" y="1519665"/>
                  </a:lnTo>
                  <a:lnTo>
                    <a:pt x="831518" y="1504421"/>
                  </a:lnTo>
                  <a:lnTo>
                    <a:pt x="823662" y="1499090"/>
                  </a:lnTo>
                  <a:lnTo>
                    <a:pt x="814965" y="1487306"/>
                  </a:lnTo>
                  <a:lnTo>
                    <a:pt x="819641" y="1480385"/>
                  </a:lnTo>
                  <a:lnTo>
                    <a:pt x="820670" y="1479169"/>
                  </a:lnTo>
                  <a:lnTo>
                    <a:pt x="823101" y="1476364"/>
                  </a:lnTo>
                  <a:lnTo>
                    <a:pt x="821792" y="1464673"/>
                  </a:lnTo>
                  <a:lnTo>
                    <a:pt x="836755" y="1462803"/>
                  </a:lnTo>
                  <a:lnTo>
                    <a:pt x="835166" y="1448213"/>
                  </a:lnTo>
                  <a:lnTo>
                    <a:pt x="844424" y="1444285"/>
                  </a:lnTo>
                  <a:lnTo>
                    <a:pt x="844799" y="1444285"/>
                  </a:lnTo>
                  <a:lnTo>
                    <a:pt x="853683" y="1443069"/>
                  </a:lnTo>
                  <a:lnTo>
                    <a:pt x="862381" y="1443537"/>
                  </a:lnTo>
                  <a:lnTo>
                    <a:pt x="868928" y="1446342"/>
                  </a:lnTo>
                  <a:lnTo>
                    <a:pt x="875474" y="1447652"/>
                  </a:lnTo>
                  <a:lnTo>
                    <a:pt x="875755" y="1447839"/>
                  </a:lnTo>
                  <a:lnTo>
                    <a:pt x="878280" y="1445501"/>
                  </a:lnTo>
                  <a:lnTo>
                    <a:pt x="882489" y="1439328"/>
                  </a:lnTo>
                  <a:lnTo>
                    <a:pt x="895021" y="1429508"/>
                  </a:lnTo>
                  <a:lnTo>
                    <a:pt x="904373" y="1421839"/>
                  </a:lnTo>
                  <a:lnTo>
                    <a:pt x="906618" y="1420062"/>
                  </a:lnTo>
                  <a:lnTo>
                    <a:pt x="913819" y="1413984"/>
                  </a:lnTo>
                  <a:lnTo>
                    <a:pt x="915222" y="1421091"/>
                  </a:lnTo>
                  <a:lnTo>
                    <a:pt x="915783" y="1424739"/>
                  </a:lnTo>
                  <a:lnTo>
                    <a:pt x="911388" y="1434933"/>
                  </a:lnTo>
                  <a:lnTo>
                    <a:pt x="909704" y="1438393"/>
                  </a:lnTo>
                  <a:lnTo>
                    <a:pt x="922423" y="1448307"/>
                  </a:lnTo>
                  <a:lnTo>
                    <a:pt x="954595" y="1440825"/>
                  </a:lnTo>
                  <a:lnTo>
                    <a:pt x="961142" y="1448774"/>
                  </a:lnTo>
                  <a:lnTo>
                    <a:pt x="974703" y="1468882"/>
                  </a:lnTo>
                  <a:lnTo>
                    <a:pt x="974703" y="1469162"/>
                  </a:lnTo>
                  <a:lnTo>
                    <a:pt x="983961" y="1483472"/>
                  </a:lnTo>
                  <a:lnTo>
                    <a:pt x="985738" y="1486557"/>
                  </a:lnTo>
                  <a:lnTo>
                    <a:pt x="987983" y="1498716"/>
                  </a:lnTo>
                  <a:lnTo>
                    <a:pt x="990789" y="1514241"/>
                  </a:lnTo>
                  <a:lnTo>
                    <a:pt x="993969" y="1513025"/>
                  </a:lnTo>
                  <a:lnTo>
                    <a:pt x="1004911" y="1509752"/>
                  </a:lnTo>
                  <a:lnTo>
                    <a:pt x="1012673" y="1504701"/>
                  </a:lnTo>
                  <a:lnTo>
                    <a:pt x="1015292" y="1502831"/>
                  </a:lnTo>
                  <a:lnTo>
                    <a:pt x="1015853" y="1502363"/>
                  </a:lnTo>
                  <a:lnTo>
                    <a:pt x="1016414" y="1502924"/>
                  </a:lnTo>
                  <a:lnTo>
                    <a:pt x="1017256" y="1503205"/>
                  </a:lnTo>
                  <a:lnTo>
                    <a:pt x="1017818" y="1503392"/>
                  </a:lnTo>
                  <a:lnTo>
                    <a:pt x="1022680" y="1510313"/>
                  </a:lnTo>
                  <a:lnTo>
                    <a:pt x="1023335" y="1510687"/>
                  </a:lnTo>
                  <a:lnTo>
                    <a:pt x="1024457" y="1513118"/>
                  </a:lnTo>
                  <a:lnTo>
                    <a:pt x="1024457" y="1513586"/>
                  </a:lnTo>
                  <a:lnTo>
                    <a:pt x="1025018" y="1513867"/>
                  </a:lnTo>
                  <a:lnTo>
                    <a:pt x="1025393" y="1513867"/>
                  </a:lnTo>
                  <a:lnTo>
                    <a:pt x="1025393" y="1514522"/>
                  </a:lnTo>
                  <a:lnTo>
                    <a:pt x="1028105" y="1519291"/>
                  </a:lnTo>
                  <a:lnTo>
                    <a:pt x="1034371" y="1534629"/>
                  </a:lnTo>
                  <a:lnTo>
                    <a:pt x="1034838" y="1535003"/>
                  </a:lnTo>
                  <a:lnTo>
                    <a:pt x="1034838" y="1537528"/>
                  </a:lnTo>
                  <a:lnTo>
                    <a:pt x="1036522" y="1538370"/>
                  </a:lnTo>
                  <a:lnTo>
                    <a:pt x="1038953" y="1534348"/>
                  </a:lnTo>
                  <a:lnTo>
                    <a:pt x="1040637" y="1531262"/>
                  </a:lnTo>
                  <a:lnTo>
                    <a:pt x="1066169" y="1526679"/>
                  </a:lnTo>
                  <a:lnTo>
                    <a:pt x="1081039" y="1524809"/>
                  </a:lnTo>
                  <a:lnTo>
                    <a:pt x="1080198" y="1532384"/>
                  </a:lnTo>
                  <a:lnTo>
                    <a:pt x="1079823" y="1536873"/>
                  </a:lnTo>
                  <a:lnTo>
                    <a:pt x="1079637" y="1538931"/>
                  </a:lnTo>
                  <a:lnTo>
                    <a:pt x="1079449" y="1539211"/>
                  </a:lnTo>
                  <a:lnTo>
                    <a:pt x="1079637" y="1539399"/>
                  </a:lnTo>
                  <a:lnTo>
                    <a:pt x="1086744" y="1544262"/>
                  </a:lnTo>
                  <a:lnTo>
                    <a:pt x="1091888" y="1547722"/>
                  </a:lnTo>
                  <a:lnTo>
                    <a:pt x="1095442" y="1548657"/>
                  </a:lnTo>
                  <a:lnTo>
                    <a:pt x="1097032" y="1549031"/>
                  </a:lnTo>
                  <a:lnTo>
                    <a:pt x="1098154" y="1549031"/>
                  </a:lnTo>
                  <a:lnTo>
                    <a:pt x="1098154" y="1549499"/>
                  </a:lnTo>
                  <a:lnTo>
                    <a:pt x="1105917" y="1552679"/>
                  </a:lnTo>
                  <a:lnTo>
                    <a:pt x="1108161" y="1557916"/>
                  </a:lnTo>
                  <a:lnTo>
                    <a:pt x="1115175" y="1556794"/>
                  </a:lnTo>
                  <a:lnTo>
                    <a:pt x="1119758" y="1555765"/>
                  </a:lnTo>
                  <a:lnTo>
                    <a:pt x="1122002" y="1557916"/>
                  </a:lnTo>
                  <a:lnTo>
                    <a:pt x="1121535" y="1561096"/>
                  </a:lnTo>
                  <a:lnTo>
                    <a:pt x="1122564" y="1563902"/>
                  </a:lnTo>
                  <a:lnTo>
                    <a:pt x="1126772" y="1566801"/>
                  </a:lnTo>
                  <a:lnTo>
                    <a:pt x="1129765" y="1565866"/>
                  </a:lnTo>
                  <a:lnTo>
                    <a:pt x="1135002" y="1563808"/>
                  </a:lnTo>
                  <a:lnTo>
                    <a:pt x="1138837" y="1562406"/>
                  </a:lnTo>
                  <a:lnTo>
                    <a:pt x="1159599" y="1554549"/>
                  </a:lnTo>
                  <a:lnTo>
                    <a:pt x="1163059" y="1552772"/>
                  </a:lnTo>
                  <a:lnTo>
                    <a:pt x="1176901" y="1563247"/>
                  </a:lnTo>
                  <a:lnTo>
                    <a:pt x="1194951" y="1572132"/>
                  </a:lnTo>
                  <a:lnTo>
                    <a:pt x="1203274" y="1576153"/>
                  </a:lnTo>
                  <a:lnTo>
                    <a:pt x="1210195" y="1582513"/>
                  </a:lnTo>
                  <a:lnTo>
                    <a:pt x="1220296" y="1584944"/>
                  </a:lnTo>
                  <a:lnTo>
                    <a:pt x="1227778" y="1569700"/>
                  </a:lnTo>
                  <a:lnTo>
                    <a:pt x="1226095" y="1565491"/>
                  </a:lnTo>
                  <a:lnTo>
                    <a:pt x="1222541" y="1560441"/>
                  </a:lnTo>
                  <a:lnTo>
                    <a:pt x="1222821" y="1552679"/>
                  </a:lnTo>
                  <a:lnTo>
                    <a:pt x="1223008" y="1543607"/>
                  </a:lnTo>
                  <a:lnTo>
                    <a:pt x="1223195" y="1535751"/>
                  </a:lnTo>
                  <a:lnTo>
                    <a:pt x="1223195" y="1526025"/>
                  </a:lnTo>
                  <a:lnTo>
                    <a:pt x="1227590" y="1525744"/>
                  </a:lnTo>
                  <a:lnTo>
                    <a:pt x="1236101" y="1525183"/>
                  </a:lnTo>
                  <a:lnTo>
                    <a:pt x="1241525" y="1524996"/>
                  </a:lnTo>
                  <a:lnTo>
                    <a:pt x="1241993" y="1527241"/>
                  </a:lnTo>
                  <a:lnTo>
                    <a:pt x="1243303" y="1533133"/>
                  </a:lnTo>
                  <a:lnTo>
                    <a:pt x="1244144" y="1537154"/>
                  </a:lnTo>
                  <a:lnTo>
                    <a:pt x="1245079" y="1541363"/>
                  </a:lnTo>
                  <a:lnTo>
                    <a:pt x="1246576" y="1548003"/>
                  </a:lnTo>
                  <a:lnTo>
                    <a:pt x="1247885" y="1554456"/>
                  </a:lnTo>
                  <a:lnTo>
                    <a:pt x="1249008" y="1554830"/>
                  </a:lnTo>
                  <a:lnTo>
                    <a:pt x="1262755" y="1551837"/>
                  </a:lnTo>
                  <a:lnTo>
                    <a:pt x="1266777" y="1551089"/>
                  </a:lnTo>
                  <a:lnTo>
                    <a:pt x="1267431" y="1550808"/>
                  </a:lnTo>
                  <a:lnTo>
                    <a:pt x="1276317" y="1549125"/>
                  </a:lnTo>
                  <a:lnTo>
                    <a:pt x="1310733" y="1541830"/>
                  </a:lnTo>
                  <a:lnTo>
                    <a:pt x="1311388" y="1545197"/>
                  </a:lnTo>
                  <a:lnTo>
                    <a:pt x="1344869" y="1537715"/>
                  </a:lnTo>
                  <a:lnTo>
                    <a:pt x="1344308" y="1535471"/>
                  </a:lnTo>
                  <a:lnTo>
                    <a:pt x="1341035" y="1519572"/>
                  </a:lnTo>
                  <a:lnTo>
                    <a:pt x="1335985" y="1494788"/>
                  </a:lnTo>
                  <a:lnTo>
                    <a:pt x="1334020" y="1463551"/>
                  </a:lnTo>
                  <a:lnTo>
                    <a:pt x="1338977" y="1454946"/>
                  </a:lnTo>
                  <a:lnTo>
                    <a:pt x="1340287" y="1452141"/>
                  </a:lnTo>
                  <a:lnTo>
                    <a:pt x="1357776" y="1420343"/>
                  </a:lnTo>
                  <a:lnTo>
                    <a:pt x="1357401" y="1420062"/>
                  </a:lnTo>
                  <a:lnTo>
                    <a:pt x="1357401" y="1419875"/>
                  </a:lnTo>
                  <a:lnTo>
                    <a:pt x="1357401" y="1419408"/>
                  </a:lnTo>
                  <a:lnTo>
                    <a:pt x="1357869" y="1417631"/>
                  </a:lnTo>
                  <a:lnTo>
                    <a:pt x="1359179" y="1413142"/>
                  </a:lnTo>
                  <a:lnTo>
                    <a:pt x="1358898" y="1412674"/>
                  </a:lnTo>
                  <a:lnTo>
                    <a:pt x="1358898" y="1412113"/>
                  </a:lnTo>
                  <a:lnTo>
                    <a:pt x="1358150" y="1388639"/>
                  </a:lnTo>
                  <a:lnTo>
                    <a:pt x="1361517" y="1383962"/>
                  </a:lnTo>
                  <a:lnTo>
                    <a:pt x="1364415" y="1382934"/>
                  </a:lnTo>
                  <a:lnTo>
                    <a:pt x="1368063" y="1378070"/>
                  </a:lnTo>
                  <a:lnTo>
                    <a:pt x="1453544" y="1373020"/>
                  </a:lnTo>
                  <a:lnTo>
                    <a:pt x="1452234" y="1352445"/>
                  </a:lnTo>
                  <a:lnTo>
                    <a:pt x="1467291" y="1351323"/>
                  </a:lnTo>
                  <a:lnTo>
                    <a:pt x="1465515" y="1309985"/>
                  </a:lnTo>
                  <a:lnTo>
                    <a:pt x="1472810" y="1301287"/>
                  </a:lnTo>
                  <a:lnTo>
                    <a:pt x="1472436" y="1294273"/>
                  </a:lnTo>
                  <a:lnTo>
                    <a:pt x="1471220" y="1271921"/>
                  </a:lnTo>
                  <a:lnTo>
                    <a:pt x="1470658" y="1262008"/>
                  </a:lnTo>
                  <a:lnTo>
                    <a:pt x="1470658" y="1259670"/>
                  </a:lnTo>
                  <a:lnTo>
                    <a:pt x="1467666" y="1253871"/>
                  </a:lnTo>
                  <a:lnTo>
                    <a:pt x="1466544" y="1251440"/>
                  </a:lnTo>
                  <a:lnTo>
                    <a:pt x="1469817" y="1245641"/>
                  </a:lnTo>
                  <a:lnTo>
                    <a:pt x="1469817" y="1245267"/>
                  </a:lnTo>
                  <a:lnTo>
                    <a:pt x="1469350" y="1244425"/>
                  </a:lnTo>
                  <a:lnTo>
                    <a:pt x="1468788" y="1243022"/>
                  </a:lnTo>
                  <a:lnTo>
                    <a:pt x="1468040" y="1240778"/>
                  </a:lnTo>
                  <a:lnTo>
                    <a:pt x="1467572" y="1239468"/>
                  </a:lnTo>
                  <a:lnTo>
                    <a:pt x="1467198" y="1237504"/>
                  </a:lnTo>
                  <a:lnTo>
                    <a:pt x="1466637" y="1234512"/>
                  </a:lnTo>
                  <a:lnTo>
                    <a:pt x="1466169" y="1233015"/>
                  </a:lnTo>
                  <a:lnTo>
                    <a:pt x="1465515" y="1231238"/>
                  </a:lnTo>
                  <a:lnTo>
                    <a:pt x="1464953" y="1227965"/>
                  </a:lnTo>
                  <a:lnTo>
                    <a:pt x="1464486" y="1225440"/>
                  </a:lnTo>
                  <a:lnTo>
                    <a:pt x="1464112" y="1223195"/>
                  </a:lnTo>
                  <a:lnTo>
                    <a:pt x="1464112" y="1222541"/>
                  </a:lnTo>
                  <a:lnTo>
                    <a:pt x="1476177" y="1223944"/>
                  </a:lnTo>
                  <a:lnTo>
                    <a:pt x="1477393" y="1224972"/>
                  </a:lnTo>
                  <a:lnTo>
                    <a:pt x="1476177" y="1214498"/>
                  </a:lnTo>
                  <a:lnTo>
                    <a:pt x="1475896" y="1211224"/>
                  </a:lnTo>
                  <a:lnTo>
                    <a:pt x="1474586" y="1197476"/>
                  </a:lnTo>
                  <a:lnTo>
                    <a:pt x="1471407" y="1196260"/>
                  </a:lnTo>
                  <a:lnTo>
                    <a:pt x="1470752" y="1189714"/>
                  </a:lnTo>
                  <a:lnTo>
                    <a:pt x="1467198" y="1182326"/>
                  </a:lnTo>
                  <a:lnTo>
                    <a:pt x="1466076" y="1180175"/>
                  </a:lnTo>
                  <a:lnTo>
                    <a:pt x="1465234" y="1178398"/>
                  </a:lnTo>
                  <a:lnTo>
                    <a:pt x="1466450" y="1177649"/>
                  </a:lnTo>
                  <a:lnTo>
                    <a:pt x="1471594" y="1174844"/>
                  </a:lnTo>
                  <a:lnTo>
                    <a:pt x="1478421" y="1172131"/>
                  </a:lnTo>
                  <a:lnTo>
                    <a:pt x="1489363" y="1170448"/>
                  </a:lnTo>
                  <a:lnTo>
                    <a:pt x="1506478" y="1169793"/>
                  </a:lnTo>
                  <a:lnTo>
                    <a:pt x="1522283" y="1165678"/>
                  </a:lnTo>
                  <a:lnTo>
                    <a:pt x="1528643" y="1162405"/>
                  </a:lnTo>
                  <a:lnTo>
                    <a:pt x="1528456" y="1161283"/>
                  </a:lnTo>
                  <a:lnTo>
                    <a:pt x="1528269" y="1155671"/>
                  </a:lnTo>
                  <a:lnTo>
                    <a:pt x="1528643" y="1148938"/>
                  </a:lnTo>
                  <a:lnTo>
                    <a:pt x="1527988" y="1146506"/>
                  </a:lnTo>
                  <a:lnTo>
                    <a:pt x="1527428" y="1144074"/>
                  </a:lnTo>
                  <a:lnTo>
                    <a:pt x="1527802" y="1141642"/>
                  </a:lnTo>
                  <a:lnTo>
                    <a:pt x="1527802" y="1140334"/>
                  </a:lnTo>
                  <a:lnTo>
                    <a:pt x="1526493" y="1139211"/>
                  </a:lnTo>
                  <a:lnTo>
                    <a:pt x="1523406" y="1138182"/>
                  </a:lnTo>
                  <a:lnTo>
                    <a:pt x="1519572" y="1137808"/>
                  </a:lnTo>
                  <a:lnTo>
                    <a:pt x="1518262" y="1137341"/>
                  </a:lnTo>
                  <a:lnTo>
                    <a:pt x="1517234" y="1135283"/>
                  </a:lnTo>
                  <a:lnTo>
                    <a:pt x="1515831" y="1133506"/>
                  </a:lnTo>
                  <a:lnTo>
                    <a:pt x="1512931" y="1131916"/>
                  </a:lnTo>
                  <a:lnTo>
                    <a:pt x="1510967" y="1131729"/>
                  </a:lnTo>
                  <a:lnTo>
                    <a:pt x="1510032" y="1131355"/>
                  </a:lnTo>
                  <a:lnTo>
                    <a:pt x="1508816" y="1129391"/>
                  </a:lnTo>
                  <a:lnTo>
                    <a:pt x="1506198" y="1126211"/>
                  </a:lnTo>
                  <a:lnTo>
                    <a:pt x="1505075" y="1123499"/>
                  </a:lnTo>
                  <a:lnTo>
                    <a:pt x="1505075" y="1121442"/>
                  </a:lnTo>
                  <a:lnTo>
                    <a:pt x="1505450" y="1118075"/>
                  </a:lnTo>
                  <a:lnTo>
                    <a:pt x="1506291" y="1113118"/>
                  </a:lnTo>
                  <a:lnTo>
                    <a:pt x="1506945" y="1111341"/>
                  </a:lnTo>
                  <a:lnTo>
                    <a:pt x="1507226" y="1107881"/>
                  </a:lnTo>
                  <a:lnTo>
                    <a:pt x="1507601" y="1103953"/>
                  </a:lnTo>
                  <a:lnTo>
                    <a:pt x="1508068" y="1102924"/>
                  </a:lnTo>
                  <a:lnTo>
                    <a:pt x="1509283" y="1101427"/>
                  </a:lnTo>
                  <a:lnTo>
                    <a:pt x="1510032" y="1099557"/>
                  </a:lnTo>
                  <a:lnTo>
                    <a:pt x="1511528" y="1098903"/>
                  </a:lnTo>
                  <a:lnTo>
                    <a:pt x="1512744" y="1098903"/>
                  </a:lnTo>
                  <a:lnTo>
                    <a:pt x="1513960" y="1099557"/>
                  </a:lnTo>
                  <a:lnTo>
                    <a:pt x="1516485" y="1101988"/>
                  </a:lnTo>
                  <a:lnTo>
                    <a:pt x="1517607" y="1102176"/>
                  </a:lnTo>
                  <a:lnTo>
                    <a:pt x="1519104" y="1100680"/>
                  </a:lnTo>
                  <a:lnTo>
                    <a:pt x="1520694" y="1097593"/>
                  </a:lnTo>
                  <a:lnTo>
                    <a:pt x="1523218" y="1093384"/>
                  </a:lnTo>
                  <a:lnTo>
                    <a:pt x="1525931" y="1091046"/>
                  </a:lnTo>
                  <a:lnTo>
                    <a:pt x="1529578" y="1088521"/>
                  </a:lnTo>
                  <a:lnTo>
                    <a:pt x="1531448" y="1085809"/>
                  </a:lnTo>
                  <a:lnTo>
                    <a:pt x="1532945" y="1084874"/>
                  </a:lnTo>
                  <a:lnTo>
                    <a:pt x="1535845" y="1084500"/>
                  </a:lnTo>
                  <a:lnTo>
                    <a:pt x="1540707" y="1083471"/>
                  </a:lnTo>
                  <a:lnTo>
                    <a:pt x="1544916" y="1079543"/>
                  </a:lnTo>
                  <a:lnTo>
                    <a:pt x="1549405" y="1076550"/>
                  </a:lnTo>
                  <a:lnTo>
                    <a:pt x="1549593" y="1076363"/>
                  </a:lnTo>
                  <a:lnTo>
                    <a:pt x="1549499" y="1075054"/>
                  </a:lnTo>
                  <a:lnTo>
                    <a:pt x="1548845" y="1073745"/>
                  </a:lnTo>
                  <a:lnTo>
                    <a:pt x="1546693" y="1069723"/>
                  </a:lnTo>
                  <a:lnTo>
                    <a:pt x="1546880" y="1062989"/>
                  </a:lnTo>
                  <a:lnTo>
                    <a:pt x="1547255" y="1060651"/>
                  </a:lnTo>
                  <a:lnTo>
                    <a:pt x="1551369" y="1056817"/>
                  </a:lnTo>
                  <a:lnTo>
                    <a:pt x="1553894" y="1055414"/>
                  </a:lnTo>
                  <a:lnTo>
                    <a:pt x="1556888" y="1054666"/>
                  </a:lnTo>
                  <a:lnTo>
                    <a:pt x="1559039" y="1052982"/>
                  </a:lnTo>
                  <a:lnTo>
                    <a:pt x="1559319" y="1051205"/>
                  </a:lnTo>
                  <a:lnTo>
                    <a:pt x="1559693" y="1044285"/>
                  </a:lnTo>
                  <a:lnTo>
                    <a:pt x="1560067" y="1043536"/>
                  </a:lnTo>
                  <a:lnTo>
                    <a:pt x="1562873" y="1042320"/>
                  </a:lnTo>
                  <a:lnTo>
                    <a:pt x="1565118" y="1038580"/>
                  </a:lnTo>
                  <a:lnTo>
                    <a:pt x="1567642" y="1034090"/>
                  </a:lnTo>
                  <a:lnTo>
                    <a:pt x="1569139" y="1031939"/>
                  </a:lnTo>
                  <a:lnTo>
                    <a:pt x="1569420" y="1027544"/>
                  </a:lnTo>
                  <a:lnTo>
                    <a:pt x="1570729" y="1024551"/>
                  </a:lnTo>
                  <a:lnTo>
                    <a:pt x="1573815" y="1023335"/>
                  </a:lnTo>
                  <a:lnTo>
                    <a:pt x="1576059" y="1023148"/>
                  </a:lnTo>
                  <a:lnTo>
                    <a:pt x="1577556" y="1022120"/>
                  </a:lnTo>
                  <a:lnTo>
                    <a:pt x="1577556" y="1019408"/>
                  </a:lnTo>
                  <a:lnTo>
                    <a:pt x="1576434" y="1015854"/>
                  </a:lnTo>
                  <a:lnTo>
                    <a:pt x="1576621" y="1011832"/>
                  </a:lnTo>
                  <a:lnTo>
                    <a:pt x="1578304" y="1008465"/>
                  </a:lnTo>
                  <a:lnTo>
                    <a:pt x="1581016" y="1006875"/>
                  </a:lnTo>
                  <a:lnTo>
                    <a:pt x="1584477" y="1007156"/>
                  </a:lnTo>
                  <a:lnTo>
                    <a:pt x="1588311" y="1008465"/>
                  </a:lnTo>
                  <a:lnTo>
                    <a:pt x="1591023" y="1008652"/>
                  </a:lnTo>
                  <a:lnTo>
                    <a:pt x="1592800" y="1006688"/>
                  </a:lnTo>
                  <a:lnTo>
                    <a:pt x="1594951" y="1001451"/>
                  </a:lnTo>
                  <a:lnTo>
                    <a:pt x="1598131" y="993689"/>
                  </a:lnTo>
                  <a:lnTo>
                    <a:pt x="1600469" y="985458"/>
                  </a:lnTo>
                  <a:lnTo>
                    <a:pt x="1601405" y="976386"/>
                  </a:lnTo>
                  <a:lnTo>
                    <a:pt x="1601031" y="964977"/>
                  </a:lnTo>
                  <a:lnTo>
                    <a:pt x="1598037" y="954876"/>
                  </a:lnTo>
                  <a:lnTo>
                    <a:pt x="1596354" y="948516"/>
                  </a:lnTo>
                  <a:lnTo>
                    <a:pt x="1597664" y="942624"/>
                  </a:lnTo>
                  <a:lnTo>
                    <a:pt x="1601311" y="939164"/>
                  </a:lnTo>
                  <a:lnTo>
                    <a:pt x="1604210" y="938229"/>
                  </a:lnTo>
                  <a:lnTo>
                    <a:pt x="1605800" y="938042"/>
                  </a:lnTo>
                  <a:lnTo>
                    <a:pt x="1614404" y="934675"/>
                  </a:lnTo>
                  <a:lnTo>
                    <a:pt x="1609728" y="930186"/>
                  </a:lnTo>
                  <a:lnTo>
                    <a:pt x="1610570" y="93037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7" name="Vabakuju: kujund 6">
              <a:extLst>
                <a:ext uri="{FF2B5EF4-FFF2-40B4-BE49-F238E27FC236}">
                  <a16:creationId xmlns:a16="http://schemas.microsoft.com/office/drawing/2014/main" id="{91CDC1BF-94F5-2444-F11A-0B8B999DE861}"/>
                </a:ext>
              </a:extLst>
            </p:cNvPr>
            <p:cNvSpPr>
              <a:spLocks/>
            </p:cNvSpPr>
            <p:nvPr/>
          </p:nvSpPr>
          <p:spPr>
            <a:xfrm>
              <a:off x="7136543" y="4789537"/>
              <a:ext cx="1698481" cy="1860558"/>
            </a:xfrm>
            <a:custGeom>
              <a:avLst/>
              <a:gdLst>
                <a:gd name="csX0" fmla="*/ 1696611 w 1698481"/>
                <a:gd name="csY0" fmla="*/ 118775 h 1860558"/>
                <a:gd name="csX1" fmla="*/ 1693619 w 1698481"/>
                <a:gd name="csY1" fmla="*/ 118775 h 1860558"/>
                <a:gd name="csX2" fmla="*/ 1660792 w 1698481"/>
                <a:gd name="csY2" fmla="*/ 119523 h 1860558"/>
                <a:gd name="csX3" fmla="*/ 1660792 w 1698481"/>
                <a:gd name="csY3" fmla="*/ 114753 h 1860558"/>
                <a:gd name="csX4" fmla="*/ 1660605 w 1698481"/>
                <a:gd name="csY4" fmla="*/ 113724 h 1860558"/>
                <a:gd name="csX5" fmla="*/ 1660418 w 1698481"/>
                <a:gd name="csY5" fmla="*/ 112228 h 1860558"/>
                <a:gd name="csX6" fmla="*/ 1659857 w 1698481"/>
                <a:gd name="csY6" fmla="*/ 104185 h 1860558"/>
                <a:gd name="csX7" fmla="*/ 1659857 w 1698481"/>
                <a:gd name="csY7" fmla="*/ 102970 h 1860558"/>
                <a:gd name="csX8" fmla="*/ 1659389 w 1698481"/>
                <a:gd name="csY8" fmla="*/ 98761 h 1860558"/>
                <a:gd name="csX9" fmla="*/ 1659389 w 1698481"/>
                <a:gd name="csY9" fmla="*/ 97264 h 1860558"/>
                <a:gd name="csX10" fmla="*/ 1659015 w 1698481"/>
                <a:gd name="csY10" fmla="*/ 93710 h 1860558"/>
                <a:gd name="csX11" fmla="*/ 1659015 w 1698481"/>
                <a:gd name="csY11" fmla="*/ 91559 h 1860558"/>
                <a:gd name="csX12" fmla="*/ 1662195 w 1698481"/>
                <a:gd name="csY12" fmla="*/ 89502 h 1860558"/>
                <a:gd name="csX13" fmla="*/ 1663691 w 1698481"/>
                <a:gd name="csY13" fmla="*/ 89315 h 1860558"/>
                <a:gd name="csX14" fmla="*/ 1664907 w 1698481"/>
                <a:gd name="csY14" fmla="*/ 87912 h 1860558"/>
                <a:gd name="csX15" fmla="*/ 1665936 w 1698481"/>
                <a:gd name="csY15" fmla="*/ 86883 h 1860558"/>
                <a:gd name="csX16" fmla="*/ 1657986 w 1698481"/>
                <a:gd name="csY16" fmla="*/ 77718 h 1860558"/>
                <a:gd name="csX17" fmla="*/ 1656864 w 1698481"/>
                <a:gd name="csY17" fmla="*/ 76409 h 1860558"/>
                <a:gd name="csX18" fmla="*/ 1653684 w 1698481"/>
                <a:gd name="csY18" fmla="*/ 72761 h 1860558"/>
                <a:gd name="csX19" fmla="*/ 1653217 w 1698481"/>
                <a:gd name="csY19" fmla="*/ 72200 h 1860558"/>
                <a:gd name="csX20" fmla="*/ 1649195 w 1698481"/>
                <a:gd name="csY20" fmla="*/ 71732 h 1860558"/>
                <a:gd name="csX21" fmla="*/ 1634325 w 1698481"/>
                <a:gd name="csY21" fmla="*/ 67243 h 1860558"/>
                <a:gd name="csX22" fmla="*/ 1627591 w 1698481"/>
                <a:gd name="csY22" fmla="*/ 66308 h 1860558"/>
                <a:gd name="csX23" fmla="*/ 1605332 w 1698481"/>
                <a:gd name="csY23" fmla="*/ 58826 h 1860558"/>
                <a:gd name="csX24" fmla="*/ 1602059 w 1698481"/>
                <a:gd name="csY24" fmla="*/ 52840 h 1860558"/>
                <a:gd name="csX25" fmla="*/ 1600282 w 1698481"/>
                <a:gd name="csY25" fmla="*/ 41525 h 1860558"/>
                <a:gd name="csX26" fmla="*/ 1599721 w 1698481"/>
                <a:gd name="csY26" fmla="*/ 38251 h 1860558"/>
                <a:gd name="csX27" fmla="*/ 1603181 w 1698481"/>
                <a:gd name="csY27" fmla="*/ 34229 h 1860558"/>
                <a:gd name="csX28" fmla="*/ 1603743 w 1698481"/>
                <a:gd name="csY28" fmla="*/ 30956 h 1860558"/>
                <a:gd name="csX29" fmla="*/ 1603930 w 1698481"/>
                <a:gd name="csY29" fmla="*/ 28151 h 1860558"/>
                <a:gd name="csX30" fmla="*/ 1603743 w 1698481"/>
                <a:gd name="csY30" fmla="*/ 26654 h 1860558"/>
                <a:gd name="csX31" fmla="*/ 1601779 w 1698481"/>
                <a:gd name="csY31" fmla="*/ 24410 h 1860558"/>
                <a:gd name="csX32" fmla="*/ 1600750 w 1698481"/>
                <a:gd name="csY32" fmla="*/ 22726 h 1860558"/>
                <a:gd name="csX33" fmla="*/ 1599627 w 1698481"/>
                <a:gd name="csY33" fmla="*/ 21229 h 1860558"/>
                <a:gd name="csX34" fmla="*/ 1596167 w 1698481"/>
                <a:gd name="csY34" fmla="*/ 17863 h 1860558"/>
                <a:gd name="csX35" fmla="*/ 1593829 w 1698481"/>
                <a:gd name="csY35" fmla="*/ 15525 h 1860558"/>
                <a:gd name="csX36" fmla="*/ 1591678 w 1698481"/>
                <a:gd name="csY36" fmla="*/ 14964 h 1860558"/>
                <a:gd name="csX37" fmla="*/ 1588124 w 1698481"/>
                <a:gd name="csY37" fmla="*/ 14402 h 1860558"/>
                <a:gd name="csX38" fmla="*/ 1586160 w 1698481"/>
                <a:gd name="csY38" fmla="*/ 14122 h 1860558"/>
                <a:gd name="csX39" fmla="*/ 1584103 w 1698481"/>
                <a:gd name="csY39" fmla="*/ 13841 h 1860558"/>
                <a:gd name="csX40" fmla="*/ 1583354 w 1698481"/>
                <a:gd name="csY40" fmla="*/ 12906 h 1860558"/>
                <a:gd name="csX41" fmla="*/ 1582326 w 1698481"/>
                <a:gd name="csY41" fmla="*/ 11129 h 1860558"/>
                <a:gd name="csX42" fmla="*/ 1580549 w 1698481"/>
                <a:gd name="csY42" fmla="*/ 10007 h 1860558"/>
                <a:gd name="csX43" fmla="*/ 1579520 w 1698481"/>
                <a:gd name="csY43" fmla="*/ 9352 h 1860558"/>
                <a:gd name="csX44" fmla="*/ 1574189 w 1698481"/>
                <a:gd name="csY44" fmla="*/ 6172 h 1860558"/>
                <a:gd name="csX45" fmla="*/ 1571664 w 1698481"/>
                <a:gd name="csY45" fmla="*/ 4489 h 1860558"/>
                <a:gd name="csX46" fmla="*/ 1567643 w 1698481"/>
                <a:gd name="csY46" fmla="*/ 1964 h 1860558"/>
                <a:gd name="csX47" fmla="*/ 1562593 w 1698481"/>
                <a:gd name="csY47" fmla="*/ 1964 h 1860558"/>
                <a:gd name="csX48" fmla="*/ 1557635 w 1698481"/>
                <a:gd name="csY48" fmla="*/ 2338 h 1860558"/>
                <a:gd name="csX49" fmla="*/ 1554455 w 1698481"/>
                <a:gd name="csY49" fmla="*/ 2338 h 1860558"/>
                <a:gd name="csX50" fmla="*/ 1552398 w 1698481"/>
                <a:gd name="csY50" fmla="*/ 1029 h 1860558"/>
                <a:gd name="csX51" fmla="*/ 1550715 w 1698481"/>
                <a:gd name="csY51" fmla="*/ 0 h 1860558"/>
                <a:gd name="csX52" fmla="*/ 1546226 w 1698481"/>
                <a:gd name="csY52" fmla="*/ 655 h 1860558"/>
                <a:gd name="csX53" fmla="*/ 1540614 w 1698481"/>
                <a:gd name="csY53" fmla="*/ 3273 h 1860558"/>
                <a:gd name="csX54" fmla="*/ 1534909 w 1698481"/>
                <a:gd name="csY54" fmla="*/ 4489 h 1860558"/>
                <a:gd name="csX55" fmla="*/ 1528924 w 1698481"/>
                <a:gd name="csY55" fmla="*/ 5705 h 1860558"/>
                <a:gd name="csX56" fmla="*/ 1524622 w 1698481"/>
                <a:gd name="csY56" fmla="*/ 2899 h 1860558"/>
                <a:gd name="csX57" fmla="*/ 1519291 w 1698481"/>
                <a:gd name="csY57" fmla="*/ 374 h 1860558"/>
                <a:gd name="csX58" fmla="*/ 1519010 w 1698481"/>
                <a:gd name="csY58" fmla="*/ 374 h 1860558"/>
                <a:gd name="csX59" fmla="*/ 1517514 w 1698481"/>
                <a:gd name="csY59" fmla="*/ 2338 h 1860558"/>
                <a:gd name="csX60" fmla="*/ 1515363 w 1698481"/>
                <a:gd name="csY60" fmla="*/ 6079 h 1860558"/>
                <a:gd name="csX61" fmla="*/ 1499557 w 1698481"/>
                <a:gd name="csY61" fmla="*/ 3460 h 1860558"/>
                <a:gd name="csX62" fmla="*/ 1490018 w 1698481"/>
                <a:gd name="csY62" fmla="*/ 5331 h 1860558"/>
                <a:gd name="csX63" fmla="*/ 1488241 w 1698481"/>
                <a:gd name="csY63" fmla="*/ 6266 h 1860558"/>
                <a:gd name="csX64" fmla="*/ 1480666 w 1698481"/>
                <a:gd name="csY64" fmla="*/ 9165 h 1860558"/>
                <a:gd name="csX65" fmla="*/ 1476176 w 1698481"/>
                <a:gd name="csY65" fmla="*/ 10755 h 1860558"/>
                <a:gd name="csX66" fmla="*/ 1474025 w 1698481"/>
                <a:gd name="csY66" fmla="*/ 12252 h 1860558"/>
                <a:gd name="csX67" fmla="*/ 1472716 w 1698481"/>
                <a:gd name="csY67" fmla="*/ 13093 h 1860558"/>
                <a:gd name="csX68" fmla="*/ 1469536 w 1698481"/>
                <a:gd name="csY68" fmla="*/ 19827 h 1860558"/>
                <a:gd name="csX69" fmla="*/ 1467946 w 1698481"/>
                <a:gd name="csY69" fmla="*/ 23194 h 1860558"/>
                <a:gd name="csX70" fmla="*/ 1465702 w 1698481"/>
                <a:gd name="csY70" fmla="*/ 31704 h 1860558"/>
                <a:gd name="csX71" fmla="*/ 1463364 w 1698481"/>
                <a:gd name="csY71" fmla="*/ 34978 h 1860558"/>
                <a:gd name="csX72" fmla="*/ 1461400 w 1698481"/>
                <a:gd name="csY72" fmla="*/ 37503 h 1860558"/>
                <a:gd name="csX73" fmla="*/ 1458126 w 1698481"/>
                <a:gd name="csY73" fmla="*/ 41525 h 1860558"/>
                <a:gd name="csX74" fmla="*/ 1456536 w 1698481"/>
                <a:gd name="csY74" fmla="*/ 43863 h 1860558"/>
                <a:gd name="csX75" fmla="*/ 1455133 w 1698481"/>
                <a:gd name="csY75" fmla="*/ 43395 h 1860558"/>
                <a:gd name="csX76" fmla="*/ 1451299 w 1698481"/>
                <a:gd name="csY76" fmla="*/ 42927 h 1860558"/>
                <a:gd name="csX77" fmla="*/ 1445875 w 1698481"/>
                <a:gd name="csY77" fmla="*/ 42927 h 1860558"/>
                <a:gd name="csX78" fmla="*/ 1442040 w 1698481"/>
                <a:gd name="csY78" fmla="*/ 43395 h 1860558"/>
                <a:gd name="csX79" fmla="*/ 1439328 w 1698481"/>
                <a:gd name="csY79" fmla="*/ 44049 h 1860558"/>
                <a:gd name="csX80" fmla="*/ 1435775 w 1698481"/>
                <a:gd name="csY80" fmla="*/ 44517 h 1860558"/>
                <a:gd name="csX81" fmla="*/ 1433529 w 1698481"/>
                <a:gd name="csY81" fmla="*/ 44517 h 1860558"/>
                <a:gd name="csX82" fmla="*/ 1432314 w 1698481"/>
                <a:gd name="csY82" fmla="*/ 44517 h 1860558"/>
                <a:gd name="csX83" fmla="*/ 1426141 w 1698481"/>
                <a:gd name="csY83" fmla="*/ 48539 h 1860558"/>
                <a:gd name="csX84" fmla="*/ 1423990 w 1698481"/>
                <a:gd name="csY84" fmla="*/ 49941 h 1860558"/>
                <a:gd name="csX85" fmla="*/ 1419033 w 1698481"/>
                <a:gd name="csY85" fmla="*/ 53402 h 1860558"/>
                <a:gd name="csX86" fmla="*/ 1415012 w 1698481"/>
                <a:gd name="csY86" fmla="*/ 56582 h 1860558"/>
                <a:gd name="csX87" fmla="*/ 1412206 w 1698481"/>
                <a:gd name="csY87" fmla="*/ 58920 h 1860558"/>
                <a:gd name="csX88" fmla="*/ 1410617 w 1698481"/>
                <a:gd name="csY88" fmla="*/ 60136 h 1860558"/>
                <a:gd name="csX89" fmla="*/ 1409962 w 1698481"/>
                <a:gd name="csY89" fmla="*/ 60603 h 1860558"/>
                <a:gd name="csX90" fmla="*/ 1409214 w 1698481"/>
                <a:gd name="csY90" fmla="*/ 61071 h 1860558"/>
                <a:gd name="csX91" fmla="*/ 1406688 w 1698481"/>
                <a:gd name="csY91" fmla="*/ 63035 h 1860558"/>
                <a:gd name="csX92" fmla="*/ 1405286 w 1698481"/>
                <a:gd name="csY92" fmla="*/ 64718 h 1860558"/>
                <a:gd name="csX93" fmla="*/ 1402573 w 1698481"/>
                <a:gd name="csY93" fmla="*/ 68833 h 1860558"/>
                <a:gd name="csX94" fmla="*/ 1401451 w 1698481"/>
                <a:gd name="csY94" fmla="*/ 69955 h 1860558"/>
                <a:gd name="csX95" fmla="*/ 1399394 w 1698481"/>
                <a:gd name="csY95" fmla="*/ 72013 h 1860558"/>
                <a:gd name="csX96" fmla="*/ 1394811 w 1698481"/>
                <a:gd name="csY96" fmla="*/ 76970 h 1860558"/>
                <a:gd name="csX97" fmla="*/ 1391912 w 1698481"/>
                <a:gd name="csY97" fmla="*/ 79121 h 1860558"/>
                <a:gd name="csX98" fmla="*/ 1388919 w 1698481"/>
                <a:gd name="csY98" fmla="*/ 81833 h 1860558"/>
                <a:gd name="csX99" fmla="*/ 1387236 w 1698481"/>
                <a:gd name="csY99" fmla="*/ 79028 h 1860558"/>
                <a:gd name="csX100" fmla="*/ 1386207 w 1698481"/>
                <a:gd name="csY100" fmla="*/ 77157 h 1860558"/>
                <a:gd name="csX101" fmla="*/ 1383588 w 1698481"/>
                <a:gd name="csY101" fmla="*/ 72013 h 1860558"/>
                <a:gd name="csX102" fmla="*/ 1381437 w 1698481"/>
                <a:gd name="csY102" fmla="*/ 67898 h 1860558"/>
                <a:gd name="csX103" fmla="*/ 1368437 w 1698481"/>
                <a:gd name="csY103" fmla="*/ 67617 h 1860558"/>
                <a:gd name="csX104" fmla="*/ 1366754 w 1698481"/>
                <a:gd name="csY104" fmla="*/ 68552 h 1860558"/>
                <a:gd name="csX105" fmla="*/ 1365351 w 1698481"/>
                <a:gd name="csY105" fmla="*/ 69488 h 1860558"/>
                <a:gd name="csX106" fmla="*/ 1363387 w 1698481"/>
                <a:gd name="csY106" fmla="*/ 71359 h 1860558"/>
                <a:gd name="csX107" fmla="*/ 1362265 w 1698481"/>
                <a:gd name="csY107" fmla="*/ 73042 h 1860558"/>
                <a:gd name="csX108" fmla="*/ 1361984 w 1698481"/>
                <a:gd name="csY108" fmla="*/ 73042 h 1860558"/>
                <a:gd name="csX109" fmla="*/ 1360207 w 1698481"/>
                <a:gd name="csY109" fmla="*/ 74351 h 1860558"/>
                <a:gd name="csX110" fmla="*/ 1358991 w 1698481"/>
                <a:gd name="csY110" fmla="*/ 74819 h 1860558"/>
                <a:gd name="csX111" fmla="*/ 1357776 w 1698481"/>
                <a:gd name="csY111" fmla="*/ 75006 h 1860558"/>
                <a:gd name="csX112" fmla="*/ 1356279 w 1698481"/>
                <a:gd name="csY112" fmla="*/ 75380 h 1860558"/>
                <a:gd name="csX113" fmla="*/ 1354128 w 1698481"/>
                <a:gd name="csY113" fmla="*/ 76596 h 1860558"/>
                <a:gd name="csX114" fmla="*/ 1352632 w 1698481"/>
                <a:gd name="csY114" fmla="*/ 77157 h 1860558"/>
                <a:gd name="csX115" fmla="*/ 1347769 w 1698481"/>
                <a:gd name="csY115" fmla="*/ 72481 h 1860558"/>
                <a:gd name="csX116" fmla="*/ 1345524 w 1698481"/>
                <a:gd name="csY116" fmla="*/ 83329 h 1860558"/>
                <a:gd name="csX117" fmla="*/ 1347301 w 1698481"/>
                <a:gd name="csY117" fmla="*/ 108113 h 1860558"/>
                <a:gd name="csX118" fmla="*/ 1341970 w 1698481"/>
                <a:gd name="csY118" fmla="*/ 150573 h 1860558"/>
                <a:gd name="csX119" fmla="*/ 1324294 w 1698481"/>
                <a:gd name="csY119" fmla="*/ 164695 h 1860558"/>
                <a:gd name="csX120" fmla="*/ 1304841 w 1698481"/>
                <a:gd name="csY120" fmla="*/ 166472 h 1860558"/>
                <a:gd name="csX121" fmla="*/ 1301007 w 1698481"/>
                <a:gd name="csY121" fmla="*/ 167875 h 1860558"/>
                <a:gd name="csX122" fmla="*/ 1276504 w 1698481"/>
                <a:gd name="csY122" fmla="*/ 177040 h 1860558"/>
                <a:gd name="csX123" fmla="*/ 1223382 w 1698481"/>
                <a:gd name="csY123" fmla="*/ 192939 h 1860558"/>
                <a:gd name="csX124" fmla="*/ 1228713 w 1698481"/>
                <a:gd name="csY124" fmla="*/ 226608 h 1860558"/>
                <a:gd name="csX125" fmla="*/ 1235821 w 1698481"/>
                <a:gd name="csY125" fmla="*/ 233715 h 1860558"/>
                <a:gd name="csX126" fmla="*/ 1233296 w 1698481"/>
                <a:gd name="csY126" fmla="*/ 265888 h 1860558"/>
                <a:gd name="csX127" fmla="*/ 1229555 w 1698481"/>
                <a:gd name="csY127" fmla="*/ 264391 h 1860558"/>
                <a:gd name="csX128" fmla="*/ 1219174 w 1698481"/>
                <a:gd name="csY128" fmla="*/ 266823 h 1860558"/>
                <a:gd name="csX129" fmla="*/ 1214310 w 1698481"/>
                <a:gd name="csY129" fmla="*/ 266823 h 1860558"/>
                <a:gd name="csX130" fmla="*/ 1213094 w 1698481"/>
                <a:gd name="csY130" fmla="*/ 267197 h 1860558"/>
                <a:gd name="csX131" fmla="*/ 1206922 w 1698481"/>
                <a:gd name="csY131" fmla="*/ 269535 h 1860558"/>
                <a:gd name="csX132" fmla="*/ 1201685 w 1698481"/>
                <a:gd name="csY132" fmla="*/ 271592 h 1860558"/>
                <a:gd name="csX133" fmla="*/ 1197850 w 1698481"/>
                <a:gd name="csY133" fmla="*/ 272995 h 1860558"/>
                <a:gd name="csX134" fmla="*/ 1196541 w 1698481"/>
                <a:gd name="csY134" fmla="*/ 272434 h 1860558"/>
                <a:gd name="csX135" fmla="*/ 1195138 w 1698481"/>
                <a:gd name="csY135" fmla="*/ 269348 h 1860558"/>
                <a:gd name="csX136" fmla="*/ 1194577 w 1698481"/>
                <a:gd name="csY136" fmla="*/ 268880 h 1860558"/>
                <a:gd name="csX137" fmla="*/ 1194109 w 1698481"/>
                <a:gd name="csY137" fmla="*/ 267758 h 1860558"/>
                <a:gd name="csX138" fmla="*/ 1192145 w 1698481"/>
                <a:gd name="csY138" fmla="*/ 265981 h 1860558"/>
                <a:gd name="csX139" fmla="*/ 1193361 w 1698481"/>
                <a:gd name="csY139" fmla="*/ 267758 h 1860558"/>
                <a:gd name="csX140" fmla="*/ 1193361 w 1698481"/>
                <a:gd name="csY140" fmla="*/ 268038 h 1860558"/>
                <a:gd name="csX141" fmla="*/ 1191958 w 1698481"/>
                <a:gd name="csY141" fmla="*/ 268038 h 1860558"/>
                <a:gd name="csX142" fmla="*/ 1190836 w 1698481"/>
                <a:gd name="csY142" fmla="*/ 268506 h 1860558"/>
                <a:gd name="csX143" fmla="*/ 1190368 w 1698481"/>
                <a:gd name="csY143" fmla="*/ 268038 h 1860558"/>
                <a:gd name="csX144" fmla="*/ 1189901 w 1698481"/>
                <a:gd name="csY144" fmla="*/ 267197 h 1860558"/>
                <a:gd name="csX145" fmla="*/ 1189901 w 1698481"/>
                <a:gd name="csY145" fmla="*/ 266729 h 1860558"/>
                <a:gd name="csX146" fmla="*/ 1189901 w 1698481"/>
                <a:gd name="csY146" fmla="*/ 266449 h 1860558"/>
                <a:gd name="csX147" fmla="*/ 1189901 w 1698481"/>
                <a:gd name="csY147" fmla="*/ 266168 h 1860558"/>
                <a:gd name="csX148" fmla="*/ 1189901 w 1698481"/>
                <a:gd name="csY148" fmla="*/ 265888 h 1860558"/>
                <a:gd name="csX149" fmla="*/ 1189713 w 1698481"/>
                <a:gd name="csY149" fmla="*/ 265607 h 1860558"/>
                <a:gd name="csX150" fmla="*/ 1189713 w 1698481"/>
                <a:gd name="csY150" fmla="*/ 265233 h 1860558"/>
                <a:gd name="csX151" fmla="*/ 1189713 w 1698481"/>
                <a:gd name="csY151" fmla="*/ 264952 h 1860558"/>
                <a:gd name="csX152" fmla="*/ 1189433 w 1698481"/>
                <a:gd name="csY152" fmla="*/ 264952 h 1860558"/>
                <a:gd name="csX153" fmla="*/ 1189152 w 1698481"/>
                <a:gd name="csY153" fmla="*/ 264765 h 1860558"/>
                <a:gd name="csX154" fmla="*/ 1188685 w 1698481"/>
                <a:gd name="csY154" fmla="*/ 265046 h 1860558"/>
                <a:gd name="csX155" fmla="*/ 1188124 w 1698481"/>
                <a:gd name="csY155" fmla="*/ 264765 h 1860558"/>
                <a:gd name="csX156" fmla="*/ 1187843 w 1698481"/>
                <a:gd name="csY156" fmla="*/ 264765 h 1860558"/>
                <a:gd name="csX157" fmla="*/ 1187469 w 1698481"/>
                <a:gd name="csY157" fmla="*/ 265139 h 1860558"/>
                <a:gd name="csX158" fmla="*/ 1187189 w 1698481"/>
                <a:gd name="csY158" fmla="*/ 265139 h 1860558"/>
                <a:gd name="csX159" fmla="*/ 1186721 w 1698481"/>
                <a:gd name="csY159" fmla="*/ 264859 h 1860558"/>
                <a:gd name="csX160" fmla="*/ 1186253 w 1698481"/>
                <a:gd name="csY160" fmla="*/ 264859 h 1860558"/>
                <a:gd name="csX161" fmla="*/ 1186066 w 1698481"/>
                <a:gd name="csY161" fmla="*/ 265046 h 1860558"/>
                <a:gd name="csX162" fmla="*/ 1185599 w 1698481"/>
                <a:gd name="csY162" fmla="*/ 264765 h 1860558"/>
                <a:gd name="csX163" fmla="*/ 1184851 w 1698481"/>
                <a:gd name="csY163" fmla="*/ 264765 h 1860558"/>
                <a:gd name="csX164" fmla="*/ 1184476 w 1698481"/>
                <a:gd name="csY164" fmla="*/ 264672 h 1860558"/>
                <a:gd name="csX165" fmla="*/ 1184009 w 1698481"/>
                <a:gd name="csY165" fmla="*/ 264298 h 1860558"/>
                <a:gd name="csX166" fmla="*/ 1183447 w 1698481"/>
                <a:gd name="csY166" fmla="*/ 264298 h 1860558"/>
                <a:gd name="csX167" fmla="*/ 1183074 w 1698481"/>
                <a:gd name="csY167" fmla="*/ 264484 h 1860558"/>
                <a:gd name="csX168" fmla="*/ 1182699 w 1698481"/>
                <a:gd name="csY168" fmla="*/ 264484 h 1860558"/>
                <a:gd name="csX169" fmla="*/ 1182419 w 1698481"/>
                <a:gd name="csY169" fmla="*/ 264298 h 1860558"/>
                <a:gd name="csX170" fmla="*/ 1182138 w 1698481"/>
                <a:gd name="csY170" fmla="*/ 264017 h 1860558"/>
                <a:gd name="csX171" fmla="*/ 1181951 w 1698481"/>
                <a:gd name="csY171" fmla="*/ 263643 h 1860558"/>
                <a:gd name="csX172" fmla="*/ 1181951 w 1698481"/>
                <a:gd name="csY172" fmla="*/ 263175 h 1860558"/>
                <a:gd name="csX173" fmla="*/ 1181671 w 1698481"/>
                <a:gd name="csY173" fmla="*/ 262427 h 1860558"/>
                <a:gd name="csX174" fmla="*/ 1181297 w 1698481"/>
                <a:gd name="csY174" fmla="*/ 262053 h 1860558"/>
                <a:gd name="csX175" fmla="*/ 1180268 w 1698481"/>
                <a:gd name="csY175" fmla="*/ 261585 h 1860558"/>
                <a:gd name="csX176" fmla="*/ 1180081 w 1698481"/>
                <a:gd name="csY176" fmla="*/ 261399 h 1860558"/>
                <a:gd name="csX177" fmla="*/ 1180081 w 1698481"/>
                <a:gd name="csY177" fmla="*/ 261118 h 1860558"/>
                <a:gd name="csX178" fmla="*/ 1179894 w 1698481"/>
                <a:gd name="csY178" fmla="*/ 260650 h 1860558"/>
                <a:gd name="csX179" fmla="*/ 1179894 w 1698481"/>
                <a:gd name="csY179" fmla="*/ 260369 h 1860558"/>
                <a:gd name="csX180" fmla="*/ 1179520 w 1698481"/>
                <a:gd name="csY180" fmla="*/ 259995 h 1860558"/>
                <a:gd name="csX181" fmla="*/ 1179520 w 1698481"/>
                <a:gd name="csY181" fmla="*/ 259247 h 1860558"/>
                <a:gd name="csX182" fmla="*/ 1179332 w 1698481"/>
                <a:gd name="csY182" fmla="*/ 258967 h 1860558"/>
                <a:gd name="csX183" fmla="*/ 1179052 w 1698481"/>
                <a:gd name="csY183" fmla="*/ 258499 h 1860558"/>
                <a:gd name="csX184" fmla="*/ 1178304 w 1698481"/>
                <a:gd name="csY184" fmla="*/ 257564 h 1860558"/>
                <a:gd name="csX185" fmla="*/ 1177930 w 1698481"/>
                <a:gd name="csY185" fmla="*/ 257284 h 1860558"/>
                <a:gd name="csX186" fmla="*/ 1177555 w 1698481"/>
                <a:gd name="csY186" fmla="*/ 256909 h 1860558"/>
                <a:gd name="csX187" fmla="*/ 1176527 w 1698481"/>
                <a:gd name="csY187" fmla="*/ 256535 h 1860558"/>
                <a:gd name="csX188" fmla="*/ 1176059 w 1698481"/>
                <a:gd name="csY188" fmla="*/ 256535 h 1860558"/>
                <a:gd name="csX189" fmla="*/ 1175685 w 1698481"/>
                <a:gd name="csY189" fmla="*/ 256535 h 1860558"/>
                <a:gd name="csX190" fmla="*/ 1175405 w 1698481"/>
                <a:gd name="csY190" fmla="*/ 256254 h 1860558"/>
                <a:gd name="csX191" fmla="*/ 1174843 w 1698481"/>
                <a:gd name="csY191" fmla="*/ 256068 h 1860558"/>
                <a:gd name="csX192" fmla="*/ 1174470 w 1698481"/>
                <a:gd name="csY192" fmla="*/ 255693 h 1860558"/>
                <a:gd name="csX193" fmla="*/ 1173908 w 1698481"/>
                <a:gd name="csY193" fmla="*/ 254477 h 1860558"/>
                <a:gd name="csX194" fmla="*/ 1173908 w 1698481"/>
                <a:gd name="csY194" fmla="*/ 254197 h 1860558"/>
                <a:gd name="csX195" fmla="*/ 1173440 w 1698481"/>
                <a:gd name="csY195" fmla="*/ 253636 h 1860558"/>
                <a:gd name="csX196" fmla="*/ 1173254 w 1698481"/>
                <a:gd name="csY196" fmla="*/ 253636 h 1860558"/>
                <a:gd name="csX197" fmla="*/ 1172879 w 1698481"/>
                <a:gd name="csY197" fmla="*/ 253636 h 1860558"/>
                <a:gd name="csX198" fmla="*/ 1172693 w 1698481"/>
                <a:gd name="csY198" fmla="*/ 253916 h 1860558"/>
                <a:gd name="csX199" fmla="*/ 1172505 w 1698481"/>
                <a:gd name="csY199" fmla="*/ 254852 h 1860558"/>
                <a:gd name="csX200" fmla="*/ 1172225 w 1698481"/>
                <a:gd name="csY200" fmla="*/ 255319 h 1860558"/>
                <a:gd name="csX201" fmla="*/ 1171944 w 1698481"/>
                <a:gd name="csY201" fmla="*/ 255319 h 1860558"/>
                <a:gd name="csX202" fmla="*/ 1171570 w 1698481"/>
                <a:gd name="csY202" fmla="*/ 254852 h 1860558"/>
                <a:gd name="csX203" fmla="*/ 1171196 w 1698481"/>
                <a:gd name="csY203" fmla="*/ 254571 h 1860558"/>
                <a:gd name="csX204" fmla="*/ 1171009 w 1698481"/>
                <a:gd name="csY204" fmla="*/ 254197 h 1860558"/>
                <a:gd name="csX205" fmla="*/ 1171009 w 1698481"/>
                <a:gd name="csY205" fmla="*/ 253168 h 1860558"/>
                <a:gd name="csX206" fmla="*/ 1170916 w 1698481"/>
                <a:gd name="csY206" fmla="*/ 252794 h 1860558"/>
                <a:gd name="csX207" fmla="*/ 1170728 w 1698481"/>
                <a:gd name="csY207" fmla="*/ 252607 h 1860558"/>
                <a:gd name="csX208" fmla="*/ 1170541 w 1698481"/>
                <a:gd name="csY208" fmla="*/ 252139 h 1860558"/>
                <a:gd name="csX209" fmla="*/ 1170541 w 1698481"/>
                <a:gd name="csY209" fmla="*/ 251672 h 1860558"/>
                <a:gd name="csX210" fmla="*/ 1170355 w 1698481"/>
                <a:gd name="csY210" fmla="*/ 251017 h 1860558"/>
                <a:gd name="csX211" fmla="*/ 1170541 w 1698481"/>
                <a:gd name="csY211" fmla="*/ 250737 h 1860558"/>
                <a:gd name="csX212" fmla="*/ 1170541 w 1698481"/>
                <a:gd name="csY212" fmla="*/ 250362 h 1860558"/>
                <a:gd name="csX213" fmla="*/ 1170916 w 1698481"/>
                <a:gd name="csY213" fmla="*/ 250082 h 1860558"/>
                <a:gd name="csX214" fmla="*/ 1170916 w 1698481"/>
                <a:gd name="csY214" fmla="*/ 249708 h 1860558"/>
                <a:gd name="csX215" fmla="*/ 1171196 w 1698481"/>
                <a:gd name="csY215" fmla="*/ 248866 h 1860558"/>
                <a:gd name="csX216" fmla="*/ 1171570 w 1698481"/>
                <a:gd name="csY216" fmla="*/ 248399 h 1860558"/>
                <a:gd name="csX217" fmla="*/ 1169419 w 1698481"/>
                <a:gd name="csY217" fmla="*/ 240075 h 1860558"/>
                <a:gd name="csX218" fmla="*/ 1168109 w 1698481"/>
                <a:gd name="csY218" fmla="*/ 236427 h 1860558"/>
                <a:gd name="csX219" fmla="*/ 1167081 w 1698481"/>
                <a:gd name="csY219" fmla="*/ 233435 h 1860558"/>
                <a:gd name="csX220" fmla="*/ 1166052 w 1698481"/>
                <a:gd name="csY220" fmla="*/ 230442 h 1860558"/>
                <a:gd name="csX221" fmla="*/ 1164462 w 1698481"/>
                <a:gd name="csY221" fmla="*/ 225672 h 1860558"/>
                <a:gd name="csX222" fmla="*/ 1164275 w 1698481"/>
                <a:gd name="csY222" fmla="*/ 225018 h 1860558"/>
                <a:gd name="csX223" fmla="*/ 1162498 w 1698481"/>
                <a:gd name="csY223" fmla="*/ 225485 h 1860558"/>
                <a:gd name="csX224" fmla="*/ 1154175 w 1698481"/>
                <a:gd name="csY224" fmla="*/ 227543 h 1860558"/>
                <a:gd name="csX225" fmla="*/ 1151463 w 1698481"/>
                <a:gd name="csY225" fmla="*/ 228197 h 1860558"/>
                <a:gd name="csX226" fmla="*/ 1152024 w 1698481"/>
                <a:gd name="csY226" fmla="*/ 227356 h 1860558"/>
                <a:gd name="csX227" fmla="*/ 1151743 w 1698481"/>
                <a:gd name="csY227" fmla="*/ 227169 h 1860558"/>
                <a:gd name="csX228" fmla="*/ 1153988 w 1698481"/>
                <a:gd name="csY228" fmla="*/ 223615 h 1860558"/>
                <a:gd name="csX229" fmla="*/ 1153707 w 1698481"/>
                <a:gd name="csY229" fmla="*/ 223427 h 1860558"/>
                <a:gd name="csX230" fmla="*/ 1154642 w 1698481"/>
                <a:gd name="csY230" fmla="*/ 222586 h 1860558"/>
                <a:gd name="csX231" fmla="*/ 1154268 w 1698481"/>
                <a:gd name="csY231" fmla="*/ 222305 h 1860558"/>
                <a:gd name="csX232" fmla="*/ 1156887 w 1698481"/>
                <a:gd name="csY232" fmla="*/ 218845 h 1860558"/>
                <a:gd name="csX233" fmla="*/ 1156232 w 1698481"/>
                <a:gd name="csY233" fmla="*/ 218284 h 1860558"/>
                <a:gd name="csX234" fmla="*/ 1154362 w 1698481"/>
                <a:gd name="csY234" fmla="*/ 220715 h 1860558"/>
                <a:gd name="csX235" fmla="*/ 1154736 w 1698481"/>
                <a:gd name="csY235" fmla="*/ 220996 h 1860558"/>
                <a:gd name="csX236" fmla="*/ 1153801 w 1698481"/>
                <a:gd name="csY236" fmla="*/ 221838 h 1860558"/>
                <a:gd name="csX237" fmla="*/ 1154081 w 1698481"/>
                <a:gd name="csY237" fmla="*/ 222025 h 1860558"/>
                <a:gd name="csX238" fmla="*/ 1151836 w 1698481"/>
                <a:gd name="csY238" fmla="*/ 225579 h 1860558"/>
                <a:gd name="csX239" fmla="*/ 1152211 w 1698481"/>
                <a:gd name="csY239" fmla="*/ 225766 h 1860558"/>
                <a:gd name="csX240" fmla="*/ 1151556 w 1698481"/>
                <a:gd name="csY240" fmla="*/ 226608 h 1860558"/>
                <a:gd name="csX241" fmla="*/ 1149686 w 1698481"/>
                <a:gd name="csY241" fmla="*/ 229788 h 1860558"/>
                <a:gd name="csX242" fmla="*/ 1144822 w 1698481"/>
                <a:gd name="csY242" fmla="*/ 237643 h 1860558"/>
                <a:gd name="csX243" fmla="*/ 1144729 w 1698481"/>
                <a:gd name="csY243" fmla="*/ 237643 h 1860558"/>
                <a:gd name="csX244" fmla="*/ 1143981 w 1698481"/>
                <a:gd name="csY244" fmla="*/ 238765 h 1860558"/>
                <a:gd name="csX245" fmla="*/ 1140052 w 1698481"/>
                <a:gd name="csY245" fmla="*/ 244377 h 1860558"/>
                <a:gd name="csX246" fmla="*/ 1138650 w 1698481"/>
                <a:gd name="csY246" fmla="*/ 246154 h 1860558"/>
                <a:gd name="csX247" fmla="*/ 1136967 w 1698481"/>
                <a:gd name="csY247" fmla="*/ 248773 h 1860558"/>
                <a:gd name="csX248" fmla="*/ 1128362 w 1698481"/>
                <a:gd name="csY248" fmla="*/ 264298 h 1860558"/>
                <a:gd name="csX249" fmla="*/ 1128549 w 1698481"/>
                <a:gd name="csY249" fmla="*/ 264298 h 1860558"/>
                <a:gd name="csX250" fmla="*/ 1126211 w 1698481"/>
                <a:gd name="csY250" fmla="*/ 268693 h 1860558"/>
                <a:gd name="csX251" fmla="*/ 1123499 w 1698481"/>
                <a:gd name="csY251" fmla="*/ 273463 h 1860558"/>
                <a:gd name="csX252" fmla="*/ 1123312 w 1698481"/>
                <a:gd name="csY252" fmla="*/ 273463 h 1860558"/>
                <a:gd name="csX253" fmla="*/ 1121909 w 1698481"/>
                <a:gd name="csY253" fmla="*/ 275427 h 1860558"/>
                <a:gd name="csX254" fmla="*/ 1122096 w 1698481"/>
                <a:gd name="csY254" fmla="*/ 275427 h 1860558"/>
                <a:gd name="csX255" fmla="*/ 1121816 w 1698481"/>
                <a:gd name="csY255" fmla="*/ 275988 h 1860558"/>
                <a:gd name="csX256" fmla="*/ 1121629 w 1698481"/>
                <a:gd name="csY256" fmla="*/ 276269 h 1860558"/>
                <a:gd name="csX257" fmla="*/ 1121441 w 1698481"/>
                <a:gd name="csY257" fmla="*/ 276269 h 1860558"/>
                <a:gd name="csX258" fmla="*/ 1120132 w 1698481"/>
                <a:gd name="csY258" fmla="*/ 278045 h 1860558"/>
                <a:gd name="csX259" fmla="*/ 1120319 w 1698481"/>
                <a:gd name="csY259" fmla="*/ 278045 h 1860558"/>
                <a:gd name="csX260" fmla="*/ 1120039 w 1698481"/>
                <a:gd name="csY260" fmla="*/ 278513 h 1860558"/>
                <a:gd name="csX261" fmla="*/ 1119384 w 1698481"/>
                <a:gd name="csY261" fmla="*/ 279261 h 1860558"/>
                <a:gd name="csX262" fmla="*/ 1116578 w 1698481"/>
                <a:gd name="csY262" fmla="*/ 282534 h 1860558"/>
                <a:gd name="csX263" fmla="*/ 1116485 w 1698481"/>
                <a:gd name="csY263" fmla="*/ 282534 h 1860558"/>
                <a:gd name="csX264" fmla="*/ 1113305 w 1698481"/>
                <a:gd name="csY264" fmla="*/ 285902 h 1860558"/>
                <a:gd name="csX265" fmla="*/ 1113398 w 1698481"/>
                <a:gd name="csY265" fmla="*/ 285902 h 1860558"/>
                <a:gd name="csX266" fmla="*/ 1110593 w 1698481"/>
                <a:gd name="csY266" fmla="*/ 288894 h 1860558"/>
                <a:gd name="csX267" fmla="*/ 1107880 w 1698481"/>
                <a:gd name="csY267" fmla="*/ 291513 h 1860558"/>
                <a:gd name="csX268" fmla="*/ 1107787 w 1698481"/>
                <a:gd name="csY268" fmla="*/ 291513 h 1860558"/>
                <a:gd name="csX269" fmla="*/ 1105168 w 1698481"/>
                <a:gd name="csY269" fmla="*/ 293570 h 1860558"/>
                <a:gd name="csX270" fmla="*/ 1104327 w 1698481"/>
                <a:gd name="csY270" fmla="*/ 294412 h 1860558"/>
                <a:gd name="csX271" fmla="*/ 1090766 w 1698481"/>
                <a:gd name="csY271" fmla="*/ 304980 h 1860558"/>
                <a:gd name="csX272" fmla="*/ 1090672 w 1698481"/>
                <a:gd name="csY272" fmla="*/ 304980 h 1860558"/>
                <a:gd name="csX273" fmla="*/ 1088241 w 1698481"/>
                <a:gd name="csY273" fmla="*/ 307038 h 1860558"/>
                <a:gd name="csX274" fmla="*/ 1086090 w 1698481"/>
                <a:gd name="csY274" fmla="*/ 309189 h 1860558"/>
                <a:gd name="csX275" fmla="*/ 1086183 w 1698481"/>
                <a:gd name="csY275" fmla="*/ 309189 h 1860558"/>
                <a:gd name="csX276" fmla="*/ 1084313 w 1698481"/>
                <a:gd name="csY276" fmla="*/ 311340 h 1860558"/>
                <a:gd name="csX277" fmla="*/ 1080385 w 1698481"/>
                <a:gd name="csY277" fmla="*/ 316016 h 1860558"/>
                <a:gd name="csX278" fmla="*/ 1076924 w 1698481"/>
                <a:gd name="csY278" fmla="*/ 312930 h 1860558"/>
                <a:gd name="csX279" fmla="*/ 1074773 w 1698481"/>
                <a:gd name="csY279" fmla="*/ 311714 h 1860558"/>
                <a:gd name="csX280" fmla="*/ 1070939 w 1698481"/>
                <a:gd name="csY280" fmla="*/ 312088 h 1860558"/>
                <a:gd name="csX281" fmla="*/ 1067104 w 1698481"/>
                <a:gd name="csY281" fmla="*/ 310872 h 1860558"/>
                <a:gd name="csX282" fmla="*/ 1063176 w 1698481"/>
                <a:gd name="csY282" fmla="*/ 304606 h 1860558"/>
                <a:gd name="csX283" fmla="*/ 1058687 w 1698481"/>
                <a:gd name="csY283" fmla="*/ 303110 h 1860558"/>
                <a:gd name="csX284" fmla="*/ 1053169 w 1698481"/>
                <a:gd name="csY284" fmla="*/ 300772 h 1860558"/>
                <a:gd name="csX285" fmla="*/ 1050551 w 1698481"/>
                <a:gd name="csY285" fmla="*/ 300304 h 1860558"/>
                <a:gd name="csX286" fmla="*/ 1047558 w 1698481"/>
                <a:gd name="csY286" fmla="*/ 298621 h 1860558"/>
                <a:gd name="csX287" fmla="*/ 1046997 w 1698481"/>
                <a:gd name="csY287" fmla="*/ 300491 h 1860558"/>
                <a:gd name="csX288" fmla="*/ 1039795 w 1698481"/>
                <a:gd name="csY288" fmla="*/ 300491 h 1860558"/>
                <a:gd name="csX289" fmla="*/ 1037738 w 1698481"/>
                <a:gd name="csY289" fmla="*/ 299743 h 1860558"/>
                <a:gd name="csX290" fmla="*/ 1035493 w 1698481"/>
                <a:gd name="csY290" fmla="*/ 298714 h 1860558"/>
                <a:gd name="csX291" fmla="*/ 1030630 w 1698481"/>
                <a:gd name="csY291" fmla="*/ 301894 h 1860558"/>
                <a:gd name="csX292" fmla="*/ 1028105 w 1698481"/>
                <a:gd name="csY292" fmla="*/ 303671 h 1860558"/>
                <a:gd name="csX293" fmla="*/ 1024738 w 1698481"/>
                <a:gd name="csY293" fmla="*/ 306009 h 1860558"/>
                <a:gd name="csX294" fmla="*/ 1024364 w 1698481"/>
                <a:gd name="csY294" fmla="*/ 306196 h 1860558"/>
                <a:gd name="csX295" fmla="*/ 1021278 w 1698481"/>
                <a:gd name="csY295" fmla="*/ 306945 h 1860558"/>
                <a:gd name="csX296" fmla="*/ 1012112 w 1698481"/>
                <a:gd name="csY296" fmla="*/ 308722 h 1860558"/>
                <a:gd name="csX297" fmla="*/ 1007810 w 1698481"/>
                <a:gd name="csY297" fmla="*/ 309844 h 1860558"/>
                <a:gd name="csX298" fmla="*/ 1003695 w 1698481"/>
                <a:gd name="csY298" fmla="*/ 316951 h 1860558"/>
                <a:gd name="csX299" fmla="*/ 998364 w 1698481"/>
                <a:gd name="csY299" fmla="*/ 320225 h 1860558"/>
                <a:gd name="csX300" fmla="*/ 994717 w 1698481"/>
                <a:gd name="csY300" fmla="*/ 320973 h 1860558"/>
                <a:gd name="csX301" fmla="*/ 993688 w 1698481"/>
                <a:gd name="csY301" fmla="*/ 321347 h 1860558"/>
                <a:gd name="csX302" fmla="*/ 992472 w 1698481"/>
                <a:gd name="csY302" fmla="*/ 322002 h 1860558"/>
                <a:gd name="csX303" fmla="*/ 987329 w 1698481"/>
                <a:gd name="csY303" fmla="*/ 325181 h 1860558"/>
                <a:gd name="csX304" fmla="*/ 983588 w 1698481"/>
                <a:gd name="csY304" fmla="*/ 326210 h 1860558"/>
                <a:gd name="csX305" fmla="*/ 980314 w 1698481"/>
                <a:gd name="csY305" fmla="*/ 328361 h 1860558"/>
                <a:gd name="csX306" fmla="*/ 977509 w 1698481"/>
                <a:gd name="csY306" fmla="*/ 330045 h 1860558"/>
                <a:gd name="csX307" fmla="*/ 973768 w 1698481"/>
                <a:gd name="csY307" fmla="*/ 332102 h 1860558"/>
                <a:gd name="csX308" fmla="*/ 971056 w 1698481"/>
                <a:gd name="csY308" fmla="*/ 337433 h 1860558"/>
                <a:gd name="csX309" fmla="*/ 968718 w 1698481"/>
                <a:gd name="csY309" fmla="*/ 338649 h 1860558"/>
                <a:gd name="csX310" fmla="*/ 970401 w 1698481"/>
                <a:gd name="csY310" fmla="*/ 345289 h 1860558"/>
                <a:gd name="csX311" fmla="*/ 966473 w 1698481"/>
                <a:gd name="csY311" fmla="*/ 349498 h 1860558"/>
                <a:gd name="csX312" fmla="*/ 966005 w 1698481"/>
                <a:gd name="csY312" fmla="*/ 349778 h 1860558"/>
                <a:gd name="csX313" fmla="*/ 962919 w 1698481"/>
                <a:gd name="csY313" fmla="*/ 349404 h 1860558"/>
                <a:gd name="csX314" fmla="*/ 958617 w 1698481"/>
                <a:gd name="csY314" fmla="*/ 355576 h 1860558"/>
                <a:gd name="csX315" fmla="*/ 951228 w 1698481"/>
                <a:gd name="csY315" fmla="*/ 369886 h 1860558"/>
                <a:gd name="csX316" fmla="*/ 945149 w 1698481"/>
                <a:gd name="csY316" fmla="*/ 372691 h 1860558"/>
                <a:gd name="csX317" fmla="*/ 942811 w 1698481"/>
                <a:gd name="csY317" fmla="*/ 375217 h 1860558"/>
                <a:gd name="csX318" fmla="*/ 940847 w 1698481"/>
                <a:gd name="csY318" fmla="*/ 377368 h 1860558"/>
                <a:gd name="csX319" fmla="*/ 926725 w 1698481"/>
                <a:gd name="csY319" fmla="*/ 398410 h 1860558"/>
                <a:gd name="csX320" fmla="*/ 921956 w 1698481"/>
                <a:gd name="csY320" fmla="*/ 404022 h 1860558"/>
                <a:gd name="csX321" fmla="*/ 917654 w 1698481"/>
                <a:gd name="csY321" fmla="*/ 403180 h 1860558"/>
                <a:gd name="csX322" fmla="*/ 914193 w 1698481"/>
                <a:gd name="csY322" fmla="*/ 384663 h 1860558"/>
                <a:gd name="csX323" fmla="*/ 910733 w 1698481"/>
                <a:gd name="csY323" fmla="*/ 380360 h 1860558"/>
                <a:gd name="csX324" fmla="*/ 902128 w 1698481"/>
                <a:gd name="csY324" fmla="*/ 380828 h 1860558"/>
                <a:gd name="csX325" fmla="*/ 894834 w 1698481"/>
                <a:gd name="csY325" fmla="*/ 383447 h 1860558"/>
                <a:gd name="csX326" fmla="*/ 897452 w 1698481"/>
                <a:gd name="csY326" fmla="*/ 387281 h 1860558"/>
                <a:gd name="csX327" fmla="*/ 897920 w 1698481"/>
                <a:gd name="csY327" fmla="*/ 392051 h 1860558"/>
                <a:gd name="csX328" fmla="*/ 894085 w 1698481"/>
                <a:gd name="csY328" fmla="*/ 392051 h 1860558"/>
                <a:gd name="csX329" fmla="*/ 890625 w 1698481"/>
                <a:gd name="csY329" fmla="*/ 386065 h 1860558"/>
                <a:gd name="csX330" fmla="*/ 885855 w 1698481"/>
                <a:gd name="csY330" fmla="*/ 386065 h 1860558"/>
                <a:gd name="csX331" fmla="*/ 882862 w 1698481"/>
                <a:gd name="csY331" fmla="*/ 389900 h 1860558"/>
                <a:gd name="csX332" fmla="*/ 881179 w 1698481"/>
                <a:gd name="csY332" fmla="*/ 398971 h 1860558"/>
                <a:gd name="csX333" fmla="*/ 887632 w 1698481"/>
                <a:gd name="csY333" fmla="*/ 406267 h 1860558"/>
                <a:gd name="csX334" fmla="*/ 891093 w 1698481"/>
                <a:gd name="csY334" fmla="*/ 408417 h 1860558"/>
                <a:gd name="csX335" fmla="*/ 896704 w 1698481"/>
                <a:gd name="csY335" fmla="*/ 408417 h 1860558"/>
                <a:gd name="csX336" fmla="*/ 900539 w 1698481"/>
                <a:gd name="csY336" fmla="*/ 409727 h 1860558"/>
                <a:gd name="csX337" fmla="*/ 899697 w 1698481"/>
                <a:gd name="csY337" fmla="*/ 413561 h 1860558"/>
                <a:gd name="csX338" fmla="*/ 896237 w 1698481"/>
                <a:gd name="csY338" fmla="*/ 415713 h 1860558"/>
                <a:gd name="csX339" fmla="*/ 890251 w 1698481"/>
                <a:gd name="csY339" fmla="*/ 417021 h 1860558"/>
                <a:gd name="csX340" fmla="*/ 886416 w 1698481"/>
                <a:gd name="csY340" fmla="*/ 423475 h 1860558"/>
                <a:gd name="csX341" fmla="*/ 885949 w 1698481"/>
                <a:gd name="csY341" fmla="*/ 428618 h 1860558"/>
                <a:gd name="csX342" fmla="*/ 890251 w 1698481"/>
                <a:gd name="csY342" fmla="*/ 435071 h 1860558"/>
                <a:gd name="csX343" fmla="*/ 891935 w 1698481"/>
                <a:gd name="csY343" fmla="*/ 443208 h 1860558"/>
                <a:gd name="csX344" fmla="*/ 889784 w 1698481"/>
                <a:gd name="csY344" fmla="*/ 446201 h 1860558"/>
                <a:gd name="csX345" fmla="*/ 884639 w 1698481"/>
                <a:gd name="csY345" fmla="*/ 444517 h 1860558"/>
                <a:gd name="csX346" fmla="*/ 881179 w 1698481"/>
                <a:gd name="csY346" fmla="*/ 439374 h 1860558"/>
                <a:gd name="csX347" fmla="*/ 877345 w 1698481"/>
                <a:gd name="csY347" fmla="*/ 434604 h 1860558"/>
                <a:gd name="csX348" fmla="*/ 874352 w 1698481"/>
                <a:gd name="csY348" fmla="*/ 435071 h 1860558"/>
                <a:gd name="csX349" fmla="*/ 870892 w 1698481"/>
                <a:gd name="csY349" fmla="*/ 437223 h 1860558"/>
                <a:gd name="csX350" fmla="*/ 868273 w 1698481"/>
                <a:gd name="csY350" fmla="*/ 440216 h 1860558"/>
                <a:gd name="csX351" fmla="*/ 866122 w 1698481"/>
                <a:gd name="csY351" fmla="*/ 443676 h 1860558"/>
                <a:gd name="csX352" fmla="*/ 864812 w 1698481"/>
                <a:gd name="csY352" fmla="*/ 448820 h 1860558"/>
                <a:gd name="csX353" fmla="*/ 862194 w 1698481"/>
                <a:gd name="csY353" fmla="*/ 451812 h 1860558"/>
                <a:gd name="csX354" fmla="*/ 847511 w 1698481"/>
                <a:gd name="csY354" fmla="*/ 435446 h 1860558"/>
                <a:gd name="csX355" fmla="*/ 827684 w 1698481"/>
                <a:gd name="csY355" fmla="*/ 419079 h 1860558"/>
                <a:gd name="csX356" fmla="*/ 822540 w 1698481"/>
                <a:gd name="csY356" fmla="*/ 418237 h 1860558"/>
                <a:gd name="csX357" fmla="*/ 816087 w 1698481"/>
                <a:gd name="csY357" fmla="*/ 417770 h 1860558"/>
                <a:gd name="csX358" fmla="*/ 816087 w 1698481"/>
                <a:gd name="csY358" fmla="*/ 410849 h 1860558"/>
                <a:gd name="csX359" fmla="*/ 814778 w 1698481"/>
                <a:gd name="csY359" fmla="*/ 406547 h 1860558"/>
                <a:gd name="csX360" fmla="*/ 814778 w 1698481"/>
                <a:gd name="csY360" fmla="*/ 400936 h 1860558"/>
                <a:gd name="csX361" fmla="*/ 816087 w 1698481"/>
                <a:gd name="csY361" fmla="*/ 396633 h 1860558"/>
                <a:gd name="csX362" fmla="*/ 818893 w 1698481"/>
                <a:gd name="csY362" fmla="*/ 392612 h 1860558"/>
                <a:gd name="csX363" fmla="*/ 819173 w 1698481"/>
                <a:gd name="csY363" fmla="*/ 391864 h 1860558"/>
                <a:gd name="csX364" fmla="*/ 818612 w 1698481"/>
                <a:gd name="csY364" fmla="*/ 391490 h 1860558"/>
                <a:gd name="csX365" fmla="*/ 818799 w 1698481"/>
                <a:gd name="csY365" fmla="*/ 391116 h 1860558"/>
                <a:gd name="csX366" fmla="*/ 819921 w 1698481"/>
                <a:gd name="csY366" fmla="*/ 390741 h 1860558"/>
                <a:gd name="csX367" fmla="*/ 820389 w 1698481"/>
                <a:gd name="csY367" fmla="*/ 390274 h 1860558"/>
                <a:gd name="csX368" fmla="*/ 820108 w 1698481"/>
                <a:gd name="csY368" fmla="*/ 389525 h 1860558"/>
                <a:gd name="csX369" fmla="*/ 820295 w 1698481"/>
                <a:gd name="csY369" fmla="*/ 389152 h 1860558"/>
                <a:gd name="csX370" fmla="*/ 820857 w 1698481"/>
                <a:gd name="csY370" fmla="*/ 389339 h 1860558"/>
                <a:gd name="csX371" fmla="*/ 821137 w 1698481"/>
                <a:gd name="csY371" fmla="*/ 389152 h 1860558"/>
                <a:gd name="csX372" fmla="*/ 821324 w 1698481"/>
                <a:gd name="csY372" fmla="*/ 387936 h 1860558"/>
                <a:gd name="csX373" fmla="*/ 820950 w 1698481"/>
                <a:gd name="csY373" fmla="*/ 387655 h 1860558"/>
                <a:gd name="csX374" fmla="*/ 820950 w 1698481"/>
                <a:gd name="csY374" fmla="*/ 387375 h 1860558"/>
                <a:gd name="csX375" fmla="*/ 821979 w 1698481"/>
                <a:gd name="csY375" fmla="*/ 387375 h 1860558"/>
                <a:gd name="csX376" fmla="*/ 822447 w 1698481"/>
                <a:gd name="csY376" fmla="*/ 387187 h 1860558"/>
                <a:gd name="csX377" fmla="*/ 823195 w 1698481"/>
                <a:gd name="csY377" fmla="*/ 387375 h 1860558"/>
                <a:gd name="csX378" fmla="*/ 823943 w 1698481"/>
                <a:gd name="csY378" fmla="*/ 387001 h 1860558"/>
                <a:gd name="csX379" fmla="*/ 823662 w 1698481"/>
                <a:gd name="csY379" fmla="*/ 386626 h 1860558"/>
                <a:gd name="csX380" fmla="*/ 823756 w 1698481"/>
                <a:gd name="csY380" fmla="*/ 386626 h 1860558"/>
                <a:gd name="csX381" fmla="*/ 823943 w 1698481"/>
                <a:gd name="csY381" fmla="*/ 385785 h 1860558"/>
                <a:gd name="csX382" fmla="*/ 824317 w 1698481"/>
                <a:gd name="csY382" fmla="*/ 385785 h 1860558"/>
                <a:gd name="csX383" fmla="*/ 824224 w 1698481"/>
                <a:gd name="csY383" fmla="*/ 385598 h 1860558"/>
                <a:gd name="csX384" fmla="*/ 823569 w 1698481"/>
                <a:gd name="csY384" fmla="*/ 385130 h 1860558"/>
                <a:gd name="csX385" fmla="*/ 823288 w 1698481"/>
                <a:gd name="csY385" fmla="*/ 384943 h 1860558"/>
                <a:gd name="csX386" fmla="*/ 823662 w 1698481"/>
                <a:gd name="csY386" fmla="*/ 384195 h 1860558"/>
                <a:gd name="csX387" fmla="*/ 823943 w 1698481"/>
                <a:gd name="csY387" fmla="*/ 384195 h 1860558"/>
                <a:gd name="csX388" fmla="*/ 823943 w 1698481"/>
                <a:gd name="csY388" fmla="*/ 384663 h 1860558"/>
                <a:gd name="csX389" fmla="*/ 824597 w 1698481"/>
                <a:gd name="csY389" fmla="*/ 384663 h 1860558"/>
                <a:gd name="csX390" fmla="*/ 825252 w 1698481"/>
                <a:gd name="csY390" fmla="*/ 384475 h 1860558"/>
                <a:gd name="csX391" fmla="*/ 825065 w 1698481"/>
                <a:gd name="csY391" fmla="*/ 384195 h 1860558"/>
                <a:gd name="csX392" fmla="*/ 825533 w 1698481"/>
                <a:gd name="csY392" fmla="*/ 383540 h 1860558"/>
                <a:gd name="csX393" fmla="*/ 825720 w 1698481"/>
                <a:gd name="csY393" fmla="*/ 383821 h 1860558"/>
                <a:gd name="csX394" fmla="*/ 825907 w 1698481"/>
                <a:gd name="csY394" fmla="*/ 383540 h 1860558"/>
                <a:gd name="csX395" fmla="*/ 825907 w 1698481"/>
                <a:gd name="csY395" fmla="*/ 383260 h 1860558"/>
                <a:gd name="csX396" fmla="*/ 825720 w 1698481"/>
                <a:gd name="csY396" fmla="*/ 382886 h 1860558"/>
                <a:gd name="csX397" fmla="*/ 826187 w 1698481"/>
                <a:gd name="csY397" fmla="*/ 382886 h 1860558"/>
                <a:gd name="csX398" fmla="*/ 826468 w 1698481"/>
                <a:gd name="csY398" fmla="*/ 382511 h 1860558"/>
                <a:gd name="csX399" fmla="*/ 826281 w 1698481"/>
                <a:gd name="csY399" fmla="*/ 382044 h 1860558"/>
                <a:gd name="csX400" fmla="*/ 826281 w 1698481"/>
                <a:gd name="csY400" fmla="*/ 381670 h 1860558"/>
                <a:gd name="csX401" fmla="*/ 825533 w 1698481"/>
                <a:gd name="csY401" fmla="*/ 381483 h 1860558"/>
                <a:gd name="csX402" fmla="*/ 825533 w 1698481"/>
                <a:gd name="csY402" fmla="*/ 380548 h 1860558"/>
                <a:gd name="csX403" fmla="*/ 825159 w 1698481"/>
                <a:gd name="csY403" fmla="*/ 380360 h 1860558"/>
                <a:gd name="csX404" fmla="*/ 825439 w 1698481"/>
                <a:gd name="csY404" fmla="*/ 380079 h 1860558"/>
                <a:gd name="csX405" fmla="*/ 826094 w 1698481"/>
                <a:gd name="csY405" fmla="*/ 380079 h 1860558"/>
                <a:gd name="csX406" fmla="*/ 826187 w 1698481"/>
                <a:gd name="csY406" fmla="*/ 379332 h 1860558"/>
                <a:gd name="csX407" fmla="*/ 825533 w 1698481"/>
                <a:gd name="csY407" fmla="*/ 379332 h 1860558"/>
                <a:gd name="csX408" fmla="*/ 824971 w 1698481"/>
                <a:gd name="csY408" fmla="*/ 378957 h 1860558"/>
                <a:gd name="csX409" fmla="*/ 824971 w 1698481"/>
                <a:gd name="csY409" fmla="*/ 378677 h 1860558"/>
                <a:gd name="csX410" fmla="*/ 825533 w 1698481"/>
                <a:gd name="csY410" fmla="*/ 378677 h 1860558"/>
                <a:gd name="csX411" fmla="*/ 825533 w 1698481"/>
                <a:gd name="csY411" fmla="*/ 378396 h 1860558"/>
                <a:gd name="csX412" fmla="*/ 825907 w 1698481"/>
                <a:gd name="csY412" fmla="*/ 378396 h 1860558"/>
                <a:gd name="csX413" fmla="*/ 825720 w 1698481"/>
                <a:gd name="csY413" fmla="*/ 377835 h 1860558"/>
                <a:gd name="csX414" fmla="*/ 824504 w 1698481"/>
                <a:gd name="csY414" fmla="*/ 377368 h 1860558"/>
                <a:gd name="csX415" fmla="*/ 823756 w 1698481"/>
                <a:gd name="csY415" fmla="*/ 376713 h 1860558"/>
                <a:gd name="csX416" fmla="*/ 823756 w 1698481"/>
                <a:gd name="csY416" fmla="*/ 376339 h 1860558"/>
                <a:gd name="csX417" fmla="*/ 823756 w 1698481"/>
                <a:gd name="csY417" fmla="*/ 376152 h 1860558"/>
                <a:gd name="csX418" fmla="*/ 823756 w 1698481"/>
                <a:gd name="csY418" fmla="*/ 375871 h 1860558"/>
                <a:gd name="csX419" fmla="*/ 823849 w 1698481"/>
                <a:gd name="csY419" fmla="*/ 375310 h 1860558"/>
                <a:gd name="csX420" fmla="*/ 824317 w 1698481"/>
                <a:gd name="csY420" fmla="*/ 375497 h 1860558"/>
                <a:gd name="csX421" fmla="*/ 825439 w 1698481"/>
                <a:gd name="csY421" fmla="*/ 375778 h 1860558"/>
                <a:gd name="csX422" fmla="*/ 825439 w 1698481"/>
                <a:gd name="csY422" fmla="*/ 375403 h 1860558"/>
                <a:gd name="csX423" fmla="*/ 825159 w 1698481"/>
                <a:gd name="csY423" fmla="*/ 375029 h 1860558"/>
                <a:gd name="csX424" fmla="*/ 825813 w 1698481"/>
                <a:gd name="csY424" fmla="*/ 374281 h 1860558"/>
                <a:gd name="csX425" fmla="*/ 825813 w 1698481"/>
                <a:gd name="csY425" fmla="*/ 373814 h 1860558"/>
                <a:gd name="csX426" fmla="*/ 825439 w 1698481"/>
                <a:gd name="csY426" fmla="*/ 373252 h 1860558"/>
                <a:gd name="csX427" fmla="*/ 825159 w 1698481"/>
                <a:gd name="csY427" fmla="*/ 372972 h 1860558"/>
                <a:gd name="csX428" fmla="*/ 825439 w 1698481"/>
                <a:gd name="csY428" fmla="*/ 372691 h 1860558"/>
                <a:gd name="csX429" fmla="*/ 825907 w 1698481"/>
                <a:gd name="csY429" fmla="*/ 372972 h 1860558"/>
                <a:gd name="csX430" fmla="*/ 826094 w 1698481"/>
                <a:gd name="csY430" fmla="*/ 373346 h 1860558"/>
                <a:gd name="csX431" fmla="*/ 826468 w 1698481"/>
                <a:gd name="csY431" fmla="*/ 373346 h 1860558"/>
                <a:gd name="csX432" fmla="*/ 826468 w 1698481"/>
                <a:gd name="csY432" fmla="*/ 373159 h 1860558"/>
                <a:gd name="csX433" fmla="*/ 825907 w 1698481"/>
                <a:gd name="csY433" fmla="*/ 372598 h 1860558"/>
                <a:gd name="csX434" fmla="*/ 825720 w 1698481"/>
                <a:gd name="csY434" fmla="*/ 372317 h 1860558"/>
                <a:gd name="csX435" fmla="*/ 825720 w 1698481"/>
                <a:gd name="csY435" fmla="*/ 372130 h 1860558"/>
                <a:gd name="csX436" fmla="*/ 825346 w 1698481"/>
                <a:gd name="csY436" fmla="*/ 372504 h 1860558"/>
                <a:gd name="csX437" fmla="*/ 825346 w 1698481"/>
                <a:gd name="csY437" fmla="*/ 372130 h 1860558"/>
                <a:gd name="csX438" fmla="*/ 825346 w 1698481"/>
                <a:gd name="csY438" fmla="*/ 371850 h 1860558"/>
                <a:gd name="csX439" fmla="*/ 824597 w 1698481"/>
                <a:gd name="csY439" fmla="*/ 372224 h 1860558"/>
                <a:gd name="csX440" fmla="*/ 823943 w 1698481"/>
                <a:gd name="csY440" fmla="*/ 372037 h 1860558"/>
                <a:gd name="csX441" fmla="*/ 823943 w 1698481"/>
                <a:gd name="csY441" fmla="*/ 371475 h 1860558"/>
                <a:gd name="csX442" fmla="*/ 824504 w 1698481"/>
                <a:gd name="csY442" fmla="*/ 371569 h 1860558"/>
                <a:gd name="csX443" fmla="*/ 824504 w 1698481"/>
                <a:gd name="csY443" fmla="*/ 371289 h 1860558"/>
                <a:gd name="csX444" fmla="*/ 824691 w 1698481"/>
                <a:gd name="csY444" fmla="*/ 370821 h 1860558"/>
                <a:gd name="csX445" fmla="*/ 824130 w 1698481"/>
                <a:gd name="csY445" fmla="*/ 370634 h 1860558"/>
                <a:gd name="csX446" fmla="*/ 823849 w 1698481"/>
                <a:gd name="csY446" fmla="*/ 370166 h 1860558"/>
                <a:gd name="csX447" fmla="*/ 823382 w 1698481"/>
                <a:gd name="csY447" fmla="*/ 370353 h 1860558"/>
                <a:gd name="csX448" fmla="*/ 823195 w 1698481"/>
                <a:gd name="csY448" fmla="*/ 370166 h 1860558"/>
                <a:gd name="csX449" fmla="*/ 823195 w 1698481"/>
                <a:gd name="csY449" fmla="*/ 369512 h 1860558"/>
                <a:gd name="csX450" fmla="*/ 823475 w 1698481"/>
                <a:gd name="csY450" fmla="*/ 369231 h 1860558"/>
                <a:gd name="csX451" fmla="*/ 823475 w 1698481"/>
                <a:gd name="csY451" fmla="*/ 368857 h 1860558"/>
                <a:gd name="csX452" fmla="*/ 823849 w 1698481"/>
                <a:gd name="csY452" fmla="*/ 368670 h 1860558"/>
                <a:gd name="csX453" fmla="*/ 824317 w 1698481"/>
                <a:gd name="csY453" fmla="*/ 367080 h 1860558"/>
                <a:gd name="csX454" fmla="*/ 824317 w 1698481"/>
                <a:gd name="csY454" fmla="*/ 366332 h 1860558"/>
                <a:gd name="csX455" fmla="*/ 823569 w 1698481"/>
                <a:gd name="csY455" fmla="*/ 366145 h 1860558"/>
                <a:gd name="csX456" fmla="*/ 823101 w 1698481"/>
                <a:gd name="csY456" fmla="*/ 366332 h 1860558"/>
                <a:gd name="csX457" fmla="*/ 823101 w 1698481"/>
                <a:gd name="csY457" fmla="*/ 365677 h 1860558"/>
                <a:gd name="csX458" fmla="*/ 823288 w 1698481"/>
                <a:gd name="csY458" fmla="*/ 364836 h 1860558"/>
                <a:gd name="csX459" fmla="*/ 822727 w 1698481"/>
                <a:gd name="csY459" fmla="*/ 364087 h 1860558"/>
                <a:gd name="csX460" fmla="*/ 821979 w 1698481"/>
                <a:gd name="csY460" fmla="*/ 364087 h 1860558"/>
                <a:gd name="csX461" fmla="*/ 820389 w 1698481"/>
                <a:gd name="csY461" fmla="*/ 363526 h 1860558"/>
                <a:gd name="csX462" fmla="*/ 816367 w 1698481"/>
                <a:gd name="csY462" fmla="*/ 360253 h 1860558"/>
                <a:gd name="csX463" fmla="*/ 815245 w 1698481"/>
                <a:gd name="csY463" fmla="*/ 359785 h 1860558"/>
                <a:gd name="csX464" fmla="*/ 814497 w 1698481"/>
                <a:gd name="csY464" fmla="*/ 359785 h 1860558"/>
                <a:gd name="csX465" fmla="*/ 814216 w 1698481"/>
                <a:gd name="csY465" fmla="*/ 359691 h 1860558"/>
                <a:gd name="csX466" fmla="*/ 813562 w 1698481"/>
                <a:gd name="csY466" fmla="*/ 359505 h 1860558"/>
                <a:gd name="csX467" fmla="*/ 813188 w 1698481"/>
                <a:gd name="csY467" fmla="*/ 359224 h 1860558"/>
                <a:gd name="csX468" fmla="*/ 812720 w 1698481"/>
                <a:gd name="csY468" fmla="*/ 358569 h 1860558"/>
                <a:gd name="csX469" fmla="*/ 811224 w 1698481"/>
                <a:gd name="csY469" fmla="*/ 358569 h 1860558"/>
                <a:gd name="csX470" fmla="*/ 810195 w 1698481"/>
                <a:gd name="csY470" fmla="*/ 359598 h 1860558"/>
                <a:gd name="csX471" fmla="*/ 810195 w 1698481"/>
                <a:gd name="csY471" fmla="*/ 360533 h 1860558"/>
                <a:gd name="csX472" fmla="*/ 809073 w 1698481"/>
                <a:gd name="csY472" fmla="*/ 361188 h 1860558"/>
                <a:gd name="csX473" fmla="*/ 808698 w 1698481"/>
                <a:gd name="csY473" fmla="*/ 361188 h 1860558"/>
                <a:gd name="csX474" fmla="*/ 801123 w 1698481"/>
                <a:gd name="csY474" fmla="*/ 364181 h 1860558"/>
                <a:gd name="csX475" fmla="*/ 799346 w 1698481"/>
                <a:gd name="csY475" fmla="*/ 378771 h 1860558"/>
                <a:gd name="csX476" fmla="*/ 799066 w 1698481"/>
                <a:gd name="csY476" fmla="*/ 378771 h 1860558"/>
                <a:gd name="csX477" fmla="*/ 796166 w 1698481"/>
                <a:gd name="csY477" fmla="*/ 378396 h 1860558"/>
                <a:gd name="csX478" fmla="*/ 795325 w 1698481"/>
                <a:gd name="csY478" fmla="*/ 372130 h 1860558"/>
                <a:gd name="csX479" fmla="*/ 796540 w 1698481"/>
                <a:gd name="csY479" fmla="*/ 372130 h 1860558"/>
                <a:gd name="csX480" fmla="*/ 797289 w 1698481"/>
                <a:gd name="csY480" fmla="*/ 356606 h 1860558"/>
                <a:gd name="csX481" fmla="*/ 794951 w 1698481"/>
                <a:gd name="csY481" fmla="*/ 355764 h 1860558"/>
                <a:gd name="csX482" fmla="*/ 794202 w 1698481"/>
                <a:gd name="csY482" fmla="*/ 357634 h 1860558"/>
                <a:gd name="csX483" fmla="*/ 792145 w 1698481"/>
                <a:gd name="csY483" fmla="*/ 358850 h 1860558"/>
                <a:gd name="csX484" fmla="*/ 790462 w 1698481"/>
                <a:gd name="csY484" fmla="*/ 359224 h 1860558"/>
                <a:gd name="csX485" fmla="*/ 788030 w 1698481"/>
                <a:gd name="csY485" fmla="*/ 358102 h 1860558"/>
                <a:gd name="csX486" fmla="*/ 786159 w 1698481"/>
                <a:gd name="csY486" fmla="*/ 357914 h 1860558"/>
                <a:gd name="csX487" fmla="*/ 772037 w 1698481"/>
                <a:gd name="csY487" fmla="*/ 333505 h 1860558"/>
                <a:gd name="csX488" fmla="*/ 773066 w 1698481"/>
                <a:gd name="csY488" fmla="*/ 332009 h 1860558"/>
                <a:gd name="csX489" fmla="*/ 773627 w 1698481"/>
                <a:gd name="csY489" fmla="*/ 330887 h 1860558"/>
                <a:gd name="csX490" fmla="*/ 773814 w 1698481"/>
                <a:gd name="csY490" fmla="*/ 330325 h 1860558"/>
                <a:gd name="csX491" fmla="*/ 773814 w 1698481"/>
                <a:gd name="csY491" fmla="*/ 329671 h 1860558"/>
                <a:gd name="csX492" fmla="*/ 773533 w 1698481"/>
                <a:gd name="csY492" fmla="*/ 329296 h 1860558"/>
                <a:gd name="csX493" fmla="*/ 773066 w 1698481"/>
                <a:gd name="csY493" fmla="*/ 328922 h 1860558"/>
                <a:gd name="csX494" fmla="*/ 771570 w 1698481"/>
                <a:gd name="csY494" fmla="*/ 328548 h 1860558"/>
                <a:gd name="csX495" fmla="*/ 769886 w 1698481"/>
                <a:gd name="csY495" fmla="*/ 328361 h 1860558"/>
                <a:gd name="csX496" fmla="*/ 768203 w 1698481"/>
                <a:gd name="csY496" fmla="*/ 328080 h 1860558"/>
                <a:gd name="csX497" fmla="*/ 767548 w 1698481"/>
                <a:gd name="csY497" fmla="*/ 328080 h 1860558"/>
                <a:gd name="csX498" fmla="*/ 767081 w 1698481"/>
                <a:gd name="csY498" fmla="*/ 327894 h 1860558"/>
                <a:gd name="csX499" fmla="*/ 766613 w 1698481"/>
                <a:gd name="csY499" fmla="*/ 327333 h 1860558"/>
                <a:gd name="csX500" fmla="*/ 765397 w 1698481"/>
                <a:gd name="csY500" fmla="*/ 325556 h 1860558"/>
                <a:gd name="csX501" fmla="*/ 765117 w 1698481"/>
                <a:gd name="csY501" fmla="*/ 324901 h 1860558"/>
                <a:gd name="csX502" fmla="*/ 765117 w 1698481"/>
                <a:gd name="csY502" fmla="*/ 323311 h 1860558"/>
                <a:gd name="csX503" fmla="*/ 765304 w 1698481"/>
                <a:gd name="csY503" fmla="*/ 322563 h 1860558"/>
                <a:gd name="csX504" fmla="*/ 765490 w 1698481"/>
                <a:gd name="csY504" fmla="*/ 321908 h 1860558"/>
                <a:gd name="csX505" fmla="*/ 765771 w 1698481"/>
                <a:gd name="csY505" fmla="*/ 321441 h 1860558"/>
                <a:gd name="csX506" fmla="*/ 766332 w 1698481"/>
                <a:gd name="csY506" fmla="*/ 320599 h 1860558"/>
                <a:gd name="csX507" fmla="*/ 766894 w 1698481"/>
                <a:gd name="csY507" fmla="*/ 319851 h 1860558"/>
                <a:gd name="csX508" fmla="*/ 767922 w 1698481"/>
                <a:gd name="csY508" fmla="*/ 319009 h 1860558"/>
                <a:gd name="csX509" fmla="*/ 768951 w 1698481"/>
                <a:gd name="csY509" fmla="*/ 318261 h 1860558"/>
                <a:gd name="csX510" fmla="*/ 769793 w 1698481"/>
                <a:gd name="csY510" fmla="*/ 317793 h 1860558"/>
                <a:gd name="csX511" fmla="*/ 770354 w 1698481"/>
                <a:gd name="csY511" fmla="*/ 317232 h 1860558"/>
                <a:gd name="csX512" fmla="*/ 770821 w 1698481"/>
                <a:gd name="csY512" fmla="*/ 316484 h 1860558"/>
                <a:gd name="csX513" fmla="*/ 771570 w 1698481"/>
                <a:gd name="csY513" fmla="*/ 314800 h 1860558"/>
                <a:gd name="csX514" fmla="*/ 772598 w 1698481"/>
                <a:gd name="csY514" fmla="*/ 310872 h 1860558"/>
                <a:gd name="csX515" fmla="*/ 772598 w 1698481"/>
                <a:gd name="csY515" fmla="*/ 310030 h 1860558"/>
                <a:gd name="csX516" fmla="*/ 772972 w 1698481"/>
                <a:gd name="csY516" fmla="*/ 308253 h 1860558"/>
                <a:gd name="csX517" fmla="*/ 772972 w 1698481"/>
                <a:gd name="csY517" fmla="*/ 307412 h 1860558"/>
                <a:gd name="csX518" fmla="*/ 773159 w 1698481"/>
                <a:gd name="csY518" fmla="*/ 305541 h 1860558"/>
                <a:gd name="csX519" fmla="*/ 773159 w 1698481"/>
                <a:gd name="csY519" fmla="*/ 304980 h 1860558"/>
                <a:gd name="csX520" fmla="*/ 773908 w 1698481"/>
                <a:gd name="csY520" fmla="*/ 301707 h 1860558"/>
                <a:gd name="csX521" fmla="*/ 774282 w 1698481"/>
                <a:gd name="csY521" fmla="*/ 300678 h 1860558"/>
                <a:gd name="csX522" fmla="*/ 774563 w 1698481"/>
                <a:gd name="csY522" fmla="*/ 299556 h 1860558"/>
                <a:gd name="csX523" fmla="*/ 774936 w 1698481"/>
                <a:gd name="csY523" fmla="*/ 298153 h 1860558"/>
                <a:gd name="csX524" fmla="*/ 775124 w 1698481"/>
                <a:gd name="csY524" fmla="*/ 296750 h 1860558"/>
                <a:gd name="csX525" fmla="*/ 775124 w 1698481"/>
                <a:gd name="csY525" fmla="*/ 294319 h 1860558"/>
                <a:gd name="csX526" fmla="*/ 774936 w 1698481"/>
                <a:gd name="csY526" fmla="*/ 292822 h 1860558"/>
                <a:gd name="csX527" fmla="*/ 774656 w 1698481"/>
                <a:gd name="csY527" fmla="*/ 291139 h 1860558"/>
                <a:gd name="csX528" fmla="*/ 774656 w 1698481"/>
                <a:gd name="csY528" fmla="*/ 288240 h 1860558"/>
                <a:gd name="csX529" fmla="*/ 774843 w 1698481"/>
                <a:gd name="csY529" fmla="*/ 287304 h 1860558"/>
                <a:gd name="csX530" fmla="*/ 774843 w 1698481"/>
                <a:gd name="csY530" fmla="*/ 285995 h 1860558"/>
                <a:gd name="csX531" fmla="*/ 774469 w 1698481"/>
                <a:gd name="csY531" fmla="*/ 284873 h 1860558"/>
                <a:gd name="csX532" fmla="*/ 774282 w 1698481"/>
                <a:gd name="csY532" fmla="*/ 283376 h 1860558"/>
                <a:gd name="csX533" fmla="*/ 774001 w 1698481"/>
                <a:gd name="csY533" fmla="*/ 282067 h 1860558"/>
                <a:gd name="csX534" fmla="*/ 773159 w 1698481"/>
                <a:gd name="csY534" fmla="*/ 280290 h 1860558"/>
                <a:gd name="csX535" fmla="*/ 772598 w 1698481"/>
                <a:gd name="csY535" fmla="*/ 279449 h 1860558"/>
                <a:gd name="csX536" fmla="*/ 771757 w 1698481"/>
                <a:gd name="csY536" fmla="*/ 277952 h 1860558"/>
                <a:gd name="csX537" fmla="*/ 769419 w 1698481"/>
                <a:gd name="csY537" fmla="*/ 275146 h 1860558"/>
                <a:gd name="csX538" fmla="*/ 768109 w 1698481"/>
                <a:gd name="csY538" fmla="*/ 273930 h 1860558"/>
                <a:gd name="csX539" fmla="*/ 767361 w 1698481"/>
                <a:gd name="csY539" fmla="*/ 273182 h 1860558"/>
                <a:gd name="csX540" fmla="*/ 765865 w 1698481"/>
                <a:gd name="csY540" fmla="*/ 271499 h 1860558"/>
                <a:gd name="csX541" fmla="*/ 764836 w 1698481"/>
                <a:gd name="csY541" fmla="*/ 270189 h 1860558"/>
                <a:gd name="csX542" fmla="*/ 763807 w 1698481"/>
                <a:gd name="csY542" fmla="*/ 268413 h 1860558"/>
                <a:gd name="csX543" fmla="*/ 763059 w 1698481"/>
                <a:gd name="csY543" fmla="*/ 266636 h 1860558"/>
                <a:gd name="csX544" fmla="*/ 762685 w 1698481"/>
                <a:gd name="csY544" fmla="*/ 266075 h 1860558"/>
                <a:gd name="csX545" fmla="*/ 761563 w 1698481"/>
                <a:gd name="csY545" fmla="*/ 263269 h 1860558"/>
                <a:gd name="csX546" fmla="*/ 761095 w 1698481"/>
                <a:gd name="csY546" fmla="*/ 262427 h 1860558"/>
                <a:gd name="csX547" fmla="*/ 760908 w 1698481"/>
                <a:gd name="csY547" fmla="*/ 261585 h 1860558"/>
                <a:gd name="csX548" fmla="*/ 760721 w 1698481"/>
                <a:gd name="csY548" fmla="*/ 260463 h 1860558"/>
                <a:gd name="csX549" fmla="*/ 760534 w 1698481"/>
                <a:gd name="csY549" fmla="*/ 259902 h 1860558"/>
                <a:gd name="csX550" fmla="*/ 760440 w 1698481"/>
                <a:gd name="csY550" fmla="*/ 258967 h 1860558"/>
                <a:gd name="csX551" fmla="*/ 769699 w 1698481"/>
                <a:gd name="csY551" fmla="*/ 234650 h 1860558"/>
                <a:gd name="csX552" fmla="*/ 781202 w 1698481"/>
                <a:gd name="csY552" fmla="*/ 227823 h 1860558"/>
                <a:gd name="csX553" fmla="*/ 783447 w 1698481"/>
                <a:gd name="csY553" fmla="*/ 225111 h 1860558"/>
                <a:gd name="csX554" fmla="*/ 782138 w 1698481"/>
                <a:gd name="csY554" fmla="*/ 214637 h 1860558"/>
                <a:gd name="csX555" fmla="*/ 782138 w 1698481"/>
                <a:gd name="csY555" fmla="*/ 213514 h 1860558"/>
                <a:gd name="csX556" fmla="*/ 782512 w 1698481"/>
                <a:gd name="csY556" fmla="*/ 211644 h 1860558"/>
                <a:gd name="csX557" fmla="*/ 782979 w 1698481"/>
                <a:gd name="csY557" fmla="*/ 209306 h 1860558"/>
                <a:gd name="csX558" fmla="*/ 782232 w 1698481"/>
                <a:gd name="csY558" fmla="*/ 207154 h 1860558"/>
                <a:gd name="csX559" fmla="*/ 781296 w 1698481"/>
                <a:gd name="csY559" fmla="*/ 204536 h 1860558"/>
                <a:gd name="csX560" fmla="*/ 780548 w 1698481"/>
                <a:gd name="csY560" fmla="*/ 199766 h 1860558"/>
                <a:gd name="csX561" fmla="*/ 779239 w 1698481"/>
                <a:gd name="csY561" fmla="*/ 198363 h 1860558"/>
                <a:gd name="csX562" fmla="*/ 780922 w 1698481"/>
                <a:gd name="csY562" fmla="*/ 190601 h 1860558"/>
                <a:gd name="csX563" fmla="*/ 780174 w 1698481"/>
                <a:gd name="csY563" fmla="*/ 185364 h 1860558"/>
                <a:gd name="csX564" fmla="*/ 776152 w 1698481"/>
                <a:gd name="csY564" fmla="*/ 183680 h 1860558"/>
                <a:gd name="csX565" fmla="*/ 773159 w 1698481"/>
                <a:gd name="csY565" fmla="*/ 181623 h 1860558"/>
                <a:gd name="csX566" fmla="*/ 770354 w 1698481"/>
                <a:gd name="csY566" fmla="*/ 178069 h 1860558"/>
                <a:gd name="csX567" fmla="*/ 768203 w 1698481"/>
                <a:gd name="csY567" fmla="*/ 174141 h 1860558"/>
                <a:gd name="csX568" fmla="*/ 766613 w 1698481"/>
                <a:gd name="csY568" fmla="*/ 172083 h 1860558"/>
                <a:gd name="csX569" fmla="*/ 766145 w 1698481"/>
                <a:gd name="csY569" fmla="*/ 169277 h 1860558"/>
                <a:gd name="csX570" fmla="*/ 766894 w 1698481"/>
                <a:gd name="csY570" fmla="*/ 164695 h 1860558"/>
                <a:gd name="csX571" fmla="*/ 768390 w 1698481"/>
                <a:gd name="csY571" fmla="*/ 160954 h 1860558"/>
                <a:gd name="csX572" fmla="*/ 769886 w 1698481"/>
                <a:gd name="csY572" fmla="*/ 158335 h 1860558"/>
                <a:gd name="csX573" fmla="*/ 770260 w 1698481"/>
                <a:gd name="csY573" fmla="*/ 155530 h 1860558"/>
                <a:gd name="csX574" fmla="*/ 711902 w 1698481"/>
                <a:gd name="csY574" fmla="*/ 160112 h 1860558"/>
                <a:gd name="csX575" fmla="*/ 702736 w 1698481"/>
                <a:gd name="csY575" fmla="*/ 169371 h 1860558"/>
                <a:gd name="csX576" fmla="*/ 706010 w 1698481"/>
                <a:gd name="csY576" fmla="*/ 182277 h 1860558"/>
                <a:gd name="csX577" fmla="*/ 702643 w 1698481"/>
                <a:gd name="csY577" fmla="*/ 183867 h 1860558"/>
                <a:gd name="csX578" fmla="*/ 697686 w 1698481"/>
                <a:gd name="csY578" fmla="*/ 186392 h 1860558"/>
                <a:gd name="csX579" fmla="*/ 693945 w 1698481"/>
                <a:gd name="csY579" fmla="*/ 188356 h 1860558"/>
                <a:gd name="csX580" fmla="*/ 690391 w 1698481"/>
                <a:gd name="csY580" fmla="*/ 190133 h 1860558"/>
                <a:gd name="csX581" fmla="*/ 682161 w 1698481"/>
                <a:gd name="csY581" fmla="*/ 194061 h 1860558"/>
                <a:gd name="csX582" fmla="*/ 676924 w 1698481"/>
                <a:gd name="csY582" fmla="*/ 196680 h 1860558"/>
                <a:gd name="csX583" fmla="*/ 676269 w 1698481"/>
                <a:gd name="csY583" fmla="*/ 195370 h 1860558"/>
                <a:gd name="csX584" fmla="*/ 669348 w 1698481"/>
                <a:gd name="csY584" fmla="*/ 197054 h 1860558"/>
                <a:gd name="csX585" fmla="*/ 665981 w 1698481"/>
                <a:gd name="csY585" fmla="*/ 197615 h 1860558"/>
                <a:gd name="csX586" fmla="*/ 654291 w 1698481"/>
                <a:gd name="csY586" fmla="*/ 199673 h 1860558"/>
                <a:gd name="csX587" fmla="*/ 644191 w 1698481"/>
                <a:gd name="csY587" fmla="*/ 202104 h 1860558"/>
                <a:gd name="csX588" fmla="*/ 640356 w 1698481"/>
                <a:gd name="csY588" fmla="*/ 203788 h 1860558"/>
                <a:gd name="csX589" fmla="*/ 642133 w 1698481"/>
                <a:gd name="csY589" fmla="*/ 209867 h 1860558"/>
                <a:gd name="csX590" fmla="*/ 638766 w 1698481"/>
                <a:gd name="csY590" fmla="*/ 223054 h 1860558"/>
                <a:gd name="csX591" fmla="*/ 638111 w 1698481"/>
                <a:gd name="csY591" fmla="*/ 226046 h 1860558"/>
                <a:gd name="csX592" fmla="*/ 631472 w 1698481"/>
                <a:gd name="csY592" fmla="*/ 232312 h 1860558"/>
                <a:gd name="csX593" fmla="*/ 631472 w 1698481"/>
                <a:gd name="csY593" fmla="*/ 233154 h 1860558"/>
                <a:gd name="csX594" fmla="*/ 631284 w 1698481"/>
                <a:gd name="csY594" fmla="*/ 233528 h 1860558"/>
                <a:gd name="csX595" fmla="*/ 630910 w 1698481"/>
                <a:gd name="csY595" fmla="*/ 233528 h 1860558"/>
                <a:gd name="csX596" fmla="*/ 629695 w 1698481"/>
                <a:gd name="csY596" fmla="*/ 233248 h 1860558"/>
                <a:gd name="csX597" fmla="*/ 629320 w 1698481"/>
                <a:gd name="csY597" fmla="*/ 233248 h 1860558"/>
                <a:gd name="csX598" fmla="*/ 629133 w 1698481"/>
                <a:gd name="csY598" fmla="*/ 233622 h 1860558"/>
                <a:gd name="csX599" fmla="*/ 629133 w 1698481"/>
                <a:gd name="csY599" fmla="*/ 234464 h 1860558"/>
                <a:gd name="csX600" fmla="*/ 628946 w 1698481"/>
                <a:gd name="csY600" fmla="*/ 234464 h 1860558"/>
                <a:gd name="csX601" fmla="*/ 612112 w 1698481"/>
                <a:gd name="csY601" fmla="*/ 239046 h 1860558"/>
                <a:gd name="csX602" fmla="*/ 606688 w 1698481"/>
                <a:gd name="csY602" fmla="*/ 240262 h 1860558"/>
                <a:gd name="csX603" fmla="*/ 596774 w 1698481"/>
                <a:gd name="csY603" fmla="*/ 240917 h 1860558"/>
                <a:gd name="csX604" fmla="*/ 579472 w 1698481"/>
                <a:gd name="csY604" fmla="*/ 235212 h 1860558"/>
                <a:gd name="csX605" fmla="*/ 571616 w 1698481"/>
                <a:gd name="csY605" fmla="*/ 235866 h 1860558"/>
                <a:gd name="csX606" fmla="*/ 569091 w 1698481"/>
                <a:gd name="csY606" fmla="*/ 236053 h 1860558"/>
                <a:gd name="csX607" fmla="*/ 560019 w 1698481"/>
                <a:gd name="csY607" fmla="*/ 238485 h 1860558"/>
                <a:gd name="csX608" fmla="*/ 553099 w 1698481"/>
                <a:gd name="csY608" fmla="*/ 240449 h 1860558"/>
                <a:gd name="csX609" fmla="*/ 550480 w 1698481"/>
                <a:gd name="csY609" fmla="*/ 231565 h 1860558"/>
                <a:gd name="csX610" fmla="*/ 550293 w 1698481"/>
                <a:gd name="csY610" fmla="*/ 230535 h 1860558"/>
                <a:gd name="csX611" fmla="*/ 550012 w 1698481"/>
                <a:gd name="csY611" fmla="*/ 229413 h 1860558"/>
                <a:gd name="csX612" fmla="*/ 548796 w 1698481"/>
                <a:gd name="csY612" fmla="*/ 224737 h 1860558"/>
                <a:gd name="csX613" fmla="*/ 547113 w 1698481"/>
                <a:gd name="csY613" fmla="*/ 223241 h 1860558"/>
                <a:gd name="csX614" fmla="*/ 544307 w 1698481"/>
                <a:gd name="csY614" fmla="*/ 218003 h 1860558"/>
                <a:gd name="csX615" fmla="*/ 543559 w 1698481"/>
                <a:gd name="csY615" fmla="*/ 210334 h 1860558"/>
                <a:gd name="csX616" fmla="*/ 541034 w 1698481"/>
                <a:gd name="csY616" fmla="*/ 194155 h 1860558"/>
                <a:gd name="csX617" fmla="*/ 542624 w 1698481"/>
                <a:gd name="csY617" fmla="*/ 184522 h 1860558"/>
                <a:gd name="csX618" fmla="*/ 542343 w 1698481"/>
                <a:gd name="csY618" fmla="*/ 181062 h 1860558"/>
                <a:gd name="csX619" fmla="*/ 541408 w 1698481"/>
                <a:gd name="csY619" fmla="*/ 175450 h 1860558"/>
                <a:gd name="csX620" fmla="*/ 535610 w 1698481"/>
                <a:gd name="csY620" fmla="*/ 169558 h 1860558"/>
                <a:gd name="csX621" fmla="*/ 532056 w 1698481"/>
                <a:gd name="csY621" fmla="*/ 165817 h 1860558"/>
                <a:gd name="csX622" fmla="*/ 524481 w 1698481"/>
                <a:gd name="csY622" fmla="*/ 159551 h 1860558"/>
                <a:gd name="csX623" fmla="*/ 521207 w 1698481"/>
                <a:gd name="csY623" fmla="*/ 155530 h 1860558"/>
                <a:gd name="csX624" fmla="*/ 520552 w 1698481"/>
                <a:gd name="csY624" fmla="*/ 148702 h 1860558"/>
                <a:gd name="csX625" fmla="*/ 515876 w 1698481"/>
                <a:gd name="csY625" fmla="*/ 138041 h 1860558"/>
                <a:gd name="csX626" fmla="*/ 510545 w 1698481"/>
                <a:gd name="csY626" fmla="*/ 124293 h 1860558"/>
                <a:gd name="csX627" fmla="*/ 503812 w 1698481"/>
                <a:gd name="csY627" fmla="*/ 116905 h 1860558"/>
                <a:gd name="csX628" fmla="*/ 497732 w 1698481"/>
                <a:gd name="csY628" fmla="*/ 112509 h 1860558"/>
                <a:gd name="csX629" fmla="*/ 493992 w 1698481"/>
                <a:gd name="csY629" fmla="*/ 108020 h 1860558"/>
                <a:gd name="csX630" fmla="*/ 483330 w 1698481"/>
                <a:gd name="csY630" fmla="*/ 99228 h 1860558"/>
                <a:gd name="csX631" fmla="*/ 455928 w 1698481"/>
                <a:gd name="csY631" fmla="*/ 93524 h 1860558"/>
                <a:gd name="csX632" fmla="*/ 447043 w 1698481"/>
                <a:gd name="csY632" fmla="*/ 91933 h 1860558"/>
                <a:gd name="csX633" fmla="*/ 431705 w 1698481"/>
                <a:gd name="csY633" fmla="*/ 91933 h 1860558"/>
                <a:gd name="csX634" fmla="*/ 422913 w 1698481"/>
                <a:gd name="csY634" fmla="*/ 92401 h 1860558"/>
                <a:gd name="csX635" fmla="*/ 421978 w 1698481"/>
                <a:gd name="csY635" fmla="*/ 96890 h 1860558"/>
                <a:gd name="csX636" fmla="*/ 421605 w 1698481"/>
                <a:gd name="csY636" fmla="*/ 99322 h 1860558"/>
                <a:gd name="csX637" fmla="*/ 429554 w 1698481"/>
                <a:gd name="csY637" fmla="*/ 112415 h 1860558"/>
                <a:gd name="csX638" fmla="*/ 439280 w 1698481"/>
                <a:gd name="csY638" fmla="*/ 118681 h 1860558"/>
                <a:gd name="csX639" fmla="*/ 442367 w 1698481"/>
                <a:gd name="csY639" fmla="*/ 120271 h 1860558"/>
                <a:gd name="csX640" fmla="*/ 441432 w 1698481"/>
                <a:gd name="csY640" fmla="*/ 129436 h 1860558"/>
                <a:gd name="csX641" fmla="*/ 442834 w 1698481"/>
                <a:gd name="csY641" fmla="*/ 133084 h 1860558"/>
                <a:gd name="csX642" fmla="*/ 446669 w 1698481"/>
                <a:gd name="csY642" fmla="*/ 146925 h 1860558"/>
                <a:gd name="csX643" fmla="*/ 437410 w 1698481"/>
                <a:gd name="csY643" fmla="*/ 149170 h 1860558"/>
                <a:gd name="csX644" fmla="*/ 424971 w 1698481"/>
                <a:gd name="csY644" fmla="*/ 151695 h 1860558"/>
                <a:gd name="csX645" fmla="*/ 427964 w 1698481"/>
                <a:gd name="csY645" fmla="*/ 162076 h 1860558"/>
                <a:gd name="csX646" fmla="*/ 428993 w 1698481"/>
                <a:gd name="csY646" fmla="*/ 165350 h 1860558"/>
                <a:gd name="csX647" fmla="*/ 412906 w 1698481"/>
                <a:gd name="csY647" fmla="*/ 171242 h 1860558"/>
                <a:gd name="csX648" fmla="*/ 406267 w 1698481"/>
                <a:gd name="csY648" fmla="*/ 170493 h 1860558"/>
                <a:gd name="csX649" fmla="*/ 396166 w 1698481"/>
                <a:gd name="csY649" fmla="*/ 177227 h 1860558"/>
                <a:gd name="csX650" fmla="*/ 393079 w 1698481"/>
                <a:gd name="csY650" fmla="*/ 179097 h 1860558"/>
                <a:gd name="csX651" fmla="*/ 399159 w 1698481"/>
                <a:gd name="csY651" fmla="*/ 205846 h 1860558"/>
                <a:gd name="csX652" fmla="*/ 399159 w 1698481"/>
                <a:gd name="csY652" fmla="*/ 211550 h 1860558"/>
                <a:gd name="csX653" fmla="*/ 401310 w 1698481"/>
                <a:gd name="csY653" fmla="*/ 217442 h 1860558"/>
                <a:gd name="csX654" fmla="*/ 403554 w 1698481"/>
                <a:gd name="csY654" fmla="*/ 223241 h 1860558"/>
                <a:gd name="csX655" fmla="*/ 408511 w 1698481"/>
                <a:gd name="csY655" fmla="*/ 215946 h 1860558"/>
                <a:gd name="csX656" fmla="*/ 412906 w 1698481"/>
                <a:gd name="csY656" fmla="*/ 206781 h 1860558"/>
                <a:gd name="csX657" fmla="*/ 418237 w 1698481"/>
                <a:gd name="csY657" fmla="*/ 198177 h 1860558"/>
                <a:gd name="csX658" fmla="*/ 418051 w 1698481"/>
                <a:gd name="csY658" fmla="*/ 190788 h 1860558"/>
                <a:gd name="csX659" fmla="*/ 419266 w 1698481"/>
                <a:gd name="csY659" fmla="*/ 182651 h 1860558"/>
                <a:gd name="csX660" fmla="*/ 426000 w 1698481"/>
                <a:gd name="csY660" fmla="*/ 181810 h 1860558"/>
                <a:gd name="csX661" fmla="*/ 430396 w 1698481"/>
                <a:gd name="csY661" fmla="*/ 193407 h 1860558"/>
                <a:gd name="csX662" fmla="*/ 431611 w 1698481"/>
                <a:gd name="csY662" fmla="*/ 205097 h 1860558"/>
                <a:gd name="csX663" fmla="*/ 435820 w 1698481"/>
                <a:gd name="csY663" fmla="*/ 226140 h 1860558"/>
                <a:gd name="csX664" fmla="*/ 440496 w 1698481"/>
                <a:gd name="csY664" fmla="*/ 231658 h 1860558"/>
                <a:gd name="csX665" fmla="*/ 440496 w 1698481"/>
                <a:gd name="csY665" fmla="*/ 237550 h 1860558"/>
                <a:gd name="csX666" fmla="*/ 437503 w 1698481"/>
                <a:gd name="csY666" fmla="*/ 238485 h 1860558"/>
                <a:gd name="csX667" fmla="*/ 430209 w 1698481"/>
                <a:gd name="csY667" fmla="*/ 240169 h 1860558"/>
                <a:gd name="csX668" fmla="*/ 417863 w 1698481"/>
                <a:gd name="csY668" fmla="*/ 238765 h 1860558"/>
                <a:gd name="csX669" fmla="*/ 415058 w 1698481"/>
                <a:gd name="csY669" fmla="*/ 239140 h 1860558"/>
                <a:gd name="csX670" fmla="*/ 411784 w 1698481"/>
                <a:gd name="csY670" fmla="*/ 239327 h 1860558"/>
                <a:gd name="csX671" fmla="*/ 409259 w 1698481"/>
                <a:gd name="csY671" fmla="*/ 239607 h 1860558"/>
                <a:gd name="csX672" fmla="*/ 407295 w 1698481"/>
                <a:gd name="csY672" fmla="*/ 239794 h 1860558"/>
                <a:gd name="csX673" fmla="*/ 416741 w 1698481"/>
                <a:gd name="csY673" fmla="*/ 259434 h 1860558"/>
                <a:gd name="csX674" fmla="*/ 411223 w 1698481"/>
                <a:gd name="csY674" fmla="*/ 261679 h 1860558"/>
                <a:gd name="csX675" fmla="*/ 404115 w 1698481"/>
                <a:gd name="csY675" fmla="*/ 266075 h 1860558"/>
                <a:gd name="csX676" fmla="*/ 397382 w 1698481"/>
                <a:gd name="csY676" fmla="*/ 275334 h 1860558"/>
                <a:gd name="csX677" fmla="*/ 381670 w 1698481"/>
                <a:gd name="csY677" fmla="*/ 279729 h 1860558"/>
                <a:gd name="csX678" fmla="*/ 383727 w 1698481"/>
                <a:gd name="csY678" fmla="*/ 286276 h 1860558"/>
                <a:gd name="csX679" fmla="*/ 383727 w 1698481"/>
                <a:gd name="csY679" fmla="*/ 288707 h 1860558"/>
                <a:gd name="csX680" fmla="*/ 381296 w 1698481"/>
                <a:gd name="csY680" fmla="*/ 293945 h 1860558"/>
                <a:gd name="csX681" fmla="*/ 379799 w 1698481"/>
                <a:gd name="csY681" fmla="*/ 293945 h 1860558"/>
                <a:gd name="csX682" fmla="*/ 367267 w 1698481"/>
                <a:gd name="csY682" fmla="*/ 286930 h 1860558"/>
                <a:gd name="csX683" fmla="*/ 361001 w 1698481"/>
                <a:gd name="csY683" fmla="*/ 289268 h 1860558"/>
                <a:gd name="csX684" fmla="*/ 353332 w 1698481"/>
                <a:gd name="csY684" fmla="*/ 291887 h 1860558"/>
                <a:gd name="csX685" fmla="*/ 352490 w 1698481"/>
                <a:gd name="csY685" fmla="*/ 292168 h 1860558"/>
                <a:gd name="csX686" fmla="*/ 352490 w 1698481"/>
                <a:gd name="csY686" fmla="*/ 293851 h 1860558"/>
                <a:gd name="csX687" fmla="*/ 351649 w 1698481"/>
                <a:gd name="csY687" fmla="*/ 302923 h 1860558"/>
                <a:gd name="csX688" fmla="*/ 350339 w 1698481"/>
                <a:gd name="csY688" fmla="*/ 308815 h 1860558"/>
                <a:gd name="csX689" fmla="*/ 348375 w 1698481"/>
                <a:gd name="csY689" fmla="*/ 316951 h 1860558"/>
                <a:gd name="csX690" fmla="*/ 344915 w 1698481"/>
                <a:gd name="csY690" fmla="*/ 316203 h 1860558"/>
                <a:gd name="csX691" fmla="*/ 340145 w 1698481"/>
                <a:gd name="csY691" fmla="*/ 312930 h 1860558"/>
                <a:gd name="csX692" fmla="*/ 335376 w 1698481"/>
                <a:gd name="csY692" fmla="*/ 308628 h 1860558"/>
                <a:gd name="csX693" fmla="*/ 332289 w 1698481"/>
                <a:gd name="csY693" fmla="*/ 312275 h 1860558"/>
                <a:gd name="csX694" fmla="*/ 328174 w 1698481"/>
                <a:gd name="csY694" fmla="*/ 316016 h 1860558"/>
                <a:gd name="csX695" fmla="*/ 326584 w 1698481"/>
                <a:gd name="csY695" fmla="*/ 326023 h 1860558"/>
                <a:gd name="csX696" fmla="*/ 316297 w 1698481"/>
                <a:gd name="csY696" fmla="*/ 332289 h 1860558"/>
                <a:gd name="csX697" fmla="*/ 309095 w 1698481"/>
                <a:gd name="csY697" fmla="*/ 336591 h 1860558"/>
                <a:gd name="csX698" fmla="*/ 304700 w 1698481"/>
                <a:gd name="csY698" fmla="*/ 329764 h 1860558"/>
                <a:gd name="csX699" fmla="*/ 286743 w 1698481"/>
                <a:gd name="csY699" fmla="*/ 329203 h 1860558"/>
                <a:gd name="csX700" fmla="*/ 285247 w 1698481"/>
                <a:gd name="csY700" fmla="*/ 329577 h 1860558"/>
                <a:gd name="csX701" fmla="*/ 280103 w 1698481"/>
                <a:gd name="csY701" fmla="*/ 332289 h 1860558"/>
                <a:gd name="csX702" fmla="*/ 273744 w 1698481"/>
                <a:gd name="csY702" fmla="*/ 333879 h 1860558"/>
                <a:gd name="csX703" fmla="*/ 270564 w 1698481"/>
                <a:gd name="csY703" fmla="*/ 334347 h 1860558"/>
                <a:gd name="csX704" fmla="*/ 264859 w 1698481"/>
                <a:gd name="csY704" fmla="*/ 334908 h 1860558"/>
                <a:gd name="csX705" fmla="*/ 261211 w 1698481"/>
                <a:gd name="csY705" fmla="*/ 334908 h 1860558"/>
                <a:gd name="csX706" fmla="*/ 255413 w 1698481"/>
                <a:gd name="csY706" fmla="*/ 335376 h 1860558"/>
                <a:gd name="csX707" fmla="*/ 255413 w 1698481"/>
                <a:gd name="csY707" fmla="*/ 337994 h 1860558"/>
                <a:gd name="csX708" fmla="*/ 260183 w 1698481"/>
                <a:gd name="csY708" fmla="*/ 343138 h 1860558"/>
                <a:gd name="csX709" fmla="*/ 271312 w 1698481"/>
                <a:gd name="csY709" fmla="*/ 352584 h 1860558"/>
                <a:gd name="csX710" fmla="*/ 275427 w 1698481"/>
                <a:gd name="csY710" fmla="*/ 358476 h 1860558"/>
                <a:gd name="csX711" fmla="*/ 274398 w 1698481"/>
                <a:gd name="csY711" fmla="*/ 361656 h 1860558"/>
                <a:gd name="csX712" fmla="*/ 270190 w 1698481"/>
                <a:gd name="csY712" fmla="*/ 363713 h 1860558"/>
                <a:gd name="csX713" fmla="*/ 264953 w 1698481"/>
                <a:gd name="csY713" fmla="*/ 366332 h 1860558"/>
                <a:gd name="csX714" fmla="*/ 259154 w 1698481"/>
                <a:gd name="csY714" fmla="*/ 371008 h 1860558"/>
                <a:gd name="csX715" fmla="*/ 255974 w 1698481"/>
                <a:gd name="csY715" fmla="*/ 372598 h 1860558"/>
                <a:gd name="csX716" fmla="*/ 250737 w 1698481"/>
                <a:gd name="csY716" fmla="*/ 376339 h 1860558"/>
                <a:gd name="csX717" fmla="*/ 247744 w 1698481"/>
                <a:gd name="csY717" fmla="*/ 382137 h 1860558"/>
                <a:gd name="csX718" fmla="*/ 246248 w 1698481"/>
                <a:gd name="csY718" fmla="*/ 393828 h 1860558"/>
                <a:gd name="csX719" fmla="*/ 238859 w 1698481"/>
                <a:gd name="csY719" fmla="*/ 404302 h 1860558"/>
                <a:gd name="csX720" fmla="*/ 228852 w 1698481"/>
                <a:gd name="csY720" fmla="*/ 414029 h 1860558"/>
                <a:gd name="csX721" fmla="*/ 226701 w 1698481"/>
                <a:gd name="csY721" fmla="*/ 422352 h 1860558"/>
                <a:gd name="csX722" fmla="*/ 226514 w 1698481"/>
                <a:gd name="csY722" fmla="*/ 426467 h 1860558"/>
                <a:gd name="csX723" fmla="*/ 223989 w 1698481"/>
                <a:gd name="csY723" fmla="*/ 429834 h 1860558"/>
                <a:gd name="csX724" fmla="*/ 215385 w 1698481"/>
                <a:gd name="csY724" fmla="*/ 434136 h 1860558"/>
                <a:gd name="csX725" fmla="*/ 208651 w 1698481"/>
                <a:gd name="csY725" fmla="*/ 438625 h 1860558"/>
                <a:gd name="csX726" fmla="*/ 203414 w 1698481"/>
                <a:gd name="csY726" fmla="*/ 451345 h 1860558"/>
                <a:gd name="csX727" fmla="*/ 197428 w 1698481"/>
                <a:gd name="csY727" fmla="*/ 460043 h 1860558"/>
                <a:gd name="csX728" fmla="*/ 191256 w 1698481"/>
                <a:gd name="csY728" fmla="*/ 463783 h 1860558"/>
                <a:gd name="csX729" fmla="*/ 180220 w 1698481"/>
                <a:gd name="csY729" fmla="*/ 477344 h 1860558"/>
                <a:gd name="csX730" fmla="*/ 174608 w 1698481"/>
                <a:gd name="csY730" fmla="*/ 482020 h 1860558"/>
                <a:gd name="csX731" fmla="*/ 169932 w 1698481"/>
                <a:gd name="csY731" fmla="*/ 469489 h 1860558"/>
                <a:gd name="csX732" fmla="*/ 168342 w 1698481"/>
                <a:gd name="csY732" fmla="*/ 461632 h 1860558"/>
                <a:gd name="csX733" fmla="*/ 159458 w 1698481"/>
                <a:gd name="csY733" fmla="*/ 455273 h 1860558"/>
                <a:gd name="csX734" fmla="*/ 150479 w 1698481"/>
                <a:gd name="csY734" fmla="*/ 452654 h 1860558"/>
                <a:gd name="csX735" fmla="*/ 134300 w 1698481"/>
                <a:gd name="csY735" fmla="*/ 457611 h 1860558"/>
                <a:gd name="csX736" fmla="*/ 127192 w 1698481"/>
                <a:gd name="csY736" fmla="*/ 457611 h 1860558"/>
                <a:gd name="csX737" fmla="*/ 119616 w 1698481"/>
                <a:gd name="csY737" fmla="*/ 456582 h 1860558"/>
                <a:gd name="csX738" fmla="*/ 109329 w 1698481"/>
                <a:gd name="csY738" fmla="*/ 449474 h 1860558"/>
                <a:gd name="csX739" fmla="*/ 97078 w 1698481"/>
                <a:gd name="csY739" fmla="*/ 455740 h 1860558"/>
                <a:gd name="csX740" fmla="*/ 92214 w 1698481"/>
                <a:gd name="csY740" fmla="*/ 456208 h 1860558"/>
                <a:gd name="csX741" fmla="*/ 77718 w 1698481"/>
                <a:gd name="csY741" fmla="*/ 463222 h 1860558"/>
                <a:gd name="csX742" fmla="*/ 65279 w 1698481"/>
                <a:gd name="csY742" fmla="*/ 460978 h 1860558"/>
                <a:gd name="csX743" fmla="*/ 52840 w 1698481"/>
                <a:gd name="csY743" fmla="*/ 459949 h 1860558"/>
                <a:gd name="csX744" fmla="*/ 46294 w 1698481"/>
                <a:gd name="csY744" fmla="*/ 464905 h 1860558"/>
                <a:gd name="csX745" fmla="*/ 37409 w 1698481"/>
                <a:gd name="csY745" fmla="*/ 472668 h 1860558"/>
                <a:gd name="csX746" fmla="*/ 36848 w 1698481"/>
                <a:gd name="csY746" fmla="*/ 474819 h 1860558"/>
                <a:gd name="csX747" fmla="*/ 41337 w 1698481"/>
                <a:gd name="csY747" fmla="*/ 488661 h 1860558"/>
                <a:gd name="csX748" fmla="*/ 61071 w 1698481"/>
                <a:gd name="csY748" fmla="*/ 520178 h 1860558"/>
                <a:gd name="csX749" fmla="*/ 74351 w 1698481"/>
                <a:gd name="csY749" fmla="*/ 547768 h 1860558"/>
                <a:gd name="csX750" fmla="*/ 75474 w 1698481"/>
                <a:gd name="csY750" fmla="*/ 557307 h 1860558"/>
                <a:gd name="csX751" fmla="*/ 78092 w 1698481"/>
                <a:gd name="csY751" fmla="*/ 564134 h 1860558"/>
                <a:gd name="csX752" fmla="*/ 74912 w 1698481"/>
                <a:gd name="csY752" fmla="*/ 569839 h 1860558"/>
                <a:gd name="csX753" fmla="*/ 70704 w 1698481"/>
                <a:gd name="csY753" fmla="*/ 572738 h 1860558"/>
                <a:gd name="csX754" fmla="*/ 65467 w 1698481"/>
                <a:gd name="csY754" fmla="*/ 573673 h 1860558"/>
                <a:gd name="csX755" fmla="*/ 62661 w 1698481"/>
                <a:gd name="csY755" fmla="*/ 576947 h 1860558"/>
                <a:gd name="csX756" fmla="*/ 62848 w 1698481"/>
                <a:gd name="csY756" fmla="*/ 580501 h 1860558"/>
                <a:gd name="csX757" fmla="*/ 62006 w 1698481"/>
                <a:gd name="csY757" fmla="*/ 583681 h 1860558"/>
                <a:gd name="csX758" fmla="*/ 62567 w 1698481"/>
                <a:gd name="csY758" fmla="*/ 590695 h 1860558"/>
                <a:gd name="csX759" fmla="*/ 63316 w 1698481"/>
                <a:gd name="csY759" fmla="*/ 597335 h 1860558"/>
                <a:gd name="csX760" fmla="*/ 60603 w 1698481"/>
                <a:gd name="csY760" fmla="*/ 600047 h 1860558"/>
                <a:gd name="csX761" fmla="*/ 57236 w 1698481"/>
                <a:gd name="csY761" fmla="*/ 600702 h 1860558"/>
                <a:gd name="csX762" fmla="*/ 41337 w 1698481"/>
                <a:gd name="csY762" fmla="*/ 643816 h 1860558"/>
                <a:gd name="csX763" fmla="*/ 38719 w 1698481"/>
                <a:gd name="csY763" fmla="*/ 653636 h 1860558"/>
                <a:gd name="csX764" fmla="*/ 29086 w 1698481"/>
                <a:gd name="csY764" fmla="*/ 679729 h 1860558"/>
                <a:gd name="csX765" fmla="*/ 22352 w 1698481"/>
                <a:gd name="csY765" fmla="*/ 684312 h 1860558"/>
                <a:gd name="csX766" fmla="*/ 21698 w 1698481"/>
                <a:gd name="csY766" fmla="*/ 685060 h 1860558"/>
                <a:gd name="csX767" fmla="*/ 21323 w 1698481"/>
                <a:gd name="csY767" fmla="*/ 685247 h 1860558"/>
                <a:gd name="csX768" fmla="*/ 20388 w 1698481"/>
                <a:gd name="csY768" fmla="*/ 686650 h 1860558"/>
                <a:gd name="csX769" fmla="*/ 20014 w 1698481"/>
                <a:gd name="csY769" fmla="*/ 688053 h 1860558"/>
                <a:gd name="csX770" fmla="*/ 20201 w 1698481"/>
                <a:gd name="csY770" fmla="*/ 688521 h 1860558"/>
                <a:gd name="csX771" fmla="*/ 20482 w 1698481"/>
                <a:gd name="csY771" fmla="*/ 688801 h 1860558"/>
                <a:gd name="csX772" fmla="*/ 20482 w 1698481"/>
                <a:gd name="csY772" fmla="*/ 689269 h 1860558"/>
                <a:gd name="csX773" fmla="*/ 19640 w 1698481"/>
                <a:gd name="csY773" fmla="*/ 690578 h 1860558"/>
                <a:gd name="csX774" fmla="*/ 19172 w 1698481"/>
                <a:gd name="csY774" fmla="*/ 690859 h 1860558"/>
                <a:gd name="csX775" fmla="*/ 18611 w 1698481"/>
                <a:gd name="csY775" fmla="*/ 691139 h 1860558"/>
                <a:gd name="csX776" fmla="*/ 18050 w 1698481"/>
                <a:gd name="csY776" fmla="*/ 691420 h 1860558"/>
                <a:gd name="csX777" fmla="*/ 17676 w 1698481"/>
                <a:gd name="csY777" fmla="*/ 691887 h 1860558"/>
                <a:gd name="csX778" fmla="*/ 17115 w 1698481"/>
                <a:gd name="csY778" fmla="*/ 693103 h 1860558"/>
                <a:gd name="csX779" fmla="*/ 16741 w 1698481"/>
                <a:gd name="csY779" fmla="*/ 693291 h 1860558"/>
                <a:gd name="csX780" fmla="*/ 16367 w 1698481"/>
                <a:gd name="csY780" fmla="*/ 693571 h 1860558"/>
                <a:gd name="csX781" fmla="*/ 16179 w 1698481"/>
                <a:gd name="csY781" fmla="*/ 694132 h 1860558"/>
                <a:gd name="csX782" fmla="*/ 16179 w 1698481"/>
                <a:gd name="csY782" fmla="*/ 694599 h 1860558"/>
                <a:gd name="csX783" fmla="*/ 16460 w 1698481"/>
                <a:gd name="csY783" fmla="*/ 695348 h 1860558"/>
                <a:gd name="csX784" fmla="*/ 16460 w 1698481"/>
                <a:gd name="csY784" fmla="*/ 695909 h 1860558"/>
                <a:gd name="csX785" fmla="*/ 16179 w 1698481"/>
                <a:gd name="csY785" fmla="*/ 696376 h 1860558"/>
                <a:gd name="csX786" fmla="*/ 15712 w 1698481"/>
                <a:gd name="csY786" fmla="*/ 697312 h 1860558"/>
                <a:gd name="csX787" fmla="*/ 15525 w 1698481"/>
                <a:gd name="csY787" fmla="*/ 697873 h 1860558"/>
                <a:gd name="csX788" fmla="*/ 15244 w 1698481"/>
                <a:gd name="csY788" fmla="*/ 698060 h 1860558"/>
                <a:gd name="csX789" fmla="*/ 13935 w 1698481"/>
                <a:gd name="csY789" fmla="*/ 703204 h 1860558"/>
                <a:gd name="csX790" fmla="*/ 9446 w 1698481"/>
                <a:gd name="csY790" fmla="*/ 712276 h 1860558"/>
                <a:gd name="csX791" fmla="*/ 5986 w 1698481"/>
                <a:gd name="csY791" fmla="*/ 719009 h 1860558"/>
                <a:gd name="csX792" fmla="*/ 4956 w 1698481"/>
                <a:gd name="csY792" fmla="*/ 722095 h 1860558"/>
                <a:gd name="csX793" fmla="*/ 2244 w 1698481"/>
                <a:gd name="csY793" fmla="*/ 736685 h 1860558"/>
                <a:gd name="csX794" fmla="*/ 0 w 1698481"/>
                <a:gd name="csY794" fmla="*/ 745944 h 1860558"/>
                <a:gd name="csX795" fmla="*/ 48445 w 1698481"/>
                <a:gd name="csY795" fmla="*/ 766800 h 1860558"/>
                <a:gd name="csX796" fmla="*/ 70984 w 1698481"/>
                <a:gd name="csY796" fmla="*/ 776620 h 1860558"/>
                <a:gd name="csX797" fmla="*/ 90624 w 1698481"/>
                <a:gd name="csY797" fmla="*/ 781763 h 1860558"/>
                <a:gd name="csX798" fmla="*/ 95581 w 1698481"/>
                <a:gd name="csY798" fmla="*/ 791771 h 1860558"/>
                <a:gd name="csX799" fmla="*/ 99696 w 1698481"/>
                <a:gd name="csY799" fmla="*/ 805238 h 1860558"/>
                <a:gd name="csX800" fmla="*/ 103250 w 1698481"/>
                <a:gd name="csY800" fmla="*/ 820108 h 1860558"/>
                <a:gd name="csX801" fmla="*/ 109609 w 1698481"/>
                <a:gd name="csY801" fmla="*/ 831144 h 1860558"/>
                <a:gd name="csX802" fmla="*/ 119336 w 1698481"/>
                <a:gd name="csY802" fmla="*/ 840309 h 1860558"/>
                <a:gd name="csX803" fmla="*/ 129156 w 1698481"/>
                <a:gd name="csY803" fmla="*/ 842647 h 1860558"/>
                <a:gd name="csX804" fmla="*/ 137386 w 1698481"/>
                <a:gd name="csY804" fmla="*/ 841058 h 1860558"/>
                <a:gd name="csX805" fmla="*/ 152631 w 1698481"/>
                <a:gd name="csY805" fmla="*/ 837317 h 1860558"/>
                <a:gd name="csX806" fmla="*/ 160861 w 1698481"/>
                <a:gd name="csY806" fmla="*/ 842180 h 1860558"/>
                <a:gd name="csX807" fmla="*/ 164040 w 1698481"/>
                <a:gd name="csY807" fmla="*/ 852467 h 1860558"/>
                <a:gd name="csX808" fmla="*/ 166004 w 1698481"/>
                <a:gd name="csY808" fmla="*/ 862007 h 1860558"/>
                <a:gd name="csX809" fmla="*/ 189011 w 1698481"/>
                <a:gd name="csY809" fmla="*/ 863129 h 1860558"/>
                <a:gd name="csX810" fmla="*/ 197241 w 1698481"/>
                <a:gd name="csY810" fmla="*/ 864158 h 1860558"/>
                <a:gd name="csX811" fmla="*/ 199860 w 1698481"/>
                <a:gd name="csY811" fmla="*/ 862100 h 1860558"/>
                <a:gd name="csX812" fmla="*/ 227262 w 1698481"/>
                <a:gd name="csY812" fmla="*/ 835727 h 1860558"/>
                <a:gd name="csX813" fmla="*/ 229881 w 1698481"/>
                <a:gd name="csY813" fmla="*/ 828432 h 1860558"/>
                <a:gd name="csX814" fmla="*/ 234089 w 1698481"/>
                <a:gd name="csY814" fmla="*/ 817957 h 1860558"/>
                <a:gd name="csX815" fmla="*/ 238953 w 1698481"/>
                <a:gd name="csY815" fmla="*/ 810756 h 1860558"/>
                <a:gd name="csX816" fmla="*/ 251391 w 1698481"/>
                <a:gd name="csY816" fmla="*/ 804770 h 1860558"/>
                <a:gd name="csX817" fmla="*/ 262521 w 1698481"/>
                <a:gd name="csY817" fmla="*/ 811224 h 1860558"/>
                <a:gd name="csX818" fmla="*/ 273182 w 1698481"/>
                <a:gd name="csY818" fmla="*/ 823194 h 1860558"/>
                <a:gd name="csX819" fmla="*/ 283003 w 1698481"/>
                <a:gd name="csY819" fmla="*/ 826374 h 1860558"/>
                <a:gd name="csX820" fmla="*/ 290578 w 1698481"/>
                <a:gd name="csY820" fmla="*/ 827497 h 1860558"/>
                <a:gd name="csX821" fmla="*/ 298621 w 1698481"/>
                <a:gd name="csY821" fmla="*/ 831612 h 1860558"/>
                <a:gd name="csX822" fmla="*/ 316671 w 1698481"/>
                <a:gd name="csY822" fmla="*/ 834511 h 1860558"/>
                <a:gd name="csX823" fmla="*/ 332289 w 1698481"/>
                <a:gd name="csY823" fmla="*/ 844892 h 1860558"/>
                <a:gd name="csX824" fmla="*/ 340613 w 1698481"/>
                <a:gd name="csY824" fmla="*/ 855835 h 1860558"/>
                <a:gd name="csX825" fmla="*/ 338087 w 1698481"/>
                <a:gd name="csY825" fmla="*/ 865654 h 1860558"/>
                <a:gd name="csX826" fmla="*/ 337152 w 1698481"/>
                <a:gd name="csY826" fmla="*/ 874632 h 1860558"/>
                <a:gd name="csX827" fmla="*/ 339584 w 1698481"/>
                <a:gd name="csY827" fmla="*/ 882395 h 1860558"/>
                <a:gd name="csX828" fmla="*/ 349217 w 1698481"/>
                <a:gd name="csY828" fmla="*/ 902503 h 1860558"/>
                <a:gd name="csX829" fmla="*/ 361188 w 1698481"/>
                <a:gd name="csY829" fmla="*/ 920833 h 1860558"/>
                <a:gd name="csX830" fmla="*/ 371756 w 1698481"/>
                <a:gd name="csY830" fmla="*/ 937854 h 1860558"/>
                <a:gd name="csX831" fmla="*/ 379519 w 1698481"/>
                <a:gd name="csY831" fmla="*/ 949265 h 1860558"/>
                <a:gd name="csX832" fmla="*/ 383727 w 1698481"/>
                <a:gd name="csY832" fmla="*/ 964883 h 1860558"/>
                <a:gd name="csX833" fmla="*/ 386346 w 1698481"/>
                <a:gd name="csY833" fmla="*/ 973300 h 1860558"/>
                <a:gd name="csX834" fmla="*/ 388778 w 1698481"/>
                <a:gd name="csY834" fmla="*/ 977789 h 1860558"/>
                <a:gd name="csX835" fmla="*/ 396727 w 1698481"/>
                <a:gd name="csY835" fmla="*/ 986393 h 1860558"/>
                <a:gd name="csX836" fmla="*/ 409353 w 1698481"/>
                <a:gd name="csY836" fmla="*/ 990789 h 1860558"/>
                <a:gd name="csX837" fmla="*/ 420950 w 1698481"/>
                <a:gd name="csY837" fmla="*/ 995933 h 1860558"/>
                <a:gd name="csX838" fmla="*/ 452561 w 1698481"/>
                <a:gd name="csY838" fmla="*/ 999112 h 1860558"/>
                <a:gd name="csX839" fmla="*/ 459388 w 1698481"/>
                <a:gd name="csY839" fmla="*/ 997990 h 1860558"/>
                <a:gd name="csX840" fmla="*/ 465654 w 1698481"/>
                <a:gd name="csY840" fmla="*/ 994249 h 1860558"/>
                <a:gd name="csX841" fmla="*/ 476596 w 1698481"/>
                <a:gd name="csY841" fmla="*/ 982746 h 1860558"/>
                <a:gd name="csX842" fmla="*/ 486790 w 1698481"/>
                <a:gd name="csY842" fmla="*/ 975357 h 1860558"/>
                <a:gd name="csX843" fmla="*/ 489222 w 1698481"/>
                <a:gd name="csY843" fmla="*/ 983588 h 1860558"/>
                <a:gd name="csX844" fmla="*/ 493711 w 1698481"/>
                <a:gd name="csY844" fmla="*/ 994810 h 1860558"/>
                <a:gd name="csX845" fmla="*/ 501567 w 1698481"/>
                <a:gd name="csY845" fmla="*/ 1001825 h 1860558"/>
                <a:gd name="csX846" fmla="*/ 507927 w 1698481"/>
                <a:gd name="csY846" fmla="*/ 1005753 h 1860558"/>
                <a:gd name="csX847" fmla="*/ 534955 w 1698481"/>
                <a:gd name="csY847" fmla="*/ 1015292 h 1860558"/>
                <a:gd name="csX848" fmla="*/ 543839 w 1698481"/>
                <a:gd name="csY848" fmla="*/ 1016134 h 1860558"/>
                <a:gd name="csX849" fmla="*/ 577789 w 1698481"/>
                <a:gd name="csY849" fmla="*/ 1009494 h 1860558"/>
                <a:gd name="csX850" fmla="*/ 630068 w 1698481"/>
                <a:gd name="csY850" fmla="*/ 1034371 h 1860558"/>
                <a:gd name="csX851" fmla="*/ 632219 w 1698481"/>
                <a:gd name="csY851" fmla="*/ 1032781 h 1860558"/>
                <a:gd name="csX852" fmla="*/ 701427 w 1698481"/>
                <a:gd name="csY852" fmla="*/ 990134 h 1860558"/>
                <a:gd name="csX853" fmla="*/ 723779 w 1698481"/>
                <a:gd name="csY853" fmla="*/ 1030349 h 1860558"/>
                <a:gd name="csX854" fmla="*/ 750527 w 1698481"/>
                <a:gd name="csY854" fmla="*/ 1013983 h 1860558"/>
                <a:gd name="csX855" fmla="*/ 781296 w 1698481"/>
                <a:gd name="csY855" fmla="*/ 1016695 h 1860558"/>
                <a:gd name="csX856" fmla="*/ 781109 w 1698481"/>
                <a:gd name="csY856" fmla="*/ 1021558 h 1860558"/>
                <a:gd name="csX857" fmla="*/ 781763 w 1698481"/>
                <a:gd name="csY857" fmla="*/ 1031004 h 1860558"/>
                <a:gd name="csX858" fmla="*/ 781763 w 1698481"/>
                <a:gd name="csY858" fmla="*/ 1040730 h 1860558"/>
                <a:gd name="csX859" fmla="*/ 781577 w 1698481"/>
                <a:gd name="csY859" fmla="*/ 1050083 h 1860558"/>
                <a:gd name="csX860" fmla="*/ 781296 w 1698481"/>
                <a:gd name="csY860" fmla="*/ 1055601 h 1860558"/>
                <a:gd name="csX861" fmla="*/ 779893 w 1698481"/>
                <a:gd name="csY861" fmla="*/ 1064486 h 1860558"/>
                <a:gd name="csX862" fmla="*/ 777929 w 1698481"/>
                <a:gd name="csY862" fmla="*/ 1071406 h 1860558"/>
                <a:gd name="csX863" fmla="*/ 776713 w 1698481"/>
                <a:gd name="csY863" fmla="*/ 1077672 h 1860558"/>
                <a:gd name="csX864" fmla="*/ 774095 w 1698481"/>
                <a:gd name="csY864" fmla="*/ 1084313 h 1860558"/>
                <a:gd name="csX865" fmla="*/ 772972 w 1698481"/>
                <a:gd name="csY865" fmla="*/ 1093010 h 1860558"/>
                <a:gd name="csX866" fmla="*/ 772318 w 1698481"/>
                <a:gd name="csY866" fmla="*/ 1099463 h 1860558"/>
                <a:gd name="csX867" fmla="*/ 771944 w 1698481"/>
                <a:gd name="csY867" fmla="*/ 1106664 h 1860558"/>
                <a:gd name="csX868" fmla="*/ 767548 w 1698481"/>
                <a:gd name="csY868" fmla="*/ 1113118 h 1860558"/>
                <a:gd name="csX869" fmla="*/ 761469 w 1698481"/>
                <a:gd name="csY869" fmla="*/ 1123686 h 1860558"/>
                <a:gd name="csX870" fmla="*/ 756699 w 1698481"/>
                <a:gd name="csY870" fmla="*/ 1140894 h 1860558"/>
                <a:gd name="csX871" fmla="*/ 753987 w 1698481"/>
                <a:gd name="csY871" fmla="*/ 1152491 h 1860558"/>
                <a:gd name="csX872" fmla="*/ 749872 w 1698481"/>
                <a:gd name="csY872" fmla="*/ 1176340 h 1860558"/>
                <a:gd name="csX873" fmla="*/ 748376 w 1698481"/>
                <a:gd name="csY873" fmla="*/ 1187375 h 1860558"/>
                <a:gd name="csX874" fmla="*/ 747534 w 1698481"/>
                <a:gd name="csY874" fmla="*/ 1196915 h 1860558"/>
                <a:gd name="csX875" fmla="*/ 742484 w 1698481"/>
                <a:gd name="csY875" fmla="*/ 1207857 h 1860558"/>
                <a:gd name="csX876" fmla="*/ 736872 w 1698481"/>
                <a:gd name="csY876" fmla="*/ 1215807 h 1860558"/>
                <a:gd name="csX877" fmla="*/ 734628 w 1698481"/>
                <a:gd name="csY877" fmla="*/ 1221979 h 1860558"/>
                <a:gd name="csX878" fmla="*/ 735750 w 1698481"/>
                <a:gd name="csY878" fmla="*/ 1231144 h 1860558"/>
                <a:gd name="csX879" fmla="*/ 739678 w 1698481"/>
                <a:gd name="csY879" fmla="*/ 1239094 h 1860558"/>
                <a:gd name="csX880" fmla="*/ 742390 w 1698481"/>
                <a:gd name="csY880" fmla="*/ 1248166 h 1860558"/>
                <a:gd name="csX881" fmla="*/ 741923 w 1698481"/>
                <a:gd name="csY881" fmla="*/ 1253123 h 1860558"/>
                <a:gd name="csX882" fmla="*/ 736218 w 1698481"/>
                <a:gd name="csY882" fmla="*/ 1261353 h 1860558"/>
                <a:gd name="csX883" fmla="*/ 730980 w 1698481"/>
                <a:gd name="csY883" fmla="*/ 1266029 h 1860558"/>
                <a:gd name="csX884" fmla="*/ 730980 w 1698481"/>
                <a:gd name="csY884" fmla="*/ 1270144 h 1860558"/>
                <a:gd name="csX885" fmla="*/ 736592 w 1698481"/>
                <a:gd name="csY885" fmla="*/ 1275662 h 1860558"/>
                <a:gd name="csX886" fmla="*/ 741642 w 1698481"/>
                <a:gd name="csY886" fmla="*/ 1277532 h 1860558"/>
                <a:gd name="csX887" fmla="*/ 745570 w 1698481"/>
                <a:gd name="csY887" fmla="*/ 1275475 h 1860558"/>
                <a:gd name="csX888" fmla="*/ 749872 w 1698481"/>
                <a:gd name="csY888" fmla="*/ 1271827 h 1860558"/>
                <a:gd name="csX889" fmla="*/ 754922 w 1698481"/>
                <a:gd name="csY889" fmla="*/ 1269022 h 1860558"/>
                <a:gd name="csX890" fmla="*/ 761750 w 1698481"/>
                <a:gd name="csY890" fmla="*/ 1268180 h 1860558"/>
                <a:gd name="csX891" fmla="*/ 769512 w 1698481"/>
                <a:gd name="csY891" fmla="*/ 1270518 h 1860558"/>
                <a:gd name="csX892" fmla="*/ 774936 w 1698481"/>
                <a:gd name="csY892" fmla="*/ 1278187 h 1860558"/>
                <a:gd name="csX893" fmla="*/ 779145 w 1698481"/>
                <a:gd name="csY893" fmla="*/ 1282957 h 1860558"/>
                <a:gd name="csX894" fmla="*/ 785411 w 1698481"/>
                <a:gd name="csY894" fmla="*/ 1289129 h 1860558"/>
                <a:gd name="csX895" fmla="*/ 793174 w 1698481"/>
                <a:gd name="csY895" fmla="*/ 1293244 h 1860558"/>
                <a:gd name="csX896" fmla="*/ 802620 w 1698481"/>
                <a:gd name="csY896" fmla="*/ 1291187 h 1860558"/>
                <a:gd name="csX897" fmla="*/ 814029 w 1698481"/>
                <a:gd name="csY897" fmla="*/ 1285762 h 1860558"/>
                <a:gd name="csX898" fmla="*/ 821792 w 1698481"/>
                <a:gd name="csY898" fmla="*/ 1280338 h 1860558"/>
                <a:gd name="csX899" fmla="*/ 830770 w 1698481"/>
                <a:gd name="csY899" fmla="*/ 1280899 h 1860558"/>
                <a:gd name="csX900" fmla="*/ 845734 w 1698481"/>
                <a:gd name="csY900" fmla="*/ 1289316 h 1860558"/>
                <a:gd name="csX901" fmla="*/ 853964 w 1698481"/>
                <a:gd name="csY901" fmla="*/ 1294834 h 1860558"/>
                <a:gd name="csX902" fmla="*/ 860697 w 1698481"/>
                <a:gd name="csY902" fmla="*/ 1299884 h 1860558"/>
                <a:gd name="csX903" fmla="*/ 872295 w 1698481"/>
                <a:gd name="csY903" fmla="*/ 1305309 h 1860558"/>
                <a:gd name="csX904" fmla="*/ 880712 w 1698481"/>
                <a:gd name="csY904" fmla="*/ 1308863 h 1860558"/>
                <a:gd name="csX905" fmla="*/ 890812 w 1698481"/>
                <a:gd name="csY905" fmla="*/ 1313445 h 1860558"/>
                <a:gd name="csX906" fmla="*/ 901287 w 1698481"/>
                <a:gd name="csY906" fmla="*/ 1317561 h 1860558"/>
                <a:gd name="csX907" fmla="*/ 911107 w 1698481"/>
                <a:gd name="csY907" fmla="*/ 1319431 h 1860558"/>
                <a:gd name="csX908" fmla="*/ 919711 w 1698481"/>
                <a:gd name="csY908" fmla="*/ 1322050 h 1860558"/>
                <a:gd name="csX909" fmla="*/ 924574 w 1698481"/>
                <a:gd name="csY909" fmla="*/ 1324855 h 1860558"/>
                <a:gd name="csX910" fmla="*/ 929718 w 1698481"/>
                <a:gd name="csY910" fmla="*/ 1332898 h 1860558"/>
                <a:gd name="csX911" fmla="*/ 931308 w 1698481"/>
                <a:gd name="csY911" fmla="*/ 1339538 h 1860558"/>
                <a:gd name="csX912" fmla="*/ 927567 w 1698481"/>
                <a:gd name="csY912" fmla="*/ 1355625 h 1860558"/>
                <a:gd name="csX913" fmla="*/ 927567 w 1698481"/>
                <a:gd name="csY913" fmla="*/ 1363200 h 1860558"/>
                <a:gd name="csX914" fmla="*/ 935704 w 1698481"/>
                <a:gd name="csY914" fmla="*/ 1374049 h 1860558"/>
                <a:gd name="csX915" fmla="*/ 943373 w 1698481"/>
                <a:gd name="csY915" fmla="*/ 1381437 h 1860558"/>
                <a:gd name="csX916" fmla="*/ 995465 w 1698481"/>
                <a:gd name="csY916" fmla="*/ 1397056 h 1860558"/>
                <a:gd name="csX917" fmla="*/ 984991 w 1698481"/>
                <a:gd name="csY917" fmla="*/ 1394718 h 1860558"/>
                <a:gd name="csX918" fmla="*/ 997522 w 1698481"/>
                <a:gd name="csY918" fmla="*/ 1400048 h 1860558"/>
                <a:gd name="csX919" fmla="*/ 1011738 w 1698481"/>
                <a:gd name="csY919" fmla="*/ 1405472 h 1860558"/>
                <a:gd name="csX920" fmla="*/ 1027824 w 1698481"/>
                <a:gd name="csY920" fmla="*/ 1417537 h 1860558"/>
                <a:gd name="csX921" fmla="*/ 1033997 w 1698481"/>
                <a:gd name="csY921" fmla="*/ 1424177 h 1860558"/>
                <a:gd name="csX922" fmla="*/ 1040356 w 1698481"/>
                <a:gd name="csY922" fmla="*/ 1431753 h 1860558"/>
                <a:gd name="csX923" fmla="*/ 1015105 w 1698481"/>
                <a:gd name="csY923" fmla="*/ 1514708 h 1860558"/>
                <a:gd name="csX924" fmla="*/ 1023896 w 1698481"/>
                <a:gd name="csY924" fmla="*/ 1522751 h 1860558"/>
                <a:gd name="csX925" fmla="*/ 1034184 w 1698481"/>
                <a:gd name="csY925" fmla="*/ 1523032 h 1860558"/>
                <a:gd name="csX926" fmla="*/ 1039047 w 1698481"/>
                <a:gd name="csY926" fmla="*/ 1526212 h 1860558"/>
                <a:gd name="csX927" fmla="*/ 1045500 w 1698481"/>
                <a:gd name="csY927" fmla="*/ 1528269 h 1860558"/>
                <a:gd name="csX928" fmla="*/ 1051392 w 1698481"/>
                <a:gd name="csY928" fmla="*/ 1531729 h 1860558"/>
                <a:gd name="csX929" fmla="*/ 1055975 w 1698481"/>
                <a:gd name="csY929" fmla="*/ 1532945 h 1860558"/>
                <a:gd name="csX930" fmla="*/ 1063550 w 1698481"/>
                <a:gd name="csY930" fmla="*/ 1540614 h 1860558"/>
                <a:gd name="csX931" fmla="*/ 1065140 w 1698481"/>
                <a:gd name="csY931" fmla="*/ 1555017 h 1860558"/>
                <a:gd name="csX932" fmla="*/ 1066543 w 1698481"/>
                <a:gd name="csY932" fmla="*/ 1563153 h 1860558"/>
                <a:gd name="csX933" fmla="*/ 1065982 w 1698481"/>
                <a:gd name="csY933" fmla="*/ 1569981 h 1860558"/>
                <a:gd name="csX934" fmla="*/ 1067104 w 1698481"/>
                <a:gd name="csY934" fmla="*/ 1579707 h 1860558"/>
                <a:gd name="csX935" fmla="*/ 1073277 w 1698481"/>
                <a:gd name="csY935" fmla="*/ 1584383 h 1860558"/>
                <a:gd name="csX936" fmla="*/ 1077860 w 1698481"/>
                <a:gd name="csY936" fmla="*/ 1590743 h 1860558"/>
                <a:gd name="csX937" fmla="*/ 1093291 w 1698481"/>
                <a:gd name="csY937" fmla="*/ 1600656 h 1860558"/>
                <a:gd name="csX938" fmla="*/ 1101240 w 1698481"/>
                <a:gd name="csY938" fmla="*/ 1600656 h 1860558"/>
                <a:gd name="csX939" fmla="*/ 1111154 w 1698481"/>
                <a:gd name="csY939" fmla="*/ 1603369 h 1860558"/>
                <a:gd name="csX940" fmla="*/ 1111528 w 1698481"/>
                <a:gd name="csY940" fmla="*/ 1610850 h 1860558"/>
                <a:gd name="csX941" fmla="*/ 1112931 w 1698481"/>
                <a:gd name="csY941" fmla="*/ 1623476 h 1860558"/>
                <a:gd name="csX942" fmla="*/ 1111715 w 1698481"/>
                <a:gd name="csY942" fmla="*/ 1627404 h 1860558"/>
                <a:gd name="csX943" fmla="*/ 1107787 w 1698481"/>
                <a:gd name="csY943" fmla="*/ 1626188 h 1860558"/>
                <a:gd name="csX944" fmla="*/ 1099837 w 1698481"/>
                <a:gd name="csY944" fmla="*/ 1628433 h 1860558"/>
                <a:gd name="csX945" fmla="*/ 1099463 w 1698481"/>
                <a:gd name="csY945" fmla="*/ 1631519 h 1860558"/>
                <a:gd name="csX946" fmla="*/ 1102643 w 1698481"/>
                <a:gd name="csY946" fmla="*/ 1633670 h 1860558"/>
                <a:gd name="csX947" fmla="*/ 1106291 w 1698481"/>
                <a:gd name="csY947" fmla="*/ 1640310 h 1860558"/>
                <a:gd name="csX948" fmla="*/ 1114801 w 1698481"/>
                <a:gd name="csY948" fmla="*/ 1640030 h 1860558"/>
                <a:gd name="csX949" fmla="*/ 1123125 w 1698481"/>
                <a:gd name="csY949" fmla="*/ 1653871 h 1860558"/>
                <a:gd name="csX950" fmla="*/ 1124528 w 1698481"/>
                <a:gd name="csY950" fmla="*/ 1663598 h 1860558"/>
                <a:gd name="csX951" fmla="*/ 1121067 w 1698481"/>
                <a:gd name="csY951" fmla="*/ 1676317 h 1860558"/>
                <a:gd name="csX952" fmla="*/ 1117513 w 1698481"/>
                <a:gd name="csY952" fmla="*/ 1676317 h 1860558"/>
                <a:gd name="csX953" fmla="*/ 1118168 w 1698481"/>
                <a:gd name="csY953" fmla="*/ 1679310 h 1860558"/>
                <a:gd name="csX954" fmla="*/ 1126117 w 1698481"/>
                <a:gd name="csY954" fmla="*/ 1688288 h 1860558"/>
                <a:gd name="csX955" fmla="*/ 1133974 w 1698481"/>
                <a:gd name="csY955" fmla="*/ 1692684 h 1860558"/>
                <a:gd name="csX956" fmla="*/ 1131823 w 1698481"/>
                <a:gd name="csY956" fmla="*/ 1699511 h 1860558"/>
                <a:gd name="csX957" fmla="*/ 1129671 w 1698481"/>
                <a:gd name="csY957" fmla="*/ 1702877 h 1860558"/>
                <a:gd name="csX958" fmla="*/ 1129671 w 1698481"/>
                <a:gd name="csY958" fmla="*/ 1706806 h 1860558"/>
                <a:gd name="csX959" fmla="*/ 1131074 w 1698481"/>
                <a:gd name="csY959" fmla="*/ 1712604 h 1860558"/>
                <a:gd name="csX960" fmla="*/ 1132103 w 1698481"/>
                <a:gd name="csY960" fmla="*/ 1715503 h 1860558"/>
                <a:gd name="csX961" fmla="*/ 1132945 w 1698481"/>
                <a:gd name="csY961" fmla="*/ 1720928 h 1860558"/>
                <a:gd name="csX962" fmla="*/ 1140333 w 1698481"/>
                <a:gd name="csY962" fmla="*/ 1719992 h 1860558"/>
                <a:gd name="csX963" fmla="*/ 1140333 w 1698481"/>
                <a:gd name="csY963" fmla="*/ 1726633 h 1860558"/>
                <a:gd name="csX964" fmla="*/ 1144167 w 1698481"/>
                <a:gd name="csY964" fmla="*/ 1738603 h 1860558"/>
                <a:gd name="csX965" fmla="*/ 1144542 w 1698481"/>
                <a:gd name="csY965" fmla="*/ 1740568 h 1860558"/>
                <a:gd name="csX966" fmla="*/ 1148470 w 1698481"/>
                <a:gd name="csY966" fmla="*/ 1741410 h 1860558"/>
                <a:gd name="csX967" fmla="*/ 1153052 w 1698481"/>
                <a:gd name="csY967" fmla="*/ 1744870 h 1860558"/>
                <a:gd name="csX968" fmla="*/ 1153333 w 1698481"/>
                <a:gd name="csY968" fmla="*/ 1745899 h 1860558"/>
                <a:gd name="csX969" fmla="*/ 1159880 w 1698481"/>
                <a:gd name="csY969" fmla="*/ 1754035 h 1860558"/>
                <a:gd name="csX970" fmla="*/ 1162592 w 1698481"/>
                <a:gd name="csY970" fmla="*/ 1756092 h 1860558"/>
                <a:gd name="csX971" fmla="*/ 1168297 w 1698481"/>
                <a:gd name="csY971" fmla="*/ 1768437 h 1860558"/>
                <a:gd name="csX972" fmla="*/ 1170728 w 1698481"/>
                <a:gd name="csY972" fmla="*/ 1774610 h 1860558"/>
                <a:gd name="csX973" fmla="*/ 1172973 w 1698481"/>
                <a:gd name="csY973" fmla="*/ 1778538 h 1860558"/>
                <a:gd name="csX974" fmla="*/ 1171196 w 1698481"/>
                <a:gd name="csY974" fmla="*/ 1781811 h 1860558"/>
                <a:gd name="csX975" fmla="*/ 1170448 w 1698481"/>
                <a:gd name="csY975" fmla="*/ 1783682 h 1860558"/>
                <a:gd name="csX976" fmla="*/ 1170822 w 1698481"/>
                <a:gd name="csY976" fmla="*/ 1785272 h 1860558"/>
                <a:gd name="csX977" fmla="*/ 1172973 w 1698481"/>
                <a:gd name="csY977" fmla="*/ 1786487 h 1860558"/>
                <a:gd name="csX978" fmla="*/ 1175498 w 1698481"/>
                <a:gd name="csY978" fmla="*/ 1788919 h 1860558"/>
                <a:gd name="csX979" fmla="*/ 1179800 w 1698481"/>
                <a:gd name="csY979" fmla="*/ 1792660 h 1860558"/>
                <a:gd name="csX980" fmla="*/ 1184383 w 1698481"/>
                <a:gd name="csY980" fmla="*/ 1794156 h 1860558"/>
                <a:gd name="csX981" fmla="*/ 1186534 w 1698481"/>
                <a:gd name="csY981" fmla="*/ 1794437 h 1860558"/>
                <a:gd name="csX982" fmla="*/ 1188311 w 1698481"/>
                <a:gd name="csY982" fmla="*/ 1795466 h 1860558"/>
                <a:gd name="csX983" fmla="*/ 1195605 w 1698481"/>
                <a:gd name="csY983" fmla="*/ 1805379 h 1860558"/>
                <a:gd name="csX984" fmla="*/ 1199159 w 1698481"/>
                <a:gd name="csY984" fmla="*/ 1806502 h 1860558"/>
                <a:gd name="csX985" fmla="*/ 1204678 w 1698481"/>
                <a:gd name="csY985" fmla="*/ 1804818 h 1860558"/>
                <a:gd name="csX986" fmla="*/ 1209915 w 1698481"/>
                <a:gd name="csY986" fmla="*/ 1803790 h 1860558"/>
                <a:gd name="csX987" fmla="*/ 1218800 w 1698481"/>
                <a:gd name="csY987" fmla="*/ 1799955 h 1860558"/>
                <a:gd name="csX988" fmla="*/ 1225439 w 1698481"/>
                <a:gd name="csY988" fmla="*/ 1807156 h 1860558"/>
                <a:gd name="csX989" fmla="*/ 1238439 w 1698481"/>
                <a:gd name="csY989" fmla="*/ 1809775 h 1860558"/>
                <a:gd name="csX990" fmla="*/ 1241526 w 1698481"/>
                <a:gd name="csY990" fmla="*/ 1818660 h 1860558"/>
                <a:gd name="csX991" fmla="*/ 1239562 w 1698481"/>
                <a:gd name="csY991" fmla="*/ 1821933 h 1860558"/>
                <a:gd name="csX992" fmla="*/ 1238720 w 1698481"/>
                <a:gd name="csY992" fmla="*/ 1823336 h 1860558"/>
                <a:gd name="csX993" fmla="*/ 1238533 w 1698481"/>
                <a:gd name="csY993" fmla="*/ 1825019 h 1860558"/>
                <a:gd name="csX994" fmla="*/ 1240684 w 1698481"/>
                <a:gd name="csY994" fmla="*/ 1825300 h 1860558"/>
                <a:gd name="csX995" fmla="*/ 1243209 w 1698481"/>
                <a:gd name="csY995" fmla="*/ 1824926 h 1860558"/>
                <a:gd name="csX996" fmla="*/ 1247885 w 1698481"/>
                <a:gd name="csY996" fmla="*/ 1824926 h 1860558"/>
                <a:gd name="csX997" fmla="*/ 1254900 w 1698481"/>
                <a:gd name="csY997" fmla="*/ 1827919 h 1860558"/>
                <a:gd name="csX998" fmla="*/ 1265000 w 1698481"/>
                <a:gd name="csY998" fmla="*/ 1831659 h 1860558"/>
                <a:gd name="csX999" fmla="*/ 1274446 w 1698481"/>
                <a:gd name="csY999" fmla="*/ 1842415 h 1860558"/>
                <a:gd name="csX1000" fmla="*/ 1274446 w 1698481"/>
                <a:gd name="csY1000" fmla="*/ 1848587 h 1860558"/>
                <a:gd name="csX1001" fmla="*/ 1274914 w 1698481"/>
                <a:gd name="csY1001" fmla="*/ 1851674 h 1860558"/>
                <a:gd name="csX1002" fmla="*/ 1276877 w 1698481"/>
                <a:gd name="csY1002" fmla="*/ 1852422 h 1860558"/>
                <a:gd name="csX1003" fmla="*/ 1283799 w 1698481"/>
                <a:gd name="csY1003" fmla="*/ 1846156 h 1860558"/>
                <a:gd name="csX1004" fmla="*/ 1286323 w 1698481"/>
                <a:gd name="csY1004" fmla="*/ 1838674 h 1860558"/>
                <a:gd name="csX1005" fmla="*/ 1292403 w 1698481"/>
                <a:gd name="csY1005" fmla="*/ 1827732 h 1860558"/>
                <a:gd name="csX1006" fmla="*/ 1389106 w 1698481"/>
                <a:gd name="csY1006" fmla="*/ 1860371 h 1860558"/>
                <a:gd name="csX1007" fmla="*/ 1412861 w 1698481"/>
                <a:gd name="csY1007" fmla="*/ 1860559 h 1860558"/>
                <a:gd name="csX1008" fmla="*/ 1443630 w 1698481"/>
                <a:gd name="csY1008" fmla="*/ 1855508 h 1860558"/>
                <a:gd name="csX1009" fmla="*/ 1462522 w 1698481"/>
                <a:gd name="csY1009" fmla="*/ 1850084 h 1860558"/>
                <a:gd name="csX1010" fmla="*/ 1470752 w 1698481"/>
                <a:gd name="csY1010" fmla="*/ 1849336 h 1860558"/>
                <a:gd name="csX1011" fmla="*/ 1480011 w 1698481"/>
                <a:gd name="csY1011" fmla="*/ 1847278 h 1860558"/>
                <a:gd name="csX1012" fmla="*/ 1501334 w 1698481"/>
                <a:gd name="csY1012" fmla="*/ 1846624 h 1860558"/>
                <a:gd name="csX1013" fmla="*/ 1504233 w 1698481"/>
                <a:gd name="csY1013" fmla="*/ 1835307 h 1860558"/>
                <a:gd name="csX1014" fmla="*/ 1505730 w 1698481"/>
                <a:gd name="csY1014" fmla="*/ 1835307 h 1860558"/>
                <a:gd name="csX1015" fmla="*/ 1504982 w 1698481"/>
                <a:gd name="csY1015" fmla="*/ 1832221 h 1860558"/>
                <a:gd name="csX1016" fmla="*/ 1505730 w 1698481"/>
                <a:gd name="csY1016" fmla="*/ 1832033 h 1860558"/>
                <a:gd name="csX1017" fmla="*/ 1506571 w 1698481"/>
                <a:gd name="csY1017" fmla="*/ 1831472 h 1860558"/>
                <a:gd name="csX1018" fmla="*/ 1512651 w 1698481"/>
                <a:gd name="csY1018" fmla="*/ 1825581 h 1860558"/>
                <a:gd name="csX1019" fmla="*/ 1521442 w 1698481"/>
                <a:gd name="csY1019" fmla="*/ 1816790 h 1860558"/>
                <a:gd name="csX1020" fmla="*/ 1521909 w 1698481"/>
                <a:gd name="csY1020" fmla="*/ 1816228 h 1860558"/>
                <a:gd name="csX1021" fmla="*/ 1523686 w 1698481"/>
                <a:gd name="csY1021" fmla="*/ 1812861 h 1860558"/>
                <a:gd name="csX1022" fmla="*/ 1531262 w 1698481"/>
                <a:gd name="csY1022" fmla="*/ 1793221 h 1860558"/>
                <a:gd name="csX1023" fmla="*/ 1532571 w 1698481"/>
                <a:gd name="csY1023" fmla="*/ 1791818 h 1860558"/>
                <a:gd name="csX1024" fmla="*/ 1532571 w 1698481"/>
                <a:gd name="csY1024" fmla="*/ 1790883 h 1860558"/>
                <a:gd name="csX1025" fmla="*/ 1536032 w 1698481"/>
                <a:gd name="csY1025" fmla="*/ 1782653 h 1860558"/>
                <a:gd name="csX1026" fmla="*/ 1534722 w 1698481"/>
                <a:gd name="csY1026" fmla="*/ 1780315 h 1860558"/>
                <a:gd name="csX1027" fmla="*/ 1521909 w 1698481"/>
                <a:gd name="csY1027" fmla="*/ 1778538 h 1860558"/>
                <a:gd name="csX1028" fmla="*/ 1492824 w 1698481"/>
                <a:gd name="csY1028" fmla="*/ 1778351 h 1860558"/>
                <a:gd name="csX1029" fmla="*/ 1491889 w 1698481"/>
                <a:gd name="csY1029" fmla="*/ 1777883 h 1860558"/>
                <a:gd name="csX1030" fmla="*/ 1485436 w 1698481"/>
                <a:gd name="csY1030" fmla="*/ 1777603 h 1860558"/>
                <a:gd name="csX1031" fmla="*/ 1476083 w 1698481"/>
                <a:gd name="csY1031" fmla="*/ 1775078 h 1860558"/>
                <a:gd name="csX1032" fmla="*/ 1473651 w 1698481"/>
                <a:gd name="csY1032" fmla="*/ 1774329 h 1860558"/>
                <a:gd name="csX1033" fmla="*/ 1476737 w 1698481"/>
                <a:gd name="csY1033" fmla="*/ 1767876 h 1860558"/>
                <a:gd name="csX1034" fmla="*/ 1479356 w 1698481"/>
                <a:gd name="csY1034" fmla="*/ 1762078 h 1860558"/>
                <a:gd name="csX1035" fmla="*/ 1479917 w 1698481"/>
                <a:gd name="csY1035" fmla="*/ 1761423 h 1860558"/>
                <a:gd name="csX1036" fmla="*/ 1481882 w 1698481"/>
                <a:gd name="csY1036" fmla="*/ 1763107 h 1860558"/>
                <a:gd name="csX1037" fmla="*/ 1482910 w 1698481"/>
                <a:gd name="csY1037" fmla="*/ 1763668 h 1860558"/>
                <a:gd name="csX1038" fmla="*/ 1483845 w 1698481"/>
                <a:gd name="csY1038" fmla="*/ 1764416 h 1860558"/>
                <a:gd name="csX1039" fmla="*/ 1484313 w 1698481"/>
                <a:gd name="csY1039" fmla="*/ 1766474 h 1860558"/>
                <a:gd name="csX1040" fmla="*/ 1485529 w 1698481"/>
                <a:gd name="csY1040" fmla="*/ 1768718 h 1860558"/>
                <a:gd name="csX1041" fmla="*/ 1486183 w 1698481"/>
                <a:gd name="csY1041" fmla="*/ 1768718 h 1860558"/>
                <a:gd name="csX1042" fmla="*/ 1491140 w 1698481"/>
                <a:gd name="csY1042" fmla="*/ 1762265 h 1860558"/>
                <a:gd name="csX1043" fmla="*/ 1491701 w 1698481"/>
                <a:gd name="csY1043" fmla="*/ 1761891 h 1860558"/>
                <a:gd name="csX1044" fmla="*/ 1492263 w 1698481"/>
                <a:gd name="csY1044" fmla="*/ 1761891 h 1860558"/>
                <a:gd name="csX1045" fmla="*/ 1493385 w 1698481"/>
                <a:gd name="csY1045" fmla="*/ 1761891 h 1860558"/>
                <a:gd name="csX1046" fmla="*/ 1494881 w 1698481"/>
                <a:gd name="csY1046" fmla="*/ 1762920 h 1860558"/>
                <a:gd name="csX1047" fmla="*/ 1496658 w 1698481"/>
                <a:gd name="csY1047" fmla="*/ 1764603 h 1860558"/>
                <a:gd name="csX1048" fmla="*/ 1498061 w 1698481"/>
                <a:gd name="csY1048" fmla="*/ 1767035 h 1860558"/>
                <a:gd name="csX1049" fmla="*/ 1498809 w 1698481"/>
                <a:gd name="csY1049" fmla="*/ 1768999 h 1860558"/>
                <a:gd name="csX1050" fmla="*/ 1498996 w 1698481"/>
                <a:gd name="csY1050" fmla="*/ 1769467 h 1860558"/>
                <a:gd name="csX1051" fmla="*/ 1499464 w 1698481"/>
                <a:gd name="csY1051" fmla="*/ 1769841 h 1860558"/>
                <a:gd name="csX1052" fmla="*/ 1501054 w 1698481"/>
                <a:gd name="csY1052" fmla="*/ 1770402 h 1860558"/>
                <a:gd name="csX1053" fmla="*/ 1501615 w 1698481"/>
                <a:gd name="csY1053" fmla="*/ 1770402 h 1860558"/>
                <a:gd name="csX1054" fmla="*/ 1502550 w 1698481"/>
                <a:gd name="csY1054" fmla="*/ 1769747 h 1860558"/>
                <a:gd name="csX1055" fmla="*/ 1502737 w 1698481"/>
                <a:gd name="csY1055" fmla="*/ 1768251 h 1860558"/>
                <a:gd name="csX1056" fmla="*/ 1502737 w 1698481"/>
                <a:gd name="csY1056" fmla="*/ 1765258 h 1860558"/>
                <a:gd name="csX1057" fmla="*/ 1502737 w 1698481"/>
                <a:gd name="csY1057" fmla="*/ 1763949 h 1860558"/>
                <a:gd name="csX1058" fmla="*/ 1502270 w 1698481"/>
                <a:gd name="csY1058" fmla="*/ 1762078 h 1860558"/>
                <a:gd name="csX1059" fmla="*/ 1502456 w 1698481"/>
                <a:gd name="csY1059" fmla="*/ 1761049 h 1860558"/>
                <a:gd name="csX1060" fmla="*/ 1505730 w 1698481"/>
                <a:gd name="csY1060" fmla="*/ 1757402 h 1860558"/>
                <a:gd name="csX1061" fmla="*/ 1509471 w 1698481"/>
                <a:gd name="csY1061" fmla="*/ 1750481 h 1860558"/>
                <a:gd name="csX1062" fmla="*/ 1510686 w 1698481"/>
                <a:gd name="csY1062" fmla="*/ 1748049 h 1860558"/>
                <a:gd name="csX1063" fmla="*/ 1534161 w 1698481"/>
                <a:gd name="csY1063" fmla="*/ 1703252 h 1860558"/>
                <a:gd name="csX1064" fmla="*/ 1538931 w 1698481"/>
                <a:gd name="csY1064" fmla="*/ 1694554 h 1860558"/>
                <a:gd name="csX1065" fmla="*/ 1550060 w 1698481"/>
                <a:gd name="csY1065" fmla="*/ 1673605 h 1860558"/>
                <a:gd name="csX1066" fmla="*/ 1546974 w 1698481"/>
                <a:gd name="csY1066" fmla="*/ 1670892 h 1860558"/>
                <a:gd name="csX1067" fmla="*/ 1533974 w 1698481"/>
                <a:gd name="csY1067" fmla="*/ 1659202 h 1860558"/>
                <a:gd name="csX1068" fmla="*/ 1533506 w 1698481"/>
                <a:gd name="csY1068" fmla="*/ 1658641 h 1860558"/>
                <a:gd name="csX1069" fmla="*/ 1522097 w 1698481"/>
                <a:gd name="csY1069" fmla="*/ 1648540 h 1860558"/>
                <a:gd name="csX1070" fmla="*/ 1512370 w 1698481"/>
                <a:gd name="csY1070" fmla="*/ 1641526 h 1860558"/>
                <a:gd name="csX1071" fmla="*/ 1493852 w 1698481"/>
                <a:gd name="csY1071" fmla="*/ 1628900 h 1860558"/>
                <a:gd name="csX1072" fmla="*/ 1490579 w 1698481"/>
                <a:gd name="csY1072" fmla="*/ 1626656 h 1860558"/>
                <a:gd name="csX1073" fmla="*/ 1453637 w 1698481"/>
                <a:gd name="csY1073" fmla="*/ 1600001 h 1860558"/>
                <a:gd name="csX1074" fmla="*/ 1457659 w 1698481"/>
                <a:gd name="csY1074" fmla="*/ 1592239 h 1860558"/>
                <a:gd name="csX1075" fmla="*/ 1465047 w 1698481"/>
                <a:gd name="csY1075" fmla="*/ 1577836 h 1860558"/>
                <a:gd name="csX1076" fmla="*/ 1468040 w 1698481"/>
                <a:gd name="csY1076" fmla="*/ 1572225 h 1860558"/>
                <a:gd name="csX1077" fmla="*/ 1473838 w 1698481"/>
                <a:gd name="csY1077" fmla="*/ 1561002 h 1860558"/>
                <a:gd name="csX1078" fmla="*/ 1486932 w 1698481"/>
                <a:gd name="csY1078" fmla="*/ 1536125 h 1860558"/>
                <a:gd name="csX1079" fmla="*/ 1496752 w 1698481"/>
                <a:gd name="csY1079" fmla="*/ 1526398 h 1860558"/>
                <a:gd name="csX1080" fmla="*/ 1510780 w 1698481"/>
                <a:gd name="csY1080" fmla="*/ 1512370 h 1860558"/>
                <a:gd name="csX1081" fmla="*/ 1526866 w 1698481"/>
                <a:gd name="csY1081" fmla="*/ 1496471 h 1860558"/>
                <a:gd name="csX1082" fmla="*/ 1540053 w 1698481"/>
                <a:gd name="csY1082" fmla="*/ 1483378 h 1860558"/>
                <a:gd name="csX1083" fmla="*/ 1541830 w 1698481"/>
                <a:gd name="csY1083" fmla="*/ 1481507 h 1860558"/>
                <a:gd name="csX1084" fmla="*/ 1543701 w 1698481"/>
                <a:gd name="csY1084" fmla="*/ 1476831 h 1860558"/>
                <a:gd name="csX1085" fmla="*/ 1546413 w 1698481"/>
                <a:gd name="csY1085" fmla="*/ 1473277 h 1860558"/>
                <a:gd name="csX1086" fmla="*/ 1549873 w 1698481"/>
                <a:gd name="csY1086" fmla="*/ 1468882 h 1860558"/>
                <a:gd name="csX1087" fmla="*/ 1553240 w 1698481"/>
                <a:gd name="csY1087" fmla="*/ 1462429 h 1860558"/>
                <a:gd name="csX1088" fmla="*/ 1553708 w 1698481"/>
                <a:gd name="csY1088" fmla="*/ 1457565 h 1860558"/>
                <a:gd name="csX1089" fmla="*/ 1550060 w 1698481"/>
                <a:gd name="csY1089" fmla="*/ 1457565 h 1860558"/>
                <a:gd name="csX1090" fmla="*/ 1547255 w 1698481"/>
                <a:gd name="csY1090" fmla="*/ 1456256 h 1860558"/>
                <a:gd name="csX1091" fmla="*/ 1546319 w 1698481"/>
                <a:gd name="csY1091" fmla="*/ 1453170 h 1860558"/>
                <a:gd name="csX1092" fmla="*/ 1547255 w 1698481"/>
                <a:gd name="csY1092" fmla="*/ 1450644 h 1860558"/>
                <a:gd name="csX1093" fmla="*/ 1549686 w 1698481"/>
                <a:gd name="csY1093" fmla="*/ 1448494 h 1860558"/>
                <a:gd name="csX1094" fmla="*/ 1549405 w 1698481"/>
                <a:gd name="csY1094" fmla="*/ 1446249 h 1860558"/>
                <a:gd name="csX1095" fmla="*/ 1547535 w 1698481"/>
                <a:gd name="csY1095" fmla="*/ 1445968 h 1860558"/>
                <a:gd name="csX1096" fmla="*/ 1546880 w 1698481"/>
                <a:gd name="csY1096" fmla="*/ 1443443 h 1860558"/>
                <a:gd name="csX1097" fmla="*/ 1548096 w 1698481"/>
                <a:gd name="csY1097" fmla="*/ 1441198 h 1860558"/>
                <a:gd name="csX1098" fmla="*/ 1547441 w 1698481"/>
                <a:gd name="csY1098" fmla="*/ 1438767 h 1860558"/>
                <a:gd name="csX1099" fmla="*/ 1544355 w 1698481"/>
                <a:gd name="csY1099" fmla="*/ 1437551 h 1860558"/>
                <a:gd name="csX1100" fmla="*/ 1545945 w 1698481"/>
                <a:gd name="csY1100" fmla="*/ 1435681 h 1860558"/>
                <a:gd name="csX1101" fmla="*/ 1546226 w 1698481"/>
                <a:gd name="csY1101" fmla="*/ 1432594 h 1860558"/>
                <a:gd name="csX1102" fmla="*/ 1545571 w 1698481"/>
                <a:gd name="csY1102" fmla="*/ 1429228 h 1860558"/>
                <a:gd name="csX1103" fmla="*/ 1544262 w 1698481"/>
                <a:gd name="csY1103" fmla="*/ 1425860 h 1860558"/>
                <a:gd name="csX1104" fmla="*/ 1541175 w 1698481"/>
                <a:gd name="csY1104" fmla="*/ 1422400 h 1860558"/>
                <a:gd name="csX1105" fmla="*/ 1539305 w 1698481"/>
                <a:gd name="csY1105" fmla="*/ 1418940 h 1860558"/>
                <a:gd name="csX1106" fmla="*/ 1536499 w 1698481"/>
                <a:gd name="csY1106" fmla="*/ 1418940 h 1860558"/>
                <a:gd name="csX1107" fmla="*/ 1533039 w 1698481"/>
                <a:gd name="csY1107" fmla="*/ 1419875 h 1860558"/>
                <a:gd name="csX1108" fmla="*/ 1530513 w 1698481"/>
                <a:gd name="csY1108" fmla="*/ 1422120 h 1860558"/>
                <a:gd name="csX1109" fmla="*/ 1529298 w 1698481"/>
                <a:gd name="csY1109" fmla="*/ 1425206 h 1860558"/>
                <a:gd name="csX1110" fmla="*/ 1526773 w 1698481"/>
                <a:gd name="csY1110" fmla="*/ 1426141 h 1860558"/>
                <a:gd name="csX1111" fmla="*/ 1523032 w 1698481"/>
                <a:gd name="csY1111" fmla="*/ 1425206 h 1860558"/>
                <a:gd name="csX1112" fmla="*/ 1523032 w 1698481"/>
                <a:gd name="csY1112" fmla="*/ 1423055 h 1860558"/>
                <a:gd name="csX1113" fmla="*/ 1524622 w 1698481"/>
                <a:gd name="csY1113" fmla="*/ 1422120 h 1860558"/>
                <a:gd name="csX1114" fmla="*/ 1524996 w 1698481"/>
                <a:gd name="csY1114" fmla="*/ 1420249 h 1860558"/>
                <a:gd name="csX1115" fmla="*/ 1523125 w 1698481"/>
                <a:gd name="csY1115" fmla="*/ 1418379 h 1860558"/>
                <a:gd name="csX1116" fmla="*/ 1522845 w 1698481"/>
                <a:gd name="csY1116" fmla="*/ 1417444 h 1860558"/>
                <a:gd name="csX1117" fmla="*/ 1522845 w 1698481"/>
                <a:gd name="csY1117" fmla="*/ 1414638 h 1860558"/>
                <a:gd name="csX1118" fmla="*/ 1523780 w 1698481"/>
                <a:gd name="csY1118" fmla="*/ 1411177 h 1860558"/>
                <a:gd name="csX1119" fmla="*/ 1521629 w 1698481"/>
                <a:gd name="csY1119" fmla="*/ 1409026 h 1860558"/>
                <a:gd name="csX1120" fmla="*/ 1520694 w 1698481"/>
                <a:gd name="csY1120" fmla="*/ 1405286 h 1860558"/>
                <a:gd name="csX1121" fmla="*/ 1520694 w 1698481"/>
                <a:gd name="csY1121" fmla="*/ 1403322 h 1860558"/>
                <a:gd name="csX1122" fmla="*/ 1526960 w 1698481"/>
                <a:gd name="csY1122" fmla="*/ 1393782 h 1860558"/>
                <a:gd name="csX1123" fmla="*/ 1526586 w 1698481"/>
                <a:gd name="csY1123" fmla="*/ 1393502 h 1860558"/>
                <a:gd name="csX1124" fmla="*/ 1524622 w 1698481"/>
                <a:gd name="csY1124" fmla="*/ 1391818 h 1860558"/>
                <a:gd name="csX1125" fmla="*/ 1520600 w 1698481"/>
                <a:gd name="csY1125" fmla="*/ 1388451 h 1860558"/>
                <a:gd name="csX1126" fmla="*/ 1514428 w 1698481"/>
                <a:gd name="csY1126" fmla="*/ 1388077 h 1860558"/>
                <a:gd name="csX1127" fmla="*/ 1509097 w 1698481"/>
                <a:gd name="csY1127" fmla="*/ 1397056 h 1860558"/>
                <a:gd name="csX1128" fmla="*/ 1505262 w 1698481"/>
                <a:gd name="csY1128" fmla="*/ 1403228 h 1860558"/>
                <a:gd name="csX1129" fmla="*/ 1497313 w 1698481"/>
                <a:gd name="csY1129" fmla="*/ 1414170 h 1860558"/>
                <a:gd name="csX1130" fmla="*/ 1495723 w 1698481"/>
                <a:gd name="csY1130" fmla="*/ 1413141 h 1860558"/>
                <a:gd name="csX1131" fmla="*/ 1489644 w 1698481"/>
                <a:gd name="csY1131" fmla="*/ 1400516 h 1860558"/>
                <a:gd name="csX1132" fmla="*/ 1493665 w 1698481"/>
                <a:gd name="csY1132" fmla="*/ 1393314 h 1860558"/>
                <a:gd name="csX1133" fmla="*/ 1494413 w 1698481"/>
                <a:gd name="csY1133" fmla="*/ 1385365 h 1860558"/>
                <a:gd name="csX1134" fmla="*/ 1494788 w 1698481"/>
                <a:gd name="csY1134" fmla="*/ 1381811 h 1860558"/>
                <a:gd name="csX1135" fmla="*/ 1490205 w 1698481"/>
                <a:gd name="csY1135" fmla="*/ 1375638 h 1860558"/>
                <a:gd name="csX1136" fmla="*/ 1487025 w 1698481"/>
                <a:gd name="csY1136" fmla="*/ 1370588 h 1860558"/>
                <a:gd name="csX1137" fmla="*/ 1485997 w 1698481"/>
                <a:gd name="csY1137" fmla="*/ 1368624 h 1860558"/>
                <a:gd name="csX1138" fmla="*/ 1484874 w 1698481"/>
                <a:gd name="csY1138" fmla="*/ 1366473 h 1860558"/>
                <a:gd name="csX1139" fmla="*/ 1483378 w 1698481"/>
                <a:gd name="csY1139" fmla="*/ 1362639 h 1860558"/>
                <a:gd name="csX1140" fmla="*/ 1482723 w 1698481"/>
                <a:gd name="csY1140" fmla="*/ 1361049 h 1860558"/>
                <a:gd name="csX1141" fmla="*/ 1477486 w 1698481"/>
                <a:gd name="csY1141" fmla="*/ 1357588 h 1860558"/>
                <a:gd name="csX1142" fmla="*/ 1476925 w 1698481"/>
                <a:gd name="csY1142" fmla="*/ 1357308 h 1860558"/>
                <a:gd name="csX1143" fmla="*/ 1476363 w 1698481"/>
                <a:gd name="csY1143" fmla="*/ 1356747 h 1860558"/>
                <a:gd name="csX1144" fmla="*/ 1475896 w 1698481"/>
                <a:gd name="csY1144" fmla="*/ 1355905 h 1860558"/>
                <a:gd name="csX1145" fmla="*/ 1472903 w 1698481"/>
                <a:gd name="csY1145" fmla="*/ 1351790 h 1860558"/>
                <a:gd name="csX1146" fmla="*/ 1472716 w 1698481"/>
                <a:gd name="csY1146" fmla="*/ 1350949 h 1860558"/>
                <a:gd name="csX1147" fmla="*/ 1471687 w 1698481"/>
                <a:gd name="csY1147" fmla="*/ 1349733 h 1860558"/>
                <a:gd name="csX1148" fmla="*/ 1474213 w 1698481"/>
                <a:gd name="csY1148" fmla="*/ 1342905 h 1860558"/>
                <a:gd name="csX1149" fmla="*/ 1474680 w 1698481"/>
                <a:gd name="csY1149" fmla="*/ 1340287 h 1860558"/>
                <a:gd name="csX1150" fmla="*/ 1465047 w 1698481"/>
                <a:gd name="csY1150" fmla="*/ 1338510 h 1860558"/>
                <a:gd name="csX1151" fmla="*/ 1458594 w 1698481"/>
                <a:gd name="csY1151" fmla="*/ 1337574 h 1860558"/>
                <a:gd name="csX1152" fmla="*/ 1456536 w 1698481"/>
                <a:gd name="csY1152" fmla="*/ 1331963 h 1860558"/>
                <a:gd name="csX1153" fmla="*/ 1457004 w 1698481"/>
                <a:gd name="csY1153" fmla="*/ 1323359 h 1860558"/>
                <a:gd name="csX1154" fmla="*/ 1458875 w 1698481"/>
                <a:gd name="csY1154" fmla="*/ 1316345 h 1860558"/>
                <a:gd name="csX1155" fmla="*/ 1459903 w 1698481"/>
                <a:gd name="csY1155" fmla="*/ 1311949 h 1860558"/>
                <a:gd name="csX1156" fmla="*/ 1461025 w 1698481"/>
                <a:gd name="csY1156" fmla="*/ 1307273 h 1860558"/>
                <a:gd name="csX1157" fmla="*/ 1465141 w 1698481"/>
                <a:gd name="csY1157" fmla="*/ 1310359 h 1860558"/>
                <a:gd name="csX1158" fmla="*/ 1469630 w 1698481"/>
                <a:gd name="csY1158" fmla="*/ 1312042 h 1860558"/>
                <a:gd name="csX1159" fmla="*/ 1470098 w 1698481"/>
                <a:gd name="csY1159" fmla="*/ 1312042 h 1860558"/>
                <a:gd name="csX1160" fmla="*/ 1473371 w 1698481"/>
                <a:gd name="csY1160" fmla="*/ 1309517 h 1860558"/>
                <a:gd name="csX1161" fmla="*/ 1476270 w 1698481"/>
                <a:gd name="csY1161" fmla="*/ 1305496 h 1860558"/>
                <a:gd name="csX1162" fmla="*/ 1478047 w 1698481"/>
                <a:gd name="csY1162" fmla="*/ 1302784 h 1860558"/>
                <a:gd name="csX1163" fmla="*/ 1482255 w 1698481"/>
                <a:gd name="csY1163" fmla="*/ 1299042 h 1860558"/>
                <a:gd name="csX1164" fmla="*/ 1484126 w 1698481"/>
                <a:gd name="csY1164" fmla="*/ 1296518 h 1860558"/>
                <a:gd name="csX1165" fmla="*/ 1484967 w 1698481"/>
                <a:gd name="csY1165" fmla="*/ 1296518 h 1860558"/>
                <a:gd name="csX1166" fmla="*/ 1487774 w 1698481"/>
                <a:gd name="csY1166" fmla="*/ 1296518 h 1860558"/>
                <a:gd name="csX1167" fmla="*/ 1489737 w 1698481"/>
                <a:gd name="csY1167" fmla="*/ 1296237 h 1860558"/>
                <a:gd name="csX1168" fmla="*/ 1490486 w 1698481"/>
                <a:gd name="csY1168" fmla="*/ 1296237 h 1860558"/>
                <a:gd name="csX1169" fmla="*/ 1491140 w 1698481"/>
                <a:gd name="csY1169" fmla="*/ 1296704 h 1860558"/>
                <a:gd name="csX1170" fmla="*/ 1492263 w 1698481"/>
                <a:gd name="csY1170" fmla="*/ 1298107 h 1860558"/>
                <a:gd name="csX1171" fmla="*/ 1493011 w 1698481"/>
                <a:gd name="csY1171" fmla="*/ 1298669 h 1860558"/>
                <a:gd name="csX1172" fmla="*/ 1494413 w 1698481"/>
                <a:gd name="csY1172" fmla="*/ 1299511 h 1860558"/>
                <a:gd name="csX1173" fmla="*/ 1496845 w 1698481"/>
                <a:gd name="csY1173" fmla="*/ 1300446 h 1860558"/>
                <a:gd name="csX1174" fmla="*/ 1499183 w 1698481"/>
                <a:gd name="csY1174" fmla="*/ 1301100 h 1860558"/>
                <a:gd name="csX1175" fmla="*/ 1500118 w 1698481"/>
                <a:gd name="csY1175" fmla="*/ 1301100 h 1860558"/>
                <a:gd name="csX1176" fmla="*/ 1501054 w 1698481"/>
                <a:gd name="csY1176" fmla="*/ 1301007 h 1860558"/>
                <a:gd name="csX1177" fmla="*/ 1501709 w 1698481"/>
                <a:gd name="csY1177" fmla="*/ 1300539 h 1860558"/>
                <a:gd name="csX1178" fmla="*/ 1508162 w 1698481"/>
                <a:gd name="csY1178" fmla="*/ 1292870 h 1860558"/>
                <a:gd name="csX1179" fmla="*/ 1508442 w 1698481"/>
                <a:gd name="csY1179" fmla="*/ 1292683 h 1860558"/>
                <a:gd name="csX1180" fmla="*/ 1516298 w 1698481"/>
                <a:gd name="csY1180" fmla="*/ 1287633 h 1860558"/>
                <a:gd name="csX1181" fmla="*/ 1516672 w 1698481"/>
                <a:gd name="csY1181" fmla="*/ 1287352 h 1860558"/>
                <a:gd name="csX1182" fmla="*/ 1519197 w 1698481"/>
                <a:gd name="csY1182" fmla="*/ 1285014 h 1860558"/>
                <a:gd name="csX1183" fmla="*/ 1526212 w 1698481"/>
                <a:gd name="csY1183" fmla="*/ 1280806 h 1860558"/>
                <a:gd name="csX1184" fmla="*/ 1528643 w 1698481"/>
                <a:gd name="csY1184" fmla="*/ 1277813 h 1860558"/>
                <a:gd name="csX1185" fmla="*/ 1530140 w 1698481"/>
                <a:gd name="csY1185" fmla="*/ 1275475 h 1860558"/>
                <a:gd name="csX1186" fmla="*/ 1526866 w 1698481"/>
                <a:gd name="csY1186" fmla="*/ 1271173 h 1860558"/>
                <a:gd name="csX1187" fmla="*/ 1520881 w 1698481"/>
                <a:gd name="csY1187" fmla="*/ 1264439 h 1860558"/>
                <a:gd name="csX1188" fmla="*/ 1521348 w 1698481"/>
                <a:gd name="csY1188" fmla="*/ 1257331 h 1860558"/>
                <a:gd name="csX1189" fmla="*/ 1524341 w 1698481"/>
                <a:gd name="csY1189" fmla="*/ 1248166 h 1860558"/>
                <a:gd name="csX1190" fmla="*/ 1520787 w 1698481"/>
                <a:gd name="csY1190" fmla="*/ 1238533 h 1860558"/>
                <a:gd name="csX1191" fmla="*/ 1512463 w 1698481"/>
                <a:gd name="csY1191" fmla="*/ 1230490 h 1860558"/>
                <a:gd name="csX1192" fmla="*/ 1506291 w 1698481"/>
                <a:gd name="csY1192" fmla="*/ 1224504 h 1860558"/>
                <a:gd name="csX1193" fmla="*/ 1529578 w 1698481"/>
                <a:gd name="csY1193" fmla="*/ 1215339 h 1860558"/>
                <a:gd name="csX1194" fmla="*/ 1529766 w 1698481"/>
                <a:gd name="csY1194" fmla="*/ 1214965 h 1860558"/>
                <a:gd name="csX1195" fmla="*/ 1529298 w 1698481"/>
                <a:gd name="csY1195" fmla="*/ 1201965 h 1860558"/>
                <a:gd name="csX1196" fmla="*/ 1529766 w 1698481"/>
                <a:gd name="csY1196" fmla="*/ 1192426 h 1860558"/>
                <a:gd name="csX1197" fmla="*/ 1529017 w 1698481"/>
                <a:gd name="csY1197" fmla="*/ 1188030 h 1860558"/>
                <a:gd name="csX1198" fmla="*/ 1528363 w 1698481"/>
                <a:gd name="csY1198" fmla="*/ 1181577 h 1860558"/>
                <a:gd name="csX1199" fmla="*/ 1521722 w 1698481"/>
                <a:gd name="csY1199" fmla="*/ 1174469 h 1860558"/>
                <a:gd name="csX1200" fmla="*/ 1518543 w 1698481"/>
                <a:gd name="csY1200" fmla="*/ 1171477 h 1860558"/>
                <a:gd name="csX1201" fmla="*/ 1515924 w 1698481"/>
                <a:gd name="csY1201" fmla="*/ 1169700 h 1860558"/>
                <a:gd name="csX1202" fmla="*/ 1514334 w 1698481"/>
                <a:gd name="csY1202" fmla="*/ 1169045 h 1860558"/>
                <a:gd name="csX1203" fmla="*/ 1507320 w 1698481"/>
                <a:gd name="csY1203" fmla="*/ 1163433 h 1860558"/>
                <a:gd name="csX1204" fmla="*/ 1503953 w 1698481"/>
                <a:gd name="csY1204" fmla="*/ 1163621 h 1860558"/>
                <a:gd name="csX1205" fmla="*/ 1498716 w 1698481"/>
                <a:gd name="csY1205" fmla="*/ 1164088 h 1860558"/>
                <a:gd name="csX1206" fmla="*/ 1493665 w 1698481"/>
                <a:gd name="csY1206" fmla="*/ 1165959 h 1860558"/>
                <a:gd name="csX1207" fmla="*/ 1491047 w 1698481"/>
                <a:gd name="csY1207" fmla="*/ 1167268 h 1860558"/>
                <a:gd name="csX1208" fmla="*/ 1488241 w 1698481"/>
                <a:gd name="csY1208" fmla="*/ 1169700 h 1860558"/>
                <a:gd name="csX1209" fmla="*/ 1486464 w 1698481"/>
                <a:gd name="csY1209" fmla="*/ 1175498 h 1860558"/>
                <a:gd name="csX1210" fmla="*/ 1484126 w 1698481"/>
                <a:gd name="csY1210" fmla="*/ 1177368 h 1860558"/>
                <a:gd name="csX1211" fmla="*/ 1481133 w 1698481"/>
                <a:gd name="csY1211" fmla="*/ 1179613 h 1860558"/>
                <a:gd name="csX1212" fmla="*/ 1477767 w 1698481"/>
                <a:gd name="csY1212" fmla="*/ 1182606 h 1860558"/>
                <a:gd name="csX1213" fmla="*/ 1470752 w 1698481"/>
                <a:gd name="csY1213" fmla="*/ 1187843 h 1860558"/>
                <a:gd name="csX1214" fmla="*/ 1467759 w 1698481"/>
                <a:gd name="csY1214" fmla="*/ 1184944 h 1860558"/>
                <a:gd name="csX1215" fmla="*/ 1465702 w 1698481"/>
                <a:gd name="csY1215" fmla="*/ 1183447 h 1860558"/>
                <a:gd name="csX1216" fmla="*/ 1464206 w 1698481"/>
                <a:gd name="csY1216" fmla="*/ 1182419 h 1860558"/>
                <a:gd name="csX1217" fmla="*/ 1462522 w 1698481"/>
                <a:gd name="csY1217" fmla="*/ 1182606 h 1860558"/>
                <a:gd name="csX1218" fmla="*/ 1457565 w 1698481"/>
                <a:gd name="csY1218" fmla="*/ 1185224 h 1860558"/>
                <a:gd name="csX1219" fmla="*/ 1453076 w 1698481"/>
                <a:gd name="csY1219" fmla="*/ 1189152 h 1860558"/>
                <a:gd name="csX1220" fmla="*/ 1449148 w 1698481"/>
                <a:gd name="csY1220" fmla="*/ 1189901 h 1860558"/>
                <a:gd name="csX1221" fmla="*/ 1445127 w 1698481"/>
                <a:gd name="csY1221" fmla="*/ 1191116 h 1860558"/>
                <a:gd name="csX1222" fmla="*/ 1441012 w 1698481"/>
                <a:gd name="csY1222" fmla="*/ 1196821 h 1860558"/>
                <a:gd name="csX1223" fmla="*/ 1438393 w 1698481"/>
                <a:gd name="csY1223" fmla="*/ 1196821 h 1860558"/>
                <a:gd name="csX1224" fmla="*/ 1433156 w 1698481"/>
                <a:gd name="csY1224" fmla="*/ 1197008 h 1860558"/>
                <a:gd name="csX1225" fmla="*/ 1432782 w 1698481"/>
                <a:gd name="csY1225" fmla="*/ 1186721 h 1860558"/>
                <a:gd name="csX1226" fmla="*/ 1435306 w 1698481"/>
                <a:gd name="csY1226" fmla="*/ 1180268 h 1860558"/>
                <a:gd name="csX1227" fmla="*/ 1434091 w 1698481"/>
                <a:gd name="csY1227" fmla="*/ 1176994 h 1860558"/>
                <a:gd name="csX1228" fmla="*/ 1432968 w 1698481"/>
                <a:gd name="csY1228" fmla="*/ 1174282 h 1860558"/>
                <a:gd name="csX1229" fmla="*/ 1429321 w 1698481"/>
                <a:gd name="csY1229" fmla="*/ 1164182 h 1860558"/>
                <a:gd name="csX1230" fmla="*/ 1423522 w 1698481"/>
                <a:gd name="csY1230" fmla="*/ 1157728 h 1860558"/>
                <a:gd name="csX1231" fmla="*/ 1417444 w 1698481"/>
                <a:gd name="csY1231" fmla="*/ 1156793 h 1860558"/>
                <a:gd name="csX1232" fmla="*/ 1407717 w 1698481"/>
                <a:gd name="csY1232" fmla="*/ 1153801 h 1860558"/>
                <a:gd name="csX1233" fmla="*/ 1405660 w 1698481"/>
                <a:gd name="csY1233" fmla="*/ 1154175 h 1860558"/>
                <a:gd name="csX1234" fmla="*/ 1400890 w 1698481"/>
                <a:gd name="csY1234" fmla="*/ 1154549 h 1860558"/>
                <a:gd name="csX1235" fmla="*/ 1400516 w 1698481"/>
                <a:gd name="csY1235" fmla="*/ 1148470 h 1860558"/>
                <a:gd name="csX1236" fmla="*/ 1400516 w 1698481"/>
                <a:gd name="csY1236" fmla="*/ 1144448 h 1860558"/>
                <a:gd name="csX1237" fmla="*/ 1400329 w 1698481"/>
                <a:gd name="csY1237" fmla="*/ 1141175 h 1860558"/>
                <a:gd name="csX1238" fmla="*/ 1399580 w 1698481"/>
                <a:gd name="csY1238" fmla="*/ 1132571 h 1860558"/>
                <a:gd name="csX1239" fmla="*/ 1399300 w 1698481"/>
                <a:gd name="csY1239" fmla="*/ 1129578 h 1860558"/>
                <a:gd name="csX1240" fmla="*/ 1389387 w 1698481"/>
                <a:gd name="csY1240" fmla="*/ 1127333 h 1860558"/>
                <a:gd name="csX1241" fmla="*/ 1389854 w 1698481"/>
                <a:gd name="csY1241" fmla="*/ 1125930 h 1860558"/>
                <a:gd name="csX1242" fmla="*/ 1389854 w 1698481"/>
                <a:gd name="csY1242" fmla="*/ 1125182 h 1860558"/>
                <a:gd name="csX1243" fmla="*/ 1399861 w 1698481"/>
                <a:gd name="csY1243" fmla="*/ 1114801 h 1860558"/>
                <a:gd name="csX1244" fmla="*/ 1401451 w 1698481"/>
                <a:gd name="csY1244" fmla="*/ 1112837 h 1860558"/>
                <a:gd name="csX1245" fmla="*/ 1405753 w 1698481"/>
                <a:gd name="csY1245" fmla="*/ 1106664 h 1860558"/>
                <a:gd name="csX1246" fmla="*/ 1409401 w 1698481"/>
                <a:gd name="csY1246" fmla="*/ 1103765 h 1860558"/>
                <a:gd name="csX1247" fmla="*/ 1413703 w 1698481"/>
                <a:gd name="csY1247" fmla="*/ 1100398 h 1860558"/>
                <a:gd name="csX1248" fmla="*/ 1414451 w 1698481"/>
                <a:gd name="csY1248" fmla="*/ 1095255 h 1860558"/>
                <a:gd name="csX1249" fmla="*/ 1412580 w 1698481"/>
                <a:gd name="csY1249" fmla="*/ 1084499 h 1860558"/>
                <a:gd name="csX1250" fmla="*/ 1412206 w 1698481"/>
                <a:gd name="csY1250" fmla="*/ 1082255 h 1860558"/>
                <a:gd name="csX1251" fmla="*/ 1410710 w 1698481"/>
                <a:gd name="csY1251" fmla="*/ 1073277 h 1860558"/>
                <a:gd name="csX1252" fmla="*/ 1410523 w 1698481"/>
                <a:gd name="csY1252" fmla="*/ 1072996 h 1860558"/>
                <a:gd name="csX1253" fmla="*/ 1398645 w 1698481"/>
                <a:gd name="csY1253" fmla="*/ 1060277 h 1860558"/>
                <a:gd name="csX1254" fmla="*/ 1394156 w 1698481"/>
                <a:gd name="csY1254" fmla="*/ 1055507 h 1860558"/>
                <a:gd name="csX1255" fmla="*/ 1392941 w 1698481"/>
                <a:gd name="csY1255" fmla="*/ 1044191 h 1860558"/>
                <a:gd name="csX1256" fmla="*/ 1392566 w 1698481"/>
                <a:gd name="csY1256" fmla="*/ 1041105 h 1860558"/>
                <a:gd name="csX1257" fmla="*/ 1394811 w 1698481"/>
                <a:gd name="csY1257" fmla="*/ 1038206 h 1860558"/>
                <a:gd name="csX1258" fmla="*/ 1397056 w 1698481"/>
                <a:gd name="csY1258" fmla="*/ 1035587 h 1860558"/>
                <a:gd name="csX1259" fmla="*/ 1397056 w 1698481"/>
                <a:gd name="csY1259" fmla="*/ 1033061 h 1860558"/>
                <a:gd name="csX1260" fmla="*/ 1397056 w 1698481"/>
                <a:gd name="csY1260" fmla="*/ 1032594 h 1860558"/>
                <a:gd name="csX1261" fmla="*/ 1396868 w 1698481"/>
                <a:gd name="csY1261" fmla="*/ 1032314 h 1860558"/>
                <a:gd name="csX1262" fmla="*/ 1395279 w 1698481"/>
                <a:gd name="csY1262" fmla="*/ 1028760 h 1860558"/>
                <a:gd name="csX1263" fmla="*/ 1394437 w 1698481"/>
                <a:gd name="csY1263" fmla="*/ 1026795 h 1860558"/>
                <a:gd name="csX1264" fmla="*/ 1391818 w 1698481"/>
                <a:gd name="csY1264" fmla="*/ 1025580 h 1860558"/>
                <a:gd name="csX1265" fmla="*/ 1387984 w 1698481"/>
                <a:gd name="csY1265" fmla="*/ 1023709 h 1860558"/>
                <a:gd name="csX1266" fmla="*/ 1384243 w 1698481"/>
                <a:gd name="csY1266" fmla="*/ 1014637 h 1860558"/>
                <a:gd name="csX1267" fmla="*/ 1384430 w 1698481"/>
                <a:gd name="csY1267" fmla="*/ 1002760 h 1860558"/>
                <a:gd name="csX1268" fmla="*/ 1384898 w 1698481"/>
                <a:gd name="csY1268" fmla="*/ 1002199 h 1860558"/>
                <a:gd name="csX1269" fmla="*/ 1385272 w 1698481"/>
                <a:gd name="csY1269" fmla="*/ 1001825 h 1860558"/>
                <a:gd name="csX1270" fmla="*/ 1395091 w 1698481"/>
                <a:gd name="csY1270" fmla="*/ 999299 h 1860558"/>
                <a:gd name="csX1271" fmla="*/ 1398458 w 1698481"/>
                <a:gd name="csY1271" fmla="*/ 993314 h 1860558"/>
                <a:gd name="csX1272" fmla="*/ 1400516 w 1698481"/>
                <a:gd name="csY1272" fmla="*/ 989947 h 1860558"/>
                <a:gd name="csX1273" fmla="*/ 1400796 w 1698481"/>
                <a:gd name="csY1273" fmla="*/ 989947 h 1860558"/>
                <a:gd name="csX1274" fmla="*/ 1410056 w 1698481"/>
                <a:gd name="csY1274" fmla="*/ 981717 h 1860558"/>
                <a:gd name="csX1275" fmla="*/ 1410617 w 1698481"/>
                <a:gd name="csY1275" fmla="*/ 981249 h 1860558"/>
                <a:gd name="csX1276" fmla="*/ 1411271 w 1698481"/>
                <a:gd name="csY1276" fmla="*/ 981249 h 1860558"/>
                <a:gd name="csX1277" fmla="*/ 1413609 w 1698481"/>
                <a:gd name="csY1277" fmla="*/ 980969 h 1860558"/>
                <a:gd name="csX1278" fmla="*/ 1414264 w 1698481"/>
                <a:gd name="csY1278" fmla="*/ 980782 h 1860558"/>
                <a:gd name="csX1279" fmla="*/ 1415386 w 1698481"/>
                <a:gd name="csY1279" fmla="*/ 978537 h 1860558"/>
                <a:gd name="csX1280" fmla="*/ 1416695 w 1698481"/>
                <a:gd name="csY1280" fmla="*/ 977789 h 1860558"/>
                <a:gd name="csX1281" fmla="*/ 1422494 w 1698481"/>
                <a:gd name="csY1281" fmla="*/ 974609 h 1860558"/>
                <a:gd name="csX1282" fmla="*/ 1422681 w 1698481"/>
                <a:gd name="csY1282" fmla="*/ 971991 h 1860558"/>
                <a:gd name="csX1283" fmla="*/ 1420998 w 1698481"/>
                <a:gd name="csY1283" fmla="*/ 969840 h 1860558"/>
                <a:gd name="csX1284" fmla="*/ 1409214 w 1698481"/>
                <a:gd name="csY1284" fmla="*/ 963948 h 1860558"/>
                <a:gd name="csX1285" fmla="*/ 1404350 w 1698481"/>
                <a:gd name="csY1285" fmla="*/ 960861 h 1860558"/>
                <a:gd name="csX1286" fmla="*/ 1398084 w 1698481"/>
                <a:gd name="csY1286" fmla="*/ 953566 h 1860558"/>
                <a:gd name="csX1287" fmla="*/ 1395279 w 1698481"/>
                <a:gd name="csY1287" fmla="*/ 940473 h 1860558"/>
                <a:gd name="csX1288" fmla="*/ 1393127 w 1698481"/>
                <a:gd name="csY1288" fmla="*/ 937107 h 1860558"/>
                <a:gd name="csX1289" fmla="*/ 1385645 w 1698481"/>
                <a:gd name="csY1289" fmla="*/ 933553 h 1860558"/>
                <a:gd name="csX1290" fmla="*/ 1378351 w 1698481"/>
                <a:gd name="csY1290" fmla="*/ 932617 h 1860558"/>
                <a:gd name="csX1291" fmla="*/ 1377696 w 1698481"/>
                <a:gd name="csY1291" fmla="*/ 933085 h 1860558"/>
                <a:gd name="csX1292" fmla="*/ 1375452 w 1698481"/>
                <a:gd name="csY1292" fmla="*/ 933085 h 1860558"/>
                <a:gd name="csX1293" fmla="*/ 1363107 w 1698481"/>
                <a:gd name="csY1293" fmla="*/ 933459 h 1860558"/>
                <a:gd name="csX1294" fmla="*/ 1362078 w 1698481"/>
                <a:gd name="csY1294" fmla="*/ 933272 h 1860558"/>
                <a:gd name="csX1295" fmla="*/ 1342905 w 1698481"/>
                <a:gd name="csY1295" fmla="*/ 925977 h 1860558"/>
                <a:gd name="csX1296" fmla="*/ 1340754 w 1698481"/>
                <a:gd name="csY1296" fmla="*/ 924668 h 1860558"/>
                <a:gd name="csX1297" fmla="*/ 1339538 w 1698481"/>
                <a:gd name="csY1297" fmla="*/ 923919 h 1860558"/>
                <a:gd name="csX1298" fmla="*/ 1337761 w 1698481"/>
                <a:gd name="csY1298" fmla="*/ 923265 h 1860558"/>
                <a:gd name="csX1299" fmla="*/ 1336546 w 1698481"/>
                <a:gd name="csY1299" fmla="*/ 923078 h 1860558"/>
                <a:gd name="csX1300" fmla="*/ 1329438 w 1698481"/>
                <a:gd name="csY1300" fmla="*/ 922610 h 1860558"/>
                <a:gd name="csX1301" fmla="*/ 1324200 w 1698481"/>
                <a:gd name="csY1301" fmla="*/ 917934 h 1860558"/>
                <a:gd name="csX1302" fmla="*/ 1322237 w 1698481"/>
                <a:gd name="csY1302" fmla="*/ 915128 h 1860558"/>
                <a:gd name="csX1303" fmla="*/ 1321115 w 1698481"/>
                <a:gd name="csY1303" fmla="*/ 914473 h 1860558"/>
                <a:gd name="csX1304" fmla="*/ 1319805 w 1698481"/>
                <a:gd name="csY1304" fmla="*/ 913726 h 1860558"/>
                <a:gd name="csX1305" fmla="*/ 1318963 w 1698481"/>
                <a:gd name="csY1305" fmla="*/ 912977 h 1860558"/>
                <a:gd name="csX1306" fmla="*/ 1318308 w 1698481"/>
                <a:gd name="csY1306" fmla="*/ 912977 h 1860558"/>
                <a:gd name="csX1307" fmla="*/ 1309985 w 1698481"/>
                <a:gd name="csY1307" fmla="*/ 909236 h 1860558"/>
                <a:gd name="csX1308" fmla="*/ 1309424 w 1698481"/>
                <a:gd name="csY1308" fmla="*/ 908956 h 1860558"/>
                <a:gd name="csX1309" fmla="*/ 1308769 w 1698481"/>
                <a:gd name="csY1309" fmla="*/ 908956 h 1860558"/>
                <a:gd name="csX1310" fmla="*/ 1311388 w 1698481"/>
                <a:gd name="csY1310" fmla="*/ 906804 h 1860558"/>
                <a:gd name="csX1311" fmla="*/ 1319805 w 1698481"/>
                <a:gd name="csY1311" fmla="*/ 901287 h 1860558"/>
                <a:gd name="csX1312" fmla="*/ 1329251 w 1698481"/>
                <a:gd name="csY1312" fmla="*/ 899604 h 1860558"/>
                <a:gd name="csX1313" fmla="*/ 1332337 w 1698481"/>
                <a:gd name="csY1313" fmla="*/ 898949 h 1860558"/>
                <a:gd name="csX1314" fmla="*/ 1342905 w 1698481"/>
                <a:gd name="csY1314" fmla="*/ 896797 h 1860558"/>
                <a:gd name="csX1315" fmla="*/ 1343841 w 1698481"/>
                <a:gd name="csY1315" fmla="*/ 891186 h 1860558"/>
                <a:gd name="csX1316" fmla="*/ 1345337 w 1698481"/>
                <a:gd name="csY1316" fmla="*/ 883611 h 1860558"/>
                <a:gd name="csX1317" fmla="*/ 1346459 w 1698481"/>
                <a:gd name="csY1317" fmla="*/ 877906 h 1860558"/>
                <a:gd name="csX1318" fmla="*/ 1346927 w 1698481"/>
                <a:gd name="csY1318" fmla="*/ 874726 h 1860558"/>
                <a:gd name="csX1319" fmla="*/ 1347114 w 1698481"/>
                <a:gd name="csY1319" fmla="*/ 873043 h 1860558"/>
                <a:gd name="csX1320" fmla="*/ 1347956 w 1698481"/>
                <a:gd name="csY1320" fmla="*/ 868460 h 1860558"/>
                <a:gd name="csX1321" fmla="*/ 1348517 w 1698481"/>
                <a:gd name="csY1321" fmla="*/ 864812 h 1860558"/>
                <a:gd name="csX1322" fmla="*/ 1350013 w 1698481"/>
                <a:gd name="csY1322" fmla="*/ 857892 h 1860558"/>
                <a:gd name="csX1323" fmla="*/ 1354876 w 1698481"/>
                <a:gd name="csY1323" fmla="*/ 848913 h 1860558"/>
                <a:gd name="csX1324" fmla="*/ 1359085 w 1698481"/>
                <a:gd name="csY1324" fmla="*/ 841151 h 1860558"/>
                <a:gd name="csX1325" fmla="*/ 1362732 w 1698481"/>
                <a:gd name="csY1325" fmla="*/ 836755 h 1860558"/>
                <a:gd name="csX1326" fmla="*/ 1374049 w 1698481"/>
                <a:gd name="csY1326" fmla="*/ 831705 h 1860558"/>
                <a:gd name="csX1327" fmla="*/ 1379380 w 1698481"/>
                <a:gd name="csY1327" fmla="*/ 827684 h 1860558"/>
                <a:gd name="csX1328" fmla="*/ 1380034 w 1698481"/>
                <a:gd name="csY1328" fmla="*/ 822633 h 1860558"/>
                <a:gd name="csX1329" fmla="*/ 1380221 w 1698481"/>
                <a:gd name="csY1329" fmla="*/ 822166 h 1860558"/>
                <a:gd name="csX1330" fmla="*/ 1380595 w 1698481"/>
                <a:gd name="csY1330" fmla="*/ 819547 h 1860558"/>
                <a:gd name="csX1331" fmla="*/ 1380969 w 1698481"/>
                <a:gd name="csY1331" fmla="*/ 816555 h 1860558"/>
                <a:gd name="csX1332" fmla="*/ 1381437 w 1698481"/>
                <a:gd name="csY1332" fmla="*/ 814029 h 1860558"/>
                <a:gd name="csX1333" fmla="*/ 1381905 w 1698481"/>
                <a:gd name="csY1333" fmla="*/ 811972 h 1860558"/>
                <a:gd name="csX1334" fmla="*/ 1382092 w 1698481"/>
                <a:gd name="csY1334" fmla="*/ 806921 h 1860558"/>
                <a:gd name="csX1335" fmla="*/ 1381530 w 1698481"/>
                <a:gd name="csY1335" fmla="*/ 801965 h 1860558"/>
                <a:gd name="csX1336" fmla="*/ 1381530 w 1698481"/>
                <a:gd name="csY1336" fmla="*/ 801404 h 1860558"/>
                <a:gd name="csX1337" fmla="*/ 1381437 w 1698481"/>
                <a:gd name="csY1337" fmla="*/ 801123 h 1860558"/>
                <a:gd name="csX1338" fmla="*/ 1380315 w 1698481"/>
                <a:gd name="csY1338" fmla="*/ 796821 h 1860558"/>
                <a:gd name="csX1339" fmla="*/ 1377135 w 1698481"/>
                <a:gd name="csY1339" fmla="*/ 792799 h 1860558"/>
                <a:gd name="csX1340" fmla="*/ 1371243 w 1698481"/>
                <a:gd name="csY1340" fmla="*/ 786814 h 1860558"/>
                <a:gd name="csX1341" fmla="*/ 1371243 w 1698481"/>
                <a:gd name="csY1341" fmla="*/ 785317 h 1860558"/>
                <a:gd name="csX1342" fmla="*/ 1373394 w 1698481"/>
                <a:gd name="csY1342" fmla="*/ 780922 h 1860558"/>
                <a:gd name="csX1343" fmla="*/ 1373675 w 1698481"/>
                <a:gd name="csY1343" fmla="*/ 780735 h 1860558"/>
                <a:gd name="csX1344" fmla="*/ 1373861 w 1698481"/>
                <a:gd name="csY1344" fmla="*/ 780735 h 1860558"/>
                <a:gd name="csX1345" fmla="*/ 1373861 w 1698481"/>
                <a:gd name="csY1345" fmla="*/ 780455 h 1860558"/>
                <a:gd name="csX1346" fmla="*/ 1373207 w 1698481"/>
                <a:gd name="csY1346" fmla="*/ 761375 h 1860558"/>
                <a:gd name="csX1347" fmla="*/ 1358056 w 1698481"/>
                <a:gd name="csY1347" fmla="*/ 757728 h 1860558"/>
                <a:gd name="csX1348" fmla="*/ 1351416 w 1698481"/>
                <a:gd name="csY1348" fmla="*/ 750994 h 1860558"/>
                <a:gd name="csX1349" fmla="*/ 1348049 w 1698481"/>
                <a:gd name="csY1349" fmla="*/ 745290 h 1860558"/>
                <a:gd name="csX1350" fmla="*/ 1347301 w 1698481"/>
                <a:gd name="csY1350" fmla="*/ 739584 h 1860558"/>
                <a:gd name="csX1351" fmla="*/ 1349639 w 1698481"/>
                <a:gd name="csY1351" fmla="*/ 730700 h 1860558"/>
                <a:gd name="csX1352" fmla="*/ 1356934 w 1698481"/>
                <a:gd name="csY1352" fmla="*/ 717794 h 1860558"/>
                <a:gd name="csX1353" fmla="*/ 1367128 w 1698481"/>
                <a:gd name="csY1353" fmla="*/ 706197 h 1860558"/>
                <a:gd name="csX1354" fmla="*/ 1371430 w 1698481"/>
                <a:gd name="csY1354" fmla="*/ 700960 h 1860558"/>
                <a:gd name="csX1355" fmla="*/ 1372365 w 1698481"/>
                <a:gd name="csY1355" fmla="*/ 700960 h 1860558"/>
                <a:gd name="csX1356" fmla="*/ 1373675 w 1698481"/>
                <a:gd name="csY1356" fmla="*/ 701707 h 1860558"/>
                <a:gd name="csX1357" fmla="*/ 1374049 w 1698481"/>
                <a:gd name="csY1357" fmla="*/ 701707 h 1860558"/>
                <a:gd name="csX1358" fmla="*/ 1374236 w 1698481"/>
                <a:gd name="csY1358" fmla="*/ 701521 h 1860558"/>
                <a:gd name="csX1359" fmla="*/ 1378538 w 1698481"/>
                <a:gd name="csY1359" fmla="*/ 704420 h 1860558"/>
                <a:gd name="csX1360" fmla="*/ 1379660 w 1698481"/>
                <a:gd name="csY1360" fmla="*/ 708067 h 1860558"/>
                <a:gd name="csX1361" fmla="*/ 1379660 w 1698481"/>
                <a:gd name="csY1361" fmla="*/ 708909 h 1860558"/>
                <a:gd name="csX1362" fmla="*/ 1381250 w 1698481"/>
                <a:gd name="csY1362" fmla="*/ 714520 h 1860558"/>
                <a:gd name="csX1363" fmla="*/ 1387703 w 1698481"/>
                <a:gd name="csY1363" fmla="*/ 720973 h 1860558"/>
                <a:gd name="csX1364" fmla="*/ 1395465 w 1698481"/>
                <a:gd name="csY1364" fmla="*/ 721534 h 1860558"/>
                <a:gd name="csX1365" fmla="*/ 1404070 w 1698481"/>
                <a:gd name="csY1365" fmla="*/ 721254 h 1860558"/>
                <a:gd name="csX1366" fmla="*/ 1411271 w 1698481"/>
                <a:gd name="csY1366" fmla="*/ 715923 h 1860558"/>
                <a:gd name="csX1367" fmla="*/ 1415012 w 1698481"/>
                <a:gd name="csY1367" fmla="*/ 710779 h 1860558"/>
                <a:gd name="csX1368" fmla="*/ 1420437 w 1698481"/>
                <a:gd name="csY1368" fmla="*/ 708441 h 1860558"/>
                <a:gd name="csX1369" fmla="*/ 1426609 w 1698481"/>
                <a:gd name="csY1369" fmla="*/ 708441 h 1860558"/>
                <a:gd name="csX1370" fmla="*/ 1433904 w 1698481"/>
                <a:gd name="csY1370" fmla="*/ 703671 h 1860558"/>
                <a:gd name="csX1371" fmla="*/ 1434839 w 1698481"/>
                <a:gd name="csY1371" fmla="*/ 699930 h 1860558"/>
                <a:gd name="csX1372" fmla="*/ 1438113 w 1698481"/>
                <a:gd name="csY1372" fmla="*/ 697967 h 1860558"/>
                <a:gd name="csX1373" fmla="*/ 1442227 w 1698481"/>
                <a:gd name="csY1373" fmla="*/ 698247 h 1860558"/>
                <a:gd name="csX1374" fmla="*/ 1449803 w 1698481"/>
                <a:gd name="csY1374" fmla="*/ 698434 h 1860558"/>
                <a:gd name="csX1375" fmla="*/ 1453544 w 1698481"/>
                <a:gd name="csY1375" fmla="*/ 700866 h 1860558"/>
                <a:gd name="csX1376" fmla="*/ 1460090 w 1698481"/>
                <a:gd name="csY1376" fmla="*/ 697779 h 1860558"/>
                <a:gd name="csX1377" fmla="*/ 1470004 w 1698481"/>
                <a:gd name="csY1377" fmla="*/ 697779 h 1860558"/>
                <a:gd name="csX1378" fmla="*/ 1474119 w 1698481"/>
                <a:gd name="csY1378" fmla="*/ 700960 h 1860558"/>
                <a:gd name="csX1379" fmla="*/ 1484313 w 1698481"/>
                <a:gd name="csY1379" fmla="*/ 705448 h 1860558"/>
                <a:gd name="csX1380" fmla="*/ 1489363 w 1698481"/>
                <a:gd name="csY1380" fmla="*/ 707038 h 1860558"/>
                <a:gd name="csX1381" fmla="*/ 1491889 w 1698481"/>
                <a:gd name="csY1381" fmla="*/ 706103 h 1860558"/>
                <a:gd name="csX1382" fmla="*/ 1491889 w 1698481"/>
                <a:gd name="csY1382" fmla="*/ 703298 h 1860558"/>
                <a:gd name="csX1383" fmla="*/ 1492169 w 1698481"/>
                <a:gd name="csY1383" fmla="*/ 700211 h 1860558"/>
                <a:gd name="csX1384" fmla="*/ 1492450 w 1698481"/>
                <a:gd name="csY1384" fmla="*/ 696844 h 1860558"/>
                <a:gd name="csX1385" fmla="*/ 1492263 w 1698481"/>
                <a:gd name="csY1385" fmla="*/ 692542 h 1860558"/>
                <a:gd name="csX1386" fmla="*/ 1492450 w 1698481"/>
                <a:gd name="csY1386" fmla="*/ 685434 h 1860558"/>
                <a:gd name="csX1387" fmla="*/ 1492263 w 1698481"/>
                <a:gd name="csY1387" fmla="*/ 684593 h 1860558"/>
                <a:gd name="csX1388" fmla="*/ 1491608 w 1698481"/>
                <a:gd name="csY1388" fmla="*/ 683377 h 1860558"/>
                <a:gd name="csX1389" fmla="*/ 1490859 w 1698481"/>
                <a:gd name="csY1389" fmla="*/ 681974 h 1860558"/>
                <a:gd name="csX1390" fmla="*/ 1489924 w 1698481"/>
                <a:gd name="csY1390" fmla="*/ 679262 h 1860558"/>
                <a:gd name="csX1391" fmla="*/ 1489737 w 1698481"/>
                <a:gd name="csY1391" fmla="*/ 678046 h 1860558"/>
                <a:gd name="csX1392" fmla="*/ 1490018 w 1698481"/>
                <a:gd name="csY1392" fmla="*/ 677391 h 1860558"/>
                <a:gd name="csX1393" fmla="*/ 1490298 w 1698481"/>
                <a:gd name="csY1393" fmla="*/ 676643 h 1860558"/>
                <a:gd name="csX1394" fmla="*/ 1490673 w 1698481"/>
                <a:gd name="csY1394" fmla="*/ 675988 h 1860558"/>
                <a:gd name="csX1395" fmla="*/ 1490859 w 1698481"/>
                <a:gd name="csY1395" fmla="*/ 675053 h 1860558"/>
                <a:gd name="csX1396" fmla="*/ 1491140 w 1698481"/>
                <a:gd name="csY1396" fmla="*/ 673650 h 1860558"/>
                <a:gd name="csX1397" fmla="*/ 1491701 w 1698481"/>
                <a:gd name="csY1397" fmla="*/ 672528 h 1860558"/>
                <a:gd name="csX1398" fmla="*/ 1491982 w 1698481"/>
                <a:gd name="csY1398" fmla="*/ 671967 h 1860558"/>
                <a:gd name="csX1399" fmla="*/ 1492356 w 1698481"/>
                <a:gd name="csY1399" fmla="*/ 670564 h 1860558"/>
                <a:gd name="csX1400" fmla="*/ 1492917 w 1698481"/>
                <a:gd name="csY1400" fmla="*/ 669255 h 1860558"/>
                <a:gd name="csX1401" fmla="*/ 1493946 w 1698481"/>
                <a:gd name="csY1401" fmla="*/ 668319 h 1860558"/>
                <a:gd name="csX1402" fmla="*/ 1494975 w 1698481"/>
                <a:gd name="csY1402" fmla="*/ 667758 h 1860558"/>
                <a:gd name="csX1403" fmla="*/ 1495255 w 1698481"/>
                <a:gd name="csY1403" fmla="*/ 667478 h 1860558"/>
                <a:gd name="csX1404" fmla="*/ 1496003 w 1698481"/>
                <a:gd name="csY1404" fmla="*/ 666917 h 1860558"/>
                <a:gd name="csX1405" fmla="*/ 1499277 w 1698481"/>
                <a:gd name="csY1405" fmla="*/ 664018 h 1860558"/>
                <a:gd name="csX1406" fmla="*/ 1499464 w 1698481"/>
                <a:gd name="csY1406" fmla="*/ 664018 h 1860558"/>
                <a:gd name="csX1407" fmla="*/ 1501054 w 1698481"/>
                <a:gd name="csY1407" fmla="*/ 663737 h 1860558"/>
                <a:gd name="csX1408" fmla="*/ 1503392 w 1698481"/>
                <a:gd name="csY1408" fmla="*/ 662427 h 1860558"/>
                <a:gd name="csX1409" fmla="*/ 1504233 w 1698481"/>
                <a:gd name="csY1409" fmla="*/ 661866 h 1860558"/>
                <a:gd name="csX1410" fmla="*/ 1505449 w 1698481"/>
                <a:gd name="csY1410" fmla="*/ 660464 h 1860558"/>
                <a:gd name="csX1411" fmla="*/ 1507787 w 1698481"/>
                <a:gd name="csY1411" fmla="*/ 657938 h 1860558"/>
                <a:gd name="csX1412" fmla="*/ 1509097 w 1698481"/>
                <a:gd name="csY1412" fmla="*/ 656629 h 1860558"/>
                <a:gd name="csX1413" fmla="*/ 1510313 w 1698481"/>
                <a:gd name="csY1413" fmla="*/ 655133 h 1860558"/>
                <a:gd name="csX1414" fmla="*/ 1511622 w 1698481"/>
                <a:gd name="csY1414" fmla="*/ 655881 h 1860558"/>
                <a:gd name="csX1415" fmla="*/ 1515456 w 1698481"/>
                <a:gd name="csY1415" fmla="*/ 658312 h 1860558"/>
                <a:gd name="csX1416" fmla="*/ 1516578 w 1698481"/>
                <a:gd name="csY1416" fmla="*/ 658593 h 1860558"/>
                <a:gd name="csX1417" fmla="*/ 1522564 w 1698481"/>
                <a:gd name="csY1417" fmla="*/ 660276 h 1860558"/>
                <a:gd name="csX1418" fmla="*/ 1524622 w 1698481"/>
                <a:gd name="csY1418" fmla="*/ 660464 h 1860558"/>
                <a:gd name="csX1419" fmla="*/ 1530046 w 1698481"/>
                <a:gd name="csY1419" fmla="*/ 661212 h 1860558"/>
                <a:gd name="csX1420" fmla="*/ 1532571 w 1698481"/>
                <a:gd name="csY1420" fmla="*/ 664953 h 1860558"/>
                <a:gd name="csX1421" fmla="*/ 1537996 w 1698481"/>
                <a:gd name="csY1421" fmla="*/ 669348 h 1860558"/>
                <a:gd name="csX1422" fmla="*/ 1543139 w 1698481"/>
                <a:gd name="csY1422" fmla="*/ 665981 h 1860558"/>
                <a:gd name="csX1423" fmla="*/ 1546226 w 1698481"/>
                <a:gd name="csY1423" fmla="*/ 663643 h 1860558"/>
                <a:gd name="csX1424" fmla="*/ 1553614 w 1698481"/>
                <a:gd name="csY1424" fmla="*/ 664579 h 1860558"/>
                <a:gd name="csX1425" fmla="*/ 1560816 w 1698481"/>
                <a:gd name="csY1425" fmla="*/ 663456 h 1860558"/>
                <a:gd name="csX1426" fmla="*/ 1568204 w 1698481"/>
                <a:gd name="csY1426" fmla="*/ 663456 h 1860558"/>
                <a:gd name="csX1427" fmla="*/ 1569793 w 1698481"/>
                <a:gd name="csY1427" fmla="*/ 662988 h 1860558"/>
                <a:gd name="csX1428" fmla="*/ 1574750 w 1698481"/>
                <a:gd name="csY1428" fmla="*/ 660744 h 1860558"/>
                <a:gd name="csX1429" fmla="*/ 1577182 w 1698481"/>
                <a:gd name="csY1429" fmla="*/ 654478 h 1860558"/>
                <a:gd name="csX1430" fmla="*/ 1581858 w 1698481"/>
                <a:gd name="csY1430" fmla="*/ 655039 h 1860558"/>
                <a:gd name="csX1431" fmla="*/ 1583261 w 1698481"/>
                <a:gd name="csY1431" fmla="*/ 654759 h 1860558"/>
                <a:gd name="csX1432" fmla="*/ 1587657 w 1698481"/>
                <a:gd name="csY1432" fmla="*/ 653917 h 1860558"/>
                <a:gd name="csX1433" fmla="*/ 1592146 w 1698481"/>
                <a:gd name="csY1433" fmla="*/ 656816 h 1860558"/>
                <a:gd name="csX1434" fmla="*/ 1594577 w 1698481"/>
                <a:gd name="csY1434" fmla="*/ 657845 h 1860558"/>
                <a:gd name="csX1435" fmla="*/ 1596541 w 1698481"/>
                <a:gd name="csY1435" fmla="*/ 659061 h 1860558"/>
                <a:gd name="csX1436" fmla="*/ 1602808 w 1698481"/>
                <a:gd name="csY1436" fmla="*/ 664018 h 1860558"/>
                <a:gd name="csX1437" fmla="*/ 1605146 w 1698481"/>
                <a:gd name="csY1437" fmla="*/ 661118 h 1860558"/>
                <a:gd name="csX1438" fmla="*/ 1608232 w 1698481"/>
                <a:gd name="csY1438" fmla="*/ 652234 h 1860558"/>
                <a:gd name="csX1439" fmla="*/ 1610196 w 1698481"/>
                <a:gd name="csY1439" fmla="*/ 650176 h 1860558"/>
                <a:gd name="csX1440" fmla="*/ 1613937 w 1698481"/>
                <a:gd name="csY1440" fmla="*/ 646248 h 1860558"/>
                <a:gd name="csX1441" fmla="*/ 1618052 w 1698481"/>
                <a:gd name="csY1441" fmla="*/ 649989 h 1860558"/>
                <a:gd name="csX1442" fmla="*/ 1623757 w 1698481"/>
                <a:gd name="csY1442" fmla="*/ 648960 h 1860558"/>
                <a:gd name="csX1443" fmla="*/ 1624692 w 1698481"/>
                <a:gd name="csY1443" fmla="*/ 648680 h 1860558"/>
                <a:gd name="csX1444" fmla="*/ 1624505 w 1698481"/>
                <a:gd name="csY1444" fmla="*/ 647931 h 1860558"/>
                <a:gd name="csX1445" fmla="*/ 1621325 w 1698481"/>
                <a:gd name="csY1445" fmla="*/ 638299 h 1860558"/>
                <a:gd name="csX1446" fmla="*/ 1623850 w 1698481"/>
                <a:gd name="csY1446" fmla="*/ 632687 h 1860558"/>
                <a:gd name="csX1447" fmla="*/ 1626843 w 1698481"/>
                <a:gd name="csY1447" fmla="*/ 630817 h 1860558"/>
                <a:gd name="csX1448" fmla="*/ 1630677 w 1698481"/>
                <a:gd name="csY1448" fmla="*/ 628385 h 1860558"/>
                <a:gd name="csX1449" fmla="*/ 1644332 w 1698481"/>
                <a:gd name="csY1449" fmla="*/ 604630 h 1860558"/>
                <a:gd name="csX1450" fmla="*/ 1645828 w 1698481"/>
                <a:gd name="csY1450" fmla="*/ 603134 h 1860558"/>
                <a:gd name="csX1451" fmla="*/ 1638908 w 1698481"/>
                <a:gd name="csY1451" fmla="*/ 590415 h 1860558"/>
                <a:gd name="csX1452" fmla="*/ 1638908 w 1698481"/>
                <a:gd name="csY1452" fmla="*/ 590134 h 1860558"/>
                <a:gd name="csX1453" fmla="*/ 1638908 w 1698481"/>
                <a:gd name="csY1453" fmla="*/ 589853 h 1860558"/>
                <a:gd name="csX1454" fmla="*/ 1639095 w 1698481"/>
                <a:gd name="csY1454" fmla="*/ 589666 h 1860558"/>
                <a:gd name="csX1455" fmla="*/ 1639281 w 1698481"/>
                <a:gd name="csY1455" fmla="*/ 589199 h 1860558"/>
                <a:gd name="csX1456" fmla="*/ 1639562 w 1698481"/>
                <a:gd name="csY1456" fmla="*/ 588918 h 1860558"/>
                <a:gd name="csX1457" fmla="*/ 1639936 w 1698481"/>
                <a:gd name="csY1457" fmla="*/ 588731 h 1860558"/>
                <a:gd name="csX1458" fmla="*/ 1640591 w 1698481"/>
                <a:gd name="csY1458" fmla="*/ 588544 h 1860558"/>
                <a:gd name="csX1459" fmla="*/ 1641526 w 1698481"/>
                <a:gd name="csY1459" fmla="*/ 588170 h 1860558"/>
                <a:gd name="csX1460" fmla="*/ 1641900 w 1698481"/>
                <a:gd name="csY1460" fmla="*/ 587983 h 1860558"/>
                <a:gd name="csX1461" fmla="*/ 1642368 w 1698481"/>
                <a:gd name="csY1461" fmla="*/ 587796 h 1860558"/>
                <a:gd name="csX1462" fmla="*/ 1642555 w 1698481"/>
                <a:gd name="csY1462" fmla="*/ 587796 h 1860558"/>
                <a:gd name="csX1463" fmla="*/ 1643396 w 1698481"/>
                <a:gd name="csY1463" fmla="*/ 587515 h 1860558"/>
                <a:gd name="csX1464" fmla="*/ 1643771 w 1698481"/>
                <a:gd name="csY1464" fmla="*/ 587328 h 1860558"/>
                <a:gd name="csX1465" fmla="*/ 1644426 w 1698481"/>
                <a:gd name="csY1465" fmla="*/ 587047 h 1860558"/>
                <a:gd name="csX1466" fmla="*/ 1644987 w 1698481"/>
                <a:gd name="csY1466" fmla="*/ 586861 h 1860558"/>
                <a:gd name="csX1467" fmla="*/ 1646015 w 1698481"/>
                <a:gd name="csY1467" fmla="*/ 586673 h 1860558"/>
                <a:gd name="csX1468" fmla="*/ 1646764 w 1698481"/>
                <a:gd name="csY1468" fmla="*/ 586486 h 1860558"/>
                <a:gd name="csX1469" fmla="*/ 1647325 w 1698481"/>
                <a:gd name="csY1469" fmla="*/ 586486 h 1860558"/>
                <a:gd name="csX1470" fmla="*/ 1647605 w 1698481"/>
                <a:gd name="csY1470" fmla="*/ 586673 h 1860558"/>
                <a:gd name="csX1471" fmla="*/ 1647979 w 1698481"/>
                <a:gd name="csY1471" fmla="*/ 587047 h 1860558"/>
                <a:gd name="csX1472" fmla="*/ 1649943 w 1698481"/>
                <a:gd name="csY1472" fmla="*/ 583400 h 1860558"/>
                <a:gd name="csX1473" fmla="*/ 1649288 w 1698481"/>
                <a:gd name="csY1473" fmla="*/ 575357 h 1860558"/>
                <a:gd name="csX1474" fmla="*/ 1644332 w 1698481"/>
                <a:gd name="csY1474" fmla="*/ 568530 h 1860558"/>
                <a:gd name="csX1475" fmla="*/ 1642461 w 1698481"/>
                <a:gd name="csY1475" fmla="*/ 560487 h 1860558"/>
                <a:gd name="csX1476" fmla="*/ 1641900 w 1698481"/>
                <a:gd name="csY1476" fmla="*/ 551228 h 1860558"/>
                <a:gd name="csX1477" fmla="*/ 1644987 w 1698481"/>
                <a:gd name="csY1477" fmla="*/ 544401 h 1860558"/>
                <a:gd name="csX1478" fmla="*/ 1642368 w 1698481"/>
                <a:gd name="csY1478" fmla="*/ 537293 h 1860558"/>
                <a:gd name="csX1479" fmla="*/ 1630023 w 1698481"/>
                <a:gd name="csY1479" fmla="*/ 525135 h 1860558"/>
                <a:gd name="csX1480" fmla="*/ 1619548 w 1698481"/>
                <a:gd name="csY1480" fmla="*/ 511948 h 1860558"/>
                <a:gd name="csX1481" fmla="*/ 1620016 w 1698481"/>
                <a:gd name="csY1481" fmla="*/ 505401 h 1860558"/>
                <a:gd name="csX1482" fmla="*/ 1625346 w 1698481"/>
                <a:gd name="csY1482" fmla="*/ 489222 h 1860558"/>
                <a:gd name="csX1483" fmla="*/ 1634699 w 1698481"/>
                <a:gd name="csY1483" fmla="*/ 482394 h 1860558"/>
                <a:gd name="csX1484" fmla="*/ 1640311 w 1698481"/>
                <a:gd name="csY1484" fmla="*/ 481085 h 1860558"/>
                <a:gd name="csX1485" fmla="*/ 1643116 w 1698481"/>
                <a:gd name="csY1485" fmla="*/ 468086 h 1860558"/>
                <a:gd name="csX1486" fmla="*/ 1641246 w 1698481"/>
                <a:gd name="csY1486" fmla="*/ 456301 h 1860558"/>
                <a:gd name="csX1487" fmla="*/ 1653123 w 1698481"/>
                <a:gd name="csY1487" fmla="*/ 440777 h 1860558"/>
                <a:gd name="csX1488" fmla="*/ 1654713 w 1698481"/>
                <a:gd name="csY1488" fmla="*/ 432921 h 1860558"/>
                <a:gd name="csX1489" fmla="*/ 1653217 w 1698481"/>
                <a:gd name="csY1489" fmla="*/ 421978 h 1860558"/>
                <a:gd name="csX1490" fmla="*/ 1653965 w 1698481"/>
                <a:gd name="csY1490" fmla="*/ 413748 h 1860558"/>
                <a:gd name="csX1491" fmla="*/ 1655555 w 1698481"/>
                <a:gd name="csY1491" fmla="*/ 405425 h 1860558"/>
                <a:gd name="csX1492" fmla="*/ 1654526 w 1698481"/>
                <a:gd name="csY1492" fmla="*/ 394482 h 1860558"/>
                <a:gd name="csX1493" fmla="*/ 1657519 w 1698481"/>
                <a:gd name="csY1493" fmla="*/ 390555 h 1860558"/>
                <a:gd name="csX1494" fmla="*/ 1651346 w 1698481"/>
                <a:gd name="csY1494" fmla="*/ 389432 h 1860558"/>
                <a:gd name="csX1495" fmla="*/ 1649195 w 1698481"/>
                <a:gd name="csY1495" fmla="*/ 389432 h 1860558"/>
                <a:gd name="csX1496" fmla="*/ 1641807 w 1698481"/>
                <a:gd name="csY1496" fmla="*/ 386907 h 1860558"/>
                <a:gd name="csX1497" fmla="*/ 1640591 w 1698481"/>
                <a:gd name="csY1497" fmla="*/ 386346 h 1860558"/>
                <a:gd name="csX1498" fmla="*/ 1638253 w 1698481"/>
                <a:gd name="csY1498" fmla="*/ 384663 h 1860558"/>
                <a:gd name="csX1499" fmla="*/ 1635354 w 1698481"/>
                <a:gd name="csY1499" fmla="*/ 380454 h 1860558"/>
                <a:gd name="csX1500" fmla="*/ 1634886 w 1698481"/>
                <a:gd name="csY1500" fmla="*/ 378677 h 1860558"/>
                <a:gd name="csX1501" fmla="*/ 1634886 w 1698481"/>
                <a:gd name="csY1501" fmla="*/ 377180 h 1860558"/>
                <a:gd name="csX1502" fmla="*/ 1634886 w 1698481"/>
                <a:gd name="csY1502" fmla="*/ 375684 h 1860558"/>
                <a:gd name="csX1503" fmla="*/ 1634886 w 1698481"/>
                <a:gd name="csY1503" fmla="*/ 372504 h 1860558"/>
                <a:gd name="csX1504" fmla="*/ 1634699 w 1698481"/>
                <a:gd name="csY1504" fmla="*/ 370914 h 1860558"/>
                <a:gd name="csX1505" fmla="*/ 1634512 w 1698481"/>
                <a:gd name="csY1505" fmla="*/ 369137 h 1860558"/>
                <a:gd name="csX1506" fmla="*/ 1634325 w 1698481"/>
                <a:gd name="csY1506" fmla="*/ 367828 h 1860558"/>
                <a:gd name="csX1507" fmla="*/ 1634512 w 1698481"/>
                <a:gd name="csY1507" fmla="*/ 365677 h 1860558"/>
                <a:gd name="csX1508" fmla="*/ 1634512 w 1698481"/>
                <a:gd name="csY1508" fmla="*/ 363339 h 1860558"/>
                <a:gd name="csX1509" fmla="*/ 1634419 w 1698481"/>
                <a:gd name="csY1509" fmla="*/ 361936 h 1860558"/>
                <a:gd name="csX1510" fmla="*/ 1633950 w 1698481"/>
                <a:gd name="csY1510" fmla="*/ 360721 h 1860558"/>
                <a:gd name="csX1511" fmla="*/ 1644612 w 1698481"/>
                <a:gd name="csY1511" fmla="*/ 343699 h 1860558"/>
                <a:gd name="csX1512" fmla="*/ 1643865 w 1698481"/>
                <a:gd name="csY1512" fmla="*/ 337340 h 1860558"/>
                <a:gd name="csX1513" fmla="*/ 1643303 w 1698481"/>
                <a:gd name="csY1513" fmla="*/ 332195 h 1860558"/>
                <a:gd name="csX1514" fmla="*/ 1643677 w 1698481"/>
                <a:gd name="csY1514" fmla="*/ 330606 h 1860558"/>
                <a:gd name="csX1515" fmla="*/ 1642368 w 1698481"/>
                <a:gd name="csY1515" fmla="*/ 329203 h 1860558"/>
                <a:gd name="csX1516" fmla="*/ 1641807 w 1698481"/>
                <a:gd name="csY1516" fmla="*/ 328642 h 1860558"/>
                <a:gd name="csX1517" fmla="*/ 1640123 w 1698481"/>
                <a:gd name="csY1517" fmla="*/ 330045 h 1860558"/>
                <a:gd name="csX1518" fmla="*/ 1635260 w 1698481"/>
                <a:gd name="csY1518" fmla="*/ 333505 h 1860558"/>
                <a:gd name="csX1519" fmla="*/ 1632828 w 1698481"/>
                <a:gd name="csY1519" fmla="*/ 334160 h 1860558"/>
                <a:gd name="csX1520" fmla="*/ 1631519 w 1698481"/>
                <a:gd name="csY1520" fmla="*/ 334440 h 1860558"/>
                <a:gd name="csX1521" fmla="*/ 1629929 w 1698481"/>
                <a:gd name="csY1521" fmla="*/ 334814 h 1860558"/>
                <a:gd name="csX1522" fmla="*/ 1628620 w 1698481"/>
                <a:gd name="csY1522" fmla="*/ 335095 h 1860558"/>
                <a:gd name="csX1523" fmla="*/ 1615059 w 1698481"/>
                <a:gd name="csY1523" fmla="*/ 305168 h 1860558"/>
                <a:gd name="csX1524" fmla="*/ 1617958 w 1698481"/>
                <a:gd name="csY1524" fmla="*/ 299182 h 1860558"/>
                <a:gd name="csX1525" fmla="*/ 1626375 w 1698481"/>
                <a:gd name="csY1525" fmla="*/ 273930 h 1860558"/>
                <a:gd name="csX1526" fmla="*/ 1627404 w 1698481"/>
                <a:gd name="csY1526" fmla="*/ 268693 h 1860558"/>
                <a:gd name="csX1527" fmla="*/ 1642368 w 1698481"/>
                <a:gd name="csY1527" fmla="*/ 252794 h 1860558"/>
                <a:gd name="csX1528" fmla="*/ 1643303 w 1698481"/>
                <a:gd name="csY1528" fmla="*/ 251859 h 1860558"/>
                <a:gd name="csX1529" fmla="*/ 1644051 w 1698481"/>
                <a:gd name="csY1529" fmla="*/ 251298 h 1860558"/>
                <a:gd name="csX1530" fmla="*/ 1647605 w 1698481"/>
                <a:gd name="csY1530" fmla="*/ 248773 h 1860558"/>
                <a:gd name="csX1531" fmla="*/ 1650504 w 1698481"/>
                <a:gd name="csY1531" fmla="*/ 246902 h 1860558"/>
                <a:gd name="csX1532" fmla="*/ 1654246 w 1698481"/>
                <a:gd name="csY1532" fmla="*/ 244096 h 1860558"/>
                <a:gd name="csX1533" fmla="*/ 1654900 w 1698481"/>
                <a:gd name="csY1533" fmla="*/ 239420 h 1860558"/>
                <a:gd name="csX1534" fmla="*/ 1652375 w 1698481"/>
                <a:gd name="csY1534" fmla="*/ 228291 h 1860558"/>
                <a:gd name="csX1535" fmla="*/ 1651627 w 1698481"/>
                <a:gd name="csY1535" fmla="*/ 224831 h 1860558"/>
                <a:gd name="csX1536" fmla="*/ 1649288 w 1698481"/>
                <a:gd name="csY1536" fmla="*/ 214637 h 1860558"/>
                <a:gd name="csX1537" fmla="*/ 1648821 w 1698481"/>
                <a:gd name="csY1537" fmla="*/ 212485 h 1860558"/>
                <a:gd name="csX1538" fmla="*/ 1648353 w 1698481"/>
                <a:gd name="csY1538" fmla="*/ 208464 h 1860558"/>
                <a:gd name="csX1539" fmla="*/ 1648166 w 1698481"/>
                <a:gd name="csY1539" fmla="*/ 207248 h 1860558"/>
                <a:gd name="csX1540" fmla="*/ 1647886 w 1698481"/>
                <a:gd name="csY1540" fmla="*/ 205658 h 1860558"/>
                <a:gd name="csX1541" fmla="*/ 1647325 w 1698481"/>
                <a:gd name="csY1541" fmla="*/ 203600 h 1860558"/>
                <a:gd name="csX1542" fmla="*/ 1646577 w 1698481"/>
                <a:gd name="csY1542" fmla="*/ 199018 h 1860558"/>
                <a:gd name="csX1543" fmla="*/ 1649476 w 1698481"/>
                <a:gd name="csY1543" fmla="*/ 198831 h 1860558"/>
                <a:gd name="csX1544" fmla="*/ 1653123 w 1698481"/>
                <a:gd name="csY1544" fmla="*/ 198644 h 1860558"/>
                <a:gd name="csX1545" fmla="*/ 1653591 w 1698481"/>
                <a:gd name="csY1545" fmla="*/ 198644 h 1860558"/>
                <a:gd name="csX1546" fmla="*/ 1654339 w 1698481"/>
                <a:gd name="csY1546" fmla="*/ 198363 h 1860558"/>
                <a:gd name="csX1547" fmla="*/ 1657425 w 1698481"/>
                <a:gd name="csY1547" fmla="*/ 196867 h 1860558"/>
                <a:gd name="csX1548" fmla="*/ 1656864 w 1698481"/>
                <a:gd name="csY1548" fmla="*/ 195558 h 1860558"/>
                <a:gd name="csX1549" fmla="*/ 1664346 w 1698481"/>
                <a:gd name="csY1549" fmla="*/ 182839 h 1860558"/>
                <a:gd name="csX1550" fmla="*/ 1664814 w 1698481"/>
                <a:gd name="csY1550" fmla="*/ 182558 h 1860558"/>
                <a:gd name="csX1551" fmla="*/ 1666216 w 1698481"/>
                <a:gd name="csY1551" fmla="*/ 181435 h 1860558"/>
                <a:gd name="csX1552" fmla="*/ 1670706 w 1698481"/>
                <a:gd name="csY1552" fmla="*/ 178162 h 1860558"/>
                <a:gd name="csX1553" fmla="*/ 1672576 w 1698481"/>
                <a:gd name="csY1553" fmla="*/ 176573 h 1860558"/>
                <a:gd name="csX1554" fmla="*/ 1674166 w 1698481"/>
                <a:gd name="csY1554" fmla="*/ 175450 h 1860558"/>
                <a:gd name="csX1555" fmla="*/ 1675943 w 1698481"/>
                <a:gd name="csY1555" fmla="*/ 173673 h 1860558"/>
                <a:gd name="csX1556" fmla="*/ 1677626 w 1698481"/>
                <a:gd name="csY1556" fmla="*/ 172644 h 1860558"/>
                <a:gd name="csX1557" fmla="*/ 1678655 w 1698481"/>
                <a:gd name="csY1557" fmla="*/ 171896 h 1860558"/>
                <a:gd name="csX1558" fmla="*/ 1674914 w 1698481"/>
                <a:gd name="csY1558" fmla="*/ 157961 h 1860558"/>
                <a:gd name="csX1559" fmla="*/ 1673979 w 1698481"/>
                <a:gd name="csY1559" fmla="*/ 156465 h 1860558"/>
                <a:gd name="csX1560" fmla="*/ 1671922 w 1698481"/>
                <a:gd name="csY1560" fmla="*/ 152817 h 1860558"/>
                <a:gd name="csX1561" fmla="*/ 1671641 w 1698481"/>
                <a:gd name="csY1561" fmla="*/ 151134 h 1860558"/>
                <a:gd name="csX1562" fmla="*/ 1672202 w 1698481"/>
                <a:gd name="csY1562" fmla="*/ 147674 h 1860558"/>
                <a:gd name="csX1563" fmla="*/ 1672576 w 1698481"/>
                <a:gd name="csY1563" fmla="*/ 144962 h 1860558"/>
                <a:gd name="csX1564" fmla="*/ 1673137 w 1698481"/>
                <a:gd name="csY1564" fmla="*/ 140940 h 1860558"/>
                <a:gd name="csX1565" fmla="*/ 1688195 w 1698481"/>
                <a:gd name="csY1565" fmla="*/ 137573 h 1860558"/>
                <a:gd name="csX1566" fmla="*/ 1695583 w 1698481"/>
                <a:gd name="csY1566" fmla="*/ 132804 h 1860558"/>
                <a:gd name="csX1567" fmla="*/ 1698482 w 1698481"/>
                <a:gd name="csY1567" fmla="*/ 130652 h 1860558"/>
                <a:gd name="csX1568" fmla="*/ 1698014 w 1698481"/>
                <a:gd name="csY1568" fmla="*/ 119149 h 1860558"/>
                <a:gd name="csX1569" fmla="*/ 1696611 w 1698481"/>
                <a:gd name="csY1569" fmla="*/ 118775 h 18605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</a:cxnLst>
              <a:rect l="l" t="t" r="r" b="b"/>
              <a:pathLst>
                <a:path w="1698481" h="1860558">
                  <a:moveTo>
                    <a:pt x="1696611" y="118775"/>
                  </a:moveTo>
                  <a:lnTo>
                    <a:pt x="1693619" y="118775"/>
                  </a:lnTo>
                  <a:lnTo>
                    <a:pt x="1660792" y="119523"/>
                  </a:lnTo>
                  <a:lnTo>
                    <a:pt x="1660792" y="114753"/>
                  </a:lnTo>
                  <a:lnTo>
                    <a:pt x="1660605" y="113724"/>
                  </a:lnTo>
                  <a:lnTo>
                    <a:pt x="1660418" y="112228"/>
                  </a:lnTo>
                  <a:lnTo>
                    <a:pt x="1659857" y="104185"/>
                  </a:lnTo>
                  <a:lnTo>
                    <a:pt x="1659857" y="102970"/>
                  </a:lnTo>
                  <a:lnTo>
                    <a:pt x="1659389" y="98761"/>
                  </a:lnTo>
                  <a:lnTo>
                    <a:pt x="1659389" y="97264"/>
                  </a:lnTo>
                  <a:lnTo>
                    <a:pt x="1659015" y="93710"/>
                  </a:lnTo>
                  <a:lnTo>
                    <a:pt x="1659015" y="91559"/>
                  </a:lnTo>
                  <a:lnTo>
                    <a:pt x="1662195" y="89502"/>
                  </a:lnTo>
                  <a:lnTo>
                    <a:pt x="1663691" y="89315"/>
                  </a:lnTo>
                  <a:lnTo>
                    <a:pt x="1664907" y="87912"/>
                  </a:lnTo>
                  <a:lnTo>
                    <a:pt x="1665936" y="86883"/>
                  </a:lnTo>
                  <a:lnTo>
                    <a:pt x="1657986" y="77718"/>
                  </a:lnTo>
                  <a:lnTo>
                    <a:pt x="1656864" y="76409"/>
                  </a:lnTo>
                  <a:lnTo>
                    <a:pt x="1653684" y="72761"/>
                  </a:lnTo>
                  <a:lnTo>
                    <a:pt x="1653217" y="72200"/>
                  </a:lnTo>
                  <a:lnTo>
                    <a:pt x="1649195" y="71732"/>
                  </a:lnTo>
                  <a:lnTo>
                    <a:pt x="1634325" y="67243"/>
                  </a:lnTo>
                  <a:lnTo>
                    <a:pt x="1627591" y="66308"/>
                  </a:lnTo>
                  <a:lnTo>
                    <a:pt x="1605332" y="58826"/>
                  </a:lnTo>
                  <a:lnTo>
                    <a:pt x="1602059" y="52840"/>
                  </a:lnTo>
                  <a:lnTo>
                    <a:pt x="1600282" y="41525"/>
                  </a:lnTo>
                  <a:lnTo>
                    <a:pt x="1599721" y="38251"/>
                  </a:lnTo>
                  <a:lnTo>
                    <a:pt x="1603181" y="34229"/>
                  </a:lnTo>
                  <a:lnTo>
                    <a:pt x="1603743" y="30956"/>
                  </a:lnTo>
                  <a:lnTo>
                    <a:pt x="1603930" y="28151"/>
                  </a:lnTo>
                  <a:lnTo>
                    <a:pt x="1603743" y="26654"/>
                  </a:lnTo>
                  <a:lnTo>
                    <a:pt x="1601779" y="24410"/>
                  </a:lnTo>
                  <a:lnTo>
                    <a:pt x="1600750" y="22726"/>
                  </a:lnTo>
                  <a:lnTo>
                    <a:pt x="1599627" y="21229"/>
                  </a:lnTo>
                  <a:lnTo>
                    <a:pt x="1596167" y="17863"/>
                  </a:lnTo>
                  <a:lnTo>
                    <a:pt x="1593829" y="15525"/>
                  </a:lnTo>
                  <a:lnTo>
                    <a:pt x="1591678" y="14964"/>
                  </a:lnTo>
                  <a:lnTo>
                    <a:pt x="1588124" y="14402"/>
                  </a:lnTo>
                  <a:lnTo>
                    <a:pt x="1586160" y="14122"/>
                  </a:lnTo>
                  <a:lnTo>
                    <a:pt x="1584103" y="13841"/>
                  </a:lnTo>
                  <a:lnTo>
                    <a:pt x="1583354" y="12906"/>
                  </a:lnTo>
                  <a:lnTo>
                    <a:pt x="1582326" y="11129"/>
                  </a:lnTo>
                  <a:lnTo>
                    <a:pt x="1580549" y="10007"/>
                  </a:lnTo>
                  <a:lnTo>
                    <a:pt x="1579520" y="9352"/>
                  </a:lnTo>
                  <a:lnTo>
                    <a:pt x="1574189" y="6172"/>
                  </a:lnTo>
                  <a:lnTo>
                    <a:pt x="1571664" y="4489"/>
                  </a:lnTo>
                  <a:lnTo>
                    <a:pt x="1567643" y="1964"/>
                  </a:lnTo>
                  <a:lnTo>
                    <a:pt x="1562593" y="1964"/>
                  </a:lnTo>
                  <a:lnTo>
                    <a:pt x="1557635" y="2338"/>
                  </a:lnTo>
                  <a:lnTo>
                    <a:pt x="1554455" y="2338"/>
                  </a:lnTo>
                  <a:lnTo>
                    <a:pt x="1552398" y="1029"/>
                  </a:lnTo>
                  <a:lnTo>
                    <a:pt x="1550715" y="0"/>
                  </a:lnTo>
                  <a:lnTo>
                    <a:pt x="1546226" y="655"/>
                  </a:lnTo>
                  <a:lnTo>
                    <a:pt x="1540614" y="3273"/>
                  </a:lnTo>
                  <a:lnTo>
                    <a:pt x="1534909" y="4489"/>
                  </a:lnTo>
                  <a:lnTo>
                    <a:pt x="1528924" y="5705"/>
                  </a:lnTo>
                  <a:lnTo>
                    <a:pt x="1524622" y="2899"/>
                  </a:lnTo>
                  <a:lnTo>
                    <a:pt x="1519291" y="374"/>
                  </a:lnTo>
                  <a:lnTo>
                    <a:pt x="1519010" y="374"/>
                  </a:lnTo>
                  <a:lnTo>
                    <a:pt x="1517514" y="2338"/>
                  </a:lnTo>
                  <a:lnTo>
                    <a:pt x="1515363" y="6079"/>
                  </a:lnTo>
                  <a:lnTo>
                    <a:pt x="1499557" y="3460"/>
                  </a:lnTo>
                  <a:lnTo>
                    <a:pt x="1490018" y="5331"/>
                  </a:lnTo>
                  <a:lnTo>
                    <a:pt x="1488241" y="6266"/>
                  </a:lnTo>
                  <a:lnTo>
                    <a:pt x="1480666" y="9165"/>
                  </a:lnTo>
                  <a:lnTo>
                    <a:pt x="1476176" y="10755"/>
                  </a:lnTo>
                  <a:lnTo>
                    <a:pt x="1474025" y="12252"/>
                  </a:lnTo>
                  <a:lnTo>
                    <a:pt x="1472716" y="13093"/>
                  </a:lnTo>
                  <a:lnTo>
                    <a:pt x="1469536" y="19827"/>
                  </a:lnTo>
                  <a:lnTo>
                    <a:pt x="1467946" y="23194"/>
                  </a:lnTo>
                  <a:lnTo>
                    <a:pt x="1465702" y="31704"/>
                  </a:lnTo>
                  <a:lnTo>
                    <a:pt x="1463364" y="34978"/>
                  </a:lnTo>
                  <a:lnTo>
                    <a:pt x="1461400" y="37503"/>
                  </a:lnTo>
                  <a:lnTo>
                    <a:pt x="1458126" y="41525"/>
                  </a:lnTo>
                  <a:lnTo>
                    <a:pt x="1456536" y="43863"/>
                  </a:lnTo>
                  <a:lnTo>
                    <a:pt x="1455133" y="43395"/>
                  </a:lnTo>
                  <a:lnTo>
                    <a:pt x="1451299" y="42927"/>
                  </a:lnTo>
                  <a:lnTo>
                    <a:pt x="1445875" y="42927"/>
                  </a:lnTo>
                  <a:lnTo>
                    <a:pt x="1442040" y="43395"/>
                  </a:lnTo>
                  <a:lnTo>
                    <a:pt x="1439328" y="44049"/>
                  </a:lnTo>
                  <a:lnTo>
                    <a:pt x="1435775" y="44517"/>
                  </a:lnTo>
                  <a:lnTo>
                    <a:pt x="1433529" y="44517"/>
                  </a:lnTo>
                  <a:lnTo>
                    <a:pt x="1432314" y="44517"/>
                  </a:lnTo>
                  <a:lnTo>
                    <a:pt x="1426141" y="48539"/>
                  </a:lnTo>
                  <a:lnTo>
                    <a:pt x="1423990" y="49941"/>
                  </a:lnTo>
                  <a:lnTo>
                    <a:pt x="1419033" y="53402"/>
                  </a:lnTo>
                  <a:lnTo>
                    <a:pt x="1415012" y="56582"/>
                  </a:lnTo>
                  <a:lnTo>
                    <a:pt x="1412206" y="58920"/>
                  </a:lnTo>
                  <a:lnTo>
                    <a:pt x="1410617" y="60136"/>
                  </a:lnTo>
                  <a:lnTo>
                    <a:pt x="1409962" y="60603"/>
                  </a:lnTo>
                  <a:lnTo>
                    <a:pt x="1409214" y="61071"/>
                  </a:lnTo>
                  <a:lnTo>
                    <a:pt x="1406688" y="63035"/>
                  </a:lnTo>
                  <a:lnTo>
                    <a:pt x="1405286" y="64718"/>
                  </a:lnTo>
                  <a:lnTo>
                    <a:pt x="1402573" y="68833"/>
                  </a:lnTo>
                  <a:lnTo>
                    <a:pt x="1401451" y="69955"/>
                  </a:lnTo>
                  <a:lnTo>
                    <a:pt x="1399394" y="72013"/>
                  </a:lnTo>
                  <a:lnTo>
                    <a:pt x="1394811" y="76970"/>
                  </a:lnTo>
                  <a:lnTo>
                    <a:pt x="1391912" y="79121"/>
                  </a:lnTo>
                  <a:lnTo>
                    <a:pt x="1388919" y="81833"/>
                  </a:lnTo>
                  <a:lnTo>
                    <a:pt x="1387236" y="79028"/>
                  </a:lnTo>
                  <a:lnTo>
                    <a:pt x="1386207" y="77157"/>
                  </a:lnTo>
                  <a:lnTo>
                    <a:pt x="1383588" y="72013"/>
                  </a:lnTo>
                  <a:lnTo>
                    <a:pt x="1381437" y="67898"/>
                  </a:lnTo>
                  <a:lnTo>
                    <a:pt x="1368437" y="67617"/>
                  </a:lnTo>
                  <a:lnTo>
                    <a:pt x="1366754" y="68552"/>
                  </a:lnTo>
                  <a:lnTo>
                    <a:pt x="1365351" y="69488"/>
                  </a:lnTo>
                  <a:lnTo>
                    <a:pt x="1363387" y="71359"/>
                  </a:lnTo>
                  <a:lnTo>
                    <a:pt x="1362265" y="73042"/>
                  </a:lnTo>
                  <a:lnTo>
                    <a:pt x="1361984" y="73042"/>
                  </a:lnTo>
                  <a:lnTo>
                    <a:pt x="1360207" y="74351"/>
                  </a:lnTo>
                  <a:lnTo>
                    <a:pt x="1358991" y="74819"/>
                  </a:lnTo>
                  <a:lnTo>
                    <a:pt x="1357776" y="75006"/>
                  </a:lnTo>
                  <a:lnTo>
                    <a:pt x="1356279" y="75380"/>
                  </a:lnTo>
                  <a:lnTo>
                    <a:pt x="1354128" y="76596"/>
                  </a:lnTo>
                  <a:lnTo>
                    <a:pt x="1352632" y="77157"/>
                  </a:lnTo>
                  <a:lnTo>
                    <a:pt x="1347769" y="72481"/>
                  </a:lnTo>
                  <a:lnTo>
                    <a:pt x="1345524" y="83329"/>
                  </a:lnTo>
                  <a:lnTo>
                    <a:pt x="1347301" y="108113"/>
                  </a:lnTo>
                  <a:lnTo>
                    <a:pt x="1341970" y="150573"/>
                  </a:lnTo>
                  <a:lnTo>
                    <a:pt x="1324294" y="164695"/>
                  </a:lnTo>
                  <a:lnTo>
                    <a:pt x="1304841" y="166472"/>
                  </a:lnTo>
                  <a:lnTo>
                    <a:pt x="1301007" y="167875"/>
                  </a:lnTo>
                  <a:lnTo>
                    <a:pt x="1276504" y="177040"/>
                  </a:lnTo>
                  <a:lnTo>
                    <a:pt x="1223382" y="192939"/>
                  </a:lnTo>
                  <a:lnTo>
                    <a:pt x="1228713" y="226608"/>
                  </a:lnTo>
                  <a:lnTo>
                    <a:pt x="1235821" y="233715"/>
                  </a:lnTo>
                  <a:lnTo>
                    <a:pt x="1233296" y="265888"/>
                  </a:lnTo>
                  <a:lnTo>
                    <a:pt x="1229555" y="264391"/>
                  </a:lnTo>
                  <a:lnTo>
                    <a:pt x="1219174" y="266823"/>
                  </a:lnTo>
                  <a:lnTo>
                    <a:pt x="1214310" y="266823"/>
                  </a:lnTo>
                  <a:lnTo>
                    <a:pt x="1213094" y="267197"/>
                  </a:lnTo>
                  <a:lnTo>
                    <a:pt x="1206922" y="269535"/>
                  </a:lnTo>
                  <a:lnTo>
                    <a:pt x="1201685" y="271592"/>
                  </a:lnTo>
                  <a:lnTo>
                    <a:pt x="1197850" y="272995"/>
                  </a:lnTo>
                  <a:lnTo>
                    <a:pt x="1196541" y="272434"/>
                  </a:lnTo>
                  <a:lnTo>
                    <a:pt x="1195138" y="269348"/>
                  </a:lnTo>
                  <a:lnTo>
                    <a:pt x="1194577" y="268880"/>
                  </a:lnTo>
                  <a:lnTo>
                    <a:pt x="1194109" y="267758"/>
                  </a:lnTo>
                  <a:lnTo>
                    <a:pt x="1192145" y="265981"/>
                  </a:lnTo>
                  <a:lnTo>
                    <a:pt x="1193361" y="267758"/>
                  </a:lnTo>
                  <a:lnTo>
                    <a:pt x="1193361" y="268038"/>
                  </a:lnTo>
                  <a:lnTo>
                    <a:pt x="1191958" y="268038"/>
                  </a:lnTo>
                  <a:lnTo>
                    <a:pt x="1190836" y="268506"/>
                  </a:lnTo>
                  <a:lnTo>
                    <a:pt x="1190368" y="268038"/>
                  </a:lnTo>
                  <a:lnTo>
                    <a:pt x="1189901" y="267197"/>
                  </a:lnTo>
                  <a:lnTo>
                    <a:pt x="1189901" y="266729"/>
                  </a:lnTo>
                  <a:lnTo>
                    <a:pt x="1189901" y="266449"/>
                  </a:lnTo>
                  <a:lnTo>
                    <a:pt x="1189901" y="266168"/>
                  </a:lnTo>
                  <a:lnTo>
                    <a:pt x="1189901" y="265888"/>
                  </a:lnTo>
                  <a:lnTo>
                    <a:pt x="1189713" y="265607"/>
                  </a:lnTo>
                  <a:lnTo>
                    <a:pt x="1189713" y="265233"/>
                  </a:lnTo>
                  <a:lnTo>
                    <a:pt x="1189713" y="264952"/>
                  </a:lnTo>
                  <a:lnTo>
                    <a:pt x="1189433" y="264952"/>
                  </a:lnTo>
                  <a:lnTo>
                    <a:pt x="1189152" y="264765"/>
                  </a:lnTo>
                  <a:lnTo>
                    <a:pt x="1188685" y="265046"/>
                  </a:lnTo>
                  <a:lnTo>
                    <a:pt x="1188124" y="264765"/>
                  </a:lnTo>
                  <a:lnTo>
                    <a:pt x="1187843" y="264765"/>
                  </a:lnTo>
                  <a:lnTo>
                    <a:pt x="1187469" y="265139"/>
                  </a:lnTo>
                  <a:lnTo>
                    <a:pt x="1187189" y="265139"/>
                  </a:lnTo>
                  <a:lnTo>
                    <a:pt x="1186721" y="264859"/>
                  </a:lnTo>
                  <a:lnTo>
                    <a:pt x="1186253" y="264859"/>
                  </a:lnTo>
                  <a:lnTo>
                    <a:pt x="1186066" y="265046"/>
                  </a:lnTo>
                  <a:lnTo>
                    <a:pt x="1185599" y="264765"/>
                  </a:lnTo>
                  <a:lnTo>
                    <a:pt x="1184851" y="264765"/>
                  </a:lnTo>
                  <a:lnTo>
                    <a:pt x="1184476" y="264672"/>
                  </a:lnTo>
                  <a:lnTo>
                    <a:pt x="1184009" y="264298"/>
                  </a:lnTo>
                  <a:lnTo>
                    <a:pt x="1183447" y="264298"/>
                  </a:lnTo>
                  <a:lnTo>
                    <a:pt x="1183074" y="264484"/>
                  </a:lnTo>
                  <a:lnTo>
                    <a:pt x="1182699" y="264484"/>
                  </a:lnTo>
                  <a:lnTo>
                    <a:pt x="1182419" y="264298"/>
                  </a:lnTo>
                  <a:lnTo>
                    <a:pt x="1182138" y="264017"/>
                  </a:lnTo>
                  <a:lnTo>
                    <a:pt x="1181951" y="263643"/>
                  </a:lnTo>
                  <a:lnTo>
                    <a:pt x="1181951" y="263175"/>
                  </a:lnTo>
                  <a:lnTo>
                    <a:pt x="1181671" y="262427"/>
                  </a:lnTo>
                  <a:lnTo>
                    <a:pt x="1181297" y="262053"/>
                  </a:lnTo>
                  <a:lnTo>
                    <a:pt x="1180268" y="261585"/>
                  </a:lnTo>
                  <a:lnTo>
                    <a:pt x="1180081" y="261399"/>
                  </a:lnTo>
                  <a:lnTo>
                    <a:pt x="1180081" y="261118"/>
                  </a:lnTo>
                  <a:lnTo>
                    <a:pt x="1179894" y="260650"/>
                  </a:lnTo>
                  <a:lnTo>
                    <a:pt x="1179894" y="260369"/>
                  </a:lnTo>
                  <a:lnTo>
                    <a:pt x="1179520" y="259995"/>
                  </a:lnTo>
                  <a:lnTo>
                    <a:pt x="1179520" y="259247"/>
                  </a:lnTo>
                  <a:lnTo>
                    <a:pt x="1179332" y="258967"/>
                  </a:lnTo>
                  <a:lnTo>
                    <a:pt x="1179052" y="258499"/>
                  </a:lnTo>
                  <a:lnTo>
                    <a:pt x="1178304" y="257564"/>
                  </a:lnTo>
                  <a:lnTo>
                    <a:pt x="1177930" y="257284"/>
                  </a:lnTo>
                  <a:lnTo>
                    <a:pt x="1177555" y="256909"/>
                  </a:lnTo>
                  <a:lnTo>
                    <a:pt x="1176527" y="256535"/>
                  </a:lnTo>
                  <a:lnTo>
                    <a:pt x="1176059" y="256535"/>
                  </a:lnTo>
                  <a:lnTo>
                    <a:pt x="1175685" y="256535"/>
                  </a:lnTo>
                  <a:lnTo>
                    <a:pt x="1175405" y="256254"/>
                  </a:lnTo>
                  <a:lnTo>
                    <a:pt x="1174843" y="256068"/>
                  </a:lnTo>
                  <a:lnTo>
                    <a:pt x="1174470" y="255693"/>
                  </a:lnTo>
                  <a:lnTo>
                    <a:pt x="1173908" y="254477"/>
                  </a:lnTo>
                  <a:lnTo>
                    <a:pt x="1173908" y="254197"/>
                  </a:lnTo>
                  <a:lnTo>
                    <a:pt x="1173440" y="253636"/>
                  </a:lnTo>
                  <a:lnTo>
                    <a:pt x="1173254" y="253636"/>
                  </a:lnTo>
                  <a:lnTo>
                    <a:pt x="1172879" y="253636"/>
                  </a:lnTo>
                  <a:lnTo>
                    <a:pt x="1172693" y="253916"/>
                  </a:lnTo>
                  <a:lnTo>
                    <a:pt x="1172505" y="254852"/>
                  </a:lnTo>
                  <a:lnTo>
                    <a:pt x="1172225" y="255319"/>
                  </a:lnTo>
                  <a:lnTo>
                    <a:pt x="1171944" y="255319"/>
                  </a:lnTo>
                  <a:lnTo>
                    <a:pt x="1171570" y="254852"/>
                  </a:lnTo>
                  <a:lnTo>
                    <a:pt x="1171196" y="254571"/>
                  </a:lnTo>
                  <a:lnTo>
                    <a:pt x="1171009" y="254197"/>
                  </a:lnTo>
                  <a:lnTo>
                    <a:pt x="1171009" y="253168"/>
                  </a:lnTo>
                  <a:lnTo>
                    <a:pt x="1170916" y="252794"/>
                  </a:lnTo>
                  <a:lnTo>
                    <a:pt x="1170728" y="252607"/>
                  </a:lnTo>
                  <a:lnTo>
                    <a:pt x="1170541" y="252139"/>
                  </a:lnTo>
                  <a:lnTo>
                    <a:pt x="1170541" y="251672"/>
                  </a:lnTo>
                  <a:lnTo>
                    <a:pt x="1170355" y="251017"/>
                  </a:lnTo>
                  <a:lnTo>
                    <a:pt x="1170541" y="250737"/>
                  </a:lnTo>
                  <a:lnTo>
                    <a:pt x="1170541" y="250362"/>
                  </a:lnTo>
                  <a:lnTo>
                    <a:pt x="1170916" y="250082"/>
                  </a:lnTo>
                  <a:lnTo>
                    <a:pt x="1170916" y="249708"/>
                  </a:lnTo>
                  <a:lnTo>
                    <a:pt x="1171196" y="248866"/>
                  </a:lnTo>
                  <a:lnTo>
                    <a:pt x="1171570" y="248399"/>
                  </a:lnTo>
                  <a:lnTo>
                    <a:pt x="1169419" y="240075"/>
                  </a:lnTo>
                  <a:lnTo>
                    <a:pt x="1168109" y="236427"/>
                  </a:lnTo>
                  <a:lnTo>
                    <a:pt x="1167081" y="233435"/>
                  </a:lnTo>
                  <a:lnTo>
                    <a:pt x="1166052" y="230442"/>
                  </a:lnTo>
                  <a:lnTo>
                    <a:pt x="1164462" y="225672"/>
                  </a:lnTo>
                  <a:lnTo>
                    <a:pt x="1164275" y="225018"/>
                  </a:lnTo>
                  <a:lnTo>
                    <a:pt x="1162498" y="225485"/>
                  </a:lnTo>
                  <a:lnTo>
                    <a:pt x="1154175" y="227543"/>
                  </a:lnTo>
                  <a:lnTo>
                    <a:pt x="1151463" y="228197"/>
                  </a:lnTo>
                  <a:lnTo>
                    <a:pt x="1152024" y="227356"/>
                  </a:lnTo>
                  <a:lnTo>
                    <a:pt x="1151743" y="227169"/>
                  </a:lnTo>
                  <a:lnTo>
                    <a:pt x="1153988" y="223615"/>
                  </a:lnTo>
                  <a:lnTo>
                    <a:pt x="1153707" y="223427"/>
                  </a:lnTo>
                  <a:lnTo>
                    <a:pt x="1154642" y="222586"/>
                  </a:lnTo>
                  <a:lnTo>
                    <a:pt x="1154268" y="222305"/>
                  </a:lnTo>
                  <a:lnTo>
                    <a:pt x="1156887" y="218845"/>
                  </a:lnTo>
                  <a:lnTo>
                    <a:pt x="1156232" y="218284"/>
                  </a:lnTo>
                  <a:lnTo>
                    <a:pt x="1154362" y="220715"/>
                  </a:lnTo>
                  <a:lnTo>
                    <a:pt x="1154736" y="220996"/>
                  </a:lnTo>
                  <a:lnTo>
                    <a:pt x="1153801" y="221838"/>
                  </a:lnTo>
                  <a:lnTo>
                    <a:pt x="1154081" y="222025"/>
                  </a:lnTo>
                  <a:lnTo>
                    <a:pt x="1151836" y="225579"/>
                  </a:lnTo>
                  <a:lnTo>
                    <a:pt x="1152211" y="225766"/>
                  </a:lnTo>
                  <a:lnTo>
                    <a:pt x="1151556" y="226608"/>
                  </a:lnTo>
                  <a:lnTo>
                    <a:pt x="1149686" y="229788"/>
                  </a:lnTo>
                  <a:lnTo>
                    <a:pt x="1144822" y="237643"/>
                  </a:lnTo>
                  <a:lnTo>
                    <a:pt x="1144729" y="237643"/>
                  </a:lnTo>
                  <a:lnTo>
                    <a:pt x="1143981" y="238765"/>
                  </a:lnTo>
                  <a:lnTo>
                    <a:pt x="1140052" y="244377"/>
                  </a:lnTo>
                  <a:lnTo>
                    <a:pt x="1138650" y="246154"/>
                  </a:lnTo>
                  <a:lnTo>
                    <a:pt x="1136967" y="248773"/>
                  </a:lnTo>
                  <a:lnTo>
                    <a:pt x="1128362" y="264298"/>
                  </a:lnTo>
                  <a:lnTo>
                    <a:pt x="1128549" y="264298"/>
                  </a:lnTo>
                  <a:lnTo>
                    <a:pt x="1126211" y="268693"/>
                  </a:lnTo>
                  <a:lnTo>
                    <a:pt x="1123499" y="273463"/>
                  </a:lnTo>
                  <a:lnTo>
                    <a:pt x="1123312" y="273463"/>
                  </a:lnTo>
                  <a:lnTo>
                    <a:pt x="1121909" y="275427"/>
                  </a:lnTo>
                  <a:lnTo>
                    <a:pt x="1122096" y="275427"/>
                  </a:lnTo>
                  <a:lnTo>
                    <a:pt x="1121816" y="275988"/>
                  </a:lnTo>
                  <a:lnTo>
                    <a:pt x="1121629" y="276269"/>
                  </a:lnTo>
                  <a:lnTo>
                    <a:pt x="1121441" y="276269"/>
                  </a:lnTo>
                  <a:lnTo>
                    <a:pt x="1120132" y="278045"/>
                  </a:lnTo>
                  <a:lnTo>
                    <a:pt x="1120319" y="278045"/>
                  </a:lnTo>
                  <a:lnTo>
                    <a:pt x="1120039" y="278513"/>
                  </a:lnTo>
                  <a:lnTo>
                    <a:pt x="1119384" y="279261"/>
                  </a:lnTo>
                  <a:lnTo>
                    <a:pt x="1116578" y="282534"/>
                  </a:lnTo>
                  <a:lnTo>
                    <a:pt x="1116485" y="282534"/>
                  </a:lnTo>
                  <a:lnTo>
                    <a:pt x="1113305" y="285902"/>
                  </a:lnTo>
                  <a:lnTo>
                    <a:pt x="1113398" y="285902"/>
                  </a:lnTo>
                  <a:lnTo>
                    <a:pt x="1110593" y="288894"/>
                  </a:lnTo>
                  <a:lnTo>
                    <a:pt x="1107880" y="291513"/>
                  </a:lnTo>
                  <a:lnTo>
                    <a:pt x="1107787" y="291513"/>
                  </a:lnTo>
                  <a:lnTo>
                    <a:pt x="1105168" y="293570"/>
                  </a:lnTo>
                  <a:lnTo>
                    <a:pt x="1104327" y="294412"/>
                  </a:lnTo>
                  <a:lnTo>
                    <a:pt x="1090766" y="304980"/>
                  </a:lnTo>
                  <a:lnTo>
                    <a:pt x="1090672" y="304980"/>
                  </a:lnTo>
                  <a:lnTo>
                    <a:pt x="1088241" y="307038"/>
                  </a:lnTo>
                  <a:lnTo>
                    <a:pt x="1086090" y="309189"/>
                  </a:lnTo>
                  <a:lnTo>
                    <a:pt x="1086183" y="309189"/>
                  </a:lnTo>
                  <a:lnTo>
                    <a:pt x="1084313" y="311340"/>
                  </a:lnTo>
                  <a:lnTo>
                    <a:pt x="1080385" y="316016"/>
                  </a:lnTo>
                  <a:lnTo>
                    <a:pt x="1076924" y="312930"/>
                  </a:lnTo>
                  <a:lnTo>
                    <a:pt x="1074773" y="311714"/>
                  </a:lnTo>
                  <a:lnTo>
                    <a:pt x="1070939" y="312088"/>
                  </a:lnTo>
                  <a:lnTo>
                    <a:pt x="1067104" y="310872"/>
                  </a:lnTo>
                  <a:lnTo>
                    <a:pt x="1063176" y="304606"/>
                  </a:lnTo>
                  <a:lnTo>
                    <a:pt x="1058687" y="303110"/>
                  </a:lnTo>
                  <a:lnTo>
                    <a:pt x="1053169" y="300772"/>
                  </a:lnTo>
                  <a:lnTo>
                    <a:pt x="1050551" y="300304"/>
                  </a:lnTo>
                  <a:lnTo>
                    <a:pt x="1047558" y="298621"/>
                  </a:lnTo>
                  <a:lnTo>
                    <a:pt x="1046997" y="300491"/>
                  </a:lnTo>
                  <a:lnTo>
                    <a:pt x="1039795" y="300491"/>
                  </a:lnTo>
                  <a:lnTo>
                    <a:pt x="1037738" y="299743"/>
                  </a:lnTo>
                  <a:lnTo>
                    <a:pt x="1035493" y="298714"/>
                  </a:lnTo>
                  <a:lnTo>
                    <a:pt x="1030630" y="301894"/>
                  </a:lnTo>
                  <a:lnTo>
                    <a:pt x="1028105" y="303671"/>
                  </a:lnTo>
                  <a:lnTo>
                    <a:pt x="1024738" y="306009"/>
                  </a:lnTo>
                  <a:lnTo>
                    <a:pt x="1024364" y="306196"/>
                  </a:lnTo>
                  <a:lnTo>
                    <a:pt x="1021278" y="306945"/>
                  </a:lnTo>
                  <a:lnTo>
                    <a:pt x="1012112" y="308722"/>
                  </a:lnTo>
                  <a:lnTo>
                    <a:pt x="1007810" y="309844"/>
                  </a:lnTo>
                  <a:lnTo>
                    <a:pt x="1003695" y="316951"/>
                  </a:lnTo>
                  <a:lnTo>
                    <a:pt x="998364" y="320225"/>
                  </a:lnTo>
                  <a:lnTo>
                    <a:pt x="994717" y="320973"/>
                  </a:lnTo>
                  <a:lnTo>
                    <a:pt x="993688" y="321347"/>
                  </a:lnTo>
                  <a:lnTo>
                    <a:pt x="992472" y="322002"/>
                  </a:lnTo>
                  <a:lnTo>
                    <a:pt x="987329" y="325181"/>
                  </a:lnTo>
                  <a:lnTo>
                    <a:pt x="983588" y="326210"/>
                  </a:lnTo>
                  <a:lnTo>
                    <a:pt x="980314" y="328361"/>
                  </a:lnTo>
                  <a:lnTo>
                    <a:pt x="977509" y="330045"/>
                  </a:lnTo>
                  <a:lnTo>
                    <a:pt x="973768" y="332102"/>
                  </a:lnTo>
                  <a:lnTo>
                    <a:pt x="971056" y="337433"/>
                  </a:lnTo>
                  <a:lnTo>
                    <a:pt x="968718" y="338649"/>
                  </a:lnTo>
                  <a:lnTo>
                    <a:pt x="970401" y="345289"/>
                  </a:lnTo>
                  <a:lnTo>
                    <a:pt x="966473" y="349498"/>
                  </a:lnTo>
                  <a:lnTo>
                    <a:pt x="966005" y="349778"/>
                  </a:lnTo>
                  <a:lnTo>
                    <a:pt x="962919" y="349404"/>
                  </a:lnTo>
                  <a:lnTo>
                    <a:pt x="958617" y="355576"/>
                  </a:lnTo>
                  <a:lnTo>
                    <a:pt x="951228" y="369886"/>
                  </a:lnTo>
                  <a:lnTo>
                    <a:pt x="945149" y="372691"/>
                  </a:lnTo>
                  <a:lnTo>
                    <a:pt x="942811" y="375217"/>
                  </a:lnTo>
                  <a:lnTo>
                    <a:pt x="940847" y="377368"/>
                  </a:lnTo>
                  <a:lnTo>
                    <a:pt x="926725" y="398410"/>
                  </a:lnTo>
                  <a:lnTo>
                    <a:pt x="921956" y="404022"/>
                  </a:lnTo>
                  <a:lnTo>
                    <a:pt x="917654" y="403180"/>
                  </a:lnTo>
                  <a:lnTo>
                    <a:pt x="914193" y="384663"/>
                  </a:lnTo>
                  <a:lnTo>
                    <a:pt x="910733" y="380360"/>
                  </a:lnTo>
                  <a:lnTo>
                    <a:pt x="902128" y="380828"/>
                  </a:lnTo>
                  <a:lnTo>
                    <a:pt x="894834" y="383447"/>
                  </a:lnTo>
                  <a:lnTo>
                    <a:pt x="897452" y="387281"/>
                  </a:lnTo>
                  <a:lnTo>
                    <a:pt x="897920" y="392051"/>
                  </a:lnTo>
                  <a:lnTo>
                    <a:pt x="894085" y="392051"/>
                  </a:lnTo>
                  <a:lnTo>
                    <a:pt x="890625" y="386065"/>
                  </a:lnTo>
                  <a:lnTo>
                    <a:pt x="885855" y="386065"/>
                  </a:lnTo>
                  <a:lnTo>
                    <a:pt x="882862" y="389900"/>
                  </a:lnTo>
                  <a:lnTo>
                    <a:pt x="881179" y="398971"/>
                  </a:lnTo>
                  <a:lnTo>
                    <a:pt x="887632" y="406267"/>
                  </a:lnTo>
                  <a:lnTo>
                    <a:pt x="891093" y="408417"/>
                  </a:lnTo>
                  <a:lnTo>
                    <a:pt x="896704" y="408417"/>
                  </a:lnTo>
                  <a:lnTo>
                    <a:pt x="900539" y="409727"/>
                  </a:lnTo>
                  <a:lnTo>
                    <a:pt x="899697" y="413561"/>
                  </a:lnTo>
                  <a:lnTo>
                    <a:pt x="896237" y="415713"/>
                  </a:lnTo>
                  <a:lnTo>
                    <a:pt x="890251" y="417021"/>
                  </a:lnTo>
                  <a:lnTo>
                    <a:pt x="886416" y="423475"/>
                  </a:lnTo>
                  <a:lnTo>
                    <a:pt x="885949" y="428618"/>
                  </a:lnTo>
                  <a:lnTo>
                    <a:pt x="890251" y="435071"/>
                  </a:lnTo>
                  <a:lnTo>
                    <a:pt x="891935" y="443208"/>
                  </a:lnTo>
                  <a:lnTo>
                    <a:pt x="889784" y="446201"/>
                  </a:lnTo>
                  <a:lnTo>
                    <a:pt x="884639" y="444517"/>
                  </a:lnTo>
                  <a:lnTo>
                    <a:pt x="881179" y="439374"/>
                  </a:lnTo>
                  <a:lnTo>
                    <a:pt x="877345" y="434604"/>
                  </a:lnTo>
                  <a:lnTo>
                    <a:pt x="874352" y="435071"/>
                  </a:lnTo>
                  <a:lnTo>
                    <a:pt x="870892" y="437223"/>
                  </a:lnTo>
                  <a:lnTo>
                    <a:pt x="868273" y="440216"/>
                  </a:lnTo>
                  <a:lnTo>
                    <a:pt x="866122" y="443676"/>
                  </a:lnTo>
                  <a:lnTo>
                    <a:pt x="864812" y="448820"/>
                  </a:lnTo>
                  <a:lnTo>
                    <a:pt x="862194" y="451812"/>
                  </a:lnTo>
                  <a:lnTo>
                    <a:pt x="847511" y="435446"/>
                  </a:lnTo>
                  <a:lnTo>
                    <a:pt x="827684" y="419079"/>
                  </a:lnTo>
                  <a:lnTo>
                    <a:pt x="822540" y="418237"/>
                  </a:lnTo>
                  <a:lnTo>
                    <a:pt x="816087" y="417770"/>
                  </a:lnTo>
                  <a:lnTo>
                    <a:pt x="816087" y="410849"/>
                  </a:lnTo>
                  <a:lnTo>
                    <a:pt x="814778" y="406547"/>
                  </a:lnTo>
                  <a:lnTo>
                    <a:pt x="814778" y="400936"/>
                  </a:lnTo>
                  <a:lnTo>
                    <a:pt x="816087" y="396633"/>
                  </a:lnTo>
                  <a:lnTo>
                    <a:pt x="818893" y="392612"/>
                  </a:lnTo>
                  <a:lnTo>
                    <a:pt x="819173" y="391864"/>
                  </a:lnTo>
                  <a:lnTo>
                    <a:pt x="818612" y="391490"/>
                  </a:lnTo>
                  <a:lnTo>
                    <a:pt x="818799" y="391116"/>
                  </a:lnTo>
                  <a:lnTo>
                    <a:pt x="819921" y="390741"/>
                  </a:lnTo>
                  <a:lnTo>
                    <a:pt x="820389" y="390274"/>
                  </a:lnTo>
                  <a:lnTo>
                    <a:pt x="820108" y="389525"/>
                  </a:lnTo>
                  <a:lnTo>
                    <a:pt x="820295" y="389152"/>
                  </a:lnTo>
                  <a:lnTo>
                    <a:pt x="820857" y="389339"/>
                  </a:lnTo>
                  <a:lnTo>
                    <a:pt x="821137" y="389152"/>
                  </a:lnTo>
                  <a:lnTo>
                    <a:pt x="821324" y="387936"/>
                  </a:lnTo>
                  <a:lnTo>
                    <a:pt x="820950" y="387655"/>
                  </a:lnTo>
                  <a:lnTo>
                    <a:pt x="820950" y="387375"/>
                  </a:lnTo>
                  <a:lnTo>
                    <a:pt x="821979" y="387375"/>
                  </a:lnTo>
                  <a:lnTo>
                    <a:pt x="822447" y="387187"/>
                  </a:lnTo>
                  <a:lnTo>
                    <a:pt x="823195" y="387375"/>
                  </a:lnTo>
                  <a:lnTo>
                    <a:pt x="823943" y="387001"/>
                  </a:lnTo>
                  <a:lnTo>
                    <a:pt x="823662" y="386626"/>
                  </a:lnTo>
                  <a:lnTo>
                    <a:pt x="823756" y="386626"/>
                  </a:lnTo>
                  <a:lnTo>
                    <a:pt x="823943" y="385785"/>
                  </a:lnTo>
                  <a:lnTo>
                    <a:pt x="824317" y="385785"/>
                  </a:lnTo>
                  <a:lnTo>
                    <a:pt x="824224" y="385598"/>
                  </a:lnTo>
                  <a:lnTo>
                    <a:pt x="823569" y="385130"/>
                  </a:lnTo>
                  <a:lnTo>
                    <a:pt x="823288" y="384943"/>
                  </a:lnTo>
                  <a:lnTo>
                    <a:pt x="823662" y="384195"/>
                  </a:lnTo>
                  <a:lnTo>
                    <a:pt x="823943" y="384195"/>
                  </a:lnTo>
                  <a:lnTo>
                    <a:pt x="823943" y="384663"/>
                  </a:lnTo>
                  <a:lnTo>
                    <a:pt x="824597" y="384663"/>
                  </a:lnTo>
                  <a:lnTo>
                    <a:pt x="825252" y="384475"/>
                  </a:lnTo>
                  <a:lnTo>
                    <a:pt x="825065" y="384195"/>
                  </a:lnTo>
                  <a:lnTo>
                    <a:pt x="825533" y="383540"/>
                  </a:lnTo>
                  <a:lnTo>
                    <a:pt x="825720" y="383821"/>
                  </a:lnTo>
                  <a:lnTo>
                    <a:pt x="825907" y="383540"/>
                  </a:lnTo>
                  <a:lnTo>
                    <a:pt x="825907" y="383260"/>
                  </a:lnTo>
                  <a:lnTo>
                    <a:pt x="825720" y="382886"/>
                  </a:lnTo>
                  <a:lnTo>
                    <a:pt x="826187" y="382886"/>
                  </a:lnTo>
                  <a:lnTo>
                    <a:pt x="826468" y="382511"/>
                  </a:lnTo>
                  <a:lnTo>
                    <a:pt x="826281" y="382044"/>
                  </a:lnTo>
                  <a:lnTo>
                    <a:pt x="826281" y="381670"/>
                  </a:lnTo>
                  <a:lnTo>
                    <a:pt x="825533" y="381483"/>
                  </a:lnTo>
                  <a:lnTo>
                    <a:pt x="825533" y="380548"/>
                  </a:lnTo>
                  <a:lnTo>
                    <a:pt x="825159" y="380360"/>
                  </a:lnTo>
                  <a:lnTo>
                    <a:pt x="825439" y="380079"/>
                  </a:lnTo>
                  <a:lnTo>
                    <a:pt x="826094" y="380079"/>
                  </a:lnTo>
                  <a:lnTo>
                    <a:pt x="826187" y="379332"/>
                  </a:lnTo>
                  <a:lnTo>
                    <a:pt x="825533" y="379332"/>
                  </a:lnTo>
                  <a:lnTo>
                    <a:pt x="824971" y="378957"/>
                  </a:lnTo>
                  <a:lnTo>
                    <a:pt x="824971" y="378677"/>
                  </a:lnTo>
                  <a:lnTo>
                    <a:pt x="825533" y="378677"/>
                  </a:lnTo>
                  <a:lnTo>
                    <a:pt x="825533" y="378396"/>
                  </a:lnTo>
                  <a:lnTo>
                    <a:pt x="825907" y="378396"/>
                  </a:lnTo>
                  <a:lnTo>
                    <a:pt x="825720" y="377835"/>
                  </a:lnTo>
                  <a:lnTo>
                    <a:pt x="824504" y="377368"/>
                  </a:lnTo>
                  <a:lnTo>
                    <a:pt x="823756" y="376713"/>
                  </a:lnTo>
                  <a:lnTo>
                    <a:pt x="823756" y="376339"/>
                  </a:lnTo>
                  <a:lnTo>
                    <a:pt x="823756" y="376152"/>
                  </a:lnTo>
                  <a:lnTo>
                    <a:pt x="823756" y="375871"/>
                  </a:lnTo>
                  <a:lnTo>
                    <a:pt x="823849" y="375310"/>
                  </a:lnTo>
                  <a:lnTo>
                    <a:pt x="824317" y="375497"/>
                  </a:lnTo>
                  <a:lnTo>
                    <a:pt x="825439" y="375778"/>
                  </a:lnTo>
                  <a:lnTo>
                    <a:pt x="825439" y="375403"/>
                  </a:lnTo>
                  <a:lnTo>
                    <a:pt x="825159" y="375029"/>
                  </a:lnTo>
                  <a:lnTo>
                    <a:pt x="825813" y="374281"/>
                  </a:lnTo>
                  <a:lnTo>
                    <a:pt x="825813" y="373814"/>
                  </a:lnTo>
                  <a:lnTo>
                    <a:pt x="825439" y="373252"/>
                  </a:lnTo>
                  <a:lnTo>
                    <a:pt x="825159" y="372972"/>
                  </a:lnTo>
                  <a:lnTo>
                    <a:pt x="825439" y="372691"/>
                  </a:lnTo>
                  <a:lnTo>
                    <a:pt x="825907" y="372972"/>
                  </a:lnTo>
                  <a:lnTo>
                    <a:pt x="826094" y="373346"/>
                  </a:lnTo>
                  <a:lnTo>
                    <a:pt x="826468" y="373346"/>
                  </a:lnTo>
                  <a:lnTo>
                    <a:pt x="826468" y="373159"/>
                  </a:lnTo>
                  <a:lnTo>
                    <a:pt x="825907" y="372598"/>
                  </a:lnTo>
                  <a:lnTo>
                    <a:pt x="825720" y="372317"/>
                  </a:lnTo>
                  <a:lnTo>
                    <a:pt x="825720" y="372130"/>
                  </a:lnTo>
                  <a:lnTo>
                    <a:pt x="825346" y="372504"/>
                  </a:lnTo>
                  <a:lnTo>
                    <a:pt x="825346" y="372130"/>
                  </a:lnTo>
                  <a:lnTo>
                    <a:pt x="825346" y="371850"/>
                  </a:lnTo>
                  <a:lnTo>
                    <a:pt x="824597" y="372224"/>
                  </a:lnTo>
                  <a:lnTo>
                    <a:pt x="823943" y="372037"/>
                  </a:lnTo>
                  <a:lnTo>
                    <a:pt x="823943" y="371475"/>
                  </a:lnTo>
                  <a:lnTo>
                    <a:pt x="824504" y="371569"/>
                  </a:lnTo>
                  <a:lnTo>
                    <a:pt x="824504" y="371289"/>
                  </a:lnTo>
                  <a:lnTo>
                    <a:pt x="824691" y="370821"/>
                  </a:lnTo>
                  <a:lnTo>
                    <a:pt x="824130" y="370634"/>
                  </a:lnTo>
                  <a:lnTo>
                    <a:pt x="823849" y="370166"/>
                  </a:lnTo>
                  <a:lnTo>
                    <a:pt x="823382" y="370353"/>
                  </a:lnTo>
                  <a:lnTo>
                    <a:pt x="823195" y="370166"/>
                  </a:lnTo>
                  <a:lnTo>
                    <a:pt x="823195" y="369512"/>
                  </a:lnTo>
                  <a:lnTo>
                    <a:pt x="823475" y="369231"/>
                  </a:lnTo>
                  <a:lnTo>
                    <a:pt x="823475" y="368857"/>
                  </a:lnTo>
                  <a:lnTo>
                    <a:pt x="823849" y="368670"/>
                  </a:lnTo>
                  <a:lnTo>
                    <a:pt x="824317" y="367080"/>
                  </a:lnTo>
                  <a:lnTo>
                    <a:pt x="824317" y="366332"/>
                  </a:lnTo>
                  <a:lnTo>
                    <a:pt x="823569" y="366145"/>
                  </a:lnTo>
                  <a:lnTo>
                    <a:pt x="823101" y="366332"/>
                  </a:lnTo>
                  <a:lnTo>
                    <a:pt x="823101" y="365677"/>
                  </a:lnTo>
                  <a:lnTo>
                    <a:pt x="823288" y="364836"/>
                  </a:lnTo>
                  <a:lnTo>
                    <a:pt x="822727" y="364087"/>
                  </a:lnTo>
                  <a:lnTo>
                    <a:pt x="821979" y="364087"/>
                  </a:lnTo>
                  <a:lnTo>
                    <a:pt x="820389" y="363526"/>
                  </a:lnTo>
                  <a:lnTo>
                    <a:pt x="816367" y="360253"/>
                  </a:lnTo>
                  <a:lnTo>
                    <a:pt x="815245" y="359785"/>
                  </a:lnTo>
                  <a:lnTo>
                    <a:pt x="814497" y="359785"/>
                  </a:lnTo>
                  <a:lnTo>
                    <a:pt x="814216" y="359691"/>
                  </a:lnTo>
                  <a:lnTo>
                    <a:pt x="813562" y="359505"/>
                  </a:lnTo>
                  <a:lnTo>
                    <a:pt x="813188" y="359224"/>
                  </a:lnTo>
                  <a:lnTo>
                    <a:pt x="812720" y="358569"/>
                  </a:lnTo>
                  <a:lnTo>
                    <a:pt x="811224" y="358569"/>
                  </a:lnTo>
                  <a:lnTo>
                    <a:pt x="810195" y="359598"/>
                  </a:lnTo>
                  <a:lnTo>
                    <a:pt x="810195" y="360533"/>
                  </a:lnTo>
                  <a:lnTo>
                    <a:pt x="809073" y="361188"/>
                  </a:lnTo>
                  <a:lnTo>
                    <a:pt x="808698" y="361188"/>
                  </a:lnTo>
                  <a:lnTo>
                    <a:pt x="801123" y="364181"/>
                  </a:lnTo>
                  <a:lnTo>
                    <a:pt x="799346" y="378771"/>
                  </a:lnTo>
                  <a:lnTo>
                    <a:pt x="799066" y="378771"/>
                  </a:lnTo>
                  <a:lnTo>
                    <a:pt x="796166" y="378396"/>
                  </a:lnTo>
                  <a:lnTo>
                    <a:pt x="795325" y="372130"/>
                  </a:lnTo>
                  <a:lnTo>
                    <a:pt x="796540" y="372130"/>
                  </a:lnTo>
                  <a:lnTo>
                    <a:pt x="797289" y="356606"/>
                  </a:lnTo>
                  <a:lnTo>
                    <a:pt x="794951" y="355764"/>
                  </a:lnTo>
                  <a:lnTo>
                    <a:pt x="794202" y="357634"/>
                  </a:lnTo>
                  <a:lnTo>
                    <a:pt x="792145" y="358850"/>
                  </a:lnTo>
                  <a:lnTo>
                    <a:pt x="790462" y="359224"/>
                  </a:lnTo>
                  <a:lnTo>
                    <a:pt x="788030" y="358102"/>
                  </a:lnTo>
                  <a:lnTo>
                    <a:pt x="786159" y="357914"/>
                  </a:lnTo>
                  <a:lnTo>
                    <a:pt x="772037" y="333505"/>
                  </a:lnTo>
                  <a:lnTo>
                    <a:pt x="773066" y="332009"/>
                  </a:lnTo>
                  <a:lnTo>
                    <a:pt x="773627" y="330887"/>
                  </a:lnTo>
                  <a:lnTo>
                    <a:pt x="773814" y="330325"/>
                  </a:lnTo>
                  <a:lnTo>
                    <a:pt x="773814" y="329671"/>
                  </a:lnTo>
                  <a:lnTo>
                    <a:pt x="773533" y="329296"/>
                  </a:lnTo>
                  <a:lnTo>
                    <a:pt x="773066" y="328922"/>
                  </a:lnTo>
                  <a:lnTo>
                    <a:pt x="771570" y="328548"/>
                  </a:lnTo>
                  <a:lnTo>
                    <a:pt x="769886" y="328361"/>
                  </a:lnTo>
                  <a:lnTo>
                    <a:pt x="768203" y="328080"/>
                  </a:lnTo>
                  <a:lnTo>
                    <a:pt x="767548" y="328080"/>
                  </a:lnTo>
                  <a:lnTo>
                    <a:pt x="767081" y="327894"/>
                  </a:lnTo>
                  <a:lnTo>
                    <a:pt x="766613" y="327333"/>
                  </a:lnTo>
                  <a:lnTo>
                    <a:pt x="765397" y="325556"/>
                  </a:lnTo>
                  <a:lnTo>
                    <a:pt x="765117" y="324901"/>
                  </a:lnTo>
                  <a:lnTo>
                    <a:pt x="765117" y="323311"/>
                  </a:lnTo>
                  <a:lnTo>
                    <a:pt x="765304" y="322563"/>
                  </a:lnTo>
                  <a:lnTo>
                    <a:pt x="765490" y="321908"/>
                  </a:lnTo>
                  <a:lnTo>
                    <a:pt x="765771" y="321441"/>
                  </a:lnTo>
                  <a:lnTo>
                    <a:pt x="766332" y="320599"/>
                  </a:lnTo>
                  <a:lnTo>
                    <a:pt x="766894" y="319851"/>
                  </a:lnTo>
                  <a:lnTo>
                    <a:pt x="767922" y="319009"/>
                  </a:lnTo>
                  <a:lnTo>
                    <a:pt x="768951" y="318261"/>
                  </a:lnTo>
                  <a:lnTo>
                    <a:pt x="769793" y="317793"/>
                  </a:lnTo>
                  <a:lnTo>
                    <a:pt x="770354" y="317232"/>
                  </a:lnTo>
                  <a:lnTo>
                    <a:pt x="770821" y="316484"/>
                  </a:lnTo>
                  <a:lnTo>
                    <a:pt x="771570" y="314800"/>
                  </a:lnTo>
                  <a:lnTo>
                    <a:pt x="772598" y="310872"/>
                  </a:lnTo>
                  <a:lnTo>
                    <a:pt x="772598" y="310030"/>
                  </a:lnTo>
                  <a:lnTo>
                    <a:pt x="772972" y="308253"/>
                  </a:lnTo>
                  <a:lnTo>
                    <a:pt x="772972" y="307412"/>
                  </a:lnTo>
                  <a:lnTo>
                    <a:pt x="773159" y="305541"/>
                  </a:lnTo>
                  <a:lnTo>
                    <a:pt x="773159" y="304980"/>
                  </a:lnTo>
                  <a:lnTo>
                    <a:pt x="773908" y="301707"/>
                  </a:lnTo>
                  <a:lnTo>
                    <a:pt x="774282" y="300678"/>
                  </a:lnTo>
                  <a:lnTo>
                    <a:pt x="774563" y="299556"/>
                  </a:lnTo>
                  <a:lnTo>
                    <a:pt x="774936" y="298153"/>
                  </a:lnTo>
                  <a:lnTo>
                    <a:pt x="775124" y="296750"/>
                  </a:lnTo>
                  <a:lnTo>
                    <a:pt x="775124" y="294319"/>
                  </a:lnTo>
                  <a:lnTo>
                    <a:pt x="774936" y="292822"/>
                  </a:lnTo>
                  <a:lnTo>
                    <a:pt x="774656" y="291139"/>
                  </a:lnTo>
                  <a:lnTo>
                    <a:pt x="774656" y="288240"/>
                  </a:lnTo>
                  <a:lnTo>
                    <a:pt x="774843" y="287304"/>
                  </a:lnTo>
                  <a:lnTo>
                    <a:pt x="774843" y="285995"/>
                  </a:lnTo>
                  <a:lnTo>
                    <a:pt x="774469" y="284873"/>
                  </a:lnTo>
                  <a:lnTo>
                    <a:pt x="774282" y="283376"/>
                  </a:lnTo>
                  <a:lnTo>
                    <a:pt x="774001" y="282067"/>
                  </a:lnTo>
                  <a:lnTo>
                    <a:pt x="773159" y="280290"/>
                  </a:lnTo>
                  <a:lnTo>
                    <a:pt x="772598" y="279449"/>
                  </a:lnTo>
                  <a:lnTo>
                    <a:pt x="771757" y="277952"/>
                  </a:lnTo>
                  <a:lnTo>
                    <a:pt x="769419" y="275146"/>
                  </a:lnTo>
                  <a:lnTo>
                    <a:pt x="768109" y="273930"/>
                  </a:lnTo>
                  <a:lnTo>
                    <a:pt x="767361" y="273182"/>
                  </a:lnTo>
                  <a:lnTo>
                    <a:pt x="765865" y="271499"/>
                  </a:lnTo>
                  <a:lnTo>
                    <a:pt x="764836" y="270189"/>
                  </a:lnTo>
                  <a:lnTo>
                    <a:pt x="763807" y="268413"/>
                  </a:lnTo>
                  <a:lnTo>
                    <a:pt x="763059" y="266636"/>
                  </a:lnTo>
                  <a:lnTo>
                    <a:pt x="762685" y="266075"/>
                  </a:lnTo>
                  <a:lnTo>
                    <a:pt x="761563" y="263269"/>
                  </a:lnTo>
                  <a:lnTo>
                    <a:pt x="761095" y="262427"/>
                  </a:lnTo>
                  <a:lnTo>
                    <a:pt x="760908" y="261585"/>
                  </a:lnTo>
                  <a:lnTo>
                    <a:pt x="760721" y="260463"/>
                  </a:lnTo>
                  <a:lnTo>
                    <a:pt x="760534" y="259902"/>
                  </a:lnTo>
                  <a:lnTo>
                    <a:pt x="760440" y="258967"/>
                  </a:lnTo>
                  <a:cubicBezTo>
                    <a:pt x="759505" y="249615"/>
                    <a:pt x="764743" y="242039"/>
                    <a:pt x="769699" y="234650"/>
                  </a:cubicBezTo>
                  <a:cubicBezTo>
                    <a:pt x="772692" y="230255"/>
                    <a:pt x="777555" y="230910"/>
                    <a:pt x="781202" y="227823"/>
                  </a:cubicBezTo>
                  <a:cubicBezTo>
                    <a:pt x="781951" y="227075"/>
                    <a:pt x="782793" y="226140"/>
                    <a:pt x="783447" y="225111"/>
                  </a:cubicBezTo>
                  <a:lnTo>
                    <a:pt x="782138" y="214637"/>
                  </a:lnTo>
                  <a:lnTo>
                    <a:pt x="782138" y="213514"/>
                  </a:lnTo>
                  <a:lnTo>
                    <a:pt x="782512" y="211644"/>
                  </a:lnTo>
                  <a:lnTo>
                    <a:pt x="782979" y="209306"/>
                  </a:lnTo>
                  <a:lnTo>
                    <a:pt x="782232" y="207154"/>
                  </a:lnTo>
                  <a:lnTo>
                    <a:pt x="781296" y="204536"/>
                  </a:lnTo>
                  <a:lnTo>
                    <a:pt x="780548" y="199766"/>
                  </a:lnTo>
                  <a:lnTo>
                    <a:pt x="779239" y="198363"/>
                  </a:lnTo>
                  <a:lnTo>
                    <a:pt x="780922" y="190601"/>
                  </a:lnTo>
                  <a:lnTo>
                    <a:pt x="780174" y="185364"/>
                  </a:lnTo>
                  <a:lnTo>
                    <a:pt x="776152" y="183680"/>
                  </a:lnTo>
                  <a:lnTo>
                    <a:pt x="773159" y="181623"/>
                  </a:lnTo>
                  <a:lnTo>
                    <a:pt x="770354" y="178069"/>
                  </a:lnTo>
                  <a:lnTo>
                    <a:pt x="768203" y="174141"/>
                  </a:lnTo>
                  <a:lnTo>
                    <a:pt x="766613" y="172083"/>
                  </a:lnTo>
                  <a:lnTo>
                    <a:pt x="766145" y="169277"/>
                  </a:lnTo>
                  <a:lnTo>
                    <a:pt x="766894" y="164695"/>
                  </a:lnTo>
                  <a:lnTo>
                    <a:pt x="768390" y="160954"/>
                  </a:lnTo>
                  <a:lnTo>
                    <a:pt x="769886" y="158335"/>
                  </a:lnTo>
                  <a:lnTo>
                    <a:pt x="770260" y="155530"/>
                  </a:lnTo>
                  <a:lnTo>
                    <a:pt x="711902" y="160112"/>
                  </a:lnTo>
                  <a:lnTo>
                    <a:pt x="702736" y="169371"/>
                  </a:lnTo>
                  <a:lnTo>
                    <a:pt x="706010" y="182277"/>
                  </a:lnTo>
                  <a:lnTo>
                    <a:pt x="702643" y="183867"/>
                  </a:lnTo>
                  <a:lnTo>
                    <a:pt x="697686" y="186392"/>
                  </a:lnTo>
                  <a:lnTo>
                    <a:pt x="693945" y="188356"/>
                  </a:lnTo>
                  <a:lnTo>
                    <a:pt x="690391" y="190133"/>
                  </a:lnTo>
                  <a:lnTo>
                    <a:pt x="682161" y="194061"/>
                  </a:lnTo>
                  <a:lnTo>
                    <a:pt x="676924" y="196680"/>
                  </a:lnTo>
                  <a:lnTo>
                    <a:pt x="676269" y="195370"/>
                  </a:lnTo>
                  <a:lnTo>
                    <a:pt x="669348" y="197054"/>
                  </a:lnTo>
                  <a:lnTo>
                    <a:pt x="665981" y="197615"/>
                  </a:lnTo>
                  <a:lnTo>
                    <a:pt x="654291" y="199673"/>
                  </a:lnTo>
                  <a:lnTo>
                    <a:pt x="644191" y="202104"/>
                  </a:lnTo>
                  <a:lnTo>
                    <a:pt x="640356" y="203788"/>
                  </a:lnTo>
                  <a:lnTo>
                    <a:pt x="642133" y="209867"/>
                  </a:lnTo>
                  <a:lnTo>
                    <a:pt x="638766" y="223054"/>
                  </a:lnTo>
                  <a:lnTo>
                    <a:pt x="638111" y="226046"/>
                  </a:lnTo>
                  <a:lnTo>
                    <a:pt x="631472" y="232312"/>
                  </a:lnTo>
                  <a:lnTo>
                    <a:pt x="631472" y="233154"/>
                  </a:lnTo>
                  <a:lnTo>
                    <a:pt x="631284" y="233528"/>
                  </a:lnTo>
                  <a:lnTo>
                    <a:pt x="630910" y="233528"/>
                  </a:lnTo>
                  <a:lnTo>
                    <a:pt x="629695" y="233248"/>
                  </a:lnTo>
                  <a:lnTo>
                    <a:pt x="629320" y="233248"/>
                  </a:lnTo>
                  <a:lnTo>
                    <a:pt x="629133" y="233622"/>
                  </a:lnTo>
                  <a:lnTo>
                    <a:pt x="629133" y="234464"/>
                  </a:lnTo>
                  <a:lnTo>
                    <a:pt x="628946" y="234464"/>
                  </a:lnTo>
                  <a:lnTo>
                    <a:pt x="612112" y="239046"/>
                  </a:lnTo>
                  <a:lnTo>
                    <a:pt x="606688" y="240262"/>
                  </a:lnTo>
                  <a:lnTo>
                    <a:pt x="596774" y="240917"/>
                  </a:lnTo>
                  <a:lnTo>
                    <a:pt x="579472" y="235212"/>
                  </a:lnTo>
                  <a:lnTo>
                    <a:pt x="571616" y="235866"/>
                  </a:lnTo>
                  <a:lnTo>
                    <a:pt x="569091" y="236053"/>
                  </a:lnTo>
                  <a:lnTo>
                    <a:pt x="560019" y="238485"/>
                  </a:lnTo>
                  <a:lnTo>
                    <a:pt x="553099" y="240449"/>
                  </a:lnTo>
                  <a:lnTo>
                    <a:pt x="550480" y="231565"/>
                  </a:lnTo>
                  <a:lnTo>
                    <a:pt x="550293" y="230535"/>
                  </a:lnTo>
                  <a:lnTo>
                    <a:pt x="550012" y="229413"/>
                  </a:lnTo>
                  <a:lnTo>
                    <a:pt x="548796" y="224737"/>
                  </a:lnTo>
                  <a:lnTo>
                    <a:pt x="547113" y="223241"/>
                  </a:lnTo>
                  <a:lnTo>
                    <a:pt x="544307" y="218003"/>
                  </a:lnTo>
                  <a:lnTo>
                    <a:pt x="543559" y="210334"/>
                  </a:lnTo>
                  <a:lnTo>
                    <a:pt x="541034" y="194155"/>
                  </a:lnTo>
                  <a:lnTo>
                    <a:pt x="542624" y="184522"/>
                  </a:lnTo>
                  <a:lnTo>
                    <a:pt x="542343" y="181062"/>
                  </a:lnTo>
                  <a:lnTo>
                    <a:pt x="541408" y="175450"/>
                  </a:lnTo>
                  <a:lnTo>
                    <a:pt x="535610" y="169558"/>
                  </a:lnTo>
                  <a:lnTo>
                    <a:pt x="532056" y="165817"/>
                  </a:lnTo>
                  <a:lnTo>
                    <a:pt x="524481" y="159551"/>
                  </a:lnTo>
                  <a:lnTo>
                    <a:pt x="521207" y="155530"/>
                  </a:lnTo>
                  <a:lnTo>
                    <a:pt x="520552" y="148702"/>
                  </a:lnTo>
                  <a:lnTo>
                    <a:pt x="515876" y="138041"/>
                  </a:lnTo>
                  <a:lnTo>
                    <a:pt x="510545" y="124293"/>
                  </a:lnTo>
                  <a:lnTo>
                    <a:pt x="503812" y="116905"/>
                  </a:lnTo>
                  <a:lnTo>
                    <a:pt x="497732" y="112509"/>
                  </a:lnTo>
                  <a:lnTo>
                    <a:pt x="493992" y="108020"/>
                  </a:lnTo>
                  <a:lnTo>
                    <a:pt x="483330" y="99228"/>
                  </a:lnTo>
                  <a:lnTo>
                    <a:pt x="455928" y="93524"/>
                  </a:lnTo>
                  <a:lnTo>
                    <a:pt x="447043" y="91933"/>
                  </a:lnTo>
                  <a:lnTo>
                    <a:pt x="431705" y="91933"/>
                  </a:lnTo>
                  <a:lnTo>
                    <a:pt x="422913" y="92401"/>
                  </a:lnTo>
                  <a:lnTo>
                    <a:pt x="421978" y="96890"/>
                  </a:lnTo>
                  <a:lnTo>
                    <a:pt x="421605" y="99322"/>
                  </a:lnTo>
                  <a:lnTo>
                    <a:pt x="429554" y="112415"/>
                  </a:lnTo>
                  <a:lnTo>
                    <a:pt x="439280" y="118681"/>
                  </a:lnTo>
                  <a:lnTo>
                    <a:pt x="442367" y="120271"/>
                  </a:lnTo>
                  <a:lnTo>
                    <a:pt x="441432" y="129436"/>
                  </a:lnTo>
                  <a:lnTo>
                    <a:pt x="442834" y="133084"/>
                  </a:lnTo>
                  <a:lnTo>
                    <a:pt x="446669" y="146925"/>
                  </a:lnTo>
                  <a:lnTo>
                    <a:pt x="437410" y="149170"/>
                  </a:lnTo>
                  <a:lnTo>
                    <a:pt x="424971" y="151695"/>
                  </a:lnTo>
                  <a:lnTo>
                    <a:pt x="427964" y="162076"/>
                  </a:lnTo>
                  <a:lnTo>
                    <a:pt x="428993" y="165350"/>
                  </a:lnTo>
                  <a:lnTo>
                    <a:pt x="412906" y="171242"/>
                  </a:lnTo>
                  <a:lnTo>
                    <a:pt x="406267" y="170493"/>
                  </a:lnTo>
                  <a:lnTo>
                    <a:pt x="396166" y="177227"/>
                  </a:lnTo>
                  <a:lnTo>
                    <a:pt x="393079" y="179097"/>
                  </a:lnTo>
                  <a:lnTo>
                    <a:pt x="399159" y="205846"/>
                  </a:lnTo>
                  <a:lnTo>
                    <a:pt x="399159" y="211550"/>
                  </a:lnTo>
                  <a:lnTo>
                    <a:pt x="401310" y="217442"/>
                  </a:lnTo>
                  <a:lnTo>
                    <a:pt x="403554" y="223241"/>
                  </a:lnTo>
                  <a:lnTo>
                    <a:pt x="408511" y="215946"/>
                  </a:lnTo>
                  <a:lnTo>
                    <a:pt x="412906" y="206781"/>
                  </a:lnTo>
                  <a:lnTo>
                    <a:pt x="418237" y="198177"/>
                  </a:lnTo>
                  <a:lnTo>
                    <a:pt x="418051" y="190788"/>
                  </a:lnTo>
                  <a:lnTo>
                    <a:pt x="419266" y="182651"/>
                  </a:lnTo>
                  <a:lnTo>
                    <a:pt x="426000" y="181810"/>
                  </a:lnTo>
                  <a:lnTo>
                    <a:pt x="430396" y="193407"/>
                  </a:lnTo>
                  <a:lnTo>
                    <a:pt x="431611" y="205097"/>
                  </a:lnTo>
                  <a:lnTo>
                    <a:pt x="435820" y="226140"/>
                  </a:lnTo>
                  <a:lnTo>
                    <a:pt x="440496" y="231658"/>
                  </a:lnTo>
                  <a:lnTo>
                    <a:pt x="440496" y="237550"/>
                  </a:lnTo>
                  <a:lnTo>
                    <a:pt x="437503" y="238485"/>
                  </a:lnTo>
                  <a:lnTo>
                    <a:pt x="430209" y="240169"/>
                  </a:lnTo>
                  <a:lnTo>
                    <a:pt x="417863" y="238765"/>
                  </a:lnTo>
                  <a:lnTo>
                    <a:pt x="415058" y="239140"/>
                  </a:lnTo>
                  <a:lnTo>
                    <a:pt x="411784" y="239327"/>
                  </a:lnTo>
                  <a:lnTo>
                    <a:pt x="409259" y="239607"/>
                  </a:lnTo>
                  <a:lnTo>
                    <a:pt x="407295" y="239794"/>
                  </a:lnTo>
                  <a:lnTo>
                    <a:pt x="416741" y="259434"/>
                  </a:lnTo>
                  <a:lnTo>
                    <a:pt x="411223" y="261679"/>
                  </a:lnTo>
                  <a:lnTo>
                    <a:pt x="404115" y="266075"/>
                  </a:lnTo>
                  <a:lnTo>
                    <a:pt x="397382" y="275334"/>
                  </a:lnTo>
                  <a:lnTo>
                    <a:pt x="381670" y="279729"/>
                  </a:lnTo>
                  <a:lnTo>
                    <a:pt x="383727" y="286276"/>
                  </a:lnTo>
                  <a:lnTo>
                    <a:pt x="383727" y="288707"/>
                  </a:lnTo>
                  <a:lnTo>
                    <a:pt x="381296" y="293945"/>
                  </a:lnTo>
                  <a:lnTo>
                    <a:pt x="379799" y="293945"/>
                  </a:lnTo>
                  <a:lnTo>
                    <a:pt x="367267" y="286930"/>
                  </a:lnTo>
                  <a:lnTo>
                    <a:pt x="361001" y="289268"/>
                  </a:lnTo>
                  <a:lnTo>
                    <a:pt x="353332" y="291887"/>
                  </a:lnTo>
                  <a:lnTo>
                    <a:pt x="352490" y="292168"/>
                  </a:lnTo>
                  <a:lnTo>
                    <a:pt x="352490" y="293851"/>
                  </a:lnTo>
                  <a:lnTo>
                    <a:pt x="351649" y="302923"/>
                  </a:lnTo>
                  <a:lnTo>
                    <a:pt x="350339" y="308815"/>
                  </a:lnTo>
                  <a:lnTo>
                    <a:pt x="348375" y="316951"/>
                  </a:lnTo>
                  <a:lnTo>
                    <a:pt x="344915" y="316203"/>
                  </a:lnTo>
                  <a:lnTo>
                    <a:pt x="340145" y="312930"/>
                  </a:lnTo>
                  <a:lnTo>
                    <a:pt x="335376" y="308628"/>
                  </a:lnTo>
                  <a:lnTo>
                    <a:pt x="332289" y="312275"/>
                  </a:lnTo>
                  <a:lnTo>
                    <a:pt x="328174" y="316016"/>
                  </a:lnTo>
                  <a:lnTo>
                    <a:pt x="326584" y="326023"/>
                  </a:lnTo>
                  <a:lnTo>
                    <a:pt x="316297" y="332289"/>
                  </a:lnTo>
                  <a:lnTo>
                    <a:pt x="309095" y="336591"/>
                  </a:lnTo>
                  <a:lnTo>
                    <a:pt x="304700" y="329764"/>
                  </a:lnTo>
                  <a:lnTo>
                    <a:pt x="286743" y="329203"/>
                  </a:lnTo>
                  <a:lnTo>
                    <a:pt x="285247" y="329577"/>
                  </a:lnTo>
                  <a:lnTo>
                    <a:pt x="280103" y="332289"/>
                  </a:lnTo>
                  <a:lnTo>
                    <a:pt x="273744" y="333879"/>
                  </a:lnTo>
                  <a:lnTo>
                    <a:pt x="270564" y="334347"/>
                  </a:lnTo>
                  <a:lnTo>
                    <a:pt x="264859" y="334908"/>
                  </a:lnTo>
                  <a:lnTo>
                    <a:pt x="261211" y="334908"/>
                  </a:lnTo>
                  <a:lnTo>
                    <a:pt x="255413" y="335376"/>
                  </a:lnTo>
                  <a:lnTo>
                    <a:pt x="255413" y="337994"/>
                  </a:lnTo>
                  <a:lnTo>
                    <a:pt x="260183" y="343138"/>
                  </a:lnTo>
                  <a:lnTo>
                    <a:pt x="271312" y="352584"/>
                  </a:lnTo>
                  <a:lnTo>
                    <a:pt x="275427" y="358476"/>
                  </a:lnTo>
                  <a:lnTo>
                    <a:pt x="274398" y="361656"/>
                  </a:lnTo>
                  <a:lnTo>
                    <a:pt x="270190" y="363713"/>
                  </a:lnTo>
                  <a:lnTo>
                    <a:pt x="264953" y="366332"/>
                  </a:lnTo>
                  <a:lnTo>
                    <a:pt x="259154" y="371008"/>
                  </a:lnTo>
                  <a:lnTo>
                    <a:pt x="255974" y="372598"/>
                  </a:lnTo>
                  <a:lnTo>
                    <a:pt x="250737" y="376339"/>
                  </a:lnTo>
                  <a:lnTo>
                    <a:pt x="247744" y="382137"/>
                  </a:lnTo>
                  <a:lnTo>
                    <a:pt x="246248" y="393828"/>
                  </a:lnTo>
                  <a:lnTo>
                    <a:pt x="238859" y="404302"/>
                  </a:lnTo>
                  <a:lnTo>
                    <a:pt x="228852" y="414029"/>
                  </a:lnTo>
                  <a:lnTo>
                    <a:pt x="226701" y="422352"/>
                  </a:lnTo>
                  <a:lnTo>
                    <a:pt x="226514" y="426467"/>
                  </a:lnTo>
                  <a:lnTo>
                    <a:pt x="223989" y="429834"/>
                  </a:lnTo>
                  <a:lnTo>
                    <a:pt x="215385" y="434136"/>
                  </a:lnTo>
                  <a:lnTo>
                    <a:pt x="208651" y="438625"/>
                  </a:lnTo>
                  <a:lnTo>
                    <a:pt x="203414" y="451345"/>
                  </a:lnTo>
                  <a:lnTo>
                    <a:pt x="197428" y="460043"/>
                  </a:lnTo>
                  <a:lnTo>
                    <a:pt x="191256" y="463783"/>
                  </a:lnTo>
                  <a:lnTo>
                    <a:pt x="180220" y="477344"/>
                  </a:lnTo>
                  <a:lnTo>
                    <a:pt x="174608" y="482020"/>
                  </a:lnTo>
                  <a:lnTo>
                    <a:pt x="169932" y="469489"/>
                  </a:lnTo>
                  <a:lnTo>
                    <a:pt x="168342" y="461632"/>
                  </a:lnTo>
                  <a:lnTo>
                    <a:pt x="159458" y="455273"/>
                  </a:lnTo>
                  <a:lnTo>
                    <a:pt x="150479" y="452654"/>
                  </a:lnTo>
                  <a:lnTo>
                    <a:pt x="134300" y="457611"/>
                  </a:lnTo>
                  <a:lnTo>
                    <a:pt x="127192" y="457611"/>
                  </a:lnTo>
                  <a:lnTo>
                    <a:pt x="119616" y="456582"/>
                  </a:lnTo>
                  <a:lnTo>
                    <a:pt x="109329" y="449474"/>
                  </a:lnTo>
                  <a:lnTo>
                    <a:pt x="97078" y="455740"/>
                  </a:lnTo>
                  <a:lnTo>
                    <a:pt x="92214" y="456208"/>
                  </a:lnTo>
                  <a:lnTo>
                    <a:pt x="77718" y="463222"/>
                  </a:lnTo>
                  <a:lnTo>
                    <a:pt x="65279" y="460978"/>
                  </a:lnTo>
                  <a:lnTo>
                    <a:pt x="52840" y="459949"/>
                  </a:lnTo>
                  <a:lnTo>
                    <a:pt x="46294" y="464905"/>
                  </a:lnTo>
                  <a:lnTo>
                    <a:pt x="37409" y="472668"/>
                  </a:lnTo>
                  <a:lnTo>
                    <a:pt x="36848" y="474819"/>
                  </a:lnTo>
                  <a:lnTo>
                    <a:pt x="41337" y="488661"/>
                  </a:lnTo>
                  <a:lnTo>
                    <a:pt x="61071" y="520178"/>
                  </a:lnTo>
                  <a:lnTo>
                    <a:pt x="74351" y="547768"/>
                  </a:lnTo>
                  <a:lnTo>
                    <a:pt x="75474" y="557307"/>
                  </a:lnTo>
                  <a:lnTo>
                    <a:pt x="78092" y="564134"/>
                  </a:lnTo>
                  <a:lnTo>
                    <a:pt x="74912" y="569839"/>
                  </a:lnTo>
                  <a:lnTo>
                    <a:pt x="70704" y="572738"/>
                  </a:lnTo>
                  <a:lnTo>
                    <a:pt x="65467" y="573673"/>
                  </a:lnTo>
                  <a:lnTo>
                    <a:pt x="62661" y="576947"/>
                  </a:lnTo>
                  <a:lnTo>
                    <a:pt x="62848" y="580501"/>
                  </a:lnTo>
                  <a:lnTo>
                    <a:pt x="62006" y="583681"/>
                  </a:lnTo>
                  <a:lnTo>
                    <a:pt x="62567" y="590695"/>
                  </a:lnTo>
                  <a:lnTo>
                    <a:pt x="63316" y="597335"/>
                  </a:lnTo>
                  <a:lnTo>
                    <a:pt x="60603" y="600047"/>
                  </a:lnTo>
                  <a:lnTo>
                    <a:pt x="57236" y="600702"/>
                  </a:lnTo>
                  <a:lnTo>
                    <a:pt x="41337" y="643816"/>
                  </a:lnTo>
                  <a:lnTo>
                    <a:pt x="38719" y="653636"/>
                  </a:lnTo>
                  <a:lnTo>
                    <a:pt x="29086" y="679729"/>
                  </a:lnTo>
                  <a:lnTo>
                    <a:pt x="22352" y="684312"/>
                  </a:lnTo>
                  <a:lnTo>
                    <a:pt x="21698" y="685060"/>
                  </a:lnTo>
                  <a:lnTo>
                    <a:pt x="21323" y="685247"/>
                  </a:lnTo>
                  <a:lnTo>
                    <a:pt x="20388" y="686650"/>
                  </a:lnTo>
                  <a:lnTo>
                    <a:pt x="20014" y="688053"/>
                  </a:lnTo>
                  <a:lnTo>
                    <a:pt x="20201" y="688521"/>
                  </a:lnTo>
                  <a:lnTo>
                    <a:pt x="20482" y="688801"/>
                  </a:lnTo>
                  <a:lnTo>
                    <a:pt x="20482" y="689269"/>
                  </a:lnTo>
                  <a:lnTo>
                    <a:pt x="19640" y="690578"/>
                  </a:lnTo>
                  <a:lnTo>
                    <a:pt x="19172" y="690859"/>
                  </a:lnTo>
                  <a:lnTo>
                    <a:pt x="18611" y="691139"/>
                  </a:lnTo>
                  <a:lnTo>
                    <a:pt x="18050" y="691420"/>
                  </a:lnTo>
                  <a:lnTo>
                    <a:pt x="17676" y="691887"/>
                  </a:lnTo>
                  <a:lnTo>
                    <a:pt x="17115" y="693103"/>
                  </a:lnTo>
                  <a:lnTo>
                    <a:pt x="16741" y="693291"/>
                  </a:lnTo>
                  <a:lnTo>
                    <a:pt x="16367" y="693571"/>
                  </a:lnTo>
                  <a:lnTo>
                    <a:pt x="16179" y="694132"/>
                  </a:lnTo>
                  <a:lnTo>
                    <a:pt x="16179" y="694599"/>
                  </a:lnTo>
                  <a:lnTo>
                    <a:pt x="16460" y="695348"/>
                  </a:lnTo>
                  <a:lnTo>
                    <a:pt x="16460" y="695909"/>
                  </a:lnTo>
                  <a:lnTo>
                    <a:pt x="16179" y="696376"/>
                  </a:lnTo>
                  <a:lnTo>
                    <a:pt x="15712" y="697312"/>
                  </a:lnTo>
                  <a:lnTo>
                    <a:pt x="15525" y="697873"/>
                  </a:lnTo>
                  <a:lnTo>
                    <a:pt x="15244" y="698060"/>
                  </a:lnTo>
                  <a:lnTo>
                    <a:pt x="13935" y="703204"/>
                  </a:lnTo>
                  <a:lnTo>
                    <a:pt x="9446" y="712276"/>
                  </a:lnTo>
                  <a:lnTo>
                    <a:pt x="5986" y="719009"/>
                  </a:lnTo>
                  <a:lnTo>
                    <a:pt x="4956" y="722095"/>
                  </a:lnTo>
                  <a:lnTo>
                    <a:pt x="2244" y="736685"/>
                  </a:lnTo>
                  <a:lnTo>
                    <a:pt x="0" y="745944"/>
                  </a:lnTo>
                  <a:lnTo>
                    <a:pt x="48445" y="766800"/>
                  </a:lnTo>
                  <a:lnTo>
                    <a:pt x="70984" y="776620"/>
                  </a:lnTo>
                  <a:lnTo>
                    <a:pt x="90624" y="781763"/>
                  </a:lnTo>
                  <a:lnTo>
                    <a:pt x="95581" y="791771"/>
                  </a:lnTo>
                  <a:lnTo>
                    <a:pt x="99696" y="805238"/>
                  </a:lnTo>
                  <a:lnTo>
                    <a:pt x="103250" y="820108"/>
                  </a:lnTo>
                  <a:lnTo>
                    <a:pt x="109609" y="831144"/>
                  </a:lnTo>
                  <a:lnTo>
                    <a:pt x="119336" y="840309"/>
                  </a:lnTo>
                  <a:lnTo>
                    <a:pt x="129156" y="842647"/>
                  </a:lnTo>
                  <a:lnTo>
                    <a:pt x="137386" y="841058"/>
                  </a:lnTo>
                  <a:lnTo>
                    <a:pt x="152631" y="837317"/>
                  </a:lnTo>
                  <a:lnTo>
                    <a:pt x="160861" y="842180"/>
                  </a:lnTo>
                  <a:lnTo>
                    <a:pt x="164040" y="852467"/>
                  </a:lnTo>
                  <a:lnTo>
                    <a:pt x="166004" y="862007"/>
                  </a:lnTo>
                  <a:lnTo>
                    <a:pt x="189011" y="863129"/>
                  </a:lnTo>
                  <a:lnTo>
                    <a:pt x="197241" y="864158"/>
                  </a:lnTo>
                  <a:lnTo>
                    <a:pt x="199860" y="862100"/>
                  </a:lnTo>
                  <a:lnTo>
                    <a:pt x="227262" y="835727"/>
                  </a:lnTo>
                  <a:lnTo>
                    <a:pt x="229881" y="828432"/>
                  </a:lnTo>
                  <a:lnTo>
                    <a:pt x="234089" y="817957"/>
                  </a:lnTo>
                  <a:lnTo>
                    <a:pt x="238953" y="810756"/>
                  </a:lnTo>
                  <a:lnTo>
                    <a:pt x="251391" y="804770"/>
                  </a:lnTo>
                  <a:lnTo>
                    <a:pt x="262521" y="811224"/>
                  </a:lnTo>
                  <a:lnTo>
                    <a:pt x="273182" y="823194"/>
                  </a:lnTo>
                  <a:lnTo>
                    <a:pt x="283003" y="826374"/>
                  </a:lnTo>
                  <a:lnTo>
                    <a:pt x="290578" y="827497"/>
                  </a:lnTo>
                  <a:lnTo>
                    <a:pt x="298621" y="831612"/>
                  </a:lnTo>
                  <a:lnTo>
                    <a:pt x="316671" y="834511"/>
                  </a:lnTo>
                  <a:lnTo>
                    <a:pt x="332289" y="844892"/>
                  </a:lnTo>
                  <a:lnTo>
                    <a:pt x="340613" y="855835"/>
                  </a:lnTo>
                  <a:lnTo>
                    <a:pt x="338087" y="865654"/>
                  </a:lnTo>
                  <a:lnTo>
                    <a:pt x="337152" y="874632"/>
                  </a:lnTo>
                  <a:lnTo>
                    <a:pt x="339584" y="882395"/>
                  </a:lnTo>
                  <a:lnTo>
                    <a:pt x="349217" y="902503"/>
                  </a:lnTo>
                  <a:lnTo>
                    <a:pt x="361188" y="920833"/>
                  </a:lnTo>
                  <a:lnTo>
                    <a:pt x="371756" y="937854"/>
                  </a:lnTo>
                  <a:lnTo>
                    <a:pt x="379519" y="949265"/>
                  </a:lnTo>
                  <a:lnTo>
                    <a:pt x="383727" y="964883"/>
                  </a:lnTo>
                  <a:lnTo>
                    <a:pt x="386346" y="973300"/>
                  </a:lnTo>
                  <a:lnTo>
                    <a:pt x="388778" y="977789"/>
                  </a:lnTo>
                  <a:lnTo>
                    <a:pt x="396727" y="986393"/>
                  </a:lnTo>
                  <a:lnTo>
                    <a:pt x="409353" y="990789"/>
                  </a:lnTo>
                  <a:lnTo>
                    <a:pt x="420950" y="995933"/>
                  </a:lnTo>
                  <a:lnTo>
                    <a:pt x="452561" y="999112"/>
                  </a:lnTo>
                  <a:lnTo>
                    <a:pt x="459388" y="997990"/>
                  </a:lnTo>
                  <a:lnTo>
                    <a:pt x="465654" y="994249"/>
                  </a:lnTo>
                  <a:lnTo>
                    <a:pt x="476596" y="982746"/>
                  </a:lnTo>
                  <a:lnTo>
                    <a:pt x="486790" y="975357"/>
                  </a:lnTo>
                  <a:lnTo>
                    <a:pt x="489222" y="983588"/>
                  </a:lnTo>
                  <a:lnTo>
                    <a:pt x="493711" y="994810"/>
                  </a:lnTo>
                  <a:lnTo>
                    <a:pt x="501567" y="1001825"/>
                  </a:lnTo>
                  <a:lnTo>
                    <a:pt x="507927" y="1005753"/>
                  </a:lnTo>
                  <a:lnTo>
                    <a:pt x="534955" y="1015292"/>
                  </a:lnTo>
                  <a:lnTo>
                    <a:pt x="543839" y="1016134"/>
                  </a:lnTo>
                  <a:lnTo>
                    <a:pt x="577789" y="1009494"/>
                  </a:lnTo>
                  <a:lnTo>
                    <a:pt x="630068" y="1034371"/>
                  </a:lnTo>
                  <a:lnTo>
                    <a:pt x="632219" y="1032781"/>
                  </a:lnTo>
                  <a:lnTo>
                    <a:pt x="701427" y="990134"/>
                  </a:lnTo>
                  <a:lnTo>
                    <a:pt x="723779" y="1030349"/>
                  </a:lnTo>
                  <a:lnTo>
                    <a:pt x="750527" y="1013983"/>
                  </a:lnTo>
                  <a:lnTo>
                    <a:pt x="781296" y="1016695"/>
                  </a:lnTo>
                  <a:lnTo>
                    <a:pt x="781109" y="1021558"/>
                  </a:lnTo>
                  <a:lnTo>
                    <a:pt x="781763" y="1031004"/>
                  </a:lnTo>
                  <a:lnTo>
                    <a:pt x="781763" y="1040730"/>
                  </a:lnTo>
                  <a:lnTo>
                    <a:pt x="781577" y="1050083"/>
                  </a:lnTo>
                  <a:lnTo>
                    <a:pt x="781296" y="1055601"/>
                  </a:lnTo>
                  <a:lnTo>
                    <a:pt x="779893" y="1064486"/>
                  </a:lnTo>
                  <a:lnTo>
                    <a:pt x="777929" y="1071406"/>
                  </a:lnTo>
                  <a:lnTo>
                    <a:pt x="776713" y="1077672"/>
                  </a:lnTo>
                  <a:lnTo>
                    <a:pt x="774095" y="1084313"/>
                  </a:lnTo>
                  <a:lnTo>
                    <a:pt x="772972" y="1093010"/>
                  </a:lnTo>
                  <a:lnTo>
                    <a:pt x="772318" y="1099463"/>
                  </a:lnTo>
                  <a:lnTo>
                    <a:pt x="771944" y="1106664"/>
                  </a:lnTo>
                  <a:lnTo>
                    <a:pt x="767548" y="1113118"/>
                  </a:lnTo>
                  <a:lnTo>
                    <a:pt x="761469" y="1123686"/>
                  </a:lnTo>
                  <a:lnTo>
                    <a:pt x="756699" y="1140894"/>
                  </a:lnTo>
                  <a:lnTo>
                    <a:pt x="753987" y="1152491"/>
                  </a:lnTo>
                  <a:lnTo>
                    <a:pt x="749872" y="1176340"/>
                  </a:lnTo>
                  <a:lnTo>
                    <a:pt x="748376" y="1187375"/>
                  </a:lnTo>
                  <a:lnTo>
                    <a:pt x="747534" y="1196915"/>
                  </a:lnTo>
                  <a:lnTo>
                    <a:pt x="742484" y="1207857"/>
                  </a:lnTo>
                  <a:lnTo>
                    <a:pt x="736872" y="1215807"/>
                  </a:lnTo>
                  <a:lnTo>
                    <a:pt x="734628" y="1221979"/>
                  </a:lnTo>
                  <a:lnTo>
                    <a:pt x="735750" y="1231144"/>
                  </a:lnTo>
                  <a:lnTo>
                    <a:pt x="739678" y="1239094"/>
                  </a:lnTo>
                  <a:lnTo>
                    <a:pt x="742390" y="1248166"/>
                  </a:lnTo>
                  <a:lnTo>
                    <a:pt x="741923" y="1253123"/>
                  </a:lnTo>
                  <a:lnTo>
                    <a:pt x="736218" y="1261353"/>
                  </a:lnTo>
                  <a:lnTo>
                    <a:pt x="730980" y="1266029"/>
                  </a:lnTo>
                  <a:lnTo>
                    <a:pt x="730980" y="1270144"/>
                  </a:lnTo>
                  <a:lnTo>
                    <a:pt x="736592" y="1275662"/>
                  </a:lnTo>
                  <a:lnTo>
                    <a:pt x="741642" y="1277532"/>
                  </a:lnTo>
                  <a:lnTo>
                    <a:pt x="745570" y="1275475"/>
                  </a:lnTo>
                  <a:lnTo>
                    <a:pt x="749872" y="1271827"/>
                  </a:lnTo>
                  <a:lnTo>
                    <a:pt x="754922" y="1269022"/>
                  </a:lnTo>
                  <a:lnTo>
                    <a:pt x="761750" y="1268180"/>
                  </a:lnTo>
                  <a:lnTo>
                    <a:pt x="769512" y="1270518"/>
                  </a:lnTo>
                  <a:lnTo>
                    <a:pt x="774936" y="1278187"/>
                  </a:lnTo>
                  <a:lnTo>
                    <a:pt x="779145" y="1282957"/>
                  </a:lnTo>
                  <a:lnTo>
                    <a:pt x="785411" y="1289129"/>
                  </a:lnTo>
                  <a:lnTo>
                    <a:pt x="793174" y="1293244"/>
                  </a:lnTo>
                  <a:lnTo>
                    <a:pt x="802620" y="1291187"/>
                  </a:lnTo>
                  <a:lnTo>
                    <a:pt x="814029" y="1285762"/>
                  </a:lnTo>
                  <a:lnTo>
                    <a:pt x="821792" y="1280338"/>
                  </a:lnTo>
                  <a:lnTo>
                    <a:pt x="830770" y="1280899"/>
                  </a:lnTo>
                  <a:lnTo>
                    <a:pt x="845734" y="1289316"/>
                  </a:lnTo>
                  <a:lnTo>
                    <a:pt x="853964" y="1294834"/>
                  </a:lnTo>
                  <a:lnTo>
                    <a:pt x="860697" y="1299884"/>
                  </a:lnTo>
                  <a:lnTo>
                    <a:pt x="872295" y="1305309"/>
                  </a:lnTo>
                  <a:lnTo>
                    <a:pt x="880712" y="1308863"/>
                  </a:lnTo>
                  <a:lnTo>
                    <a:pt x="890812" y="1313445"/>
                  </a:lnTo>
                  <a:lnTo>
                    <a:pt x="901287" y="1317561"/>
                  </a:lnTo>
                  <a:lnTo>
                    <a:pt x="911107" y="1319431"/>
                  </a:lnTo>
                  <a:lnTo>
                    <a:pt x="919711" y="1322050"/>
                  </a:lnTo>
                  <a:lnTo>
                    <a:pt x="924574" y="1324855"/>
                  </a:lnTo>
                  <a:lnTo>
                    <a:pt x="929718" y="1332898"/>
                  </a:lnTo>
                  <a:lnTo>
                    <a:pt x="931308" y="1339538"/>
                  </a:lnTo>
                  <a:lnTo>
                    <a:pt x="927567" y="1355625"/>
                  </a:lnTo>
                  <a:lnTo>
                    <a:pt x="927567" y="1363200"/>
                  </a:lnTo>
                  <a:lnTo>
                    <a:pt x="935704" y="1374049"/>
                  </a:lnTo>
                  <a:lnTo>
                    <a:pt x="943373" y="1381437"/>
                  </a:lnTo>
                  <a:lnTo>
                    <a:pt x="995465" y="1397056"/>
                  </a:lnTo>
                  <a:lnTo>
                    <a:pt x="984991" y="1394718"/>
                  </a:lnTo>
                  <a:lnTo>
                    <a:pt x="997522" y="1400048"/>
                  </a:lnTo>
                  <a:lnTo>
                    <a:pt x="1011738" y="1405472"/>
                  </a:lnTo>
                  <a:lnTo>
                    <a:pt x="1027824" y="1417537"/>
                  </a:lnTo>
                  <a:lnTo>
                    <a:pt x="1033997" y="1424177"/>
                  </a:lnTo>
                  <a:lnTo>
                    <a:pt x="1040356" y="1431753"/>
                  </a:lnTo>
                  <a:lnTo>
                    <a:pt x="1015105" y="1514708"/>
                  </a:lnTo>
                  <a:lnTo>
                    <a:pt x="1023896" y="1522751"/>
                  </a:lnTo>
                  <a:lnTo>
                    <a:pt x="1034184" y="1523032"/>
                  </a:lnTo>
                  <a:lnTo>
                    <a:pt x="1039047" y="1526212"/>
                  </a:lnTo>
                  <a:lnTo>
                    <a:pt x="1045500" y="1528269"/>
                  </a:lnTo>
                  <a:lnTo>
                    <a:pt x="1051392" y="1531729"/>
                  </a:lnTo>
                  <a:lnTo>
                    <a:pt x="1055975" y="1532945"/>
                  </a:lnTo>
                  <a:lnTo>
                    <a:pt x="1063550" y="1540614"/>
                  </a:lnTo>
                  <a:lnTo>
                    <a:pt x="1065140" y="1555017"/>
                  </a:lnTo>
                  <a:lnTo>
                    <a:pt x="1066543" y="1563153"/>
                  </a:lnTo>
                  <a:lnTo>
                    <a:pt x="1065982" y="1569981"/>
                  </a:lnTo>
                  <a:lnTo>
                    <a:pt x="1067104" y="1579707"/>
                  </a:lnTo>
                  <a:lnTo>
                    <a:pt x="1073277" y="1584383"/>
                  </a:lnTo>
                  <a:lnTo>
                    <a:pt x="1077860" y="1590743"/>
                  </a:lnTo>
                  <a:lnTo>
                    <a:pt x="1093291" y="1600656"/>
                  </a:lnTo>
                  <a:lnTo>
                    <a:pt x="1101240" y="1600656"/>
                  </a:lnTo>
                  <a:lnTo>
                    <a:pt x="1111154" y="1603369"/>
                  </a:lnTo>
                  <a:lnTo>
                    <a:pt x="1111528" y="1610850"/>
                  </a:lnTo>
                  <a:lnTo>
                    <a:pt x="1112931" y="1623476"/>
                  </a:lnTo>
                  <a:lnTo>
                    <a:pt x="1111715" y="1627404"/>
                  </a:lnTo>
                  <a:lnTo>
                    <a:pt x="1107787" y="1626188"/>
                  </a:lnTo>
                  <a:lnTo>
                    <a:pt x="1099837" y="1628433"/>
                  </a:lnTo>
                  <a:lnTo>
                    <a:pt x="1099463" y="1631519"/>
                  </a:lnTo>
                  <a:lnTo>
                    <a:pt x="1102643" y="1633670"/>
                  </a:lnTo>
                  <a:lnTo>
                    <a:pt x="1106291" y="1640310"/>
                  </a:lnTo>
                  <a:lnTo>
                    <a:pt x="1114801" y="1640030"/>
                  </a:lnTo>
                  <a:lnTo>
                    <a:pt x="1123125" y="1653871"/>
                  </a:lnTo>
                  <a:lnTo>
                    <a:pt x="1124528" y="1663598"/>
                  </a:lnTo>
                  <a:lnTo>
                    <a:pt x="1121067" y="1676317"/>
                  </a:lnTo>
                  <a:lnTo>
                    <a:pt x="1117513" y="1676317"/>
                  </a:lnTo>
                  <a:lnTo>
                    <a:pt x="1118168" y="1679310"/>
                  </a:lnTo>
                  <a:lnTo>
                    <a:pt x="1126117" y="1688288"/>
                  </a:lnTo>
                  <a:lnTo>
                    <a:pt x="1133974" y="1692684"/>
                  </a:lnTo>
                  <a:lnTo>
                    <a:pt x="1131823" y="1699511"/>
                  </a:lnTo>
                  <a:lnTo>
                    <a:pt x="1129671" y="1702877"/>
                  </a:lnTo>
                  <a:lnTo>
                    <a:pt x="1129671" y="1706806"/>
                  </a:lnTo>
                  <a:lnTo>
                    <a:pt x="1131074" y="1712604"/>
                  </a:lnTo>
                  <a:lnTo>
                    <a:pt x="1132103" y="1715503"/>
                  </a:lnTo>
                  <a:lnTo>
                    <a:pt x="1132945" y="1720928"/>
                  </a:lnTo>
                  <a:lnTo>
                    <a:pt x="1140333" y="1719992"/>
                  </a:lnTo>
                  <a:lnTo>
                    <a:pt x="1140333" y="1726633"/>
                  </a:lnTo>
                  <a:lnTo>
                    <a:pt x="1144167" y="1738603"/>
                  </a:lnTo>
                  <a:lnTo>
                    <a:pt x="1144542" y="1740568"/>
                  </a:lnTo>
                  <a:lnTo>
                    <a:pt x="1148470" y="1741410"/>
                  </a:lnTo>
                  <a:lnTo>
                    <a:pt x="1153052" y="1744870"/>
                  </a:lnTo>
                  <a:lnTo>
                    <a:pt x="1153333" y="1745899"/>
                  </a:lnTo>
                  <a:lnTo>
                    <a:pt x="1159880" y="1754035"/>
                  </a:lnTo>
                  <a:lnTo>
                    <a:pt x="1162592" y="1756092"/>
                  </a:lnTo>
                  <a:lnTo>
                    <a:pt x="1168297" y="1768437"/>
                  </a:lnTo>
                  <a:lnTo>
                    <a:pt x="1170728" y="1774610"/>
                  </a:lnTo>
                  <a:lnTo>
                    <a:pt x="1172973" y="1778538"/>
                  </a:lnTo>
                  <a:lnTo>
                    <a:pt x="1171196" y="1781811"/>
                  </a:lnTo>
                  <a:lnTo>
                    <a:pt x="1170448" y="1783682"/>
                  </a:lnTo>
                  <a:lnTo>
                    <a:pt x="1170822" y="1785272"/>
                  </a:lnTo>
                  <a:lnTo>
                    <a:pt x="1172973" y="1786487"/>
                  </a:lnTo>
                  <a:lnTo>
                    <a:pt x="1175498" y="1788919"/>
                  </a:lnTo>
                  <a:lnTo>
                    <a:pt x="1179800" y="1792660"/>
                  </a:lnTo>
                  <a:lnTo>
                    <a:pt x="1184383" y="1794156"/>
                  </a:lnTo>
                  <a:lnTo>
                    <a:pt x="1186534" y="1794437"/>
                  </a:lnTo>
                  <a:lnTo>
                    <a:pt x="1188311" y="1795466"/>
                  </a:lnTo>
                  <a:lnTo>
                    <a:pt x="1195605" y="1805379"/>
                  </a:lnTo>
                  <a:lnTo>
                    <a:pt x="1199159" y="1806502"/>
                  </a:lnTo>
                  <a:lnTo>
                    <a:pt x="1204678" y="1804818"/>
                  </a:lnTo>
                  <a:lnTo>
                    <a:pt x="1209915" y="1803790"/>
                  </a:lnTo>
                  <a:lnTo>
                    <a:pt x="1218800" y="1799955"/>
                  </a:lnTo>
                  <a:lnTo>
                    <a:pt x="1225439" y="1807156"/>
                  </a:lnTo>
                  <a:lnTo>
                    <a:pt x="1238439" y="1809775"/>
                  </a:lnTo>
                  <a:lnTo>
                    <a:pt x="1241526" y="1818660"/>
                  </a:lnTo>
                  <a:lnTo>
                    <a:pt x="1239562" y="1821933"/>
                  </a:lnTo>
                  <a:lnTo>
                    <a:pt x="1238720" y="1823336"/>
                  </a:lnTo>
                  <a:lnTo>
                    <a:pt x="1238533" y="1825019"/>
                  </a:lnTo>
                  <a:lnTo>
                    <a:pt x="1240684" y="1825300"/>
                  </a:lnTo>
                  <a:lnTo>
                    <a:pt x="1243209" y="1824926"/>
                  </a:lnTo>
                  <a:lnTo>
                    <a:pt x="1247885" y="1824926"/>
                  </a:lnTo>
                  <a:lnTo>
                    <a:pt x="1254900" y="1827919"/>
                  </a:lnTo>
                  <a:lnTo>
                    <a:pt x="1265000" y="1831659"/>
                  </a:lnTo>
                  <a:lnTo>
                    <a:pt x="1274446" y="1842415"/>
                  </a:lnTo>
                  <a:lnTo>
                    <a:pt x="1274446" y="1848587"/>
                  </a:lnTo>
                  <a:lnTo>
                    <a:pt x="1274914" y="1851674"/>
                  </a:lnTo>
                  <a:lnTo>
                    <a:pt x="1276877" y="1852422"/>
                  </a:lnTo>
                  <a:lnTo>
                    <a:pt x="1283799" y="1846156"/>
                  </a:lnTo>
                  <a:lnTo>
                    <a:pt x="1286323" y="1838674"/>
                  </a:lnTo>
                  <a:lnTo>
                    <a:pt x="1292403" y="1827732"/>
                  </a:lnTo>
                  <a:lnTo>
                    <a:pt x="1389106" y="1860371"/>
                  </a:lnTo>
                  <a:lnTo>
                    <a:pt x="1412861" y="1860559"/>
                  </a:lnTo>
                  <a:lnTo>
                    <a:pt x="1443630" y="1855508"/>
                  </a:lnTo>
                  <a:lnTo>
                    <a:pt x="1462522" y="1850084"/>
                  </a:lnTo>
                  <a:lnTo>
                    <a:pt x="1470752" y="1849336"/>
                  </a:lnTo>
                  <a:lnTo>
                    <a:pt x="1480011" y="1847278"/>
                  </a:lnTo>
                  <a:lnTo>
                    <a:pt x="1501334" y="1846624"/>
                  </a:lnTo>
                  <a:lnTo>
                    <a:pt x="1504233" y="1835307"/>
                  </a:lnTo>
                  <a:lnTo>
                    <a:pt x="1505730" y="1835307"/>
                  </a:lnTo>
                  <a:lnTo>
                    <a:pt x="1504982" y="1832221"/>
                  </a:lnTo>
                  <a:lnTo>
                    <a:pt x="1505730" y="1832033"/>
                  </a:lnTo>
                  <a:lnTo>
                    <a:pt x="1506571" y="1831472"/>
                  </a:lnTo>
                  <a:lnTo>
                    <a:pt x="1512651" y="1825581"/>
                  </a:lnTo>
                  <a:lnTo>
                    <a:pt x="1521442" y="1816790"/>
                  </a:lnTo>
                  <a:lnTo>
                    <a:pt x="1521909" y="1816228"/>
                  </a:lnTo>
                  <a:lnTo>
                    <a:pt x="1523686" y="1812861"/>
                  </a:lnTo>
                  <a:lnTo>
                    <a:pt x="1531262" y="1793221"/>
                  </a:lnTo>
                  <a:lnTo>
                    <a:pt x="1532571" y="1791818"/>
                  </a:lnTo>
                  <a:lnTo>
                    <a:pt x="1532571" y="1790883"/>
                  </a:lnTo>
                  <a:lnTo>
                    <a:pt x="1536032" y="1782653"/>
                  </a:lnTo>
                  <a:lnTo>
                    <a:pt x="1534722" y="1780315"/>
                  </a:lnTo>
                  <a:lnTo>
                    <a:pt x="1521909" y="1778538"/>
                  </a:lnTo>
                  <a:lnTo>
                    <a:pt x="1492824" y="1778351"/>
                  </a:lnTo>
                  <a:lnTo>
                    <a:pt x="1491889" y="1777883"/>
                  </a:lnTo>
                  <a:lnTo>
                    <a:pt x="1485436" y="1777603"/>
                  </a:lnTo>
                  <a:lnTo>
                    <a:pt x="1476083" y="1775078"/>
                  </a:lnTo>
                  <a:lnTo>
                    <a:pt x="1473651" y="1774329"/>
                  </a:lnTo>
                  <a:lnTo>
                    <a:pt x="1476737" y="1767876"/>
                  </a:lnTo>
                  <a:lnTo>
                    <a:pt x="1479356" y="1762078"/>
                  </a:lnTo>
                  <a:lnTo>
                    <a:pt x="1479917" y="1761423"/>
                  </a:lnTo>
                  <a:lnTo>
                    <a:pt x="1481882" y="1763107"/>
                  </a:lnTo>
                  <a:lnTo>
                    <a:pt x="1482910" y="1763668"/>
                  </a:lnTo>
                  <a:lnTo>
                    <a:pt x="1483845" y="1764416"/>
                  </a:lnTo>
                  <a:lnTo>
                    <a:pt x="1484313" y="1766474"/>
                  </a:lnTo>
                  <a:lnTo>
                    <a:pt x="1485529" y="1768718"/>
                  </a:lnTo>
                  <a:lnTo>
                    <a:pt x="1486183" y="1768718"/>
                  </a:lnTo>
                  <a:lnTo>
                    <a:pt x="1491140" y="1762265"/>
                  </a:lnTo>
                  <a:lnTo>
                    <a:pt x="1491701" y="1761891"/>
                  </a:lnTo>
                  <a:lnTo>
                    <a:pt x="1492263" y="1761891"/>
                  </a:lnTo>
                  <a:lnTo>
                    <a:pt x="1493385" y="1761891"/>
                  </a:lnTo>
                  <a:lnTo>
                    <a:pt x="1494881" y="1762920"/>
                  </a:lnTo>
                  <a:lnTo>
                    <a:pt x="1496658" y="1764603"/>
                  </a:lnTo>
                  <a:lnTo>
                    <a:pt x="1498061" y="1767035"/>
                  </a:lnTo>
                  <a:lnTo>
                    <a:pt x="1498809" y="1768999"/>
                  </a:lnTo>
                  <a:lnTo>
                    <a:pt x="1498996" y="1769467"/>
                  </a:lnTo>
                  <a:lnTo>
                    <a:pt x="1499464" y="1769841"/>
                  </a:lnTo>
                  <a:lnTo>
                    <a:pt x="1501054" y="1770402"/>
                  </a:lnTo>
                  <a:lnTo>
                    <a:pt x="1501615" y="1770402"/>
                  </a:lnTo>
                  <a:lnTo>
                    <a:pt x="1502550" y="1769747"/>
                  </a:lnTo>
                  <a:lnTo>
                    <a:pt x="1502737" y="1768251"/>
                  </a:lnTo>
                  <a:lnTo>
                    <a:pt x="1502737" y="1765258"/>
                  </a:lnTo>
                  <a:lnTo>
                    <a:pt x="1502737" y="1763949"/>
                  </a:lnTo>
                  <a:lnTo>
                    <a:pt x="1502270" y="1762078"/>
                  </a:lnTo>
                  <a:lnTo>
                    <a:pt x="1502456" y="1761049"/>
                  </a:lnTo>
                  <a:lnTo>
                    <a:pt x="1505730" y="1757402"/>
                  </a:lnTo>
                  <a:lnTo>
                    <a:pt x="1509471" y="1750481"/>
                  </a:lnTo>
                  <a:lnTo>
                    <a:pt x="1510686" y="1748049"/>
                  </a:lnTo>
                  <a:lnTo>
                    <a:pt x="1534161" y="1703252"/>
                  </a:lnTo>
                  <a:lnTo>
                    <a:pt x="1538931" y="1694554"/>
                  </a:lnTo>
                  <a:lnTo>
                    <a:pt x="1550060" y="1673605"/>
                  </a:lnTo>
                  <a:lnTo>
                    <a:pt x="1546974" y="1670892"/>
                  </a:lnTo>
                  <a:lnTo>
                    <a:pt x="1533974" y="1659202"/>
                  </a:lnTo>
                  <a:lnTo>
                    <a:pt x="1533506" y="1658641"/>
                  </a:lnTo>
                  <a:lnTo>
                    <a:pt x="1522097" y="1648540"/>
                  </a:lnTo>
                  <a:lnTo>
                    <a:pt x="1512370" y="1641526"/>
                  </a:lnTo>
                  <a:lnTo>
                    <a:pt x="1493852" y="1628900"/>
                  </a:lnTo>
                  <a:lnTo>
                    <a:pt x="1490579" y="1626656"/>
                  </a:lnTo>
                  <a:lnTo>
                    <a:pt x="1453637" y="1600001"/>
                  </a:lnTo>
                  <a:lnTo>
                    <a:pt x="1457659" y="1592239"/>
                  </a:lnTo>
                  <a:lnTo>
                    <a:pt x="1465047" y="1577836"/>
                  </a:lnTo>
                  <a:lnTo>
                    <a:pt x="1468040" y="1572225"/>
                  </a:lnTo>
                  <a:lnTo>
                    <a:pt x="1473838" y="1561002"/>
                  </a:lnTo>
                  <a:lnTo>
                    <a:pt x="1486932" y="1536125"/>
                  </a:lnTo>
                  <a:lnTo>
                    <a:pt x="1496752" y="1526398"/>
                  </a:lnTo>
                  <a:lnTo>
                    <a:pt x="1510780" y="1512370"/>
                  </a:lnTo>
                  <a:lnTo>
                    <a:pt x="1526866" y="1496471"/>
                  </a:lnTo>
                  <a:lnTo>
                    <a:pt x="1540053" y="1483378"/>
                  </a:lnTo>
                  <a:lnTo>
                    <a:pt x="1541830" y="1481507"/>
                  </a:lnTo>
                  <a:lnTo>
                    <a:pt x="1543701" y="1476831"/>
                  </a:lnTo>
                  <a:lnTo>
                    <a:pt x="1546413" y="1473277"/>
                  </a:lnTo>
                  <a:lnTo>
                    <a:pt x="1549873" y="1468882"/>
                  </a:lnTo>
                  <a:lnTo>
                    <a:pt x="1553240" y="1462429"/>
                  </a:lnTo>
                  <a:lnTo>
                    <a:pt x="1553708" y="1457565"/>
                  </a:lnTo>
                  <a:lnTo>
                    <a:pt x="1550060" y="1457565"/>
                  </a:lnTo>
                  <a:lnTo>
                    <a:pt x="1547255" y="1456256"/>
                  </a:lnTo>
                  <a:lnTo>
                    <a:pt x="1546319" y="1453170"/>
                  </a:lnTo>
                  <a:lnTo>
                    <a:pt x="1547255" y="1450644"/>
                  </a:lnTo>
                  <a:lnTo>
                    <a:pt x="1549686" y="1448494"/>
                  </a:lnTo>
                  <a:lnTo>
                    <a:pt x="1549405" y="1446249"/>
                  </a:lnTo>
                  <a:lnTo>
                    <a:pt x="1547535" y="1445968"/>
                  </a:lnTo>
                  <a:lnTo>
                    <a:pt x="1546880" y="1443443"/>
                  </a:lnTo>
                  <a:lnTo>
                    <a:pt x="1548096" y="1441198"/>
                  </a:lnTo>
                  <a:lnTo>
                    <a:pt x="1547441" y="1438767"/>
                  </a:lnTo>
                  <a:lnTo>
                    <a:pt x="1544355" y="1437551"/>
                  </a:lnTo>
                  <a:lnTo>
                    <a:pt x="1545945" y="1435681"/>
                  </a:lnTo>
                  <a:lnTo>
                    <a:pt x="1546226" y="1432594"/>
                  </a:lnTo>
                  <a:lnTo>
                    <a:pt x="1545571" y="1429228"/>
                  </a:lnTo>
                  <a:lnTo>
                    <a:pt x="1544262" y="1425860"/>
                  </a:lnTo>
                  <a:lnTo>
                    <a:pt x="1541175" y="1422400"/>
                  </a:lnTo>
                  <a:lnTo>
                    <a:pt x="1539305" y="1418940"/>
                  </a:lnTo>
                  <a:lnTo>
                    <a:pt x="1536499" y="1418940"/>
                  </a:lnTo>
                  <a:lnTo>
                    <a:pt x="1533039" y="1419875"/>
                  </a:lnTo>
                  <a:lnTo>
                    <a:pt x="1530513" y="1422120"/>
                  </a:lnTo>
                  <a:lnTo>
                    <a:pt x="1529298" y="1425206"/>
                  </a:lnTo>
                  <a:lnTo>
                    <a:pt x="1526773" y="1426141"/>
                  </a:lnTo>
                  <a:lnTo>
                    <a:pt x="1523032" y="1425206"/>
                  </a:lnTo>
                  <a:lnTo>
                    <a:pt x="1523032" y="1423055"/>
                  </a:lnTo>
                  <a:lnTo>
                    <a:pt x="1524622" y="1422120"/>
                  </a:lnTo>
                  <a:lnTo>
                    <a:pt x="1524996" y="1420249"/>
                  </a:lnTo>
                  <a:lnTo>
                    <a:pt x="1523125" y="1418379"/>
                  </a:lnTo>
                  <a:lnTo>
                    <a:pt x="1522845" y="1417444"/>
                  </a:lnTo>
                  <a:lnTo>
                    <a:pt x="1522845" y="1414638"/>
                  </a:lnTo>
                  <a:lnTo>
                    <a:pt x="1523780" y="1411177"/>
                  </a:lnTo>
                  <a:lnTo>
                    <a:pt x="1521629" y="1409026"/>
                  </a:lnTo>
                  <a:lnTo>
                    <a:pt x="1520694" y="1405286"/>
                  </a:lnTo>
                  <a:lnTo>
                    <a:pt x="1520694" y="1403322"/>
                  </a:lnTo>
                  <a:lnTo>
                    <a:pt x="1526960" y="1393782"/>
                  </a:lnTo>
                  <a:lnTo>
                    <a:pt x="1526586" y="1393502"/>
                  </a:lnTo>
                  <a:lnTo>
                    <a:pt x="1524622" y="1391818"/>
                  </a:lnTo>
                  <a:lnTo>
                    <a:pt x="1520600" y="1388451"/>
                  </a:lnTo>
                  <a:lnTo>
                    <a:pt x="1514428" y="1388077"/>
                  </a:lnTo>
                  <a:lnTo>
                    <a:pt x="1509097" y="1397056"/>
                  </a:lnTo>
                  <a:lnTo>
                    <a:pt x="1505262" y="1403228"/>
                  </a:lnTo>
                  <a:lnTo>
                    <a:pt x="1497313" y="1414170"/>
                  </a:lnTo>
                  <a:lnTo>
                    <a:pt x="1495723" y="1413141"/>
                  </a:lnTo>
                  <a:lnTo>
                    <a:pt x="1489644" y="1400516"/>
                  </a:lnTo>
                  <a:lnTo>
                    <a:pt x="1493665" y="1393314"/>
                  </a:lnTo>
                  <a:lnTo>
                    <a:pt x="1494413" y="1385365"/>
                  </a:lnTo>
                  <a:lnTo>
                    <a:pt x="1494788" y="1381811"/>
                  </a:lnTo>
                  <a:lnTo>
                    <a:pt x="1490205" y="1375638"/>
                  </a:lnTo>
                  <a:lnTo>
                    <a:pt x="1487025" y="1370588"/>
                  </a:lnTo>
                  <a:lnTo>
                    <a:pt x="1485997" y="1368624"/>
                  </a:lnTo>
                  <a:lnTo>
                    <a:pt x="1484874" y="1366473"/>
                  </a:lnTo>
                  <a:lnTo>
                    <a:pt x="1483378" y="1362639"/>
                  </a:lnTo>
                  <a:lnTo>
                    <a:pt x="1482723" y="1361049"/>
                  </a:lnTo>
                  <a:lnTo>
                    <a:pt x="1477486" y="1357588"/>
                  </a:lnTo>
                  <a:lnTo>
                    <a:pt x="1476925" y="1357308"/>
                  </a:lnTo>
                  <a:lnTo>
                    <a:pt x="1476363" y="1356747"/>
                  </a:lnTo>
                  <a:lnTo>
                    <a:pt x="1475896" y="1355905"/>
                  </a:lnTo>
                  <a:lnTo>
                    <a:pt x="1472903" y="1351790"/>
                  </a:lnTo>
                  <a:lnTo>
                    <a:pt x="1472716" y="1350949"/>
                  </a:lnTo>
                  <a:lnTo>
                    <a:pt x="1471687" y="1349733"/>
                  </a:lnTo>
                  <a:lnTo>
                    <a:pt x="1474213" y="1342905"/>
                  </a:lnTo>
                  <a:lnTo>
                    <a:pt x="1474680" y="1340287"/>
                  </a:lnTo>
                  <a:lnTo>
                    <a:pt x="1465047" y="1338510"/>
                  </a:lnTo>
                  <a:lnTo>
                    <a:pt x="1458594" y="1337574"/>
                  </a:lnTo>
                  <a:lnTo>
                    <a:pt x="1456536" y="1331963"/>
                  </a:lnTo>
                  <a:lnTo>
                    <a:pt x="1457004" y="1323359"/>
                  </a:lnTo>
                  <a:lnTo>
                    <a:pt x="1458875" y="1316345"/>
                  </a:lnTo>
                  <a:lnTo>
                    <a:pt x="1459903" y="1311949"/>
                  </a:lnTo>
                  <a:lnTo>
                    <a:pt x="1461025" y="1307273"/>
                  </a:lnTo>
                  <a:lnTo>
                    <a:pt x="1465141" y="1310359"/>
                  </a:lnTo>
                  <a:lnTo>
                    <a:pt x="1469630" y="1312042"/>
                  </a:lnTo>
                  <a:lnTo>
                    <a:pt x="1470098" y="1312042"/>
                  </a:lnTo>
                  <a:lnTo>
                    <a:pt x="1473371" y="1309517"/>
                  </a:lnTo>
                  <a:lnTo>
                    <a:pt x="1476270" y="1305496"/>
                  </a:lnTo>
                  <a:lnTo>
                    <a:pt x="1478047" y="1302784"/>
                  </a:lnTo>
                  <a:lnTo>
                    <a:pt x="1482255" y="1299042"/>
                  </a:lnTo>
                  <a:lnTo>
                    <a:pt x="1484126" y="1296518"/>
                  </a:lnTo>
                  <a:lnTo>
                    <a:pt x="1484967" y="1296518"/>
                  </a:lnTo>
                  <a:lnTo>
                    <a:pt x="1487774" y="1296518"/>
                  </a:lnTo>
                  <a:lnTo>
                    <a:pt x="1489737" y="1296237"/>
                  </a:lnTo>
                  <a:lnTo>
                    <a:pt x="1490486" y="1296237"/>
                  </a:lnTo>
                  <a:lnTo>
                    <a:pt x="1491140" y="1296704"/>
                  </a:lnTo>
                  <a:lnTo>
                    <a:pt x="1492263" y="1298107"/>
                  </a:lnTo>
                  <a:lnTo>
                    <a:pt x="1493011" y="1298669"/>
                  </a:lnTo>
                  <a:lnTo>
                    <a:pt x="1494413" y="1299511"/>
                  </a:lnTo>
                  <a:lnTo>
                    <a:pt x="1496845" y="1300446"/>
                  </a:lnTo>
                  <a:lnTo>
                    <a:pt x="1499183" y="1301100"/>
                  </a:lnTo>
                  <a:lnTo>
                    <a:pt x="1500118" y="1301100"/>
                  </a:lnTo>
                  <a:lnTo>
                    <a:pt x="1501054" y="1301007"/>
                  </a:lnTo>
                  <a:lnTo>
                    <a:pt x="1501709" y="1300539"/>
                  </a:lnTo>
                  <a:lnTo>
                    <a:pt x="1508162" y="1292870"/>
                  </a:lnTo>
                  <a:lnTo>
                    <a:pt x="1508442" y="1292683"/>
                  </a:lnTo>
                  <a:lnTo>
                    <a:pt x="1516298" y="1287633"/>
                  </a:lnTo>
                  <a:lnTo>
                    <a:pt x="1516672" y="1287352"/>
                  </a:lnTo>
                  <a:lnTo>
                    <a:pt x="1519197" y="1285014"/>
                  </a:lnTo>
                  <a:lnTo>
                    <a:pt x="1526212" y="1280806"/>
                  </a:lnTo>
                  <a:lnTo>
                    <a:pt x="1528643" y="1277813"/>
                  </a:lnTo>
                  <a:lnTo>
                    <a:pt x="1530140" y="1275475"/>
                  </a:lnTo>
                  <a:lnTo>
                    <a:pt x="1526866" y="1271173"/>
                  </a:lnTo>
                  <a:lnTo>
                    <a:pt x="1520881" y="1264439"/>
                  </a:lnTo>
                  <a:lnTo>
                    <a:pt x="1521348" y="1257331"/>
                  </a:lnTo>
                  <a:lnTo>
                    <a:pt x="1524341" y="1248166"/>
                  </a:lnTo>
                  <a:lnTo>
                    <a:pt x="1520787" y="1238533"/>
                  </a:lnTo>
                  <a:lnTo>
                    <a:pt x="1512463" y="1230490"/>
                  </a:lnTo>
                  <a:lnTo>
                    <a:pt x="1506291" y="1224504"/>
                  </a:lnTo>
                  <a:lnTo>
                    <a:pt x="1529578" y="1215339"/>
                  </a:lnTo>
                  <a:lnTo>
                    <a:pt x="1529766" y="1214965"/>
                  </a:lnTo>
                  <a:lnTo>
                    <a:pt x="1529298" y="1201965"/>
                  </a:lnTo>
                  <a:lnTo>
                    <a:pt x="1529766" y="1192426"/>
                  </a:lnTo>
                  <a:lnTo>
                    <a:pt x="1529017" y="1188030"/>
                  </a:lnTo>
                  <a:lnTo>
                    <a:pt x="1528363" y="1181577"/>
                  </a:lnTo>
                  <a:lnTo>
                    <a:pt x="1521722" y="1174469"/>
                  </a:lnTo>
                  <a:lnTo>
                    <a:pt x="1518543" y="1171477"/>
                  </a:lnTo>
                  <a:lnTo>
                    <a:pt x="1515924" y="1169700"/>
                  </a:lnTo>
                  <a:lnTo>
                    <a:pt x="1514334" y="1169045"/>
                  </a:lnTo>
                  <a:lnTo>
                    <a:pt x="1507320" y="1163433"/>
                  </a:lnTo>
                  <a:lnTo>
                    <a:pt x="1503953" y="1163621"/>
                  </a:lnTo>
                  <a:lnTo>
                    <a:pt x="1498716" y="1164088"/>
                  </a:lnTo>
                  <a:lnTo>
                    <a:pt x="1493665" y="1165959"/>
                  </a:lnTo>
                  <a:lnTo>
                    <a:pt x="1491047" y="1167268"/>
                  </a:lnTo>
                  <a:lnTo>
                    <a:pt x="1488241" y="1169700"/>
                  </a:lnTo>
                  <a:lnTo>
                    <a:pt x="1486464" y="1175498"/>
                  </a:lnTo>
                  <a:lnTo>
                    <a:pt x="1484126" y="1177368"/>
                  </a:lnTo>
                  <a:lnTo>
                    <a:pt x="1481133" y="1179613"/>
                  </a:lnTo>
                  <a:lnTo>
                    <a:pt x="1477767" y="1182606"/>
                  </a:lnTo>
                  <a:lnTo>
                    <a:pt x="1470752" y="1187843"/>
                  </a:lnTo>
                  <a:lnTo>
                    <a:pt x="1467759" y="1184944"/>
                  </a:lnTo>
                  <a:lnTo>
                    <a:pt x="1465702" y="1183447"/>
                  </a:lnTo>
                  <a:lnTo>
                    <a:pt x="1464206" y="1182419"/>
                  </a:lnTo>
                  <a:lnTo>
                    <a:pt x="1462522" y="1182606"/>
                  </a:lnTo>
                  <a:lnTo>
                    <a:pt x="1457565" y="1185224"/>
                  </a:lnTo>
                  <a:lnTo>
                    <a:pt x="1453076" y="1189152"/>
                  </a:lnTo>
                  <a:lnTo>
                    <a:pt x="1449148" y="1189901"/>
                  </a:lnTo>
                  <a:lnTo>
                    <a:pt x="1445127" y="1191116"/>
                  </a:lnTo>
                  <a:lnTo>
                    <a:pt x="1441012" y="1196821"/>
                  </a:lnTo>
                  <a:lnTo>
                    <a:pt x="1438393" y="1196821"/>
                  </a:lnTo>
                  <a:lnTo>
                    <a:pt x="1433156" y="1197008"/>
                  </a:lnTo>
                  <a:lnTo>
                    <a:pt x="1432782" y="1186721"/>
                  </a:lnTo>
                  <a:lnTo>
                    <a:pt x="1435306" y="1180268"/>
                  </a:lnTo>
                  <a:lnTo>
                    <a:pt x="1434091" y="1176994"/>
                  </a:lnTo>
                  <a:lnTo>
                    <a:pt x="1432968" y="1174282"/>
                  </a:lnTo>
                  <a:lnTo>
                    <a:pt x="1429321" y="1164182"/>
                  </a:lnTo>
                  <a:lnTo>
                    <a:pt x="1423522" y="1157728"/>
                  </a:lnTo>
                  <a:lnTo>
                    <a:pt x="1417444" y="1156793"/>
                  </a:lnTo>
                  <a:lnTo>
                    <a:pt x="1407717" y="1153801"/>
                  </a:lnTo>
                  <a:lnTo>
                    <a:pt x="1405660" y="1154175"/>
                  </a:lnTo>
                  <a:lnTo>
                    <a:pt x="1400890" y="1154549"/>
                  </a:lnTo>
                  <a:lnTo>
                    <a:pt x="1400516" y="1148470"/>
                  </a:lnTo>
                  <a:lnTo>
                    <a:pt x="1400516" y="1144448"/>
                  </a:lnTo>
                  <a:lnTo>
                    <a:pt x="1400329" y="1141175"/>
                  </a:lnTo>
                  <a:lnTo>
                    <a:pt x="1399580" y="1132571"/>
                  </a:lnTo>
                  <a:lnTo>
                    <a:pt x="1399300" y="1129578"/>
                  </a:lnTo>
                  <a:lnTo>
                    <a:pt x="1389387" y="1127333"/>
                  </a:lnTo>
                  <a:lnTo>
                    <a:pt x="1389854" y="1125930"/>
                  </a:lnTo>
                  <a:lnTo>
                    <a:pt x="1389854" y="1125182"/>
                  </a:lnTo>
                  <a:lnTo>
                    <a:pt x="1399861" y="1114801"/>
                  </a:lnTo>
                  <a:lnTo>
                    <a:pt x="1401451" y="1112837"/>
                  </a:lnTo>
                  <a:lnTo>
                    <a:pt x="1405753" y="1106664"/>
                  </a:lnTo>
                  <a:lnTo>
                    <a:pt x="1409401" y="1103765"/>
                  </a:lnTo>
                  <a:lnTo>
                    <a:pt x="1413703" y="1100398"/>
                  </a:lnTo>
                  <a:lnTo>
                    <a:pt x="1414451" y="1095255"/>
                  </a:lnTo>
                  <a:lnTo>
                    <a:pt x="1412580" y="1084499"/>
                  </a:lnTo>
                  <a:lnTo>
                    <a:pt x="1412206" y="1082255"/>
                  </a:lnTo>
                  <a:lnTo>
                    <a:pt x="1410710" y="1073277"/>
                  </a:lnTo>
                  <a:lnTo>
                    <a:pt x="1410523" y="1072996"/>
                  </a:lnTo>
                  <a:lnTo>
                    <a:pt x="1398645" y="1060277"/>
                  </a:lnTo>
                  <a:lnTo>
                    <a:pt x="1394156" y="1055507"/>
                  </a:lnTo>
                  <a:lnTo>
                    <a:pt x="1392941" y="1044191"/>
                  </a:lnTo>
                  <a:lnTo>
                    <a:pt x="1392566" y="1041105"/>
                  </a:lnTo>
                  <a:lnTo>
                    <a:pt x="1394811" y="1038206"/>
                  </a:lnTo>
                  <a:lnTo>
                    <a:pt x="1397056" y="1035587"/>
                  </a:lnTo>
                  <a:lnTo>
                    <a:pt x="1397056" y="1033061"/>
                  </a:lnTo>
                  <a:lnTo>
                    <a:pt x="1397056" y="1032594"/>
                  </a:lnTo>
                  <a:lnTo>
                    <a:pt x="1396868" y="1032314"/>
                  </a:lnTo>
                  <a:lnTo>
                    <a:pt x="1395279" y="1028760"/>
                  </a:lnTo>
                  <a:lnTo>
                    <a:pt x="1394437" y="1026795"/>
                  </a:lnTo>
                  <a:lnTo>
                    <a:pt x="1391818" y="1025580"/>
                  </a:lnTo>
                  <a:lnTo>
                    <a:pt x="1387984" y="1023709"/>
                  </a:lnTo>
                  <a:lnTo>
                    <a:pt x="1384243" y="1014637"/>
                  </a:lnTo>
                  <a:lnTo>
                    <a:pt x="1384430" y="1002760"/>
                  </a:lnTo>
                  <a:lnTo>
                    <a:pt x="1384898" y="1002199"/>
                  </a:lnTo>
                  <a:lnTo>
                    <a:pt x="1385272" y="1001825"/>
                  </a:lnTo>
                  <a:lnTo>
                    <a:pt x="1395091" y="999299"/>
                  </a:lnTo>
                  <a:lnTo>
                    <a:pt x="1398458" y="993314"/>
                  </a:lnTo>
                  <a:lnTo>
                    <a:pt x="1400516" y="989947"/>
                  </a:lnTo>
                  <a:lnTo>
                    <a:pt x="1400796" y="989947"/>
                  </a:lnTo>
                  <a:lnTo>
                    <a:pt x="1410056" y="981717"/>
                  </a:lnTo>
                  <a:lnTo>
                    <a:pt x="1410617" y="981249"/>
                  </a:lnTo>
                  <a:lnTo>
                    <a:pt x="1411271" y="981249"/>
                  </a:lnTo>
                  <a:lnTo>
                    <a:pt x="1413609" y="980969"/>
                  </a:lnTo>
                  <a:lnTo>
                    <a:pt x="1414264" y="980782"/>
                  </a:lnTo>
                  <a:lnTo>
                    <a:pt x="1415386" y="978537"/>
                  </a:lnTo>
                  <a:lnTo>
                    <a:pt x="1416695" y="977789"/>
                  </a:lnTo>
                  <a:lnTo>
                    <a:pt x="1422494" y="974609"/>
                  </a:lnTo>
                  <a:lnTo>
                    <a:pt x="1422681" y="971991"/>
                  </a:lnTo>
                  <a:lnTo>
                    <a:pt x="1420998" y="969840"/>
                  </a:lnTo>
                  <a:lnTo>
                    <a:pt x="1409214" y="963948"/>
                  </a:lnTo>
                  <a:lnTo>
                    <a:pt x="1404350" y="960861"/>
                  </a:lnTo>
                  <a:lnTo>
                    <a:pt x="1398084" y="953566"/>
                  </a:lnTo>
                  <a:lnTo>
                    <a:pt x="1395279" y="940473"/>
                  </a:lnTo>
                  <a:lnTo>
                    <a:pt x="1393127" y="937107"/>
                  </a:lnTo>
                  <a:lnTo>
                    <a:pt x="1385645" y="933553"/>
                  </a:lnTo>
                  <a:lnTo>
                    <a:pt x="1378351" y="932617"/>
                  </a:lnTo>
                  <a:lnTo>
                    <a:pt x="1377696" y="933085"/>
                  </a:lnTo>
                  <a:lnTo>
                    <a:pt x="1375452" y="933085"/>
                  </a:lnTo>
                  <a:lnTo>
                    <a:pt x="1363107" y="933459"/>
                  </a:lnTo>
                  <a:lnTo>
                    <a:pt x="1362078" y="933272"/>
                  </a:lnTo>
                  <a:lnTo>
                    <a:pt x="1342905" y="925977"/>
                  </a:lnTo>
                  <a:lnTo>
                    <a:pt x="1340754" y="924668"/>
                  </a:lnTo>
                  <a:lnTo>
                    <a:pt x="1339538" y="923919"/>
                  </a:lnTo>
                  <a:lnTo>
                    <a:pt x="1337761" y="923265"/>
                  </a:lnTo>
                  <a:lnTo>
                    <a:pt x="1336546" y="923078"/>
                  </a:lnTo>
                  <a:lnTo>
                    <a:pt x="1329438" y="922610"/>
                  </a:lnTo>
                  <a:lnTo>
                    <a:pt x="1324200" y="917934"/>
                  </a:lnTo>
                  <a:lnTo>
                    <a:pt x="1322237" y="915128"/>
                  </a:lnTo>
                  <a:lnTo>
                    <a:pt x="1321115" y="914473"/>
                  </a:lnTo>
                  <a:lnTo>
                    <a:pt x="1319805" y="913726"/>
                  </a:lnTo>
                  <a:lnTo>
                    <a:pt x="1318963" y="912977"/>
                  </a:lnTo>
                  <a:lnTo>
                    <a:pt x="1318308" y="912977"/>
                  </a:lnTo>
                  <a:lnTo>
                    <a:pt x="1309985" y="909236"/>
                  </a:lnTo>
                  <a:lnTo>
                    <a:pt x="1309424" y="908956"/>
                  </a:lnTo>
                  <a:lnTo>
                    <a:pt x="1308769" y="908956"/>
                  </a:lnTo>
                  <a:lnTo>
                    <a:pt x="1311388" y="906804"/>
                  </a:lnTo>
                  <a:lnTo>
                    <a:pt x="1319805" y="901287"/>
                  </a:lnTo>
                  <a:lnTo>
                    <a:pt x="1329251" y="899604"/>
                  </a:lnTo>
                  <a:lnTo>
                    <a:pt x="1332337" y="898949"/>
                  </a:lnTo>
                  <a:lnTo>
                    <a:pt x="1342905" y="896797"/>
                  </a:lnTo>
                  <a:lnTo>
                    <a:pt x="1343841" y="891186"/>
                  </a:lnTo>
                  <a:lnTo>
                    <a:pt x="1345337" y="883611"/>
                  </a:lnTo>
                  <a:lnTo>
                    <a:pt x="1346459" y="877906"/>
                  </a:lnTo>
                  <a:lnTo>
                    <a:pt x="1346927" y="874726"/>
                  </a:lnTo>
                  <a:lnTo>
                    <a:pt x="1347114" y="873043"/>
                  </a:lnTo>
                  <a:lnTo>
                    <a:pt x="1347956" y="868460"/>
                  </a:lnTo>
                  <a:lnTo>
                    <a:pt x="1348517" y="864812"/>
                  </a:lnTo>
                  <a:lnTo>
                    <a:pt x="1350013" y="857892"/>
                  </a:lnTo>
                  <a:lnTo>
                    <a:pt x="1354876" y="848913"/>
                  </a:lnTo>
                  <a:lnTo>
                    <a:pt x="1359085" y="841151"/>
                  </a:lnTo>
                  <a:lnTo>
                    <a:pt x="1362732" y="836755"/>
                  </a:lnTo>
                  <a:lnTo>
                    <a:pt x="1374049" y="831705"/>
                  </a:lnTo>
                  <a:lnTo>
                    <a:pt x="1379380" y="827684"/>
                  </a:lnTo>
                  <a:lnTo>
                    <a:pt x="1380034" y="822633"/>
                  </a:lnTo>
                  <a:lnTo>
                    <a:pt x="1380221" y="822166"/>
                  </a:lnTo>
                  <a:lnTo>
                    <a:pt x="1380595" y="819547"/>
                  </a:lnTo>
                  <a:lnTo>
                    <a:pt x="1380969" y="816555"/>
                  </a:lnTo>
                  <a:lnTo>
                    <a:pt x="1381437" y="814029"/>
                  </a:lnTo>
                  <a:lnTo>
                    <a:pt x="1381905" y="811972"/>
                  </a:lnTo>
                  <a:lnTo>
                    <a:pt x="1382092" y="806921"/>
                  </a:lnTo>
                  <a:lnTo>
                    <a:pt x="1381530" y="801965"/>
                  </a:lnTo>
                  <a:lnTo>
                    <a:pt x="1381530" y="801404"/>
                  </a:lnTo>
                  <a:lnTo>
                    <a:pt x="1381437" y="801123"/>
                  </a:lnTo>
                  <a:lnTo>
                    <a:pt x="1380315" y="796821"/>
                  </a:lnTo>
                  <a:lnTo>
                    <a:pt x="1377135" y="792799"/>
                  </a:lnTo>
                  <a:lnTo>
                    <a:pt x="1371243" y="786814"/>
                  </a:lnTo>
                  <a:lnTo>
                    <a:pt x="1371243" y="785317"/>
                  </a:lnTo>
                  <a:lnTo>
                    <a:pt x="1373394" y="780922"/>
                  </a:lnTo>
                  <a:lnTo>
                    <a:pt x="1373675" y="780735"/>
                  </a:lnTo>
                  <a:lnTo>
                    <a:pt x="1373861" y="780735"/>
                  </a:lnTo>
                  <a:lnTo>
                    <a:pt x="1373861" y="780455"/>
                  </a:lnTo>
                  <a:lnTo>
                    <a:pt x="1373207" y="761375"/>
                  </a:lnTo>
                  <a:lnTo>
                    <a:pt x="1358056" y="757728"/>
                  </a:lnTo>
                  <a:lnTo>
                    <a:pt x="1351416" y="750994"/>
                  </a:lnTo>
                  <a:lnTo>
                    <a:pt x="1348049" y="745290"/>
                  </a:lnTo>
                  <a:lnTo>
                    <a:pt x="1347301" y="739584"/>
                  </a:lnTo>
                  <a:lnTo>
                    <a:pt x="1349639" y="730700"/>
                  </a:lnTo>
                  <a:lnTo>
                    <a:pt x="1356934" y="717794"/>
                  </a:lnTo>
                  <a:lnTo>
                    <a:pt x="1367128" y="706197"/>
                  </a:lnTo>
                  <a:lnTo>
                    <a:pt x="1371430" y="700960"/>
                  </a:lnTo>
                  <a:lnTo>
                    <a:pt x="1372365" y="700960"/>
                  </a:lnTo>
                  <a:lnTo>
                    <a:pt x="1373675" y="701707"/>
                  </a:lnTo>
                  <a:lnTo>
                    <a:pt x="1374049" y="701707"/>
                  </a:lnTo>
                  <a:lnTo>
                    <a:pt x="1374236" y="701521"/>
                  </a:lnTo>
                  <a:lnTo>
                    <a:pt x="1378538" y="704420"/>
                  </a:lnTo>
                  <a:lnTo>
                    <a:pt x="1379660" y="708067"/>
                  </a:lnTo>
                  <a:lnTo>
                    <a:pt x="1379660" y="708909"/>
                  </a:lnTo>
                  <a:lnTo>
                    <a:pt x="1381250" y="714520"/>
                  </a:lnTo>
                  <a:lnTo>
                    <a:pt x="1387703" y="720973"/>
                  </a:lnTo>
                  <a:lnTo>
                    <a:pt x="1395465" y="721534"/>
                  </a:lnTo>
                  <a:lnTo>
                    <a:pt x="1404070" y="721254"/>
                  </a:lnTo>
                  <a:lnTo>
                    <a:pt x="1411271" y="715923"/>
                  </a:lnTo>
                  <a:lnTo>
                    <a:pt x="1415012" y="710779"/>
                  </a:lnTo>
                  <a:lnTo>
                    <a:pt x="1420437" y="708441"/>
                  </a:lnTo>
                  <a:lnTo>
                    <a:pt x="1426609" y="708441"/>
                  </a:lnTo>
                  <a:lnTo>
                    <a:pt x="1433904" y="703671"/>
                  </a:lnTo>
                  <a:lnTo>
                    <a:pt x="1434839" y="699930"/>
                  </a:lnTo>
                  <a:lnTo>
                    <a:pt x="1438113" y="697967"/>
                  </a:lnTo>
                  <a:lnTo>
                    <a:pt x="1442227" y="698247"/>
                  </a:lnTo>
                  <a:lnTo>
                    <a:pt x="1449803" y="698434"/>
                  </a:lnTo>
                  <a:lnTo>
                    <a:pt x="1453544" y="700866"/>
                  </a:lnTo>
                  <a:lnTo>
                    <a:pt x="1460090" y="697779"/>
                  </a:lnTo>
                  <a:lnTo>
                    <a:pt x="1470004" y="697779"/>
                  </a:lnTo>
                  <a:lnTo>
                    <a:pt x="1474119" y="700960"/>
                  </a:lnTo>
                  <a:lnTo>
                    <a:pt x="1484313" y="705448"/>
                  </a:lnTo>
                  <a:lnTo>
                    <a:pt x="1489363" y="707038"/>
                  </a:lnTo>
                  <a:lnTo>
                    <a:pt x="1491889" y="706103"/>
                  </a:lnTo>
                  <a:lnTo>
                    <a:pt x="1491889" y="703298"/>
                  </a:lnTo>
                  <a:lnTo>
                    <a:pt x="1492169" y="700211"/>
                  </a:lnTo>
                  <a:lnTo>
                    <a:pt x="1492450" y="696844"/>
                  </a:lnTo>
                  <a:lnTo>
                    <a:pt x="1492263" y="692542"/>
                  </a:lnTo>
                  <a:lnTo>
                    <a:pt x="1492450" y="685434"/>
                  </a:lnTo>
                  <a:lnTo>
                    <a:pt x="1492263" y="684593"/>
                  </a:lnTo>
                  <a:lnTo>
                    <a:pt x="1491608" y="683377"/>
                  </a:lnTo>
                  <a:lnTo>
                    <a:pt x="1490859" y="681974"/>
                  </a:lnTo>
                  <a:lnTo>
                    <a:pt x="1489924" y="679262"/>
                  </a:lnTo>
                  <a:lnTo>
                    <a:pt x="1489737" y="678046"/>
                  </a:lnTo>
                  <a:lnTo>
                    <a:pt x="1490018" y="677391"/>
                  </a:lnTo>
                  <a:lnTo>
                    <a:pt x="1490298" y="676643"/>
                  </a:lnTo>
                  <a:lnTo>
                    <a:pt x="1490673" y="675988"/>
                  </a:lnTo>
                  <a:lnTo>
                    <a:pt x="1490859" y="675053"/>
                  </a:lnTo>
                  <a:lnTo>
                    <a:pt x="1491140" y="673650"/>
                  </a:lnTo>
                  <a:lnTo>
                    <a:pt x="1491701" y="672528"/>
                  </a:lnTo>
                  <a:lnTo>
                    <a:pt x="1491982" y="671967"/>
                  </a:lnTo>
                  <a:lnTo>
                    <a:pt x="1492356" y="670564"/>
                  </a:lnTo>
                  <a:lnTo>
                    <a:pt x="1492917" y="669255"/>
                  </a:lnTo>
                  <a:lnTo>
                    <a:pt x="1493946" y="668319"/>
                  </a:lnTo>
                  <a:lnTo>
                    <a:pt x="1494975" y="667758"/>
                  </a:lnTo>
                  <a:lnTo>
                    <a:pt x="1495255" y="667478"/>
                  </a:lnTo>
                  <a:lnTo>
                    <a:pt x="1496003" y="666917"/>
                  </a:lnTo>
                  <a:lnTo>
                    <a:pt x="1499277" y="664018"/>
                  </a:lnTo>
                  <a:lnTo>
                    <a:pt x="1499464" y="664018"/>
                  </a:lnTo>
                  <a:lnTo>
                    <a:pt x="1501054" y="663737"/>
                  </a:lnTo>
                  <a:lnTo>
                    <a:pt x="1503392" y="662427"/>
                  </a:lnTo>
                  <a:lnTo>
                    <a:pt x="1504233" y="661866"/>
                  </a:lnTo>
                  <a:lnTo>
                    <a:pt x="1505449" y="660464"/>
                  </a:lnTo>
                  <a:lnTo>
                    <a:pt x="1507787" y="657938"/>
                  </a:lnTo>
                  <a:lnTo>
                    <a:pt x="1509097" y="656629"/>
                  </a:lnTo>
                  <a:lnTo>
                    <a:pt x="1510313" y="655133"/>
                  </a:lnTo>
                  <a:lnTo>
                    <a:pt x="1511622" y="655881"/>
                  </a:lnTo>
                  <a:lnTo>
                    <a:pt x="1515456" y="658312"/>
                  </a:lnTo>
                  <a:lnTo>
                    <a:pt x="1516578" y="658593"/>
                  </a:lnTo>
                  <a:lnTo>
                    <a:pt x="1522564" y="660276"/>
                  </a:lnTo>
                  <a:lnTo>
                    <a:pt x="1524622" y="660464"/>
                  </a:lnTo>
                  <a:lnTo>
                    <a:pt x="1530046" y="661212"/>
                  </a:lnTo>
                  <a:lnTo>
                    <a:pt x="1532571" y="664953"/>
                  </a:lnTo>
                  <a:lnTo>
                    <a:pt x="1537996" y="669348"/>
                  </a:lnTo>
                  <a:lnTo>
                    <a:pt x="1543139" y="665981"/>
                  </a:lnTo>
                  <a:lnTo>
                    <a:pt x="1546226" y="663643"/>
                  </a:lnTo>
                  <a:lnTo>
                    <a:pt x="1553614" y="664579"/>
                  </a:lnTo>
                  <a:lnTo>
                    <a:pt x="1560816" y="663456"/>
                  </a:lnTo>
                  <a:lnTo>
                    <a:pt x="1568204" y="663456"/>
                  </a:lnTo>
                  <a:lnTo>
                    <a:pt x="1569793" y="662988"/>
                  </a:lnTo>
                  <a:lnTo>
                    <a:pt x="1574750" y="660744"/>
                  </a:lnTo>
                  <a:lnTo>
                    <a:pt x="1577182" y="654478"/>
                  </a:lnTo>
                  <a:lnTo>
                    <a:pt x="1581858" y="655039"/>
                  </a:lnTo>
                  <a:lnTo>
                    <a:pt x="1583261" y="654759"/>
                  </a:lnTo>
                  <a:lnTo>
                    <a:pt x="1587657" y="653917"/>
                  </a:lnTo>
                  <a:lnTo>
                    <a:pt x="1592146" y="656816"/>
                  </a:lnTo>
                  <a:lnTo>
                    <a:pt x="1594577" y="657845"/>
                  </a:lnTo>
                  <a:lnTo>
                    <a:pt x="1596541" y="659061"/>
                  </a:lnTo>
                  <a:lnTo>
                    <a:pt x="1602808" y="664018"/>
                  </a:lnTo>
                  <a:lnTo>
                    <a:pt x="1605146" y="661118"/>
                  </a:lnTo>
                  <a:lnTo>
                    <a:pt x="1608232" y="652234"/>
                  </a:lnTo>
                  <a:lnTo>
                    <a:pt x="1610196" y="650176"/>
                  </a:lnTo>
                  <a:lnTo>
                    <a:pt x="1613937" y="646248"/>
                  </a:lnTo>
                  <a:lnTo>
                    <a:pt x="1618052" y="649989"/>
                  </a:lnTo>
                  <a:lnTo>
                    <a:pt x="1623757" y="648960"/>
                  </a:lnTo>
                  <a:lnTo>
                    <a:pt x="1624692" y="648680"/>
                  </a:lnTo>
                  <a:lnTo>
                    <a:pt x="1624505" y="647931"/>
                  </a:lnTo>
                  <a:lnTo>
                    <a:pt x="1621325" y="638299"/>
                  </a:lnTo>
                  <a:lnTo>
                    <a:pt x="1623850" y="632687"/>
                  </a:lnTo>
                  <a:lnTo>
                    <a:pt x="1626843" y="630817"/>
                  </a:lnTo>
                  <a:lnTo>
                    <a:pt x="1630677" y="628385"/>
                  </a:lnTo>
                  <a:lnTo>
                    <a:pt x="1644332" y="604630"/>
                  </a:lnTo>
                  <a:lnTo>
                    <a:pt x="1645828" y="603134"/>
                  </a:lnTo>
                  <a:lnTo>
                    <a:pt x="1638908" y="590415"/>
                  </a:lnTo>
                  <a:lnTo>
                    <a:pt x="1638908" y="590134"/>
                  </a:lnTo>
                  <a:lnTo>
                    <a:pt x="1638908" y="589853"/>
                  </a:lnTo>
                  <a:lnTo>
                    <a:pt x="1639095" y="589666"/>
                  </a:lnTo>
                  <a:lnTo>
                    <a:pt x="1639281" y="589199"/>
                  </a:lnTo>
                  <a:lnTo>
                    <a:pt x="1639562" y="588918"/>
                  </a:lnTo>
                  <a:lnTo>
                    <a:pt x="1639936" y="588731"/>
                  </a:lnTo>
                  <a:lnTo>
                    <a:pt x="1640591" y="588544"/>
                  </a:lnTo>
                  <a:lnTo>
                    <a:pt x="1641526" y="588170"/>
                  </a:lnTo>
                  <a:lnTo>
                    <a:pt x="1641900" y="587983"/>
                  </a:lnTo>
                  <a:lnTo>
                    <a:pt x="1642368" y="587796"/>
                  </a:lnTo>
                  <a:lnTo>
                    <a:pt x="1642555" y="587796"/>
                  </a:lnTo>
                  <a:lnTo>
                    <a:pt x="1643396" y="587515"/>
                  </a:lnTo>
                  <a:lnTo>
                    <a:pt x="1643771" y="587328"/>
                  </a:lnTo>
                  <a:lnTo>
                    <a:pt x="1644426" y="587047"/>
                  </a:lnTo>
                  <a:lnTo>
                    <a:pt x="1644987" y="586861"/>
                  </a:lnTo>
                  <a:lnTo>
                    <a:pt x="1646015" y="586673"/>
                  </a:lnTo>
                  <a:lnTo>
                    <a:pt x="1646764" y="586486"/>
                  </a:lnTo>
                  <a:lnTo>
                    <a:pt x="1647325" y="586486"/>
                  </a:lnTo>
                  <a:lnTo>
                    <a:pt x="1647605" y="586673"/>
                  </a:lnTo>
                  <a:lnTo>
                    <a:pt x="1647979" y="587047"/>
                  </a:lnTo>
                  <a:lnTo>
                    <a:pt x="1649943" y="583400"/>
                  </a:lnTo>
                  <a:lnTo>
                    <a:pt x="1649288" y="575357"/>
                  </a:lnTo>
                  <a:lnTo>
                    <a:pt x="1644332" y="568530"/>
                  </a:lnTo>
                  <a:lnTo>
                    <a:pt x="1642461" y="560487"/>
                  </a:lnTo>
                  <a:lnTo>
                    <a:pt x="1641900" y="551228"/>
                  </a:lnTo>
                  <a:lnTo>
                    <a:pt x="1644987" y="544401"/>
                  </a:lnTo>
                  <a:lnTo>
                    <a:pt x="1642368" y="537293"/>
                  </a:lnTo>
                  <a:lnTo>
                    <a:pt x="1630023" y="525135"/>
                  </a:lnTo>
                  <a:lnTo>
                    <a:pt x="1619548" y="511948"/>
                  </a:lnTo>
                  <a:lnTo>
                    <a:pt x="1620016" y="505401"/>
                  </a:lnTo>
                  <a:lnTo>
                    <a:pt x="1625346" y="489222"/>
                  </a:lnTo>
                  <a:lnTo>
                    <a:pt x="1634699" y="482394"/>
                  </a:lnTo>
                  <a:lnTo>
                    <a:pt x="1640311" y="481085"/>
                  </a:lnTo>
                  <a:lnTo>
                    <a:pt x="1643116" y="468086"/>
                  </a:lnTo>
                  <a:lnTo>
                    <a:pt x="1641246" y="456301"/>
                  </a:lnTo>
                  <a:lnTo>
                    <a:pt x="1653123" y="440777"/>
                  </a:lnTo>
                  <a:lnTo>
                    <a:pt x="1654713" y="432921"/>
                  </a:lnTo>
                  <a:lnTo>
                    <a:pt x="1653217" y="421978"/>
                  </a:lnTo>
                  <a:lnTo>
                    <a:pt x="1653965" y="413748"/>
                  </a:lnTo>
                  <a:lnTo>
                    <a:pt x="1655555" y="405425"/>
                  </a:lnTo>
                  <a:lnTo>
                    <a:pt x="1654526" y="394482"/>
                  </a:lnTo>
                  <a:lnTo>
                    <a:pt x="1657519" y="390555"/>
                  </a:lnTo>
                  <a:lnTo>
                    <a:pt x="1651346" y="389432"/>
                  </a:lnTo>
                  <a:lnTo>
                    <a:pt x="1649195" y="389432"/>
                  </a:lnTo>
                  <a:lnTo>
                    <a:pt x="1641807" y="386907"/>
                  </a:lnTo>
                  <a:lnTo>
                    <a:pt x="1640591" y="386346"/>
                  </a:lnTo>
                  <a:lnTo>
                    <a:pt x="1638253" y="384663"/>
                  </a:lnTo>
                  <a:lnTo>
                    <a:pt x="1635354" y="380454"/>
                  </a:lnTo>
                  <a:lnTo>
                    <a:pt x="1634886" y="378677"/>
                  </a:lnTo>
                  <a:lnTo>
                    <a:pt x="1634886" y="377180"/>
                  </a:lnTo>
                  <a:lnTo>
                    <a:pt x="1634886" y="375684"/>
                  </a:lnTo>
                  <a:lnTo>
                    <a:pt x="1634886" y="372504"/>
                  </a:lnTo>
                  <a:lnTo>
                    <a:pt x="1634699" y="370914"/>
                  </a:lnTo>
                  <a:lnTo>
                    <a:pt x="1634512" y="369137"/>
                  </a:lnTo>
                  <a:lnTo>
                    <a:pt x="1634325" y="367828"/>
                  </a:lnTo>
                  <a:lnTo>
                    <a:pt x="1634512" y="365677"/>
                  </a:lnTo>
                  <a:lnTo>
                    <a:pt x="1634512" y="363339"/>
                  </a:lnTo>
                  <a:lnTo>
                    <a:pt x="1634419" y="361936"/>
                  </a:lnTo>
                  <a:lnTo>
                    <a:pt x="1633950" y="360721"/>
                  </a:lnTo>
                  <a:lnTo>
                    <a:pt x="1644612" y="343699"/>
                  </a:lnTo>
                  <a:lnTo>
                    <a:pt x="1643865" y="337340"/>
                  </a:lnTo>
                  <a:lnTo>
                    <a:pt x="1643303" y="332195"/>
                  </a:lnTo>
                  <a:lnTo>
                    <a:pt x="1643677" y="330606"/>
                  </a:lnTo>
                  <a:lnTo>
                    <a:pt x="1642368" y="329203"/>
                  </a:lnTo>
                  <a:lnTo>
                    <a:pt x="1641807" y="328642"/>
                  </a:lnTo>
                  <a:lnTo>
                    <a:pt x="1640123" y="330045"/>
                  </a:lnTo>
                  <a:lnTo>
                    <a:pt x="1635260" y="333505"/>
                  </a:lnTo>
                  <a:lnTo>
                    <a:pt x="1632828" y="334160"/>
                  </a:lnTo>
                  <a:lnTo>
                    <a:pt x="1631519" y="334440"/>
                  </a:lnTo>
                  <a:lnTo>
                    <a:pt x="1629929" y="334814"/>
                  </a:lnTo>
                  <a:lnTo>
                    <a:pt x="1628620" y="335095"/>
                  </a:lnTo>
                  <a:lnTo>
                    <a:pt x="1615059" y="305168"/>
                  </a:lnTo>
                  <a:lnTo>
                    <a:pt x="1617958" y="299182"/>
                  </a:lnTo>
                  <a:lnTo>
                    <a:pt x="1626375" y="273930"/>
                  </a:lnTo>
                  <a:lnTo>
                    <a:pt x="1627404" y="268693"/>
                  </a:lnTo>
                  <a:lnTo>
                    <a:pt x="1642368" y="252794"/>
                  </a:lnTo>
                  <a:lnTo>
                    <a:pt x="1643303" y="251859"/>
                  </a:lnTo>
                  <a:lnTo>
                    <a:pt x="1644051" y="251298"/>
                  </a:lnTo>
                  <a:lnTo>
                    <a:pt x="1647605" y="248773"/>
                  </a:lnTo>
                  <a:lnTo>
                    <a:pt x="1650504" y="246902"/>
                  </a:lnTo>
                  <a:lnTo>
                    <a:pt x="1654246" y="244096"/>
                  </a:lnTo>
                  <a:lnTo>
                    <a:pt x="1654900" y="239420"/>
                  </a:lnTo>
                  <a:lnTo>
                    <a:pt x="1652375" y="228291"/>
                  </a:lnTo>
                  <a:lnTo>
                    <a:pt x="1651627" y="224831"/>
                  </a:lnTo>
                  <a:lnTo>
                    <a:pt x="1649288" y="214637"/>
                  </a:lnTo>
                  <a:lnTo>
                    <a:pt x="1648821" y="212485"/>
                  </a:lnTo>
                  <a:lnTo>
                    <a:pt x="1648353" y="208464"/>
                  </a:lnTo>
                  <a:lnTo>
                    <a:pt x="1648166" y="207248"/>
                  </a:lnTo>
                  <a:lnTo>
                    <a:pt x="1647886" y="205658"/>
                  </a:lnTo>
                  <a:lnTo>
                    <a:pt x="1647325" y="203600"/>
                  </a:lnTo>
                  <a:lnTo>
                    <a:pt x="1646577" y="199018"/>
                  </a:lnTo>
                  <a:lnTo>
                    <a:pt x="1649476" y="198831"/>
                  </a:lnTo>
                  <a:lnTo>
                    <a:pt x="1653123" y="198644"/>
                  </a:lnTo>
                  <a:lnTo>
                    <a:pt x="1653591" y="198644"/>
                  </a:lnTo>
                  <a:lnTo>
                    <a:pt x="1654339" y="198363"/>
                  </a:lnTo>
                  <a:lnTo>
                    <a:pt x="1657425" y="196867"/>
                  </a:lnTo>
                  <a:lnTo>
                    <a:pt x="1656864" y="195558"/>
                  </a:lnTo>
                  <a:lnTo>
                    <a:pt x="1664346" y="182839"/>
                  </a:lnTo>
                  <a:lnTo>
                    <a:pt x="1664814" y="182558"/>
                  </a:lnTo>
                  <a:lnTo>
                    <a:pt x="1666216" y="181435"/>
                  </a:lnTo>
                  <a:lnTo>
                    <a:pt x="1670706" y="178162"/>
                  </a:lnTo>
                  <a:lnTo>
                    <a:pt x="1672576" y="176573"/>
                  </a:lnTo>
                  <a:lnTo>
                    <a:pt x="1674166" y="175450"/>
                  </a:lnTo>
                  <a:lnTo>
                    <a:pt x="1675943" y="173673"/>
                  </a:lnTo>
                  <a:lnTo>
                    <a:pt x="1677626" y="172644"/>
                  </a:lnTo>
                  <a:lnTo>
                    <a:pt x="1678655" y="171896"/>
                  </a:lnTo>
                  <a:lnTo>
                    <a:pt x="1674914" y="157961"/>
                  </a:lnTo>
                  <a:lnTo>
                    <a:pt x="1673979" y="156465"/>
                  </a:lnTo>
                  <a:lnTo>
                    <a:pt x="1671922" y="152817"/>
                  </a:lnTo>
                  <a:lnTo>
                    <a:pt x="1671641" y="151134"/>
                  </a:lnTo>
                  <a:lnTo>
                    <a:pt x="1672202" y="147674"/>
                  </a:lnTo>
                  <a:lnTo>
                    <a:pt x="1672576" y="144962"/>
                  </a:lnTo>
                  <a:lnTo>
                    <a:pt x="1673137" y="140940"/>
                  </a:lnTo>
                  <a:lnTo>
                    <a:pt x="1688195" y="137573"/>
                  </a:lnTo>
                  <a:lnTo>
                    <a:pt x="1695583" y="132804"/>
                  </a:lnTo>
                  <a:lnTo>
                    <a:pt x="1698482" y="130652"/>
                  </a:lnTo>
                  <a:lnTo>
                    <a:pt x="1698014" y="119149"/>
                  </a:lnTo>
                  <a:lnTo>
                    <a:pt x="1696611" y="11877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4E49082B-AC38-82DE-BA5D-48D6C062AD40}"/>
                </a:ext>
              </a:extLst>
            </p:cNvPr>
            <p:cNvSpPr>
              <a:spLocks/>
            </p:cNvSpPr>
            <p:nvPr/>
          </p:nvSpPr>
          <p:spPr>
            <a:xfrm>
              <a:off x="7899571" y="2879224"/>
              <a:ext cx="2120396" cy="2362312"/>
            </a:xfrm>
            <a:custGeom>
              <a:avLst/>
              <a:gdLst>
                <a:gd name="csX0" fmla="*/ 2109829 w 2120396"/>
                <a:gd name="csY0" fmla="*/ 1335143 h 2362312"/>
                <a:gd name="csX1" fmla="*/ 2098887 w 2120396"/>
                <a:gd name="csY1" fmla="*/ 1316719 h 2362312"/>
                <a:gd name="csX2" fmla="*/ 2077470 w 2120396"/>
                <a:gd name="csY2" fmla="*/ 1280151 h 2362312"/>
                <a:gd name="csX3" fmla="*/ 2051657 w 2120396"/>
                <a:gd name="csY3" fmla="*/ 1235821 h 2362312"/>
                <a:gd name="csX4" fmla="*/ 2051377 w 2120396"/>
                <a:gd name="csY4" fmla="*/ 1235166 h 2362312"/>
                <a:gd name="csX5" fmla="*/ 2051751 w 2120396"/>
                <a:gd name="csY5" fmla="*/ 1202152 h 2362312"/>
                <a:gd name="csX6" fmla="*/ 1995731 w 2120396"/>
                <a:gd name="csY6" fmla="*/ 1174282 h 2362312"/>
                <a:gd name="csX7" fmla="*/ 1983385 w 2120396"/>
                <a:gd name="csY7" fmla="*/ 1168390 h 2362312"/>
                <a:gd name="csX8" fmla="*/ 1969450 w 2120396"/>
                <a:gd name="csY8" fmla="*/ 1154455 h 2362312"/>
                <a:gd name="csX9" fmla="*/ 1961220 w 2120396"/>
                <a:gd name="csY9" fmla="*/ 1150434 h 2362312"/>
                <a:gd name="csX10" fmla="*/ 1955235 w 2120396"/>
                <a:gd name="csY10" fmla="*/ 1147347 h 2362312"/>
                <a:gd name="csX11" fmla="*/ 1948127 w 2120396"/>
                <a:gd name="csY11" fmla="*/ 1146786 h 2362312"/>
                <a:gd name="csX12" fmla="*/ 1941019 w 2120396"/>
                <a:gd name="csY12" fmla="*/ 1144822 h 2362312"/>
                <a:gd name="csX13" fmla="*/ 1937839 w 2120396"/>
                <a:gd name="csY13" fmla="*/ 1140333 h 2362312"/>
                <a:gd name="csX14" fmla="*/ 1931480 w 2120396"/>
                <a:gd name="csY14" fmla="*/ 1130607 h 2362312"/>
                <a:gd name="csX15" fmla="*/ 1927552 w 2120396"/>
                <a:gd name="csY15" fmla="*/ 1125463 h 2362312"/>
                <a:gd name="csX16" fmla="*/ 1928861 w 2120396"/>
                <a:gd name="csY16" fmla="*/ 1119103 h 2362312"/>
                <a:gd name="csX17" fmla="*/ 1925775 w 2120396"/>
                <a:gd name="csY17" fmla="*/ 1106010 h 2362312"/>
                <a:gd name="csX18" fmla="*/ 1919696 w 2120396"/>
                <a:gd name="csY18" fmla="*/ 1096003 h 2362312"/>
                <a:gd name="csX19" fmla="*/ 1909408 w 2120396"/>
                <a:gd name="csY19" fmla="*/ 1089550 h 2362312"/>
                <a:gd name="csX20" fmla="*/ 1900617 w 2120396"/>
                <a:gd name="csY20" fmla="*/ 1082162 h 2362312"/>
                <a:gd name="csX21" fmla="*/ 1901833 w 2120396"/>
                <a:gd name="csY21" fmla="*/ 1076550 h 2362312"/>
                <a:gd name="csX22" fmla="*/ 1899401 w 2120396"/>
                <a:gd name="csY22" fmla="*/ 1071874 h 2362312"/>
                <a:gd name="csX23" fmla="*/ 1895380 w 2120396"/>
                <a:gd name="csY23" fmla="*/ 1068788 h 2362312"/>
                <a:gd name="csX24" fmla="*/ 1894725 w 2120396"/>
                <a:gd name="csY24" fmla="*/ 1062896 h 2362312"/>
                <a:gd name="csX25" fmla="*/ 1897998 w 2120396"/>
                <a:gd name="csY25" fmla="*/ 1052047 h 2362312"/>
                <a:gd name="csX26" fmla="*/ 1899775 w 2120396"/>
                <a:gd name="csY26" fmla="*/ 1046716 h 2362312"/>
                <a:gd name="csX27" fmla="*/ 1903049 w 2120396"/>
                <a:gd name="csY27" fmla="*/ 1043536 h 2362312"/>
                <a:gd name="csX28" fmla="*/ 1903329 w 2120396"/>
                <a:gd name="csY28" fmla="*/ 1042508 h 2362312"/>
                <a:gd name="csX29" fmla="*/ 1906603 w 2120396"/>
                <a:gd name="csY29" fmla="*/ 1038673 h 2362312"/>
                <a:gd name="csX30" fmla="*/ 1910811 w 2120396"/>
                <a:gd name="csY30" fmla="*/ 1035774 h 2362312"/>
                <a:gd name="csX31" fmla="*/ 1915207 w 2120396"/>
                <a:gd name="csY31" fmla="*/ 1025206 h 2362312"/>
                <a:gd name="csX32" fmla="*/ 1917264 w 2120396"/>
                <a:gd name="csY32" fmla="*/ 1016976 h 2362312"/>
                <a:gd name="csX33" fmla="*/ 1920070 w 2120396"/>
                <a:gd name="csY33" fmla="*/ 1014637 h 2362312"/>
                <a:gd name="csX34" fmla="*/ 1918854 w 2120396"/>
                <a:gd name="csY34" fmla="*/ 1012019 h 2362312"/>
                <a:gd name="csX35" fmla="*/ 1915955 w 2120396"/>
                <a:gd name="csY35" fmla="*/ 1012299 h 2362312"/>
                <a:gd name="csX36" fmla="*/ 1912214 w 2120396"/>
                <a:gd name="csY36" fmla="*/ 1012299 h 2362312"/>
                <a:gd name="csX37" fmla="*/ 1909502 w 2120396"/>
                <a:gd name="csY37" fmla="*/ 1012019 h 2362312"/>
                <a:gd name="csX38" fmla="*/ 1907351 w 2120396"/>
                <a:gd name="csY38" fmla="*/ 1011551 h 2362312"/>
                <a:gd name="csX39" fmla="*/ 1906135 w 2120396"/>
                <a:gd name="csY39" fmla="*/ 1011271 h 2362312"/>
                <a:gd name="csX40" fmla="*/ 1904545 w 2120396"/>
                <a:gd name="csY40" fmla="*/ 1010522 h 2362312"/>
                <a:gd name="csX41" fmla="*/ 1897624 w 2120396"/>
                <a:gd name="csY41" fmla="*/ 999393 h 2362312"/>
                <a:gd name="csX42" fmla="*/ 1897812 w 2120396"/>
                <a:gd name="csY42" fmla="*/ 998364 h 2362312"/>
                <a:gd name="csX43" fmla="*/ 1899214 w 2120396"/>
                <a:gd name="csY43" fmla="*/ 995091 h 2362312"/>
                <a:gd name="csX44" fmla="*/ 1901366 w 2120396"/>
                <a:gd name="csY44" fmla="*/ 984336 h 2362312"/>
                <a:gd name="csX45" fmla="*/ 1900711 w 2120396"/>
                <a:gd name="csY45" fmla="*/ 976012 h 2362312"/>
                <a:gd name="csX46" fmla="*/ 1901366 w 2120396"/>
                <a:gd name="csY46" fmla="*/ 957962 h 2362312"/>
                <a:gd name="csX47" fmla="*/ 1901366 w 2120396"/>
                <a:gd name="csY47" fmla="*/ 939257 h 2362312"/>
                <a:gd name="csX48" fmla="*/ 1900711 w 2120396"/>
                <a:gd name="csY48" fmla="*/ 930186 h 2362312"/>
                <a:gd name="csX49" fmla="*/ 1900711 w 2120396"/>
                <a:gd name="csY49" fmla="*/ 925790 h 2362312"/>
                <a:gd name="csX50" fmla="*/ 1898466 w 2120396"/>
                <a:gd name="csY50" fmla="*/ 910733 h 2362312"/>
                <a:gd name="csX51" fmla="*/ 1897812 w 2120396"/>
                <a:gd name="csY51" fmla="*/ 903999 h 2362312"/>
                <a:gd name="csX52" fmla="*/ 1896689 w 2120396"/>
                <a:gd name="csY52" fmla="*/ 897265 h 2362312"/>
                <a:gd name="csX53" fmla="*/ 1897437 w 2120396"/>
                <a:gd name="csY53" fmla="*/ 882863 h 2362312"/>
                <a:gd name="csX54" fmla="*/ 1898747 w 2120396"/>
                <a:gd name="csY54" fmla="*/ 875755 h 2362312"/>
                <a:gd name="csX55" fmla="*/ 1900056 w 2120396"/>
                <a:gd name="csY55" fmla="*/ 868647 h 2362312"/>
                <a:gd name="csX56" fmla="*/ 1900056 w 2120396"/>
                <a:gd name="csY56" fmla="*/ 861633 h 2362312"/>
                <a:gd name="csX57" fmla="*/ 1898840 w 2120396"/>
                <a:gd name="csY57" fmla="*/ 854431 h 2362312"/>
                <a:gd name="csX58" fmla="*/ 1896876 w 2120396"/>
                <a:gd name="csY58" fmla="*/ 847978 h 2362312"/>
                <a:gd name="csX59" fmla="*/ 1895473 w 2120396"/>
                <a:gd name="csY59" fmla="*/ 841525 h 2362312"/>
                <a:gd name="csX60" fmla="*/ 1885186 w 2120396"/>
                <a:gd name="csY60" fmla="*/ 818893 h 2362312"/>
                <a:gd name="csX61" fmla="*/ 1883222 w 2120396"/>
                <a:gd name="csY61" fmla="*/ 811785 h 2362312"/>
                <a:gd name="csX62" fmla="*/ 1883877 w 2120396"/>
                <a:gd name="csY62" fmla="*/ 804864 h 2362312"/>
                <a:gd name="csX63" fmla="*/ 1882941 w 2120396"/>
                <a:gd name="csY63" fmla="*/ 764088 h 2362312"/>
                <a:gd name="csX64" fmla="*/ 1878265 w 2120396"/>
                <a:gd name="csY64" fmla="*/ 745944 h 2362312"/>
                <a:gd name="csX65" fmla="*/ 1876955 w 2120396"/>
                <a:gd name="csY65" fmla="*/ 736966 h 2362312"/>
                <a:gd name="csX66" fmla="*/ 1876862 w 2120396"/>
                <a:gd name="csY66" fmla="*/ 729390 h 2362312"/>
                <a:gd name="csX67" fmla="*/ 1870596 w 2120396"/>
                <a:gd name="csY67" fmla="*/ 715923 h 2362312"/>
                <a:gd name="csX68" fmla="*/ 1867229 w 2120396"/>
                <a:gd name="csY68" fmla="*/ 706851 h 2362312"/>
                <a:gd name="csX69" fmla="*/ 1864424 w 2120396"/>
                <a:gd name="csY69" fmla="*/ 702175 h 2362312"/>
                <a:gd name="csX70" fmla="*/ 1861057 w 2120396"/>
                <a:gd name="csY70" fmla="*/ 695254 h 2362312"/>
                <a:gd name="csX71" fmla="*/ 1859747 w 2120396"/>
                <a:gd name="csY71" fmla="*/ 690110 h 2362312"/>
                <a:gd name="csX72" fmla="*/ 1859280 w 2120396"/>
                <a:gd name="csY72" fmla="*/ 686463 h 2362312"/>
                <a:gd name="csX73" fmla="*/ 1858064 w 2120396"/>
                <a:gd name="csY73" fmla="*/ 680758 h 2362312"/>
                <a:gd name="csX74" fmla="*/ 1857035 w 2120396"/>
                <a:gd name="csY74" fmla="*/ 675521 h 2362312"/>
                <a:gd name="csX75" fmla="*/ 1855820 w 2120396"/>
                <a:gd name="csY75" fmla="*/ 670377 h 2362312"/>
                <a:gd name="csX76" fmla="*/ 1854323 w 2120396"/>
                <a:gd name="csY76" fmla="*/ 665233 h 2362312"/>
                <a:gd name="csX77" fmla="*/ 1852920 w 2120396"/>
                <a:gd name="csY77" fmla="*/ 660183 h 2362312"/>
                <a:gd name="csX78" fmla="*/ 1850301 w 2120396"/>
                <a:gd name="csY78" fmla="*/ 654852 h 2362312"/>
                <a:gd name="csX79" fmla="*/ 1847870 w 2120396"/>
                <a:gd name="csY79" fmla="*/ 648773 h 2362312"/>
                <a:gd name="csX80" fmla="*/ 1846093 w 2120396"/>
                <a:gd name="csY80" fmla="*/ 644658 h 2362312"/>
                <a:gd name="csX81" fmla="*/ 1844783 w 2120396"/>
                <a:gd name="csY81" fmla="*/ 639795 h 2362312"/>
                <a:gd name="csX82" fmla="*/ 1843661 w 2120396"/>
                <a:gd name="csY82" fmla="*/ 634277 h 2362312"/>
                <a:gd name="csX83" fmla="*/ 1842913 w 2120396"/>
                <a:gd name="csY83" fmla="*/ 628666 h 2362312"/>
                <a:gd name="csX84" fmla="*/ 1842165 w 2120396"/>
                <a:gd name="csY84" fmla="*/ 623709 h 2362312"/>
                <a:gd name="csX85" fmla="*/ 1839453 w 2120396"/>
                <a:gd name="csY85" fmla="*/ 614076 h 2362312"/>
                <a:gd name="csX86" fmla="*/ 1837956 w 2120396"/>
                <a:gd name="csY86" fmla="*/ 610335 h 2362312"/>
                <a:gd name="csX87" fmla="*/ 1833935 w 2120396"/>
                <a:gd name="csY87" fmla="*/ 600796 h 2362312"/>
                <a:gd name="csX88" fmla="*/ 1831409 w 2120396"/>
                <a:gd name="csY88" fmla="*/ 593033 h 2362312"/>
                <a:gd name="csX89" fmla="*/ 1829633 w 2120396"/>
                <a:gd name="csY89" fmla="*/ 585084 h 2362312"/>
                <a:gd name="csX90" fmla="*/ 1826359 w 2120396"/>
                <a:gd name="csY90" fmla="*/ 567034 h 2362312"/>
                <a:gd name="csX91" fmla="*/ 1825237 w 2120396"/>
                <a:gd name="csY91" fmla="*/ 563012 h 2362312"/>
                <a:gd name="csX92" fmla="*/ 1823740 w 2120396"/>
                <a:gd name="csY92" fmla="*/ 547300 h 2362312"/>
                <a:gd name="csX93" fmla="*/ 1827575 w 2120396"/>
                <a:gd name="csY93" fmla="*/ 513445 h 2362312"/>
                <a:gd name="csX94" fmla="*/ 1829726 w 2120396"/>
                <a:gd name="csY94" fmla="*/ 502596 h 2362312"/>
                <a:gd name="csX95" fmla="*/ 1831971 w 2120396"/>
                <a:gd name="csY95" fmla="*/ 497733 h 2362312"/>
                <a:gd name="csX96" fmla="*/ 1816259 w 2120396"/>
                <a:gd name="csY96" fmla="*/ 481927 h 2362312"/>
                <a:gd name="csX97" fmla="*/ 1800453 w 2120396"/>
                <a:gd name="csY97" fmla="*/ 471733 h 2362312"/>
                <a:gd name="csX98" fmla="*/ 1799425 w 2120396"/>
                <a:gd name="csY98" fmla="*/ 471453 h 2362312"/>
                <a:gd name="csX99" fmla="*/ 1794374 w 2120396"/>
                <a:gd name="csY99" fmla="*/ 461726 h 2362312"/>
                <a:gd name="csX100" fmla="*/ 1793626 w 2120396"/>
                <a:gd name="csY100" fmla="*/ 458640 h 2362312"/>
                <a:gd name="csX101" fmla="*/ 1792129 w 2120396"/>
                <a:gd name="csY101" fmla="*/ 456863 h 2362312"/>
                <a:gd name="csX102" fmla="*/ 1789605 w 2120396"/>
                <a:gd name="csY102" fmla="*/ 450877 h 2362312"/>
                <a:gd name="csX103" fmla="*/ 1785864 w 2120396"/>
                <a:gd name="csY103" fmla="*/ 439280 h 2362312"/>
                <a:gd name="csX104" fmla="*/ 1781842 w 2120396"/>
                <a:gd name="csY104" fmla="*/ 428432 h 2362312"/>
                <a:gd name="csX105" fmla="*/ 1780813 w 2120396"/>
                <a:gd name="csY105" fmla="*/ 428244 h 2362312"/>
                <a:gd name="csX106" fmla="*/ 1777447 w 2120396"/>
                <a:gd name="csY106" fmla="*/ 424503 h 2362312"/>
                <a:gd name="csX107" fmla="*/ 1774734 w 2120396"/>
                <a:gd name="csY107" fmla="*/ 421417 h 2362312"/>
                <a:gd name="csX108" fmla="*/ 1769871 w 2120396"/>
                <a:gd name="csY108" fmla="*/ 414684 h 2362312"/>
                <a:gd name="csX109" fmla="*/ 1767065 w 2120396"/>
                <a:gd name="csY109" fmla="*/ 409727 h 2362312"/>
                <a:gd name="csX110" fmla="*/ 1762483 w 2120396"/>
                <a:gd name="csY110" fmla="*/ 404583 h 2362312"/>
                <a:gd name="csX111" fmla="*/ 1758835 w 2120396"/>
                <a:gd name="csY111" fmla="*/ 399252 h 2362312"/>
                <a:gd name="csX112" fmla="*/ 1755562 w 2120396"/>
                <a:gd name="csY112" fmla="*/ 385691 h 2362312"/>
                <a:gd name="csX113" fmla="*/ 1753505 w 2120396"/>
                <a:gd name="csY113" fmla="*/ 378771 h 2362312"/>
                <a:gd name="csX114" fmla="*/ 1748922 w 2120396"/>
                <a:gd name="csY114" fmla="*/ 374936 h 2362312"/>
                <a:gd name="csX115" fmla="*/ 1747238 w 2120396"/>
                <a:gd name="csY115" fmla="*/ 359785 h 2362312"/>
                <a:gd name="csX116" fmla="*/ 1743965 w 2120396"/>
                <a:gd name="csY116" fmla="*/ 349030 h 2362312"/>
                <a:gd name="csX117" fmla="*/ 1743872 w 2120396"/>
                <a:gd name="csY117" fmla="*/ 347066 h 2362312"/>
                <a:gd name="csX118" fmla="*/ 1744526 w 2120396"/>
                <a:gd name="csY118" fmla="*/ 331541 h 2362312"/>
                <a:gd name="csX119" fmla="*/ 1743965 w 2120396"/>
                <a:gd name="csY119" fmla="*/ 323779 h 2362312"/>
                <a:gd name="csX120" fmla="*/ 1743310 w 2120396"/>
                <a:gd name="csY120" fmla="*/ 316016 h 2362312"/>
                <a:gd name="csX121" fmla="*/ 1740785 w 2120396"/>
                <a:gd name="csY121" fmla="*/ 301146 h 2362312"/>
                <a:gd name="csX122" fmla="*/ 1740130 w 2120396"/>
                <a:gd name="csY122" fmla="*/ 293383 h 2362312"/>
                <a:gd name="csX123" fmla="*/ 1740130 w 2120396"/>
                <a:gd name="csY123" fmla="*/ 285621 h 2362312"/>
                <a:gd name="csX124" fmla="*/ 1738821 w 2120396"/>
                <a:gd name="csY124" fmla="*/ 282441 h 2362312"/>
                <a:gd name="csX125" fmla="*/ 1738728 w 2120396"/>
                <a:gd name="csY125" fmla="*/ 278607 h 2362312"/>
                <a:gd name="csX126" fmla="*/ 1737606 w 2120396"/>
                <a:gd name="csY126" fmla="*/ 275895 h 2362312"/>
                <a:gd name="csX127" fmla="*/ 1737606 w 2120396"/>
                <a:gd name="csY127" fmla="*/ 271967 h 2362312"/>
                <a:gd name="csX128" fmla="*/ 1736203 w 2120396"/>
                <a:gd name="csY128" fmla="*/ 264952 h 2362312"/>
                <a:gd name="csX129" fmla="*/ 1735454 w 2120396"/>
                <a:gd name="csY129" fmla="*/ 260931 h 2362312"/>
                <a:gd name="csX130" fmla="*/ 1734987 w 2120396"/>
                <a:gd name="csY130" fmla="*/ 258312 h 2362312"/>
                <a:gd name="csX131" fmla="*/ 1732368 w 2120396"/>
                <a:gd name="csY131" fmla="*/ 252514 h 2362312"/>
                <a:gd name="csX132" fmla="*/ 1731059 w 2120396"/>
                <a:gd name="csY132" fmla="*/ 239607 h 2362312"/>
                <a:gd name="csX133" fmla="*/ 1729656 w 2120396"/>
                <a:gd name="csY133" fmla="*/ 233248 h 2362312"/>
                <a:gd name="csX134" fmla="*/ 1727225 w 2120396"/>
                <a:gd name="csY134" fmla="*/ 228011 h 2362312"/>
                <a:gd name="csX135" fmla="*/ 1724512 w 2120396"/>
                <a:gd name="csY135" fmla="*/ 222960 h 2362312"/>
                <a:gd name="csX136" fmla="*/ 1719556 w 2120396"/>
                <a:gd name="csY136" fmla="*/ 220154 h 2362312"/>
                <a:gd name="csX137" fmla="*/ 1719275 w 2120396"/>
                <a:gd name="csY137" fmla="*/ 219032 h 2362312"/>
                <a:gd name="csX138" fmla="*/ 1713383 w 2120396"/>
                <a:gd name="csY138" fmla="*/ 213234 h 2362312"/>
                <a:gd name="csX139" fmla="*/ 1707865 w 2120396"/>
                <a:gd name="csY139" fmla="*/ 205939 h 2362312"/>
                <a:gd name="csX140" fmla="*/ 1696922 w 2120396"/>
                <a:gd name="csY140" fmla="*/ 192285 h 2362312"/>
                <a:gd name="csX141" fmla="*/ 1684671 w 2120396"/>
                <a:gd name="csY141" fmla="*/ 178069 h 2362312"/>
                <a:gd name="csX142" fmla="*/ 1679247 w 2120396"/>
                <a:gd name="csY142" fmla="*/ 171990 h 2362312"/>
                <a:gd name="csX143" fmla="*/ 1676161 w 2120396"/>
                <a:gd name="csY143" fmla="*/ 167968 h 2362312"/>
                <a:gd name="csX144" fmla="*/ 1673449 w 2120396"/>
                <a:gd name="csY144" fmla="*/ 164227 h 2362312"/>
                <a:gd name="csX145" fmla="*/ 1672419 w 2120396"/>
                <a:gd name="csY145" fmla="*/ 163947 h 2362312"/>
                <a:gd name="csX146" fmla="*/ 1668585 w 2120396"/>
                <a:gd name="csY146" fmla="*/ 158803 h 2362312"/>
                <a:gd name="csX147" fmla="*/ 1665686 w 2120396"/>
                <a:gd name="csY147" fmla="*/ 157213 h 2362312"/>
                <a:gd name="csX148" fmla="*/ 1663348 w 2120396"/>
                <a:gd name="csY148" fmla="*/ 155623 h 2362312"/>
                <a:gd name="csX149" fmla="*/ 1663254 w 2120396"/>
                <a:gd name="csY149" fmla="*/ 147954 h 2362312"/>
                <a:gd name="csX150" fmla="*/ 1661196 w 2120396"/>
                <a:gd name="csY150" fmla="*/ 142249 h 2362312"/>
                <a:gd name="csX151" fmla="*/ 1660168 w 2120396"/>
                <a:gd name="csY151" fmla="*/ 142062 h 2362312"/>
                <a:gd name="csX152" fmla="*/ 1658297 w 2120396"/>
                <a:gd name="csY152" fmla="*/ 137480 h 2362312"/>
                <a:gd name="csX153" fmla="*/ 1656614 w 2120396"/>
                <a:gd name="csY153" fmla="*/ 133271 h 2362312"/>
                <a:gd name="csX154" fmla="*/ 1651003 w 2120396"/>
                <a:gd name="csY154" fmla="*/ 126631 h 2362312"/>
                <a:gd name="csX155" fmla="*/ 1646607 w 2120396"/>
                <a:gd name="csY155" fmla="*/ 124574 h 2362312"/>
                <a:gd name="csX156" fmla="*/ 1642118 w 2120396"/>
                <a:gd name="csY156" fmla="*/ 123264 h 2362312"/>
                <a:gd name="csX157" fmla="*/ 1637442 w 2120396"/>
                <a:gd name="csY157" fmla="*/ 115502 h 2362312"/>
                <a:gd name="csX158" fmla="*/ 1630334 w 2120396"/>
                <a:gd name="csY158" fmla="*/ 103998 h 2362312"/>
                <a:gd name="csX159" fmla="*/ 1626312 w 2120396"/>
                <a:gd name="csY159" fmla="*/ 95113 h 2362312"/>
                <a:gd name="csX160" fmla="*/ 1621917 w 2120396"/>
                <a:gd name="csY160" fmla="*/ 85293 h 2362312"/>
                <a:gd name="csX161" fmla="*/ 1619392 w 2120396"/>
                <a:gd name="csY161" fmla="*/ 80804 h 2362312"/>
                <a:gd name="csX162" fmla="*/ 1616680 w 2120396"/>
                <a:gd name="csY162" fmla="*/ 77718 h 2362312"/>
                <a:gd name="csX163" fmla="*/ 1611816 w 2120396"/>
                <a:gd name="csY163" fmla="*/ 74258 h 2362312"/>
                <a:gd name="csX164" fmla="*/ 1607140 w 2120396"/>
                <a:gd name="csY164" fmla="*/ 69114 h 2362312"/>
                <a:gd name="csX165" fmla="*/ 1602651 w 2120396"/>
                <a:gd name="csY165" fmla="*/ 63970 h 2362312"/>
                <a:gd name="csX166" fmla="*/ 1600032 w 2120396"/>
                <a:gd name="csY166" fmla="*/ 61538 h 2362312"/>
                <a:gd name="csX167" fmla="*/ 1597975 w 2120396"/>
                <a:gd name="csY167" fmla="*/ 59761 h 2362312"/>
                <a:gd name="csX168" fmla="*/ 1590493 w 2120396"/>
                <a:gd name="csY168" fmla="*/ 55553 h 2362312"/>
                <a:gd name="csX169" fmla="*/ 1581982 w 2120396"/>
                <a:gd name="csY169" fmla="*/ 50690 h 2362312"/>
                <a:gd name="csX170" fmla="*/ 1574407 w 2120396"/>
                <a:gd name="csY170" fmla="*/ 46013 h 2362312"/>
                <a:gd name="csX171" fmla="*/ 1566644 w 2120396"/>
                <a:gd name="csY171" fmla="*/ 42086 h 2362312"/>
                <a:gd name="csX172" fmla="*/ 1566364 w 2120396"/>
                <a:gd name="csY172" fmla="*/ 41057 h 2362312"/>
                <a:gd name="csX173" fmla="*/ 1560846 w 2120396"/>
                <a:gd name="csY173" fmla="*/ 38812 h 2362312"/>
                <a:gd name="csX174" fmla="*/ 1560565 w 2120396"/>
                <a:gd name="csY174" fmla="*/ 37783 h 2362312"/>
                <a:gd name="csX175" fmla="*/ 1555982 w 2120396"/>
                <a:gd name="csY175" fmla="*/ 32546 h 2362312"/>
                <a:gd name="csX176" fmla="*/ 1554206 w 2120396"/>
                <a:gd name="csY176" fmla="*/ 29273 h 2362312"/>
                <a:gd name="csX177" fmla="*/ 1552803 w 2120396"/>
                <a:gd name="csY177" fmla="*/ 26841 h 2362312"/>
                <a:gd name="csX178" fmla="*/ 1551774 w 2120396"/>
                <a:gd name="csY178" fmla="*/ 26654 h 2362312"/>
                <a:gd name="csX179" fmla="*/ 1545976 w 2120396"/>
                <a:gd name="csY179" fmla="*/ 32172 h 2362312"/>
                <a:gd name="csX180" fmla="*/ 1544479 w 2120396"/>
                <a:gd name="csY180" fmla="*/ 28338 h 2362312"/>
                <a:gd name="csX181" fmla="*/ 1504077 w 2120396"/>
                <a:gd name="csY181" fmla="*/ 27402 h 2362312"/>
                <a:gd name="csX182" fmla="*/ 1504077 w 2120396"/>
                <a:gd name="csY182" fmla="*/ 29740 h 2362312"/>
                <a:gd name="csX183" fmla="*/ 1499027 w 2120396"/>
                <a:gd name="csY183" fmla="*/ 32546 h 2362312"/>
                <a:gd name="csX184" fmla="*/ 1482379 w 2120396"/>
                <a:gd name="csY184" fmla="*/ 35913 h 2362312"/>
                <a:gd name="csX185" fmla="*/ 1471718 w 2120396"/>
                <a:gd name="csY185" fmla="*/ 36755 h 2362312"/>
                <a:gd name="csX186" fmla="*/ 1456286 w 2120396"/>
                <a:gd name="csY186" fmla="*/ 39186 h 2362312"/>
                <a:gd name="csX187" fmla="*/ 1446560 w 2120396"/>
                <a:gd name="csY187" fmla="*/ 40496 h 2362312"/>
                <a:gd name="csX188" fmla="*/ 1434776 w 2120396"/>
                <a:gd name="csY188" fmla="*/ 42273 h 2362312"/>
                <a:gd name="csX189" fmla="*/ 1431877 w 2120396"/>
                <a:gd name="csY189" fmla="*/ 24316 h 2362312"/>
                <a:gd name="csX190" fmla="*/ 1428136 w 2120396"/>
                <a:gd name="csY190" fmla="*/ 0 h 2362312"/>
                <a:gd name="csX191" fmla="*/ 1426920 w 2120396"/>
                <a:gd name="csY191" fmla="*/ 1029 h 2362312"/>
                <a:gd name="csX192" fmla="*/ 1426172 w 2120396"/>
                <a:gd name="csY192" fmla="*/ 3928 h 2362312"/>
                <a:gd name="csX193" fmla="*/ 1425143 w 2120396"/>
                <a:gd name="csY193" fmla="*/ 6827 h 2362312"/>
                <a:gd name="csX194" fmla="*/ 1423647 w 2120396"/>
                <a:gd name="csY194" fmla="*/ 8978 h 2362312"/>
                <a:gd name="csX195" fmla="*/ 1420560 w 2120396"/>
                <a:gd name="csY195" fmla="*/ 9820 h 2362312"/>
                <a:gd name="csX196" fmla="*/ 1417474 w 2120396"/>
                <a:gd name="csY196" fmla="*/ 10942 h 2362312"/>
                <a:gd name="csX197" fmla="*/ 1413733 w 2120396"/>
                <a:gd name="csY197" fmla="*/ 11597 h 2362312"/>
                <a:gd name="csX198" fmla="*/ 1409057 w 2120396"/>
                <a:gd name="csY198" fmla="*/ 12439 h 2362312"/>
                <a:gd name="csX199" fmla="*/ 1405503 w 2120396"/>
                <a:gd name="csY199" fmla="*/ 12906 h 2362312"/>
                <a:gd name="csX200" fmla="*/ 1401949 w 2120396"/>
                <a:gd name="csY200" fmla="*/ 12439 h 2362312"/>
                <a:gd name="csX201" fmla="*/ 1396618 w 2120396"/>
                <a:gd name="csY201" fmla="*/ 11316 h 2362312"/>
                <a:gd name="csX202" fmla="*/ 1390820 w 2120396"/>
                <a:gd name="csY202" fmla="*/ 8604 h 2362312"/>
                <a:gd name="csX203" fmla="*/ 1383712 w 2120396"/>
                <a:gd name="csY203" fmla="*/ 7388 h 2362312"/>
                <a:gd name="csX204" fmla="*/ 1381748 w 2120396"/>
                <a:gd name="csY204" fmla="*/ 8137 h 2362312"/>
                <a:gd name="csX205" fmla="*/ 1378662 w 2120396"/>
                <a:gd name="csY205" fmla="*/ 11316 h 2362312"/>
                <a:gd name="csX206" fmla="*/ 1376324 w 2120396"/>
                <a:gd name="csY206" fmla="*/ 12252 h 2362312"/>
                <a:gd name="csX207" fmla="*/ 1373050 w 2120396"/>
                <a:gd name="csY207" fmla="*/ 12813 h 2362312"/>
                <a:gd name="csX208" fmla="*/ 1370712 w 2120396"/>
                <a:gd name="csY208" fmla="*/ 14496 h 2362312"/>
                <a:gd name="csX209" fmla="*/ 1369684 w 2120396"/>
                <a:gd name="csY209" fmla="*/ 17769 h 2362312"/>
                <a:gd name="csX210" fmla="*/ 1368655 w 2120396"/>
                <a:gd name="csY210" fmla="*/ 20388 h 2362312"/>
                <a:gd name="csX211" fmla="*/ 1363418 w 2120396"/>
                <a:gd name="csY211" fmla="*/ 24877 h 2362312"/>
                <a:gd name="csX212" fmla="*/ 1361828 w 2120396"/>
                <a:gd name="csY212" fmla="*/ 26374 h 2362312"/>
                <a:gd name="csX213" fmla="*/ 1360331 w 2120396"/>
                <a:gd name="csY213" fmla="*/ 30395 h 2362312"/>
                <a:gd name="csX214" fmla="*/ 1356777 w 2120396"/>
                <a:gd name="csY214" fmla="*/ 33481 h 2362312"/>
                <a:gd name="csX215" fmla="*/ 1356403 w 2120396"/>
                <a:gd name="csY215" fmla="*/ 35352 h 2362312"/>
                <a:gd name="csX216" fmla="*/ 1356684 w 2120396"/>
                <a:gd name="csY216" fmla="*/ 36848 h 2362312"/>
                <a:gd name="csX217" fmla="*/ 1356871 w 2120396"/>
                <a:gd name="csY217" fmla="*/ 38438 h 2362312"/>
                <a:gd name="csX218" fmla="*/ 1356497 w 2120396"/>
                <a:gd name="csY218" fmla="*/ 40683 h 2362312"/>
                <a:gd name="csX219" fmla="*/ 1354907 w 2120396"/>
                <a:gd name="csY219" fmla="*/ 42834 h 2362312"/>
                <a:gd name="csX220" fmla="*/ 1350511 w 2120396"/>
                <a:gd name="csY220" fmla="*/ 44517 h 2362312"/>
                <a:gd name="csX221" fmla="*/ 1347986 w 2120396"/>
                <a:gd name="csY221" fmla="*/ 46388 h 2362312"/>
                <a:gd name="csX222" fmla="*/ 1345835 w 2120396"/>
                <a:gd name="csY222" fmla="*/ 48258 h 2362312"/>
                <a:gd name="csX223" fmla="*/ 1344526 w 2120396"/>
                <a:gd name="csY223" fmla="*/ 51531 h 2362312"/>
                <a:gd name="csX224" fmla="*/ 1344526 w 2120396"/>
                <a:gd name="csY224" fmla="*/ 52747 h 2362312"/>
                <a:gd name="csX225" fmla="*/ 1346490 w 2120396"/>
                <a:gd name="csY225" fmla="*/ 55927 h 2362312"/>
                <a:gd name="csX226" fmla="*/ 1346677 w 2120396"/>
                <a:gd name="csY226" fmla="*/ 57236 h 2362312"/>
                <a:gd name="csX227" fmla="*/ 1346116 w 2120396"/>
                <a:gd name="csY227" fmla="*/ 59388 h 2362312"/>
                <a:gd name="csX228" fmla="*/ 1344900 w 2120396"/>
                <a:gd name="csY228" fmla="*/ 63128 h 2362312"/>
                <a:gd name="csX229" fmla="*/ 1343591 w 2120396"/>
                <a:gd name="csY229" fmla="*/ 67524 h 2362312"/>
                <a:gd name="csX230" fmla="*/ 1341533 w 2120396"/>
                <a:gd name="csY230" fmla="*/ 70423 h 2362312"/>
                <a:gd name="csX231" fmla="*/ 1337605 w 2120396"/>
                <a:gd name="csY231" fmla="*/ 71545 h 2362312"/>
                <a:gd name="csX232" fmla="*/ 1334612 w 2120396"/>
                <a:gd name="csY232" fmla="*/ 71732 h 2362312"/>
                <a:gd name="csX233" fmla="*/ 1332274 w 2120396"/>
                <a:gd name="csY233" fmla="*/ 72200 h 2362312"/>
                <a:gd name="csX234" fmla="*/ 1330778 w 2120396"/>
                <a:gd name="csY234" fmla="*/ 73136 h 2362312"/>
                <a:gd name="csX235" fmla="*/ 1329842 w 2120396"/>
                <a:gd name="csY235" fmla="*/ 76222 h 2362312"/>
                <a:gd name="csX236" fmla="*/ 1328627 w 2120396"/>
                <a:gd name="csY236" fmla="*/ 77718 h 2362312"/>
                <a:gd name="csX237" fmla="*/ 1321893 w 2120396"/>
                <a:gd name="csY237" fmla="*/ 80056 h 2362312"/>
                <a:gd name="csX238" fmla="*/ 1320023 w 2120396"/>
                <a:gd name="csY238" fmla="*/ 80524 h 2362312"/>
                <a:gd name="csX239" fmla="*/ 1320958 w 2120396"/>
                <a:gd name="csY239" fmla="*/ 82394 h 2362312"/>
                <a:gd name="csX240" fmla="*/ 1320958 w 2120396"/>
                <a:gd name="csY240" fmla="*/ 85293 h 2362312"/>
                <a:gd name="csX241" fmla="*/ 1319555 w 2120396"/>
                <a:gd name="csY241" fmla="*/ 89315 h 2362312"/>
                <a:gd name="csX242" fmla="*/ 1319555 w 2120396"/>
                <a:gd name="csY242" fmla="*/ 92495 h 2362312"/>
                <a:gd name="csX243" fmla="*/ 1321145 w 2120396"/>
                <a:gd name="csY243" fmla="*/ 95301 h 2362312"/>
                <a:gd name="csX244" fmla="*/ 1322080 w 2120396"/>
                <a:gd name="csY244" fmla="*/ 98200 h 2362312"/>
                <a:gd name="csX245" fmla="*/ 1322922 w 2120396"/>
                <a:gd name="csY245" fmla="*/ 100351 h 2362312"/>
                <a:gd name="csX246" fmla="*/ 1324605 w 2120396"/>
                <a:gd name="csY246" fmla="*/ 96329 h 2362312"/>
                <a:gd name="csX247" fmla="*/ 1326663 w 2120396"/>
                <a:gd name="csY247" fmla="*/ 95113 h 2362312"/>
                <a:gd name="csX248" fmla="*/ 1327879 w 2120396"/>
                <a:gd name="csY248" fmla="*/ 93897 h 2362312"/>
                <a:gd name="csX249" fmla="*/ 1328346 w 2120396"/>
                <a:gd name="csY249" fmla="*/ 92027 h 2362312"/>
                <a:gd name="csX250" fmla="*/ 1335548 w 2120396"/>
                <a:gd name="csY250" fmla="*/ 90624 h 2362312"/>
                <a:gd name="csX251" fmla="*/ 1336670 w 2120396"/>
                <a:gd name="csY251" fmla="*/ 91279 h 2362312"/>
                <a:gd name="csX252" fmla="*/ 1341159 w 2120396"/>
                <a:gd name="csY252" fmla="*/ 89034 h 2362312"/>
                <a:gd name="csX253" fmla="*/ 1342281 w 2120396"/>
                <a:gd name="csY253" fmla="*/ 91466 h 2362312"/>
                <a:gd name="csX254" fmla="*/ 1347799 w 2120396"/>
                <a:gd name="csY254" fmla="*/ 99228 h 2362312"/>
                <a:gd name="csX255" fmla="*/ 1354159 w 2120396"/>
                <a:gd name="csY255" fmla="*/ 108394 h 2362312"/>
                <a:gd name="csX256" fmla="*/ 1356591 w 2120396"/>
                <a:gd name="csY256" fmla="*/ 112041 h 2362312"/>
                <a:gd name="csX257" fmla="*/ 1359676 w 2120396"/>
                <a:gd name="csY257" fmla="*/ 116998 h 2362312"/>
                <a:gd name="csX258" fmla="*/ 1356684 w 2120396"/>
                <a:gd name="csY258" fmla="*/ 118494 h 2362312"/>
                <a:gd name="csX259" fmla="*/ 1357152 w 2120396"/>
                <a:gd name="csY259" fmla="*/ 119616 h 2362312"/>
                <a:gd name="csX260" fmla="*/ 1353504 w 2120396"/>
                <a:gd name="csY260" fmla="*/ 121861 h 2362312"/>
                <a:gd name="csX261" fmla="*/ 1355468 w 2120396"/>
                <a:gd name="csY261" fmla="*/ 125883 h 2362312"/>
                <a:gd name="csX262" fmla="*/ 1359022 w 2120396"/>
                <a:gd name="csY262" fmla="*/ 127473 h 2362312"/>
                <a:gd name="csX263" fmla="*/ 1359396 w 2120396"/>
                <a:gd name="csY263" fmla="*/ 129250 h 2362312"/>
                <a:gd name="csX264" fmla="*/ 1364259 w 2120396"/>
                <a:gd name="csY264" fmla="*/ 128595 h 2362312"/>
                <a:gd name="csX265" fmla="*/ 1368374 w 2120396"/>
                <a:gd name="csY265" fmla="*/ 128876 h 2362312"/>
                <a:gd name="csX266" fmla="*/ 1370993 w 2120396"/>
                <a:gd name="csY266" fmla="*/ 129904 h 2362312"/>
                <a:gd name="csX267" fmla="*/ 1373331 w 2120396"/>
                <a:gd name="csY267" fmla="*/ 131962 h 2362312"/>
                <a:gd name="csX268" fmla="*/ 1373611 w 2120396"/>
                <a:gd name="csY268" fmla="*/ 134206 h 2362312"/>
                <a:gd name="csX269" fmla="*/ 1372022 w 2120396"/>
                <a:gd name="csY269" fmla="*/ 137106 h 2362312"/>
                <a:gd name="csX270" fmla="*/ 1370525 w 2120396"/>
                <a:gd name="csY270" fmla="*/ 138134 h 2362312"/>
                <a:gd name="csX271" fmla="*/ 1369403 w 2120396"/>
                <a:gd name="csY271" fmla="*/ 139256 h 2362312"/>
                <a:gd name="csX272" fmla="*/ 1368842 w 2120396"/>
                <a:gd name="csY272" fmla="*/ 141033 h 2362312"/>
                <a:gd name="csX273" fmla="*/ 1369590 w 2120396"/>
                <a:gd name="csY273" fmla="*/ 144400 h 2362312"/>
                <a:gd name="csX274" fmla="*/ 1371928 w 2120396"/>
                <a:gd name="csY274" fmla="*/ 148328 h 2362312"/>
                <a:gd name="csX275" fmla="*/ 1379971 w 2120396"/>
                <a:gd name="csY275" fmla="*/ 152443 h 2362312"/>
                <a:gd name="csX276" fmla="*/ 1382590 w 2120396"/>
                <a:gd name="csY276" fmla="*/ 154314 h 2362312"/>
                <a:gd name="csX277" fmla="*/ 1383432 w 2120396"/>
                <a:gd name="csY277" fmla="*/ 156465 h 2362312"/>
                <a:gd name="csX278" fmla="*/ 1383245 w 2120396"/>
                <a:gd name="csY278" fmla="*/ 159177 h 2362312"/>
                <a:gd name="csX279" fmla="*/ 1381655 w 2120396"/>
                <a:gd name="csY279" fmla="*/ 161048 h 2362312"/>
                <a:gd name="csX280" fmla="*/ 1378756 w 2120396"/>
                <a:gd name="csY280" fmla="*/ 162264 h 2362312"/>
                <a:gd name="csX281" fmla="*/ 1374547 w 2120396"/>
                <a:gd name="csY281" fmla="*/ 162544 h 2362312"/>
                <a:gd name="csX282" fmla="*/ 1373331 w 2120396"/>
                <a:gd name="csY282" fmla="*/ 163386 h 2362312"/>
                <a:gd name="csX283" fmla="*/ 1372676 w 2120396"/>
                <a:gd name="csY283" fmla="*/ 165537 h 2362312"/>
                <a:gd name="csX284" fmla="*/ 1374079 w 2120396"/>
                <a:gd name="csY284" fmla="*/ 171803 h 2362312"/>
                <a:gd name="csX285" fmla="*/ 1375576 w 2120396"/>
                <a:gd name="csY285" fmla="*/ 177695 h 2362312"/>
                <a:gd name="csX286" fmla="*/ 1375949 w 2120396"/>
                <a:gd name="csY286" fmla="*/ 184896 h 2362312"/>
                <a:gd name="csX287" fmla="*/ 1377165 w 2120396"/>
                <a:gd name="csY287" fmla="*/ 190414 h 2362312"/>
                <a:gd name="csX288" fmla="*/ 1380252 w 2120396"/>
                <a:gd name="csY288" fmla="*/ 194810 h 2362312"/>
                <a:gd name="csX289" fmla="*/ 1383151 w 2120396"/>
                <a:gd name="csY289" fmla="*/ 203133 h 2362312"/>
                <a:gd name="csX290" fmla="*/ 1384460 w 2120396"/>
                <a:gd name="csY290" fmla="*/ 206407 h 2362312"/>
                <a:gd name="csX291" fmla="*/ 1385583 w 2120396"/>
                <a:gd name="csY291" fmla="*/ 208464 h 2362312"/>
                <a:gd name="csX292" fmla="*/ 1386144 w 2120396"/>
                <a:gd name="csY292" fmla="*/ 212205 h 2362312"/>
                <a:gd name="csX293" fmla="*/ 1386144 w 2120396"/>
                <a:gd name="csY293" fmla="*/ 219593 h 2362312"/>
                <a:gd name="csX294" fmla="*/ 1386798 w 2120396"/>
                <a:gd name="csY294" fmla="*/ 224176 h 2362312"/>
                <a:gd name="csX295" fmla="*/ 1388763 w 2120396"/>
                <a:gd name="csY295" fmla="*/ 227636 h 2362312"/>
                <a:gd name="csX296" fmla="*/ 1393626 w 2120396"/>
                <a:gd name="csY296" fmla="*/ 233154 h 2362312"/>
                <a:gd name="csX297" fmla="*/ 1394280 w 2120396"/>
                <a:gd name="csY297" fmla="*/ 237737 h 2362312"/>
                <a:gd name="csX298" fmla="*/ 1394748 w 2120396"/>
                <a:gd name="csY298" fmla="*/ 244564 h 2362312"/>
                <a:gd name="csX299" fmla="*/ 1395122 w 2120396"/>
                <a:gd name="csY299" fmla="*/ 250456 h 2362312"/>
                <a:gd name="csX300" fmla="*/ 1396338 w 2120396"/>
                <a:gd name="csY300" fmla="*/ 256629 h 2362312"/>
                <a:gd name="csX301" fmla="*/ 1397460 w 2120396"/>
                <a:gd name="csY301" fmla="*/ 260089 h 2362312"/>
                <a:gd name="csX302" fmla="*/ 1399985 w 2120396"/>
                <a:gd name="csY302" fmla="*/ 263082 h 2362312"/>
                <a:gd name="csX303" fmla="*/ 1401388 w 2120396"/>
                <a:gd name="csY303" fmla="*/ 263643 h 2362312"/>
                <a:gd name="csX304" fmla="*/ 1404475 w 2120396"/>
                <a:gd name="csY304" fmla="*/ 265607 h 2362312"/>
                <a:gd name="csX305" fmla="*/ 1406813 w 2120396"/>
                <a:gd name="csY305" fmla="*/ 268413 h 2362312"/>
                <a:gd name="csX306" fmla="*/ 1401762 w 2120396"/>
                <a:gd name="csY306" fmla="*/ 270657 h 2362312"/>
                <a:gd name="csX307" fmla="*/ 1394280 w 2120396"/>
                <a:gd name="csY307" fmla="*/ 272247 h 2362312"/>
                <a:gd name="csX308" fmla="*/ 1387266 w 2120396"/>
                <a:gd name="csY308" fmla="*/ 273182 h 2362312"/>
                <a:gd name="csX309" fmla="*/ 1386611 w 2120396"/>
                <a:gd name="csY309" fmla="*/ 281132 h 2362312"/>
                <a:gd name="csX310" fmla="*/ 1386611 w 2120396"/>
                <a:gd name="csY310" fmla="*/ 282067 h 2362312"/>
                <a:gd name="csX311" fmla="*/ 1385209 w 2120396"/>
                <a:gd name="csY311" fmla="*/ 287585 h 2362312"/>
                <a:gd name="csX312" fmla="*/ 1360051 w 2120396"/>
                <a:gd name="csY312" fmla="*/ 283751 h 2362312"/>
                <a:gd name="csX313" fmla="*/ 1355749 w 2120396"/>
                <a:gd name="csY313" fmla="*/ 283189 h 2362312"/>
                <a:gd name="csX314" fmla="*/ 1354626 w 2120396"/>
                <a:gd name="csY314" fmla="*/ 295067 h 2362312"/>
                <a:gd name="csX315" fmla="*/ 1350979 w 2120396"/>
                <a:gd name="csY315" fmla="*/ 336778 h 2362312"/>
                <a:gd name="csX316" fmla="*/ 1344058 w 2120396"/>
                <a:gd name="csY316" fmla="*/ 337714 h 2362312"/>
                <a:gd name="csX317" fmla="*/ 1335267 w 2120396"/>
                <a:gd name="csY317" fmla="*/ 361282 h 2362312"/>
                <a:gd name="csX318" fmla="*/ 1325353 w 2120396"/>
                <a:gd name="csY318" fmla="*/ 389339 h 2362312"/>
                <a:gd name="csX319" fmla="*/ 1316001 w 2120396"/>
                <a:gd name="csY319" fmla="*/ 413842 h 2362312"/>
                <a:gd name="csX320" fmla="*/ 1310483 w 2120396"/>
                <a:gd name="csY320" fmla="*/ 428619 h 2362312"/>
                <a:gd name="csX321" fmla="*/ 1304498 w 2120396"/>
                <a:gd name="csY321" fmla="*/ 444798 h 2362312"/>
                <a:gd name="csX322" fmla="*/ 1271016 w 2120396"/>
                <a:gd name="csY322" fmla="*/ 433108 h 2362312"/>
                <a:gd name="csX323" fmla="*/ 1267930 w 2120396"/>
                <a:gd name="csY323" fmla="*/ 437784 h 2362312"/>
                <a:gd name="csX324" fmla="*/ 1263815 w 2120396"/>
                <a:gd name="csY324" fmla="*/ 439935 h 2362312"/>
                <a:gd name="csX325" fmla="*/ 1258952 w 2120396"/>
                <a:gd name="csY325" fmla="*/ 438439 h 2362312"/>
                <a:gd name="csX326" fmla="*/ 1258952 w 2120396"/>
                <a:gd name="csY326" fmla="*/ 438065 h 2362312"/>
                <a:gd name="csX327" fmla="*/ 1258577 w 2120396"/>
                <a:gd name="csY327" fmla="*/ 437878 h 2362312"/>
                <a:gd name="csX328" fmla="*/ 1258016 w 2120396"/>
                <a:gd name="csY328" fmla="*/ 437878 h 2362312"/>
                <a:gd name="csX329" fmla="*/ 1257642 w 2120396"/>
                <a:gd name="csY329" fmla="*/ 437878 h 2362312"/>
                <a:gd name="csX330" fmla="*/ 1257175 w 2120396"/>
                <a:gd name="csY330" fmla="*/ 437597 h 2362312"/>
                <a:gd name="csX331" fmla="*/ 1256427 w 2120396"/>
                <a:gd name="csY331" fmla="*/ 437410 h 2362312"/>
                <a:gd name="csX332" fmla="*/ 1255772 w 2120396"/>
                <a:gd name="csY332" fmla="*/ 437410 h 2362312"/>
                <a:gd name="csX333" fmla="*/ 1255211 w 2120396"/>
                <a:gd name="csY333" fmla="*/ 437597 h 2362312"/>
                <a:gd name="csX334" fmla="*/ 1253901 w 2120396"/>
                <a:gd name="csY334" fmla="*/ 448820 h 2362312"/>
                <a:gd name="csX335" fmla="*/ 1250628 w 2120396"/>
                <a:gd name="csY335" fmla="*/ 447136 h 2362312"/>
                <a:gd name="csX336" fmla="*/ 1247261 w 2120396"/>
                <a:gd name="csY336" fmla="*/ 445266 h 2362312"/>
                <a:gd name="csX337" fmla="*/ 1246139 w 2120396"/>
                <a:gd name="csY337" fmla="*/ 443676 h 2362312"/>
                <a:gd name="csX338" fmla="*/ 1243427 w 2120396"/>
                <a:gd name="csY338" fmla="*/ 440964 h 2362312"/>
                <a:gd name="csX339" fmla="*/ 1241931 w 2120396"/>
                <a:gd name="csY339" fmla="*/ 437878 h 2362312"/>
                <a:gd name="csX340" fmla="*/ 1238283 w 2120396"/>
                <a:gd name="csY340" fmla="*/ 438906 h 2362312"/>
                <a:gd name="csX341" fmla="*/ 1232952 w 2120396"/>
                <a:gd name="csY341" fmla="*/ 439841 h 2362312"/>
                <a:gd name="csX342" fmla="*/ 1230427 w 2120396"/>
                <a:gd name="csY342" fmla="*/ 438158 h 2362312"/>
                <a:gd name="csX343" fmla="*/ 1227434 w 2120396"/>
                <a:gd name="csY343" fmla="*/ 435352 h 2362312"/>
                <a:gd name="csX344" fmla="*/ 1224722 w 2120396"/>
                <a:gd name="csY344" fmla="*/ 433388 h 2362312"/>
                <a:gd name="csX345" fmla="*/ 1223039 w 2120396"/>
                <a:gd name="csY345" fmla="*/ 429741 h 2362312"/>
                <a:gd name="csX346" fmla="*/ 1221729 w 2120396"/>
                <a:gd name="csY346" fmla="*/ 429554 h 2362312"/>
                <a:gd name="csX347" fmla="*/ 1217895 w 2120396"/>
                <a:gd name="csY347" fmla="*/ 427029 h 2362312"/>
                <a:gd name="csX348" fmla="*/ 1214808 w 2120396"/>
                <a:gd name="csY348" fmla="*/ 423755 h 2362312"/>
                <a:gd name="csX349" fmla="*/ 1209571 w 2120396"/>
                <a:gd name="csY349" fmla="*/ 422353 h 2362312"/>
                <a:gd name="csX350" fmla="*/ 1209291 w 2120396"/>
                <a:gd name="csY350" fmla="*/ 422353 h 2362312"/>
                <a:gd name="csX351" fmla="*/ 1204521 w 2120396"/>
                <a:gd name="csY351" fmla="*/ 418705 h 2362312"/>
                <a:gd name="csX352" fmla="*/ 1201247 w 2120396"/>
                <a:gd name="csY352" fmla="*/ 416835 h 2362312"/>
                <a:gd name="csX353" fmla="*/ 1195449 w 2120396"/>
                <a:gd name="csY353" fmla="*/ 414964 h 2362312"/>
                <a:gd name="csX354" fmla="*/ 1192270 w 2120396"/>
                <a:gd name="csY354" fmla="*/ 411597 h 2362312"/>
                <a:gd name="csX355" fmla="*/ 1192082 w 2120396"/>
                <a:gd name="csY355" fmla="*/ 406828 h 2362312"/>
                <a:gd name="csX356" fmla="*/ 1190586 w 2120396"/>
                <a:gd name="csY356" fmla="*/ 406828 h 2362312"/>
                <a:gd name="csX357" fmla="*/ 1188154 w 2120396"/>
                <a:gd name="csY357" fmla="*/ 408979 h 2362312"/>
                <a:gd name="csX358" fmla="*/ 1183946 w 2120396"/>
                <a:gd name="csY358" fmla="*/ 411784 h 2362312"/>
                <a:gd name="csX359" fmla="*/ 1180112 w 2120396"/>
                <a:gd name="csY359" fmla="*/ 416928 h 2362312"/>
                <a:gd name="csX360" fmla="*/ 1177867 w 2120396"/>
                <a:gd name="csY360" fmla="*/ 419547 h 2362312"/>
                <a:gd name="csX361" fmla="*/ 1176277 w 2120396"/>
                <a:gd name="csY361" fmla="*/ 420108 h 2362312"/>
                <a:gd name="csX362" fmla="*/ 1175622 w 2120396"/>
                <a:gd name="csY362" fmla="*/ 419079 h 2362312"/>
                <a:gd name="csX363" fmla="*/ 1175248 w 2120396"/>
                <a:gd name="csY363" fmla="*/ 418144 h 2362312"/>
                <a:gd name="csX364" fmla="*/ 1175248 w 2120396"/>
                <a:gd name="csY364" fmla="*/ 417022 h 2362312"/>
                <a:gd name="csX365" fmla="*/ 1174406 w 2120396"/>
                <a:gd name="csY365" fmla="*/ 410288 h 2362312"/>
                <a:gd name="csX366" fmla="*/ 1169730 w 2120396"/>
                <a:gd name="csY366" fmla="*/ 411597 h 2362312"/>
                <a:gd name="csX367" fmla="*/ 1168421 w 2120396"/>
                <a:gd name="csY367" fmla="*/ 411597 h 2362312"/>
                <a:gd name="csX368" fmla="*/ 1164119 w 2120396"/>
                <a:gd name="csY368" fmla="*/ 409540 h 2362312"/>
                <a:gd name="csX369" fmla="*/ 1162529 w 2120396"/>
                <a:gd name="csY369" fmla="*/ 409259 h 2362312"/>
                <a:gd name="csX370" fmla="*/ 1160378 w 2120396"/>
                <a:gd name="csY370" fmla="*/ 409727 h 2362312"/>
                <a:gd name="csX371" fmla="*/ 1155515 w 2120396"/>
                <a:gd name="csY371" fmla="*/ 409166 h 2362312"/>
                <a:gd name="csX372" fmla="*/ 1152896 w 2120396"/>
                <a:gd name="csY372" fmla="*/ 409914 h 2362312"/>
                <a:gd name="csX373" fmla="*/ 1149248 w 2120396"/>
                <a:gd name="csY373" fmla="*/ 404302 h 2362312"/>
                <a:gd name="csX374" fmla="*/ 1147285 w 2120396"/>
                <a:gd name="csY374" fmla="*/ 402619 h 2362312"/>
                <a:gd name="csX375" fmla="*/ 1147004 w 2120396"/>
                <a:gd name="csY375" fmla="*/ 400842 h 2362312"/>
                <a:gd name="csX376" fmla="*/ 1140457 w 2120396"/>
                <a:gd name="csY376" fmla="*/ 401777 h 2362312"/>
                <a:gd name="csX377" fmla="*/ 1139709 w 2120396"/>
                <a:gd name="csY377" fmla="*/ 401964 h 2362312"/>
                <a:gd name="csX378" fmla="*/ 1136155 w 2120396"/>
                <a:gd name="csY378" fmla="*/ 404490 h 2362312"/>
                <a:gd name="csX379" fmla="*/ 1131666 w 2120396"/>
                <a:gd name="csY379" fmla="*/ 407763 h 2362312"/>
                <a:gd name="csX380" fmla="*/ 1128860 w 2120396"/>
                <a:gd name="csY380" fmla="*/ 410007 h 2362312"/>
                <a:gd name="csX381" fmla="*/ 1125681 w 2120396"/>
                <a:gd name="csY381" fmla="*/ 413374 h 2362312"/>
                <a:gd name="csX382" fmla="*/ 1124932 w 2120396"/>
                <a:gd name="csY382" fmla="*/ 414403 h 2362312"/>
                <a:gd name="csX383" fmla="*/ 1123155 w 2120396"/>
                <a:gd name="csY383" fmla="*/ 418799 h 2362312"/>
                <a:gd name="csX384" fmla="*/ 1117544 w 2120396"/>
                <a:gd name="csY384" fmla="*/ 422633 h 2362312"/>
                <a:gd name="csX385" fmla="*/ 1113148 w 2120396"/>
                <a:gd name="csY385" fmla="*/ 425813 h 2362312"/>
                <a:gd name="csX386" fmla="*/ 1111465 w 2120396"/>
                <a:gd name="csY386" fmla="*/ 426655 h 2362312"/>
                <a:gd name="csX387" fmla="*/ 1108379 w 2120396"/>
                <a:gd name="csY387" fmla="*/ 427683 h 2362312"/>
                <a:gd name="csX388" fmla="*/ 1103983 w 2120396"/>
                <a:gd name="csY388" fmla="*/ 429086 h 2362312"/>
                <a:gd name="csX389" fmla="*/ 1099213 w 2120396"/>
                <a:gd name="csY389" fmla="*/ 430582 h 2362312"/>
                <a:gd name="csX390" fmla="*/ 1095566 w 2120396"/>
                <a:gd name="csY390" fmla="*/ 431705 h 2362312"/>
                <a:gd name="csX391" fmla="*/ 1091638 w 2120396"/>
                <a:gd name="csY391" fmla="*/ 430396 h 2362312"/>
                <a:gd name="csX392" fmla="*/ 1086401 w 2120396"/>
                <a:gd name="csY392" fmla="*/ 427870 h 2362312"/>
                <a:gd name="csX393" fmla="*/ 1085652 w 2120396"/>
                <a:gd name="csY393" fmla="*/ 429367 h 2362312"/>
                <a:gd name="csX394" fmla="*/ 1079574 w 2120396"/>
                <a:gd name="csY394" fmla="*/ 425626 h 2362312"/>
                <a:gd name="csX395" fmla="*/ 1079106 w 2120396"/>
                <a:gd name="csY395" fmla="*/ 418050 h 2362312"/>
                <a:gd name="csX396" fmla="*/ 1080135 w 2120396"/>
                <a:gd name="csY396" fmla="*/ 410194 h 2362312"/>
                <a:gd name="csX397" fmla="*/ 1080135 w 2120396"/>
                <a:gd name="csY397" fmla="*/ 407108 h 2362312"/>
                <a:gd name="csX398" fmla="*/ 1077048 w 2120396"/>
                <a:gd name="csY398" fmla="*/ 408324 h 2362312"/>
                <a:gd name="csX399" fmla="*/ 1073401 w 2120396"/>
                <a:gd name="csY399" fmla="*/ 409633 h 2362312"/>
                <a:gd name="csX400" fmla="*/ 1070314 w 2120396"/>
                <a:gd name="csY400" fmla="*/ 410943 h 2362312"/>
                <a:gd name="csX401" fmla="*/ 1060121 w 2120396"/>
                <a:gd name="csY401" fmla="*/ 415338 h 2362312"/>
                <a:gd name="csX402" fmla="*/ 1052639 w 2120396"/>
                <a:gd name="csY402" fmla="*/ 419360 h 2362312"/>
                <a:gd name="csX403" fmla="*/ 1045250 w 2120396"/>
                <a:gd name="csY403" fmla="*/ 408324 h 2362312"/>
                <a:gd name="csX404" fmla="*/ 1037207 w 2120396"/>
                <a:gd name="csY404" fmla="*/ 397382 h 2362312"/>
                <a:gd name="csX405" fmla="*/ 1029819 w 2120396"/>
                <a:gd name="csY405" fmla="*/ 402058 h 2362312"/>
                <a:gd name="csX406" fmla="*/ 1020373 w 2120396"/>
                <a:gd name="csY406" fmla="*/ 408230 h 2362312"/>
                <a:gd name="csX407" fmla="*/ 1014761 w 2120396"/>
                <a:gd name="csY407" fmla="*/ 412346 h 2362312"/>
                <a:gd name="csX408" fmla="*/ 1003539 w 2120396"/>
                <a:gd name="csY408" fmla="*/ 420482 h 2362312"/>
                <a:gd name="csX409" fmla="*/ 997086 w 2120396"/>
                <a:gd name="csY409" fmla="*/ 425065 h 2362312"/>
                <a:gd name="csX410" fmla="*/ 989791 w 2120396"/>
                <a:gd name="csY410" fmla="*/ 430021 h 2362312"/>
                <a:gd name="csX411" fmla="*/ 982589 w 2120396"/>
                <a:gd name="csY411" fmla="*/ 434604 h 2362312"/>
                <a:gd name="csX412" fmla="*/ 966316 w 2120396"/>
                <a:gd name="csY412" fmla="*/ 445172 h 2362312"/>
                <a:gd name="csX413" fmla="*/ 961546 w 2120396"/>
                <a:gd name="csY413" fmla="*/ 448072 h 2362312"/>
                <a:gd name="csX414" fmla="*/ 955468 w 2120396"/>
                <a:gd name="csY414" fmla="*/ 452093 h 2362312"/>
                <a:gd name="csX415" fmla="*/ 953410 w 2120396"/>
                <a:gd name="csY415" fmla="*/ 453402 h 2362312"/>
                <a:gd name="csX416" fmla="*/ 952568 w 2120396"/>
                <a:gd name="csY416" fmla="*/ 454151 h 2362312"/>
                <a:gd name="csX417" fmla="*/ 945741 w 2120396"/>
                <a:gd name="csY417" fmla="*/ 457611 h 2362312"/>
                <a:gd name="csX418" fmla="*/ 943964 w 2120396"/>
                <a:gd name="csY418" fmla="*/ 458453 h 2362312"/>
                <a:gd name="csX419" fmla="*/ 939849 w 2120396"/>
                <a:gd name="csY419" fmla="*/ 460323 h 2362312"/>
                <a:gd name="csX420" fmla="*/ 935080 w 2120396"/>
                <a:gd name="csY420" fmla="*/ 464906 h 2362312"/>
                <a:gd name="csX421" fmla="*/ 932180 w 2120396"/>
                <a:gd name="csY421" fmla="*/ 467524 h 2362312"/>
                <a:gd name="csX422" fmla="*/ 924137 w 2120396"/>
                <a:gd name="csY422" fmla="*/ 475193 h 2362312"/>
                <a:gd name="csX423" fmla="*/ 912540 w 2120396"/>
                <a:gd name="csY423" fmla="*/ 485574 h 2362312"/>
                <a:gd name="csX424" fmla="*/ 922360 w 2120396"/>
                <a:gd name="csY424" fmla="*/ 495581 h 2362312"/>
                <a:gd name="csX425" fmla="*/ 926943 w 2120396"/>
                <a:gd name="csY425" fmla="*/ 498761 h 2362312"/>
                <a:gd name="csX426" fmla="*/ 924792 w 2120396"/>
                <a:gd name="csY426" fmla="*/ 499603 h 2362312"/>
                <a:gd name="csX427" fmla="*/ 923669 w 2120396"/>
                <a:gd name="csY427" fmla="*/ 501380 h 2362312"/>
                <a:gd name="csX428" fmla="*/ 923950 w 2120396"/>
                <a:gd name="csY428" fmla="*/ 509891 h 2362312"/>
                <a:gd name="csX429" fmla="*/ 930871 w 2120396"/>
                <a:gd name="csY429" fmla="*/ 522703 h 2362312"/>
                <a:gd name="csX430" fmla="*/ 939101 w 2120396"/>
                <a:gd name="csY430" fmla="*/ 536919 h 2362312"/>
                <a:gd name="csX431" fmla="*/ 950885 w 2120396"/>
                <a:gd name="csY431" fmla="*/ 550667 h 2362312"/>
                <a:gd name="csX432" fmla="*/ 960331 w 2120396"/>
                <a:gd name="csY432" fmla="*/ 557681 h 2362312"/>
                <a:gd name="csX433" fmla="*/ 959583 w 2120396"/>
                <a:gd name="csY433" fmla="*/ 558710 h 2362312"/>
                <a:gd name="csX434" fmla="*/ 956309 w 2120396"/>
                <a:gd name="csY434" fmla="*/ 563106 h 2362312"/>
                <a:gd name="csX435" fmla="*/ 955280 w 2120396"/>
                <a:gd name="csY435" fmla="*/ 564415 h 2362312"/>
                <a:gd name="csX436" fmla="*/ 950137 w 2120396"/>
                <a:gd name="csY436" fmla="*/ 570961 h 2362312"/>
                <a:gd name="csX437" fmla="*/ 944712 w 2120396"/>
                <a:gd name="csY437" fmla="*/ 577508 h 2362312"/>
                <a:gd name="csX438" fmla="*/ 942187 w 2120396"/>
                <a:gd name="csY438" fmla="*/ 583026 h 2362312"/>
                <a:gd name="csX439" fmla="*/ 932554 w 2120396"/>
                <a:gd name="csY439" fmla="*/ 588076 h 2362312"/>
                <a:gd name="csX440" fmla="*/ 927972 w 2120396"/>
                <a:gd name="csY440" fmla="*/ 582558 h 2362312"/>
                <a:gd name="csX441" fmla="*/ 924605 w 2120396"/>
                <a:gd name="csY441" fmla="*/ 579285 h 2362312"/>
                <a:gd name="csX442" fmla="*/ 924044 w 2120396"/>
                <a:gd name="csY442" fmla="*/ 578537 h 2362312"/>
                <a:gd name="csX443" fmla="*/ 913382 w 2120396"/>
                <a:gd name="csY443" fmla="*/ 567688 h 2362312"/>
                <a:gd name="csX444" fmla="*/ 903562 w 2120396"/>
                <a:gd name="csY444" fmla="*/ 554314 h 2362312"/>
                <a:gd name="csX445" fmla="*/ 897296 w 2120396"/>
                <a:gd name="csY445" fmla="*/ 546178 h 2362312"/>
                <a:gd name="csX446" fmla="*/ 895987 w 2120396"/>
                <a:gd name="csY446" fmla="*/ 545523 h 2362312"/>
                <a:gd name="csX447" fmla="*/ 894958 w 2120396"/>
                <a:gd name="csY447" fmla="*/ 545710 h 2362312"/>
                <a:gd name="csX448" fmla="*/ 893555 w 2120396"/>
                <a:gd name="csY448" fmla="*/ 547487 h 2362312"/>
                <a:gd name="csX449" fmla="*/ 891685 w 2120396"/>
                <a:gd name="csY449" fmla="*/ 550480 h 2362312"/>
                <a:gd name="csX450" fmla="*/ 890469 w 2120396"/>
                <a:gd name="csY450" fmla="*/ 550480 h 2362312"/>
                <a:gd name="csX451" fmla="*/ 886166 w 2120396"/>
                <a:gd name="csY451" fmla="*/ 551789 h 2362312"/>
                <a:gd name="csX452" fmla="*/ 883735 w 2120396"/>
                <a:gd name="csY452" fmla="*/ 552911 h 2362312"/>
                <a:gd name="csX453" fmla="*/ 879900 w 2120396"/>
                <a:gd name="csY453" fmla="*/ 554782 h 2362312"/>
                <a:gd name="csX454" fmla="*/ 873635 w 2120396"/>
                <a:gd name="csY454" fmla="*/ 556746 h 2362312"/>
                <a:gd name="csX455" fmla="*/ 869707 w 2120396"/>
                <a:gd name="csY455" fmla="*/ 557962 h 2362312"/>
                <a:gd name="csX456" fmla="*/ 862318 w 2120396"/>
                <a:gd name="csY456" fmla="*/ 560113 h 2362312"/>
                <a:gd name="csX457" fmla="*/ 857829 w 2120396"/>
                <a:gd name="csY457" fmla="*/ 562825 h 2362312"/>
                <a:gd name="csX458" fmla="*/ 855397 w 2120396"/>
                <a:gd name="csY458" fmla="*/ 564321 h 2362312"/>
                <a:gd name="csX459" fmla="*/ 849225 w 2120396"/>
                <a:gd name="csY459" fmla="*/ 568436 h 2362312"/>
                <a:gd name="csX460" fmla="*/ 841743 w 2120396"/>
                <a:gd name="csY460" fmla="*/ 573487 h 2362312"/>
                <a:gd name="csX461" fmla="*/ 823786 w 2120396"/>
                <a:gd name="csY461" fmla="*/ 589386 h 2362312"/>
                <a:gd name="csX462" fmla="*/ 823786 w 2120396"/>
                <a:gd name="csY462" fmla="*/ 589853 h 2362312"/>
                <a:gd name="csX463" fmla="*/ 824441 w 2120396"/>
                <a:gd name="csY463" fmla="*/ 591069 h 2362312"/>
                <a:gd name="csX464" fmla="*/ 824067 w 2120396"/>
                <a:gd name="csY464" fmla="*/ 591630 h 2362312"/>
                <a:gd name="csX465" fmla="*/ 820232 w 2120396"/>
                <a:gd name="csY465" fmla="*/ 596868 h 2362312"/>
                <a:gd name="csX466" fmla="*/ 820232 w 2120396"/>
                <a:gd name="csY466" fmla="*/ 598925 h 2362312"/>
                <a:gd name="csX467" fmla="*/ 818269 w 2120396"/>
                <a:gd name="csY467" fmla="*/ 602947 h 2362312"/>
                <a:gd name="csX468" fmla="*/ 816678 w 2120396"/>
                <a:gd name="csY468" fmla="*/ 605004 h 2362312"/>
                <a:gd name="csX469" fmla="*/ 814621 w 2120396"/>
                <a:gd name="csY469" fmla="*/ 607529 h 2362312"/>
                <a:gd name="csX470" fmla="*/ 813873 w 2120396"/>
                <a:gd name="csY470" fmla="*/ 608558 h 2362312"/>
                <a:gd name="csX471" fmla="*/ 812657 w 2120396"/>
                <a:gd name="csY471" fmla="*/ 609867 h 2362312"/>
                <a:gd name="csX472" fmla="*/ 811722 w 2120396"/>
                <a:gd name="csY472" fmla="*/ 611270 h 2362312"/>
                <a:gd name="csX473" fmla="*/ 810693 w 2120396"/>
                <a:gd name="csY473" fmla="*/ 613328 h 2362312"/>
                <a:gd name="csX474" fmla="*/ 804333 w 2120396"/>
                <a:gd name="csY474" fmla="*/ 612112 h 2362312"/>
                <a:gd name="csX475" fmla="*/ 800779 w 2120396"/>
                <a:gd name="csY475" fmla="*/ 610803 h 2362312"/>
                <a:gd name="csX476" fmla="*/ 798628 w 2120396"/>
                <a:gd name="csY476" fmla="*/ 609961 h 2362312"/>
                <a:gd name="csX477" fmla="*/ 788247 w 2120396"/>
                <a:gd name="csY477" fmla="*/ 607342 h 2362312"/>
                <a:gd name="csX478" fmla="*/ 780391 w 2120396"/>
                <a:gd name="csY478" fmla="*/ 602386 h 2362312"/>
                <a:gd name="csX479" fmla="*/ 766924 w 2120396"/>
                <a:gd name="csY479" fmla="*/ 596306 h 2362312"/>
                <a:gd name="csX480" fmla="*/ 757852 w 2120396"/>
                <a:gd name="csY480" fmla="*/ 594903 h 2362312"/>
                <a:gd name="csX481" fmla="*/ 746629 w 2120396"/>
                <a:gd name="csY481" fmla="*/ 595091 h 2362312"/>
                <a:gd name="csX482" fmla="*/ 741860 w 2120396"/>
                <a:gd name="csY482" fmla="*/ 593220 h 2362312"/>
                <a:gd name="csX483" fmla="*/ 734378 w 2120396"/>
                <a:gd name="csY483" fmla="*/ 585084 h 2362312"/>
                <a:gd name="csX484" fmla="*/ 726990 w 2120396"/>
                <a:gd name="csY484" fmla="*/ 580875 h 2362312"/>
                <a:gd name="csX485" fmla="*/ 719975 w 2120396"/>
                <a:gd name="csY485" fmla="*/ 578817 h 2362312"/>
                <a:gd name="csX486" fmla="*/ 719040 w 2120396"/>
                <a:gd name="csY486" fmla="*/ 576479 h 2362312"/>
                <a:gd name="csX487" fmla="*/ 715767 w 2120396"/>
                <a:gd name="csY487" fmla="*/ 572271 h 2362312"/>
                <a:gd name="csX488" fmla="*/ 714738 w 2120396"/>
                <a:gd name="csY488" fmla="*/ 569185 h 2362312"/>
                <a:gd name="csX489" fmla="*/ 709407 w 2120396"/>
                <a:gd name="csY489" fmla="*/ 563854 h 2362312"/>
                <a:gd name="csX490" fmla="*/ 704263 w 2120396"/>
                <a:gd name="csY490" fmla="*/ 566753 h 2362312"/>
                <a:gd name="csX491" fmla="*/ 693602 w 2120396"/>
                <a:gd name="csY491" fmla="*/ 565069 h 2362312"/>
                <a:gd name="csX492" fmla="*/ 689767 w 2120396"/>
                <a:gd name="csY492" fmla="*/ 564789 h 2362312"/>
                <a:gd name="csX493" fmla="*/ 695752 w 2120396"/>
                <a:gd name="csY493" fmla="*/ 581249 h 2362312"/>
                <a:gd name="csX494" fmla="*/ 693414 w 2120396"/>
                <a:gd name="csY494" fmla="*/ 585177 h 2362312"/>
                <a:gd name="csX495" fmla="*/ 690609 w 2120396"/>
                <a:gd name="csY495" fmla="*/ 583213 h 2362312"/>
                <a:gd name="csX496" fmla="*/ 687616 w 2120396"/>
                <a:gd name="csY496" fmla="*/ 587141 h 2362312"/>
                <a:gd name="csX497" fmla="*/ 678544 w 2120396"/>
                <a:gd name="csY497" fmla="*/ 584055 h 2362312"/>
                <a:gd name="csX498" fmla="*/ 661056 w 2120396"/>
                <a:gd name="csY498" fmla="*/ 578350 h 2362312"/>
                <a:gd name="csX499" fmla="*/ 648056 w 2120396"/>
                <a:gd name="csY499" fmla="*/ 573954 h 2362312"/>
                <a:gd name="csX500" fmla="*/ 644221 w 2120396"/>
                <a:gd name="csY500" fmla="*/ 568249 h 2362312"/>
                <a:gd name="csX501" fmla="*/ 637675 w 2120396"/>
                <a:gd name="csY501" fmla="*/ 562544 h 2362312"/>
                <a:gd name="csX502" fmla="*/ 633279 w 2120396"/>
                <a:gd name="csY502" fmla="*/ 558804 h 2362312"/>
                <a:gd name="csX503" fmla="*/ 631595 w 2120396"/>
                <a:gd name="csY503" fmla="*/ 564602 h 2362312"/>
                <a:gd name="csX504" fmla="*/ 633746 w 2120396"/>
                <a:gd name="csY504" fmla="*/ 565350 h 2362312"/>
                <a:gd name="csX505" fmla="*/ 634775 w 2120396"/>
                <a:gd name="csY505" fmla="*/ 573487 h 2362312"/>
                <a:gd name="csX506" fmla="*/ 637300 w 2120396"/>
                <a:gd name="csY506" fmla="*/ 578444 h 2362312"/>
                <a:gd name="csX507" fmla="*/ 640480 w 2120396"/>
                <a:gd name="csY507" fmla="*/ 584616 h 2362312"/>
                <a:gd name="csX508" fmla="*/ 642444 w 2120396"/>
                <a:gd name="csY508" fmla="*/ 591256 h 2362312"/>
                <a:gd name="csX509" fmla="*/ 643753 w 2120396"/>
                <a:gd name="csY509" fmla="*/ 593220 h 2362312"/>
                <a:gd name="csX510" fmla="*/ 638422 w 2120396"/>
                <a:gd name="csY510" fmla="*/ 596774 h 2362312"/>
                <a:gd name="csX511" fmla="*/ 632437 w 2120396"/>
                <a:gd name="csY511" fmla="*/ 600609 h 2362312"/>
                <a:gd name="csX512" fmla="*/ 630473 w 2120396"/>
                <a:gd name="csY512" fmla="*/ 606594 h 2362312"/>
                <a:gd name="csX513" fmla="*/ 622898 w 2120396"/>
                <a:gd name="csY513" fmla="*/ 604163 h 2362312"/>
                <a:gd name="csX514" fmla="*/ 620653 w 2120396"/>
                <a:gd name="csY514" fmla="*/ 600047 h 2362312"/>
                <a:gd name="csX515" fmla="*/ 615790 w 2120396"/>
                <a:gd name="csY515" fmla="*/ 603508 h 2362312"/>
                <a:gd name="csX516" fmla="*/ 615509 w 2120396"/>
                <a:gd name="csY516" fmla="*/ 606781 h 2362312"/>
                <a:gd name="csX517" fmla="*/ 613452 w 2120396"/>
                <a:gd name="csY517" fmla="*/ 604069 h 2362312"/>
                <a:gd name="csX518" fmla="*/ 608308 w 2120396"/>
                <a:gd name="csY518" fmla="*/ 599299 h 2362312"/>
                <a:gd name="csX519" fmla="*/ 612423 w 2120396"/>
                <a:gd name="csY519" fmla="*/ 596494 h 2362312"/>
                <a:gd name="csX520" fmla="*/ 610833 w 2120396"/>
                <a:gd name="csY520" fmla="*/ 593875 h 2362312"/>
                <a:gd name="csX521" fmla="*/ 609150 w 2120396"/>
                <a:gd name="csY521" fmla="*/ 591443 h 2362312"/>
                <a:gd name="csX522" fmla="*/ 603538 w 2120396"/>
                <a:gd name="csY522" fmla="*/ 584803 h 2362312"/>
                <a:gd name="csX523" fmla="*/ 600452 w 2120396"/>
                <a:gd name="csY523" fmla="*/ 581249 h 2362312"/>
                <a:gd name="csX524" fmla="*/ 596337 w 2120396"/>
                <a:gd name="csY524" fmla="*/ 576386 h 2362312"/>
                <a:gd name="csX525" fmla="*/ 604473 w 2120396"/>
                <a:gd name="csY525" fmla="*/ 572271 h 2362312"/>
                <a:gd name="csX526" fmla="*/ 606905 w 2120396"/>
                <a:gd name="csY526" fmla="*/ 575544 h 2362312"/>
                <a:gd name="csX527" fmla="*/ 617099 w 2120396"/>
                <a:gd name="csY527" fmla="*/ 570494 h 2362312"/>
                <a:gd name="csX528" fmla="*/ 610179 w 2120396"/>
                <a:gd name="csY528" fmla="*/ 558897 h 2362312"/>
                <a:gd name="csX529" fmla="*/ 601200 w 2120396"/>
                <a:gd name="csY529" fmla="*/ 556278 h 2362312"/>
                <a:gd name="csX530" fmla="*/ 590819 w 2120396"/>
                <a:gd name="csY530" fmla="*/ 553005 h 2362312"/>
                <a:gd name="csX531" fmla="*/ 588575 w 2120396"/>
                <a:gd name="csY531" fmla="*/ 554969 h 2362312"/>
                <a:gd name="csX532" fmla="*/ 580625 w 2120396"/>
                <a:gd name="csY532" fmla="*/ 561796 h 2362312"/>
                <a:gd name="csX533" fmla="*/ 562856 w 2120396"/>
                <a:gd name="csY533" fmla="*/ 545430 h 2362312"/>
                <a:gd name="csX534" fmla="*/ 559582 w 2120396"/>
                <a:gd name="csY534" fmla="*/ 548609 h 2362312"/>
                <a:gd name="csX535" fmla="*/ 555748 w 2120396"/>
                <a:gd name="csY535" fmla="*/ 544214 h 2362312"/>
                <a:gd name="csX536" fmla="*/ 550884 w 2120396"/>
                <a:gd name="csY536" fmla="*/ 542343 h 2362312"/>
                <a:gd name="csX537" fmla="*/ 548453 w 2120396"/>
                <a:gd name="csY537" fmla="*/ 541315 h 2362312"/>
                <a:gd name="csX538" fmla="*/ 545741 w 2120396"/>
                <a:gd name="csY538" fmla="*/ 540005 h 2362312"/>
                <a:gd name="csX539" fmla="*/ 545741 w 2120396"/>
                <a:gd name="csY539" fmla="*/ 551041 h 2362312"/>
                <a:gd name="csX540" fmla="*/ 545834 w 2120396"/>
                <a:gd name="csY540" fmla="*/ 560674 h 2362312"/>
                <a:gd name="csX541" fmla="*/ 545834 w 2120396"/>
                <a:gd name="csY541" fmla="*/ 564602 h 2362312"/>
                <a:gd name="csX542" fmla="*/ 547892 w 2120396"/>
                <a:gd name="csY542" fmla="*/ 564602 h 2362312"/>
                <a:gd name="csX543" fmla="*/ 550884 w 2120396"/>
                <a:gd name="csY543" fmla="*/ 582465 h 2362312"/>
                <a:gd name="csX544" fmla="*/ 549669 w 2120396"/>
                <a:gd name="csY544" fmla="*/ 582746 h 2362312"/>
                <a:gd name="csX545" fmla="*/ 524885 w 2120396"/>
                <a:gd name="csY545" fmla="*/ 586954 h 2362312"/>
                <a:gd name="csX546" fmla="*/ 527316 w 2120396"/>
                <a:gd name="csY546" fmla="*/ 601263 h 2362312"/>
                <a:gd name="csX547" fmla="*/ 519647 w 2120396"/>
                <a:gd name="csY547" fmla="*/ 602759 h 2362312"/>
                <a:gd name="csX548" fmla="*/ 499353 w 2120396"/>
                <a:gd name="csY548" fmla="*/ 617536 h 2362312"/>
                <a:gd name="csX549" fmla="*/ 497202 w 2120396"/>
                <a:gd name="csY549" fmla="*/ 622119 h 2362312"/>
                <a:gd name="csX550" fmla="*/ 491590 w 2120396"/>
                <a:gd name="csY550" fmla="*/ 634184 h 2362312"/>
                <a:gd name="csX551" fmla="*/ 506087 w 2120396"/>
                <a:gd name="csY551" fmla="*/ 654385 h 2362312"/>
                <a:gd name="csX552" fmla="*/ 540129 w 2120396"/>
                <a:gd name="csY552" fmla="*/ 701708 h 2362312"/>
                <a:gd name="csX553" fmla="*/ 556496 w 2120396"/>
                <a:gd name="csY553" fmla="*/ 724808 h 2362312"/>
                <a:gd name="csX554" fmla="*/ 556870 w 2120396"/>
                <a:gd name="csY554" fmla="*/ 725088 h 2362312"/>
                <a:gd name="csX555" fmla="*/ 561546 w 2120396"/>
                <a:gd name="csY555" fmla="*/ 731542 h 2362312"/>
                <a:gd name="csX556" fmla="*/ 577071 w 2120396"/>
                <a:gd name="csY556" fmla="*/ 753332 h 2362312"/>
                <a:gd name="csX557" fmla="*/ 570899 w 2120396"/>
                <a:gd name="csY557" fmla="*/ 757541 h 2362312"/>
                <a:gd name="csX558" fmla="*/ 565568 w 2120396"/>
                <a:gd name="csY558" fmla="*/ 760347 h 2362312"/>
                <a:gd name="csX559" fmla="*/ 557244 w 2120396"/>
                <a:gd name="csY559" fmla="*/ 763340 h 2362312"/>
                <a:gd name="csX560" fmla="*/ 555000 w 2120396"/>
                <a:gd name="csY560" fmla="*/ 773627 h 2362312"/>
                <a:gd name="csX561" fmla="*/ 556496 w 2120396"/>
                <a:gd name="csY561" fmla="*/ 779706 h 2362312"/>
                <a:gd name="csX562" fmla="*/ 550978 w 2120396"/>
                <a:gd name="csY562" fmla="*/ 784195 h 2362312"/>
                <a:gd name="csX563" fmla="*/ 547985 w 2120396"/>
                <a:gd name="csY563" fmla="*/ 789713 h 2362312"/>
                <a:gd name="csX564" fmla="*/ 532367 w 2120396"/>
                <a:gd name="csY564" fmla="*/ 784476 h 2362312"/>
                <a:gd name="csX565" fmla="*/ 529187 w 2120396"/>
                <a:gd name="csY565" fmla="*/ 797850 h 2362312"/>
                <a:gd name="csX566" fmla="*/ 524324 w 2120396"/>
                <a:gd name="csY566" fmla="*/ 816741 h 2362312"/>
                <a:gd name="csX567" fmla="*/ 522640 w 2120396"/>
                <a:gd name="csY567" fmla="*/ 823288 h 2362312"/>
                <a:gd name="csX568" fmla="*/ 520677 w 2120396"/>
                <a:gd name="csY568" fmla="*/ 828526 h 2362312"/>
                <a:gd name="csX569" fmla="*/ 521518 w 2120396"/>
                <a:gd name="csY569" fmla="*/ 837036 h 2362312"/>
                <a:gd name="csX570" fmla="*/ 521705 w 2120396"/>
                <a:gd name="csY570" fmla="*/ 837036 h 2362312"/>
                <a:gd name="csX571" fmla="*/ 525914 w 2120396"/>
                <a:gd name="csY571" fmla="*/ 853029 h 2362312"/>
                <a:gd name="csX572" fmla="*/ 527130 w 2120396"/>
                <a:gd name="csY572" fmla="*/ 857424 h 2362312"/>
                <a:gd name="csX573" fmla="*/ 523201 w 2120396"/>
                <a:gd name="csY573" fmla="*/ 855367 h 2362312"/>
                <a:gd name="csX574" fmla="*/ 513101 w 2120396"/>
                <a:gd name="csY574" fmla="*/ 849943 h 2362312"/>
                <a:gd name="csX575" fmla="*/ 499540 w 2120396"/>
                <a:gd name="csY575" fmla="*/ 842367 h 2362312"/>
                <a:gd name="csX576" fmla="*/ 497015 w 2120396"/>
                <a:gd name="csY576" fmla="*/ 840964 h 2362312"/>
                <a:gd name="csX577" fmla="*/ 496828 w 2120396"/>
                <a:gd name="csY577" fmla="*/ 840777 h 2362312"/>
                <a:gd name="csX578" fmla="*/ 490562 w 2120396"/>
                <a:gd name="csY578" fmla="*/ 809260 h 2362312"/>
                <a:gd name="csX579" fmla="*/ 488224 w 2120396"/>
                <a:gd name="csY579" fmla="*/ 795231 h 2362312"/>
                <a:gd name="csX580" fmla="*/ 482986 w 2120396"/>
                <a:gd name="csY580" fmla="*/ 791958 h 2362312"/>
                <a:gd name="csX581" fmla="*/ 477469 w 2120396"/>
                <a:gd name="csY581" fmla="*/ 788497 h 2362312"/>
                <a:gd name="csX582" fmla="*/ 470547 w 2120396"/>
                <a:gd name="csY582" fmla="*/ 784102 h 2362312"/>
                <a:gd name="csX583" fmla="*/ 461570 w 2120396"/>
                <a:gd name="csY583" fmla="*/ 778303 h 2362312"/>
                <a:gd name="csX584" fmla="*/ 456519 w 2120396"/>
                <a:gd name="csY584" fmla="*/ 775030 h 2362312"/>
                <a:gd name="csX585" fmla="*/ 443613 w 2120396"/>
                <a:gd name="csY585" fmla="*/ 778771 h 2362312"/>
                <a:gd name="csX586" fmla="*/ 443332 w 2120396"/>
                <a:gd name="csY586" fmla="*/ 779051 h 2362312"/>
                <a:gd name="csX587" fmla="*/ 442397 w 2120396"/>
                <a:gd name="csY587" fmla="*/ 779239 h 2362312"/>
                <a:gd name="csX588" fmla="*/ 442023 w 2120396"/>
                <a:gd name="csY588" fmla="*/ 779239 h 2362312"/>
                <a:gd name="csX589" fmla="*/ 441555 w 2120396"/>
                <a:gd name="csY589" fmla="*/ 779051 h 2362312"/>
                <a:gd name="csX590" fmla="*/ 426685 w 2120396"/>
                <a:gd name="csY590" fmla="*/ 774282 h 2362312"/>
                <a:gd name="csX591" fmla="*/ 420700 w 2120396"/>
                <a:gd name="csY591" fmla="*/ 799346 h 2362312"/>
                <a:gd name="csX592" fmla="*/ 410505 w 2120396"/>
                <a:gd name="csY592" fmla="*/ 808511 h 2362312"/>
                <a:gd name="csX593" fmla="*/ 404333 w 2120396"/>
                <a:gd name="csY593" fmla="*/ 806828 h 2362312"/>
                <a:gd name="csX594" fmla="*/ 401059 w 2120396"/>
                <a:gd name="csY594" fmla="*/ 808699 h 2362312"/>
                <a:gd name="csX595" fmla="*/ 396851 w 2120396"/>
                <a:gd name="csY595" fmla="*/ 808886 h 2362312"/>
                <a:gd name="csX596" fmla="*/ 390117 w 2120396"/>
                <a:gd name="csY596" fmla="*/ 811317 h 2362312"/>
                <a:gd name="csX597" fmla="*/ 378614 w 2120396"/>
                <a:gd name="csY597" fmla="*/ 815713 h 2362312"/>
                <a:gd name="csX598" fmla="*/ 377679 w 2120396"/>
                <a:gd name="csY598" fmla="*/ 816180 h 2362312"/>
                <a:gd name="csX599" fmla="*/ 374405 w 2120396"/>
                <a:gd name="csY599" fmla="*/ 817864 h 2362312"/>
                <a:gd name="csX600" fmla="*/ 372909 w 2120396"/>
                <a:gd name="csY600" fmla="*/ 817864 h 2362312"/>
                <a:gd name="csX601" fmla="*/ 371413 w 2120396"/>
                <a:gd name="csY601" fmla="*/ 819173 h 2362312"/>
                <a:gd name="csX602" fmla="*/ 370010 w 2120396"/>
                <a:gd name="csY602" fmla="*/ 819641 h 2362312"/>
                <a:gd name="csX603" fmla="*/ 368794 w 2120396"/>
                <a:gd name="csY603" fmla="*/ 820015 h 2362312"/>
                <a:gd name="csX604" fmla="*/ 361406 w 2120396"/>
                <a:gd name="csY604" fmla="*/ 824972 h 2362312"/>
                <a:gd name="csX605" fmla="*/ 356356 w 2120396"/>
                <a:gd name="csY605" fmla="*/ 828900 h 2362312"/>
                <a:gd name="csX606" fmla="*/ 338306 w 2120396"/>
                <a:gd name="csY606" fmla="*/ 843209 h 2362312"/>
                <a:gd name="csX607" fmla="*/ 319881 w 2120396"/>
                <a:gd name="csY607" fmla="*/ 858360 h 2362312"/>
                <a:gd name="csX608" fmla="*/ 293601 w 2120396"/>
                <a:gd name="csY608" fmla="*/ 879870 h 2362312"/>
                <a:gd name="csX609" fmla="*/ 289953 w 2120396"/>
                <a:gd name="csY609" fmla="*/ 882863 h 2362312"/>
                <a:gd name="csX610" fmla="*/ 283220 w 2120396"/>
                <a:gd name="csY610" fmla="*/ 888474 h 2362312"/>
                <a:gd name="csX611" fmla="*/ 236365 w 2120396"/>
                <a:gd name="csY611" fmla="*/ 928222 h 2362312"/>
                <a:gd name="csX612" fmla="*/ 228696 w 2120396"/>
                <a:gd name="csY612" fmla="*/ 922517 h 2362312"/>
                <a:gd name="csX613" fmla="*/ 211207 w 2120396"/>
                <a:gd name="csY613" fmla="*/ 909891 h 2362312"/>
                <a:gd name="csX614" fmla="*/ 203819 w 2120396"/>
                <a:gd name="csY614" fmla="*/ 908675 h 2362312"/>
                <a:gd name="csX615" fmla="*/ 199142 w 2120396"/>
                <a:gd name="csY615" fmla="*/ 914941 h 2362312"/>
                <a:gd name="csX616" fmla="*/ 193905 w 2120396"/>
                <a:gd name="csY616" fmla="*/ 920179 h 2362312"/>
                <a:gd name="csX617" fmla="*/ 179596 w 2120396"/>
                <a:gd name="csY617" fmla="*/ 932991 h 2362312"/>
                <a:gd name="csX618" fmla="*/ 176509 w 2120396"/>
                <a:gd name="csY618" fmla="*/ 929531 h 2362312"/>
                <a:gd name="csX619" fmla="*/ 161265 w 2120396"/>
                <a:gd name="csY619" fmla="*/ 912603 h 2362312"/>
                <a:gd name="csX620" fmla="*/ 145834 w 2120396"/>
                <a:gd name="csY620" fmla="*/ 895862 h 2362312"/>
                <a:gd name="csX621" fmla="*/ 145834 w 2120396"/>
                <a:gd name="csY621" fmla="*/ 895488 h 2362312"/>
                <a:gd name="csX622" fmla="*/ 133208 w 2120396"/>
                <a:gd name="csY622" fmla="*/ 905869 h 2362312"/>
                <a:gd name="csX623" fmla="*/ 132179 w 2120396"/>
                <a:gd name="csY623" fmla="*/ 908582 h 2362312"/>
                <a:gd name="csX624" fmla="*/ 131244 w 2120396"/>
                <a:gd name="csY624" fmla="*/ 909236 h 2362312"/>
                <a:gd name="csX625" fmla="*/ 129654 w 2120396"/>
                <a:gd name="csY625" fmla="*/ 910172 h 2362312"/>
                <a:gd name="csX626" fmla="*/ 129654 w 2120396"/>
                <a:gd name="csY626" fmla="*/ 911200 h 2362312"/>
                <a:gd name="csX627" fmla="*/ 130963 w 2120396"/>
                <a:gd name="csY627" fmla="*/ 913445 h 2362312"/>
                <a:gd name="csX628" fmla="*/ 130963 w 2120396"/>
                <a:gd name="csY628" fmla="*/ 914380 h 2362312"/>
                <a:gd name="csX629" fmla="*/ 129561 w 2120396"/>
                <a:gd name="csY629" fmla="*/ 915502 h 2362312"/>
                <a:gd name="csX630" fmla="*/ 128158 w 2120396"/>
                <a:gd name="csY630" fmla="*/ 916251 h 2362312"/>
                <a:gd name="csX631" fmla="*/ 128158 w 2120396"/>
                <a:gd name="csY631" fmla="*/ 917186 h 2362312"/>
                <a:gd name="csX632" fmla="*/ 129093 w 2120396"/>
                <a:gd name="csY632" fmla="*/ 917934 h 2362312"/>
                <a:gd name="csX633" fmla="*/ 131899 w 2120396"/>
                <a:gd name="csY633" fmla="*/ 918402 h 2362312"/>
                <a:gd name="csX634" fmla="*/ 133301 w 2120396"/>
                <a:gd name="csY634" fmla="*/ 918682 h 2362312"/>
                <a:gd name="csX635" fmla="*/ 135546 w 2120396"/>
                <a:gd name="csY635" fmla="*/ 919337 h 2362312"/>
                <a:gd name="csX636" fmla="*/ 135546 w 2120396"/>
                <a:gd name="csY636" fmla="*/ 921301 h 2362312"/>
                <a:gd name="csX637" fmla="*/ 136014 w 2120396"/>
                <a:gd name="csY637" fmla="*/ 922049 h 2362312"/>
                <a:gd name="csX638" fmla="*/ 138446 w 2120396"/>
                <a:gd name="csY638" fmla="*/ 922236 h 2362312"/>
                <a:gd name="csX639" fmla="*/ 138820 w 2120396"/>
                <a:gd name="csY639" fmla="*/ 922610 h 2362312"/>
                <a:gd name="csX640" fmla="*/ 138539 w 2120396"/>
                <a:gd name="csY640" fmla="*/ 923358 h 2362312"/>
                <a:gd name="csX641" fmla="*/ 136669 w 2120396"/>
                <a:gd name="csY641" fmla="*/ 924668 h 2362312"/>
                <a:gd name="csX642" fmla="*/ 136108 w 2120396"/>
                <a:gd name="csY642" fmla="*/ 925884 h 2362312"/>
                <a:gd name="csX643" fmla="*/ 136762 w 2120396"/>
                <a:gd name="csY643" fmla="*/ 927754 h 2362312"/>
                <a:gd name="csX644" fmla="*/ 136762 w 2120396"/>
                <a:gd name="csY644" fmla="*/ 929063 h 2362312"/>
                <a:gd name="csX645" fmla="*/ 136108 w 2120396"/>
                <a:gd name="csY645" fmla="*/ 929999 h 2362312"/>
                <a:gd name="csX646" fmla="*/ 134798 w 2120396"/>
                <a:gd name="csY646" fmla="*/ 930186 h 2362312"/>
                <a:gd name="csX647" fmla="*/ 131618 w 2120396"/>
                <a:gd name="csY647" fmla="*/ 929344 h 2362312"/>
                <a:gd name="csX648" fmla="*/ 130870 w 2120396"/>
                <a:gd name="csY648" fmla="*/ 929625 h 2362312"/>
                <a:gd name="csX649" fmla="*/ 130309 w 2120396"/>
                <a:gd name="csY649" fmla="*/ 930934 h 2362312"/>
                <a:gd name="csX650" fmla="*/ 130309 w 2120396"/>
                <a:gd name="csY650" fmla="*/ 932991 h 2362312"/>
                <a:gd name="csX651" fmla="*/ 130028 w 2120396"/>
                <a:gd name="csY651" fmla="*/ 934020 h 2362312"/>
                <a:gd name="csX652" fmla="*/ 129186 w 2120396"/>
                <a:gd name="csY652" fmla="*/ 934675 h 2362312"/>
                <a:gd name="csX653" fmla="*/ 127877 w 2120396"/>
                <a:gd name="csY653" fmla="*/ 934488 h 2362312"/>
                <a:gd name="csX654" fmla="*/ 125446 w 2120396"/>
                <a:gd name="csY654" fmla="*/ 932243 h 2362312"/>
                <a:gd name="csX655" fmla="*/ 124510 w 2120396"/>
                <a:gd name="csY655" fmla="*/ 932243 h 2362312"/>
                <a:gd name="csX656" fmla="*/ 124043 w 2120396"/>
                <a:gd name="csY656" fmla="*/ 932898 h 2362312"/>
                <a:gd name="csX657" fmla="*/ 124043 w 2120396"/>
                <a:gd name="csY657" fmla="*/ 934862 h 2362312"/>
                <a:gd name="csX658" fmla="*/ 124697 w 2120396"/>
                <a:gd name="csY658" fmla="*/ 936732 h 2362312"/>
                <a:gd name="csX659" fmla="*/ 126194 w 2120396"/>
                <a:gd name="csY659" fmla="*/ 938416 h 2362312"/>
                <a:gd name="csX660" fmla="*/ 129654 w 2120396"/>
                <a:gd name="csY660" fmla="*/ 940286 h 2362312"/>
                <a:gd name="csX661" fmla="*/ 129841 w 2120396"/>
                <a:gd name="csY661" fmla="*/ 940941 h 2362312"/>
                <a:gd name="csX662" fmla="*/ 129093 w 2120396"/>
                <a:gd name="csY662" fmla="*/ 941876 h 2362312"/>
                <a:gd name="csX663" fmla="*/ 126474 w 2120396"/>
                <a:gd name="csY663" fmla="*/ 942624 h 2362312"/>
                <a:gd name="csX664" fmla="*/ 125633 w 2120396"/>
                <a:gd name="csY664" fmla="*/ 942905 h 2362312"/>
                <a:gd name="csX665" fmla="*/ 124978 w 2120396"/>
                <a:gd name="csY665" fmla="*/ 943559 h 2362312"/>
                <a:gd name="csX666" fmla="*/ 124978 w 2120396"/>
                <a:gd name="csY666" fmla="*/ 944308 h 2362312"/>
                <a:gd name="csX667" fmla="*/ 125258 w 2120396"/>
                <a:gd name="csY667" fmla="*/ 945336 h 2362312"/>
                <a:gd name="csX668" fmla="*/ 125913 w 2120396"/>
                <a:gd name="csY668" fmla="*/ 946178 h 2362312"/>
                <a:gd name="csX669" fmla="*/ 128812 w 2120396"/>
                <a:gd name="csY669" fmla="*/ 948236 h 2362312"/>
                <a:gd name="csX670" fmla="*/ 129186 w 2120396"/>
                <a:gd name="csY670" fmla="*/ 948890 h 2362312"/>
                <a:gd name="csX671" fmla="*/ 129000 w 2120396"/>
                <a:gd name="csY671" fmla="*/ 949732 h 2362312"/>
                <a:gd name="csX672" fmla="*/ 127597 w 2120396"/>
                <a:gd name="csY672" fmla="*/ 950200 h 2362312"/>
                <a:gd name="csX673" fmla="*/ 124697 w 2120396"/>
                <a:gd name="csY673" fmla="*/ 950761 h 2362312"/>
                <a:gd name="csX674" fmla="*/ 122266 w 2120396"/>
                <a:gd name="csY674" fmla="*/ 949826 h 2362312"/>
                <a:gd name="csX675" fmla="*/ 121050 w 2120396"/>
                <a:gd name="csY675" fmla="*/ 949077 h 2362312"/>
                <a:gd name="csX676" fmla="*/ 120489 w 2120396"/>
                <a:gd name="csY676" fmla="*/ 948329 h 2362312"/>
                <a:gd name="csX677" fmla="*/ 120863 w 2120396"/>
                <a:gd name="csY677" fmla="*/ 945149 h 2362312"/>
                <a:gd name="csX678" fmla="*/ 120582 w 2120396"/>
                <a:gd name="csY678" fmla="*/ 944495 h 2362312"/>
                <a:gd name="csX679" fmla="*/ 119928 w 2120396"/>
                <a:gd name="csY679" fmla="*/ 944495 h 2362312"/>
                <a:gd name="csX680" fmla="*/ 119273 w 2120396"/>
                <a:gd name="csY680" fmla="*/ 944682 h 2362312"/>
                <a:gd name="csX681" fmla="*/ 117964 w 2120396"/>
                <a:gd name="csY681" fmla="*/ 945991 h 2362312"/>
                <a:gd name="csX682" fmla="*/ 117589 w 2120396"/>
                <a:gd name="csY682" fmla="*/ 947394 h 2362312"/>
                <a:gd name="csX683" fmla="*/ 117122 w 2120396"/>
                <a:gd name="csY683" fmla="*/ 950013 h 2362312"/>
                <a:gd name="csX684" fmla="*/ 117309 w 2120396"/>
                <a:gd name="csY684" fmla="*/ 950761 h 2362312"/>
                <a:gd name="csX685" fmla="*/ 117777 w 2120396"/>
                <a:gd name="csY685" fmla="*/ 951415 h 2362312"/>
                <a:gd name="csX686" fmla="*/ 119834 w 2120396"/>
                <a:gd name="csY686" fmla="*/ 952818 h 2362312"/>
                <a:gd name="csX687" fmla="*/ 120582 w 2120396"/>
                <a:gd name="csY687" fmla="*/ 953567 h 2362312"/>
                <a:gd name="csX688" fmla="*/ 120863 w 2120396"/>
                <a:gd name="csY688" fmla="*/ 954408 h 2362312"/>
                <a:gd name="csX689" fmla="*/ 120676 w 2120396"/>
                <a:gd name="csY689" fmla="*/ 955718 h 2362312"/>
                <a:gd name="csX690" fmla="*/ 120021 w 2120396"/>
                <a:gd name="csY690" fmla="*/ 956653 h 2362312"/>
                <a:gd name="csX691" fmla="*/ 118993 w 2120396"/>
                <a:gd name="csY691" fmla="*/ 957214 h 2362312"/>
                <a:gd name="csX692" fmla="*/ 116281 w 2120396"/>
                <a:gd name="csY692" fmla="*/ 956840 h 2362312"/>
                <a:gd name="csX693" fmla="*/ 115626 w 2120396"/>
                <a:gd name="csY693" fmla="*/ 956559 h 2362312"/>
                <a:gd name="csX694" fmla="*/ 114504 w 2120396"/>
                <a:gd name="csY694" fmla="*/ 955437 h 2362312"/>
                <a:gd name="csX695" fmla="*/ 113381 w 2120396"/>
                <a:gd name="csY695" fmla="*/ 954782 h 2362312"/>
                <a:gd name="csX696" fmla="*/ 112446 w 2120396"/>
                <a:gd name="csY696" fmla="*/ 954782 h 2362312"/>
                <a:gd name="csX697" fmla="*/ 111791 w 2120396"/>
                <a:gd name="csY697" fmla="*/ 956466 h 2362312"/>
                <a:gd name="csX698" fmla="*/ 112072 w 2120396"/>
                <a:gd name="csY698" fmla="*/ 957775 h 2362312"/>
                <a:gd name="csX699" fmla="*/ 112446 w 2120396"/>
                <a:gd name="csY699" fmla="*/ 958523 h 2362312"/>
                <a:gd name="csX700" fmla="*/ 113942 w 2120396"/>
                <a:gd name="csY700" fmla="*/ 960020 h 2362312"/>
                <a:gd name="csX701" fmla="*/ 114971 w 2120396"/>
                <a:gd name="csY701" fmla="*/ 960300 h 2362312"/>
                <a:gd name="csX702" fmla="*/ 116281 w 2120396"/>
                <a:gd name="csY702" fmla="*/ 960300 h 2362312"/>
                <a:gd name="csX703" fmla="*/ 118338 w 2120396"/>
                <a:gd name="csY703" fmla="*/ 961048 h 2362312"/>
                <a:gd name="csX704" fmla="*/ 119460 w 2120396"/>
                <a:gd name="csY704" fmla="*/ 961984 h 2362312"/>
                <a:gd name="csX705" fmla="*/ 119460 w 2120396"/>
                <a:gd name="csY705" fmla="*/ 963854 h 2362312"/>
                <a:gd name="csX706" fmla="*/ 120489 w 2120396"/>
                <a:gd name="csY706" fmla="*/ 965538 h 2362312"/>
                <a:gd name="csX707" fmla="*/ 120115 w 2120396"/>
                <a:gd name="csY707" fmla="*/ 966566 h 2362312"/>
                <a:gd name="csX708" fmla="*/ 119647 w 2120396"/>
                <a:gd name="csY708" fmla="*/ 966847 h 2362312"/>
                <a:gd name="csX709" fmla="*/ 119273 w 2120396"/>
                <a:gd name="csY709" fmla="*/ 967128 h 2362312"/>
                <a:gd name="csX710" fmla="*/ 118431 w 2120396"/>
                <a:gd name="csY710" fmla="*/ 967315 h 2362312"/>
                <a:gd name="csX711" fmla="*/ 116467 w 2120396"/>
                <a:gd name="csY711" fmla="*/ 966847 h 2362312"/>
                <a:gd name="csX712" fmla="*/ 115719 w 2120396"/>
                <a:gd name="csY712" fmla="*/ 966847 h 2362312"/>
                <a:gd name="csX713" fmla="*/ 115251 w 2120396"/>
                <a:gd name="csY713" fmla="*/ 967689 h 2362312"/>
                <a:gd name="csX714" fmla="*/ 115439 w 2120396"/>
                <a:gd name="csY714" fmla="*/ 968998 h 2362312"/>
                <a:gd name="csX715" fmla="*/ 115719 w 2120396"/>
                <a:gd name="csY715" fmla="*/ 969933 h 2362312"/>
                <a:gd name="csX716" fmla="*/ 116748 w 2120396"/>
                <a:gd name="csY716" fmla="*/ 970494 h 2362312"/>
                <a:gd name="csX717" fmla="*/ 118805 w 2120396"/>
                <a:gd name="csY717" fmla="*/ 970494 h 2362312"/>
                <a:gd name="csX718" fmla="*/ 120115 w 2120396"/>
                <a:gd name="csY718" fmla="*/ 970307 h 2362312"/>
                <a:gd name="csX719" fmla="*/ 121143 w 2120396"/>
                <a:gd name="csY719" fmla="*/ 970588 h 2362312"/>
                <a:gd name="csX720" fmla="*/ 122172 w 2120396"/>
                <a:gd name="csY720" fmla="*/ 971523 h 2362312"/>
                <a:gd name="csX721" fmla="*/ 122172 w 2120396"/>
                <a:gd name="csY721" fmla="*/ 972739 h 2362312"/>
                <a:gd name="csX722" fmla="*/ 121985 w 2120396"/>
                <a:gd name="csY722" fmla="*/ 973581 h 2362312"/>
                <a:gd name="csX723" fmla="*/ 121331 w 2120396"/>
                <a:gd name="csY723" fmla="*/ 974422 h 2362312"/>
                <a:gd name="csX724" fmla="*/ 117964 w 2120396"/>
                <a:gd name="csY724" fmla="*/ 976106 h 2362312"/>
                <a:gd name="csX725" fmla="*/ 114784 w 2120396"/>
                <a:gd name="csY725" fmla="*/ 976573 h 2362312"/>
                <a:gd name="csX726" fmla="*/ 113194 w 2120396"/>
                <a:gd name="csY726" fmla="*/ 976386 h 2362312"/>
                <a:gd name="csX727" fmla="*/ 112539 w 2120396"/>
                <a:gd name="csY727" fmla="*/ 977041 h 2362312"/>
                <a:gd name="csX728" fmla="*/ 112539 w 2120396"/>
                <a:gd name="csY728" fmla="*/ 978444 h 2362312"/>
                <a:gd name="csX729" fmla="*/ 113568 w 2120396"/>
                <a:gd name="csY729" fmla="*/ 979660 h 2362312"/>
                <a:gd name="csX730" fmla="*/ 116093 w 2120396"/>
                <a:gd name="csY730" fmla="*/ 980595 h 2362312"/>
                <a:gd name="csX731" fmla="*/ 118244 w 2120396"/>
                <a:gd name="csY731" fmla="*/ 981624 h 2362312"/>
                <a:gd name="csX732" fmla="*/ 118805 w 2120396"/>
                <a:gd name="csY732" fmla="*/ 982185 h 2362312"/>
                <a:gd name="csX733" fmla="*/ 118993 w 2120396"/>
                <a:gd name="csY733" fmla="*/ 982933 h 2362312"/>
                <a:gd name="csX734" fmla="*/ 118619 w 2120396"/>
                <a:gd name="csY734" fmla="*/ 983775 h 2362312"/>
                <a:gd name="csX735" fmla="*/ 117964 w 2120396"/>
                <a:gd name="csY735" fmla="*/ 984242 h 2362312"/>
                <a:gd name="csX736" fmla="*/ 117309 w 2120396"/>
                <a:gd name="csY736" fmla="*/ 984242 h 2362312"/>
                <a:gd name="csX737" fmla="*/ 116842 w 2120396"/>
                <a:gd name="csY737" fmla="*/ 985084 h 2362312"/>
                <a:gd name="csX738" fmla="*/ 116842 w 2120396"/>
                <a:gd name="csY738" fmla="*/ 985739 h 2362312"/>
                <a:gd name="csX739" fmla="*/ 117496 w 2120396"/>
                <a:gd name="csY739" fmla="*/ 986393 h 2362312"/>
                <a:gd name="csX740" fmla="*/ 118899 w 2120396"/>
                <a:gd name="csY740" fmla="*/ 986861 h 2362312"/>
                <a:gd name="csX741" fmla="*/ 120957 w 2120396"/>
                <a:gd name="csY741" fmla="*/ 986674 h 2362312"/>
                <a:gd name="csX742" fmla="*/ 122359 w 2120396"/>
                <a:gd name="csY742" fmla="*/ 985271 h 2362312"/>
                <a:gd name="csX743" fmla="*/ 123575 w 2120396"/>
                <a:gd name="csY743" fmla="*/ 985271 h 2362312"/>
                <a:gd name="csX744" fmla="*/ 124230 w 2120396"/>
                <a:gd name="csY744" fmla="*/ 986113 h 2362312"/>
                <a:gd name="csX745" fmla="*/ 124697 w 2120396"/>
                <a:gd name="csY745" fmla="*/ 988170 h 2362312"/>
                <a:gd name="csX746" fmla="*/ 124697 w 2120396"/>
                <a:gd name="csY746" fmla="*/ 989480 h 2362312"/>
                <a:gd name="csX747" fmla="*/ 123949 w 2120396"/>
                <a:gd name="csY747" fmla="*/ 991257 h 2362312"/>
                <a:gd name="csX748" fmla="*/ 122640 w 2120396"/>
                <a:gd name="csY748" fmla="*/ 992940 h 2362312"/>
                <a:gd name="csX749" fmla="*/ 122453 w 2120396"/>
                <a:gd name="csY749" fmla="*/ 993969 h 2362312"/>
                <a:gd name="csX750" fmla="*/ 122827 w 2120396"/>
                <a:gd name="csY750" fmla="*/ 994530 h 2362312"/>
                <a:gd name="csX751" fmla="*/ 125913 w 2120396"/>
                <a:gd name="csY751" fmla="*/ 994904 h 2362312"/>
                <a:gd name="csX752" fmla="*/ 128158 w 2120396"/>
                <a:gd name="csY752" fmla="*/ 994249 h 2362312"/>
                <a:gd name="csX753" fmla="*/ 128719 w 2120396"/>
                <a:gd name="csY753" fmla="*/ 994810 h 2362312"/>
                <a:gd name="csX754" fmla="*/ 128719 w 2120396"/>
                <a:gd name="csY754" fmla="*/ 995559 h 2362312"/>
                <a:gd name="csX755" fmla="*/ 128251 w 2120396"/>
                <a:gd name="csY755" fmla="*/ 996868 h 2362312"/>
                <a:gd name="csX756" fmla="*/ 126848 w 2120396"/>
                <a:gd name="csY756" fmla="*/ 998645 h 2362312"/>
                <a:gd name="csX757" fmla="*/ 126662 w 2120396"/>
                <a:gd name="csY757" fmla="*/ 999487 h 2362312"/>
                <a:gd name="csX758" fmla="*/ 127503 w 2120396"/>
                <a:gd name="csY758" fmla="*/ 1000141 h 2362312"/>
                <a:gd name="csX759" fmla="*/ 129280 w 2120396"/>
                <a:gd name="csY759" fmla="*/ 1000328 h 2362312"/>
                <a:gd name="csX760" fmla="*/ 132179 w 2120396"/>
                <a:gd name="csY760" fmla="*/ 999861 h 2362312"/>
                <a:gd name="csX761" fmla="*/ 133021 w 2120396"/>
                <a:gd name="csY761" fmla="*/ 1000422 h 2362312"/>
                <a:gd name="csX762" fmla="*/ 133301 w 2120396"/>
                <a:gd name="csY762" fmla="*/ 1001544 h 2362312"/>
                <a:gd name="csX763" fmla="*/ 132927 w 2120396"/>
                <a:gd name="csY763" fmla="*/ 1003602 h 2362312"/>
                <a:gd name="csX764" fmla="*/ 131899 w 2120396"/>
                <a:gd name="csY764" fmla="*/ 1005098 h 2362312"/>
                <a:gd name="csX765" fmla="*/ 129841 w 2120396"/>
                <a:gd name="csY765" fmla="*/ 1007810 h 2362312"/>
                <a:gd name="csX766" fmla="*/ 129841 w 2120396"/>
                <a:gd name="csY766" fmla="*/ 1008745 h 2362312"/>
                <a:gd name="csX767" fmla="*/ 130402 w 2120396"/>
                <a:gd name="csY767" fmla="*/ 1009868 h 2362312"/>
                <a:gd name="csX768" fmla="*/ 132366 w 2120396"/>
                <a:gd name="csY768" fmla="*/ 1011364 h 2362312"/>
                <a:gd name="csX769" fmla="*/ 134237 w 2120396"/>
                <a:gd name="csY769" fmla="*/ 1012112 h 2362312"/>
                <a:gd name="csX770" fmla="*/ 136575 w 2120396"/>
                <a:gd name="csY770" fmla="*/ 1012580 h 2362312"/>
                <a:gd name="csX771" fmla="*/ 138446 w 2120396"/>
                <a:gd name="csY771" fmla="*/ 1013235 h 2362312"/>
                <a:gd name="csX772" fmla="*/ 139474 w 2120396"/>
                <a:gd name="csY772" fmla="*/ 1014263 h 2362312"/>
                <a:gd name="csX773" fmla="*/ 140409 w 2120396"/>
                <a:gd name="csY773" fmla="*/ 1016321 h 2362312"/>
                <a:gd name="csX774" fmla="*/ 140596 w 2120396"/>
                <a:gd name="csY774" fmla="*/ 1017256 h 2362312"/>
                <a:gd name="csX775" fmla="*/ 139381 w 2120396"/>
                <a:gd name="csY775" fmla="*/ 1019220 h 2362312"/>
                <a:gd name="csX776" fmla="*/ 138071 w 2120396"/>
                <a:gd name="csY776" fmla="*/ 1020716 h 2362312"/>
                <a:gd name="csX777" fmla="*/ 136762 w 2120396"/>
                <a:gd name="csY777" fmla="*/ 1021932 h 2362312"/>
                <a:gd name="csX778" fmla="*/ 136201 w 2120396"/>
                <a:gd name="csY778" fmla="*/ 1022493 h 2362312"/>
                <a:gd name="csX779" fmla="*/ 135827 w 2120396"/>
                <a:gd name="csY779" fmla="*/ 1023709 h 2362312"/>
                <a:gd name="csX780" fmla="*/ 136108 w 2120396"/>
                <a:gd name="csY780" fmla="*/ 1025112 h 2362312"/>
                <a:gd name="csX781" fmla="*/ 137230 w 2120396"/>
                <a:gd name="csY781" fmla="*/ 1026328 h 2362312"/>
                <a:gd name="csX782" fmla="*/ 141812 w 2120396"/>
                <a:gd name="csY782" fmla="*/ 1028947 h 2362312"/>
                <a:gd name="csX783" fmla="*/ 142561 w 2120396"/>
                <a:gd name="csY783" fmla="*/ 1030256 h 2362312"/>
                <a:gd name="csX784" fmla="*/ 142561 w 2120396"/>
                <a:gd name="csY784" fmla="*/ 1031846 h 2362312"/>
                <a:gd name="csX785" fmla="*/ 141906 w 2120396"/>
                <a:gd name="csY785" fmla="*/ 1034277 h 2362312"/>
                <a:gd name="csX786" fmla="*/ 141906 w 2120396"/>
                <a:gd name="csY786" fmla="*/ 1036054 h 2362312"/>
                <a:gd name="csX787" fmla="*/ 142373 w 2120396"/>
                <a:gd name="csY787" fmla="*/ 1038018 h 2362312"/>
                <a:gd name="csX788" fmla="*/ 143870 w 2120396"/>
                <a:gd name="csY788" fmla="*/ 1040076 h 2362312"/>
                <a:gd name="csX789" fmla="*/ 147611 w 2120396"/>
                <a:gd name="csY789" fmla="*/ 1043069 h 2362312"/>
                <a:gd name="csX790" fmla="*/ 149014 w 2120396"/>
                <a:gd name="csY790" fmla="*/ 1046062 h 2362312"/>
                <a:gd name="csX791" fmla="*/ 149014 w 2120396"/>
                <a:gd name="csY791" fmla="*/ 1047651 h 2362312"/>
                <a:gd name="csX792" fmla="*/ 148172 w 2120396"/>
                <a:gd name="csY792" fmla="*/ 1049802 h 2362312"/>
                <a:gd name="csX793" fmla="*/ 145366 w 2120396"/>
                <a:gd name="csY793" fmla="*/ 1053263 h 2362312"/>
                <a:gd name="csX794" fmla="*/ 142935 w 2120396"/>
                <a:gd name="csY794" fmla="*/ 1055507 h 2362312"/>
                <a:gd name="csX795" fmla="*/ 141719 w 2120396"/>
                <a:gd name="csY795" fmla="*/ 1058874 h 2362312"/>
                <a:gd name="csX796" fmla="*/ 141531 w 2120396"/>
                <a:gd name="csY796" fmla="*/ 1060277 h 2362312"/>
                <a:gd name="csX797" fmla="*/ 142093 w 2120396"/>
                <a:gd name="csY797" fmla="*/ 1061680 h 2362312"/>
                <a:gd name="csX798" fmla="*/ 144150 w 2120396"/>
                <a:gd name="csY798" fmla="*/ 1063737 h 2362312"/>
                <a:gd name="csX799" fmla="*/ 148546 w 2120396"/>
                <a:gd name="csY799" fmla="*/ 1066917 h 2362312"/>
                <a:gd name="csX800" fmla="*/ 149668 w 2120396"/>
                <a:gd name="csY800" fmla="*/ 1068039 h 2362312"/>
                <a:gd name="csX801" fmla="*/ 150510 w 2120396"/>
                <a:gd name="csY801" fmla="*/ 1072154 h 2362312"/>
                <a:gd name="csX802" fmla="*/ 151819 w 2120396"/>
                <a:gd name="csY802" fmla="*/ 1074773 h 2362312"/>
                <a:gd name="csX803" fmla="*/ 158179 w 2120396"/>
                <a:gd name="csY803" fmla="*/ 1083471 h 2362312"/>
                <a:gd name="csX804" fmla="*/ 160611 w 2120396"/>
                <a:gd name="csY804" fmla="*/ 1085902 h 2362312"/>
                <a:gd name="csX805" fmla="*/ 163977 w 2120396"/>
                <a:gd name="csY805" fmla="*/ 1090111 h 2362312"/>
                <a:gd name="csX806" fmla="*/ 165006 w 2120396"/>
                <a:gd name="csY806" fmla="*/ 1091888 h 2362312"/>
                <a:gd name="csX807" fmla="*/ 165380 w 2120396"/>
                <a:gd name="csY807" fmla="*/ 1094974 h 2362312"/>
                <a:gd name="csX808" fmla="*/ 164632 w 2120396"/>
                <a:gd name="csY808" fmla="*/ 1096845 h 2362312"/>
                <a:gd name="csX809" fmla="*/ 163510 w 2120396"/>
                <a:gd name="csY809" fmla="*/ 1098528 h 2362312"/>
                <a:gd name="csX810" fmla="*/ 163229 w 2120396"/>
                <a:gd name="csY810" fmla="*/ 1100492 h 2362312"/>
                <a:gd name="csX811" fmla="*/ 164165 w 2120396"/>
                <a:gd name="csY811" fmla="*/ 1103017 h 2362312"/>
                <a:gd name="csX812" fmla="*/ 166877 w 2120396"/>
                <a:gd name="csY812" fmla="*/ 1106010 h 2362312"/>
                <a:gd name="csX813" fmla="*/ 168186 w 2120396"/>
                <a:gd name="csY813" fmla="*/ 1108161 h 2362312"/>
                <a:gd name="csX814" fmla="*/ 168654 w 2120396"/>
                <a:gd name="csY814" fmla="*/ 1111528 h 2362312"/>
                <a:gd name="csX815" fmla="*/ 168654 w 2120396"/>
                <a:gd name="csY815" fmla="*/ 1115362 h 2362312"/>
                <a:gd name="csX816" fmla="*/ 168747 w 2120396"/>
                <a:gd name="csY816" fmla="*/ 1117513 h 2362312"/>
                <a:gd name="csX817" fmla="*/ 169963 w 2120396"/>
                <a:gd name="csY817" fmla="*/ 1120319 h 2362312"/>
                <a:gd name="csX818" fmla="*/ 173984 w 2120396"/>
                <a:gd name="csY818" fmla="*/ 1123686 h 2362312"/>
                <a:gd name="csX819" fmla="*/ 175107 w 2120396"/>
                <a:gd name="csY819" fmla="*/ 1124995 h 2362312"/>
                <a:gd name="csX820" fmla="*/ 175387 w 2120396"/>
                <a:gd name="csY820" fmla="*/ 1126398 h 2362312"/>
                <a:gd name="csX821" fmla="*/ 174919 w 2120396"/>
                <a:gd name="csY821" fmla="*/ 1129017 h 2362312"/>
                <a:gd name="csX822" fmla="*/ 173704 w 2120396"/>
                <a:gd name="csY822" fmla="*/ 1130700 h 2362312"/>
                <a:gd name="csX823" fmla="*/ 173517 w 2120396"/>
                <a:gd name="csY823" fmla="*/ 1132477 h 2362312"/>
                <a:gd name="csX824" fmla="*/ 174358 w 2120396"/>
                <a:gd name="csY824" fmla="*/ 1134722 h 2362312"/>
                <a:gd name="csX825" fmla="*/ 176509 w 2120396"/>
                <a:gd name="csY825" fmla="*/ 1137995 h 2362312"/>
                <a:gd name="csX826" fmla="*/ 176884 w 2120396"/>
                <a:gd name="csY826" fmla="*/ 1140053 h 2362312"/>
                <a:gd name="csX827" fmla="*/ 176884 w 2120396"/>
                <a:gd name="csY827" fmla="*/ 1143326 h 2362312"/>
                <a:gd name="csX828" fmla="*/ 178100 w 2120396"/>
                <a:gd name="csY828" fmla="*/ 1146038 h 2362312"/>
                <a:gd name="csX829" fmla="*/ 180250 w 2120396"/>
                <a:gd name="csY829" fmla="*/ 1148002 h 2362312"/>
                <a:gd name="csX830" fmla="*/ 181466 w 2120396"/>
                <a:gd name="csY830" fmla="*/ 1149405 h 2362312"/>
                <a:gd name="csX831" fmla="*/ 182495 w 2120396"/>
                <a:gd name="csY831" fmla="*/ 1150808 h 2362312"/>
                <a:gd name="csX832" fmla="*/ 185114 w 2120396"/>
                <a:gd name="csY832" fmla="*/ 1156980 h 2362312"/>
                <a:gd name="csX833" fmla="*/ 185862 w 2120396"/>
                <a:gd name="csY833" fmla="*/ 1157822 h 2362312"/>
                <a:gd name="csX834" fmla="*/ 189135 w 2120396"/>
                <a:gd name="csY834" fmla="*/ 1158383 h 2362312"/>
                <a:gd name="csX835" fmla="*/ 191006 w 2120396"/>
                <a:gd name="csY835" fmla="*/ 1159412 h 2362312"/>
                <a:gd name="csX836" fmla="*/ 192034 w 2120396"/>
                <a:gd name="csY836" fmla="*/ 1160441 h 2362312"/>
                <a:gd name="csX837" fmla="*/ 193157 w 2120396"/>
                <a:gd name="csY837" fmla="*/ 1162311 h 2362312"/>
                <a:gd name="csX838" fmla="*/ 189416 w 2120396"/>
                <a:gd name="csY838" fmla="*/ 1164556 h 2362312"/>
                <a:gd name="csX839" fmla="*/ 188761 w 2120396"/>
                <a:gd name="csY839" fmla="*/ 1165304 h 2362312"/>
                <a:gd name="csX840" fmla="*/ 187826 w 2120396"/>
                <a:gd name="csY840" fmla="*/ 1166800 h 2362312"/>
                <a:gd name="csX841" fmla="*/ 187077 w 2120396"/>
                <a:gd name="csY841" fmla="*/ 1167642 h 2362312"/>
                <a:gd name="csX842" fmla="*/ 186236 w 2120396"/>
                <a:gd name="csY842" fmla="*/ 1168390 h 2362312"/>
                <a:gd name="csX843" fmla="*/ 185488 w 2120396"/>
                <a:gd name="csY843" fmla="*/ 1169513 h 2362312"/>
                <a:gd name="csX844" fmla="*/ 185488 w 2120396"/>
                <a:gd name="csY844" fmla="*/ 1170635 h 2362312"/>
                <a:gd name="csX845" fmla="*/ 186704 w 2120396"/>
                <a:gd name="csY845" fmla="*/ 1174469 h 2362312"/>
                <a:gd name="csX846" fmla="*/ 186984 w 2120396"/>
                <a:gd name="csY846" fmla="*/ 1175872 h 2362312"/>
                <a:gd name="csX847" fmla="*/ 187639 w 2120396"/>
                <a:gd name="csY847" fmla="*/ 1177743 h 2362312"/>
                <a:gd name="csX848" fmla="*/ 188293 w 2120396"/>
                <a:gd name="csY848" fmla="*/ 1178771 h 2362312"/>
                <a:gd name="csX849" fmla="*/ 189509 w 2120396"/>
                <a:gd name="csY849" fmla="*/ 1180268 h 2362312"/>
                <a:gd name="csX850" fmla="*/ 189229 w 2120396"/>
                <a:gd name="csY850" fmla="*/ 1180922 h 2362312"/>
                <a:gd name="csX851" fmla="*/ 188481 w 2120396"/>
                <a:gd name="csY851" fmla="*/ 1181297 h 2362312"/>
                <a:gd name="csX852" fmla="*/ 187265 w 2120396"/>
                <a:gd name="csY852" fmla="*/ 1181484 h 2362312"/>
                <a:gd name="csX853" fmla="*/ 183243 w 2120396"/>
                <a:gd name="csY853" fmla="*/ 1181016 h 2362312"/>
                <a:gd name="csX854" fmla="*/ 178380 w 2120396"/>
                <a:gd name="csY854" fmla="*/ 1179987 h 2362312"/>
                <a:gd name="csX855" fmla="*/ 174358 w 2120396"/>
                <a:gd name="csY855" fmla="*/ 1179145 h 2362312"/>
                <a:gd name="csX856" fmla="*/ 173704 w 2120396"/>
                <a:gd name="csY856" fmla="*/ 1178678 h 2362312"/>
                <a:gd name="csX857" fmla="*/ 172488 w 2120396"/>
                <a:gd name="csY857" fmla="*/ 1176433 h 2362312"/>
                <a:gd name="csX858" fmla="*/ 171366 w 2120396"/>
                <a:gd name="csY858" fmla="*/ 1174937 h 2362312"/>
                <a:gd name="csX859" fmla="*/ 170057 w 2120396"/>
                <a:gd name="csY859" fmla="*/ 1174095 h 2362312"/>
                <a:gd name="csX860" fmla="*/ 167064 w 2120396"/>
                <a:gd name="csY860" fmla="*/ 1173815 h 2362312"/>
                <a:gd name="csX861" fmla="*/ 165754 w 2120396"/>
                <a:gd name="csY861" fmla="*/ 1173815 h 2362312"/>
                <a:gd name="csX862" fmla="*/ 162013 w 2120396"/>
                <a:gd name="csY862" fmla="*/ 1174095 h 2362312"/>
                <a:gd name="csX863" fmla="*/ 160891 w 2120396"/>
                <a:gd name="csY863" fmla="*/ 1174563 h 2362312"/>
                <a:gd name="csX864" fmla="*/ 158366 w 2120396"/>
                <a:gd name="csY864" fmla="*/ 1176527 h 2362312"/>
                <a:gd name="csX865" fmla="*/ 157431 w 2120396"/>
                <a:gd name="csY865" fmla="*/ 1178023 h 2362312"/>
                <a:gd name="csX866" fmla="*/ 156963 w 2120396"/>
                <a:gd name="csY866" fmla="*/ 1179239 h 2362312"/>
                <a:gd name="csX867" fmla="*/ 156496 w 2120396"/>
                <a:gd name="csY867" fmla="*/ 1181203 h 2362312"/>
                <a:gd name="csX868" fmla="*/ 156028 w 2120396"/>
                <a:gd name="csY868" fmla="*/ 1182419 h 2362312"/>
                <a:gd name="csX869" fmla="*/ 154625 w 2120396"/>
                <a:gd name="csY869" fmla="*/ 1183728 h 2362312"/>
                <a:gd name="csX870" fmla="*/ 153035 w 2120396"/>
                <a:gd name="csY870" fmla="*/ 1184757 h 2362312"/>
                <a:gd name="csX871" fmla="*/ 151258 w 2120396"/>
                <a:gd name="csY871" fmla="*/ 1185224 h 2362312"/>
                <a:gd name="csX872" fmla="*/ 150136 w 2120396"/>
                <a:gd name="csY872" fmla="*/ 1185786 h 2362312"/>
                <a:gd name="csX873" fmla="*/ 149481 w 2120396"/>
                <a:gd name="csY873" fmla="*/ 1187282 h 2362312"/>
                <a:gd name="csX874" fmla="*/ 149107 w 2120396"/>
                <a:gd name="csY874" fmla="*/ 1188685 h 2362312"/>
                <a:gd name="csX875" fmla="*/ 149294 w 2120396"/>
                <a:gd name="csY875" fmla="*/ 1189714 h 2362312"/>
                <a:gd name="csX876" fmla="*/ 149107 w 2120396"/>
                <a:gd name="csY876" fmla="*/ 1191491 h 2362312"/>
                <a:gd name="csX877" fmla="*/ 148452 w 2120396"/>
                <a:gd name="csY877" fmla="*/ 1191958 h 2362312"/>
                <a:gd name="csX878" fmla="*/ 147330 w 2120396"/>
                <a:gd name="csY878" fmla="*/ 1192145 h 2362312"/>
                <a:gd name="csX879" fmla="*/ 139474 w 2120396"/>
                <a:gd name="csY879" fmla="*/ 1192426 h 2362312"/>
                <a:gd name="csX880" fmla="*/ 138352 w 2120396"/>
                <a:gd name="csY880" fmla="*/ 1193081 h 2362312"/>
                <a:gd name="csX881" fmla="*/ 137510 w 2120396"/>
                <a:gd name="csY881" fmla="*/ 1194203 h 2362312"/>
                <a:gd name="csX882" fmla="*/ 137136 w 2120396"/>
                <a:gd name="csY882" fmla="*/ 1195138 h 2362312"/>
                <a:gd name="csX883" fmla="*/ 137136 w 2120396"/>
                <a:gd name="csY883" fmla="*/ 1196260 h 2362312"/>
                <a:gd name="csX884" fmla="*/ 137604 w 2120396"/>
                <a:gd name="csY884" fmla="*/ 1197570 h 2362312"/>
                <a:gd name="csX885" fmla="*/ 138632 w 2120396"/>
                <a:gd name="csY885" fmla="*/ 1198879 h 2362312"/>
                <a:gd name="csX886" fmla="*/ 141625 w 2120396"/>
                <a:gd name="csY886" fmla="*/ 1200937 h 2362312"/>
                <a:gd name="csX887" fmla="*/ 141906 w 2120396"/>
                <a:gd name="csY887" fmla="*/ 1201311 h 2362312"/>
                <a:gd name="csX888" fmla="*/ 141531 w 2120396"/>
                <a:gd name="csY888" fmla="*/ 1201965 h 2362312"/>
                <a:gd name="csX889" fmla="*/ 140970 w 2120396"/>
                <a:gd name="csY889" fmla="*/ 1202339 h 2362312"/>
                <a:gd name="csX890" fmla="*/ 138913 w 2120396"/>
                <a:gd name="csY890" fmla="*/ 1204023 h 2362312"/>
                <a:gd name="csX891" fmla="*/ 138165 w 2120396"/>
                <a:gd name="csY891" fmla="*/ 1205145 h 2362312"/>
                <a:gd name="csX892" fmla="*/ 136762 w 2120396"/>
                <a:gd name="csY892" fmla="*/ 1207296 h 2362312"/>
                <a:gd name="csX893" fmla="*/ 135359 w 2120396"/>
                <a:gd name="csY893" fmla="*/ 1208886 h 2362312"/>
                <a:gd name="csX894" fmla="*/ 132647 w 2120396"/>
                <a:gd name="csY894" fmla="*/ 1211131 h 2362312"/>
                <a:gd name="csX895" fmla="*/ 129747 w 2120396"/>
                <a:gd name="csY895" fmla="*/ 1213936 h 2362312"/>
                <a:gd name="csX896" fmla="*/ 129000 w 2120396"/>
                <a:gd name="csY896" fmla="*/ 1215152 h 2362312"/>
                <a:gd name="csX897" fmla="*/ 128439 w 2120396"/>
                <a:gd name="csY897" fmla="*/ 1215526 h 2362312"/>
                <a:gd name="csX898" fmla="*/ 126194 w 2120396"/>
                <a:gd name="csY898" fmla="*/ 1215526 h 2362312"/>
                <a:gd name="csX899" fmla="*/ 125071 w 2120396"/>
                <a:gd name="csY899" fmla="*/ 1215900 h 2362312"/>
                <a:gd name="csX900" fmla="*/ 124136 w 2120396"/>
                <a:gd name="csY900" fmla="*/ 1216368 h 2362312"/>
                <a:gd name="csX901" fmla="*/ 123295 w 2120396"/>
                <a:gd name="csY901" fmla="*/ 1217584 h 2362312"/>
                <a:gd name="csX902" fmla="*/ 122733 w 2120396"/>
                <a:gd name="csY902" fmla="*/ 1219174 h 2362312"/>
                <a:gd name="csX903" fmla="*/ 121985 w 2120396"/>
                <a:gd name="csY903" fmla="*/ 1221138 h 2362312"/>
                <a:gd name="csX904" fmla="*/ 121705 w 2120396"/>
                <a:gd name="csY904" fmla="*/ 1223382 h 2362312"/>
                <a:gd name="csX905" fmla="*/ 121985 w 2120396"/>
                <a:gd name="csY905" fmla="*/ 1224785 h 2362312"/>
                <a:gd name="csX906" fmla="*/ 122172 w 2120396"/>
                <a:gd name="csY906" fmla="*/ 1226001 h 2362312"/>
                <a:gd name="csX907" fmla="*/ 122640 w 2120396"/>
                <a:gd name="csY907" fmla="*/ 1226656 h 2362312"/>
                <a:gd name="csX908" fmla="*/ 123949 w 2120396"/>
                <a:gd name="csY908" fmla="*/ 1227591 h 2362312"/>
                <a:gd name="csX909" fmla="*/ 124697 w 2120396"/>
                <a:gd name="csY909" fmla="*/ 1228433 h 2362312"/>
                <a:gd name="csX910" fmla="*/ 124978 w 2120396"/>
                <a:gd name="csY910" fmla="*/ 1229461 h 2362312"/>
                <a:gd name="csX911" fmla="*/ 124604 w 2120396"/>
                <a:gd name="csY911" fmla="*/ 1231706 h 2362312"/>
                <a:gd name="csX912" fmla="*/ 123762 w 2120396"/>
                <a:gd name="csY912" fmla="*/ 1234605 h 2362312"/>
                <a:gd name="csX913" fmla="*/ 122920 w 2120396"/>
                <a:gd name="csY913" fmla="*/ 1236475 h 2362312"/>
                <a:gd name="csX914" fmla="*/ 122920 w 2120396"/>
                <a:gd name="csY914" fmla="*/ 1239094 h 2362312"/>
                <a:gd name="csX915" fmla="*/ 122733 w 2120396"/>
                <a:gd name="csY915" fmla="*/ 1241245 h 2362312"/>
                <a:gd name="csX916" fmla="*/ 121705 w 2120396"/>
                <a:gd name="csY916" fmla="*/ 1245921 h 2362312"/>
                <a:gd name="csX917" fmla="*/ 121143 w 2120396"/>
                <a:gd name="csY917" fmla="*/ 1247231 h 2362312"/>
                <a:gd name="csX918" fmla="*/ 120489 w 2120396"/>
                <a:gd name="csY918" fmla="*/ 1248727 h 2362312"/>
                <a:gd name="csX919" fmla="*/ 119180 w 2120396"/>
                <a:gd name="csY919" fmla="*/ 1249756 h 2362312"/>
                <a:gd name="csX920" fmla="*/ 118151 w 2120396"/>
                <a:gd name="csY920" fmla="*/ 1250130 h 2362312"/>
                <a:gd name="csX921" fmla="*/ 116748 w 2120396"/>
                <a:gd name="csY921" fmla="*/ 1251252 h 2362312"/>
                <a:gd name="csX922" fmla="*/ 116187 w 2120396"/>
                <a:gd name="csY922" fmla="*/ 1252375 h 2362312"/>
                <a:gd name="csX923" fmla="*/ 115719 w 2120396"/>
                <a:gd name="csY923" fmla="*/ 1252936 h 2362312"/>
                <a:gd name="csX924" fmla="*/ 115345 w 2120396"/>
                <a:gd name="csY924" fmla="*/ 1252936 h 2362312"/>
                <a:gd name="csX925" fmla="*/ 114971 w 2120396"/>
                <a:gd name="csY925" fmla="*/ 1253029 h 2362312"/>
                <a:gd name="csX926" fmla="*/ 114690 w 2120396"/>
                <a:gd name="csY926" fmla="*/ 1252842 h 2362312"/>
                <a:gd name="csX927" fmla="*/ 114504 w 2120396"/>
                <a:gd name="csY927" fmla="*/ 1252655 h 2362312"/>
                <a:gd name="csX928" fmla="*/ 113849 w 2120396"/>
                <a:gd name="csY928" fmla="*/ 1251439 h 2362312"/>
                <a:gd name="csX929" fmla="*/ 113568 w 2120396"/>
                <a:gd name="csY929" fmla="*/ 1251065 h 2362312"/>
                <a:gd name="csX930" fmla="*/ 112446 w 2120396"/>
                <a:gd name="csY930" fmla="*/ 1250317 h 2362312"/>
                <a:gd name="csX931" fmla="*/ 108331 w 2120396"/>
                <a:gd name="csY931" fmla="*/ 1250037 h 2362312"/>
                <a:gd name="csX932" fmla="*/ 106367 w 2120396"/>
                <a:gd name="csY932" fmla="*/ 1249475 h 2362312"/>
                <a:gd name="csX933" fmla="*/ 105432 w 2120396"/>
                <a:gd name="csY933" fmla="*/ 1249756 h 2362312"/>
                <a:gd name="csX934" fmla="*/ 104403 w 2120396"/>
                <a:gd name="csY934" fmla="*/ 1250223 h 2362312"/>
                <a:gd name="csX935" fmla="*/ 103842 w 2120396"/>
                <a:gd name="csY935" fmla="*/ 1250972 h 2362312"/>
                <a:gd name="csX936" fmla="*/ 103374 w 2120396"/>
                <a:gd name="csY936" fmla="*/ 1252936 h 2362312"/>
                <a:gd name="csX937" fmla="*/ 104777 w 2120396"/>
                <a:gd name="csY937" fmla="*/ 1255087 h 2362312"/>
                <a:gd name="csX938" fmla="*/ 106741 w 2120396"/>
                <a:gd name="csY938" fmla="*/ 1257705 h 2362312"/>
                <a:gd name="csX939" fmla="*/ 108237 w 2120396"/>
                <a:gd name="csY939" fmla="*/ 1260324 h 2362312"/>
                <a:gd name="csX940" fmla="*/ 108892 w 2120396"/>
                <a:gd name="csY940" fmla="*/ 1261633 h 2362312"/>
                <a:gd name="csX941" fmla="*/ 111043 w 2120396"/>
                <a:gd name="csY941" fmla="*/ 1265655 h 2362312"/>
                <a:gd name="csX942" fmla="*/ 113288 w 2120396"/>
                <a:gd name="csY942" fmla="*/ 1268461 h 2362312"/>
                <a:gd name="csX943" fmla="*/ 115812 w 2120396"/>
                <a:gd name="csY943" fmla="*/ 1271921 h 2362312"/>
                <a:gd name="csX944" fmla="*/ 117216 w 2120396"/>
                <a:gd name="csY944" fmla="*/ 1273511 h 2362312"/>
                <a:gd name="csX945" fmla="*/ 119273 w 2120396"/>
                <a:gd name="csY945" fmla="*/ 1274914 h 2362312"/>
                <a:gd name="csX946" fmla="*/ 120021 w 2120396"/>
                <a:gd name="csY946" fmla="*/ 1276878 h 2362312"/>
                <a:gd name="csX947" fmla="*/ 120582 w 2120396"/>
                <a:gd name="csY947" fmla="*/ 1278842 h 2362312"/>
                <a:gd name="csX948" fmla="*/ 120770 w 2120396"/>
                <a:gd name="csY948" fmla="*/ 1280993 h 2362312"/>
                <a:gd name="csX949" fmla="*/ 120208 w 2120396"/>
                <a:gd name="csY949" fmla="*/ 1280993 h 2362312"/>
                <a:gd name="csX950" fmla="*/ 118244 w 2120396"/>
                <a:gd name="csY950" fmla="*/ 1285108 h 2362312"/>
                <a:gd name="csX951" fmla="*/ 119741 w 2120396"/>
                <a:gd name="csY951" fmla="*/ 1285762 h 2362312"/>
                <a:gd name="csX952" fmla="*/ 121237 w 2120396"/>
                <a:gd name="csY952" fmla="*/ 1284640 h 2362312"/>
                <a:gd name="csX953" fmla="*/ 122359 w 2120396"/>
                <a:gd name="csY953" fmla="*/ 1284173 h 2362312"/>
                <a:gd name="csX954" fmla="*/ 123482 w 2120396"/>
                <a:gd name="csY954" fmla="*/ 1285575 h 2362312"/>
                <a:gd name="csX955" fmla="*/ 124230 w 2120396"/>
                <a:gd name="csY955" fmla="*/ 1288288 h 2362312"/>
                <a:gd name="csX956" fmla="*/ 126100 w 2120396"/>
                <a:gd name="csY956" fmla="*/ 1288755 h 2362312"/>
                <a:gd name="csX957" fmla="*/ 127223 w 2120396"/>
                <a:gd name="csY957" fmla="*/ 1289129 h 2362312"/>
                <a:gd name="csX958" fmla="*/ 129093 w 2120396"/>
                <a:gd name="csY958" fmla="*/ 1290813 h 2362312"/>
                <a:gd name="csX959" fmla="*/ 130309 w 2120396"/>
                <a:gd name="csY959" fmla="*/ 1292590 h 2362312"/>
                <a:gd name="csX960" fmla="*/ 132086 w 2120396"/>
                <a:gd name="csY960" fmla="*/ 1293057 h 2362312"/>
                <a:gd name="csX961" fmla="*/ 133489 w 2120396"/>
                <a:gd name="csY961" fmla="*/ 1293338 h 2362312"/>
                <a:gd name="csX962" fmla="*/ 134517 w 2120396"/>
                <a:gd name="csY962" fmla="*/ 1295582 h 2362312"/>
                <a:gd name="csX963" fmla="*/ 134331 w 2120396"/>
                <a:gd name="csY963" fmla="*/ 1299230 h 2362312"/>
                <a:gd name="csX964" fmla="*/ 134798 w 2120396"/>
                <a:gd name="csY964" fmla="*/ 1303158 h 2362312"/>
                <a:gd name="csX965" fmla="*/ 135078 w 2120396"/>
                <a:gd name="csY965" fmla="*/ 1308115 h 2362312"/>
                <a:gd name="csX966" fmla="*/ 135078 w 2120396"/>
                <a:gd name="csY966" fmla="*/ 1311949 h 2362312"/>
                <a:gd name="csX967" fmla="*/ 136201 w 2120396"/>
                <a:gd name="csY967" fmla="*/ 1315035 h 2362312"/>
                <a:gd name="csX968" fmla="*/ 137230 w 2120396"/>
                <a:gd name="csY968" fmla="*/ 1318028 h 2362312"/>
                <a:gd name="csX969" fmla="*/ 138632 w 2120396"/>
                <a:gd name="csY969" fmla="*/ 1319244 h 2362312"/>
                <a:gd name="csX970" fmla="*/ 141158 w 2120396"/>
                <a:gd name="csY970" fmla="*/ 1323359 h 2362312"/>
                <a:gd name="csX971" fmla="*/ 144150 w 2120396"/>
                <a:gd name="csY971" fmla="*/ 1326445 h 2362312"/>
                <a:gd name="csX972" fmla="*/ 145366 w 2120396"/>
                <a:gd name="csY972" fmla="*/ 1328877 h 2362312"/>
                <a:gd name="csX973" fmla="*/ 146489 w 2120396"/>
                <a:gd name="csY973" fmla="*/ 1332430 h 2362312"/>
                <a:gd name="csX974" fmla="*/ 145834 w 2120396"/>
                <a:gd name="csY974" fmla="*/ 1333460 h 2362312"/>
                <a:gd name="csX975" fmla="*/ 144524 w 2120396"/>
                <a:gd name="csY975" fmla="*/ 1337294 h 2362312"/>
                <a:gd name="csX976" fmla="*/ 145366 w 2120396"/>
                <a:gd name="csY976" fmla="*/ 1340474 h 2362312"/>
                <a:gd name="csX977" fmla="*/ 147143 w 2120396"/>
                <a:gd name="csY977" fmla="*/ 1342531 h 2362312"/>
                <a:gd name="csX978" fmla="*/ 148639 w 2120396"/>
                <a:gd name="csY978" fmla="*/ 1347020 h 2362312"/>
                <a:gd name="csX979" fmla="*/ 148452 w 2120396"/>
                <a:gd name="csY979" fmla="*/ 1350574 h 2362312"/>
                <a:gd name="csX980" fmla="*/ 146769 w 2120396"/>
                <a:gd name="csY980" fmla="*/ 1351416 h 2362312"/>
                <a:gd name="csX981" fmla="*/ 144244 w 2120396"/>
                <a:gd name="csY981" fmla="*/ 1352819 h 2362312"/>
                <a:gd name="csX982" fmla="*/ 143776 w 2120396"/>
                <a:gd name="csY982" fmla="*/ 1354970 h 2362312"/>
                <a:gd name="csX983" fmla="*/ 145273 w 2120396"/>
                <a:gd name="csY983" fmla="*/ 1357121 h 2362312"/>
                <a:gd name="csX984" fmla="*/ 147611 w 2120396"/>
                <a:gd name="csY984" fmla="*/ 1359459 h 2362312"/>
                <a:gd name="csX985" fmla="*/ 148078 w 2120396"/>
                <a:gd name="csY985" fmla="*/ 1360207 h 2362312"/>
                <a:gd name="csX986" fmla="*/ 146769 w 2120396"/>
                <a:gd name="csY986" fmla="*/ 1360488 h 2362312"/>
                <a:gd name="csX987" fmla="*/ 145834 w 2120396"/>
                <a:gd name="csY987" fmla="*/ 1362358 h 2362312"/>
                <a:gd name="csX988" fmla="*/ 148265 w 2120396"/>
                <a:gd name="csY988" fmla="*/ 1364977 h 2362312"/>
                <a:gd name="csX989" fmla="*/ 149855 w 2120396"/>
                <a:gd name="csY989" fmla="*/ 1366567 h 2362312"/>
                <a:gd name="csX990" fmla="*/ 150229 w 2120396"/>
                <a:gd name="csY990" fmla="*/ 1369092 h 2362312"/>
                <a:gd name="csX991" fmla="*/ 150229 w 2120396"/>
                <a:gd name="csY991" fmla="*/ 1373581 h 2362312"/>
                <a:gd name="csX992" fmla="*/ 151071 w 2120396"/>
                <a:gd name="csY992" fmla="*/ 1378538 h 2362312"/>
                <a:gd name="csX993" fmla="*/ 150884 w 2120396"/>
                <a:gd name="csY993" fmla="*/ 1385272 h 2362312"/>
                <a:gd name="csX994" fmla="*/ 150042 w 2120396"/>
                <a:gd name="csY994" fmla="*/ 1390883 h 2362312"/>
                <a:gd name="csX995" fmla="*/ 149575 w 2120396"/>
                <a:gd name="csY995" fmla="*/ 1394250 h 2362312"/>
                <a:gd name="csX996" fmla="*/ 148078 w 2120396"/>
                <a:gd name="csY996" fmla="*/ 1397991 h 2362312"/>
                <a:gd name="csX997" fmla="*/ 146021 w 2120396"/>
                <a:gd name="csY997" fmla="*/ 1400048 h 2362312"/>
                <a:gd name="csX998" fmla="*/ 143496 w 2120396"/>
                <a:gd name="csY998" fmla="*/ 1400796 h 2362312"/>
                <a:gd name="csX999" fmla="*/ 138913 w 2120396"/>
                <a:gd name="csY999" fmla="*/ 1402293 h 2362312"/>
                <a:gd name="csX1000" fmla="*/ 137791 w 2120396"/>
                <a:gd name="csY1000" fmla="*/ 1403695 h 2362312"/>
                <a:gd name="csX1001" fmla="*/ 138165 w 2120396"/>
                <a:gd name="csY1001" fmla="*/ 1406034 h 2362312"/>
                <a:gd name="csX1002" fmla="*/ 136855 w 2120396"/>
                <a:gd name="csY1002" fmla="*/ 1407624 h 2362312"/>
                <a:gd name="csX1003" fmla="*/ 135733 w 2120396"/>
                <a:gd name="csY1003" fmla="*/ 1410056 h 2362312"/>
                <a:gd name="csX1004" fmla="*/ 134331 w 2120396"/>
                <a:gd name="csY1004" fmla="*/ 1413048 h 2362312"/>
                <a:gd name="csX1005" fmla="*/ 133021 w 2120396"/>
                <a:gd name="csY1005" fmla="*/ 1416695 h 2362312"/>
                <a:gd name="csX1006" fmla="*/ 132086 w 2120396"/>
                <a:gd name="csY1006" fmla="*/ 1417631 h 2362312"/>
                <a:gd name="csX1007" fmla="*/ 130309 w 2120396"/>
                <a:gd name="csY1007" fmla="*/ 1424738 h 2362312"/>
                <a:gd name="csX1008" fmla="*/ 131431 w 2120396"/>
                <a:gd name="csY1008" fmla="*/ 1426048 h 2362312"/>
                <a:gd name="csX1009" fmla="*/ 130496 w 2120396"/>
                <a:gd name="csY1009" fmla="*/ 1431379 h 2362312"/>
                <a:gd name="csX1010" fmla="*/ 130122 w 2120396"/>
                <a:gd name="csY1010" fmla="*/ 1434745 h 2362312"/>
                <a:gd name="csX1011" fmla="*/ 129561 w 2120396"/>
                <a:gd name="csY1011" fmla="*/ 1438860 h 2362312"/>
                <a:gd name="csX1012" fmla="*/ 127409 w 2120396"/>
                <a:gd name="csY1012" fmla="*/ 1439515 h 2362312"/>
                <a:gd name="csX1013" fmla="*/ 125071 w 2120396"/>
                <a:gd name="csY1013" fmla="*/ 1440076 h 2362312"/>
                <a:gd name="csX1014" fmla="*/ 123108 w 2120396"/>
                <a:gd name="csY1014" fmla="*/ 1441386 h 2362312"/>
                <a:gd name="csX1015" fmla="*/ 118619 w 2120396"/>
                <a:gd name="csY1015" fmla="*/ 1445501 h 2362312"/>
                <a:gd name="csX1016" fmla="*/ 117122 w 2120396"/>
                <a:gd name="csY1016" fmla="*/ 1444659 h 2362312"/>
                <a:gd name="csX1017" fmla="*/ 116374 w 2120396"/>
                <a:gd name="csY1017" fmla="*/ 1445407 h 2362312"/>
                <a:gd name="csX1018" fmla="*/ 116374 w 2120396"/>
                <a:gd name="csY1018" fmla="*/ 1448494 h 2362312"/>
                <a:gd name="csX1019" fmla="*/ 116842 w 2120396"/>
                <a:gd name="csY1019" fmla="*/ 1451112 h 2362312"/>
                <a:gd name="csX1020" fmla="*/ 118057 w 2120396"/>
                <a:gd name="csY1020" fmla="*/ 1454105 h 2362312"/>
                <a:gd name="csX1021" fmla="*/ 119741 w 2120396"/>
                <a:gd name="csY1021" fmla="*/ 1456724 h 2362312"/>
                <a:gd name="csX1022" fmla="*/ 121424 w 2120396"/>
                <a:gd name="csY1022" fmla="*/ 1459623 h 2362312"/>
                <a:gd name="csX1023" fmla="*/ 122453 w 2120396"/>
                <a:gd name="csY1023" fmla="*/ 1460278 h 2362312"/>
                <a:gd name="csX1024" fmla="*/ 124697 w 2120396"/>
                <a:gd name="csY1024" fmla="*/ 1459810 h 2362312"/>
                <a:gd name="csX1025" fmla="*/ 125633 w 2120396"/>
                <a:gd name="csY1025" fmla="*/ 1460090 h 2362312"/>
                <a:gd name="csX1026" fmla="*/ 126287 w 2120396"/>
                <a:gd name="csY1026" fmla="*/ 1462055 h 2362312"/>
                <a:gd name="csX1027" fmla="*/ 126942 w 2120396"/>
                <a:gd name="csY1027" fmla="*/ 1464579 h 2362312"/>
                <a:gd name="csX1028" fmla="*/ 126942 w 2120396"/>
                <a:gd name="csY1028" fmla="*/ 1466356 h 2362312"/>
                <a:gd name="csX1029" fmla="*/ 126007 w 2120396"/>
                <a:gd name="csY1029" fmla="*/ 1467947 h 2362312"/>
                <a:gd name="csX1030" fmla="*/ 125633 w 2120396"/>
                <a:gd name="csY1030" fmla="*/ 1469443 h 2362312"/>
                <a:gd name="csX1031" fmla="*/ 125352 w 2120396"/>
                <a:gd name="csY1031" fmla="*/ 1470098 h 2362312"/>
                <a:gd name="csX1032" fmla="*/ 122359 w 2120396"/>
                <a:gd name="csY1032" fmla="*/ 1469630 h 2362312"/>
                <a:gd name="csX1033" fmla="*/ 121143 w 2120396"/>
                <a:gd name="csY1033" fmla="*/ 1469256 h 2362312"/>
                <a:gd name="csX1034" fmla="*/ 118057 w 2120396"/>
                <a:gd name="csY1034" fmla="*/ 1466637 h 2362312"/>
                <a:gd name="csX1035" fmla="*/ 117122 w 2120396"/>
                <a:gd name="csY1035" fmla="*/ 1466263 h 2362312"/>
                <a:gd name="csX1036" fmla="*/ 116748 w 2120396"/>
                <a:gd name="csY1036" fmla="*/ 1469349 h 2362312"/>
                <a:gd name="csX1037" fmla="*/ 119086 w 2120396"/>
                <a:gd name="csY1037" fmla="*/ 1475709 h 2362312"/>
                <a:gd name="csX1038" fmla="*/ 122453 w 2120396"/>
                <a:gd name="csY1038" fmla="*/ 1479637 h 2362312"/>
                <a:gd name="csX1039" fmla="*/ 122920 w 2120396"/>
                <a:gd name="csY1039" fmla="*/ 1482629 h 2362312"/>
                <a:gd name="csX1040" fmla="*/ 122920 w 2120396"/>
                <a:gd name="csY1040" fmla="*/ 1487399 h 2362312"/>
                <a:gd name="csX1041" fmla="*/ 122266 w 2120396"/>
                <a:gd name="csY1041" fmla="*/ 1493198 h 2362312"/>
                <a:gd name="csX1042" fmla="*/ 122733 w 2120396"/>
                <a:gd name="csY1042" fmla="*/ 1498342 h 2362312"/>
                <a:gd name="csX1043" fmla="*/ 122920 w 2120396"/>
                <a:gd name="csY1043" fmla="*/ 1504233 h 2362312"/>
                <a:gd name="csX1044" fmla="*/ 122546 w 2120396"/>
                <a:gd name="csY1044" fmla="*/ 1508536 h 2362312"/>
                <a:gd name="csX1045" fmla="*/ 126474 w 2120396"/>
                <a:gd name="csY1045" fmla="*/ 1517420 h 2362312"/>
                <a:gd name="csX1046" fmla="*/ 127690 w 2120396"/>
                <a:gd name="csY1046" fmla="*/ 1523967 h 2362312"/>
                <a:gd name="csX1047" fmla="*/ 128532 w 2120396"/>
                <a:gd name="csY1047" fmla="*/ 1530981 h 2362312"/>
                <a:gd name="csX1048" fmla="*/ 128251 w 2120396"/>
                <a:gd name="csY1048" fmla="*/ 1538182 h 2362312"/>
                <a:gd name="csX1049" fmla="*/ 127690 w 2120396"/>
                <a:gd name="csY1049" fmla="*/ 1545665 h 2362312"/>
                <a:gd name="csX1050" fmla="*/ 126381 w 2120396"/>
                <a:gd name="csY1050" fmla="*/ 1551556 h 2362312"/>
                <a:gd name="csX1051" fmla="*/ 124697 w 2120396"/>
                <a:gd name="csY1051" fmla="*/ 1557542 h 2362312"/>
                <a:gd name="csX1052" fmla="*/ 122733 w 2120396"/>
                <a:gd name="csY1052" fmla="*/ 1563621 h 2362312"/>
                <a:gd name="csX1053" fmla="*/ 122079 w 2120396"/>
                <a:gd name="csY1053" fmla="*/ 1567830 h 2362312"/>
                <a:gd name="csX1054" fmla="*/ 121237 w 2120396"/>
                <a:gd name="csY1054" fmla="*/ 1573722 h 2362312"/>
                <a:gd name="csX1055" fmla="*/ 121237 w 2120396"/>
                <a:gd name="csY1055" fmla="*/ 1578866 h 2362312"/>
                <a:gd name="csX1056" fmla="*/ 120021 w 2120396"/>
                <a:gd name="csY1056" fmla="*/ 1582793 h 2362312"/>
                <a:gd name="csX1057" fmla="*/ 118712 w 2120396"/>
                <a:gd name="csY1057" fmla="*/ 1585880 h 2362312"/>
                <a:gd name="csX1058" fmla="*/ 117309 w 2120396"/>
                <a:gd name="csY1058" fmla="*/ 1587937 h 2362312"/>
                <a:gd name="csX1059" fmla="*/ 117309 w 2120396"/>
                <a:gd name="csY1059" fmla="*/ 1590275 h 2362312"/>
                <a:gd name="csX1060" fmla="*/ 116374 w 2120396"/>
                <a:gd name="csY1060" fmla="*/ 1591678 h 2362312"/>
                <a:gd name="csX1061" fmla="*/ 114410 w 2120396"/>
                <a:gd name="csY1061" fmla="*/ 1591678 h 2362312"/>
                <a:gd name="csX1062" fmla="*/ 113194 w 2120396"/>
                <a:gd name="csY1062" fmla="*/ 1593735 h 2362312"/>
                <a:gd name="csX1063" fmla="*/ 113381 w 2120396"/>
                <a:gd name="csY1063" fmla="*/ 1596261 h 2362312"/>
                <a:gd name="csX1064" fmla="*/ 114129 w 2120396"/>
                <a:gd name="csY1064" fmla="*/ 1598692 h 2362312"/>
                <a:gd name="csX1065" fmla="*/ 115251 w 2120396"/>
                <a:gd name="csY1065" fmla="*/ 1600469 h 2362312"/>
                <a:gd name="csX1066" fmla="*/ 115812 w 2120396"/>
                <a:gd name="csY1066" fmla="*/ 1601779 h 2362312"/>
                <a:gd name="csX1067" fmla="*/ 118057 w 2120396"/>
                <a:gd name="csY1067" fmla="*/ 1604491 h 2362312"/>
                <a:gd name="csX1068" fmla="*/ 118993 w 2120396"/>
                <a:gd name="csY1068" fmla="*/ 1607577 h 2362312"/>
                <a:gd name="csX1069" fmla="*/ 119180 w 2120396"/>
                <a:gd name="csY1069" fmla="*/ 1609447 h 2362312"/>
                <a:gd name="csX1070" fmla="*/ 118151 w 2120396"/>
                <a:gd name="csY1070" fmla="*/ 1613282 h 2362312"/>
                <a:gd name="csX1071" fmla="*/ 119086 w 2120396"/>
                <a:gd name="csY1071" fmla="*/ 1614872 h 2362312"/>
                <a:gd name="csX1072" fmla="*/ 120395 w 2120396"/>
                <a:gd name="csY1072" fmla="*/ 1617304 h 2362312"/>
                <a:gd name="csX1073" fmla="*/ 120582 w 2120396"/>
                <a:gd name="csY1073" fmla="*/ 1620670 h 2362312"/>
                <a:gd name="csX1074" fmla="*/ 121143 w 2120396"/>
                <a:gd name="csY1074" fmla="*/ 1623569 h 2362312"/>
                <a:gd name="csX1075" fmla="*/ 120957 w 2120396"/>
                <a:gd name="csY1075" fmla="*/ 1627685 h 2362312"/>
                <a:gd name="csX1076" fmla="*/ 120021 w 2120396"/>
                <a:gd name="csY1076" fmla="*/ 1634886 h 2362312"/>
                <a:gd name="csX1077" fmla="*/ 119834 w 2120396"/>
                <a:gd name="csY1077" fmla="*/ 1641619 h 2362312"/>
                <a:gd name="csX1078" fmla="*/ 120021 w 2120396"/>
                <a:gd name="csY1078" fmla="*/ 1644987 h 2362312"/>
                <a:gd name="csX1079" fmla="*/ 120021 w 2120396"/>
                <a:gd name="csY1079" fmla="*/ 1646015 h 2362312"/>
                <a:gd name="csX1080" fmla="*/ 120302 w 2120396"/>
                <a:gd name="csY1080" fmla="*/ 1648541 h 2362312"/>
                <a:gd name="csX1081" fmla="*/ 120863 w 2120396"/>
                <a:gd name="csY1081" fmla="*/ 1651814 h 2362312"/>
                <a:gd name="csX1082" fmla="*/ 122079 w 2120396"/>
                <a:gd name="csY1082" fmla="*/ 1655835 h 2362312"/>
                <a:gd name="csX1083" fmla="*/ 122546 w 2120396"/>
                <a:gd name="csY1083" fmla="*/ 1656584 h 2362312"/>
                <a:gd name="csX1084" fmla="*/ 123295 w 2120396"/>
                <a:gd name="csY1084" fmla="*/ 1658361 h 2362312"/>
                <a:gd name="csX1085" fmla="*/ 125071 w 2120396"/>
                <a:gd name="csY1085" fmla="*/ 1662943 h 2362312"/>
                <a:gd name="csX1086" fmla="*/ 126942 w 2120396"/>
                <a:gd name="csY1086" fmla="*/ 1666871 h 2362312"/>
                <a:gd name="csX1087" fmla="*/ 128719 w 2120396"/>
                <a:gd name="csY1087" fmla="*/ 1669677 h 2362312"/>
                <a:gd name="csX1088" fmla="*/ 131057 w 2120396"/>
                <a:gd name="csY1088" fmla="*/ 1674634 h 2362312"/>
                <a:gd name="csX1089" fmla="*/ 132273 w 2120396"/>
                <a:gd name="csY1089" fmla="*/ 1679403 h 2362312"/>
                <a:gd name="csX1090" fmla="*/ 132647 w 2120396"/>
                <a:gd name="csY1090" fmla="*/ 1683986 h 2362312"/>
                <a:gd name="csX1091" fmla="*/ 132273 w 2120396"/>
                <a:gd name="csY1091" fmla="*/ 1685576 h 2362312"/>
                <a:gd name="csX1092" fmla="*/ 131524 w 2120396"/>
                <a:gd name="csY1092" fmla="*/ 1687633 h 2362312"/>
                <a:gd name="csX1093" fmla="*/ 131151 w 2120396"/>
                <a:gd name="csY1093" fmla="*/ 1689972 h 2362312"/>
                <a:gd name="csX1094" fmla="*/ 129561 w 2120396"/>
                <a:gd name="csY1094" fmla="*/ 1690719 h 2362312"/>
                <a:gd name="csX1095" fmla="*/ 127129 w 2120396"/>
                <a:gd name="csY1095" fmla="*/ 1692403 h 2362312"/>
                <a:gd name="csX1096" fmla="*/ 126100 w 2120396"/>
                <a:gd name="csY1096" fmla="*/ 1695022 h 2362312"/>
                <a:gd name="csX1097" fmla="*/ 126755 w 2120396"/>
                <a:gd name="csY1097" fmla="*/ 1696986 h 2362312"/>
                <a:gd name="csX1098" fmla="*/ 127690 w 2120396"/>
                <a:gd name="csY1098" fmla="*/ 1699043 h 2362312"/>
                <a:gd name="csX1099" fmla="*/ 127129 w 2120396"/>
                <a:gd name="csY1099" fmla="*/ 1702317 h 2362312"/>
                <a:gd name="csX1100" fmla="*/ 126194 w 2120396"/>
                <a:gd name="csY1100" fmla="*/ 1705870 h 2362312"/>
                <a:gd name="csX1101" fmla="*/ 125352 w 2120396"/>
                <a:gd name="csY1101" fmla="*/ 1709144 h 2362312"/>
                <a:gd name="csX1102" fmla="*/ 123669 w 2120396"/>
                <a:gd name="csY1102" fmla="*/ 1711949 h 2362312"/>
                <a:gd name="csX1103" fmla="*/ 121424 w 2120396"/>
                <a:gd name="csY1103" fmla="*/ 1714194 h 2362312"/>
                <a:gd name="csX1104" fmla="*/ 118993 w 2120396"/>
                <a:gd name="csY1104" fmla="*/ 1715597 h 2362312"/>
                <a:gd name="csX1105" fmla="*/ 118151 w 2120396"/>
                <a:gd name="csY1105" fmla="*/ 1718403 h 2362312"/>
                <a:gd name="csX1106" fmla="*/ 117403 w 2120396"/>
                <a:gd name="csY1106" fmla="*/ 1722237 h 2362312"/>
                <a:gd name="csX1107" fmla="*/ 115251 w 2120396"/>
                <a:gd name="csY1107" fmla="*/ 1724107 h 2362312"/>
                <a:gd name="csX1108" fmla="*/ 111417 w 2120396"/>
                <a:gd name="csY1108" fmla="*/ 1724482 h 2362312"/>
                <a:gd name="csX1109" fmla="*/ 109079 w 2120396"/>
                <a:gd name="csY1109" fmla="*/ 1724482 h 2362312"/>
                <a:gd name="csX1110" fmla="*/ 103000 w 2120396"/>
                <a:gd name="csY1110" fmla="*/ 1724668 h 2362312"/>
                <a:gd name="csX1111" fmla="*/ 98417 w 2120396"/>
                <a:gd name="csY1111" fmla="*/ 1726539 h 2362312"/>
                <a:gd name="csX1112" fmla="*/ 95331 w 2120396"/>
                <a:gd name="csY1112" fmla="*/ 1729906 h 2362312"/>
                <a:gd name="csX1113" fmla="*/ 94863 w 2120396"/>
                <a:gd name="csY1113" fmla="*/ 1735050 h 2362312"/>
                <a:gd name="csX1114" fmla="*/ 93461 w 2120396"/>
                <a:gd name="csY1114" fmla="*/ 1737481 h 2362312"/>
                <a:gd name="csX1115" fmla="*/ 92058 w 2120396"/>
                <a:gd name="csY1115" fmla="*/ 1739539 h 2362312"/>
                <a:gd name="csX1116" fmla="*/ 89813 w 2120396"/>
                <a:gd name="csY1116" fmla="*/ 1742532 h 2362312"/>
                <a:gd name="csX1117" fmla="*/ 88597 w 2120396"/>
                <a:gd name="csY1117" fmla="*/ 1745244 h 2362312"/>
                <a:gd name="csX1118" fmla="*/ 87008 w 2120396"/>
                <a:gd name="csY1118" fmla="*/ 1749826 h 2362312"/>
                <a:gd name="csX1119" fmla="*/ 86259 w 2120396"/>
                <a:gd name="csY1119" fmla="*/ 1755064 h 2362312"/>
                <a:gd name="csX1120" fmla="*/ 85885 w 2120396"/>
                <a:gd name="csY1120" fmla="*/ 1760582 h 2362312"/>
                <a:gd name="csX1121" fmla="*/ 85043 w 2120396"/>
                <a:gd name="csY1121" fmla="*/ 1764416 h 2362312"/>
                <a:gd name="csX1122" fmla="*/ 83173 w 2120396"/>
                <a:gd name="csY1122" fmla="*/ 1770589 h 2362312"/>
                <a:gd name="csX1123" fmla="*/ 81489 w 2120396"/>
                <a:gd name="csY1123" fmla="*/ 1776761 h 2362312"/>
                <a:gd name="csX1124" fmla="*/ 80086 w 2120396"/>
                <a:gd name="csY1124" fmla="*/ 1783775 h 2362312"/>
                <a:gd name="csX1125" fmla="*/ 79058 w 2120396"/>
                <a:gd name="csY1125" fmla="*/ 1788358 h 2362312"/>
                <a:gd name="csX1126" fmla="*/ 78216 w 2120396"/>
                <a:gd name="csY1126" fmla="*/ 1792754 h 2362312"/>
                <a:gd name="csX1127" fmla="*/ 77374 w 2120396"/>
                <a:gd name="csY1127" fmla="*/ 1796401 h 2362312"/>
                <a:gd name="csX1128" fmla="*/ 75597 w 2120396"/>
                <a:gd name="csY1128" fmla="*/ 1802948 h 2362312"/>
                <a:gd name="csX1129" fmla="*/ 73072 w 2120396"/>
                <a:gd name="csY1129" fmla="*/ 1807156 h 2362312"/>
                <a:gd name="csX1130" fmla="*/ 70173 w 2120396"/>
                <a:gd name="csY1130" fmla="*/ 1811833 h 2362312"/>
                <a:gd name="csX1131" fmla="*/ 67181 w 2120396"/>
                <a:gd name="csY1131" fmla="*/ 1815199 h 2362312"/>
                <a:gd name="csX1132" fmla="*/ 65310 w 2120396"/>
                <a:gd name="csY1132" fmla="*/ 1817912 h 2362312"/>
                <a:gd name="csX1133" fmla="*/ 64655 w 2120396"/>
                <a:gd name="csY1133" fmla="*/ 1820624 h 2362312"/>
                <a:gd name="csX1134" fmla="*/ 64468 w 2120396"/>
                <a:gd name="csY1134" fmla="*/ 1823710 h 2362312"/>
                <a:gd name="csX1135" fmla="*/ 64001 w 2120396"/>
                <a:gd name="csY1135" fmla="*/ 1829415 h 2362312"/>
                <a:gd name="csX1136" fmla="*/ 63533 w 2120396"/>
                <a:gd name="csY1136" fmla="*/ 1832127 h 2362312"/>
                <a:gd name="csX1137" fmla="*/ 61569 w 2120396"/>
                <a:gd name="csY1137" fmla="*/ 1835775 h 2362312"/>
                <a:gd name="csX1138" fmla="*/ 59512 w 2120396"/>
                <a:gd name="csY1138" fmla="*/ 1837271 h 2362312"/>
                <a:gd name="csX1139" fmla="*/ 58763 w 2120396"/>
                <a:gd name="csY1139" fmla="*/ 1838206 h 2362312"/>
                <a:gd name="csX1140" fmla="*/ 60728 w 2120396"/>
                <a:gd name="csY1140" fmla="*/ 1839516 h 2362312"/>
                <a:gd name="csX1141" fmla="*/ 61943 w 2120396"/>
                <a:gd name="csY1141" fmla="*/ 1840077 h 2362312"/>
                <a:gd name="csX1142" fmla="*/ 63533 w 2120396"/>
                <a:gd name="csY1142" fmla="*/ 1839422 h 2362312"/>
                <a:gd name="csX1143" fmla="*/ 63533 w 2120396"/>
                <a:gd name="csY1143" fmla="*/ 1839235 h 2362312"/>
                <a:gd name="csX1144" fmla="*/ 64188 w 2120396"/>
                <a:gd name="csY1144" fmla="*/ 1841479 h 2362312"/>
                <a:gd name="csX1145" fmla="*/ 62972 w 2120396"/>
                <a:gd name="csY1145" fmla="*/ 1842882 h 2362312"/>
                <a:gd name="csX1146" fmla="*/ 62972 w 2120396"/>
                <a:gd name="csY1146" fmla="*/ 1847371 h 2362312"/>
                <a:gd name="csX1147" fmla="*/ 62878 w 2120396"/>
                <a:gd name="csY1147" fmla="*/ 1851393 h 2362312"/>
                <a:gd name="csX1148" fmla="*/ 61756 w 2120396"/>
                <a:gd name="csY1148" fmla="*/ 1855415 h 2362312"/>
                <a:gd name="csX1149" fmla="*/ 60540 w 2120396"/>
                <a:gd name="csY1149" fmla="*/ 1858875 h 2362312"/>
                <a:gd name="csX1150" fmla="*/ 58389 w 2120396"/>
                <a:gd name="csY1150" fmla="*/ 1862429 h 2362312"/>
                <a:gd name="csX1151" fmla="*/ 56612 w 2120396"/>
                <a:gd name="csY1151" fmla="*/ 1864206 h 2362312"/>
                <a:gd name="csX1152" fmla="*/ 54555 w 2120396"/>
                <a:gd name="csY1152" fmla="*/ 1869069 h 2362312"/>
                <a:gd name="csX1153" fmla="*/ 53526 w 2120396"/>
                <a:gd name="csY1153" fmla="*/ 1872062 h 2362312"/>
                <a:gd name="csX1154" fmla="*/ 52404 w 2120396"/>
                <a:gd name="csY1154" fmla="*/ 1874867 h 2362312"/>
                <a:gd name="csX1155" fmla="*/ 51282 w 2120396"/>
                <a:gd name="csY1155" fmla="*/ 1878982 h 2362312"/>
                <a:gd name="csX1156" fmla="*/ 50627 w 2120396"/>
                <a:gd name="csY1156" fmla="*/ 1883846 h 2362312"/>
                <a:gd name="csX1157" fmla="*/ 49972 w 2120396"/>
                <a:gd name="csY1157" fmla="*/ 1890579 h 2362312"/>
                <a:gd name="csX1158" fmla="*/ 50252 w 2120396"/>
                <a:gd name="csY1158" fmla="*/ 1896285 h 2362312"/>
                <a:gd name="csX1159" fmla="*/ 50627 w 2120396"/>
                <a:gd name="csY1159" fmla="*/ 1900493 h 2362312"/>
                <a:gd name="csX1160" fmla="*/ 50440 w 2120396"/>
                <a:gd name="csY1160" fmla="*/ 1905169 h 2362312"/>
                <a:gd name="csX1161" fmla="*/ 50720 w 2120396"/>
                <a:gd name="csY1161" fmla="*/ 1908910 h 2362312"/>
                <a:gd name="csX1162" fmla="*/ 51282 w 2120396"/>
                <a:gd name="csY1162" fmla="*/ 1914615 h 2362312"/>
                <a:gd name="csX1163" fmla="*/ 50440 w 2120396"/>
                <a:gd name="csY1163" fmla="*/ 1918730 h 2362312"/>
                <a:gd name="csX1164" fmla="*/ 50440 w 2120396"/>
                <a:gd name="csY1164" fmla="*/ 1919198 h 2362312"/>
                <a:gd name="csX1165" fmla="*/ 53059 w 2120396"/>
                <a:gd name="csY1165" fmla="*/ 1920694 h 2362312"/>
                <a:gd name="csX1166" fmla="*/ 53059 w 2120396"/>
                <a:gd name="csY1166" fmla="*/ 1921816 h 2362312"/>
                <a:gd name="csX1167" fmla="*/ 52590 w 2120396"/>
                <a:gd name="csY1167" fmla="*/ 1923874 h 2362312"/>
                <a:gd name="csX1168" fmla="*/ 50627 w 2120396"/>
                <a:gd name="csY1168" fmla="*/ 1925183 h 2362312"/>
                <a:gd name="csX1169" fmla="*/ 48569 w 2120396"/>
                <a:gd name="csY1169" fmla="*/ 1926493 h 2362312"/>
                <a:gd name="csX1170" fmla="*/ 47914 w 2120396"/>
                <a:gd name="csY1170" fmla="*/ 1926866 h 2362312"/>
                <a:gd name="csX1171" fmla="*/ 45483 w 2120396"/>
                <a:gd name="csY1171" fmla="*/ 1926866 h 2362312"/>
                <a:gd name="csX1172" fmla="*/ 43332 w 2120396"/>
                <a:gd name="csY1172" fmla="*/ 1925370 h 2362312"/>
                <a:gd name="csX1173" fmla="*/ 42023 w 2120396"/>
                <a:gd name="csY1173" fmla="*/ 1923500 h 2362312"/>
                <a:gd name="csX1174" fmla="*/ 40526 w 2120396"/>
                <a:gd name="csY1174" fmla="*/ 1923126 h 2362312"/>
                <a:gd name="csX1175" fmla="*/ 36972 w 2120396"/>
                <a:gd name="csY1175" fmla="*/ 1923126 h 2362312"/>
                <a:gd name="csX1176" fmla="*/ 35195 w 2120396"/>
                <a:gd name="csY1176" fmla="*/ 1923313 h 2362312"/>
                <a:gd name="csX1177" fmla="*/ 31922 w 2120396"/>
                <a:gd name="csY1177" fmla="*/ 1924248 h 2362312"/>
                <a:gd name="csX1178" fmla="*/ 32296 w 2120396"/>
                <a:gd name="csY1178" fmla="*/ 1926493 h 2362312"/>
                <a:gd name="csX1179" fmla="*/ 34634 w 2120396"/>
                <a:gd name="csY1179" fmla="*/ 1928924 h 2362312"/>
                <a:gd name="csX1180" fmla="*/ 36879 w 2120396"/>
                <a:gd name="csY1180" fmla="*/ 1931262 h 2362312"/>
                <a:gd name="csX1181" fmla="*/ 42209 w 2120396"/>
                <a:gd name="csY1181" fmla="*/ 1932758 h 2362312"/>
                <a:gd name="csX1182" fmla="*/ 44641 w 2120396"/>
                <a:gd name="csY1182" fmla="*/ 1931450 h 2362312"/>
                <a:gd name="csX1183" fmla="*/ 45763 w 2120396"/>
                <a:gd name="csY1183" fmla="*/ 1931075 h 2362312"/>
                <a:gd name="csX1184" fmla="*/ 48289 w 2120396"/>
                <a:gd name="csY1184" fmla="*/ 1931917 h 2362312"/>
                <a:gd name="csX1185" fmla="*/ 51188 w 2120396"/>
                <a:gd name="csY1185" fmla="*/ 1933507 h 2362312"/>
                <a:gd name="csX1186" fmla="*/ 50720 w 2120396"/>
                <a:gd name="csY1186" fmla="*/ 1936780 h 2362312"/>
                <a:gd name="csX1187" fmla="*/ 51843 w 2120396"/>
                <a:gd name="csY1187" fmla="*/ 1938651 h 2362312"/>
                <a:gd name="csX1188" fmla="*/ 51468 w 2120396"/>
                <a:gd name="csY1188" fmla="*/ 1940802 h 2362312"/>
                <a:gd name="csX1189" fmla="*/ 50440 w 2120396"/>
                <a:gd name="csY1189" fmla="*/ 1942766 h 2362312"/>
                <a:gd name="csX1190" fmla="*/ 48476 w 2120396"/>
                <a:gd name="csY1190" fmla="*/ 1944636 h 2362312"/>
                <a:gd name="csX1191" fmla="*/ 47353 w 2120396"/>
                <a:gd name="csY1191" fmla="*/ 1946132 h 2362312"/>
                <a:gd name="csX1192" fmla="*/ 47073 w 2120396"/>
                <a:gd name="csY1192" fmla="*/ 1950061 h 2362312"/>
                <a:gd name="csX1193" fmla="*/ 47073 w 2120396"/>
                <a:gd name="csY1193" fmla="*/ 1954830 h 2362312"/>
                <a:gd name="csX1194" fmla="*/ 44174 w 2120396"/>
                <a:gd name="csY1194" fmla="*/ 1958291 h 2362312"/>
                <a:gd name="csX1195" fmla="*/ 43706 w 2120396"/>
                <a:gd name="csY1195" fmla="*/ 1958104 h 2362312"/>
                <a:gd name="csX1196" fmla="*/ 41929 w 2120396"/>
                <a:gd name="csY1196" fmla="*/ 1958758 h 2362312"/>
                <a:gd name="csX1197" fmla="*/ 41368 w 2120396"/>
                <a:gd name="csY1197" fmla="*/ 1959226 h 2362312"/>
                <a:gd name="csX1198" fmla="*/ 41648 w 2120396"/>
                <a:gd name="csY1198" fmla="*/ 1961284 h 2362312"/>
                <a:gd name="csX1199" fmla="*/ 43145 w 2120396"/>
                <a:gd name="csY1199" fmla="*/ 1964276 h 2362312"/>
                <a:gd name="csX1200" fmla="*/ 43800 w 2120396"/>
                <a:gd name="csY1200" fmla="*/ 1967362 h 2362312"/>
                <a:gd name="csX1201" fmla="*/ 43800 w 2120396"/>
                <a:gd name="csY1201" fmla="*/ 1969794 h 2362312"/>
                <a:gd name="csX1202" fmla="*/ 43051 w 2120396"/>
                <a:gd name="csY1202" fmla="*/ 1974096 h 2362312"/>
                <a:gd name="csX1203" fmla="*/ 41462 w 2120396"/>
                <a:gd name="csY1203" fmla="*/ 1976247 h 2362312"/>
                <a:gd name="csX1204" fmla="*/ 41462 w 2120396"/>
                <a:gd name="csY1204" fmla="*/ 1979240 h 2362312"/>
                <a:gd name="csX1205" fmla="*/ 42771 w 2120396"/>
                <a:gd name="csY1205" fmla="*/ 1980923 h 2362312"/>
                <a:gd name="csX1206" fmla="*/ 45202 w 2120396"/>
                <a:gd name="csY1206" fmla="*/ 1983355 h 2362312"/>
                <a:gd name="csX1207" fmla="*/ 46792 w 2120396"/>
                <a:gd name="csY1207" fmla="*/ 1984290 h 2362312"/>
                <a:gd name="csX1208" fmla="*/ 46605 w 2120396"/>
                <a:gd name="csY1208" fmla="*/ 1987189 h 2362312"/>
                <a:gd name="csX1209" fmla="*/ 48102 w 2120396"/>
                <a:gd name="csY1209" fmla="*/ 1989995 h 2362312"/>
                <a:gd name="csX1210" fmla="*/ 51094 w 2120396"/>
                <a:gd name="csY1210" fmla="*/ 1989808 h 2362312"/>
                <a:gd name="csX1211" fmla="*/ 51562 w 2120396"/>
                <a:gd name="csY1211" fmla="*/ 1991117 h 2362312"/>
                <a:gd name="csX1212" fmla="*/ 51094 w 2120396"/>
                <a:gd name="csY1212" fmla="*/ 1994578 h 2362312"/>
                <a:gd name="csX1213" fmla="*/ 49224 w 2120396"/>
                <a:gd name="csY1213" fmla="*/ 1996729 h 2362312"/>
                <a:gd name="csX1214" fmla="*/ 48663 w 2120396"/>
                <a:gd name="csY1214" fmla="*/ 1999534 h 2362312"/>
                <a:gd name="csX1215" fmla="*/ 49505 w 2120396"/>
                <a:gd name="csY1215" fmla="*/ 2002153 h 2362312"/>
                <a:gd name="csX1216" fmla="*/ 50907 w 2120396"/>
                <a:gd name="csY1216" fmla="*/ 2004772 h 2362312"/>
                <a:gd name="csX1217" fmla="*/ 50907 w 2120396"/>
                <a:gd name="csY1217" fmla="*/ 2007484 h 2362312"/>
                <a:gd name="csX1218" fmla="*/ 49598 w 2120396"/>
                <a:gd name="csY1218" fmla="*/ 2008887 h 2362312"/>
                <a:gd name="csX1219" fmla="*/ 47166 w 2120396"/>
                <a:gd name="csY1219" fmla="*/ 2009542 h 2362312"/>
                <a:gd name="csX1220" fmla="*/ 43425 w 2120396"/>
                <a:gd name="csY1220" fmla="*/ 2008607 h 2362312"/>
                <a:gd name="csX1221" fmla="*/ 42677 w 2120396"/>
                <a:gd name="csY1221" fmla="*/ 2009635 h 2362312"/>
                <a:gd name="csX1222" fmla="*/ 41929 w 2120396"/>
                <a:gd name="csY1222" fmla="*/ 2011599 h 2362312"/>
                <a:gd name="csX1223" fmla="*/ 44454 w 2120396"/>
                <a:gd name="csY1223" fmla="*/ 2015060 h 2362312"/>
                <a:gd name="csX1224" fmla="*/ 45202 w 2120396"/>
                <a:gd name="csY1224" fmla="*/ 2017398 h 2362312"/>
                <a:gd name="csX1225" fmla="*/ 45857 w 2120396"/>
                <a:gd name="csY1225" fmla="*/ 2019455 h 2362312"/>
                <a:gd name="csX1226" fmla="*/ 46418 w 2120396"/>
                <a:gd name="csY1226" fmla="*/ 2020016 h 2362312"/>
                <a:gd name="csX1227" fmla="*/ 50159 w 2120396"/>
                <a:gd name="csY1227" fmla="*/ 2021045 h 2362312"/>
                <a:gd name="csX1228" fmla="*/ 53152 w 2120396"/>
                <a:gd name="csY1228" fmla="*/ 2021045 h 2362312"/>
                <a:gd name="csX1229" fmla="*/ 55864 w 2120396"/>
                <a:gd name="csY1229" fmla="*/ 2023664 h 2362312"/>
                <a:gd name="csX1230" fmla="*/ 57174 w 2120396"/>
                <a:gd name="csY1230" fmla="*/ 2024786 h 2362312"/>
                <a:gd name="csX1231" fmla="*/ 57174 w 2120396"/>
                <a:gd name="csY1231" fmla="*/ 2026937 h 2362312"/>
                <a:gd name="csX1232" fmla="*/ 56986 w 2120396"/>
                <a:gd name="csY1232" fmla="*/ 2028995 h 2362312"/>
                <a:gd name="csX1233" fmla="*/ 56706 w 2120396"/>
                <a:gd name="csY1233" fmla="*/ 2031613 h 2362312"/>
                <a:gd name="csX1234" fmla="*/ 56706 w 2120396"/>
                <a:gd name="csY1234" fmla="*/ 2034419 h 2362312"/>
                <a:gd name="csX1235" fmla="*/ 56332 w 2120396"/>
                <a:gd name="csY1235" fmla="*/ 2037599 h 2362312"/>
                <a:gd name="csX1236" fmla="*/ 56332 w 2120396"/>
                <a:gd name="csY1236" fmla="*/ 2040311 h 2362312"/>
                <a:gd name="csX1237" fmla="*/ 56332 w 2120396"/>
                <a:gd name="csY1237" fmla="*/ 2046016 h 2362312"/>
                <a:gd name="csX1238" fmla="*/ 56332 w 2120396"/>
                <a:gd name="csY1238" fmla="*/ 2049102 h 2362312"/>
                <a:gd name="csX1239" fmla="*/ 56799 w 2120396"/>
                <a:gd name="csY1239" fmla="*/ 2052562 h 2362312"/>
                <a:gd name="csX1240" fmla="*/ 56144 w 2120396"/>
                <a:gd name="csY1240" fmla="*/ 2055275 h 2362312"/>
                <a:gd name="csX1241" fmla="*/ 57080 w 2120396"/>
                <a:gd name="csY1241" fmla="*/ 2059483 h 2362312"/>
                <a:gd name="csX1242" fmla="*/ 56425 w 2120396"/>
                <a:gd name="csY1242" fmla="*/ 2063598 h 2362312"/>
                <a:gd name="csX1243" fmla="*/ 55490 w 2120396"/>
                <a:gd name="csY1243" fmla="*/ 2066965 h 2362312"/>
                <a:gd name="csX1244" fmla="*/ 55490 w 2120396"/>
                <a:gd name="csY1244" fmla="*/ 2069397 h 2362312"/>
                <a:gd name="csX1245" fmla="*/ 56238 w 2120396"/>
                <a:gd name="csY1245" fmla="*/ 2072202 h 2362312"/>
                <a:gd name="csX1246" fmla="*/ 55490 w 2120396"/>
                <a:gd name="csY1246" fmla="*/ 2072202 h 2362312"/>
                <a:gd name="csX1247" fmla="*/ 54461 w 2120396"/>
                <a:gd name="csY1247" fmla="*/ 2071548 h 2362312"/>
                <a:gd name="csX1248" fmla="*/ 53339 w 2120396"/>
                <a:gd name="csY1248" fmla="*/ 2070706 h 2362312"/>
                <a:gd name="csX1249" fmla="*/ 51001 w 2120396"/>
                <a:gd name="csY1249" fmla="*/ 2070051 h 2362312"/>
                <a:gd name="csX1250" fmla="*/ 48195 w 2120396"/>
                <a:gd name="csY1250" fmla="*/ 2070051 h 2362312"/>
                <a:gd name="csX1251" fmla="*/ 46699 w 2120396"/>
                <a:gd name="csY1251" fmla="*/ 2070238 h 2362312"/>
                <a:gd name="csX1252" fmla="*/ 45390 w 2120396"/>
                <a:gd name="csY1252" fmla="*/ 2070893 h 2362312"/>
                <a:gd name="csX1253" fmla="*/ 44828 w 2120396"/>
                <a:gd name="csY1253" fmla="*/ 2072576 h 2362312"/>
                <a:gd name="csX1254" fmla="*/ 45576 w 2120396"/>
                <a:gd name="csY1254" fmla="*/ 2072857 h 2362312"/>
                <a:gd name="csX1255" fmla="*/ 45015 w 2120396"/>
                <a:gd name="csY1255" fmla="*/ 2074541 h 2362312"/>
                <a:gd name="csX1256" fmla="*/ 44174 w 2120396"/>
                <a:gd name="csY1256" fmla="*/ 2078375 h 2362312"/>
                <a:gd name="csX1257" fmla="*/ 44735 w 2120396"/>
                <a:gd name="csY1257" fmla="*/ 2081835 h 2362312"/>
                <a:gd name="csX1258" fmla="*/ 45390 w 2120396"/>
                <a:gd name="csY1258" fmla="*/ 2086699 h 2362312"/>
                <a:gd name="csX1259" fmla="*/ 45202 w 2120396"/>
                <a:gd name="csY1259" fmla="*/ 2089130 h 2362312"/>
                <a:gd name="csX1260" fmla="*/ 45202 w 2120396"/>
                <a:gd name="csY1260" fmla="*/ 2091749 h 2362312"/>
                <a:gd name="csX1261" fmla="*/ 43800 w 2120396"/>
                <a:gd name="csY1261" fmla="*/ 2096145 h 2362312"/>
                <a:gd name="csX1262" fmla="*/ 43332 w 2120396"/>
                <a:gd name="csY1262" fmla="*/ 2097734 h 2362312"/>
                <a:gd name="csX1263" fmla="*/ 41368 w 2120396"/>
                <a:gd name="csY1263" fmla="*/ 2101849 h 2362312"/>
                <a:gd name="csX1264" fmla="*/ 39404 w 2120396"/>
                <a:gd name="csY1264" fmla="*/ 2104561 h 2362312"/>
                <a:gd name="csX1265" fmla="*/ 37908 w 2120396"/>
                <a:gd name="csY1265" fmla="*/ 2106432 h 2362312"/>
                <a:gd name="csX1266" fmla="*/ 36411 w 2120396"/>
                <a:gd name="csY1266" fmla="*/ 2110267 h 2362312"/>
                <a:gd name="csX1267" fmla="*/ 35850 w 2120396"/>
                <a:gd name="csY1267" fmla="*/ 2113446 h 2362312"/>
                <a:gd name="csX1268" fmla="*/ 35102 w 2120396"/>
                <a:gd name="csY1268" fmla="*/ 2117468 h 2362312"/>
                <a:gd name="csX1269" fmla="*/ 35289 w 2120396"/>
                <a:gd name="csY1269" fmla="*/ 2122612 h 2362312"/>
                <a:gd name="csX1270" fmla="*/ 36972 w 2120396"/>
                <a:gd name="csY1270" fmla="*/ 2125698 h 2362312"/>
                <a:gd name="csX1271" fmla="*/ 37440 w 2120396"/>
                <a:gd name="csY1271" fmla="*/ 2128503 h 2362312"/>
                <a:gd name="csX1272" fmla="*/ 36131 w 2120396"/>
                <a:gd name="csY1272" fmla="*/ 2132806 h 2362312"/>
                <a:gd name="csX1273" fmla="*/ 35663 w 2120396"/>
                <a:gd name="csY1273" fmla="*/ 2136079 h 2362312"/>
                <a:gd name="csX1274" fmla="*/ 34728 w 2120396"/>
                <a:gd name="csY1274" fmla="*/ 2138979 h 2362312"/>
                <a:gd name="csX1275" fmla="*/ 32202 w 2120396"/>
                <a:gd name="csY1275" fmla="*/ 2139633 h 2362312"/>
                <a:gd name="csX1276" fmla="*/ 30987 w 2120396"/>
                <a:gd name="csY1276" fmla="*/ 2140475 h 2362312"/>
                <a:gd name="csX1277" fmla="*/ 28929 w 2120396"/>
                <a:gd name="csY1277" fmla="*/ 2142158 h 2362312"/>
                <a:gd name="csX1278" fmla="*/ 27152 w 2120396"/>
                <a:gd name="csY1278" fmla="*/ 2142719 h 2362312"/>
                <a:gd name="csX1279" fmla="*/ 23786 w 2120396"/>
                <a:gd name="csY1279" fmla="*/ 2142906 h 2362312"/>
                <a:gd name="csX1280" fmla="*/ 23318 w 2120396"/>
                <a:gd name="csY1280" fmla="*/ 2142626 h 2362312"/>
                <a:gd name="csX1281" fmla="*/ 17332 w 2120396"/>
                <a:gd name="csY1281" fmla="*/ 2146179 h 2362312"/>
                <a:gd name="csX1282" fmla="*/ 8821 w 2120396"/>
                <a:gd name="csY1282" fmla="*/ 2153661 h 2362312"/>
                <a:gd name="csX1283" fmla="*/ 8821 w 2120396"/>
                <a:gd name="csY1283" fmla="*/ 2153475 h 2362312"/>
                <a:gd name="csX1284" fmla="*/ 8821 w 2120396"/>
                <a:gd name="csY1284" fmla="*/ 2153287 h 2362312"/>
                <a:gd name="csX1285" fmla="*/ 8821 w 2120396"/>
                <a:gd name="csY1285" fmla="*/ 2153007 h 2362312"/>
                <a:gd name="csX1286" fmla="*/ 8915 w 2120396"/>
                <a:gd name="csY1286" fmla="*/ 2152820 h 2362312"/>
                <a:gd name="csX1287" fmla="*/ 8915 w 2120396"/>
                <a:gd name="csY1287" fmla="*/ 2152539 h 2362312"/>
                <a:gd name="csX1288" fmla="*/ 8728 w 2120396"/>
                <a:gd name="csY1288" fmla="*/ 2152445 h 2362312"/>
                <a:gd name="csX1289" fmla="*/ 8541 w 2120396"/>
                <a:gd name="csY1289" fmla="*/ 2152445 h 2362312"/>
                <a:gd name="csX1290" fmla="*/ 8354 w 2120396"/>
                <a:gd name="csY1290" fmla="*/ 2152352 h 2362312"/>
                <a:gd name="csX1291" fmla="*/ 8260 w 2120396"/>
                <a:gd name="csY1291" fmla="*/ 2152352 h 2362312"/>
                <a:gd name="csX1292" fmla="*/ 8074 w 2120396"/>
                <a:gd name="csY1292" fmla="*/ 2152259 h 2362312"/>
                <a:gd name="csX1293" fmla="*/ 7886 w 2120396"/>
                <a:gd name="csY1293" fmla="*/ 2152259 h 2362312"/>
                <a:gd name="csX1294" fmla="*/ 7699 w 2120396"/>
                <a:gd name="csY1294" fmla="*/ 2152259 h 2362312"/>
                <a:gd name="csX1295" fmla="*/ 7419 w 2120396"/>
                <a:gd name="csY1295" fmla="*/ 2152259 h 2362312"/>
                <a:gd name="csX1296" fmla="*/ 6764 w 2120396"/>
                <a:gd name="csY1296" fmla="*/ 2151510 h 2362312"/>
                <a:gd name="csX1297" fmla="*/ 5361 w 2120396"/>
                <a:gd name="csY1297" fmla="*/ 2152633 h 2362312"/>
                <a:gd name="csX1298" fmla="*/ 4800 w 2120396"/>
                <a:gd name="csY1298" fmla="*/ 2153287 h 2362312"/>
                <a:gd name="csX1299" fmla="*/ 3584 w 2120396"/>
                <a:gd name="csY1299" fmla="*/ 2154971 h 2362312"/>
                <a:gd name="csX1300" fmla="*/ 2836 w 2120396"/>
                <a:gd name="csY1300" fmla="*/ 2156280 h 2362312"/>
                <a:gd name="csX1301" fmla="*/ 2182 w 2120396"/>
                <a:gd name="csY1301" fmla="*/ 2157496 h 2362312"/>
                <a:gd name="csX1302" fmla="*/ 1527 w 2120396"/>
                <a:gd name="csY1302" fmla="*/ 2158805 h 2362312"/>
                <a:gd name="csX1303" fmla="*/ 1152 w 2120396"/>
                <a:gd name="csY1303" fmla="*/ 2159647 h 2362312"/>
                <a:gd name="csX1304" fmla="*/ 966 w 2120396"/>
                <a:gd name="csY1304" fmla="*/ 2160769 h 2362312"/>
                <a:gd name="csX1305" fmla="*/ 779 w 2120396"/>
                <a:gd name="csY1305" fmla="*/ 2161517 h 2362312"/>
                <a:gd name="csX1306" fmla="*/ 591 w 2120396"/>
                <a:gd name="csY1306" fmla="*/ 2162452 h 2362312"/>
                <a:gd name="csX1307" fmla="*/ 311 w 2120396"/>
                <a:gd name="csY1307" fmla="*/ 2164510 h 2362312"/>
                <a:gd name="csX1308" fmla="*/ 311 w 2120396"/>
                <a:gd name="csY1308" fmla="*/ 2165539 h 2362312"/>
                <a:gd name="csX1309" fmla="*/ 311 w 2120396"/>
                <a:gd name="csY1309" fmla="*/ 2166568 h 2362312"/>
                <a:gd name="csX1310" fmla="*/ 498 w 2120396"/>
                <a:gd name="csY1310" fmla="*/ 2168625 h 2362312"/>
                <a:gd name="csX1311" fmla="*/ 1807 w 2120396"/>
                <a:gd name="csY1311" fmla="*/ 2179287 h 2362312"/>
                <a:gd name="csX1312" fmla="*/ 4145 w 2120396"/>
                <a:gd name="csY1312" fmla="*/ 2178913 h 2362312"/>
                <a:gd name="csX1313" fmla="*/ 4520 w 2120396"/>
                <a:gd name="csY1313" fmla="*/ 2179661 h 2362312"/>
                <a:gd name="csX1314" fmla="*/ 4894 w 2120396"/>
                <a:gd name="csY1314" fmla="*/ 2180222 h 2362312"/>
                <a:gd name="csX1315" fmla="*/ 5361 w 2120396"/>
                <a:gd name="csY1315" fmla="*/ 2180690 h 2362312"/>
                <a:gd name="csX1316" fmla="*/ 6016 w 2120396"/>
                <a:gd name="csY1316" fmla="*/ 2181344 h 2362312"/>
                <a:gd name="csX1317" fmla="*/ 6951 w 2120396"/>
                <a:gd name="csY1317" fmla="*/ 2182093 h 2362312"/>
                <a:gd name="csX1318" fmla="*/ 7980 w 2120396"/>
                <a:gd name="csY1318" fmla="*/ 2183121 h 2362312"/>
                <a:gd name="csX1319" fmla="*/ 8260 w 2120396"/>
                <a:gd name="csY1319" fmla="*/ 2183402 h 2362312"/>
                <a:gd name="csX1320" fmla="*/ 9009 w 2120396"/>
                <a:gd name="csY1320" fmla="*/ 2184150 h 2362312"/>
                <a:gd name="csX1321" fmla="*/ 10225 w 2120396"/>
                <a:gd name="csY1321" fmla="*/ 2185366 h 2362312"/>
                <a:gd name="csX1322" fmla="*/ 11160 w 2120396"/>
                <a:gd name="csY1322" fmla="*/ 2186675 h 2362312"/>
                <a:gd name="csX1323" fmla="*/ 11534 w 2120396"/>
                <a:gd name="csY1323" fmla="*/ 2187236 h 2362312"/>
                <a:gd name="csX1324" fmla="*/ 11814 w 2120396"/>
                <a:gd name="csY1324" fmla="*/ 2187891 h 2362312"/>
                <a:gd name="csX1325" fmla="*/ 12750 w 2120396"/>
                <a:gd name="csY1325" fmla="*/ 2189855 h 2362312"/>
                <a:gd name="csX1326" fmla="*/ 13124 w 2120396"/>
                <a:gd name="csY1326" fmla="*/ 2190697 h 2362312"/>
                <a:gd name="csX1327" fmla="*/ 13498 w 2120396"/>
                <a:gd name="csY1327" fmla="*/ 2192567 h 2362312"/>
                <a:gd name="csX1328" fmla="*/ 14059 w 2120396"/>
                <a:gd name="csY1328" fmla="*/ 2196121 h 2362312"/>
                <a:gd name="csX1329" fmla="*/ 14433 w 2120396"/>
                <a:gd name="csY1329" fmla="*/ 2201359 h 2362312"/>
                <a:gd name="csX1330" fmla="*/ 14433 w 2120396"/>
                <a:gd name="csY1330" fmla="*/ 2203136 h 2362312"/>
                <a:gd name="csX1331" fmla="*/ 14433 w 2120396"/>
                <a:gd name="csY1331" fmla="*/ 2203697 h 2362312"/>
                <a:gd name="csX1332" fmla="*/ 14433 w 2120396"/>
                <a:gd name="csY1332" fmla="*/ 2205286 h 2362312"/>
                <a:gd name="csX1333" fmla="*/ 14246 w 2120396"/>
                <a:gd name="csY1333" fmla="*/ 2207437 h 2362312"/>
                <a:gd name="csX1334" fmla="*/ 12656 w 2120396"/>
                <a:gd name="csY1334" fmla="*/ 2212582 h 2362312"/>
                <a:gd name="csX1335" fmla="*/ 12282 w 2120396"/>
                <a:gd name="csY1335" fmla="*/ 2214545 h 2362312"/>
                <a:gd name="csX1336" fmla="*/ 12095 w 2120396"/>
                <a:gd name="csY1336" fmla="*/ 2216136 h 2362312"/>
                <a:gd name="csX1337" fmla="*/ 12095 w 2120396"/>
                <a:gd name="csY1337" fmla="*/ 2217444 h 2362312"/>
                <a:gd name="csX1338" fmla="*/ 12002 w 2120396"/>
                <a:gd name="csY1338" fmla="*/ 2218660 h 2362312"/>
                <a:gd name="csX1339" fmla="*/ 11814 w 2120396"/>
                <a:gd name="csY1339" fmla="*/ 2220718 h 2362312"/>
                <a:gd name="csX1340" fmla="*/ 11347 w 2120396"/>
                <a:gd name="csY1340" fmla="*/ 2222682 h 2362312"/>
                <a:gd name="csX1341" fmla="*/ 10505 w 2120396"/>
                <a:gd name="csY1341" fmla="*/ 2225207 h 2362312"/>
                <a:gd name="csX1342" fmla="*/ 9851 w 2120396"/>
                <a:gd name="csY1342" fmla="*/ 2226516 h 2362312"/>
                <a:gd name="csX1343" fmla="*/ 9570 w 2120396"/>
                <a:gd name="csY1343" fmla="*/ 2226890 h 2362312"/>
                <a:gd name="csX1344" fmla="*/ 9102 w 2120396"/>
                <a:gd name="csY1344" fmla="*/ 2227358 h 2362312"/>
                <a:gd name="csX1345" fmla="*/ 7886 w 2120396"/>
                <a:gd name="csY1345" fmla="*/ 2228293 h 2362312"/>
                <a:gd name="csX1346" fmla="*/ 6577 w 2120396"/>
                <a:gd name="csY1346" fmla="*/ 2229135 h 2362312"/>
                <a:gd name="csX1347" fmla="*/ 5736 w 2120396"/>
                <a:gd name="csY1347" fmla="*/ 2229977 h 2362312"/>
                <a:gd name="csX1348" fmla="*/ 4894 w 2120396"/>
                <a:gd name="csY1348" fmla="*/ 2231193 h 2362312"/>
                <a:gd name="csX1349" fmla="*/ 4333 w 2120396"/>
                <a:gd name="csY1349" fmla="*/ 2232315 h 2362312"/>
                <a:gd name="csX1350" fmla="*/ 4145 w 2120396"/>
                <a:gd name="csY1350" fmla="*/ 2233063 h 2362312"/>
                <a:gd name="csX1351" fmla="*/ 4145 w 2120396"/>
                <a:gd name="csY1351" fmla="*/ 2233717 h 2362312"/>
                <a:gd name="csX1352" fmla="*/ 4426 w 2120396"/>
                <a:gd name="csY1352" fmla="*/ 2234466 h 2362312"/>
                <a:gd name="csX1353" fmla="*/ 5268 w 2120396"/>
                <a:gd name="csY1353" fmla="*/ 2235588 h 2362312"/>
                <a:gd name="csX1354" fmla="*/ 6297 w 2120396"/>
                <a:gd name="csY1354" fmla="*/ 2236524 h 2362312"/>
                <a:gd name="csX1355" fmla="*/ 8728 w 2120396"/>
                <a:gd name="csY1355" fmla="*/ 2236991 h 2362312"/>
                <a:gd name="csX1356" fmla="*/ 10598 w 2120396"/>
                <a:gd name="csY1356" fmla="*/ 2237271 h 2362312"/>
                <a:gd name="csX1357" fmla="*/ 11628 w 2120396"/>
                <a:gd name="csY1357" fmla="*/ 2237552 h 2362312"/>
                <a:gd name="csX1358" fmla="*/ 12375 w 2120396"/>
                <a:gd name="csY1358" fmla="*/ 2237926 h 2362312"/>
                <a:gd name="csX1359" fmla="*/ 12937 w 2120396"/>
                <a:gd name="csY1359" fmla="*/ 2238487 h 2362312"/>
                <a:gd name="csX1360" fmla="*/ 12937 w 2120396"/>
                <a:gd name="csY1360" fmla="*/ 2239329 h 2362312"/>
                <a:gd name="csX1361" fmla="*/ 12843 w 2120396"/>
                <a:gd name="csY1361" fmla="*/ 2240264 h 2362312"/>
                <a:gd name="csX1362" fmla="*/ 12189 w 2120396"/>
                <a:gd name="csY1362" fmla="*/ 2241761 h 2362312"/>
                <a:gd name="csX1363" fmla="*/ 11067 w 2120396"/>
                <a:gd name="csY1363" fmla="*/ 2243163 h 2362312"/>
                <a:gd name="csX1364" fmla="*/ 10505 w 2120396"/>
                <a:gd name="csY1364" fmla="*/ 2243912 h 2362312"/>
                <a:gd name="csX1365" fmla="*/ 24721 w 2120396"/>
                <a:gd name="csY1365" fmla="*/ 2268415 h 2362312"/>
                <a:gd name="csX1366" fmla="*/ 26591 w 2120396"/>
                <a:gd name="csY1366" fmla="*/ 2268602 h 2362312"/>
                <a:gd name="csX1367" fmla="*/ 29023 w 2120396"/>
                <a:gd name="csY1367" fmla="*/ 2269724 h 2362312"/>
                <a:gd name="csX1368" fmla="*/ 30706 w 2120396"/>
                <a:gd name="csY1368" fmla="*/ 2269350 h 2362312"/>
                <a:gd name="csX1369" fmla="*/ 32763 w 2120396"/>
                <a:gd name="csY1369" fmla="*/ 2268135 h 2362312"/>
                <a:gd name="csX1370" fmla="*/ 33512 w 2120396"/>
                <a:gd name="csY1370" fmla="*/ 2266264 h 2362312"/>
                <a:gd name="csX1371" fmla="*/ 35850 w 2120396"/>
                <a:gd name="csY1371" fmla="*/ 2267105 h 2362312"/>
                <a:gd name="csX1372" fmla="*/ 35102 w 2120396"/>
                <a:gd name="csY1372" fmla="*/ 2282724 h 2362312"/>
                <a:gd name="csX1373" fmla="*/ 33886 w 2120396"/>
                <a:gd name="csY1373" fmla="*/ 2282724 h 2362312"/>
                <a:gd name="csX1374" fmla="*/ 34728 w 2120396"/>
                <a:gd name="csY1374" fmla="*/ 2288897 h 2362312"/>
                <a:gd name="csX1375" fmla="*/ 37627 w 2120396"/>
                <a:gd name="csY1375" fmla="*/ 2289177 h 2362312"/>
                <a:gd name="csX1376" fmla="*/ 37908 w 2120396"/>
                <a:gd name="csY1376" fmla="*/ 2289177 h 2362312"/>
                <a:gd name="csX1377" fmla="*/ 39685 w 2120396"/>
                <a:gd name="csY1377" fmla="*/ 2274588 h 2362312"/>
                <a:gd name="csX1378" fmla="*/ 47260 w 2120396"/>
                <a:gd name="csY1378" fmla="*/ 2271501 h 2362312"/>
                <a:gd name="csX1379" fmla="*/ 47634 w 2120396"/>
                <a:gd name="csY1379" fmla="*/ 2271501 h 2362312"/>
                <a:gd name="csX1380" fmla="*/ 48756 w 2120396"/>
                <a:gd name="csY1380" fmla="*/ 2270940 h 2362312"/>
                <a:gd name="csX1381" fmla="*/ 48756 w 2120396"/>
                <a:gd name="csY1381" fmla="*/ 2270005 h 2362312"/>
                <a:gd name="csX1382" fmla="*/ 49878 w 2120396"/>
                <a:gd name="csY1382" fmla="*/ 2269070 h 2362312"/>
                <a:gd name="csX1383" fmla="*/ 51375 w 2120396"/>
                <a:gd name="csY1383" fmla="*/ 2269070 h 2362312"/>
                <a:gd name="csX1384" fmla="*/ 51843 w 2120396"/>
                <a:gd name="csY1384" fmla="*/ 2269631 h 2362312"/>
                <a:gd name="csX1385" fmla="*/ 52217 w 2120396"/>
                <a:gd name="csY1385" fmla="*/ 2269912 h 2362312"/>
                <a:gd name="csX1386" fmla="*/ 52871 w 2120396"/>
                <a:gd name="csY1386" fmla="*/ 2269912 h 2362312"/>
                <a:gd name="csX1387" fmla="*/ 52871 w 2120396"/>
                <a:gd name="csY1387" fmla="*/ 2270098 h 2362312"/>
                <a:gd name="csX1388" fmla="*/ 53152 w 2120396"/>
                <a:gd name="csY1388" fmla="*/ 2270285 h 2362312"/>
                <a:gd name="csX1389" fmla="*/ 53900 w 2120396"/>
                <a:gd name="csY1389" fmla="*/ 2270285 h 2362312"/>
                <a:gd name="csX1390" fmla="*/ 55022 w 2120396"/>
                <a:gd name="csY1390" fmla="*/ 2270659 h 2362312"/>
                <a:gd name="csX1391" fmla="*/ 59044 w 2120396"/>
                <a:gd name="csY1391" fmla="*/ 2273933 h 2362312"/>
                <a:gd name="csX1392" fmla="*/ 60634 w 2120396"/>
                <a:gd name="csY1392" fmla="*/ 2274401 h 2362312"/>
                <a:gd name="csX1393" fmla="*/ 61382 w 2120396"/>
                <a:gd name="csY1393" fmla="*/ 2274401 h 2362312"/>
                <a:gd name="csX1394" fmla="*/ 61943 w 2120396"/>
                <a:gd name="csY1394" fmla="*/ 2275242 h 2362312"/>
                <a:gd name="csX1395" fmla="*/ 61756 w 2120396"/>
                <a:gd name="csY1395" fmla="*/ 2276084 h 2362312"/>
                <a:gd name="csX1396" fmla="*/ 61756 w 2120396"/>
                <a:gd name="csY1396" fmla="*/ 2276739 h 2362312"/>
                <a:gd name="csX1397" fmla="*/ 62224 w 2120396"/>
                <a:gd name="csY1397" fmla="*/ 2276551 h 2362312"/>
                <a:gd name="csX1398" fmla="*/ 63066 w 2120396"/>
                <a:gd name="csY1398" fmla="*/ 2276739 h 2362312"/>
                <a:gd name="csX1399" fmla="*/ 63066 w 2120396"/>
                <a:gd name="csY1399" fmla="*/ 2277487 h 2362312"/>
                <a:gd name="csX1400" fmla="*/ 62505 w 2120396"/>
                <a:gd name="csY1400" fmla="*/ 2279077 h 2362312"/>
                <a:gd name="csX1401" fmla="*/ 62130 w 2120396"/>
                <a:gd name="csY1401" fmla="*/ 2279264 h 2362312"/>
                <a:gd name="csX1402" fmla="*/ 62130 w 2120396"/>
                <a:gd name="csY1402" fmla="*/ 2279638 h 2362312"/>
                <a:gd name="csX1403" fmla="*/ 61943 w 2120396"/>
                <a:gd name="csY1403" fmla="*/ 2279918 h 2362312"/>
                <a:gd name="csX1404" fmla="*/ 61943 w 2120396"/>
                <a:gd name="csY1404" fmla="*/ 2280573 h 2362312"/>
                <a:gd name="csX1405" fmla="*/ 62130 w 2120396"/>
                <a:gd name="csY1405" fmla="*/ 2280760 h 2362312"/>
                <a:gd name="csX1406" fmla="*/ 62598 w 2120396"/>
                <a:gd name="csY1406" fmla="*/ 2280573 h 2362312"/>
                <a:gd name="csX1407" fmla="*/ 62878 w 2120396"/>
                <a:gd name="csY1407" fmla="*/ 2281040 h 2362312"/>
                <a:gd name="csX1408" fmla="*/ 63440 w 2120396"/>
                <a:gd name="csY1408" fmla="*/ 2281228 h 2362312"/>
                <a:gd name="csX1409" fmla="*/ 63440 w 2120396"/>
                <a:gd name="csY1409" fmla="*/ 2281695 h 2362312"/>
                <a:gd name="csX1410" fmla="*/ 63252 w 2120396"/>
                <a:gd name="csY1410" fmla="*/ 2281976 h 2362312"/>
                <a:gd name="csX1411" fmla="*/ 62785 w 2120396"/>
                <a:gd name="csY1411" fmla="*/ 2281976 h 2362312"/>
                <a:gd name="csX1412" fmla="*/ 62785 w 2120396"/>
                <a:gd name="csY1412" fmla="*/ 2282443 h 2362312"/>
                <a:gd name="csX1413" fmla="*/ 63440 w 2120396"/>
                <a:gd name="csY1413" fmla="*/ 2282631 h 2362312"/>
                <a:gd name="csX1414" fmla="*/ 64188 w 2120396"/>
                <a:gd name="csY1414" fmla="*/ 2282256 h 2362312"/>
                <a:gd name="csX1415" fmla="*/ 64188 w 2120396"/>
                <a:gd name="csY1415" fmla="*/ 2282537 h 2362312"/>
                <a:gd name="csX1416" fmla="*/ 64188 w 2120396"/>
                <a:gd name="csY1416" fmla="*/ 2282911 h 2362312"/>
                <a:gd name="csX1417" fmla="*/ 64562 w 2120396"/>
                <a:gd name="csY1417" fmla="*/ 2282537 h 2362312"/>
                <a:gd name="csX1418" fmla="*/ 64562 w 2120396"/>
                <a:gd name="csY1418" fmla="*/ 2282724 h 2362312"/>
                <a:gd name="csX1419" fmla="*/ 64655 w 2120396"/>
                <a:gd name="csY1419" fmla="*/ 2283005 h 2362312"/>
                <a:gd name="csX1420" fmla="*/ 65216 w 2120396"/>
                <a:gd name="csY1420" fmla="*/ 2283566 h 2362312"/>
                <a:gd name="csX1421" fmla="*/ 65216 w 2120396"/>
                <a:gd name="csY1421" fmla="*/ 2283846 h 2362312"/>
                <a:gd name="csX1422" fmla="*/ 64749 w 2120396"/>
                <a:gd name="csY1422" fmla="*/ 2283846 h 2362312"/>
                <a:gd name="csX1423" fmla="*/ 64562 w 2120396"/>
                <a:gd name="csY1423" fmla="*/ 2283472 h 2362312"/>
                <a:gd name="csX1424" fmla="*/ 64094 w 2120396"/>
                <a:gd name="csY1424" fmla="*/ 2283192 h 2362312"/>
                <a:gd name="csX1425" fmla="*/ 63813 w 2120396"/>
                <a:gd name="csY1425" fmla="*/ 2283472 h 2362312"/>
                <a:gd name="csX1426" fmla="*/ 64094 w 2120396"/>
                <a:gd name="csY1426" fmla="*/ 2283753 h 2362312"/>
                <a:gd name="csX1427" fmla="*/ 64468 w 2120396"/>
                <a:gd name="csY1427" fmla="*/ 2284314 h 2362312"/>
                <a:gd name="csX1428" fmla="*/ 64468 w 2120396"/>
                <a:gd name="csY1428" fmla="*/ 2284782 h 2362312"/>
                <a:gd name="csX1429" fmla="*/ 63907 w 2120396"/>
                <a:gd name="csY1429" fmla="*/ 2285530 h 2362312"/>
                <a:gd name="csX1430" fmla="*/ 64188 w 2120396"/>
                <a:gd name="csY1430" fmla="*/ 2285904 h 2362312"/>
                <a:gd name="csX1431" fmla="*/ 64188 w 2120396"/>
                <a:gd name="csY1431" fmla="*/ 2286278 h 2362312"/>
                <a:gd name="csX1432" fmla="*/ 63066 w 2120396"/>
                <a:gd name="csY1432" fmla="*/ 2285997 h 2362312"/>
                <a:gd name="csX1433" fmla="*/ 62598 w 2120396"/>
                <a:gd name="csY1433" fmla="*/ 2285810 h 2362312"/>
                <a:gd name="csX1434" fmla="*/ 62411 w 2120396"/>
                <a:gd name="csY1434" fmla="*/ 2286371 h 2362312"/>
                <a:gd name="csX1435" fmla="*/ 62411 w 2120396"/>
                <a:gd name="csY1435" fmla="*/ 2286652 h 2362312"/>
                <a:gd name="csX1436" fmla="*/ 62598 w 2120396"/>
                <a:gd name="csY1436" fmla="*/ 2286839 h 2362312"/>
                <a:gd name="csX1437" fmla="*/ 62598 w 2120396"/>
                <a:gd name="csY1437" fmla="*/ 2287213 h 2362312"/>
                <a:gd name="csX1438" fmla="*/ 63252 w 2120396"/>
                <a:gd name="csY1438" fmla="*/ 2287868 h 2362312"/>
                <a:gd name="csX1439" fmla="*/ 64468 w 2120396"/>
                <a:gd name="csY1439" fmla="*/ 2288335 h 2362312"/>
                <a:gd name="csX1440" fmla="*/ 64655 w 2120396"/>
                <a:gd name="csY1440" fmla="*/ 2288803 h 2362312"/>
                <a:gd name="csX1441" fmla="*/ 64281 w 2120396"/>
                <a:gd name="csY1441" fmla="*/ 2288803 h 2362312"/>
                <a:gd name="csX1442" fmla="*/ 64281 w 2120396"/>
                <a:gd name="csY1442" fmla="*/ 2289177 h 2362312"/>
                <a:gd name="csX1443" fmla="*/ 63627 w 2120396"/>
                <a:gd name="csY1443" fmla="*/ 2289177 h 2362312"/>
                <a:gd name="csX1444" fmla="*/ 63627 w 2120396"/>
                <a:gd name="csY1444" fmla="*/ 2289458 h 2362312"/>
                <a:gd name="csX1445" fmla="*/ 64188 w 2120396"/>
                <a:gd name="csY1445" fmla="*/ 2289739 h 2362312"/>
                <a:gd name="csX1446" fmla="*/ 64843 w 2120396"/>
                <a:gd name="csY1446" fmla="*/ 2289739 h 2362312"/>
                <a:gd name="csX1447" fmla="*/ 64749 w 2120396"/>
                <a:gd name="csY1447" fmla="*/ 2290580 h 2362312"/>
                <a:gd name="csX1448" fmla="*/ 64094 w 2120396"/>
                <a:gd name="csY1448" fmla="*/ 2290580 h 2362312"/>
                <a:gd name="csX1449" fmla="*/ 63813 w 2120396"/>
                <a:gd name="csY1449" fmla="*/ 2290861 h 2362312"/>
                <a:gd name="csX1450" fmla="*/ 64094 w 2120396"/>
                <a:gd name="csY1450" fmla="*/ 2291047 h 2362312"/>
                <a:gd name="csX1451" fmla="*/ 64094 w 2120396"/>
                <a:gd name="csY1451" fmla="*/ 2291983 h 2362312"/>
                <a:gd name="csX1452" fmla="*/ 65029 w 2120396"/>
                <a:gd name="csY1452" fmla="*/ 2292170 h 2362312"/>
                <a:gd name="csX1453" fmla="*/ 65029 w 2120396"/>
                <a:gd name="csY1453" fmla="*/ 2292544 h 2362312"/>
                <a:gd name="csX1454" fmla="*/ 65216 w 2120396"/>
                <a:gd name="csY1454" fmla="*/ 2293012 h 2362312"/>
                <a:gd name="csX1455" fmla="*/ 64936 w 2120396"/>
                <a:gd name="csY1455" fmla="*/ 2293386 h 2362312"/>
                <a:gd name="csX1456" fmla="*/ 64468 w 2120396"/>
                <a:gd name="csY1456" fmla="*/ 2293386 h 2362312"/>
                <a:gd name="csX1457" fmla="*/ 64562 w 2120396"/>
                <a:gd name="csY1457" fmla="*/ 2293666 h 2362312"/>
                <a:gd name="csX1458" fmla="*/ 64562 w 2120396"/>
                <a:gd name="csY1458" fmla="*/ 2293947 h 2362312"/>
                <a:gd name="csX1459" fmla="*/ 64375 w 2120396"/>
                <a:gd name="csY1459" fmla="*/ 2294227 h 2362312"/>
                <a:gd name="csX1460" fmla="*/ 64188 w 2120396"/>
                <a:gd name="csY1460" fmla="*/ 2293947 h 2362312"/>
                <a:gd name="csX1461" fmla="*/ 63720 w 2120396"/>
                <a:gd name="csY1461" fmla="*/ 2294601 h 2362312"/>
                <a:gd name="csX1462" fmla="*/ 63907 w 2120396"/>
                <a:gd name="csY1462" fmla="*/ 2294882 h 2362312"/>
                <a:gd name="csX1463" fmla="*/ 63252 w 2120396"/>
                <a:gd name="csY1463" fmla="*/ 2295069 h 2362312"/>
                <a:gd name="csX1464" fmla="*/ 62598 w 2120396"/>
                <a:gd name="csY1464" fmla="*/ 2295069 h 2362312"/>
                <a:gd name="csX1465" fmla="*/ 62598 w 2120396"/>
                <a:gd name="csY1465" fmla="*/ 2294695 h 2362312"/>
                <a:gd name="csX1466" fmla="*/ 62317 w 2120396"/>
                <a:gd name="csY1466" fmla="*/ 2294695 h 2362312"/>
                <a:gd name="csX1467" fmla="*/ 61943 w 2120396"/>
                <a:gd name="csY1467" fmla="*/ 2295350 h 2362312"/>
                <a:gd name="csX1468" fmla="*/ 62224 w 2120396"/>
                <a:gd name="csY1468" fmla="*/ 2295537 h 2362312"/>
                <a:gd name="csX1469" fmla="*/ 62878 w 2120396"/>
                <a:gd name="csY1469" fmla="*/ 2296004 h 2362312"/>
                <a:gd name="csX1470" fmla="*/ 62972 w 2120396"/>
                <a:gd name="csY1470" fmla="*/ 2296004 h 2362312"/>
                <a:gd name="csX1471" fmla="*/ 62598 w 2120396"/>
                <a:gd name="csY1471" fmla="*/ 2296192 h 2362312"/>
                <a:gd name="csX1472" fmla="*/ 62411 w 2120396"/>
                <a:gd name="csY1472" fmla="*/ 2296846 h 2362312"/>
                <a:gd name="csX1473" fmla="*/ 62317 w 2120396"/>
                <a:gd name="csY1473" fmla="*/ 2296846 h 2362312"/>
                <a:gd name="csX1474" fmla="*/ 62598 w 2120396"/>
                <a:gd name="csY1474" fmla="*/ 2297407 h 2362312"/>
                <a:gd name="csX1475" fmla="*/ 61850 w 2120396"/>
                <a:gd name="csY1475" fmla="*/ 2297781 h 2362312"/>
                <a:gd name="csX1476" fmla="*/ 61101 w 2120396"/>
                <a:gd name="csY1476" fmla="*/ 2297594 h 2362312"/>
                <a:gd name="csX1477" fmla="*/ 60634 w 2120396"/>
                <a:gd name="csY1477" fmla="*/ 2297781 h 2362312"/>
                <a:gd name="csX1478" fmla="*/ 59698 w 2120396"/>
                <a:gd name="csY1478" fmla="*/ 2297781 h 2362312"/>
                <a:gd name="csX1479" fmla="*/ 59605 w 2120396"/>
                <a:gd name="csY1479" fmla="*/ 2298155 h 2362312"/>
                <a:gd name="csX1480" fmla="*/ 59979 w 2120396"/>
                <a:gd name="csY1480" fmla="*/ 2298436 h 2362312"/>
                <a:gd name="csX1481" fmla="*/ 59792 w 2120396"/>
                <a:gd name="csY1481" fmla="*/ 2299652 h 2362312"/>
                <a:gd name="csX1482" fmla="*/ 59512 w 2120396"/>
                <a:gd name="csY1482" fmla="*/ 2299839 h 2362312"/>
                <a:gd name="csX1483" fmla="*/ 58951 w 2120396"/>
                <a:gd name="csY1483" fmla="*/ 2299652 h 2362312"/>
                <a:gd name="csX1484" fmla="*/ 58763 w 2120396"/>
                <a:gd name="csY1484" fmla="*/ 2300026 h 2362312"/>
                <a:gd name="csX1485" fmla="*/ 59044 w 2120396"/>
                <a:gd name="csY1485" fmla="*/ 2300774 h 2362312"/>
                <a:gd name="csX1486" fmla="*/ 58576 w 2120396"/>
                <a:gd name="csY1486" fmla="*/ 2301242 h 2362312"/>
                <a:gd name="csX1487" fmla="*/ 57454 w 2120396"/>
                <a:gd name="csY1487" fmla="*/ 2301616 h 2362312"/>
                <a:gd name="csX1488" fmla="*/ 57267 w 2120396"/>
                <a:gd name="csY1488" fmla="*/ 2301990 h 2362312"/>
                <a:gd name="csX1489" fmla="*/ 57828 w 2120396"/>
                <a:gd name="csY1489" fmla="*/ 2302364 h 2362312"/>
                <a:gd name="csX1490" fmla="*/ 57547 w 2120396"/>
                <a:gd name="csY1490" fmla="*/ 2303112 h 2362312"/>
                <a:gd name="csX1491" fmla="*/ 54742 w 2120396"/>
                <a:gd name="csY1491" fmla="*/ 2307134 h 2362312"/>
                <a:gd name="csX1492" fmla="*/ 53432 w 2120396"/>
                <a:gd name="csY1492" fmla="*/ 2311436 h 2362312"/>
                <a:gd name="csX1493" fmla="*/ 53432 w 2120396"/>
                <a:gd name="csY1493" fmla="*/ 2317047 h 2362312"/>
                <a:gd name="csX1494" fmla="*/ 54742 w 2120396"/>
                <a:gd name="csY1494" fmla="*/ 2321350 h 2362312"/>
                <a:gd name="csX1495" fmla="*/ 54742 w 2120396"/>
                <a:gd name="csY1495" fmla="*/ 2328270 h 2362312"/>
                <a:gd name="csX1496" fmla="*/ 61195 w 2120396"/>
                <a:gd name="csY1496" fmla="*/ 2328738 h 2362312"/>
                <a:gd name="csX1497" fmla="*/ 66339 w 2120396"/>
                <a:gd name="csY1497" fmla="*/ 2329579 h 2362312"/>
                <a:gd name="csX1498" fmla="*/ 86166 w 2120396"/>
                <a:gd name="csY1498" fmla="*/ 2345946 h 2362312"/>
                <a:gd name="csX1499" fmla="*/ 100849 w 2120396"/>
                <a:gd name="csY1499" fmla="*/ 2362312 h 2362312"/>
                <a:gd name="csX1500" fmla="*/ 103467 w 2120396"/>
                <a:gd name="csY1500" fmla="*/ 2359320 h 2362312"/>
                <a:gd name="csX1501" fmla="*/ 104777 w 2120396"/>
                <a:gd name="csY1501" fmla="*/ 2354176 h 2362312"/>
                <a:gd name="csX1502" fmla="*/ 106928 w 2120396"/>
                <a:gd name="csY1502" fmla="*/ 2350716 h 2362312"/>
                <a:gd name="csX1503" fmla="*/ 109547 w 2120396"/>
                <a:gd name="csY1503" fmla="*/ 2347723 h 2362312"/>
                <a:gd name="csX1504" fmla="*/ 113007 w 2120396"/>
                <a:gd name="csY1504" fmla="*/ 2345572 h 2362312"/>
                <a:gd name="csX1505" fmla="*/ 116000 w 2120396"/>
                <a:gd name="csY1505" fmla="*/ 2345104 h 2362312"/>
                <a:gd name="csX1506" fmla="*/ 119834 w 2120396"/>
                <a:gd name="csY1506" fmla="*/ 2349874 h 2362312"/>
                <a:gd name="csX1507" fmla="*/ 123295 w 2120396"/>
                <a:gd name="csY1507" fmla="*/ 2355018 h 2362312"/>
                <a:gd name="csX1508" fmla="*/ 128439 w 2120396"/>
                <a:gd name="csY1508" fmla="*/ 2356701 h 2362312"/>
                <a:gd name="csX1509" fmla="*/ 130589 w 2120396"/>
                <a:gd name="csY1509" fmla="*/ 2353708 h 2362312"/>
                <a:gd name="csX1510" fmla="*/ 128906 w 2120396"/>
                <a:gd name="csY1510" fmla="*/ 2345572 h 2362312"/>
                <a:gd name="csX1511" fmla="*/ 124604 w 2120396"/>
                <a:gd name="csY1511" fmla="*/ 2339119 h 2362312"/>
                <a:gd name="csX1512" fmla="*/ 125071 w 2120396"/>
                <a:gd name="csY1512" fmla="*/ 2333975 h 2362312"/>
                <a:gd name="csX1513" fmla="*/ 128906 w 2120396"/>
                <a:gd name="csY1513" fmla="*/ 2327522 h 2362312"/>
                <a:gd name="csX1514" fmla="*/ 134892 w 2120396"/>
                <a:gd name="csY1514" fmla="*/ 2326212 h 2362312"/>
                <a:gd name="csX1515" fmla="*/ 138352 w 2120396"/>
                <a:gd name="csY1515" fmla="*/ 2324062 h 2362312"/>
                <a:gd name="csX1516" fmla="*/ 139193 w 2120396"/>
                <a:gd name="csY1516" fmla="*/ 2320227 h 2362312"/>
                <a:gd name="csX1517" fmla="*/ 135359 w 2120396"/>
                <a:gd name="csY1517" fmla="*/ 2318918 h 2362312"/>
                <a:gd name="csX1518" fmla="*/ 129747 w 2120396"/>
                <a:gd name="csY1518" fmla="*/ 2318918 h 2362312"/>
                <a:gd name="csX1519" fmla="*/ 126287 w 2120396"/>
                <a:gd name="csY1519" fmla="*/ 2316766 h 2362312"/>
                <a:gd name="csX1520" fmla="*/ 119834 w 2120396"/>
                <a:gd name="csY1520" fmla="*/ 2309472 h 2362312"/>
                <a:gd name="csX1521" fmla="*/ 121518 w 2120396"/>
                <a:gd name="csY1521" fmla="*/ 2300400 h 2362312"/>
                <a:gd name="csX1522" fmla="*/ 124510 w 2120396"/>
                <a:gd name="csY1522" fmla="*/ 2296566 h 2362312"/>
                <a:gd name="csX1523" fmla="*/ 129280 w 2120396"/>
                <a:gd name="csY1523" fmla="*/ 2296566 h 2362312"/>
                <a:gd name="csX1524" fmla="*/ 132740 w 2120396"/>
                <a:gd name="csY1524" fmla="*/ 2302551 h 2362312"/>
                <a:gd name="csX1525" fmla="*/ 136575 w 2120396"/>
                <a:gd name="csY1525" fmla="*/ 2302551 h 2362312"/>
                <a:gd name="csX1526" fmla="*/ 136108 w 2120396"/>
                <a:gd name="csY1526" fmla="*/ 2297781 h 2362312"/>
                <a:gd name="csX1527" fmla="*/ 133489 w 2120396"/>
                <a:gd name="csY1527" fmla="*/ 2293947 h 2362312"/>
                <a:gd name="csX1528" fmla="*/ 140784 w 2120396"/>
                <a:gd name="csY1528" fmla="*/ 2291328 h 2362312"/>
                <a:gd name="csX1529" fmla="*/ 149388 w 2120396"/>
                <a:gd name="csY1529" fmla="*/ 2290861 h 2362312"/>
                <a:gd name="csX1530" fmla="*/ 152848 w 2120396"/>
                <a:gd name="csY1530" fmla="*/ 2295162 h 2362312"/>
                <a:gd name="csX1531" fmla="*/ 156308 w 2120396"/>
                <a:gd name="csY1531" fmla="*/ 2313681 h 2362312"/>
                <a:gd name="csX1532" fmla="*/ 160611 w 2120396"/>
                <a:gd name="csY1532" fmla="*/ 2314522 h 2362312"/>
                <a:gd name="csX1533" fmla="*/ 165380 w 2120396"/>
                <a:gd name="csY1533" fmla="*/ 2308911 h 2362312"/>
                <a:gd name="csX1534" fmla="*/ 179502 w 2120396"/>
                <a:gd name="csY1534" fmla="*/ 2287868 h 2362312"/>
                <a:gd name="csX1535" fmla="*/ 181466 w 2120396"/>
                <a:gd name="csY1535" fmla="*/ 2285717 h 2362312"/>
                <a:gd name="csX1536" fmla="*/ 183804 w 2120396"/>
                <a:gd name="csY1536" fmla="*/ 2283192 h 2362312"/>
                <a:gd name="csX1537" fmla="*/ 189884 w 2120396"/>
                <a:gd name="csY1537" fmla="*/ 2280386 h 2362312"/>
                <a:gd name="csX1538" fmla="*/ 197272 w 2120396"/>
                <a:gd name="csY1538" fmla="*/ 2266077 h 2362312"/>
                <a:gd name="csX1539" fmla="*/ 201574 w 2120396"/>
                <a:gd name="csY1539" fmla="*/ 2259904 h 2362312"/>
                <a:gd name="csX1540" fmla="*/ 204660 w 2120396"/>
                <a:gd name="csY1540" fmla="*/ 2260278 h 2362312"/>
                <a:gd name="csX1541" fmla="*/ 205128 w 2120396"/>
                <a:gd name="csY1541" fmla="*/ 2259998 h 2362312"/>
                <a:gd name="csX1542" fmla="*/ 209056 w 2120396"/>
                <a:gd name="csY1542" fmla="*/ 2255789 h 2362312"/>
                <a:gd name="csX1543" fmla="*/ 207372 w 2120396"/>
                <a:gd name="csY1543" fmla="*/ 2249149 h 2362312"/>
                <a:gd name="csX1544" fmla="*/ 209711 w 2120396"/>
                <a:gd name="csY1544" fmla="*/ 2247933 h 2362312"/>
                <a:gd name="csX1545" fmla="*/ 212423 w 2120396"/>
                <a:gd name="csY1545" fmla="*/ 2242602 h 2362312"/>
                <a:gd name="csX1546" fmla="*/ 216164 w 2120396"/>
                <a:gd name="csY1546" fmla="*/ 2240545 h 2362312"/>
                <a:gd name="csX1547" fmla="*/ 218969 w 2120396"/>
                <a:gd name="csY1547" fmla="*/ 2238862 h 2362312"/>
                <a:gd name="csX1548" fmla="*/ 222242 w 2120396"/>
                <a:gd name="csY1548" fmla="*/ 2236710 h 2362312"/>
                <a:gd name="csX1549" fmla="*/ 225984 w 2120396"/>
                <a:gd name="csY1549" fmla="*/ 2235682 h 2362312"/>
                <a:gd name="csX1550" fmla="*/ 231127 w 2120396"/>
                <a:gd name="csY1550" fmla="*/ 2232502 h 2362312"/>
                <a:gd name="csX1551" fmla="*/ 232343 w 2120396"/>
                <a:gd name="csY1551" fmla="*/ 2231847 h 2362312"/>
                <a:gd name="csX1552" fmla="*/ 233372 w 2120396"/>
                <a:gd name="csY1552" fmla="*/ 2231473 h 2362312"/>
                <a:gd name="csX1553" fmla="*/ 237019 w 2120396"/>
                <a:gd name="csY1553" fmla="*/ 2230725 h 2362312"/>
                <a:gd name="csX1554" fmla="*/ 242350 w 2120396"/>
                <a:gd name="csY1554" fmla="*/ 2227451 h 2362312"/>
                <a:gd name="csX1555" fmla="*/ 246465 w 2120396"/>
                <a:gd name="csY1555" fmla="*/ 2220344 h 2362312"/>
                <a:gd name="csX1556" fmla="*/ 250767 w 2120396"/>
                <a:gd name="csY1556" fmla="*/ 2219221 h 2362312"/>
                <a:gd name="csX1557" fmla="*/ 259933 w 2120396"/>
                <a:gd name="csY1557" fmla="*/ 2217444 h 2362312"/>
                <a:gd name="csX1558" fmla="*/ 263019 w 2120396"/>
                <a:gd name="csY1558" fmla="*/ 2216697 h 2362312"/>
                <a:gd name="csX1559" fmla="*/ 263393 w 2120396"/>
                <a:gd name="csY1559" fmla="*/ 2216509 h 2362312"/>
                <a:gd name="csX1560" fmla="*/ 266760 w 2120396"/>
                <a:gd name="csY1560" fmla="*/ 2214171 h 2362312"/>
                <a:gd name="csX1561" fmla="*/ 269285 w 2120396"/>
                <a:gd name="csY1561" fmla="*/ 2212394 h 2362312"/>
                <a:gd name="csX1562" fmla="*/ 274148 w 2120396"/>
                <a:gd name="csY1562" fmla="*/ 2209214 h 2362312"/>
                <a:gd name="csX1563" fmla="*/ 276393 w 2120396"/>
                <a:gd name="csY1563" fmla="*/ 2210243 h 2362312"/>
                <a:gd name="csX1564" fmla="*/ 278450 w 2120396"/>
                <a:gd name="csY1564" fmla="*/ 2210898 h 2362312"/>
                <a:gd name="csX1565" fmla="*/ 285652 w 2120396"/>
                <a:gd name="csY1565" fmla="*/ 2210898 h 2362312"/>
                <a:gd name="csX1566" fmla="*/ 286213 w 2120396"/>
                <a:gd name="csY1566" fmla="*/ 2209121 h 2362312"/>
                <a:gd name="csX1567" fmla="*/ 289206 w 2120396"/>
                <a:gd name="csY1567" fmla="*/ 2210805 h 2362312"/>
                <a:gd name="csX1568" fmla="*/ 291824 w 2120396"/>
                <a:gd name="csY1568" fmla="*/ 2211272 h 2362312"/>
                <a:gd name="csX1569" fmla="*/ 297342 w 2120396"/>
                <a:gd name="csY1569" fmla="*/ 2213610 h 2362312"/>
                <a:gd name="csX1570" fmla="*/ 301831 w 2120396"/>
                <a:gd name="csY1570" fmla="*/ 2215106 h 2362312"/>
                <a:gd name="csX1571" fmla="*/ 305759 w 2120396"/>
                <a:gd name="csY1571" fmla="*/ 2221373 h 2362312"/>
                <a:gd name="csX1572" fmla="*/ 309594 w 2120396"/>
                <a:gd name="csY1572" fmla="*/ 2222588 h 2362312"/>
                <a:gd name="csX1573" fmla="*/ 313428 w 2120396"/>
                <a:gd name="csY1573" fmla="*/ 2222214 h 2362312"/>
                <a:gd name="csX1574" fmla="*/ 315579 w 2120396"/>
                <a:gd name="csY1574" fmla="*/ 2223430 h 2362312"/>
                <a:gd name="csX1575" fmla="*/ 319040 w 2120396"/>
                <a:gd name="csY1575" fmla="*/ 2226516 h 2362312"/>
                <a:gd name="csX1576" fmla="*/ 322968 w 2120396"/>
                <a:gd name="csY1576" fmla="*/ 2221840 h 2362312"/>
                <a:gd name="csX1577" fmla="*/ 324838 w 2120396"/>
                <a:gd name="csY1577" fmla="*/ 2219876 h 2362312"/>
                <a:gd name="csX1578" fmla="*/ 324744 w 2120396"/>
                <a:gd name="csY1578" fmla="*/ 2219876 h 2362312"/>
                <a:gd name="csX1579" fmla="*/ 326895 w 2120396"/>
                <a:gd name="csY1579" fmla="*/ 2217632 h 2362312"/>
                <a:gd name="csX1580" fmla="*/ 329327 w 2120396"/>
                <a:gd name="csY1580" fmla="*/ 2215481 h 2362312"/>
                <a:gd name="csX1581" fmla="*/ 329421 w 2120396"/>
                <a:gd name="csY1581" fmla="*/ 2215481 h 2362312"/>
                <a:gd name="csX1582" fmla="*/ 342982 w 2120396"/>
                <a:gd name="csY1582" fmla="*/ 2205006 h 2362312"/>
                <a:gd name="csX1583" fmla="*/ 343823 w 2120396"/>
                <a:gd name="csY1583" fmla="*/ 2204164 h 2362312"/>
                <a:gd name="csX1584" fmla="*/ 346442 w 2120396"/>
                <a:gd name="csY1584" fmla="*/ 2201920 h 2362312"/>
                <a:gd name="csX1585" fmla="*/ 346536 w 2120396"/>
                <a:gd name="csY1585" fmla="*/ 2201920 h 2362312"/>
                <a:gd name="csX1586" fmla="*/ 349248 w 2120396"/>
                <a:gd name="csY1586" fmla="*/ 2199488 h 2362312"/>
                <a:gd name="csX1587" fmla="*/ 352053 w 2120396"/>
                <a:gd name="csY1587" fmla="*/ 2196589 h 2362312"/>
                <a:gd name="csX1588" fmla="*/ 351960 w 2120396"/>
                <a:gd name="csY1588" fmla="*/ 2196589 h 2362312"/>
                <a:gd name="csX1589" fmla="*/ 355140 w 2120396"/>
                <a:gd name="csY1589" fmla="*/ 2193035 h 2362312"/>
                <a:gd name="csX1590" fmla="*/ 355233 w 2120396"/>
                <a:gd name="csY1590" fmla="*/ 2193035 h 2362312"/>
                <a:gd name="csX1591" fmla="*/ 358039 w 2120396"/>
                <a:gd name="csY1591" fmla="*/ 2189855 h 2362312"/>
                <a:gd name="csX1592" fmla="*/ 358694 w 2120396"/>
                <a:gd name="csY1592" fmla="*/ 2189107 h 2362312"/>
                <a:gd name="csX1593" fmla="*/ 358974 w 2120396"/>
                <a:gd name="csY1593" fmla="*/ 2188733 h 2362312"/>
                <a:gd name="csX1594" fmla="*/ 358787 w 2120396"/>
                <a:gd name="csY1594" fmla="*/ 2188733 h 2362312"/>
                <a:gd name="csX1595" fmla="*/ 360096 w 2120396"/>
                <a:gd name="csY1595" fmla="*/ 2186769 h 2362312"/>
                <a:gd name="csX1596" fmla="*/ 360283 w 2120396"/>
                <a:gd name="csY1596" fmla="*/ 2186769 h 2362312"/>
                <a:gd name="csX1597" fmla="*/ 360471 w 2120396"/>
                <a:gd name="csY1597" fmla="*/ 2186582 h 2362312"/>
                <a:gd name="csX1598" fmla="*/ 360751 w 2120396"/>
                <a:gd name="csY1598" fmla="*/ 2186114 h 2362312"/>
                <a:gd name="csX1599" fmla="*/ 360564 w 2120396"/>
                <a:gd name="csY1599" fmla="*/ 2186114 h 2362312"/>
                <a:gd name="csX1600" fmla="*/ 361967 w 2120396"/>
                <a:gd name="csY1600" fmla="*/ 2183870 h 2362312"/>
                <a:gd name="csX1601" fmla="*/ 362154 w 2120396"/>
                <a:gd name="csY1601" fmla="*/ 2183870 h 2362312"/>
                <a:gd name="csX1602" fmla="*/ 364866 w 2120396"/>
                <a:gd name="csY1602" fmla="*/ 2179194 h 2362312"/>
                <a:gd name="csX1603" fmla="*/ 367204 w 2120396"/>
                <a:gd name="csY1603" fmla="*/ 2174891 h 2362312"/>
                <a:gd name="csX1604" fmla="*/ 367017 w 2120396"/>
                <a:gd name="csY1604" fmla="*/ 2174891 h 2362312"/>
                <a:gd name="csX1605" fmla="*/ 375621 w 2120396"/>
                <a:gd name="csY1605" fmla="*/ 2159273 h 2362312"/>
                <a:gd name="csX1606" fmla="*/ 377398 w 2120396"/>
                <a:gd name="csY1606" fmla="*/ 2156654 h 2362312"/>
                <a:gd name="csX1607" fmla="*/ 378801 w 2120396"/>
                <a:gd name="csY1607" fmla="*/ 2154877 h 2362312"/>
                <a:gd name="csX1608" fmla="*/ 382729 w 2120396"/>
                <a:gd name="csY1608" fmla="*/ 2149266 h 2362312"/>
                <a:gd name="csX1609" fmla="*/ 383477 w 2120396"/>
                <a:gd name="csY1609" fmla="*/ 2148050 h 2362312"/>
                <a:gd name="csX1610" fmla="*/ 383571 w 2120396"/>
                <a:gd name="csY1610" fmla="*/ 2148050 h 2362312"/>
                <a:gd name="csX1611" fmla="*/ 388434 w 2120396"/>
                <a:gd name="csY1611" fmla="*/ 2140287 h 2362312"/>
                <a:gd name="csX1612" fmla="*/ 390305 w 2120396"/>
                <a:gd name="csY1612" fmla="*/ 2137108 h 2362312"/>
                <a:gd name="csX1613" fmla="*/ 390959 w 2120396"/>
                <a:gd name="csY1613" fmla="*/ 2136266 h 2362312"/>
                <a:gd name="csX1614" fmla="*/ 390585 w 2120396"/>
                <a:gd name="csY1614" fmla="*/ 2136079 h 2362312"/>
                <a:gd name="csX1615" fmla="*/ 392829 w 2120396"/>
                <a:gd name="csY1615" fmla="*/ 2132525 h 2362312"/>
                <a:gd name="csX1616" fmla="*/ 392549 w 2120396"/>
                <a:gd name="csY1616" fmla="*/ 2132338 h 2362312"/>
                <a:gd name="csX1617" fmla="*/ 393484 w 2120396"/>
                <a:gd name="csY1617" fmla="*/ 2131496 h 2362312"/>
                <a:gd name="csX1618" fmla="*/ 393110 w 2120396"/>
                <a:gd name="csY1618" fmla="*/ 2131216 h 2362312"/>
                <a:gd name="csX1619" fmla="*/ 394981 w 2120396"/>
                <a:gd name="csY1619" fmla="*/ 2128784 h 2362312"/>
                <a:gd name="csX1620" fmla="*/ 395636 w 2120396"/>
                <a:gd name="csY1620" fmla="*/ 2129345 h 2362312"/>
                <a:gd name="csX1621" fmla="*/ 393017 w 2120396"/>
                <a:gd name="csY1621" fmla="*/ 2132806 h 2362312"/>
                <a:gd name="csX1622" fmla="*/ 393390 w 2120396"/>
                <a:gd name="csY1622" fmla="*/ 2133087 h 2362312"/>
                <a:gd name="csX1623" fmla="*/ 392455 w 2120396"/>
                <a:gd name="csY1623" fmla="*/ 2133928 h 2362312"/>
                <a:gd name="csX1624" fmla="*/ 392736 w 2120396"/>
                <a:gd name="csY1624" fmla="*/ 2134115 h 2362312"/>
                <a:gd name="csX1625" fmla="*/ 390491 w 2120396"/>
                <a:gd name="csY1625" fmla="*/ 2137669 h 2362312"/>
                <a:gd name="csX1626" fmla="*/ 390772 w 2120396"/>
                <a:gd name="csY1626" fmla="*/ 2137856 h 2362312"/>
                <a:gd name="csX1627" fmla="*/ 390211 w 2120396"/>
                <a:gd name="csY1627" fmla="*/ 2138698 h 2362312"/>
                <a:gd name="csX1628" fmla="*/ 392923 w 2120396"/>
                <a:gd name="csY1628" fmla="*/ 2138043 h 2362312"/>
                <a:gd name="csX1629" fmla="*/ 401247 w 2120396"/>
                <a:gd name="csY1629" fmla="*/ 2135986 h 2362312"/>
                <a:gd name="csX1630" fmla="*/ 403024 w 2120396"/>
                <a:gd name="csY1630" fmla="*/ 2135518 h 2362312"/>
                <a:gd name="csX1631" fmla="*/ 403211 w 2120396"/>
                <a:gd name="csY1631" fmla="*/ 2136172 h 2362312"/>
                <a:gd name="csX1632" fmla="*/ 404801 w 2120396"/>
                <a:gd name="csY1632" fmla="*/ 2140942 h 2362312"/>
                <a:gd name="csX1633" fmla="*/ 405829 w 2120396"/>
                <a:gd name="csY1633" fmla="*/ 2143935 h 2362312"/>
                <a:gd name="csX1634" fmla="*/ 406858 w 2120396"/>
                <a:gd name="csY1634" fmla="*/ 2146928 h 2362312"/>
                <a:gd name="csX1635" fmla="*/ 408167 w 2120396"/>
                <a:gd name="csY1635" fmla="*/ 2150575 h 2362312"/>
                <a:gd name="csX1636" fmla="*/ 410318 w 2120396"/>
                <a:gd name="csY1636" fmla="*/ 2158899 h 2362312"/>
                <a:gd name="csX1637" fmla="*/ 409944 w 2120396"/>
                <a:gd name="csY1637" fmla="*/ 2159367 h 2362312"/>
                <a:gd name="csX1638" fmla="*/ 409757 w 2120396"/>
                <a:gd name="csY1638" fmla="*/ 2160208 h 2362312"/>
                <a:gd name="csX1639" fmla="*/ 409757 w 2120396"/>
                <a:gd name="csY1639" fmla="*/ 2160582 h 2362312"/>
                <a:gd name="csX1640" fmla="*/ 409383 w 2120396"/>
                <a:gd name="csY1640" fmla="*/ 2160863 h 2362312"/>
                <a:gd name="csX1641" fmla="*/ 409383 w 2120396"/>
                <a:gd name="csY1641" fmla="*/ 2161237 h 2362312"/>
                <a:gd name="csX1642" fmla="*/ 409196 w 2120396"/>
                <a:gd name="csY1642" fmla="*/ 2161517 h 2362312"/>
                <a:gd name="csX1643" fmla="*/ 409477 w 2120396"/>
                <a:gd name="csY1643" fmla="*/ 2162172 h 2362312"/>
                <a:gd name="csX1644" fmla="*/ 409477 w 2120396"/>
                <a:gd name="csY1644" fmla="*/ 2162640 h 2362312"/>
                <a:gd name="csX1645" fmla="*/ 409570 w 2120396"/>
                <a:gd name="csY1645" fmla="*/ 2163107 h 2362312"/>
                <a:gd name="csX1646" fmla="*/ 409757 w 2120396"/>
                <a:gd name="csY1646" fmla="*/ 2163294 h 2362312"/>
                <a:gd name="csX1647" fmla="*/ 409757 w 2120396"/>
                <a:gd name="csY1647" fmla="*/ 2163668 h 2362312"/>
                <a:gd name="csX1648" fmla="*/ 409757 w 2120396"/>
                <a:gd name="csY1648" fmla="*/ 2164698 h 2362312"/>
                <a:gd name="csX1649" fmla="*/ 409944 w 2120396"/>
                <a:gd name="csY1649" fmla="*/ 2165071 h 2362312"/>
                <a:gd name="csX1650" fmla="*/ 410318 w 2120396"/>
                <a:gd name="csY1650" fmla="*/ 2165352 h 2362312"/>
                <a:gd name="csX1651" fmla="*/ 410693 w 2120396"/>
                <a:gd name="csY1651" fmla="*/ 2165820 h 2362312"/>
                <a:gd name="csX1652" fmla="*/ 410973 w 2120396"/>
                <a:gd name="csY1652" fmla="*/ 2165820 h 2362312"/>
                <a:gd name="csX1653" fmla="*/ 411254 w 2120396"/>
                <a:gd name="csY1653" fmla="*/ 2165352 h 2362312"/>
                <a:gd name="csX1654" fmla="*/ 411441 w 2120396"/>
                <a:gd name="csY1654" fmla="*/ 2164417 h 2362312"/>
                <a:gd name="csX1655" fmla="*/ 411628 w 2120396"/>
                <a:gd name="csY1655" fmla="*/ 2164136 h 2362312"/>
                <a:gd name="csX1656" fmla="*/ 412002 w 2120396"/>
                <a:gd name="csY1656" fmla="*/ 2164136 h 2362312"/>
                <a:gd name="csX1657" fmla="*/ 412189 w 2120396"/>
                <a:gd name="csY1657" fmla="*/ 2164136 h 2362312"/>
                <a:gd name="csX1658" fmla="*/ 412563 w 2120396"/>
                <a:gd name="csY1658" fmla="*/ 2164698 h 2362312"/>
                <a:gd name="csX1659" fmla="*/ 412563 w 2120396"/>
                <a:gd name="csY1659" fmla="*/ 2164978 h 2362312"/>
                <a:gd name="csX1660" fmla="*/ 413218 w 2120396"/>
                <a:gd name="csY1660" fmla="*/ 2166194 h 2362312"/>
                <a:gd name="csX1661" fmla="*/ 413592 w 2120396"/>
                <a:gd name="csY1661" fmla="*/ 2166568 h 2362312"/>
                <a:gd name="csX1662" fmla="*/ 414153 w 2120396"/>
                <a:gd name="csY1662" fmla="*/ 2166755 h 2362312"/>
                <a:gd name="csX1663" fmla="*/ 414433 w 2120396"/>
                <a:gd name="csY1663" fmla="*/ 2167036 h 2362312"/>
                <a:gd name="csX1664" fmla="*/ 414808 w 2120396"/>
                <a:gd name="csY1664" fmla="*/ 2167036 h 2362312"/>
                <a:gd name="csX1665" fmla="*/ 415275 w 2120396"/>
                <a:gd name="csY1665" fmla="*/ 2167036 h 2362312"/>
                <a:gd name="csX1666" fmla="*/ 416304 w 2120396"/>
                <a:gd name="csY1666" fmla="*/ 2167410 h 2362312"/>
                <a:gd name="csX1667" fmla="*/ 416678 w 2120396"/>
                <a:gd name="csY1667" fmla="*/ 2167783 h 2362312"/>
                <a:gd name="csX1668" fmla="*/ 417052 w 2120396"/>
                <a:gd name="csY1668" fmla="*/ 2168064 h 2362312"/>
                <a:gd name="csX1669" fmla="*/ 417801 w 2120396"/>
                <a:gd name="csY1669" fmla="*/ 2168999 h 2362312"/>
                <a:gd name="csX1670" fmla="*/ 418081 w 2120396"/>
                <a:gd name="csY1670" fmla="*/ 2169467 h 2362312"/>
                <a:gd name="csX1671" fmla="*/ 418081 w 2120396"/>
                <a:gd name="csY1671" fmla="*/ 2169748 h 2362312"/>
                <a:gd name="csX1672" fmla="*/ 418268 w 2120396"/>
                <a:gd name="csY1672" fmla="*/ 2170496 h 2362312"/>
                <a:gd name="csX1673" fmla="*/ 418548 w 2120396"/>
                <a:gd name="csY1673" fmla="*/ 2170870 h 2362312"/>
                <a:gd name="csX1674" fmla="*/ 418548 w 2120396"/>
                <a:gd name="csY1674" fmla="*/ 2171150 h 2362312"/>
                <a:gd name="csX1675" fmla="*/ 418642 w 2120396"/>
                <a:gd name="csY1675" fmla="*/ 2171618 h 2362312"/>
                <a:gd name="csX1676" fmla="*/ 418642 w 2120396"/>
                <a:gd name="csY1676" fmla="*/ 2171898 h 2362312"/>
                <a:gd name="csX1677" fmla="*/ 419016 w 2120396"/>
                <a:gd name="csY1677" fmla="*/ 2172086 h 2362312"/>
                <a:gd name="csX1678" fmla="*/ 420045 w 2120396"/>
                <a:gd name="csY1678" fmla="*/ 2172553 h 2362312"/>
                <a:gd name="csX1679" fmla="*/ 420419 w 2120396"/>
                <a:gd name="csY1679" fmla="*/ 2172927 h 2362312"/>
                <a:gd name="csX1680" fmla="*/ 420700 w 2120396"/>
                <a:gd name="csY1680" fmla="*/ 2173675 h 2362312"/>
                <a:gd name="csX1681" fmla="*/ 420700 w 2120396"/>
                <a:gd name="csY1681" fmla="*/ 2174143 h 2362312"/>
                <a:gd name="csX1682" fmla="*/ 420980 w 2120396"/>
                <a:gd name="csY1682" fmla="*/ 2174517 h 2362312"/>
                <a:gd name="csX1683" fmla="*/ 421261 w 2120396"/>
                <a:gd name="csY1683" fmla="*/ 2174798 h 2362312"/>
                <a:gd name="csX1684" fmla="*/ 421541 w 2120396"/>
                <a:gd name="csY1684" fmla="*/ 2174985 h 2362312"/>
                <a:gd name="csX1685" fmla="*/ 421916 w 2120396"/>
                <a:gd name="csY1685" fmla="*/ 2174985 h 2362312"/>
                <a:gd name="csX1686" fmla="*/ 422290 w 2120396"/>
                <a:gd name="csY1686" fmla="*/ 2174985 h 2362312"/>
                <a:gd name="csX1687" fmla="*/ 422851 w 2120396"/>
                <a:gd name="csY1687" fmla="*/ 2174985 h 2362312"/>
                <a:gd name="csX1688" fmla="*/ 423318 w 2120396"/>
                <a:gd name="csY1688" fmla="*/ 2175359 h 2362312"/>
                <a:gd name="csX1689" fmla="*/ 423693 w 2120396"/>
                <a:gd name="csY1689" fmla="*/ 2175546 h 2362312"/>
                <a:gd name="csX1690" fmla="*/ 423973 w 2120396"/>
                <a:gd name="csY1690" fmla="*/ 2175546 h 2362312"/>
                <a:gd name="csX1691" fmla="*/ 424440 w 2120396"/>
                <a:gd name="csY1691" fmla="*/ 2175546 h 2362312"/>
                <a:gd name="csX1692" fmla="*/ 424908 w 2120396"/>
                <a:gd name="csY1692" fmla="*/ 2175826 h 2362312"/>
                <a:gd name="csX1693" fmla="*/ 425095 w 2120396"/>
                <a:gd name="csY1693" fmla="*/ 2175826 h 2362312"/>
                <a:gd name="csX1694" fmla="*/ 425563 w 2120396"/>
                <a:gd name="csY1694" fmla="*/ 2175640 h 2362312"/>
                <a:gd name="csX1695" fmla="*/ 426031 w 2120396"/>
                <a:gd name="csY1695" fmla="*/ 2175920 h 2362312"/>
                <a:gd name="csX1696" fmla="*/ 426311 w 2120396"/>
                <a:gd name="csY1696" fmla="*/ 2175920 h 2362312"/>
                <a:gd name="csX1697" fmla="*/ 426685 w 2120396"/>
                <a:gd name="csY1697" fmla="*/ 2175640 h 2362312"/>
                <a:gd name="csX1698" fmla="*/ 426966 w 2120396"/>
                <a:gd name="csY1698" fmla="*/ 2175640 h 2362312"/>
                <a:gd name="csX1699" fmla="*/ 427527 w 2120396"/>
                <a:gd name="csY1699" fmla="*/ 2175826 h 2362312"/>
                <a:gd name="csX1700" fmla="*/ 427994 w 2120396"/>
                <a:gd name="csY1700" fmla="*/ 2175546 h 2362312"/>
                <a:gd name="csX1701" fmla="*/ 428275 w 2120396"/>
                <a:gd name="csY1701" fmla="*/ 2175733 h 2362312"/>
                <a:gd name="csX1702" fmla="*/ 428555 w 2120396"/>
                <a:gd name="csY1702" fmla="*/ 2175733 h 2362312"/>
                <a:gd name="csX1703" fmla="*/ 428555 w 2120396"/>
                <a:gd name="csY1703" fmla="*/ 2176014 h 2362312"/>
                <a:gd name="csX1704" fmla="*/ 428555 w 2120396"/>
                <a:gd name="csY1704" fmla="*/ 2176388 h 2362312"/>
                <a:gd name="csX1705" fmla="*/ 428743 w 2120396"/>
                <a:gd name="csY1705" fmla="*/ 2176668 h 2362312"/>
                <a:gd name="csX1706" fmla="*/ 428743 w 2120396"/>
                <a:gd name="csY1706" fmla="*/ 2176949 h 2362312"/>
                <a:gd name="csX1707" fmla="*/ 428743 w 2120396"/>
                <a:gd name="csY1707" fmla="*/ 2177229 h 2362312"/>
                <a:gd name="csX1708" fmla="*/ 428930 w 2120396"/>
                <a:gd name="csY1708" fmla="*/ 2177510 h 2362312"/>
                <a:gd name="csX1709" fmla="*/ 428930 w 2120396"/>
                <a:gd name="csY1709" fmla="*/ 2177978 h 2362312"/>
                <a:gd name="csX1710" fmla="*/ 429304 w 2120396"/>
                <a:gd name="csY1710" fmla="*/ 2178819 h 2362312"/>
                <a:gd name="csX1711" fmla="*/ 429771 w 2120396"/>
                <a:gd name="csY1711" fmla="*/ 2179287 h 2362312"/>
                <a:gd name="csX1712" fmla="*/ 430894 w 2120396"/>
                <a:gd name="csY1712" fmla="*/ 2178913 h 2362312"/>
                <a:gd name="csX1713" fmla="*/ 432297 w 2120396"/>
                <a:gd name="csY1713" fmla="*/ 2178913 h 2362312"/>
                <a:gd name="csX1714" fmla="*/ 432297 w 2120396"/>
                <a:gd name="csY1714" fmla="*/ 2178539 h 2362312"/>
                <a:gd name="csX1715" fmla="*/ 431081 w 2120396"/>
                <a:gd name="csY1715" fmla="*/ 2176762 h 2362312"/>
                <a:gd name="csX1716" fmla="*/ 433045 w 2120396"/>
                <a:gd name="csY1716" fmla="*/ 2178539 h 2362312"/>
                <a:gd name="csX1717" fmla="*/ 433512 w 2120396"/>
                <a:gd name="csY1717" fmla="*/ 2179661 h 2362312"/>
                <a:gd name="csX1718" fmla="*/ 434074 w 2120396"/>
                <a:gd name="csY1718" fmla="*/ 2180129 h 2362312"/>
                <a:gd name="csX1719" fmla="*/ 435476 w 2120396"/>
                <a:gd name="csY1719" fmla="*/ 2183215 h 2362312"/>
                <a:gd name="csX1720" fmla="*/ 436786 w 2120396"/>
                <a:gd name="csY1720" fmla="*/ 2183776 h 2362312"/>
                <a:gd name="csX1721" fmla="*/ 440620 w 2120396"/>
                <a:gd name="csY1721" fmla="*/ 2182373 h 2362312"/>
                <a:gd name="csX1722" fmla="*/ 445858 w 2120396"/>
                <a:gd name="csY1722" fmla="*/ 2180316 h 2362312"/>
                <a:gd name="csX1723" fmla="*/ 452030 w 2120396"/>
                <a:gd name="csY1723" fmla="*/ 2177978 h 2362312"/>
                <a:gd name="csX1724" fmla="*/ 453246 w 2120396"/>
                <a:gd name="csY1724" fmla="*/ 2177510 h 2362312"/>
                <a:gd name="csX1725" fmla="*/ 458109 w 2120396"/>
                <a:gd name="csY1725" fmla="*/ 2177510 h 2362312"/>
                <a:gd name="csX1726" fmla="*/ 468490 w 2120396"/>
                <a:gd name="csY1726" fmla="*/ 2175172 h 2362312"/>
                <a:gd name="csX1727" fmla="*/ 472231 w 2120396"/>
                <a:gd name="csY1727" fmla="*/ 2176668 h 2362312"/>
                <a:gd name="csX1728" fmla="*/ 474756 w 2120396"/>
                <a:gd name="csY1728" fmla="*/ 2144496 h 2362312"/>
                <a:gd name="csX1729" fmla="*/ 467648 w 2120396"/>
                <a:gd name="csY1729" fmla="*/ 2137388 h 2362312"/>
                <a:gd name="csX1730" fmla="*/ 462318 w 2120396"/>
                <a:gd name="csY1730" fmla="*/ 2103720 h 2362312"/>
                <a:gd name="csX1731" fmla="*/ 515439 w 2120396"/>
                <a:gd name="csY1731" fmla="*/ 2087821 h 2362312"/>
                <a:gd name="csX1732" fmla="*/ 539942 w 2120396"/>
                <a:gd name="csY1732" fmla="*/ 2078656 h 2362312"/>
                <a:gd name="csX1733" fmla="*/ 543777 w 2120396"/>
                <a:gd name="csY1733" fmla="*/ 2077253 h 2362312"/>
                <a:gd name="csX1734" fmla="*/ 563230 w 2120396"/>
                <a:gd name="csY1734" fmla="*/ 2075476 h 2362312"/>
                <a:gd name="csX1735" fmla="*/ 580906 w 2120396"/>
                <a:gd name="csY1735" fmla="*/ 2061353 h 2362312"/>
                <a:gd name="csX1736" fmla="*/ 586237 w 2120396"/>
                <a:gd name="csY1736" fmla="*/ 2018894 h 2362312"/>
                <a:gd name="csX1737" fmla="*/ 584460 w 2120396"/>
                <a:gd name="csY1737" fmla="*/ 1994110 h 2362312"/>
                <a:gd name="csX1738" fmla="*/ 586704 w 2120396"/>
                <a:gd name="csY1738" fmla="*/ 1983261 h 2362312"/>
                <a:gd name="csX1739" fmla="*/ 591567 w 2120396"/>
                <a:gd name="csY1739" fmla="*/ 1987938 h 2362312"/>
                <a:gd name="csX1740" fmla="*/ 593064 w 2120396"/>
                <a:gd name="csY1740" fmla="*/ 1987377 h 2362312"/>
                <a:gd name="csX1741" fmla="*/ 595215 w 2120396"/>
                <a:gd name="csY1741" fmla="*/ 1986161 h 2362312"/>
                <a:gd name="csX1742" fmla="*/ 596711 w 2120396"/>
                <a:gd name="csY1742" fmla="*/ 1985787 h 2362312"/>
                <a:gd name="csX1743" fmla="*/ 597927 w 2120396"/>
                <a:gd name="csY1743" fmla="*/ 1985600 h 2362312"/>
                <a:gd name="csX1744" fmla="*/ 599142 w 2120396"/>
                <a:gd name="csY1744" fmla="*/ 1985132 h 2362312"/>
                <a:gd name="csX1745" fmla="*/ 600919 w 2120396"/>
                <a:gd name="csY1745" fmla="*/ 1984010 h 2362312"/>
                <a:gd name="csX1746" fmla="*/ 601200 w 2120396"/>
                <a:gd name="csY1746" fmla="*/ 1984010 h 2362312"/>
                <a:gd name="csX1747" fmla="*/ 602322 w 2120396"/>
                <a:gd name="csY1747" fmla="*/ 1982233 h 2362312"/>
                <a:gd name="csX1748" fmla="*/ 604287 w 2120396"/>
                <a:gd name="csY1748" fmla="*/ 1980362 h 2362312"/>
                <a:gd name="csX1749" fmla="*/ 605689 w 2120396"/>
                <a:gd name="csY1749" fmla="*/ 1979427 h 2362312"/>
                <a:gd name="csX1750" fmla="*/ 607373 w 2120396"/>
                <a:gd name="csY1750" fmla="*/ 1978492 h 2362312"/>
                <a:gd name="csX1751" fmla="*/ 620372 w 2120396"/>
                <a:gd name="csY1751" fmla="*/ 1978773 h 2362312"/>
                <a:gd name="csX1752" fmla="*/ 622523 w 2120396"/>
                <a:gd name="csY1752" fmla="*/ 1982888 h 2362312"/>
                <a:gd name="csX1753" fmla="*/ 625236 w 2120396"/>
                <a:gd name="csY1753" fmla="*/ 1988031 h 2362312"/>
                <a:gd name="csX1754" fmla="*/ 626264 w 2120396"/>
                <a:gd name="csY1754" fmla="*/ 1989902 h 2362312"/>
                <a:gd name="csX1755" fmla="*/ 627948 w 2120396"/>
                <a:gd name="csY1755" fmla="*/ 1992707 h 2362312"/>
                <a:gd name="csX1756" fmla="*/ 630941 w 2120396"/>
                <a:gd name="csY1756" fmla="*/ 1989995 h 2362312"/>
                <a:gd name="csX1757" fmla="*/ 633840 w 2120396"/>
                <a:gd name="csY1757" fmla="*/ 1987844 h 2362312"/>
                <a:gd name="csX1758" fmla="*/ 638422 w 2120396"/>
                <a:gd name="csY1758" fmla="*/ 1982888 h 2362312"/>
                <a:gd name="csX1759" fmla="*/ 640480 w 2120396"/>
                <a:gd name="csY1759" fmla="*/ 1980830 h 2362312"/>
                <a:gd name="csX1760" fmla="*/ 641602 w 2120396"/>
                <a:gd name="csY1760" fmla="*/ 1979708 h 2362312"/>
                <a:gd name="csX1761" fmla="*/ 644314 w 2120396"/>
                <a:gd name="csY1761" fmla="*/ 1975592 h 2362312"/>
                <a:gd name="csX1762" fmla="*/ 645718 w 2120396"/>
                <a:gd name="csY1762" fmla="*/ 1973909 h 2362312"/>
                <a:gd name="csX1763" fmla="*/ 648242 w 2120396"/>
                <a:gd name="csY1763" fmla="*/ 1971945 h 2362312"/>
                <a:gd name="csX1764" fmla="*/ 648991 w 2120396"/>
                <a:gd name="csY1764" fmla="*/ 1971477 h 2362312"/>
                <a:gd name="csX1765" fmla="*/ 649645 w 2120396"/>
                <a:gd name="csY1765" fmla="*/ 1971010 h 2362312"/>
                <a:gd name="csX1766" fmla="*/ 651235 w 2120396"/>
                <a:gd name="csY1766" fmla="*/ 1969794 h 2362312"/>
                <a:gd name="csX1767" fmla="*/ 654041 w 2120396"/>
                <a:gd name="csY1767" fmla="*/ 1967456 h 2362312"/>
                <a:gd name="csX1768" fmla="*/ 658063 w 2120396"/>
                <a:gd name="csY1768" fmla="*/ 1964276 h 2362312"/>
                <a:gd name="csX1769" fmla="*/ 663019 w 2120396"/>
                <a:gd name="csY1769" fmla="*/ 1960816 h 2362312"/>
                <a:gd name="csX1770" fmla="*/ 665170 w 2120396"/>
                <a:gd name="csY1770" fmla="*/ 1959413 h 2362312"/>
                <a:gd name="csX1771" fmla="*/ 671343 w 2120396"/>
                <a:gd name="csY1771" fmla="*/ 1955392 h 2362312"/>
                <a:gd name="csX1772" fmla="*/ 672559 w 2120396"/>
                <a:gd name="csY1772" fmla="*/ 1955392 h 2362312"/>
                <a:gd name="csX1773" fmla="*/ 674803 w 2120396"/>
                <a:gd name="csY1773" fmla="*/ 1955392 h 2362312"/>
                <a:gd name="csX1774" fmla="*/ 678357 w 2120396"/>
                <a:gd name="csY1774" fmla="*/ 1954924 h 2362312"/>
                <a:gd name="csX1775" fmla="*/ 681069 w 2120396"/>
                <a:gd name="csY1775" fmla="*/ 1954269 h 2362312"/>
                <a:gd name="csX1776" fmla="*/ 684904 w 2120396"/>
                <a:gd name="csY1776" fmla="*/ 1953708 h 2362312"/>
                <a:gd name="csX1777" fmla="*/ 690328 w 2120396"/>
                <a:gd name="csY1777" fmla="*/ 1953708 h 2362312"/>
                <a:gd name="csX1778" fmla="*/ 694163 w 2120396"/>
                <a:gd name="csY1778" fmla="*/ 1954269 h 2362312"/>
                <a:gd name="csX1779" fmla="*/ 695565 w 2120396"/>
                <a:gd name="csY1779" fmla="*/ 1954737 h 2362312"/>
                <a:gd name="csX1780" fmla="*/ 697156 w 2120396"/>
                <a:gd name="csY1780" fmla="*/ 1952399 h 2362312"/>
                <a:gd name="csX1781" fmla="*/ 700429 w 2120396"/>
                <a:gd name="csY1781" fmla="*/ 1948377 h 2362312"/>
                <a:gd name="csX1782" fmla="*/ 702393 w 2120396"/>
                <a:gd name="csY1782" fmla="*/ 1945852 h 2362312"/>
                <a:gd name="csX1783" fmla="*/ 704731 w 2120396"/>
                <a:gd name="csY1783" fmla="*/ 1942579 h 2362312"/>
                <a:gd name="csX1784" fmla="*/ 706975 w 2120396"/>
                <a:gd name="csY1784" fmla="*/ 1934068 h 2362312"/>
                <a:gd name="csX1785" fmla="*/ 708565 w 2120396"/>
                <a:gd name="csY1785" fmla="*/ 1930701 h 2362312"/>
                <a:gd name="csX1786" fmla="*/ 711745 w 2120396"/>
                <a:gd name="csY1786" fmla="*/ 1923967 h 2362312"/>
                <a:gd name="csX1787" fmla="*/ 713055 w 2120396"/>
                <a:gd name="csY1787" fmla="*/ 1923126 h 2362312"/>
                <a:gd name="csX1788" fmla="*/ 715206 w 2120396"/>
                <a:gd name="csY1788" fmla="*/ 1921629 h 2362312"/>
                <a:gd name="csX1789" fmla="*/ 719694 w 2120396"/>
                <a:gd name="csY1789" fmla="*/ 1920039 h 2362312"/>
                <a:gd name="csX1790" fmla="*/ 727270 w 2120396"/>
                <a:gd name="csY1790" fmla="*/ 1917140 h 2362312"/>
                <a:gd name="csX1791" fmla="*/ 729047 w 2120396"/>
                <a:gd name="csY1791" fmla="*/ 1916205 h 2362312"/>
                <a:gd name="csX1792" fmla="*/ 738586 w 2120396"/>
                <a:gd name="csY1792" fmla="*/ 1914335 h 2362312"/>
                <a:gd name="csX1793" fmla="*/ 754392 w 2120396"/>
                <a:gd name="csY1793" fmla="*/ 1916953 h 2362312"/>
                <a:gd name="csX1794" fmla="*/ 760190 w 2120396"/>
                <a:gd name="csY1794" fmla="*/ 1912184 h 2362312"/>
                <a:gd name="csX1795" fmla="*/ 763557 w 2120396"/>
                <a:gd name="csY1795" fmla="*/ 1913773 h 2362312"/>
                <a:gd name="csX1796" fmla="*/ 767859 w 2120396"/>
                <a:gd name="csY1796" fmla="*/ 1916579 h 2362312"/>
                <a:gd name="csX1797" fmla="*/ 773845 w 2120396"/>
                <a:gd name="csY1797" fmla="*/ 1915363 h 2362312"/>
                <a:gd name="csX1798" fmla="*/ 779550 w 2120396"/>
                <a:gd name="csY1798" fmla="*/ 1914147 h 2362312"/>
                <a:gd name="csX1799" fmla="*/ 785161 w 2120396"/>
                <a:gd name="csY1799" fmla="*/ 1911529 h 2362312"/>
                <a:gd name="csX1800" fmla="*/ 789651 w 2120396"/>
                <a:gd name="csY1800" fmla="*/ 1910874 h 2362312"/>
                <a:gd name="csX1801" fmla="*/ 791334 w 2120396"/>
                <a:gd name="csY1801" fmla="*/ 1911903 h 2362312"/>
                <a:gd name="csX1802" fmla="*/ 793391 w 2120396"/>
                <a:gd name="csY1802" fmla="*/ 1913306 h 2362312"/>
                <a:gd name="csX1803" fmla="*/ 796571 w 2120396"/>
                <a:gd name="csY1803" fmla="*/ 1913306 h 2362312"/>
                <a:gd name="csX1804" fmla="*/ 801528 w 2120396"/>
                <a:gd name="csY1804" fmla="*/ 1912932 h 2362312"/>
                <a:gd name="csX1805" fmla="*/ 806578 w 2120396"/>
                <a:gd name="csY1805" fmla="*/ 1912932 h 2362312"/>
                <a:gd name="csX1806" fmla="*/ 810600 w 2120396"/>
                <a:gd name="csY1806" fmla="*/ 1915363 h 2362312"/>
                <a:gd name="csX1807" fmla="*/ 813124 w 2120396"/>
                <a:gd name="csY1807" fmla="*/ 1917047 h 2362312"/>
                <a:gd name="csX1808" fmla="*/ 818455 w 2120396"/>
                <a:gd name="csY1808" fmla="*/ 1920227 h 2362312"/>
                <a:gd name="csX1809" fmla="*/ 819484 w 2120396"/>
                <a:gd name="csY1809" fmla="*/ 1920881 h 2362312"/>
                <a:gd name="csX1810" fmla="*/ 821261 w 2120396"/>
                <a:gd name="csY1810" fmla="*/ 1922004 h 2362312"/>
                <a:gd name="csX1811" fmla="*/ 822290 w 2120396"/>
                <a:gd name="csY1811" fmla="*/ 1923781 h 2362312"/>
                <a:gd name="csX1812" fmla="*/ 823038 w 2120396"/>
                <a:gd name="csY1812" fmla="*/ 1924716 h 2362312"/>
                <a:gd name="csX1813" fmla="*/ 825096 w 2120396"/>
                <a:gd name="csY1813" fmla="*/ 1924996 h 2362312"/>
                <a:gd name="csX1814" fmla="*/ 827060 w 2120396"/>
                <a:gd name="csY1814" fmla="*/ 1925277 h 2362312"/>
                <a:gd name="csX1815" fmla="*/ 830613 w 2120396"/>
                <a:gd name="csY1815" fmla="*/ 1925838 h 2362312"/>
                <a:gd name="csX1816" fmla="*/ 832765 w 2120396"/>
                <a:gd name="csY1816" fmla="*/ 1926399 h 2362312"/>
                <a:gd name="csX1817" fmla="*/ 835103 w 2120396"/>
                <a:gd name="csY1817" fmla="*/ 1928737 h 2362312"/>
                <a:gd name="csX1818" fmla="*/ 838563 w 2120396"/>
                <a:gd name="csY1818" fmla="*/ 1932104 h 2362312"/>
                <a:gd name="csX1819" fmla="*/ 839685 w 2120396"/>
                <a:gd name="csY1819" fmla="*/ 1933600 h 2362312"/>
                <a:gd name="csX1820" fmla="*/ 840714 w 2120396"/>
                <a:gd name="csY1820" fmla="*/ 1935284 h 2362312"/>
                <a:gd name="csX1821" fmla="*/ 842678 w 2120396"/>
                <a:gd name="csY1821" fmla="*/ 1937528 h 2362312"/>
                <a:gd name="csX1822" fmla="*/ 842865 w 2120396"/>
                <a:gd name="csY1822" fmla="*/ 1939025 h 2362312"/>
                <a:gd name="csX1823" fmla="*/ 842678 w 2120396"/>
                <a:gd name="csY1823" fmla="*/ 1941831 h 2362312"/>
                <a:gd name="csX1824" fmla="*/ 842117 w 2120396"/>
                <a:gd name="csY1824" fmla="*/ 1945104 h 2362312"/>
                <a:gd name="csX1825" fmla="*/ 838657 w 2120396"/>
                <a:gd name="csY1825" fmla="*/ 1949125 h 2362312"/>
                <a:gd name="csX1826" fmla="*/ 839218 w 2120396"/>
                <a:gd name="csY1826" fmla="*/ 1952399 h 2362312"/>
                <a:gd name="csX1827" fmla="*/ 840995 w 2120396"/>
                <a:gd name="csY1827" fmla="*/ 1963715 h 2362312"/>
                <a:gd name="csX1828" fmla="*/ 844268 w 2120396"/>
                <a:gd name="csY1828" fmla="*/ 1969700 h 2362312"/>
                <a:gd name="csX1829" fmla="*/ 866527 w 2120396"/>
                <a:gd name="csY1829" fmla="*/ 1977182 h 2362312"/>
                <a:gd name="csX1830" fmla="*/ 873260 w 2120396"/>
                <a:gd name="csY1830" fmla="*/ 1978118 h 2362312"/>
                <a:gd name="csX1831" fmla="*/ 888131 w 2120396"/>
                <a:gd name="csY1831" fmla="*/ 1982607 h 2362312"/>
                <a:gd name="csX1832" fmla="*/ 892152 w 2120396"/>
                <a:gd name="csY1832" fmla="*/ 1983074 h 2362312"/>
                <a:gd name="csX1833" fmla="*/ 892620 w 2120396"/>
                <a:gd name="csY1833" fmla="*/ 1983635 h 2362312"/>
                <a:gd name="csX1834" fmla="*/ 895800 w 2120396"/>
                <a:gd name="csY1834" fmla="*/ 1987283 h 2362312"/>
                <a:gd name="csX1835" fmla="*/ 896922 w 2120396"/>
                <a:gd name="csY1835" fmla="*/ 1988592 h 2362312"/>
                <a:gd name="csX1836" fmla="*/ 904871 w 2120396"/>
                <a:gd name="csY1836" fmla="*/ 1997757 h 2362312"/>
                <a:gd name="csX1837" fmla="*/ 903842 w 2120396"/>
                <a:gd name="csY1837" fmla="*/ 1998786 h 2362312"/>
                <a:gd name="csX1838" fmla="*/ 902627 w 2120396"/>
                <a:gd name="csY1838" fmla="*/ 2000189 h 2362312"/>
                <a:gd name="csX1839" fmla="*/ 901130 w 2120396"/>
                <a:gd name="csY1839" fmla="*/ 2000376 h 2362312"/>
                <a:gd name="csX1840" fmla="*/ 897764 w 2120396"/>
                <a:gd name="csY1840" fmla="*/ 2002434 h 2362312"/>
                <a:gd name="csX1841" fmla="*/ 897764 w 2120396"/>
                <a:gd name="csY1841" fmla="*/ 2004585 h 2362312"/>
                <a:gd name="csX1842" fmla="*/ 898138 w 2120396"/>
                <a:gd name="csY1842" fmla="*/ 2008138 h 2362312"/>
                <a:gd name="csX1843" fmla="*/ 898138 w 2120396"/>
                <a:gd name="csY1843" fmla="*/ 2009635 h 2362312"/>
                <a:gd name="csX1844" fmla="*/ 898512 w 2120396"/>
                <a:gd name="csY1844" fmla="*/ 2013844 h 2362312"/>
                <a:gd name="csX1845" fmla="*/ 898512 w 2120396"/>
                <a:gd name="csY1845" fmla="*/ 2015060 h 2362312"/>
                <a:gd name="csX1846" fmla="*/ 899166 w 2120396"/>
                <a:gd name="csY1846" fmla="*/ 2023103 h 2362312"/>
                <a:gd name="csX1847" fmla="*/ 899354 w 2120396"/>
                <a:gd name="csY1847" fmla="*/ 2024599 h 2362312"/>
                <a:gd name="csX1848" fmla="*/ 899354 w 2120396"/>
                <a:gd name="csY1848" fmla="*/ 2025627 h 2362312"/>
                <a:gd name="csX1849" fmla="*/ 899541 w 2120396"/>
                <a:gd name="csY1849" fmla="*/ 2030397 h 2362312"/>
                <a:gd name="csX1850" fmla="*/ 932367 w 2120396"/>
                <a:gd name="csY1850" fmla="*/ 2029649 h 2362312"/>
                <a:gd name="csX1851" fmla="*/ 935360 w 2120396"/>
                <a:gd name="csY1851" fmla="*/ 2029649 h 2362312"/>
                <a:gd name="csX1852" fmla="*/ 935827 w 2120396"/>
                <a:gd name="csY1852" fmla="*/ 2041059 h 2362312"/>
                <a:gd name="csX1853" fmla="*/ 940130 w 2120396"/>
                <a:gd name="csY1853" fmla="*/ 2037131 h 2362312"/>
                <a:gd name="csX1854" fmla="*/ 947705 w 2120396"/>
                <a:gd name="csY1854" fmla="*/ 2032735 h 2362312"/>
                <a:gd name="csX1855" fmla="*/ 957993 w 2120396"/>
                <a:gd name="csY1855" fmla="*/ 2028995 h 2362312"/>
                <a:gd name="csX1856" fmla="*/ 975762 w 2120396"/>
                <a:gd name="csY1856" fmla="*/ 2027872 h 2362312"/>
                <a:gd name="csX1857" fmla="*/ 981935 w 2120396"/>
                <a:gd name="csY1857" fmla="*/ 2026002 h 2362312"/>
                <a:gd name="csX1858" fmla="*/ 984553 w 2120396"/>
                <a:gd name="csY1858" fmla="*/ 2025160 h 2362312"/>
                <a:gd name="csX1859" fmla="*/ 988762 w 2120396"/>
                <a:gd name="csY1859" fmla="*/ 2023757 h 2362312"/>
                <a:gd name="csX1860" fmla="*/ 989603 w 2120396"/>
                <a:gd name="csY1860" fmla="*/ 2021326 h 2362312"/>
                <a:gd name="csX1861" fmla="*/ 989603 w 2120396"/>
                <a:gd name="csY1861" fmla="*/ 2018052 h 2362312"/>
                <a:gd name="csX1862" fmla="*/ 989884 w 2120396"/>
                <a:gd name="csY1862" fmla="*/ 2013283 h 2362312"/>
                <a:gd name="csX1863" fmla="*/ 990258 w 2120396"/>
                <a:gd name="csY1863" fmla="*/ 2011599 h 2362312"/>
                <a:gd name="csX1864" fmla="*/ 993438 w 2120396"/>
                <a:gd name="csY1864" fmla="*/ 2008045 h 2362312"/>
                <a:gd name="csX1865" fmla="*/ 994748 w 2120396"/>
                <a:gd name="csY1865" fmla="*/ 2005894 h 2362312"/>
                <a:gd name="csX1866" fmla="*/ 993999 w 2120396"/>
                <a:gd name="csY1866" fmla="*/ 2004491 h 2362312"/>
                <a:gd name="csX1867" fmla="*/ 982870 w 2120396"/>
                <a:gd name="csY1867" fmla="*/ 1998693 h 2362312"/>
                <a:gd name="csX1868" fmla="*/ 983244 w 2120396"/>
                <a:gd name="csY1868" fmla="*/ 1996261 h 2362312"/>
                <a:gd name="csX1869" fmla="*/ 983244 w 2120396"/>
                <a:gd name="csY1869" fmla="*/ 1995700 h 2362312"/>
                <a:gd name="csX1870" fmla="*/ 983712 w 2120396"/>
                <a:gd name="csY1870" fmla="*/ 1992614 h 2362312"/>
                <a:gd name="csX1871" fmla="*/ 987640 w 2120396"/>
                <a:gd name="csY1871" fmla="*/ 1987564 h 2362312"/>
                <a:gd name="csX1872" fmla="*/ 997927 w 2120396"/>
                <a:gd name="csY1872" fmla="*/ 1981765 h 2362312"/>
                <a:gd name="csX1873" fmla="*/ 1004006 w 2120396"/>
                <a:gd name="csY1873" fmla="*/ 1973161 h 2362312"/>
                <a:gd name="csX1874" fmla="*/ 1008776 w 2120396"/>
                <a:gd name="csY1874" fmla="*/ 1968298 h 2362312"/>
                <a:gd name="csX1875" fmla="*/ 1011207 w 2120396"/>
                <a:gd name="csY1875" fmla="*/ 1965024 h 2362312"/>
                <a:gd name="csX1876" fmla="*/ 1012517 w 2120396"/>
                <a:gd name="csY1876" fmla="*/ 1958852 h 2362312"/>
                <a:gd name="csX1877" fmla="*/ 1006625 w 2120396"/>
                <a:gd name="csY1877" fmla="*/ 1959226 h 2362312"/>
                <a:gd name="csX1878" fmla="*/ 1003913 w 2120396"/>
                <a:gd name="csY1878" fmla="*/ 1959600 h 2362312"/>
                <a:gd name="csX1879" fmla="*/ 991568 w 2120396"/>
                <a:gd name="csY1879" fmla="*/ 1958010 h 2362312"/>
                <a:gd name="csX1880" fmla="*/ 988295 w 2120396"/>
                <a:gd name="csY1880" fmla="*/ 1958010 h 2362312"/>
                <a:gd name="csX1881" fmla="*/ 986237 w 2120396"/>
                <a:gd name="csY1881" fmla="*/ 1949780 h 2362312"/>
                <a:gd name="csX1882" fmla="*/ 985769 w 2120396"/>
                <a:gd name="csY1882" fmla="*/ 1946974 h 2362312"/>
                <a:gd name="csX1883" fmla="*/ 986143 w 2120396"/>
                <a:gd name="csY1883" fmla="*/ 1944823 h 2362312"/>
                <a:gd name="csX1884" fmla="*/ 986891 w 2120396"/>
                <a:gd name="csY1884" fmla="*/ 1942672 h 2362312"/>
                <a:gd name="csX1885" fmla="*/ 988856 w 2120396"/>
                <a:gd name="csY1885" fmla="*/ 1942672 h 2362312"/>
                <a:gd name="csX1886" fmla="*/ 1011675 w 2120396"/>
                <a:gd name="csY1886" fmla="*/ 1935751 h 2362312"/>
                <a:gd name="csX1887" fmla="*/ 1014107 w 2120396"/>
                <a:gd name="csY1887" fmla="*/ 1934349 h 2362312"/>
                <a:gd name="csX1888" fmla="*/ 1013920 w 2120396"/>
                <a:gd name="csY1888" fmla="*/ 1932478 h 2362312"/>
                <a:gd name="csX1889" fmla="*/ 1012330 w 2120396"/>
                <a:gd name="csY1889" fmla="*/ 1931730 h 2362312"/>
                <a:gd name="csX1890" fmla="*/ 1010553 w 2120396"/>
                <a:gd name="csY1890" fmla="*/ 1930795 h 2362312"/>
                <a:gd name="csX1891" fmla="*/ 1009711 w 2120396"/>
                <a:gd name="csY1891" fmla="*/ 1930420 h 2362312"/>
                <a:gd name="csX1892" fmla="*/ 1007934 w 2120396"/>
                <a:gd name="csY1892" fmla="*/ 1929485 h 2362312"/>
                <a:gd name="csX1893" fmla="*/ 1005316 w 2120396"/>
                <a:gd name="csY1893" fmla="*/ 1928270 h 2362312"/>
                <a:gd name="csX1894" fmla="*/ 998208 w 2120396"/>
                <a:gd name="csY1894" fmla="*/ 1924903 h 2362312"/>
                <a:gd name="csX1895" fmla="*/ 993906 w 2120396"/>
                <a:gd name="csY1895" fmla="*/ 1923781 h 2362312"/>
                <a:gd name="csX1896" fmla="*/ 990258 w 2120396"/>
                <a:gd name="csY1896" fmla="*/ 1922751 h 2362312"/>
                <a:gd name="csX1897" fmla="*/ 990445 w 2120396"/>
                <a:gd name="csY1897" fmla="*/ 1920788 h 2362312"/>
                <a:gd name="csX1898" fmla="*/ 984273 w 2120396"/>
                <a:gd name="csY1898" fmla="*/ 1898997 h 2362312"/>
                <a:gd name="csX1899" fmla="*/ 979222 w 2120396"/>
                <a:gd name="csY1899" fmla="*/ 1883097 h 2362312"/>
                <a:gd name="csX1900" fmla="*/ 979222 w 2120396"/>
                <a:gd name="csY1900" fmla="*/ 1882817 h 2362312"/>
                <a:gd name="csX1901" fmla="*/ 977165 w 2120396"/>
                <a:gd name="csY1901" fmla="*/ 1875242 h 2362312"/>
                <a:gd name="csX1902" fmla="*/ 976323 w 2120396"/>
                <a:gd name="csY1902" fmla="*/ 1874400 h 2362312"/>
                <a:gd name="csX1903" fmla="*/ 975949 w 2120396"/>
                <a:gd name="csY1903" fmla="*/ 1873932 h 2362312"/>
                <a:gd name="csX1904" fmla="*/ 975949 w 2120396"/>
                <a:gd name="csY1904" fmla="*/ 1873278 h 2362312"/>
                <a:gd name="csX1905" fmla="*/ 979597 w 2120396"/>
                <a:gd name="csY1905" fmla="*/ 1854947 h 2362312"/>
                <a:gd name="csX1906" fmla="*/ 980626 w 2120396"/>
                <a:gd name="csY1906" fmla="*/ 1852796 h 2362312"/>
                <a:gd name="csX1907" fmla="*/ 981654 w 2120396"/>
                <a:gd name="csY1907" fmla="*/ 1851393 h 2362312"/>
                <a:gd name="csX1908" fmla="*/ 982683 w 2120396"/>
                <a:gd name="csY1908" fmla="*/ 1849990 h 2362312"/>
                <a:gd name="csX1909" fmla="*/ 984553 w 2120396"/>
                <a:gd name="csY1909" fmla="*/ 1848307 h 2362312"/>
                <a:gd name="csX1910" fmla="*/ 996337 w 2120396"/>
                <a:gd name="csY1910" fmla="*/ 1853544 h 2362312"/>
                <a:gd name="csX1911" fmla="*/ 998582 w 2120396"/>
                <a:gd name="csY1911" fmla="*/ 1858220 h 2362312"/>
                <a:gd name="csX1912" fmla="*/ 1002978 w 2120396"/>
                <a:gd name="csY1912" fmla="*/ 1861868 h 2362312"/>
                <a:gd name="csX1913" fmla="*/ 1016071 w 2120396"/>
                <a:gd name="csY1913" fmla="*/ 1863271 h 2362312"/>
                <a:gd name="csX1914" fmla="*/ 1022618 w 2120396"/>
                <a:gd name="csY1914" fmla="*/ 1858969 h 2362312"/>
                <a:gd name="csX1915" fmla="*/ 1026359 w 2120396"/>
                <a:gd name="csY1915" fmla="*/ 1859155 h 2362312"/>
                <a:gd name="csX1916" fmla="*/ 1037862 w 2120396"/>
                <a:gd name="csY1916" fmla="*/ 1861307 h 2362312"/>
                <a:gd name="csX1917" fmla="*/ 1039171 w 2120396"/>
                <a:gd name="csY1917" fmla="*/ 1860839 h 2362312"/>
                <a:gd name="csX1918" fmla="*/ 1040294 w 2120396"/>
                <a:gd name="csY1918" fmla="*/ 1860371 h 2362312"/>
                <a:gd name="csX1919" fmla="*/ 1043193 w 2120396"/>
                <a:gd name="csY1919" fmla="*/ 1859343 h 2362312"/>
                <a:gd name="csX1920" fmla="*/ 1043848 w 2120396"/>
                <a:gd name="csY1920" fmla="*/ 1859155 h 2362312"/>
                <a:gd name="csX1921" fmla="*/ 1055070 w 2120396"/>
                <a:gd name="csY1921" fmla="*/ 1850364 h 2362312"/>
                <a:gd name="csX1922" fmla="*/ 1059840 w 2120396"/>
                <a:gd name="csY1922" fmla="*/ 1850925 h 2362312"/>
                <a:gd name="csX1923" fmla="*/ 1067041 w 2120396"/>
                <a:gd name="csY1923" fmla="*/ 1851767 h 2362312"/>
                <a:gd name="csX1924" fmla="*/ 1068164 w 2120396"/>
                <a:gd name="csY1924" fmla="*/ 1849709 h 2362312"/>
                <a:gd name="csX1925" fmla="*/ 1069473 w 2120396"/>
                <a:gd name="csY1925" fmla="*/ 1847278 h 2362312"/>
                <a:gd name="csX1926" fmla="*/ 1074617 w 2120396"/>
                <a:gd name="csY1926" fmla="*/ 1838393 h 2362312"/>
                <a:gd name="csX1927" fmla="*/ 1076206 w 2120396"/>
                <a:gd name="csY1927" fmla="*/ 1835401 h 2362312"/>
                <a:gd name="csX1928" fmla="*/ 1078171 w 2120396"/>
                <a:gd name="csY1928" fmla="*/ 1832221 h 2362312"/>
                <a:gd name="csX1929" fmla="*/ 1080228 w 2120396"/>
                <a:gd name="csY1929" fmla="*/ 1828574 h 2362312"/>
                <a:gd name="csX1930" fmla="*/ 1100803 w 2120396"/>
                <a:gd name="csY1930" fmla="*/ 1819502 h 2362312"/>
                <a:gd name="csX1931" fmla="*/ 1104825 w 2120396"/>
                <a:gd name="csY1931" fmla="*/ 1819689 h 2362312"/>
                <a:gd name="csX1932" fmla="*/ 1104825 w 2120396"/>
                <a:gd name="csY1932" fmla="*/ 1819969 h 2362312"/>
                <a:gd name="csX1933" fmla="*/ 1105012 w 2120396"/>
                <a:gd name="csY1933" fmla="*/ 1820156 h 2362312"/>
                <a:gd name="csX1934" fmla="*/ 1105012 w 2120396"/>
                <a:gd name="csY1934" fmla="*/ 1820344 h 2362312"/>
                <a:gd name="csX1935" fmla="*/ 1105012 w 2120396"/>
                <a:gd name="csY1935" fmla="*/ 1820530 h 2362312"/>
                <a:gd name="csX1936" fmla="*/ 1105199 w 2120396"/>
                <a:gd name="csY1936" fmla="*/ 1820811 h 2362312"/>
                <a:gd name="csX1937" fmla="*/ 1105199 w 2120396"/>
                <a:gd name="csY1937" fmla="*/ 1820998 h 2362312"/>
                <a:gd name="csX1938" fmla="*/ 1105293 w 2120396"/>
                <a:gd name="csY1938" fmla="*/ 1821372 h 2362312"/>
                <a:gd name="csX1939" fmla="*/ 1105293 w 2120396"/>
                <a:gd name="csY1939" fmla="*/ 1821746 h 2362312"/>
                <a:gd name="csX1940" fmla="*/ 1105667 w 2120396"/>
                <a:gd name="csY1940" fmla="*/ 1822120 h 2362312"/>
                <a:gd name="csX1941" fmla="*/ 1105854 w 2120396"/>
                <a:gd name="csY1941" fmla="*/ 1822401 h 2362312"/>
                <a:gd name="csX1942" fmla="*/ 1105854 w 2120396"/>
                <a:gd name="csY1942" fmla="*/ 1822775 h 2362312"/>
                <a:gd name="csX1943" fmla="*/ 1106040 w 2120396"/>
                <a:gd name="csY1943" fmla="*/ 1823243 h 2362312"/>
                <a:gd name="csX1944" fmla="*/ 1106228 w 2120396"/>
                <a:gd name="csY1944" fmla="*/ 1823710 h 2362312"/>
                <a:gd name="csX1945" fmla="*/ 1106415 w 2120396"/>
                <a:gd name="csY1945" fmla="*/ 1824084 h 2362312"/>
                <a:gd name="csX1946" fmla="*/ 1106789 w 2120396"/>
                <a:gd name="csY1946" fmla="*/ 1824084 h 2362312"/>
                <a:gd name="csX1947" fmla="*/ 1106976 w 2120396"/>
                <a:gd name="csY1947" fmla="*/ 1824645 h 2362312"/>
                <a:gd name="csX1948" fmla="*/ 1107163 w 2120396"/>
                <a:gd name="csY1948" fmla="*/ 1824645 h 2362312"/>
                <a:gd name="csX1949" fmla="*/ 1114177 w 2120396"/>
                <a:gd name="csY1949" fmla="*/ 1823990 h 2362312"/>
                <a:gd name="csX1950" fmla="*/ 1115019 w 2120396"/>
                <a:gd name="csY1950" fmla="*/ 1823990 h 2362312"/>
                <a:gd name="csX1951" fmla="*/ 1119882 w 2120396"/>
                <a:gd name="csY1951" fmla="*/ 1823897 h 2362312"/>
                <a:gd name="csX1952" fmla="*/ 1120350 w 2120396"/>
                <a:gd name="csY1952" fmla="*/ 1826236 h 2362312"/>
                <a:gd name="csX1953" fmla="*/ 1120911 w 2120396"/>
                <a:gd name="csY1953" fmla="*/ 1828480 h 2362312"/>
                <a:gd name="csX1954" fmla="*/ 1121566 w 2120396"/>
                <a:gd name="csY1954" fmla="*/ 1831566 h 2362312"/>
                <a:gd name="csX1955" fmla="*/ 1124090 w 2120396"/>
                <a:gd name="csY1955" fmla="*/ 1840825 h 2362312"/>
                <a:gd name="csX1956" fmla="*/ 1128019 w 2120396"/>
                <a:gd name="csY1956" fmla="*/ 1855321 h 2362312"/>
                <a:gd name="csX1957" fmla="*/ 1130544 w 2120396"/>
                <a:gd name="csY1957" fmla="*/ 1861120 h 2362312"/>
                <a:gd name="csX1958" fmla="*/ 1129702 w 2120396"/>
                <a:gd name="csY1958" fmla="*/ 1866451 h 2362312"/>
                <a:gd name="csX1959" fmla="*/ 1127551 w 2120396"/>
                <a:gd name="csY1959" fmla="*/ 1871688 h 2362312"/>
                <a:gd name="csX1960" fmla="*/ 1126522 w 2120396"/>
                <a:gd name="csY1960" fmla="*/ 1874213 h 2362312"/>
                <a:gd name="csX1961" fmla="*/ 1123623 w 2120396"/>
                <a:gd name="csY1961" fmla="*/ 1879170 h 2362312"/>
                <a:gd name="csX1962" fmla="*/ 1121940 w 2120396"/>
                <a:gd name="csY1962" fmla="*/ 1881882 h 2362312"/>
                <a:gd name="csX1963" fmla="*/ 1118947 w 2120396"/>
                <a:gd name="csY1963" fmla="*/ 1885155 h 2362312"/>
                <a:gd name="csX1964" fmla="*/ 1115860 w 2120396"/>
                <a:gd name="csY1964" fmla="*/ 1892731 h 2362312"/>
                <a:gd name="csX1965" fmla="*/ 1116515 w 2120396"/>
                <a:gd name="csY1965" fmla="*/ 1896285 h 2362312"/>
                <a:gd name="csX1966" fmla="*/ 1125867 w 2120396"/>
                <a:gd name="csY1966" fmla="*/ 1894227 h 2362312"/>
                <a:gd name="csX1967" fmla="*/ 1128019 w 2120396"/>
                <a:gd name="csY1967" fmla="*/ 1892076 h 2362312"/>
                <a:gd name="csX1968" fmla="*/ 1131292 w 2120396"/>
                <a:gd name="csY1968" fmla="*/ 1884501 h 2362312"/>
                <a:gd name="csX1969" fmla="*/ 1132040 w 2120396"/>
                <a:gd name="csY1969" fmla="*/ 1881508 h 2362312"/>
                <a:gd name="csX1970" fmla="*/ 1134004 w 2120396"/>
                <a:gd name="csY1970" fmla="*/ 1875522 h 2362312"/>
                <a:gd name="csX1971" fmla="*/ 1145040 w 2120396"/>
                <a:gd name="csY1971" fmla="*/ 1873839 h 2362312"/>
                <a:gd name="csX1972" fmla="*/ 1148874 w 2120396"/>
                <a:gd name="csY1972" fmla="*/ 1877299 h 2362312"/>
                <a:gd name="csX1973" fmla="*/ 1148407 w 2120396"/>
                <a:gd name="csY1973" fmla="*/ 1880385 h 2362312"/>
                <a:gd name="csX1974" fmla="*/ 1148407 w 2120396"/>
                <a:gd name="csY1974" fmla="*/ 1880666 h 2362312"/>
                <a:gd name="csX1975" fmla="*/ 1149809 w 2120396"/>
                <a:gd name="csY1975" fmla="*/ 1880666 h 2362312"/>
                <a:gd name="csX1976" fmla="*/ 1151493 w 2120396"/>
                <a:gd name="csY1976" fmla="*/ 1880479 h 2362312"/>
                <a:gd name="csX1977" fmla="*/ 1152522 w 2120396"/>
                <a:gd name="csY1977" fmla="*/ 1880479 h 2362312"/>
                <a:gd name="csX1978" fmla="*/ 1155608 w 2120396"/>
                <a:gd name="csY1978" fmla="*/ 1881321 h 2362312"/>
                <a:gd name="csX1979" fmla="*/ 1156917 w 2120396"/>
                <a:gd name="csY1979" fmla="*/ 1881695 h 2362312"/>
                <a:gd name="csX1980" fmla="*/ 1157759 w 2120396"/>
                <a:gd name="csY1980" fmla="*/ 1882256 h 2362312"/>
                <a:gd name="csX1981" fmla="*/ 1159162 w 2120396"/>
                <a:gd name="csY1981" fmla="*/ 1883191 h 2362312"/>
                <a:gd name="csX1982" fmla="*/ 1160284 w 2120396"/>
                <a:gd name="csY1982" fmla="*/ 1883565 h 2362312"/>
                <a:gd name="csX1983" fmla="*/ 1161032 w 2120396"/>
                <a:gd name="csY1983" fmla="*/ 1883565 h 2362312"/>
                <a:gd name="csX1984" fmla="*/ 1161032 w 2120396"/>
                <a:gd name="csY1984" fmla="*/ 1883472 h 2362312"/>
                <a:gd name="csX1985" fmla="*/ 1160565 w 2120396"/>
                <a:gd name="csY1985" fmla="*/ 1873652 h 2362312"/>
                <a:gd name="csX1986" fmla="*/ 1160565 w 2120396"/>
                <a:gd name="csY1986" fmla="*/ 1873278 h 2362312"/>
                <a:gd name="csX1987" fmla="*/ 1162155 w 2120396"/>
                <a:gd name="csY1987" fmla="*/ 1869163 h 2362312"/>
                <a:gd name="csX1988" fmla="*/ 1165054 w 2120396"/>
                <a:gd name="csY1988" fmla="*/ 1867573 h 2362312"/>
                <a:gd name="csX1989" fmla="*/ 1168421 w 2120396"/>
                <a:gd name="csY1989" fmla="*/ 1866076 h 2362312"/>
                <a:gd name="csX1990" fmla="*/ 1172816 w 2120396"/>
                <a:gd name="csY1990" fmla="*/ 1861213 h 2362312"/>
                <a:gd name="csX1991" fmla="*/ 1186097 w 2120396"/>
                <a:gd name="csY1991" fmla="*/ 1853263 h 2362312"/>
                <a:gd name="csX1992" fmla="*/ 1191334 w 2120396"/>
                <a:gd name="csY1992" fmla="*/ 1852516 h 2362312"/>
                <a:gd name="csX1993" fmla="*/ 1200406 w 2120396"/>
                <a:gd name="csY1993" fmla="*/ 1844566 h 2362312"/>
                <a:gd name="csX1994" fmla="*/ 1200686 w 2120396"/>
                <a:gd name="csY1994" fmla="*/ 1844379 h 2362312"/>
                <a:gd name="csX1995" fmla="*/ 1201622 w 2120396"/>
                <a:gd name="csY1995" fmla="*/ 1843070 h 2362312"/>
                <a:gd name="csX1996" fmla="*/ 1201996 w 2120396"/>
                <a:gd name="csY1996" fmla="*/ 1842695 h 2362312"/>
                <a:gd name="csX1997" fmla="*/ 1203866 w 2120396"/>
                <a:gd name="csY1997" fmla="*/ 1840918 h 2362312"/>
                <a:gd name="csX1998" fmla="*/ 1204989 w 2120396"/>
                <a:gd name="csY1998" fmla="*/ 1839796 h 2362312"/>
                <a:gd name="csX1999" fmla="*/ 1237441 w 2120396"/>
                <a:gd name="csY1999" fmla="*/ 1832875 h 2362312"/>
                <a:gd name="csX2000" fmla="*/ 1239686 w 2120396"/>
                <a:gd name="csY2000" fmla="*/ 1832875 h 2362312"/>
                <a:gd name="csX2001" fmla="*/ 1239966 w 2120396"/>
                <a:gd name="csY2001" fmla="*/ 1832875 h 2362312"/>
                <a:gd name="csX2002" fmla="*/ 1240154 w 2120396"/>
                <a:gd name="csY2002" fmla="*/ 1833156 h 2362312"/>
                <a:gd name="csX2003" fmla="*/ 1240340 w 2120396"/>
                <a:gd name="csY2003" fmla="*/ 1833904 h 2362312"/>
                <a:gd name="csX2004" fmla="*/ 1241369 w 2120396"/>
                <a:gd name="csY2004" fmla="*/ 1833904 h 2362312"/>
                <a:gd name="csX2005" fmla="*/ 1241369 w 2120396"/>
                <a:gd name="csY2005" fmla="*/ 1834372 h 2362312"/>
                <a:gd name="csX2006" fmla="*/ 1241182 w 2120396"/>
                <a:gd name="csY2006" fmla="*/ 1834933 h 2362312"/>
                <a:gd name="csX2007" fmla="*/ 1241182 w 2120396"/>
                <a:gd name="csY2007" fmla="*/ 1835307 h 2362312"/>
                <a:gd name="csX2008" fmla="*/ 1241369 w 2120396"/>
                <a:gd name="csY2008" fmla="*/ 1835494 h 2362312"/>
                <a:gd name="csX2009" fmla="*/ 1241743 w 2120396"/>
                <a:gd name="csY2009" fmla="*/ 1835494 h 2362312"/>
                <a:gd name="csX2010" fmla="*/ 1241931 w 2120396"/>
                <a:gd name="csY2010" fmla="*/ 1835494 h 2362312"/>
                <a:gd name="csX2011" fmla="*/ 1241743 w 2120396"/>
                <a:gd name="csY2011" fmla="*/ 1835962 h 2362312"/>
                <a:gd name="csX2012" fmla="*/ 1241743 w 2120396"/>
                <a:gd name="csY2012" fmla="*/ 1836803 h 2362312"/>
                <a:gd name="csX2013" fmla="*/ 1241743 w 2120396"/>
                <a:gd name="csY2013" fmla="*/ 1836897 h 2362312"/>
                <a:gd name="csX2014" fmla="*/ 1242024 w 2120396"/>
                <a:gd name="csY2014" fmla="*/ 1837084 h 2362312"/>
                <a:gd name="csX2015" fmla="*/ 1242024 w 2120396"/>
                <a:gd name="csY2015" fmla="*/ 1837271 h 2362312"/>
                <a:gd name="csX2016" fmla="*/ 1243614 w 2120396"/>
                <a:gd name="csY2016" fmla="*/ 1839890 h 2362312"/>
                <a:gd name="csX2017" fmla="*/ 1243894 w 2120396"/>
                <a:gd name="csY2017" fmla="*/ 1839890 h 2362312"/>
                <a:gd name="csX2018" fmla="*/ 1244081 w 2120396"/>
                <a:gd name="csY2018" fmla="*/ 1840170 h 2362312"/>
                <a:gd name="csX2019" fmla="*/ 1244081 w 2120396"/>
                <a:gd name="csY2019" fmla="*/ 1840638 h 2362312"/>
                <a:gd name="csX2020" fmla="*/ 1244269 w 2120396"/>
                <a:gd name="csY2020" fmla="*/ 1841012 h 2362312"/>
                <a:gd name="csX2021" fmla="*/ 1244643 w 2120396"/>
                <a:gd name="csY2021" fmla="*/ 1841293 h 2362312"/>
                <a:gd name="csX2022" fmla="*/ 1244643 w 2120396"/>
                <a:gd name="csY2022" fmla="*/ 1841479 h 2362312"/>
                <a:gd name="csX2023" fmla="*/ 1256707 w 2120396"/>
                <a:gd name="csY2023" fmla="*/ 1847185 h 2362312"/>
                <a:gd name="csX2024" fmla="*/ 1257362 w 2120396"/>
                <a:gd name="csY2024" fmla="*/ 1845501 h 2362312"/>
                <a:gd name="csX2025" fmla="*/ 1258016 w 2120396"/>
                <a:gd name="csY2025" fmla="*/ 1844940 h 2362312"/>
                <a:gd name="csX2026" fmla="*/ 1259326 w 2120396"/>
                <a:gd name="csY2026" fmla="*/ 1843911 h 2362312"/>
                <a:gd name="csX2027" fmla="*/ 1261383 w 2120396"/>
                <a:gd name="csY2027" fmla="*/ 1842228 h 2362312"/>
                <a:gd name="csX2028" fmla="*/ 1261103 w 2120396"/>
                <a:gd name="csY2028" fmla="*/ 1840638 h 2362312"/>
                <a:gd name="csX2029" fmla="*/ 1259887 w 2120396"/>
                <a:gd name="csY2029" fmla="*/ 1835868 h 2362312"/>
                <a:gd name="csX2030" fmla="*/ 1261196 w 2120396"/>
                <a:gd name="csY2030" fmla="*/ 1835401 h 2362312"/>
                <a:gd name="csX2031" fmla="*/ 1264189 w 2120396"/>
                <a:gd name="csY2031" fmla="*/ 1834372 h 2362312"/>
                <a:gd name="csX2032" fmla="*/ 1269239 w 2120396"/>
                <a:gd name="csY2032" fmla="*/ 1830724 h 2362312"/>
                <a:gd name="csX2033" fmla="*/ 1271203 w 2120396"/>
                <a:gd name="csY2033" fmla="*/ 1829041 h 2362312"/>
                <a:gd name="csX2034" fmla="*/ 1271390 w 2120396"/>
                <a:gd name="csY2034" fmla="*/ 1828293 h 2362312"/>
                <a:gd name="csX2035" fmla="*/ 1272606 w 2120396"/>
                <a:gd name="csY2035" fmla="*/ 1825113 h 2362312"/>
                <a:gd name="csX2036" fmla="*/ 1276066 w 2120396"/>
                <a:gd name="csY2036" fmla="*/ 1816602 h 2362312"/>
                <a:gd name="csX2037" fmla="*/ 1282800 w 2120396"/>
                <a:gd name="csY2037" fmla="*/ 1809682 h 2362312"/>
                <a:gd name="csX2038" fmla="*/ 1288318 w 2120396"/>
                <a:gd name="csY2038" fmla="*/ 1796027 h 2362312"/>
                <a:gd name="csX2039" fmla="*/ 1294491 w 2120396"/>
                <a:gd name="csY2039" fmla="*/ 1793595 h 2362312"/>
                <a:gd name="csX2040" fmla="*/ 1295052 w 2120396"/>
                <a:gd name="csY2040" fmla="*/ 1793595 h 2362312"/>
                <a:gd name="csX2041" fmla="*/ 1302814 w 2120396"/>
                <a:gd name="csY2041" fmla="*/ 1795653 h 2362312"/>
                <a:gd name="csX2042" fmla="*/ 1303843 w 2120396"/>
                <a:gd name="csY2042" fmla="*/ 1795092 h 2362312"/>
                <a:gd name="csX2043" fmla="*/ 1312634 w 2120396"/>
                <a:gd name="csY2043" fmla="*/ 1787984 h 2362312"/>
                <a:gd name="csX2044" fmla="*/ 1312354 w 2120396"/>
                <a:gd name="csY2044" fmla="*/ 1783121 h 2362312"/>
                <a:gd name="csX2045" fmla="*/ 1321987 w 2120396"/>
                <a:gd name="csY2045" fmla="*/ 1780783 h 2362312"/>
                <a:gd name="csX2046" fmla="*/ 1318807 w 2120396"/>
                <a:gd name="csY2046" fmla="*/ 1774704 h 2362312"/>
                <a:gd name="csX2047" fmla="*/ 1319181 w 2120396"/>
                <a:gd name="csY2047" fmla="*/ 1771524 h 2362312"/>
                <a:gd name="csX2048" fmla="*/ 1320023 w 2120396"/>
                <a:gd name="csY2048" fmla="*/ 1761704 h 2362312"/>
                <a:gd name="csX2049" fmla="*/ 1320023 w 2120396"/>
                <a:gd name="csY2049" fmla="*/ 1753755 h 2362312"/>
                <a:gd name="csX2050" fmla="*/ 1319649 w 2120396"/>
                <a:gd name="csY2050" fmla="*/ 1751510 h 2362312"/>
                <a:gd name="csX2051" fmla="*/ 1322548 w 2120396"/>
                <a:gd name="csY2051" fmla="*/ 1737107 h 2362312"/>
                <a:gd name="csX2052" fmla="*/ 1324418 w 2120396"/>
                <a:gd name="csY2052" fmla="*/ 1724295 h 2362312"/>
                <a:gd name="csX2053" fmla="*/ 1325260 w 2120396"/>
                <a:gd name="csY2053" fmla="*/ 1721583 h 2362312"/>
                <a:gd name="csX2054" fmla="*/ 1329562 w 2120396"/>
                <a:gd name="csY2054" fmla="*/ 1713352 h 2362312"/>
                <a:gd name="csX2055" fmla="*/ 1330310 w 2120396"/>
                <a:gd name="csY2055" fmla="*/ 1708302 h 2362312"/>
                <a:gd name="csX2056" fmla="*/ 1328814 w 2120396"/>
                <a:gd name="csY2056" fmla="*/ 1701194 h 2362312"/>
                <a:gd name="csX2057" fmla="*/ 1332929 w 2120396"/>
                <a:gd name="csY2057" fmla="*/ 1692403 h 2362312"/>
                <a:gd name="csX2058" fmla="*/ 1334893 w 2120396"/>
                <a:gd name="csY2058" fmla="*/ 1679964 h 2362312"/>
                <a:gd name="csX2059" fmla="*/ 1336576 w 2120396"/>
                <a:gd name="csY2059" fmla="*/ 1674727 h 2362312"/>
                <a:gd name="csX2060" fmla="*/ 1336950 w 2120396"/>
                <a:gd name="csY2060" fmla="*/ 1674727 h 2362312"/>
                <a:gd name="csX2061" fmla="*/ 1344806 w 2120396"/>
                <a:gd name="csY2061" fmla="*/ 1676504 h 2362312"/>
                <a:gd name="csX2062" fmla="*/ 1350044 w 2120396"/>
                <a:gd name="csY2062" fmla="*/ 1672669 h 2362312"/>
                <a:gd name="csX2063" fmla="*/ 1346770 w 2120396"/>
                <a:gd name="csY2063" fmla="*/ 1666310 h 2362312"/>
                <a:gd name="csX2064" fmla="*/ 1351166 w 2120396"/>
                <a:gd name="csY2064" fmla="*/ 1657238 h 2362312"/>
                <a:gd name="csX2065" fmla="*/ 1353691 w 2120396"/>
                <a:gd name="csY2065" fmla="*/ 1652656 h 2362312"/>
                <a:gd name="csX2066" fmla="*/ 1355749 w 2120396"/>
                <a:gd name="csY2066" fmla="*/ 1649195 h 2362312"/>
                <a:gd name="csX2067" fmla="*/ 1356216 w 2120396"/>
                <a:gd name="csY2067" fmla="*/ 1648634 h 2362312"/>
                <a:gd name="csX2068" fmla="*/ 1356684 w 2120396"/>
                <a:gd name="csY2068" fmla="*/ 1647512 h 2362312"/>
                <a:gd name="csX2069" fmla="*/ 1360331 w 2120396"/>
                <a:gd name="csY2069" fmla="*/ 1646950 h 2362312"/>
                <a:gd name="csX2070" fmla="*/ 1364259 w 2120396"/>
                <a:gd name="csY2070" fmla="*/ 1644800 h 2362312"/>
                <a:gd name="csX2071" fmla="*/ 1372957 w 2120396"/>
                <a:gd name="csY2071" fmla="*/ 1636102 h 2362312"/>
                <a:gd name="csX2072" fmla="*/ 1374547 w 2120396"/>
                <a:gd name="csY2072" fmla="*/ 1633296 h 2362312"/>
                <a:gd name="csX2073" fmla="*/ 1374173 w 2120396"/>
                <a:gd name="csY2073" fmla="*/ 1629368 h 2362312"/>
                <a:gd name="csX2074" fmla="*/ 1379410 w 2120396"/>
                <a:gd name="csY2074" fmla="*/ 1626843 h 2362312"/>
                <a:gd name="csX2075" fmla="*/ 1380064 w 2120396"/>
                <a:gd name="csY2075" fmla="*/ 1626656 h 2362312"/>
                <a:gd name="csX2076" fmla="*/ 1382871 w 2120396"/>
                <a:gd name="csY2076" fmla="*/ 1625908 h 2362312"/>
                <a:gd name="csX2077" fmla="*/ 1384273 w 2120396"/>
                <a:gd name="csY2077" fmla="*/ 1629275 h 2362312"/>
                <a:gd name="csX2078" fmla="*/ 1385676 w 2120396"/>
                <a:gd name="csY2078" fmla="*/ 1631706 h 2362312"/>
                <a:gd name="csX2079" fmla="*/ 1390726 w 2120396"/>
                <a:gd name="csY2079" fmla="*/ 1639001 h 2362312"/>
                <a:gd name="csX2080" fmla="*/ 1395216 w 2120396"/>
                <a:gd name="csY2080" fmla="*/ 1642929 h 2362312"/>
                <a:gd name="csX2081" fmla="*/ 1401201 w 2120396"/>
                <a:gd name="csY2081" fmla="*/ 1650785 h 2362312"/>
                <a:gd name="csX2082" fmla="*/ 1395496 w 2120396"/>
                <a:gd name="csY2082" fmla="*/ 1657238 h 2362312"/>
                <a:gd name="csX2083" fmla="*/ 1395683 w 2120396"/>
                <a:gd name="csY2083" fmla="*/ 1657425 h 2362312"/>
                <a:gd name="csX2084" fmla="*/ 1392223 w 2120396"/>
                <a:gd name="csY2084" fmla="*/ 1661634 h 2362312"/>
                <a:gd name="csX2085" fmla="*/ 1397273 w 2120396"/>
                <a:gd name="csY2085" fmla="*/ 1669115 h 2362312"/>
                <a:gd name="csX2086" fmla="*/ 1397086 w 2120396"/>
                <a:gd name="csY2086" fmla="*/ 1669396 h 2362312"/>
                <a:gd name="csX2087" fmla="*/ 1398115 w 2120396"/>
                <a:gd name="csY2087" fmla="*/ 1670706 h 2362312"/>
                <a:gd name="csX2088" fmla="*/ 1401575 w 2120396"/>
                <a:gd name="csY2088" fmla="*/ 1675288 h 2362312"/>
                <a:gd name="csX2089" fmla="*/ 1397554 w 2120396"/>
                <a:gd name="csY2089" fmla="*/ 1679497 h 2362312"/>
                <a:gd name="csX2090" fmla="*/ 1399144 w 2120396"/>
                <a:gd name="csY2090" fmla="*/ 1682957 h 2362312"/>
                <a:gd name="csX2091" fmla="*/ 1401014 w 2120396"/>
                <a:gd name="csY2091" fmla="*/ 1686043 h 2362312"/>
                <a:gd name="csX2092" fmla="*/ 1404100 w 2120396"/>
                <a:gd name="csY2092" fmla="*/ 1691094 h 2362312"/>
                <a:gd name="csX2093" fmla="*/ 1406064 w 2120396"/>
                <a:gd name="csY2093" fmla="*/ 1694273 h 2362312"/>
                <a:gd name="csX2094" fmla="*/ 1413172 w 2120396"/>
                <a:gd name="csY2094" fmla="*/ 1692777 h 2362312"/>
                <a:gd name="csX2095" fmla="*/ 1421028 w 2120396"/>
                <a:gd name="csY2095" fmla="*/ 1690626 h 2362312"/>
                <a:gd name="csX2096" fmla="*/ 1421215 w 2120396"/>
                <a:gd name="csY2096" fmla="*/ 1689878 h 2362312"/>
                <a:gd name="csX2097" fmla="*/ 1423553 w 2120396"/>
                <a:gd name="csY2097" fmla="*/ 1681835 h 2362312"/>
                <a:gd name="csX2098" fmla="*/ 1425424 w 2120396"/>
                <a:gd name="csY2098" fmla="*/ 1673792 h 2362312"/>
                <a:gd name="csX2099" fmla="*/ 1425611 w 2120396"/>
                <a:gd name="csY2099" fmla="*/ 1673044 h 2362312"/>
                <a:gd name="csX2100" fmla="*/ 1425798 w 2120396"/>
                <a:gd name="csY2100" fmla="*/ 1672389 h 2362312"/>
                <a:gd name="csX2101" fmla="*/ 1428136 w 2120396"/>
                <a:gd name="csY2101" fmla="*/ 1663785 h 2362312"/>
                <a:gd name="csX2102" fmla="*/ 1428697 w 2120396"/>
                <a:gd name="csY2102" fmla="*/ 1662569 h 2362312"/>
                <a:gd name="csX2103" fmla="*/ 1428510 w 2120396"/>
                <a:gd name="csY2103" fmla="*/ 1659857 h 2362312"/>
                <a:gd name="csX2104" fmla="*/ 1430287 w 2120396"/>
                <a:gd name="csY2104" fmla="*/ 1658641 h 2362312"/>
                <a:gd name="csX2105" fmla="*/ 1433467 w 2120396"/>
                <a:gd name="csY2105" fmla="*/ 1656864 h 2362312"/>
                <a:gd name="csX2106" fmla="*/ 1436460 w 2120396"/>
                <a:gd name="csY2106" fmla="*/ 1657332 h 2362312"/>
                <a:gd name="csX2107" fmla="*/ 1443193 w 2120396"/>
                <a:gd name="csY2107" fmla="*/ 1658734 h 2362312"/>
                <a:gd name="csX2108" fmla="*/ 1450207 w 2120396"/>
                <a:gd name="csY2108" fmla="*/ 1660324 h 2362312"/>
                <a:gd name="csX2109" fmla="*/ 1457128 w 2120396"/>
                <a:gd name="csY2109" fmla="*/ 1665188 h 2362312"/>
                <a:gd name="csX2110" fmla="*/ 1457783 w 2120396"/>
                <a:gd name="csY2110" fmla="*/ 1664159 h 2362312"/>
                <a:gd name="csX2111" fmla="*/ 1458998 w 2120396"/>
                <a:gd name="csY2111" fmla="*/ 1663130 h 2362312"/>
                <a:gd name="csX2112" fmla="*/ 1460028 w 2120396"/>
                <a:gd name="csY2112" fmla="*/ 1662288 h 2362312"/>
                <a:gd name="csX2113" fmla="*/ 1460495 w 2120396"/>
                <a:gd name="csY2113" fmla="*/ 1661821 h 2362312"/>
                <a:gd name="csX2114" fmla="*/ 1461150 w 2120396"/>
                <a:gd name="csY2114" fmla="*/ 1656209 h 2362312"/>
                <a:gd name="csX2115" fmla="*/ 1461617 w 2120396"/>
                <a:gd name="csY2115" fmla="*/ 1654900 h 2362312"/>
                <a:gd name="csX2116" fmla="*/ 1463582 w 2120396"/>
                <a:gd name="csY2116" fmla="*/ 1651065 h 2362312"/>
                <a:gd name="csX2117" fmla="*/ 1464143 w 2120396"/>
                <a:gd name="csY2117" fmla="*/ 1649943 h 2362312"/>
                <a:gd name="csX2118" fmla="*/ 1465826 w 2120396"/>
                <a:gd name="csY2118" fmla="*/ 1647418 h 2362312"/>
                <a:gd name="csX2119" fmla="*/ 1467135 w 2120396"/>
                <a:gd name="csY2119" fmla="*/ 1645548 h 2362312"/>
                <a:gd name="csX2120" fmla="*/ 1468819 w 2120396"/>
                <a:gd name="csY2120" fmla="*/ 1643210 h 2362312"/>
                <a:gd name="csX2121" fmla="*/ 1469099 w 2120396"/>
                <a:gd name="csY2121" fmla="*/ 1643584 h 2362312"/>
                <a:gd name="csX2122" fmla="*/ 1472186 w 2120396"/>
                <a:gd name="csY2122" fmla="*/ 1647418 h 2362312"/>
                <a:gd name="csX2123" fmla="*/ 1475646 w 2120396"/>
                <a:gd name="csY2123" fmla="*/ 1650598 h 2362312"/>
                <a:gd name="csX2124" fmla="*/ 1479013 w 2120396"/>
                <a:gd name="csY2124" fmla="*/ 1651814 h 2362312"/>
                <a:gd name="csX2125" fmla="*/ 1484717 w 2120396"/>
                <a:gd name="csY2125" fmla="*/ 1650879 h 2362312"/>
                <a:gd name="csX2126" fmla="*/ 1491078 w 2120396"/>
                <a:gd name="csY2126" fmla="*/ 1648821 h 2362312"/>
                <a:gd name="csX2127" fmla="*/ 1494631 w 2120396"/>
                <a:gd name="csY2127" fmla="*/ 1647699 h 2362312"/>
                <a:gd name="csX2128" fmla="*/ 1497998 w 2120396"/>
                <a:gd name="csY2128" fmla="*/ 1645454 h 2362312"/>
                <a:gd name="csX2129" fmla="*/ 1500055 w 2120396"/>
                <a:gd name="csY2129" fmla="*/ 1645922 h 2362312"/>
                <a:gd name="csX2130" fmla="*/ 1500523 w 2120396"/>
                <a:gd name="csY2130" fmla="*/ 1647138 h 2362312"/>
                <a:gd name="csX2131" fmla="*/ 1502768 w 2120396"/>
                <a:gd name="csY2131" fmla="*/ 1649569 h 2362312"/>
                <a:gd name="csX2132" fmla="*/ 1504170 w 2120396"/>
                <a:gd name="csY2132" fmla="*/ 1652281 h 2362312"/>
                <a:gd name="csX2133" fmla="*/ 1499214 w 2120396"/>
                <a:gd name="csY2133" fmla="*/ 1673418 h 2362312"/>
                <a:gd name="csX2134" fmla="*/ 1498746 w 2120396"/>
                <a:gd name="csY2134" fmla="*/ 1676317 h 2362312"/>
                <a:gd name="csX2135" fmla="*/ 1504638 w 2120396"/>
                <a:gd name="csY2135" fmla="*/ 1681274 h 2362312"/>
                <a:gd name="csX2136" fmla="*/ 1506228 w 2120396"/>
                <a:gd name="csY2136" fmla="*/ 1682583 h 2362312"/>
                <a:gd name="csX2137" fmla="*/ 1509128 w 2120396"/>
                <a:gd name="csY2137" fmla="*/ 1691655 h 2362312"/>
                <a:gd name="csX2138" fmla="*/ 1510156 w 2120396"/>
                <a:gd name="csY2138" fmla="*/ 1694834 h 2362312"/>
                <a:gd name="csX2139" fmla="*/ 1511746 w 2120396"/>
                <a:gd name="csY2139" fmla="*/ 1694461 h 2362312"/>
                <a:gd name="csX2140" fmla="*/ 1515955 w 2120396"/>
                <a:gd name="csY2140" fmla="*/ 1693432 h 2362312"/>
                <a:gd name="csX2141" fmla="*/ 1516890 w 2120396"/>
                <a:gd name="csY2141" fmla="*/ 1693151 h 2362312"/>
                <a:gd name="csX2142" fmla="*/ 1526523 w 2120396"/>
                <a:gd name="csY2142" fmla="*/ 1690813 h 2362312"/>
                <a:gd name="csX2143" fmla="*/ 1533537 w 2120396"/>
                <a:gd name="csY2143" fmla="*/ 1689036 h 2362312"/>
                <a:gd name="csX2144" fmla="*/ 1538774 w 2120396"/>
                <a:gd name="csY2144" fmla="*/ 1686230 h 2362312"/>
                <a:gd name="csX2145" fmla="*/ 1546817 w 2120396"/>
                <a:gd name="csY2145" fmla="*/ 1680619 h 2362312"/>
                <a:gd name="csX2146" fmla="*/ 1549249 w 2120396"/>
                <a:gd name="csY2146" fmla="*/ 1678094 h 2362312"/>
                <a:gd name="csX2147" fmla="*/ 1553270 w 2120396"/>
                <a:gd name="csY2147" fmla="*/ 1671267 h 2362312"/>
                <a:gd name="csX2148" fmla="*/ 1564026 w 2120396"/>
                <a:gd name="csY2148" fmla="*/ 1658734 h 2362312"/>
                <a:gd name="csX2149" fmla="*/ 1564306 w 2120396"/>
                <a:gd name="csY2149" fmla="*/ 1658361 h 2362312"/>
                <a:gd name="csX2150" fmla="*/ 1565522 w 2120396"/>
                <a:gd name="csY2150" fmla="*/ 1657425 h 2362312"/>
                <a:gd name="csX2151" fmla="*/ 1567112 w 2120396"/>
                <a:gd name="csY2151" fmla="*/ 1659950 h 2362312"/>
                <a:gd name="csX2152" fmla="*/ 1571134 w 2120396"/>
                <a:gd name="csY2152" fmla="*/ 1666591 h 2362312"/>
                <a:gd name="csX2153" fmla="*/ 1578054 w 2120396"/>
                <a:gd name="csY2153" fmla="*/ 1680526 h 2362312"/>
                <a:gd name="csX2154" fmla="*/ 1590867 w 2120396"/>
                <a:gd name="csY2154" fmla="*/ 1664533 h 2362312"/>
                <a:gd name="csX2155" fmla="*/ 1591147 w 2120396"/>
                <a:gd name="csY2155" fmla="*/ 1664253 h 2362312"/>
                <a:gd name="csX2156" fmla="*/ 1591428 w 2120396"/>
                <a:gd name="csY2156" fmla="*/ 1663972 h 2362312"/>
                <a:gd name="csX2157" fmla="*/ 1591802 w 2120396"/>
                <a:gd name="csY2157" fmla="*/ 1663411 h 2362312"/>
                <a:gd name="csX2158" fmla="*/ 1592270 w 2120396"/>
                <a:gd name="csY2158" fmla="*/ 1663130 h 2362312"/>
                <a:gd name="csX2159" fmla="*/ 1593018 w 2120396"/>
                <a:gd name="csY2159" fmla="*/ 1662288 h 2362312"/>
                <a:gd name="csX2160" fmla="*/ 1593953 w 2120396"/>
                <a:gd name="csY2160" fmla="*/ 1661166 h 2362312"/>
                <a:gd name="csX2161" fmla="*/ 1594421 w 2120396"/>
                <a:gd name="csY2161" fmla="*/ 1660792 h 2362312"/>
                <a:gd name="csX2162" fmla="*/ 1594795 w 2120396"/>
                <a:gd name="csY2162" fmla="*/ 1660418 h 2362312"/>
                <a:gd name="csX2163" fmla="*/ 1595076 w 2120396"/>
                <a:gd name="csY2163" fmla="*/ 1660138 h 2362312"/>
                <a:gd name="csX2164" fmla="*/ 1597039 w 2120396"/>
                <a:gd name="csY2164" fmla="*/ 1658361 h 2362312"/>
                <a:gd name="csX2165" fmla="*/ 1599191 w 2120396"/>
                <a:gd name="csY2165" fmla="*/ 1656396 h 2362312"/>
                <a:gd name="csX2166" fmla="*/ 1605644 w 2120396"/>
                <a:gd name="csY2166" fmla="*/ 1650411 h 2362312"/>
                <a:gd name="csX2167" fmla="*/ 1606018 w 2120396"/>
                <a:gd name="csY2167" fmla="*/ 1644051 h 2362312"/>
                <a:gd name="csX2168" fmla="*/ 1602277 w 2120396"/>
                <a:gd name="csY2168" fmla="*/ 1636289 h 2362312"/>
                <a:gd name="csX2169" fmla="*/ 1599284 w 2120396"/>
                <a:gd name="csY2169" fmla="*/ 1633203 h 2362312"/>
                <a:gd name="csX2170" fmla="*/ 1597694 w 2120396"/>
                <a:gd name="csY2170" fmla="*/ 1629555 h 2362312"/>
                <a:gd name="csX2171" fmla="*/ 1596478 w 2120396"/>
                <a:gd name="csY2171" fmla="*/ 1624037 h 2362312"/>
                <a:gd name="csX2172" fmla="*/ 1600687 w 2120396"/>
                <a:gd name="csY2172" fmla="*/ 1620951 h 2362312"/>
                <a:gd name="csX2173" fmla="*/ 1605176 w 2120396"/>
                <a:gd name="csY2173" fmla="*/ 1613189 h 2362312"/>
                <a:gd name="csX2174" fmla="*/ 1603773 w 2120396"/>
                <a:gd name="csY2174" fmla="*/ 1608419 h 2362312"/>
                <a:gd name="csX2175" fmla="*/ 1609385 w 2120396"/>
                <a:gd name="csY2175" fmla="*/ 1601311 h 2362312"/>
                <a:gd name="csX2176" fmla="*/ 1609572 w 2120396"/>
                <a:gd name="csY2176" fmla="*/ 1601124 h 2362312"/>
                <a:gd name="csX2177" fmla="*/ 1609291 w 2120396"/>
                <a:gd name="csY2177" fmla="*/ 1600937 h 2362312"/>
                <a:gd name="csX2178" fmla="*/ 1608636 w 2120396"/>
                <a:gd name="csY2178" fmla="*/ 1599534 h 2362312"/>
                <a:gd name="csX2179" fmla="*/ 1604708 w 2120396"/>
                <a:gd name="csY2179" fmla="*/ 1591585 h 2362312"/>
                <a:gd name="csX2180" fmla="*/ 1603680 w 2120396"/>
                <a:gd name="csY2180" fmla="*/ 1589527 h 2362312"/>
                <a:gd name="csX2181" fmla="*/ 1603119 w 2120396"/>
                <a:gd name="csY2181" fmla="*/ 1585693 h 2362312"/>
                <a:gd name="csX2182" fmla="*/ 1603493 w 2120396"/>
                <a:gd name="csY2182" fmla="*/ 1583261 h 2362312"/>
                <a:gd name="csX2183" fmla="*/ 1607420 w 2120396"/>
                <a:gd name="csY2183" fmla="*/ 1573347 h 2362312"/>
                <a:gd name="csX2184" fmla="*/ 1623881 w 2120396"/>
                <a:gd name="csY2184" fmla="*/ 1569232 h 2362312"/>
                <a:gd name="csX2185" fmla="*/ 1628089 w 2120396"/>
                <a:gd name="csY2185" fmla="*/ 1568204 h 2362312"/>
                <a:gd name="csX2186" fmla="*/ 1628557 w 2120396"/>
                <a:gd name="csY2186" fmla="*/ 1568204 h 2362312"/>
                <a:gd name="csX2187" fmla="*/ 1629960 w 2120396"/>
                <a:gd name="csY2187" fmla="*/ 1569513 h 2362312"/>
                <a:gd name="csX2188" fmla="*/ 1638938 w 2120396"/>
                <a:gd name="csY2188" fmla="*/ 1584758 h 2362312"/>
                <a:gd name="csX2189" fmla="*/ 1638938 w 2120396"/>
                <a:gd name="csY2189" fmla="*/ 1585131 h 2362312"/>
                <a:gd name="csX2190" fmla="*/ 1638938 w 2120396"/>
                <a:gd name="csY2190" fmla="*/ 1585599 h 2362312"/>
                <a:gd name="csX2191" fmla="*/ 1639125 w 2120396"/>
                <a:gd name="csY2191" fmla="*/ 1585880 h 2362312"/>
                <a:gd name="csX2192" fmla="*/ 1639780 w 2120396"/>
                <a:gd name="csY2192" fmla="*/ 1586066 h 2362312"/>
                <a:gd name="csX2193" fmla="*/ 1640434 w 2120396"/>
                <a:gd name="csY2193" fmla="*/ 1586066 h 2362312"/>
                <a:gd name="csX2194" fmla="*/ 1646233 w 2120396"/>
                <a:gd name="csY2194" fmla="*/ 1585319 h 2362312"/>
                <a:gd name="csX2195" fmla="*/ 1646794 w 2120396"/>
                <a:gd name="csY2195" fmla="*/ 1585505 h 2362312"/>
                <a:gd name="csX2196" fmla="*/ 1655772 w 2120396"/>
                <a:gd name="csY2196" fmla="*/ 1586441 h 2362312"/>
                <a:gd name="csX2197" fmla="*/ 1657643 w 2120396"/>
                <a:gd name="csY2197" fmla="*/ 1588779 h 2362312"/>
                <a:gd name="csX2198" fmla="*/ 1660542 w 2120396"/>
                <a:gd name="csY2198" fmla="*/ 1592333 h 2362312"/>
                <a:gd name="csX2199" fmla="*/ 1660916 w 2120396"/>
                <a:gd name="csY2199" fmla="*/ 1592707 h 2362312"/>
                <a:gd name="csX2200" fmla="*/ 1662412 w 2120396"/>
                <a:gd name="csY2200" fmla="*/ 1594390 h 2362312"/>
                <a:gd name="csX2201" fmla="*/ 1667182 w 2120396"/>
                <a:gd name="csY2201" fmla="*/ 1600002 h 2362312"/>
                <a:gd name="csX2202" fmla="*/ 1669707 w 2120396"/>
                <a:gd name="csY2202" fmla="*/ 1610757 h 2362312"/>
                <a:gd name="csX2203" fmla="*/ 1675599 w 2120396"/>
                <a:gd name="csY2203" fmla="*/ 1623944 h 2362312"/>
                <a:gd name="csX2204" fmla="*/ 1689253 w 2120396"/>
                <a:gd name="csY2204" fmla="*/ 1621793 h 2362312"/>
                <a:gd name="csX2205" fmla="*/ 1695146 w 2120396"/>
                <a:gd name="csY2205" fmla="*/ 1619642 h 2362312"/>
                <a:gd name="csX2206" fmla="*/ 1706368 w 2120396"/>
                <a:gd name="csY2206" fmla="*/ 1615527 h 2362312"/>
                <a:gd name="csX2207" fmla="*/ 1716469 w 2120396"/>
                <a:gd name="csY2207" fmla="*/ 1611973 h 2362312"/>
                <a:gd name="csX2208" fmla="*/ 1728066 w 2120396"/>
                <a:gd name="csY2208" fmla="*/ 1608793 h 2362312"/>
                <a:gd name="csX2209" fmla="*/ 1737606 w 2120396"/>
                <a:gd name="csY2209" fmla="*/ 1609167 h 2362312"/>
                <a:gd name="csX2210" fmla="*/ 1738915 w 2120396"/>
                <a:gd name="csY2210" fmla="*/ 1611412 h 2362312"/>
                <a:gd name="csX2211" fmla="*/ 1740037 w 2120396"/>
                <a:gd name="csY2211" fmla="*/ 1613282 h 2362312"/>
                <a:gd name="csX2212" fmla="*/ 1747052 w 2120396"/>
                <a:gd name="csY2212" fmla="*/ 1607016 h 2362312"/>
                <a:gd name="csX2213" fmla="*/ 1752569 w 2120396"/>
                <a:gd name="csY2213" fmla="*/ 1601685 h 2362312"/>
                <a:gd name="csX2214" fmla="*/ 1752195 w 2120396"/>
                <a:gd name="csY2214" fmla="*/ 1599627 h 2362312"/>
                <a:gd name="csX2215" fmla="*/ 1751260 w 2120396"/>
                <a:gd name="csY2215" fmla="*/ 1593642 h 2362312"/>
                <a:gd name="csX2216" fmla="*/ 1751634 w 2120396"/>
                <a:gd name="csY2216" fmla="*/ 1593642 h 2362312"/>
                <a:gd name="csX2217" fmla="*/ 1753411 w 2120396"/>
                <a:gd name="csY2217" fmla="*/ 1587843 h 2362312"/>
                <a:gd name="csX2218" fmla="*/ 1752944 w 2120396"/>
                <a:gd name="csY2218" fmla="*/ 1583635 h 2362312"/>
                <a:gd name="csX2219" fmla="*/ 1752382 w 2120396"/>
                <a:gd name="csY2219" fmla="*/ 1579520 h 2362312"/>
                <a:gd name="csX2220" fmla="*/ 1750699 w 2120396"/>
                <a:gd name="csY2220" fmla="*/ 1567923 h 2362312"/>
                <a:gd name="csX2221" fmla="*/ 1756684 w 2120396"/>
                <a:gd name="csY2221" fmla="*/ 1555952 h 2362312"/>
                <a:gd name="csX2222" fmla="*/ 1760799 w 2120396"/>
                <a:gd name="csY2222" fmla="*/ 1549499 h 2362312"/>
                <a:gd name="csX2223" fmla="*/ 1771929 w 2120396"/>
                <a:gd name="csY2223" fmla="*/ 1549499 h 2362312"/>
                <a:gd name="csX2224" fmla="*/ 1773986 w 2120396"/>
                <a:gd name="csY2224" fmla="*/ 1549312 h 2362312"/>
                <a:gd name="csX2225" fmla="*/ 1776886 w 2120396"/>
                <a:gd name="csY2225" fmla="*/ 1550902 h 2362312"/>
                <a:gd name="csX2226" fmla="*/ 1779691 w 2120396"/>
                <a:gd name="csY2226" fmla="*/ 1553801 h 2362312"/>
                <a:gd name="csX2227" fmla="*/ 1785302 w 2120396"/>
                <a:gd name="csY2227" fmla="*/ 1564463 h 2362312"/>
                <a:gd name="csX2228" fmla="*/ 1787173 w 2120396"/>
                <a:gd name="csY2228" fmla="*/ 1568016 h 2362312"/>
                <a:gd name="csX2229" fmla="*/ 1795216 w 2120396"/>
                <a:gd name="csY2229" fmla="*/ 1582887 h 2362312"/>
                <a:gd name="csX2230" fmla="*/ 1798209 w 2120396"/>
                <a:gd name="csY2230" fmla="*/ 1585319 h 2362312"/>
                <a:gd name="csX2231" fmla="*/ 1803540 w 2120396"/>
                <a:gd name="csY2231" fmla="*/ 1589620 h 2362312"/>
                <a:gd name="csX2232" fmla="*/ 1815604 w 2120396"/>
                <a:gd name="csY2232" fmla="*/ 1591958 h 2362312"/>
                <a:gd name="csX2233" fmla="*/ 1823086 w 2120396"/>
                <a:gd name="csY2233" fmla="*/ 1593549 h 2362312"/>
                <a:gd name="csX2234" fmla="*/ 1828697 w 2120396"/>
                <a:gd name="csY2234" fmla="*/ 1593549 h 2362312"/>
                <a:gd name="csX2235" fmla="*/ 1833374 w 2120396"/>
                <a:gd name="csY2235" fmla="*/ 1593735 h 2362312"/>
                <a:gd name="csX2236" fmla="*/ 1858251 w 2120396"/>
                <a:gd name="csY2236" fmla="*/ 1591585 h 2362312"/>
                <a:gd name="csX2237" fmla="*/ 1861244 w 2120396"/>
                <a:gd name="csY2237" fmla="*/ 1590743 h 2362312"/>
                <a:gd name="csX2238" fmla="*/ 1865265 w 2120396"/>
                <a:gd name="csY2238" fmla="*/ 1589714 h 2362312"/>
                <a:gd name="csX2239" fmla="*/ 1866107 w 2120396"/>
                <a:gd name="csY2239" fmla="*/ 1589434 h 2362312"/>
                <a:gd name="csX2240" fmla="*/ 1866107 w 2120396"/>
                <a:gd name="csY2240" fmla="*/ 1589153 h 2362312"/>
                <a:gd name="csX2241" fmla="*/ 1871438 w 2120396"/>
                <a:gd name="csY2241" fmla="*/ 1586441 h 2362312"/>
                <a:gd name="csX2242" fmla="*/ 1879107 w 2120396"/>
                <a:gd name="csY2242" fmla="*/ 1585131 h 2362312"/>
                <a:gd name="csX2243" fmla="*/ 1879294 w 2120396"/>
                <a:gd name="csY2243" fmla="*/ 1584851 h 2362312"/>
                <a:gd name="csX2244" fmla="*/ 1884531 w 2120396"/>
                <a:gd name="csY2244" fmla="*/ 1584477 h 2362312"/>
                <a:gd name="csX2245" fmla="*/ 1904826 w 2120396"/>
                <a:gd name="csY2245" fmla="*/ 1590836 h 2362312"/>
                <a:gd name="csX2246" fmla="*/ 1914458 w 2120396"/>
                <a:gd name="csY2246" fmla="*/ 1589995 h 2362312"/>
                <a:gd name="csX2247" fmla="*/ 1929048 w 2120396"/>
                <a:gd name="csY2247" fmla="*/ 1588592 h 2362312"/>
                <a:gd name="csX2248" fmla="*/ 1930545 w 2120396"/>
                <a:gd name="csY2248" fmla="*/ 1591865 h 2362312"/>
                <a:gd name="csX2249" fmla="*/ 1935034 w 2120396"/>
                <a:gd name="csY2249" fmla="*/ 1598412 h 2362312"/>
                <a:gd name="csX2250" fmla="*/ 1935408 w 2120396"/>
                <a:gd name="csY2250" fmla="*/ 1604117 h 2362312"/>
                <a:gd name="csX2251" fmla="*/ 1994608 w 2120396"/>
                <a:gd name="csY2251" fmla="*/ 1609261 h 2362312"/>
                <a:gd name="csX2252" fmla="*/ 2001623 w 2120396"/>
                <a:gd name="csY2252" fmla="*/ 1609822 h 2362312"/>
                <a:gd name="csX2253" fmla="*/ 2007047 w 2120396"/>
                <a:gd name="csY2253" fmla="*/ 1610383 h 2362312"/>
                <a:gd name="csX2254" fmla="*/ 2009385 w 2120396"/>
                <a:gd name="csY2254" fmla="*/ 1610663 h 2362312"/>
                <a:gd name="csX2255" fmla="*/ 2012004 w 2120396"/>
                <a:gd name="csY2255" fmla="*/ 1610944 h 2362312"/>
                <a:gd name="csX2256" fmla="*/ 2017148 w 2120396"/>
                <a:gd name="csY2256" fmla="*/ 1611505 h 2362312"/>
                <a:gd name="csX2257" fmla="*/ 2023413 w 2120396"/>
                <a:gd name="csY2257" fmla="*/ 1612160 h 2362312"/>
                <a:gd name="csX2258" fmla="*/ 2031457 w 2120396"/>
                <a:gd name="csY2258" fmla="*/ 1612721 h 2362312"/>
                <a:gd name="csX2259" fmla="*/ 2038471 w 2120396"/>
                <a:gd name="csY2259" fmla="*/ 1617210 h 2362312"/>
                <a:gd name="csX2260" fmla="*/ 2046327 w 2120396"/>
                <a:gd name="csY2260" fmla="*/ 1621512 h 2362312"/>
                <a:gd name="csX2261" fmla="*/ 2049694 w 2120396"/>
                <a:gd name="csY2261" fmla="*/ 1608045 h 2362312"/>
                <a:gd name="csX2262" fmla="*/ 2058578 w 2120396"/>
                <a:gd name="csY2262" fmla="*/ 1578866 h 2362312"/>
                <a:gd name="csX2263" fmla="*/ 2099822 w 2120396"/>
                <a:gd name="csY2263" fmla="*/ 1583728 h 2362312"/>
                <a:gd name="csX2264" fmla="*/ 2078499 w 2120396"/>
                <a:gd name="csY2264" fmla="*/ 1533132 h 2362312"/>
                <a:gd name="csX2265" fmla="*/ 2106462 w 2120396"/>
                <a:gd name="csY2265" fmla="*/ 1507974 h 2362312"/>
                <a:gd name="csX2266" fmla="*/ 2107865 w 2120396"/>
                <a:gd name="csY2266" fmla="*/ 1491514 h 2362312"/>
                <a:gd name="csX2267" fmla="*/ 2086262 w 2120396"/>
                <a:gd name="csY2267" fmla="*/ 1492543 h 2362312"/>
                <a:gd name="csX2268" fmla="*/ 2084110 w 2120396"/>
                <a:gd name="csY2268" fmla="*/ 1481975 h 2362312"/>
                <a:gd name="csX2269" fmla="*/ 2107491 w 2120396"/>
                <a:gd name="csY2269" fmla="*/ 1477392 h 2362312"/>
                <a:gd name="csX2270" fmla="*/ 2113383 w 2120396"/>
                <a:gd name="csY2270" fmla="*/ 1420062 h 2362312"/>
                <a:gd name="csX2271" fmla="*/ 2113383 w 2120396"/>
                <a:gd name="csY2271" fmla="*/ 1417911 h 2362312"/>
                <a:gd name="csX2272" fmla="*/ 2120397 w 2120396"/>
                <a:gd name="csY2272" fmla="*/ 1348984 h 2362312"/>
                <a:gd name="csX2273" fmla="*/ 2112729 w 2120396"/>
                <a:gd name="csY2273" fmla="*/ 1335798 h 2362312"/>
                <a:gd name="csX2274" fmla="*/ 2109829 w 2120396"/>
                <a:gd name="csY2274" fmla="*/ 1335143 h 2362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  <a:cxn ang="0">
                  <a:pos x="csX2002" y="csY2002"/>
                </a:cxn>
                <a:cxn ang="0">
                  <a:pos x="csX2003" y="csY2003"/>
                </a:cxn>
                <a:cxn ang="0">
                  <a:pos x="csX2004" y="csY2004"/>
                </a:cxn>
                <a:cxn ang="0">
                  <a:pos x="csX2005" y="csY2005"/>
                </a:cxn>
                <a:cxn ang="0">
                  <a:pos x="csX2006" y="csY2006"/>
                </a:cxn>
                <a:cxn ang="0">
                  <a:pos x="csX2007" y="csY2007"/>
                </a:cxn>
                <a:cxn ang="0">
                  <a:pos x="csX2008" y="csY2008"/>
                </a:cxn>
                <a:cxn ang="0">
                  <a:pos x="csX2009" y="csY2009"/>
                </a:cxn>
                <a:cxn ang="0">
                  <a:pos x="csX2010" y="csY2010"/>
                </a:cxn>
                <a:cxn ang="0">
                  <a:pos x="csX2011" y="csY2011"/>
                </a:cxn>
                <a:cxn ang="0">
                  <a:pos x="csX2012" y="csY2012"/>
                </a:cxn>
                <a:cxn ang="0">
                  <a:pos x="csX2013" y="csY2013"/>
                </a:cxn>
                <a:cxn ang="0">
                  <a:pos x="csX2014" y="csY2014"/>
                </a:cxn>
                <a:cxn ang="0">
                  <a:pos x="csX2015" y="csY2015"/>
                </a:cxn>
                <a:cxn ang="0">
                  <a:pos x="csX2016" y="csY2016"/>
                </a:cxn>
                <a:cxn ang="0">
                  <a:pos x="csX2017" y="csY2017"/>
                </a:cxn>
                <a:cxn ang="0">
                  <a:pos x="csX2018" y="csY2018"/>
                </a:cxn>
                <a:cxn ang="0">
                  <a:pos x="csX2019" y="csY2019"/>
                </a:cxn>
                <a:cxn ang="0">
                  <a:pos x="csX2020" y="csY2020"/>
                </a:cxn>
                <a:cxn ang="0">
                  <a:pos x="csX2021" y="csY2021"/>
                </a:cxn>
                <a:cxn ang="0">
                  <a:pos x="csX2022" y="csY2022"/>
                </a:cxn>
                <a:cxn ang="0">
                  <a:pos x="csX2023" y="csY2023"/>
                </a:cxn>
                <a:cxn ang="0">
                  <a:pos x="csX2024" y="csY2024"/>
                </a:cxn>
                <a:cxn ang="0">
                  <a:pos x="csX2025" y="csY2025"/>
                </a:cxn>
                <a:cxn ang="0">
                  <a:pos x="csX2026" y="csY2026"/>
                </a:cxn>
                <a:cxn ang="0">
                  <a:pos x="csX2027" y="csY2027"/>
                </a:cxn>
                <a:cxn ang="0">
                  <a:pos x="csX2028" y="csY2028"/>
                </a:cxn>
                <a:cxn ang="0">
                  <a:pos x="csX2029" y="csY2029"/>
                </a:cxn>
                <a:cxn ang="0">
                  <a:pos x="csX2030" y="csY2030"/>
                </a:cxn>
                <a:cxn ang="0">
                  <a:pos x="csX2031" y="csY2031"/>
                </a:cxn>
                <a:cxn ang="0">
                  <a:pos x="csX2032" y="csY2032"/>
                </a:cxn>
                <a:cxn ang="0">
                  <a:pos x="csX2033" y="csY2033"/>
                </a:cxn>
                <a:cxn ang="0">
                  <a:pos x="csX2034" y="csY2034"/>
                </a:cxn>
                <a:cxn ang="0">
                  <a:pos x="csX2035" y="csY2035"/>
                </a:cxn>
                <a:cxn ang="0">
                  <a:pos x="csX2036" y="csY2036"/>
                </a:cxn>
                <a:cxn ang="0">
                  <a:pos x="csX2037" y="csY2037"/>
                </a:cxn>
                <a:cxn ang="0">
                  <a:pos x="csX2038" y="csY2038"/>
                </a:cxn>
                <a:cxn ang="0">
                  <a:pos x="csX2039" y="csY2039"/>
                </a:cxn>
                <a:cxn ang="0">
                  <a:pos x="csX2040" y="csY2040"/>
                </a:cxn>
                <a:cxn ang="0">
                  <a:pos x="csX2041" y="csY2041"/>
                </a:cxn>
                <a:cxn ang="0">
                  <a:pos x="csX2042" y="csY2042"/>
                </a:cxn>
                <a:cxn ang="0">
                  <a:pos x="csX2043" y="csY2043"/>
                </a:cxn>
                <a:cxn ang="0">
                  <a:pos x="csX2044" y="csY2044"/>
                </a:cxn>
                <a:cxn ang="0">
                  <a:pos x="csX2045" y="csY2045"/>
                </a:cxn>
                <a:cxn ang="0">
                  <a:pos x="csX2046" y="csY2046"/>
                </a:cxn>
                <a:cxn ang="0">
                  <a:pos x="csX2047" y="csY2047"/>
                </a:cxn>
                <a:cxn ang="0">
                  <a:pos x="csX2048" y="csY2048"/>
                </a:cxn>
                <a:cxn ang="0">
                  <a:pos x="csX2049" y="csY2049"/>
                </a:cxn>
                <a:cxn ang="0">
                  <a:pos x="csX2050" y="csY2050"/>
                </a:cxn>
                <a:cxn ang="0">
                  <a:pos x="csX2051" y="csY2051"/>
                </a:cxn>
                <a:cxn ang="0">
                  <a:pos x="csX2052" y="csY2052"/>
                </a:cxn>
                <a:cxn ang="0">
                  <a:pos x="csX2053" y="csY2053"/>
                </a:cxn>
                <a:cxn ang="0">
                  <a:pos x="csX2054" y="csY2054"/>
                </a:cxn>
                <a:cxn ang="0">
                  <a:pos x="csX2055" y="csY2055"/>
                </a:cxn>
                <a:cxn ang="0">
                  <a:pos x="csX2056" y="csY2056"/>
                </a:cxn>
                <a:cxn ang="0">
                  <a:pos x="csX2057" y="csY2057"/>
                </a:cxn>
                <a:cxn ang="0">
                  <a:pos x="csX2058" y="csY2058"/>
                </a:cxn>
                <a:cxn ang="0">
                  <a:pos x="csX2059" y="csY2059"/>
                </a:cxn>
                <a:cxn ang="0">
                  <a:pos x="csX2060" y="csY2060"/>
                </a:cxn>
                <a:cxn ang="0">
                  <a:pos x="csX2061" y="csY2061"/>
                </a:cxn>
                <a:cxn ang="0">
                  <a:pos x="csX2062" y="csY2062"/>
                </a:cxn>
                <a:cxn ang="0">
                  <a:pos x="csX2063" y="csY2063"/>
                </a:cxn>
                <a:cxn ang="0">
                  <a:pos x="csX2064" y="csY2064"/>
                </a:cxn>
                <a:cxn ang="0">
                  <a:pos x="csX2065" y="csY2065"/>
                </a:cxn>
                <a:cxn ang="0">
                  <a:pos x="csX2066" y="csY2066"/>
                </a:cxn>
                <a:cxn ang="0">
                  <a:pos x="csX2067" y="csY2067"/>
                </a:cxn>
                <a:cxn ang="0">
                  <a:pos x="csX2068" y="csY2068"/>
                </a:cxn>
                <a:cxn ang="0">
                  <a:pos x="csX2069" y="csY2069"/>
                </a:cxn>
                <a:cxn ang="0">
                  <a:pos x="csX2070" y="csY2070"/>
                </a:cxn>
                <a:cxn ang="0">
                  <a:pos x="csX2071" y="csY2071"/>
                </a:cxn>
                <a:cxn ang="0">
                  <a:pos x="csX2072" y="csY2072"/>
                </a:cxn>
                <a:cxn ang="0">
                  <a:pos x="csX2073" y="csY2073"/>
                </a:cxn>
                <a:cxn ang="0">
                  <a:pos x="csX2074" y="csY2074"/>
                </a:cxn>
                <a:cxn ang="0">
                  <a:pos x="csX2075" y="csY2075"/>
                </a:cxn>
                <a:cxn ang="0">
                  <a:pos x="csX2076" y="csY2076"/>
                </a:cxn>
                <a:cxn ang="0">
                  <a:pos x="csX2077" y="csY2077"/>
                </a:cxn>
                <a:cxn ang="0">
                  <a:pos x="csX2078" y="csY2078"/>
                </a:cxn>
                <a:cxn ang="0">
                  <a:pos x="csX2079" y="csY2079"/>
                </a:cxn>
                <a:cxn ang="0">
                  <a:pos x="csX2080" y="csY2080"/>
                </a:cxn>
                <a:cxn ang="0">
                  <a:pos x="csX2081" y="csY2081"/>
                </a:cxn>
                <a:cxn ang="0">
                  <a:pos x="csX2082" y="csY2082"/>
                </a:cxn>
                <a:cxn ang="0">
                  <a:pos x="csX2083" y="csY2083"/>
                </a:cxn>
                <a:cxn ang="0">
                  <a:pos x="csX2084" y="csY2084"/>
                </a:cxn>
                <a:cxn ang="0">
                  <a:pos x="csX2085" y="csY2085"/>
                </a:cxn>
                <a:cxn ang="0">
                  <a:pos x="csX2086" y="csY2086"/>
                </a:cxn>
                <a:cxn ang="0">
                  <a:pos x="csX2087" y="csY2087"/>
                </a:cxn>
                <a:cxn ang="0">
                  <a:pos x="csX2088" y="csY2088"/>
                </a:cxn>
                <a:cxn ang="0">
                  <a:pos x="csX2089" y="csY2089"/>
                </a:cxn>
                <a:cxn ang="0">
                  <a:pos x="csX2090" y="csY2090"/>
                </a:cxn>
                <a:cxn ang="0">
                  <a:pos x="csX2091" y="csY2091"/>
                </a:cxn>
                <a:cxn ang="0">
                  <a:pos x="csX2092" y="csY2092"/>
                </a:cxn>
                <a:cxn ang="0">
                  <a:pos x="csX2093" y="csY2093"/>
                </a:cxn>
                <a:cxn ang="0">
                  <a:pos x="csX2094" y="csY2094"/>
                </a:cxn>
                <a:cxn ang="0">
                  <a:pos x="csX2095" y="csY2095"/>
                </a:cxn>
                <a:cxn ang="0">
                  <a:pos x="csX2096" y="csY2096"/>
                </a:cxn>
                <a:cxn ang="0">
                  <a:pos x="csX2097" y="csY2097"/>
                </a:cxn>
                <a:cxn ang="0">
                  <a:pos x="csX2098" y="csY2098"/>
                </a:cxn>
                <a:cxn ang="0">
                  <a:pos x="csX2099" y="csY2099"/>
                </a:cxn>
                <a:cxn ang="0">
                  <a:pos x="csX2100" y="csY2100"/>
                </a:cxn>
                <a:cxn ang="0">
                  <a:pos x="csX2101" y="csY2101"/>
                </a:cxn>
                <a:cxn ang="0">
                  <a:pos x="csX2102" y="csY2102"/>
                </a:cxn>
                <a:cxn ang="0">
                  <a:pos x="csX2103" y="csY2103"/>
                </a:cxn>
                <a:cxn ang="0">
                  <a:pos x="csX2104" y="csY2104"/>
                </a:cxn>
                <a:cxn ang="0">
                  <a:pos x="csX2105" y="csY2105"/>
                </a:cxn>
                <a:cxn ang="0">
                  <a:pos x="csX2106" y="csY2106"/>
                </a:cxn>
                <a:cxn ang="0">
                  <a:pos x="csX2107" y="csY2107"/>
                </a:cxn>
                <a:cxn ang="0">
                  <a:pos x="csX2108" y="csY2108"/>
                </a:cxn>
                <a:cxn ang="0">
                  <a:pos x="csX2109" y="csY2109"/>
                </a:cxn>
                <a:cxn ang="0">
                  <a:pos x="csX2110" y="csY2110"/>
                </a:cxn>
                <a:cxn ang="0">
                  <a:pos x="csX2111" y="csY2111"/>
                </a:cxn>
                <a:cxn ang="0">
                  <a:pos x="csX2112" y="csY2112"/>
                </a:cxn>
                <a:cxn ang="0">
                  <a:pos x="csX2113" y="csY2113"/>
                </a:cxn>
                <a:cxn ang="0">
                  <a:pos x="csX2114" y="csY2114"/>
                </a:cxn>
                <a:cxn ang="0">
                  <a:pos x="csX2115" y="csY2115"/>
                </a:cxn>
                <a:cxn ang="0">
                  <a:pos x="csX2116" y="csY2116"/>
                </a:cxn>
                <a:cxn ang="0">
                  <a:pos x="csX2117" y="csY2117"/>
                </a:cxn>
                <a:cxn ang="0">
                  <a:pos x="csX2118" y="csY2118"/>
                </a:cxn>
                <a:cxn ang="0">
                  <a:pos x="csX2119" y="csY2119"/>
                </a:cxn>
                <a:cxn ang="0">
                  <a:pos x="csX2120" y="csY2120"/>
                </a:cxn>
                <a:cxn ang="0">
                  <a:pos x="csX2121" y="csY2121"/>
                </a:cxn>
                <a:cxn ang="0">
                  <a:pos x="csX2122" y="csY2122"/>
                </a:cxn>
                <a:cxn ang="0">
                  <a:pos x="csX2123" y="csY2123"/>
                </a:cxn>
                <a:cxn ang="0">
                  <a:pos x="csX2124" y="csY2124"/>
                </a:cxn>
                <a:cxn ang="0">
                  <a:pos x="csX2125" y="csY2125"/>
                </a:cxn>
                <a:cxn ang="0">
                  <a:pos x="csX2126" y="csY2126"/>
                </a:cxn>
                <a:cxn ang="0">
                  <a:pos x="csX2127" y="csY2127"/>
                </a:cxn>
                <a:cxn ang="0">
                  <a:pos x="csX2128" y="csY2128"/>
                </a:cxn>
                <a:cxn ang="0">
                  <a:pos x="csX2129" y="csY2129"/>
                </a:cxn>
                <a:cxn ang="0">
                  <a:pos x="csX2130" y="csY2130"/>
                </a:cxn>
                <a:cxn ang="0">
                  <a:pos x="csX2131" y="csY2131"/>
                </a:cxn>
                <a:cxn ang="0">
                  <a:pos x="csX2132" y="csY2132"/>
                </a:cxn>
                <a:cxn ang="0">
                  <a:pos x="csX2133" y="csY2133"/>
                </a:cxn>
                <a:cxn ang="0">
                  <a:pos x="csX2134" y="csY2134"/>
                </a:cxn>
                <a:cxn ang="0">
                  <a:pos x="csX2135" y="csY2135"/>
                </a:cxn>
                <a:cxn ang="0">
                  <a:pos x="csX2136" y="csY2136"/>
                </a:cxn>
                <a:cxn ang="0">
                  <a:pos x="csX2137" y="csY2137"/>
                </a:cxn>
                <a:cxn ang="0">
                  <a:pos x="csX2138" y="csY2138"/>
                </a:cxn>
                <a:cxn ang="0">
                  <a:pos x="csX2139" y="csY2139"/>
                </a:cxn>
                <a:cxn ang="0">
                  <a:pos x="csX2140" y="csY2140"/>
                </a:cxn>
                <a:cxn ang="0">
                  <a:pos x="csX2141" y="csY2141"/>
                </a:cxn>
                <a:cxn ang="0">
                  <a:pos x="csX2142" y="csY2142"/>
                </a:cxn>
                <a:cxn ang="0">
                  <a:pos x="csX2143" y="csY2143"/>
                </a:cxn>
                <a:cxn ang="0">
                  <a:pos x="csX2144" y="csY2144"/>
                </a:cxn>
                <a:cxn ang="0">
                  <a:pos x="csX2145" y="csY2145"/>
                </a:cxn>
                <a:cxn ang="0">
                  <a:pos x="csX2146" y="csY2146"/>
                </a:cxn>
                <a:cxn ang="0">
                  <a:pos x="csX2147" y="csY2147"/>
                </a:cxn>
                <a:cxn ang="0">
                  <a:pos x="csX2148" y="csY2148"/>
                </a:cxn>
                <a:cxn ang="0">
                  <a:pos x="csX2149" y="csY2149"/>
                </a:cxn>
                <a:cxn ang="0">
                  <a:pos x="csX2150" y="csY2150"/>
                </a:cxn>
                <a:cxn ang="0">
                  <a:pos x="csX2151" y="csY2151"/>
                </a:cxn>
                <a:cxn ang="0">
                  <a:pos x="csX2152" y="csY2152"/>
                </a:cxn>
                <a:cxn ang="0">
                  <a:pos x="csX2153" y="csY2153"/>
                </a:cxn>
                <a:cxn ang="0">
                  <a:pos x="csX2154" y="csY2154"/>
                </a:cxn>
                <a:cxn ang="0">
                  <a:pos x="csX2155" y="csY2155"/>
                </a:cxn>
                <a:cxn ang="0">
                  <a:pos x="csX2156" y="csY2156"/>
                </a:cxn>
                <a:cxn ang="0">
                  <a:pos x="csX2157" y="csY2157"/>
                </a:cxn>
                <a:cxn ang="0">
                  <a:pos x="csX2158" y="csY2158"/>
                </a:cxn>
                <a:cxn ang="0">
                  <a:pos x="csX2159" y="csY2159"/>
                </a:cxn>
                <a:cxn ang="0">
                  <a:pos x="csX2160" y="csY2160"/>
                </a:cxn>
                <a:cxn ang="0">
                  <a:pos x="csX2161" y="csY2161"/>
                </a:cxn>
                <a:cxn ang="0">
                  <a:pos x="csX2162" y="csY2162"/>
                </a:cxn>
                <a:cxn ang="0">
                  <a:pos x="csX2163" y="csY2163"/>
                </a:cxn>
                <a:cxn ang="0">
                  <a:pos x="csX2164" y="csY2164"/>
                </a:cxn>
                <a:cxn ang="0">
                  <a:pos x="csX2165" y="csY2165"/>
                </a:cxn>
                <a:cxn ang="0">
                  <a:pos x="csX2166" y="csY2166"/>
                </a:cxn>
                <a:cxn ang="0">
                  <a:pos x="csX2167" y="csY2167"/>
                </a:cxn>
                <a:cxn ang="0">
                  <a:pos x="csX2168" y="csY2168"/>
                </a:cxn>
                <a:cxn ang="0">
                  <a:pos x="csX2169" y="csY2169"/>
                </a:cxn>
                <a:cxn ang="0">
                  <a:pos x="csX2170" y="csY2170"/>
                </a:cxn>
                <a:cxn ang="0">
                  <a:pos x="csX2171" y="csY2171"/>
                </a:cxn>
                <a:cxn ang="0">
                  <a:pos x="csX2172" y="csY2172"/>
                </a:cxn>
                <a:cxn ang="0">
                  <a:pos x="csX2173" y="csY2173"/>
                </a:cxn>
                <a:cxn ang="0">
                  <a:pos x="csX2174" y="csY2174"/>
                </a:cxn>
                <a:cxn ang="0">
                  <a:pos x="csX2175" y="csY2175"/>
                </a:cxn>
                <a:cxn ang="0">
                  <a:pos x="csX2176" y="csY2176"/>
                </a:cxn>
                <a:cxn ang="0">
                  <a:pos x="csX2177" y="csY2177"/>
                </a:cxn>
                <a:cxn ang="0">
                  <a:pos x="csX2178" y="csY2178"/>
                </a:cxn>
                <a:cxn ang="0">
                  <a:pos x="csX2179" y="csY2179"/>
                </a:cxn>
                <a:cxn ang="0">
                  <a:pos x="csX2180" y="csY2180"/>
                </a:cxn>
                <a:cxn ang="0">
                  <a:pos x="csX2181" y="csY2181"/>
                </a:cxn>
                <a:cxn ang="0">
                  <a:pos x="csX2182" y="csY2182"/>
                </a:cxn>
                <a:cxn ang="0">
                  <a:pos x="csX2183" y="csY2183"/>
                </a:cxn>
                <a:cxn ang="0">
                  <a:pos x="csX2184" y="csY2184"/>
                </a:cxn>
                <a:cxn ang="0">
                  <a:pos x="csX2185" y="csY2185"/>
                </a:cxn>
                <a:cxn ang="0">
                  <a:pos x="csX2186" y="csY2186"/>
                </a:cxn>
                <a:cxn ang="0">
                  <a:pos x="csX2187" y="csY2187"/>
                </a:cxn>
                <a:cxn ang="0">
                  <a:pos x="csX2188" y="csY2188"/>
                </a:cxn>
                <a:cxn ang="0">
                  <a:pos x="csX2189" y="csY2189"/>
                </a:cxn>
                <a:cxn ang="0">
                  <a:pos x="csX2190" y="csY2190"/>
                </a:cxn>
                <a:cxn ang="0">
                  <a:pos x="csX2191" y="csY2191"/>
                </a:cxn>
                <a:cxn ang="0">
                  <a:pos x="csX2192" y="csY2192"/>
                </a:cxn>
                <a:cxn ang="0">
                  <a:pos x="csX2193" y="csY2193"/>
                </a:cxn>
                <a:cxn ang="0">
                  <a:pos x="csX2194" y="csY2194"/>
                </a:cxn>
                <a:cxn ang="0">
                  <a:pos x="csX2195" y="csY2195"/>
                </a:cxn>
                <a:cxn ang="0">
                  <a:pos x="csX2196" y="csY2196"/>
                </a:cxn>
                <a:cxn ang="0">
                  <a:pos x="csX2197" y="csY2197"/>
                </a:cxn>
                <a:cxn ang="0">
                  <a:pos x="csX2198" y="csY2198"/>
                </a:cxn>
                <a:cxn ang="0">
                  <a:pos x="csX2199" y="csY2199"/>
                </a:cxn>
                <a:cxn ang="0">
                  <a:pos x="csX2200" y="csY2200"/>
                </a:cxn>
                <a:cxn ang="0">
                  <a:pos x="csX2201" y="csY2201"/>
                </a:cxn>
                <a:cxn ang="0">
                  <a:pos x="csX2202" y="csY2202"/>
                </a:cxn>
                <a:cxn ang="0">
                  <a:pos x="csX2203" y="csY2203"/>
                </a:cxn>
                <a:cxn ang="0">
                  <a:pos x="csX2204" y="csY2204"/>
                </a:cxn>
                <a:cxn ang="0">
                  <a:pos x="csX2205" y="csY2205"/>
                </a:cxn>
                <a:cxn ang="0">
                  <a:pos x="csX2206" y="csY2206"/>
                </a:cxn>
                <a:cxn ang="0">
                  <a:pos x="csX2207" y="csY2207"/>
                </a:cxn>
                <a:cxn ang="0">
                  <a:pos x="csX2208" y="csY2208"/>
                </a:cxn>
                <a:cxn ang="0">
                  <a:pos x="csX2209" y="csY2209"/>
                </a:cxn>
                <a:cxn ang="0">
                  <a:pos x="csX2210" y="csY2210"/>
                </a:cxn>
                <a:cxn ang="0">
                  <a:pos x="csX2211" y="csY2211"/>
                </a:cxn>
                <a:cxn ang="0">
                  <a:pos x="csX2212" y="csY2212"/>
                </a:cxn>
                <a:cxn ang="0">
                  <a:pos x="csX2213" y="csY2213"/>
                </a:cxn>
                <a:cxn ang="0">
                  <a:pos x="csX2214" y="csY2214"/>
                </a:cxn>
                <a:cxn ang="0">
                  <a:pos x="csX2215" y="csY2215"/>
                </a:cxn>
                <a:cxn ang="0">
                  <a:pos x="csX2216" y="csY2216"/>
                </a:cxn>
                <a:cxn ang="0">
                  <a:pos x="csX2217" y="csY2217"/>
                </a:cxn>
                <a:cxn ang="0">
                  <a:pos x="csX2218" y="csY2218"/>
                </a:cxn>
                <a:cxn ang="0">
                  <a:pos x="csX2219" y="csY2219"/>
                </a:cxn>
                <a:cxn ang="0">
                  <a:pos x="csX2220" y="csY2220"/>
                </a:cxn>
                <a:cxn ang="0">
                  <a:pos x="csX2221" y="csY2221"/>
                </a:cxn>
                <a:cxn ang="0">
                  <a:pos x="csX2222" y="csY2222"/>
                </a:cxn>
                <a:cxn ang="0">
                  <a:pos x="csX2223" y="csY2223"/>
                </a:cxn>
                <a:cxn ang="0">
                  <a:pos x="csX2224" y="csY2224"/>
                </a:cxn>
                <a:cxn ang="0">
                  <a:pos x="csX2225" y="csY2225"/>
                </a:cxn>
                <a:cxn ang="0">
                  <a:pos x="csX2226" y="csY2226"/>
                </a:cxn>
                <a:cxn ang="0">
                  <a:pos x="csX2227" y="csY2227"/>
                </a:cxn>
                <a:cxn ang="0">
                  <a:pos x="csX2228" y="csY2228"/>
                </a:cxn>
                <a:cxn ang="0">
                  <a:pos x="csX2229" y="csY2229"/>
                </a:cxn>
                <a:cxn ang="0">
                  <a:pos x="csX2230" y="csY2230"/>
                </a:cxn>
                <a:cxn ang="0">
                  <a:pos x="csX2231" y="csY2231"/>
                </a:cxn>
                <a:cxn ang="0">
                  <a:pos x="csX2232" y="csY2232"/>
                </a:cxn>
                <a:cxn ang="0">
                  <a:pos x="csX2233" y="csY2233"/>
                </a:cxn>
                <a:cxn ang="0">
                  <a:pos x="csX2234" y="csY2234"/>
                </a:cxn>
                <a:cxn ang="0">
                  <a:pos x="csX2235" y="csY2235"/>
                </a:cxn>
                <a:cxn ang="0">
                  <a:pos x="csX2236" y="csY2236"/>
                </a:cxn>
                <a:cxn ang="0">
                  <a:pos x="csX2237" y="csY2237"/>
                </a:cxn>
                <a:cxn ang="0">
                  <a:pos x="csX2238" y="csY2238"/>
                </a:cxn>
                <a:cxn ang="0">
                  <a:pos x="csX2239" y="csY2239"/>
                </a:cxn>
                <a:cxn ang="0">
                  <a:pos x="csX2240" y="csY2240"/>
                </a:cxn>
                <a:cxn ang="0">
                  <a:pos x="csX2241" y="csY2241"/>
                </a:cxn>
                <a:cxn ang="0">
                  <a:pos x="csX2242" y="csY2242"/>
                </a:cxn>
                <a:cxn ang="0">
                  <a:pos x="csX2243" y="csY2243"/>
                </a:cxn>
                <a:cxn ang="0">
                  <a:pos x="csX2244" y="csY2244"/>
                </a:cxn>
                <a:cxn ang="0">
                  <a:pos x="csX2245" y="csY2245"/>
                </a:cxn>
                <a:cxn ang="0">
                  <a:pos x="csX2246" y="csY2246"/>
                </a:cxn>
                <a:cxn ang="0">
                  <a:pos x="csX2247" y="csY2247"/>
                </a:cxn>
                <a:cxn ang="0">
                  <a:pos x="csX2248" y="csY2248"/>
                </a:cxn>
                <a:cxn ang="0">
                  <a:pos x="csX2249" y="csY2249"/>
                </a:cxn>
                <a:cxn ang="0">
                  <a:pos x="csX2250" y="csY2250"/>
                </a:cxn>
                <a:cxn ang="0">
                  <a:pos x="csX2251" y="csY2251"/>
                </a:cxn>
                <a:cxn ang="0">
                  <a:pos x="csX2252" y="csY2252"/>
                </a:cxn>
                <a:cxn ang="0">
                  <a:pos x="csX2253" y="csY2253"/>
                </a:cxn>
                <a:cxn ang="0">
                  <a:pos x="csX2254" y="csY2254"/>
                </a:cxn>
                <a:cxn ang="0">
                  <a:pos x="csX2255" y="csY2255"/>
                </a:cxn>
                <a:cxn ang="0">
                  <a:pos x="csX2256" y="csY2256"/>
                </a:cxn>
                <a:cxn ang="0">
                  <a:pos x="csX2257" y="csY2257"/>
                </a:cxn>
                <a:cxn ang="0">
                  <a:pos x="csX2258" y="csY2258"/>
                </a:cxn>
                <a:cxn ang="0">
                  <a:pos x="csX2259" y="csY2259"/>
                </a:cxn>
                <a:cxn ang="0">
                  <a:pos x="csX2260" y="csY2260"/>
                </a:cxn>
                <a:cxn ang="0">
                  <a:pos x="csX2261" y="csY2261"/>
                </a:cxn>
                <a:cxn ang="0">
                  <a:pos x="csX2262" y="csY2262"/>
                </a:cxn>
                <a:cxn ang="0">
                  <a:pos x="csX2263" y="csY2263"/>
                </a:cxn>
                <a:cxn ang="0">
                  <a:pos x="csX2264" y="csY2264"/>
                </a:cxn>
                <a:cxn ang="0">
                  <a:pos x="csX2265" y="csY2265"/>
                </a:cxn>
                <a:cxn ang="0">
                  <a:pos x="csX2266" y="csY2266"/>
                </a:cxn>
                <a:cxn ang="0">
                  <a:pos x="csX2267" y="csY2267"/>
                </a:cxn>
                <a:cxn ang="0">
                  <a:pos x="csX2268" y="csY2268"/>
                </a:cxn>
                <a:cxn ang="0">
                  <a:pos x="csX2269" y="csY2269"/>
                </a:cxn>
                <a:cxn ang="0">
                  <a:pos x="csX2270" y="csY2270"/>
                </a:cxn>
                <a:cxn ang="0">
                  <a:pos x="csX2271" y="csY2271"/>
                </a:cxn>
                <a:cxn ang="0">
                  <a:pos x="csX2272" y="csY2272"/>
                </a:cxn>
                <a:cxn ang="0">
                  <a:pos x="csX2273" y="csY2273"/>
                </a:cxn>
                <a:cxn ang="0">
                  <a:pos x="csX2274" y="csY2274"/>
                </a:cxn>
              </a:cxnLst>
              <a:rect l="l" t="t" r="r" b="b"/>
              <a:pathLst>
                <a:path w="2120396" h="2362312">
                  <a:moveTo>
                    <a:pt x="2109829" y="1335143"/>
                  </a:moveTo>
                  <a:lnTo>
                    <a:pt x="2098887" y="1316719"/>
                  </a:lnTo>
                  <a:lnTo>
                    <a:pt x="2077470" y="1280151"/>
                  </a:lnTo>
                  <a:lnTo>
                    <a:pt x="2051657" y="1235821"/>
                  </a:lnTo>
                  <a:lnTo>
                    <a:pt x="2051377" y="1235166"/>
                  </a:lnTo>
                  <a:lnTo>
                    <a:pt x="2051751" y="1202152"/>
                  </a:lnTo>
                  <a:lnTo>
                    <a:pt x="1995731" y="1174282"/>
                  </a:lnTo>
                  <a:lnTo>
                    <a:pt x="1983385" y="1168390"/>
                  </a:lnTo>
                  <a:lnTo>
                    <a:pt x="1969450" y="1154455"/>
                  </a:lnTo>
                  <a:cubicBezTo>
                    <a:pt x="1966458" y="1153988"/>
                    <a:pt x="1963652" y="1151930"/>
                    <a:pt x="1961220" y="1150434"/>
                  </a:cubicBezTo>
                  <a:cubicBezTo>
                    <a:pt x="1959257" y="1149124"/>
                    <a:pt x="1957480" y="1148189"/>
                    <a:pt x="1955235" y="1147347"/>
                  </a:cubicBezTo>
                  <a:cubicBezTo>
                    <a:pt x="1953084" y="1146506"/>
                    <a:pt x="1950558" y="1147067"/>
                    <a:pt x="1948127" y="1146786"/>
                  </a:cubicBezTo>
                  <a:cubicBezTo>
                    <a:pt x="1945789" y="1146506"/>
                    <a:pt x="1943264" y="1145851"/>
                    <a:pt x="1941019" y="1144822"/>
                  </a:cubicBezTo>
                  <a:cubicBezTo>
                    <a:pt x="1938588" y="1143794"/>
                    <a:pt x="1938400" y="1142671"/>
                    <a:pt x="1937839" y="1140333"/>
                  </a:cubicBezTo>
                  <a:cubicBezTo>
                    <a:pt x="1936904" y="1136405"/>
                    <a:pt x="1935876" y="1132103"/>
                    <a:pt x="1931480" y="1130607"/>
                  </a:cubicBezTo>
                  <a:cubicBezTo>
                    <a:pt x="1928300" y="1129578"/>
                    <a:pt x="1927085" y="1129578"/>
                    <a:pt x="1927552" y="1125463"/>
                  </a:cubicBezTo>
                  <a:cubicBezTo>
                    <a:pt x="1927832" y="1123219"/>
                    <a:pt x="1928955" y="1121535"/>
                    <a:pt x="1928861" y="1119103"/>
                  </a:cubicBezTo>
                  <a:cubicBezTo>
                    <a:pt x="1928861" y="1114334"/>
                    <a:pt x="1928487" y="1109751"/>
                    <a:pt x="1925775" y="1106010"/>
                  </a:cubicBezTo>
                  <a:cubicBezTo>
                    <a:pt x="1923531" y="1102924"/>
                    <a:pt x="1922501" y="1098715"/>
                    <a:pt x="1919696" y="1096003"/>
                  </a:cubicBezTo>
                  <a:cubicBezTo>
                    <a:pt x="1916797" y="1093104"/>
                    <a:pt x="1912682" y="1091514"/>
                    <a:pt x="1909408" y="1089550"/>
                  </a:cubicBezTo>
                  <a:cubicBezTo>
                    <a:pt x="1906135" y="1087586"/>
                    <a:pt x="1904826" y="1082910"/>
                    <a:pt x="1900617" y="1082162"/>
                  </a:cubicBezTo>
                  <a:cubicBezTo>
                    <a:pt x="1900336" y="1079543"/>
                    <a:pt x="1901366" y="1078701"/>
                    <a:pt x="1901833" y="1076550"/>
                  </a:cubicBezTo>
                  <a:cubicBezTo>
                    <a:pt x="1902581" y="1073557"/>
                    <a:pt x="1901552" y="1072809"/>
                    <a:pt x="1899401" y="1071874"/>
                  </a:cubicBezTo>
                  <a:cubicBezTo>
                    <a:pt x="1897437" y="1071126"/>
                    <a:pt x="1896315" y="1070845"/>
                    <a:pt x="1895380" y="1068788"/>
                  </a:cubicBezTo>
                  <a:cubicBezTo>
                    <a:pt x="1894819" y="1067572"/>
                    <a:pt x="1894538" y="1064298"/>
                    <a:pt x="1894725" y="1062896"/>
                  </a:cubicBezTo>
                  <a:cubicBezTo>
                    <a:pt x="1895193" y="1059342"/>
                    <a:pt x="1897624" y="1055694"/>
                    <a:pt x="1897998" y="1052047"/>
                  </a:cubicBezTo>
                  <a:cubicBezTo>
                    <a:pt x="1898279" y="1049241"/>
                    <a:pt x="1897998" y="1048867"/>
                    <a:pt x="1899775" y="1046716"/>
                  </a:cubicBezTo>
                  <a:cubicBezTo>
                    <a:pt x="1900804" y="1045407"/>
                    <a:pt x="1901272" y="1043910"/>
                    <a:pt x="1903049" y="1043536"/>
                  </a:cubicBezTo>
                  <a:cubicBezTo>
                    <a:pt x="1903049" y="1043162"/>
                    <a:pt x="1903236" y="1042881"/>
                    <a:pt x="1903329" y="1042508"/>
                  </a:cubicBezTo>
                  <a:cubicBezTo>
                    <a:pt x="1905667" y="1041946"/>
                    <a:pt x="1905293" y="1039982"/>
                    <a:pt x="1906603" y="1038673"/>
                  </a:cubicBezTo>
                  <a:cubicBezTo>
                    <a:pt x="1907725" y="1037457"/>
                    <a:pt x="1909502" y="1036896"/>
                    <a:pt x="1910811" y="1035774"/>
                  </a:cubicBezTo>
                  <a:cubicBezTo>
                    <a:pt x="1913897" y="1033249"/>
                    <a:pt x="1915674" y="1029133"/>
                    <a:pt x="1915207" y="1025206"/>
                  </a:cubicBezTo>
                  <a:cubicBezTo>
                    <a:pt x="1914833" y="1021558"/>
                    <a:pt x="1915207" y="1020343"/>
                    <a:pt x="1917264" y="1016976"/>
                  </a:cubicBezTo>
                  <a:lnTo>
                    <a:pt x="1920070" y="1014637"/>
                  </a:lnTo>
                  <a:lnTo>
                    <a:pt x="1918854" y="1012019"/>
                  </a:lnTo>
                  <a:lnTo>
                    <a:pt x="1915955" y="1012299"/>
                  </a:lnTo>
                  <a:lnTo>
                    <a:pt x="1912214" y="1012299"/>
                  </a:lnTo>
                  <a:lnTo>
                    <a:pt x="1909502" y="1012019"/>
                  </a:lnTo>
                  <a:lnTo>
                    <a:pt x="1907351" y="1011551"/>
                  </a:lnTo>
                  <a:lnTo>
                    <a:pt x="1906135" y="1011271"/>
                  </a:lnTo>
                  <a:lnTo>
                    <a:pt x="1904545" y="1010522"/>
                  </a:lnTo>
                  <a:lnTo>
                    <a:pt x="1897624" y="999393"/>
                  </a:lnTo>
                  <a:lnTo>
                    <a:pt x="1897812" y="998364"/>
                  </a:lnTo>
                  <a:lnTo>
                    <a:pt x="1899214" y="995091"/>
                  </a:lnTo>
                  <a:cubicBezTo>
                    <a:pt x="1900897" y="991443"/>
                    <a:pt x="1902020" y="989012"/>
                    <a:pt x="1901366" y="984336"/>
                  </a:cubicBezTo>
                  <a:cubicBezTo>
                    <a:pt x="1901085" y="981717"/>
                    <a:pt x="1900711" y="978911"/>
                    <a:pt x="1900711" y="976012"/>
                  </a:cubicBezTo>
                  <a:cubicBezTo>
                    <a:pt x="1900711" y="969840"/>
                    <a:pt x="1901366" y="964228"/>
                    <a:pt x="1901366" y="957962"/>
                  </a:cubicBezTo>
                  <a:lnTo>
                    <a:pt x="1901366" y="939257"/>
                  </a:lnTo>
                  <a:cubicBezTo>
                    <a:pt x="1901366" y="936078"/>
                    <a:pt x="1901085" y="933085"/>
                    <a:pt x="1900711" y="930186"/>
                  </a:cubicBezTo>
                  <a:cubicBezTo>
                    <a:pt x="1900524" y="928783"/>
                    <a:pt x="1900804" y="927286"/>
                    <a:pt x="1900711" y="925790"/>
                  </a:cubicBezTo>
                  <a:cubicBezTo>
                    <a:pt x="1900430" y="920740"/>
                    <a:pt x="1899120" y="915783"/>
                    <a:pt x="1898466" y="910733"/>
                  </a:cubicBezTo>
                  <a:cubicBezTo>
                    <a:pt x="1898185" y="908395"/>
                    <a:pt x="1897998" y="906150"/>
                    <a:pt x="1897812" y="903999"/>
                  </a:cubicBezTo>
                  <a:cubicBezTo>
                    <a:pt x="1897624" y="901754"/>
                    <a:pt x="1897343" y="899604"/>
                    <a:pt x="1896689" y="897265"/>
                  </a:cubicBezTo>
                  <a:cubicBezTo>
                    <a:pt x="1895380" y="892496"/>
                    <a:pt x="1897531" y="887913"/>
                    <a:pt x="1897437" y="882863"/>
                  </a:cubicBezTo>
                  <a:cubicBezTo>
                    <a:pt x="1897437" y="880057"/>
                    <a:pt x="1897905" y="878280"/>
                    <a:pt x="1898747" y="875755"/>
                  </a:cubicBezTo>
                  <a:cubicBezTo>
                    <a:pt x="1899589" y="873136"/>
                    <a:pt x="1899682" y="871453"/>
                    <a:pt x="1900056" y="868647"/>
                  </a:cubicBezTo>
                  <a:cubicBezTo>
                    <a:pt x="1900430" y="866029"/>
                    <a:pt x="1900617" y="864252"/>
                    <a:pt x="1900056" y="861633"/>
                  </a:cubicBezTo>
                  <a:cubicBezTo>
                    <a:pt x="1899589" y="859295"/>
                    <a:pt x="1899308" y="856957"/>
                    <a:pt x="1898840" y="854431"/>
                  </a:cubicBezTo>
                  <a:cubicBezTo>
                    <a:pt x="1898466" y="852374"/>
                    <a:pt x="1897437" y="850129"/>
                    <a:pt x="1896876" y="847978"/>
                  </a:cubicBezTo>
                  <a:cubicBezTo>
                    <a:pt x="1896315" y="845921"/>
                    <a:pt x="1896221" y="843583"/>
                    <a:pt x="1895473" y="841525"/>
                  </a:cubicBezTo>
                  <a:cubicBezTo>
                    <a:pt x="1892761" y="833669"/>
                    <a:pt x="1887150" y="826936"/>
                    <a:pt x="1885186" y="818893"/>
                  </a:cubicBezTo>
                  <a:cubicBezTo>
                    <a:pt x="1884624" y="816555"/>
                    <a:pt x="1883596" y="814216"/>
                    <a:pt x="1883222" y="811785"/>
                  </a:cubicBezTo>
                  <a:cubicBezTo>
                    <a:pt x="1882941" y="809260"/>
                    <a:pt x="1883502" y="807015"/>
                    <a:pt x="1883877" y="804864"/>
                  </a:cubicBezTo>
                  <a:cubicBezTo>
                    <a:pt x="1886028" y="791771"/>
                    <a:pt x="1885092" y="776994"/>
                    <a:pt x="1882941" y="764088"/>
                  </a:cubicBezTo>
                  <a:cubicBezTo>
                    <a:pt x="1881912" y="757822"/>
                    <a:pt x="1879013" y="752210"/>
                    <a:pt x="1878265" y="745944"/>
                  </a:cubicBezTo>
                  <a:cubicBezTo>
                    <a:pt x="1877891" y="742952"/>
                    <a:pt x="1877236" y="739959"/>
                    <a:pt x="1876955" y="736966"/>
                  </a:cubicBezTo>
                  <a:cubicBezTo>
                    <a:pt x="1876675" y="734441"/>
                    <a:pt x="1877236" y="731822"/>
                    <a:pt x="1876862" y="729390"/>
                  </a:cubicBezTo>
                  <a:cubicBezTo>
                    <a:pt x="1876020" y="724247"/>
                    <a:pt x="1872186" y="720693"/>
                    <a:pt x="1870596" y="715923"/>
                  </a:cubicBezTo>
                  <a:cubicBezTo>
                    <a:pt x="1869474" y="712837"/>
                    <a:pt x="1868725" y="709938"/>
                    <a:pt x="1867229" y="706851"/>
                  </a:cubicBezTo>
                  <a:lnTo>
                    <a:pt x="1864424" y="702175"/>
                  </a:lnTo>
                  <a:lnTo>
                    <a:pt x="1861057" y="695254"/>
                  </a:lnTo>
                  <a:lnTo>
                    <a:pt x="1859747" y="690110"/>
                  </a:lnTo>
                  <a:lnTo>
                    <a:pt x="1859280" y="686463"/>
                  </a:lnTo>
                  <a:lnTo>
                    <a:pt x="1858064" y="680758"/>
                  </a:lnTo>
                  <a:lnTo>
                    <a:pt x="1857035" y="675521"/>
                  </a:lnTo>
                  <a:lnTo>
                    <a:pt x="1855820" y="670377"/>
                  </a:lnTo>
                  <a:lnTo>
                    <a:pt x="1854323" y="665233"/>
                  </a:lnTo>
                  <a:lnTo>
                    <a:pt x="1852920" y="660183"/>
                  </a:lnTo>
                  <a:lnTo>
                    <a:pt x="1850301" y="654852"/>
                  </a:lnTo>
                  <a:lnTo>
                    <a:pt x="1847870" y="648773"/>
                  </a:lnTo>
                  <a:lnTo>
                    <a:pt x="1846093" y="644658"/>
                  </a:lnTo>
                  <a:lnTo>
                    <a:pt x="1844783" y="639795"/>
                  </a:lnTo>
                  <a:lnTo>
                    <a:pt x="1843661" y="634277"/>
                  </a:lnTo>
                  <a:lnTo>
                    <a:pt x="1842913" y="628666"/>
                  </a:lnTo>
                  <a:lnTo>
                    <a:pt x="1842165" y="623709"/>
                  </a:lnTo>
                  <a:cubicBezTo>
                    <a:pt x="1841417" y="620155"/>
                    <a:pt x="1841043" y="617256"/>
                    <a:pt x="1839453" y="614076"/>
                  </a:cubicBezTo>
                  <a:cubicBezTo>
                    <a:pt x="1838891" y="612860"/>
                    <a:pt x="1838424" y="611738"/>
                    <a:pt x="1837956" y="610335"/>
                  </a:cubicBezTo>
                  <a:cubicBezTo>
                    <a:pt x="1836834" y="606781"/>
                    <a:pt x="1835431" y="603975"/>
                    <a:pt x="1833935" y="600796"/>
                  </a:cubicBezTo>
                  <a:cubicBezTo>
                    <a:pt x="1832625" y="598083"/>
                    <a:pt x="1831690" y="596306"/>
                    <a:pt x="1831409" y="593033"/>
                  </a:cubicBezTo>
                  <a:cubicBezTo>
                    <a:pt x="1831223" y="590601"/>
                    <a:pt x="1830287" y="587609"/>
                    <a:pt x="1829633" y="585084"/>
                  </a:cubicBezTo>
                  <a:cubicBezTo>
                    <a:pt x="1828136" y="579192"/>
                    <a:pt x="1827108" y="573113"/>
                    <a:pt x="1826359" y="567034"/>
                  </a:cubicBezTo>
                  <a:cubicBezTo>
                    <a:pt x="1826266" y="565724"/>
                    <a:pt x="1825424" y="564321"/>
                    <a:pt x="1825237" y="563012"/>
                  </a:cubicBezTo>
                  <a:cubicBezTo>
                    <a:pt x="1824395" y="557868"/>
                    <a:pt x="1823460" y="552537"/>
                    <a:pt x="1823740" y="547300"/>
                  </a:cubicBezTo>
                  <a:cubicBezTo>
                    <a:pt x="1824770" y="535984"/>
                    <a:pt x="1826079" y="524761"/>
                    <a:pt x="1827575" y="513445"/>
                  </a:cubicBezTo>
                  <a:cubicBezTo>
                    <a:pt x="1826640" y="509143"/>
                    <a:pt x="1827388" y="505495"/>
                    <a:pt x="1829726" y="502596"/>
                  </a:cubicBezTo>
                  <a:cubicBezTo>
                    <a:pt x="1830287" y="500912"/>
                    <a:pt x="1831316" y="499322"/>
                    <a:pt x="1831971" y="497733"/>
                  </a:cubicBezTo>
                  <a:cubicBezTo>
                    <a:pt x="1834963" y="489502"/>
                    <a:pt x="1822432" y="482862"/>
                    <a:pt x="1816259" y="481927"/>
                  </a:cubicBezTo>
                  <a:cubicBezTo>
                    <a:pt x="1810928" y="481179"/>
                    <a:pt x="1802230" y="477344"/>
                    <a:pt x="1800453" y="471733"/>
                  </a:cubicBezTo>
                  <a:cubicBezTo>
                    <a:pt x="1800079" y="471733"/>
                    <a:pt x="1799798" y="471546"/>
                    <a:pt x="1799425" y="471453"/>
                  </a:cubicBezTo>
                  <a:cubicBezTo>
                    <a:pt x="1798021" y="467992"/>
                    <a:pt x="1795964" y="464999"/>
                    <a:pt x="1794374" y="461726"/>
                  </a:cubicBezTo>
                  <a:cubicBezTo>
                    <a:pt x="1793813" y="460791"/>
                    <a:pt x="1794000" y="459388"/>
                    <a:pt x="1793626" y="458640"/>
                  </a:cubicBezTo>
                  <a:cubicBezTo>
                    <a:pt x="1793252" y="457985"/>
                    <a:pt x="1792410" y="457611"/>
                    <a:pt x="1792129" y="456863"/>
                  </a:cubicBezTo>
                  <a:cubicBezTo>
                    <a:pt x="1791101" y="454899"/>
                    <a:pt x="1790540" y="452841"/>
                    <a:pt x="1789605" y="450877"/>
                  </a:cubicBezTo>
                  <a:cubicBezTo>
                    <a:pt x="1787547" y="447043"/>
                    <a:pt x="1786518" y="443582"/>
                    <a:pt x="1785864" y="439280"/>
                  </a:cubicBezTo>
                  <a:cubicBezTo>
                    <a:pt x="1785302" y="435165"/>
                    <a:pt x="1783152" y="432172"/>
                    <a:pt x="1781842" y="428432"/>
                  </a:cubicBezTo>
                  <a:cubicBezTo>
                    <a:pt x="1781468" y="428432"/>
                    <a:pt x="1781094" y="428244"/>
                    <a:pt x="1780813" y="428244"/>
                  </a:cubicBezTo>
                  <a:cubicBezTo>
                    <a:pt x="1781094" y="426280"/>
                    <a:pt x="1778475" y="425345"/>
                    <a:pt x="1777447" y="424503"/>
                  </a:cubicBezTo>
                  <a:cubicBezTo>
                    <a:pt x="1776418" y="423662"/>
                    <a:pt x="1775483" y="422259"/>
                    <a:pt x="1774734" y="421417"/>
                  </a:cubicBezTo>
                  <a:cubicBezTo>
                    <a:pt x="1773332" y="419734"/>
                    <a:pt x="1772022" y="414871"/>
                    <a:pt x="1769871" y="414684"/>
                  </a:cubicBezTo>
                  <a:cubicBezTo>
                    <a:pt x="1769684" y="412439"/>
                    <a:pt x="1766785" y="412252"/>
                    <a:pt x="1767065" y="409727"/>
                  </a:cubicBezTo>
                  <a:cubicBezTo>
                    <a:pt x="1765569" y="409540"/>
                    <a:pt x="1763605" y="405986"/>
                    <a:pt x="1762483" y="404583"/>
                  </a:cubicBezTo>
                  <a:cubicBezTo>
                    <a:pt x="1761173" y="402900"/>
                    <a:pt x="1760238" y="400936"/>
                    <a:pt x="1758835" y="399252"/>
                  </a:cubicBezTo>
                  <a:cubicBezTo>
                    <a:pt x="1755282" y="395044"/>
                    <a:pt x="1755562" y="391209"/>
                    <a:pt x="1755562" y="385691"/>
                  </a:cubicBezTo>
                  <a:cubicBezTo>
                    <a:pt x="1755562" y="383353"/>
                    <a:pt x="1755188" y="380360"/>
                    <a:pt x="1753505" y="378771"/>
                  </a:cubicBezTo>
                  <a:cubicBezTo>
                    <a:pt x="1751821" y="377181"/>
                    <a:pt x="1749951" y="377274"/>
                    <a:pt x="1748922" y="374936"/>
                  </a:cubicBezTo>
                  <a:cubicBezTo>
                    <a:pt x="1746958" y="370354"/>
                    <a:pt x="1749483" y="364461"/>
                    <a:pt x="1747238" y="359785"/>
                  </a:cubicBezTo>
                  <a:cubicBezTo>
                    <a:pt x="1745742" y="356512"/>
                    <a:pt x="1744339" y="352677"/>
                    <a:pt x="1743965" y="349030"/>
                  </a:cubicBezTo>
                  <a:cubicBezTo>
                    <a:pt x="1743965" y="348375"/>
                    <a:pt x="1743872" y="347721"/>
                    <a:pt x="1743872" y="347066"/>
                  </a:cubicBezTo>
                  <a:cubicBezTo>
                    <a:pt x="1743872" y="342109"/>
                    <a:pt x="1744526" y="336872"/>
                    <a:pt x="1744526" y="331541"/>
                  </a:cubicBezTo>
                  <a:cubicBezTo>
                    <a:pt x="1744526" y="328735"/>
                    <a:pt x="1744245" y="326491"/>
                    <a:pt x="1743965" y="323779"/>
                  </a:cubicBezTo>
                  <a:cubicBezTo>
                    <a:pt x="1743684" y="321254"/>
                    <a:pt x="1743684" y="318635"/>
                    <a:pt x="1743310" y="316016"/>
                  </a:cubicBezTo>
                  <a:cubicBezTo>
                    <a:pt x="1742562" y="311059"/>
                    <a:pt x="1740691" y="306290"/>
                    <a:pt x="1740785" y="301146"/>
                  </a:cubicBezTo>
                  <a:cubicBezTo>
                    <a:pt x="1740785" y="298340"/>
                    <a:pt x="1740130" y="296283"/>
                    <a:pt x="1740130" y="293383"/>
                  </a:cubicBezTo>
                  <a:cubicBezTo>
                    <a:pt x="1740130" y="290858"/>
                    <a:pt x="1740505" y="288053"/>
                    <a:pt x="1740130" y="285621"/>
                  </a:cubicBezTo>
                  <a:cubicBezTo>
                    <a:pt x="1739944" y="284312"/>
                    <a:pt x="1739102" y="283657"/>
                    <a:pt x="1738821" y="282441"/>
                  </a:cubicBezTo>
                  <a:cubicBezTo>
                    <a:pt x="1738541" y="281226"/>
                    <a:pt x="1739008" y="279822"/>
                    <a:pt x="1738728" y="278607"/>
                  </a:cubicBezTo>
                  <a:cubicBezTo>
                    <a:pt x="1738541" y="277672"/>
                    <a:pt x="1737792" y="276923"/>
                    <a:pt x="1737606" y="275895"/>
                  </a:cubicBezTo>
                  <a:cubicBezTo>
                    <a:pt x="1737418" y="274679"/>
                    <a:pt x="1737606" y="273182"/>
                    <a:pt x="1737606" y="271967"/>
                  </a:cubicBezTo>
                  <a:cubicBezTo>
                    <a:pt x="1737606" y="269254"/>
                    <a:pt x="1736857" y="267384"/>
                    <a:pt x="1736203" y="264952"/>
                  </a:cubicBezTo>
                  <a:cubicBezTo>
                    <a:pt x="1735829" y="263736"/>
                    <a:pt x="1735735" y="262334"/>
                    <a:pt x="1735454" y="260931"/>
                  </a:cubicBezTo>
                  <a:cubicBezTo>
                    <a:pt x="1735361" y="259995"/>
                    <a:pt x="1735174" y="259154"/>
                    <a:pt x="1734987" y="258312"/>
                  </a:cubicBezTo>
                  <a:cubicBezTo>
                    <a:pt x="1734426" y="255974"/>
                    <a:pt x="1733303" y="254571"/>
                    <a:pt x="1732368" y="252514"/>
                  </a:cubicBezTo>
                  <a:cubicBezTo>
                    <a:pt x="1730685" y="248305"/>
                    <a:pt x="1732836" y="243816"/>
                    <a:pt x="1731059" y="239607"/>
                  </a:cubicBezTo>
                  <a:cubicBezTo>
                    <a:pt x="1730124" y="237550"/>
                    <a:pt x="1730217" y="235586"/>
                    <a:pt x="1729656" y="233248"/>
                  </a:cubicBezTo>
                  <a:cubicBezTo>
                    <a:pt x="1729188" y="231471"/>
                    <a:pt x="1727972" y="229788"/>
                    <a:pt x="1727225" y="228011"/>
                  </a:cubicBezTo>
                  <a:cubicBezTo>
                    <a:pt x="1726383" y="226046"/>
                    <a:pt x="1726289" y="224644"/>
                    <a:pt x="1724512" y="222960"/>
                  </a:cubicBezTo>
                  <a:cubicBezTo>
                    <a:pt x="1723577" y="222025"/>
                    <a:pt x="1720958" y="219967"/>
                    <a:pt x="1719556" y="220154"/>
                  </a:cubicBezTo>
                  <a:cubicBezTo>
                    <a:pt x="1719556" y="219780"/>
                    <a:pt x="1719368" y="219406"/>
                    <a:pt x="1719275" y="219032"/>
                  </a:cubicBezTo>
                  <a:cubicBezTo>
                    <a:pt x="1716656" y="218471"/>
                    <a:pt x="1714972" y="215385"/>
                    <a:pt x="1713383" y="213234"/>
                  </a:cubicBezTo>
                  <a:cubicBezTo>
                    <a:pt x="1711606" y="210709"/>
                    <a:pt x="1710016" y="208183"/>
                    <a:pt x="1707865" y="205939"/>
                  </a:cubicBezTo>
                  <a:cubicBezTo>
                    <a:pt x="1703563" y="201356"/>
                    <a:pt x="1700383" y="197148"/>
                    <a:pt x="1696922" y="192285"/>
                  </a:cubicBezTo>
                  <a:cubicBezTo>
                    <a:pt x="1693182" y="187141"/>
                    <a:pt x="1690095" y="181903"/>
                    <a:pt x="1684671" y="178069"/>
                  </a:cubicBezTo>
                  <a:cubicBezTo>
                    <a:pt x="1682333" y="176479"/>
                    <a:pt x="1680930" y="174328"/>
                    <a:pt x="1679247" y="171990"/>
                  </a:cubicBezTo>
                  <a:cubicBezTo>
                    <a:pt x="1678311" y="170587"/>
                    <a:pt x="1677189" y="169091"/>
                    <a:pt x="1676161" y="167968"/>
                  </a:cubicBezTo>
                  <a:cubicBezTo>
                    <a:pt x="1675319" y="167033"/>
                    <a:pt x="1673729" y="165724"/>
                    <a:pt x="1673449" y="164227"/>
                  </a:cubicBezTo>
                  <a:cubicBezTo>
                    <a:pt x="1673074" y="164227"/>
                    <a:pt x="1672794" y="164040"/>
                    <a:pt x="1672419" y="163947"/>
                  </a:cubicBezTo>
                  <a:cubicBezTo>
                    <a:pt x="1671765" y="162264"/>
                    <a:pt x="1670268" y="159925"/>
                    <a:pt x="1668585" y="158803"/>
                  </a:cubicBezTo>
                  <a:cubicBezTo>
                    <a:pt x="1667743" y="158242"/>
                    <a:pt x="1666621" y="157774"/>
                    <a:pt x="1665686" y="157213"/>
                  </a:cubicBezTo>
                  <a:cubicBezTo>
                    <a:pt x="1664657" y="156652"/>
                    <a:pt x="1664564" y="155904"/>
                    <a:pt x="1663348" y="155623"/>
                  </a:cubicBezTo>
                  <a:cubicBezTo>
                    <a:pt x="1662973" y="153098"/>
                    <a:pt x="1663535" y="150479"/>
                    <a:pt x="1663254" y="147954"/>
                  </a:cubicBezTo>
                  <a:cubicBezTo>
                    <a:pt x="1663067" y="145897"/>
                    <a:pt x="1661758" y="144307"/>
                    <a:pt x="1661196" y="142249"/>
                  </a:cubicBezTo>
                  <a:cubicBezTo>
                    <a:pt x="1660823" y="142249"/>
                    <a:pt x="1660449" y="142062"/>
                    <a:pt x="1660168" y="142062"/>
                  </a:cubicBezTo>
                  <a:cubicBezTo>
                    <a:pt x="1660168" y="140285"/>
                    <a:pt x="1658952" y="139070"/>
                    <a:pt x="1658297" y="137480"/>
                  </a:cubicBezTo>
                  <a:cubicBezTo>
                    <a:pt x="1657736" y="136170"/>
                    <a:pt x="1657362" y="134580"/>
                    <a:pt x="1656614" y="133271"/>
                  </a:cubicBezTo>
                  <a:cubicBezTo>
                    <a:pt x="1655211" y="130652"/>
                    <a:pt x="1653154" y="128501"/>
                    <a:pt x="1651003" y="126631"/>
                  </a:cubicBezTo>
                  <a:cubicBezTo>
                    <a:pt x="1649974" y="125789"/>
                    <a:pt x="1647823" y="125135"/>
                    <a:pt x="1646607" y="124574"/>
                  </a:cubicBezTo>
                  <a:cubicBezTo>
                    <a:pt x="1645485" y="124106"/>
                    <a:pt x="1643053" y="123919"/>
                    <a:pt x="1642118" y="123264"/>
                  </a:cubicBezTo>
                  <a:cubicBezTo>
                    <a:pt x="1639873" y="121674"/>
                    <a:pt x="1638657" y="117653"/>
                    <a:pt x="1637442" y="115502"/>
                  </a:cubicBezTo>
                  <a:cubicBezTo>
                    <a:pt x="1635384" y="111574"/>
                    <a:pt x="1632017" y="108300"/>
                    <a:pt x="1630334" y="103998"/>
                  </a:cubicBezTo>
                  <a:cubicBezTo>
                    <a:pt x="1629211" y="101005"/>
                    <a:pt x="1627809" y="97919"/>
                    <a:pt x="1626312" y="95113"/>
                  </a:cubicBezTo>
                  <a:cubicBezTo>
                    <a:pt x="1624535" y="91747"/>
                    <a:pt x="1623319" y="88660"/>
                    <a:pt x="1621917" y="85293"/>
                  </a:cubicBezTo>
                  <a:cubicBezTo>
                    <a:pt x="1621356" y="83984"/>
                    <a:pt x="1620234" y="81833"/>
                    <a:pt x="1619392" y="80804"/>
                  </a:cubicBezTo>
                  <a:cubicBezTo>
                    <a:pt x="1618457" y="79776"/>
                    <a:pt x="1617054" y="79495"/>
                    <a:pt x="1616680" y="77718"/>
                  </a:cubicBezTo>
                  <a:cubicBezTo>
                    <a:pt x="1614903" y="77905"/>
                    <a:pt x="1613126" y="75380"/>
                    <a:pt x="1611816" y="74258"/>
                  </a:cubicBezTo>
                  <a:cubicBezTo>
                    <a:pt x="1610320" y="73042"/>
                    <a:pt x="1608450" y="70704"/>
                    <a:pt x="1607140" y="69114"/>
                  </a:cubicBezTo>
                  <a:cubicBezTo>
                    <a:pt x="1605644" y="67243"/>
                    <a:pt x="1604241" y="65747"/>
                    <a:pt x="1602651" y="63970"/>
                  </a:cubicBezTo>
                  <a:cubicBezTo>
                    <a:pt x="1601903" y="63128"/>
                    <a:pt x="1600968" y="62287"/>
                    <a:pt x="1600032" y="61538"/>
                  </a:cubicBezTo>
                  <a:cubicBezTo>
                    <a:pt x="1599191" y="60790"/>
                    <a:pt x="1598162" y="61538"/>
                    <a:pt x="1597975" y="59761"/>
                  </a:cubicBezTo>
                  <a:cubicBezTo>
                    <a:pt x="1595543" y="59481"/>
                    <a:pt x="1592644" y="56582"/>
                    <a:pt x="1590493" y="55553"/>
                  </a:cubicBezTo>
                  <a:cubicBezTo>
                    <a:pt x="1587500" y="54244"/>
                    <a:pt x="1584788" y="52373"/>
                    <a:pt x="1581982" y="50690"/>
                  </a:cubicBezTo>
                  <a:cubicBezTo>
                    <a:pt x="1579457" y="49287"/>
                    <a:pt x="1576932" y="47229"/>
                    <a:pt x="1574407" y="46013"/>
                  </a:cubicBezTo>
                  <a:cubicBezTo>
                    <a:pt x="1572069" y="44891"/>
                    <a:pt x="1569450" y="42834"/>
                    <a:pt x="1566644" y="42086"/>
                  </a:cubicBezTo>
                  <a:cubicBezTo>
                    <a:pt x="1566551" y="41711"/>
                    <a:pt x="1566458" y="41337"/>
                    <a:pt x="1566364" y="41057"/>
                  </a:cubicBezTo>
                  <a:cubicBezTo>
                    <a:pt x="1564681" y="40121"/>
                    <a:pt x="1562623" y="39467"/>
                    <a:pt x="1560846" y="38812"/>
                  </a:cubicBezTo>
                  <a:cubicBezTo>
                    <a:pt x="1560846" y="38438"/>
                    <a:pt x="1560659" y="38158"/>
                    <a:pt x="1560565" y="37783"/>
                  </a:cubicBezTo>
                  <a:cubicBezTo>
                    <a:pt x="1558601" y="37222"/>
                    <a:pt x="1557012" y="34323"/>
                    <a:pt x="1555982" y="32546"/>
                  </a:cubicBezTo>
                  <a:cubicBezTo>
                    <a:pt x="1555328" y="31424"/>
                    <a:pt x="1554767" y="30115"/>
                    <a:pt x="1554206" y="29273"/>
                  </a:cubicBezTo>
                  <a:cubicBezTo>
                    <a:pt x="1553644" y="28338"/>
                    <a:pt x="1552616" y="28525"/>
                    <a:pt x="1552803" y="26841"/>
                  </a:cubicBezTo>
                  <a:cubicBezTo>
                    <a:pt x="1552429" y="26841"/>
                    <a:pt x="1552055" y="26748"/>
                    <a:pt x="1551774" y="26654"/>
                  </a:cubicBezTo>
                  <a:lnTo>
                    <a:pt x="1545976" y="32172"/>
                  </a:lnTo>
                  <a:lnTo>
                    <a:pt x="1544479" y="28338"/>
                  </a:lnTo>
                  <a:lnTo>
                    <a:pt x="1504077" y="27402"/>
                  </a:lnTo>
                  <a:lnTo>
                    <a:pt x="1504077" y="29740"/>
                  </a:lnTo>
                  <a:lnTo>
                    <a:pt x="1499027" y="32546"/>
                  </a:lnTo>
                  <a:lnTo>
                    <a:pt x="1482379" y="35913"/>
                  </a:lnTo>
                  <a:lnTo>
                    <a:pt x="1471718" y="36755"/>
                  </a:lnTo>
                  <a:lnTo>
                    <a:pt x="1456286" y="39186"/>
                  </a:lnTo>
                  <a:lnTo>
                    <a:pt x="1446560" y="40496"/>
                  </a:lnTo>
                  <a:lnTo>
                    <a:pt x="1434776" y="42273"/>
                  </a:lnTo>
                  <a:lnTo>
                    <a:pt x="1431877" y="24316"/>
                  </a:lnTo>
                  <a:lnTo>
                    <a:pt x="1428136" y="0"/>
                  </a:lnTo>
                  <a:lnTo>
                    <a:pt x="1426920" y="1029"/>
                  </a:lnTo>
                  <a:lnTo>
                    <a:pt x="1426172" y="3928"/>
                  </a:lnTo>
                  <a:lnTo>
                    <a:pt x="1425143" y="6827"/>
                  </a:lnTo>
                  <a:lnTo>
                    <a:pt x="1423647" y="8978"/>
                  </a:lnTo>
                  <a:lnTo>
                    <a:pt x="1420560" y="9820"/>
                  </a:lnTo>
                  <a:lnTo>
                    <a:pt x="1417474" y="10942"/>
                  </a:lnTo>
                  <a:lnTo>
                    <a:pt x="1413733" y="11597"/>
                  </a:lnTo>
                  <a:lnTo>
                    <a:pt x="1409057" y="12439"/>
                  </a:lnTo>
                  <a:lnTo>
                    <a:pt x="1405503" y="12906"/>
                  </a:lnTo>
                  <a:lnTo>
                    <a:pt x="1401949" y="12439"/>
                  </a:lnTo>
                  <a:lnTo>
                    <a:pt x="1396618" y="11316"/>
                  </a:lnTo>
                  <a:lnTo>
                    <a:pt x="1390820" y="8604"/>
                  </a:lnTo>
                  <a:lnTo>
                    <a:pt x="1383712" y="7388"/>
                  </a:lnTo>
                  <a:lnTo>
                    <a:pt x="1381748" y="8137"/>
                  </a:lnTo>
                  <a:lnTo>
                    <a:pt x="1378662" y="11316"/>
                  </a:lnTo>
                  <a:lnTo>
                    <a:pt x="1376324" y="12252"/>
                  </a:lnTo>
                  <a:lnTo>
                    <a:pt x="1373050" y="12813"/>
                  </a:lnTo>
                  <a:lnTo>
                    <a:pt x="1370712" y="14496"/>
                  </a:lnTo>
                  <a:lnTo>
                    <a:pt x="1369684" y="17769"/>
                  </a:lnTo>
                  <a:lnTo>
                    <a:pt x="1368655" y="20388"/>
                  </a:lnTo>
                  <a:lnTo>
                    <a:pt x="1363418" y="24877"/>
                  </a:lnTo>
                  <a:lnTo>
                    <a:pt x="1361828" y="26374"/>
                  </a:lnTo>
                  <a:lnTo>
                    <a:pt x="1360331" y="30395"/>
                  </a:lnTo>
                  <a:lnTo>
                    <a:pt x="1356777" y="33481"/>
                  </a:lnTo>
                  <a:lnTo>
                    <a:pt x="1356403" y="35352"/>
                  </a:lnTo>
                  <a:lnTo>
                    <a:pt x="1356684" y="36848"/>
                  </a:lnTo>
                  <a:lnTo>
                    <a:pt x="1356871" y="38438"/>
                  </a:lnTo>
                  <a:lnTo>
                    <a:pt x="1356497" y="40683"/>
                  </a:lnTo>
                  <a:lnTo>
                    <a:pt x="1354907" y="42834"/>
                  </a:lnTo>
                  <a:lnTo>
                    <a:pt x="1350511" y="44517"/>
                  </a:lnTo>
                  <a:lnTo>
                    <a:pt x="1347986" y="46388"/>
                  </a:lnTo>
                  <a:lnTo>
                    <a:pt x="1345835" y="48258"/>
                  </a:lnTo>
                  <a:lnTo>
                    <a:pt x="1344526" y="51531"/>
                  </a:lnTo>
                  <a:lnTo>
                    <a:pt x="1344526" y="52747"/>
                  </a:lnTo>
                  <a:lnTo>
                    <a:pt x="1346490" y="55927"/>
                  </a:lnTo>
                  <a:lnTo>
                    <a:pt x="1346677" y="57236"/>
                  </a:lnTo>
                  <a:lnTo>
                    <a:pt x="1346116" y="59388"/>
                  </a:lnTo>
                  <a:lnTo>
                    <a:pt x="1344900" y="63128"/>
                  </a:lnTo>
                  <a:lnTo>
                    <a:pt x="1343591" y="67524"/>
                  </a:lnTo>
                  <a:lnTo>
                    <a:pt x="1341533" y="70423"/>
                  </a:lnTo>
                  <a:lnTo>
                    <a:pt x="1337605" y="71545"/>
                  </a:lnTo>
                  <a:lnTo>
                    <a:pt x="1334612" y="71732"/>
                  </a:lnTo>
                  <a:lnTo>
                    <a:pt x="1332274" y="72200"/>
                  </a:lnTo>
                  <a:lnTo>
                    <a:pt x="1330778" y="73136"/>
                  </a:lnTo>
                  <a:lnTo>
                    <a:pt x="1329842" y="76222"/>
                  </a:lnTo>
                  <a:lnTo>
                    <a:pt x="1328627" y="77718"/>
                  </a:lnTo>
                  <a:lnTo>
                    <a:pt x="1321893" y="80056"/>
                  </a:lnTo>
                  <a:lnTo>
                    <a:pt x="1320023" y="80524"/>
                  </a:lnTo>
                  <a:lnTo>
                    <a:pt x="1320958" y="82394"/>
                  </a:lnTo>
                  <a:lnTo>
                    <a:pt x="1320958" y="85293"/>
                  </a:lnTo>
                  <a:lnTo>
                    <a:pt x="1319555" y="89315"/>
                  </a:lnTo>
                  <a:lnTo>
                    <a:pt x="1319555" y="92495"/>
                  </a:lnTo>
                  <a:lnTo>
                    <a:pt x="1321145" y="95301"/>
                  </a:lnTo>
                  <a:lnTo>
                    <a:pt x="1322080" y="98200"/>
                  </a:lnTo>
                  <a:lnTo>
                    <a:pt x="1322922" y="100351"/>
                  </a:lnTo>
                  <a:lnTo>
                    <a:pt x="1324605" y="96329"/>
                  </a:lnTo>
                  <a:lnTo>
                    <a:pt x="1326663" y="95113"/>
                  </a:lnTo>
                  <a:lnTo>
                    <a:pt x="1327879" y="93897"/>
                  </a:lnTo>
                  <a:lnTo>
                    <a:pt x="1328346" y="92027"/>
                  </a:lnTo>
                  <a:lnTo>
                    <a:pt x="1335548" y="90624"/>
                  </a:lnTo>
                  <a:lnTo>
                    <a:pt x="1336670" y="91279"/>
                  </a:lnTo>
                  <a:lnTo>
                    <a:pt x="1341159" y="89034"/>
                  </a:lnTo>
                  <a:lnTo>
                    <a:pt x="1342281" y="91466"/>
                  </a:lnTo>
                  <a:lnTo>
                    <a:pt x="1347799" y="99228"/>
                  </a:lnTo>
                  <a:lnTo>
                    <a:pt x="1354159" y="108394"/>
                  </a:lnTo>
                  <a:lnTo>
                    <a:pt x="1356591" y="112041"/>
                  </a:lnTo>
                  <a:lnTo>
                    <a:pt x="1359676" y="116998"/>
                  </a:lnTo>
                  <a:lnTo>
                    <a:pt x="1356684" y="118494"/>
                  </a:lnTo>
                  <a:lnTo>
                    <a:pt x="1357152" y="119616"/>
                  </a:lnTo>
                  <a:lnTo>
                    <a:pt x="1353504" y="121861"/>
                  </a:lnTo>
                  <a:lnTo>
                    <a:pt x="1355468" y="125883"/>
                  </a:lnTo>
                  <a:lnTo>
                    <a:pt x="1359022" y="127473"/>
                  </a:lnTo>
                  <a:lnTo>
                    <a:pt x="1359396" y="129250"/>
                  </a:lnTo>
                  <a:lnTo>
                    <a:pt x="1364259" y="128595"/>
                  </a:lnTo>
                  <a:lnTo>
                    <a:pt x="1368374" y="128876"/>
                  </a:lnTo>
                  <a:lnTo>
                    <a:pt x="1370993" y="129904"/>
                  </a:lnTo>
                  <a:lnTo>
                    <a:pt x="1373331" y="131962"/>
                  </a:lnTo>
                  <a:lnTo>
                    <a:pt x="1373611" y="134206"/>
                  </a:lnTo>
                  <a:lnTo>
                    <a:pt x="1372022" y="137106"/>
                  </a:lnTo>
                  <a:lnTo>
                    <a:pt x="1370525" y="138134"/>
                  </a:lnTo>
                  <a:lnTo>
                    <a:pt x="1369403" y="139256"/>
                  </a:lnTo>
                  <a:lnTo>
                    <a:pt x="1368842" y="141033"/>
                  </a:lnTo>
                  <a:lnTo>
                    <a:pt x="1369590" y="144400"/>
                  </a:lnTo>
                  <a:lnTo>
                    <a:pt x="1371928" y="148328"/>
                  </a:lnTo>
                  <a:lnTo>
                    <a:pt x="1379971" y="152443"/>
                  </a:lnTo>
                  <a:lnTo>
                    <a:pt x="1382590" y="154314"/>
                  </a:lnTo>
                  <a:lnTo>
                    <a:pt x="1383432" y="156465"/>
                  </a:lnTo>
                  <a:lnTo>
                    <a:pt x="1383245" y="159177"/>
                  </a:lnTo>
                  <a:lnTo>
                    <a:pt x="1381655" y="161048"/>
                  </a:lnTo>
                  <a:lnTo>
                    <a:pt x="1378756" y="162264"/>
                  </a:lnTo>
                  <a:lnTo>
                    <a:pt x="1374547" y="162544"/>
                  </a:lnTo>
                  <a:lnTo>
                    <a:pt x="1373331" y="163386"/>
                  </a:lnTo>
                  <a:lnTo>
                    <a:pt x="1372676" y="165537"/>
                  </a:lnTo>
                  <a:lnTo>
                    <a:pt x="1374079" y="171803"/>
                  </a:lnTo>
                  <a:lnTo>
                    <a:pt x="1375576" y="177695"/>
                  </a:lnTo>
                  <a:lnTo>
                    <a:pt x="1375949" y="184896"/>
                  </a:lnTo>
                  <a:lnTo>
                    <a:pt x="1377165" y="190414"/>
                  </a:lnTo>
                  <a:lnTo>
                    <a:pt x="1380252" y="194810"/>
                  </a:lnTo>
                  <a:lnTo>
                    <a:pt x="1383151" y="203133"/>
                  </a:lnTo>
                  <a:lnTo>
                    <a:pt x="1384460" y="206407"/>
                  </a:lnTo>
                  <a:lnTo>
                    <a:pt x="1385583" y="208464"/>
                  </a:lnTo>
                  <a:lnTo>
                    <a:pt x="1386144" y="212205"/>
                  </a:lnTo>
                  <a:lnTo>
                    <a:pt x="1386144" y="219593"/>
                  </a:lnTo>
                  <a:lnTo>
                    <a:pt x="1386798" y="224176"/>
                  </a:lnTo>
                  <a:lnTo>
                    <a:pt x="1388763" y="227636"/>
                  </a:lnTo>
                  <a:lnTo>
                    <a:pt x="1393626" y="233154"/>
                  </a:lnTo>
                  <a:lnTo>
                    <a:pt x="1394280" y="237737"/>
                  </a:lnTo>
                  <a:lnTo>
                    <a:pt x="1394748" y="244564"/>
                  </a:lnTo>
                  <a:lnTo>
                    <a:pt x="1395122" y="250456"/>
                  </a:lnTo>
                  <a:lnTo>
                    <a:pt x="1396338" y="256629"/>
                  </a:lnTo>
                  <a:lnTo>
                    <a:pt x="1397460" y="260089"/>
                  </a:lnTo>
                  <a:lnTo>
                    <a:pt x="1399985" y="263082"/>
                  </a:lnTo>
                  <a:lnTo>
                    <a:pt x="1401388" y="263643"/>
                  </a:lnTo>
                  <a:lnTo>
                    <a:pt x="1404475" y="265607"/>
                  </a:lnTo>
                  <a:lnTo>
                    <a:pt x="1406813" y="268413"/>
                  </a:lnTo>
                  <a:lnTo>
                    <a:pt x="1401762" y="270657"/>
                  </a:lnTo>
                  <a:lnTo>
                    <a:pt x="1394280" y="272247"/>
                  </a:lnTo>
                  <a:lnTo>
                    <a:pt x="1387266" y="273182"/>
                  </a:lnTo>
                  <a:lnTo>
                    <a:pt x="1386611" y="281132"/>
                  </a:lnTo>
                  <a:lnTo>
                    <a:pt x="1386611" y="282067"/>
                  </a:lnTo>
                  <a:lnTo>
                    <a:pt x="1385209" y="287585"/>
                  </a:lnTo>
                  <a:lnTo>
                    <a:pt x="1360051" y="283751"/>
                  </a:lnTo>
                  <a:lnTo>
                    <a:pt x="1355749" y="283189"/>
                  </a:lnTo>
                  <a:lnTo>
                    <a:pt x="1354626" y="295067"/>
                  </a:lnTo>
                  <a:lnTo>
                    <a:pt x="1350979" y="336778"/>
                  </a:lnTo>
                  <a:lnTo>
                    <a:pt x="1344058" y="337714"/>
                  </a:lnTo>
                  <a:lnTo>
                    <a:pt x="1335267" y="361282"/>
                  </a:lnTo>
                  <a:lnTo>
                    <a:pt x="1325353" y="389339"/>
                  </a:lnTo>
                  <a:lnTo>
                    <a:pt x="1316001" y="413842"/>
                  </a:lnTo>
                  <a:lnTo>
                    <a:pt x="1310483" y="428619"/>
                  </a:lnTo>
                  <a:lnTo>
                    <a:pt x="1304498" y="444798"/>
                  </a:lnTo>
                  <a:lnTo>
                    <a:pt x="1271016" y="433108"/>
                  </a:lnTo>
                  <a:lnTo>
                    <a:pt x="1267930" y="437784"/>
                  </a:lnTo>
                  <a:lnTo>
                    <a:pt x="1263815" y="439935"/>
                  </a:lnTo>
                  <a:lnTo>
                    <a:pt x="1258952" y="438439"/>
                  </a:lnTo>
                  <a:lnTo>
                    <a:pt x="1258952" y="438065"/>
                  </a:lnTo>
                  <a:lnTo>
                    <a:pt x="1258577" y="437878"/>
                  </a:lnTo>
                  <a:lnTo>
                    <a:pt x="1258016" y="437878"/>
                  </a:lnTo>
                  <a:lnTo>
                    <a:pt x="1257642" y="437878"/>
                  </a:lnTo>
                  <a:lnTo>
                    <a:pt x="1257175" y="437597"/>
                  </a:lnTo>
                  <a:lnTo>
                    <a:pt x="1256427" y="437410"/>
                  </a:lnTo>
                  <a:lnTo>
                    <a:pt x="1255772" y="437410"/>
                  </a:lnTo>
                  <a:lnTo>
                    <a:pt x="1255211" y="437597"/>
                  </a:lnTo>
                  <a:lnTo>
                    <a:pt x="1253901" y="448820"/>
                  </a:lnTo>
                  <a:lnTo>
                    <a:pt x="1250628" y="447136"/>
                  </a:lnTo>
                  <a:lnTo>
                    <a:pt x="1247261" y="445266"/>
                  </a:lnTo>
                  <a:lnTo>
                    <a:pt x="1246139" y="443676"/>
                  </a:lnTo>
                  <a:lnTo>
                    <a:pt x="1243427" y="440964"/>
                  </a:lnTo>
                  <a:lnTo>
                    <a:pt x="1241931" y="437878"/>
                  </a:lnTo>
                  <a:lnTo>
                    <a:pt x="1238283" y="438906"/>
                  </a:lnTo>
                  <a:lnTo>
                    <a:pt x="1232952" y="439841"/>
                  </a:lnTo>
                  <a:lnTo>
                    <a:pt x="1230427" y="438158"/>
                  </a:lnTo>
                  <a:lnTo>
                    <a:pt x="1227434" y="435352"/>
                  </a:lnTo>
                  <a:lnTo>
                    <a:pt x="1224722" y="433388"/>
                  </a:lnTo>
                  <a:lnTo>
                    <a:pt x="1223039" y="429741"/>
                  </a:lnTo>
                  <a:lnTo>
                    <a:pt x="1221729" y="429554"/>
                  </a:lnTo>
                  <a:lnTo>
                    <a:pt x="1217895" y="427029"/>
                  </a:lnTo>
                  <a:lnTo>
                    <a:pt x="1214808" y="423755"/>
                  </a:lnTo>
                  <a:lnTo>
                    <a:pt x="1209571" y="422353"/>
                  </a:lnTo>
                  <a:lnTo>
                    <a:pt x="1209291" y="422353"/>
                  </a:lnTo>
                  <a:lnTo>
                    <a:pt x="1204521" y="418705"/>
                  </a:lnTo>
                  <a:lnTo>
                    <a:pt x="1201247" y="416835"/>
                  </a:lnTo>
                  <a:lnTo>
                    <a:pt x="1195449" y="414964"/>
                  </a:lnTo>
                  <a:lnTo>
                    <a:pt x="1192270" y="411597"/>
                  </a:lnTo>
                  <a:lnTo>
                    <a:pt x="1192082" y="406828"/>
                  </a:lnTo>
                  <a:lnTo>
                    <a:pt x="1190586" y="406828"/>
                  </a:lnTo>
                  <a:lnTo>
                    <a:pt x="1188154" y="408979"/>
                  </a:lnTo>
                  <a:lnTo>
                    <a:pt x="1183946" y="411784"/>
                  </a:lnTo>
                  <a:lnTo>
                    <a:pt x="1180112" y="416928"/>
                  </a:lnTo>
                  <a:lnTo>
                    <a:pt x="1177867" y="419547"/>
                  </a:lnTo>
                  <a:lnTo>
                    <a:pt x="1176277" y="420108"/>
                  </a:lnTo>
                  <a:lnTo>
                    <a:pt x="1175622" y="419079"/>
                  </a:lnTo>
                  <a:lnTo>
                    <a:pt x="1175248" y="418144"/>
                  </a:lnTo>
                  <a:lnTo>
                    <a:pt x="1175248" y="417022"/>
                  </a:lnTo>
                  <a:lnTo>
                    <a:pt x="1174406" y="410288"/>
                  </a:lnTo>
                  <a:lnTo>
                    <a:pt x="1169730" y="411597"/>
                  </a:lnTo>
                  <a:lnTo>
                    <a:pt x="1168421" y="411597"/>
                  </a:lnTo>
                  <a:lnTo>
                    <a:pt x="1164119" y="409540"/>
                  </a:lnTo>
                  <a:lnTo>
                    <a:pt x="1162529" y="409259"/>
                  </a:lnTo>
                  <a:lnTo>
                    <a:pt x="1160378" y="409727"/>
                  </a:lnTo>
                  <a:lnTo>
                    <a:pt x="1155515" y="409166"/>
                  </a:lnTo>
                  <a:lnTo>
                    <a:pt x="1152896" y="409914"/>
                  </a:lnTo>
                  <a:lnTo>
                    <a:pt x="1149248" y="404302"/>
                  </a:lnTo>
                  <a:lnTo>
                    <a:pt x="1147285" y="402619"/>
                  </a:lnTo>
                  <a:lnTo>
                    <a:pt x="1147004" y="400842"/>
                  </a:lnTo>
                  <a:lnTo>
                    <a:pt x="1140457" y="401777"/>
                  </a:lnTo>
                  <a:lnTo>
                    <a:pt x="1139709" y="401964"/>
                  </a:lnTo>
                  <a:lnTo>
                    <a:pt x="1136155" y="404490"/>
                  </a:lnTo>
                  <a:lnTo>
                    <a:pt x="1131666" y="407763"/>
                  </a:lnTo>
                  <a:lnTo>
                    <a:pt x="1128860" y="410007"/>
                  </a:lnTo>
                  <a:lnTo>
                    <a:pt x="1125681" y="413374"/>
                  </a:lnTo>
                  <a:lnTo>
                    <a:pt x="1124932" y="414403"/>
                  </a:lnTo>
                  <a:lnTo>
                    <a:pt x="1123155" y="418799"/>
                  </a:lnTo>
                  <a:lnTo>
                    <a:pt x="1117544" y="422633"/>
                  </a:lnTo>
                  <a:lnTo>
                    <a:pt x="1113148" y="425813"/>
                  </a:lnTo>
                  <a:lnTo>
                    <a:pt x="1111465" y="426655"/>
                  </a:lnTo>
                  <a:lnTo>
                    <a:pt x="1108379" y="427683"/>
                  </a:lnTo>
                  <a:lnTo>
                    <a:pt x="1103983" y="429086"/>
                  </a:lnTo>
                  <a:lnTo>
                    <a:pt x="1099213" y="430582"/>
                  </a:lnTo>
                  <a:lnTo>
                    <a:pt x="1095566" y="431705"/>
                  </a:lnTo>
                  <a:lnTo>
                    <a:pt x="1091638" y="430396"/>
                  </a:lnTo>
                  <a:lnTo>
                    <a:pt x="1086401" y="427870"/>
                  </a:lnTo>
                  <a:lnTo>
                    <a:pt x="1085652" y="429367"/>
                  </a:lnTo>
                  <a:lnTo>
                    <a:pt x="1079574" y="425626"/>
                  </a:lnTo>
                  <a:lnTo>
                    <a:pt x="1079106" y="418050"/>
                  </a:lnTo>
                  <a:lnTo>
                    <a:pt x="1080135" y="410194"/>
                  </a:lnTo>
                  <a:lnTo>
                    <a:pt x="1080135" y="407108"/>
                  </a:lnTo>
                  <a:lnTo>
                    <a:pt x="1077048" y="408324"/>
                  </a:lnTo>
                  <a:lnTo>
                    <a:pt x="1073401" y="409633"/>
                  </a:lnTo>
                  <a:lnTo>
                    <a:pt x="1070314" y="410943"/>
                  </a:lnTo>
                  <a:lnTo>
                    <a:pt x="1060121" y="415338"/>
                  </a:lnTo>
                  <a:lnTo>
                    <a:pt x="1052639" y="419360"/>
                  </a:lnTo>
                  <a:lnTo>
                    <a:pt x="1045250" y="408324"/>
                  </a:lnTo>
                  <a:lnTo>
                    <a:pt x="1037207" y="397382"/>
                  </a:lnTo>
                  <a:lnTo>
                    <a:pt x="1029819" y="402058"/>
                  </a:lnTo>
                  <a:lnTo>
                    <a:pt x="1020373" y="408230"/>
                  </a:lnTo>
                  <a:lnTo>
                    <a:pt x="1014761" y="412346"/>
                  </a:lnTo>
                  <a:lnTo>
                    <a:pt x="1003539" y="420482"/>
                  </a:lnTo>
                  <a:lnTo>
                    <a:pt x="997086" y="425065"/>
                  </a:lnTo>
                  <a:lnTo>
                    <a:pt x="989791" y="430021"/>
                  </a:lnTo>
                  <a:lnTo>
                    <a:pt x="982589" y="434604"/>
                  </a:lnTo>
                  <a:lnTo>
                    <a:pt x="966316" y="445172"/>
                  </a:lnTo>
                  <a:lnTo>
                    <a:pt x="961546" y="448072"/>
                  </a:lnTo>
                  <a:lnTo>
                    <a:pt x="955468" y="452093"/>
                  </a:lnTo>
                  <a:lnTo>
                    <a:pt x="953410" y="453402"/>
                  </a:lnTo>
                  <a:lnTo>
                    <a:pt x="952568" y="454151"/>
                  </a:lnTo>
                  <a:lnTo>
                    <a:pt x="945741" y="457611"/>
                  </a:lnTo>
                  <a:lnTo>
                    <a:pt x="943964" y="458453"/>
                  </a:lnTo>
                  <a:lnTo>
                    <a:pt x="939849" y="460323"/>
                  </a:lnTo>
                  <a:lnTo>
                    <a:pt x="935080" y="464906"/>
                  </a:lnTo>
                  <a:lnTo>
                    <a:pt x="932180" y="467524"/>
                  </a:lnTo>
                  <a:lnTo>
                    <a:pt x="924137" y="475193"/>
                  </a:lnTo>
                  <a:lnTo>
                    <a:pt x="912540" y="485574"/>
                  </a:lnTo>
                  <a:lnTo>
                    <a:pt x="922360" y="495581"/>
                  </a:lnTo>
                  <a:lnTo>
                    <a:pt x="926943" y="498761"/>
                  </a:lnTo>
                  <a:lnTo>
                    <a:pt x="924792" y="499603"/>
                  </a:lnTo>
                  <a:lnTo>
                    <a:pt x="923669" y="501380"/>
                  </a:lnTo>
                  <a:lnTo>
                    <a:pt x="923950" y="509891"/>
                  </a:lnTo>
                  <a:lnTo>
                    <a:pt x="930871" y="522703"/>
                  </a:lnTo>
                  <a:lnTo>
                    <a:pt x="939101" y="536919"/>
                  </a:lnTo>
                  <a:lnTo>
                    <a:pt x="950885" y="550667"/>
                  </a:lnTo>
                  <a:lnTo>
                    <a:pt x="960331" y="557681"/>
                  </a:lnTo>
                  <a:lnTo>
                    <a:pt x="959583" y="558710"/>
                  </a:lnTo>
                  <a:lnTo>
                    <a:pt x="956309" y="563106"/>
                  </a:lnTo>
                  <a:lnTo>
                    <a:pt x="955280" y="564415"/>
                  </a:lnTo>
                  <a:lnTo>
                    <a:pt x="950137" y="570961"/>
                  </a:lnTo>
                  <a:lnTo>
                    <a:pt x="944712" y="577508"/>
                  </a:lnTo>
                  <a:lnTo>
                    <a:pt x="942187" y="583026"/>
                  </a:lnTo>
                  <a:lnTo>
                    <a:pt x="932554" y="588076"/>
                  </a:lnTo>
                  <a:lnTo>
                    <a:pt x="927972" y="582558"/>
                  </a:lnTo>
                  <a:lnTo>
                    <a:pt x="924605" y="579285"/>
                  </a:lnTo>
                  <a:lnTo>
                    <a:pt x="924044" y="578537"/>
                  </a:lnTo>
                  <a:lnTo>
                    <a:pt x="913382" y="567688"/>
                  </a:lnTo>
                  <a:lnTo>
                    <a:pt x="903562" y="554314"/>
                  </a:lnTo>
                  <a:lnTo>
                    <a:pt x="897296" y="546178"/>
                  </a:lnTo>
                  <a:lnTo>
                    <a:pt x="895987" y="545523"/>
                  </a:lnTo>
                  <a:lnTo>
                    <a:pt x="894958" y="545710"/>
                  </a:lnTo>
                  <a:lnTo>
                    <a:pt x="893555" y="547487"/>
                  </a:lnTo>
                  <a:lnTo>
                    <a:pt x="891685" y="550480"/>
                  </a:lnTo>
                  <a:lnTo>
                    <a:pt x="890469" y="550480"/>
                  </a:lnTo>
                  <a:lnTo>
                    <a:pt x="886166" y="551789"/>
                  </a:lnTo>
                  <a:lnTo>
                    <a:pt x="883735" y="552911"/>
                  </a:lnTo>
                  <a:lnTo>
                    <a:pt x="879900" y="554782"/>
                  </a:lnTo>
                  <a:lnTo>
                    <a:pt x="873635" y="556746"/>
                  </a:lnTo>
                  <a:lnTo>
                    <a:pt x="869707" y="557962"/>
                  </a:lnTo>
                  <a:lnTo>
                    <a:pt x="862318" y="560113"/>
                  </a:lnTo>
                  <a:lnTo>
                    <a:pt x="857829" y="562825"/>
                  </a:lnTo>
                  <a:lnTo>
                    <a:pt x="855397" y="564321"/>
                  </a:lnTo>
                  <a:lnTo>
                    <a:pt x="849225" y="568436"/>
                  </a:lnTo>
                  <a:lnTo>
                    <a:pt x="841743" y="573487"/>
                  </a:lnTo>
                  <a:lnTo>
                    <a:pt x="823786" y="589386"/>
                  </a:lnTo>
                  <a:lnTo>
                    <a:pt x="823786" y="589853"/>
                  </a:lnTo>
                  <a:lnTo>
                    <a:pt x="824441" y="591069"/>
                  </a:lnTo>
                  <a:lnTo>
                    <a:pt x="824067" y="591630"/>
                  </a:lnTo>
                  <a:lnTo>
                    <a:pt x="820232" y="596868"/>
                  </a:lnTo>
                  <a:lnTo>
                    <a:pt x="820232" y="598925"/>
                  </a:lnTo>
                  <a:lnTo>
                    <a:pt x="818269" y="602947"/>
                  </a:lnTo>
                  <a:lnTo>
                    <a:pt x="816678" y="605004"/>
                  </a:lnTo>
                  <a:lnTo>
                    <a:pt x="814621" y="607529"/>
                  </a:lnTo>
                  <a:lnTo>
                    <a:pt x="813873" y="608558"/>
                  </a:lnTo>
                  <a:lnTo>
                    <a:pt x="812657" y="609867"/>
                  </a:lnTo>
                  <a:lnTo>
                    <a:pt x="811722" y="611270"/>
                  </a:lnTo>
                  <a:lnTo>
                    <a:pt x="810693" y="613328"/>
                  </a:lnTo>
                  <a:lnTo>
                    <a:pt x="804333" y="612112"/>
                  </a:lnTo>
                  <a:lnTo>
                    <a:pt x="800779" y="610803"/>
                  </a:lnTo>
                  <a:lnTo>
                    <a:pt x="798628" y="609961"/>
                  </a:lnTo>
                  <a:lnTo>
                    <a:pt x="788247" y="607342"/>
                  </a:lnTo>
                  <a:lnTo>
                    <a:pt x="780391" y="602386"/>
                  </a:lnTo>
                  <a:lnTo>
                    <a:pt x="766924" y="596306"/>
                  </a:lnTo>
                  <a:lnTo>
                    <a:pt x="757852" y="594903"/>
                  </a:lnTo>
                  <a:lnTo>
                    <a:pt x="746629" y="595091"/>
                  </a:lnTo>
                  <a:lnTo>
                    <a:pt x="741860" y="593220"/>
                  </a:lnTo>
                  <a:lnTo>
                    <a:pt x="734378" y="585084"/>
                  </a:lnTo>
                  <a:lnTo>
                    <a:pt x="726990" y="580875"/>
                  </a:lnTo>
                  <a:lnTo>
                    <a:pt x="719975" y="578817"/>
                  </a:lnTo>
                  <a:lnTo>
                    <a:pt x="719040" y="576479"/>
                  </a:lnTo>
                  <a:lnTo>
                    <a:pt x="715767" y="572271"/>
                  </a:lnTo>
                  <a:lnTo>
                    <a:pt x="714738" y="569185"/>
                  </a:lnTo>
                  <a:lnTo>
                    <a:pt x="709407" y="563854"/>
                  </a:lnTo>
                  <a:lnTo>
                    <a:pt x="704263" y="566753"/>
                  </a:lnTo>
                  <a:lnTo>
                    <a:pt x="693602" y="565069"/>
                  </a:lnTo>
                  <a:lnTo>
                    <a:pt x="689767" y="564789"/>
                  </a:lnTo>
                  <a:lnTo>
                    <a:pt x="695752" y="581249"/>
                  </a:lnTo>
                  <a:lnTo>
                    <a:pt x="693414" y="585177"/>
                  </a:lnTo>
                  <a:lnTo>
                    <a:pt x="690609" y="583213"/>
                  </a:lnTo>
                  <a:lnTo>
                    <a:pt x="687616" y="587141"/>
                  </a:lnTo>
                  <a:lnTo>
                    <a:pt x="678544" y="584055"/>
                  </a:lnTo>
                  <a:lnTo>
                    <a:pt x="661056" y="578350"/>
                  </a:lnTo>
                  <a:lnTo>
                    <a:pt x="648056" y="573954"/>
                  </a:lnTo>
                  <a:lnTo>
                    <a:pt x="644221" y="568249"/>
                  </a:lnTo>
                  <a:lnTo>
                    <a:pt x="637675" y="562544"/>
                  </a:lnTo>
                  <a:lnTo>
                    <a:pt x="633279" y="558804"/>
                  </a:lnTo>
                  <a:lnTo>
                    <a:pt x="631595" y="564602"/>
                  </a:lnTo>
                  <a:lnTo>
                    <a:pt x="633746" y="565350"/>
                  </a:lnTo>
                  <a:lnTo>
                    <a:pt x="634775" y="573487"/>
                  </a:lnTo>
                  <a:lnTo>
                    <a:pt x="637300" y="578444"/>
                  </a:lnTo>
                  <a:lnTo>
                    <a:pt x="640480" y="584616"/>
                  </a:lnTo>
                  <a:lnTo>
                    <a:pt x="642444" y="591256"/>
                  </a:lnTo>
                  <a:lnTo>
                    <a:pt x="643753" y="593220"/>
                  </a:lnTo>
                  <a:lnTo>
                    <a:pt x="638422" y="596774"/>
                  </a:lnTo>
                  <a:lnTo>
                    <a:pt x="632437" y="600609"/>
                  </a:lnTo>
                  <a:lnTo>
                    <a:pt x="630473" y="606594"/>
                  </a:lnTo>
                  <a:lnTo>
                    <a:pt x="622898" y="604163"/>
                  </a:lnTo>
                  <a:lnTo>
                    <a:pt x="620653" y="600047"/>
                  </a:lnTo>
                  <a:lnTo>
                    <a:pt x="615790" y="603508"/>
                  </a:lnTo>
                  <a:lnTo>
                    <a:pt x="615509" y="606781"/>
                  </a:lnTo>
                  <a:lnTo>
                    <a:pt x="613452" y="604069"/>
                  </a:lnTo>
                  <a:lnTo>
                    <a:pt x="608308" y="599299"/>
                  </a:lnTo>
                  <a:lnTo>
                    <a:pt x="612423" y="596494"/>
                  </a:lnTo>
                  <a:lnTo>
                    <a:pt x="610833" y="593875"/>
                  </a:lnTo>
                  <a:lnTo>
                    <a:pt x="609150" y="591443"/>
                  </a:lnTo>
                  <a:lnTo>
                    <a:pt x="603538" y="584803"/>
                  </a:lnTo>
                  <a:lnTo>
                    <a:pt x="600452" y="581249"/>
                  </a:lnTo>
                  <a:lnTo>
                    <a:pt x="596337" y="576386"/>
                  </a:lnTo>
                  <a:lnTo>
                    <a:pt x="604473" y="572271"/>
                  </a:lnTo>
                  <a:lnTo>
                    <a:pt x="606905" y="575544"/>
                  </a:lnTo>
                  <a:lnTo>
                    <a:pt x="617099" y="570494"/>
                  </a:lnTo>
                  <a:lnTo>
                    <a:pt x="610179" y="558897"/>
                  </a:lnTo>
                  <a:lnTo>
                    <a:pt x="601200" y="556278"/>
                  </a:lnTo>
                  <a:lnTo>
                    <a:pt x="590819" y="553005"/>
                  </a:lnTo>
                  <a:lnTo>
                    <a:pt x="588575" y="554969"/>
                  </a:lnTo>
                  <a:lnTo>
                    <a:pt x="580625" y="561796"/>
                  </a:lnTo>
                  <a:lnTo>
                    <a:pt x="562856" y="545430"/>
                  </a:lnTo>
                  <a:lnTo>
                    <a:pt x="559582" y="548609"/>
                  </a:lnTo>
                  <a:lnTo>
                    <a:pt x="555748" y="544214"/>
                  </a:lnTo>
                  <a:lnTo>
                    <a:pt x="550884" y="542343"/>
                  </a:lnTo>
                  <a:lnTo>
                    <a:pt x="548453" y="541315"/>
                  </a:lnTo>
                  <a:lnTo>
                    <a:pt x="545741" y="540005"/>
                  </a:lnTo>
                  <a:lnTo>
                    <a:pt x="545741" y="551041"/>
                  </a:lnTo>
                  <a:lnTo>
                    <a:pt x="545834" y="560674"/>
                  </a:lnTo>
                  <a:lnTo>
                    <a:pt x="545834" y="564602"/>
                  </a:lnTo>
                  <a:lnTo>
                    <a:pt x="547892" y="564602"/>
                  </a:lnTo>
                  <a:lnTo>
                    <a:pt x="550884" y="582465"/>
                  </a:lnTo>
                  <a:lnTo>
                    <a:pt x="549669" y="582746"/>
                  </a:lnTo>
                  <a:lnTo>
                    <a:pt x="524885" y="586954"/>
                  </a:lnTo>
                  <a:lnTo>
                    <a:pt x="527316" y="601263"/>
                  </a:lnTo>
                  <a:lnTo>
                    <a:pt x="519647" y="602759"/>
                  </a:lnTo>
                  <a:lnTo>
                    <a:pt x="499353" y="617536"/>
                  </a:lnTo>
                  <a:lnTo>
                    <a:pt x="497202" y="622119"/>
                  </a:lnTo>
                  <a:lnTo>
                    <a:pt x="491590" y="634184"/>
                  </a:lnTo>
                  <a:lnTo>
                    <a:pt x="506087" y="654385"/>
                  </a:lnTo>
                  <a:lnTo>
                    <a:pt x="540129" y="701708"/>
                  </a:lnTo>
                  <a:lnTo>
                    <a:pt x="556496" y="724808"/>
                  </a:lnTo>
                  <a:lnTo>
                    <a:pt x="556870" y="725088"/>
                  </a:lnTo>
                  <a:lnTo>
                    <a:pt x="561546" y="731542"/>
                  </a:lnTo>
                  <a:lnTo>
                    <a:pt x="577071" y="753332"/>
                  </a:lnTo>
                  <a:lnTo>
                    <a:pt x="570899" y="757541"/>
                  </a:lnTo>
                  <a:lnTo>
                    <a:pt x="565568" y="760347"/>
                  </a:lnTo>
                  <a:lnTo>
                    <a:pt x="557244" y="763340"/>
                  </a:lnTo>
                  <a:lnTo>
                    <a:pt x="555000" y="773627"/>
                  </a:lnTo>
                  <a:lnTo>
                    <a:pt x="556496" y="779706"/>
                  </a:lnTo>
                  <a:lnTo>
                    <a:pt x="550978" y="784195"/>
                  </a:lnTo>
                  <a:lnTo>
                    <a:pt x="547985" y="789713"/>
                  </a:lnTo>
                  <a:lnTo>
                    <a:pt x="532367" y="784476"/>
                  </a:lnTo>
                  <a:lnTo>
                    <a:pt x="529187" y="797850"/>
                  </a:lnTo>
                  <a:lnTo>
                    <a:pt x="524324" y="816741"/>
                  </a:lnTo>
                  <a:lnTo>
                    <a:pt x="522640" y="823288"/>
                  </a:lnTo>
                  <a:lnTo>
                    <a:pt x="520677" y="828526"/>
                  </a:lnTo>
                  <a:lnTo>
                    <a:pt x="521518" y="837036"/>
                  </a:lnTo>
                  <a:lnTo>
                    <a:pt x="521705" y="837036"/>
                  </a:lnTo>
                  <a:lnTo>
                    <a:pt x="525914" y="853029"/>
                  </a:lnTo>
                  <a:lnTo>
                    <a:pt x="527130" y="857424"/>
                  </a:lnTo>
                  <a:lnTo>
                    <a:pt x="523201" y="855367"/>
                  </a:lnTo>
                  <a:lnTo>
                    <a:pt x="513101" y="849943"/>
                  </a:lnTo>
                  <a:lnTo>
                    <a:pt x="499540" y="842367"/>
                  </a:lnTo>
                  <a:lnTo>
                    <a:pt x="497015" y="840964"/>
                  </a:lnTo>
                  <a:lnTo>
                    <a:pt x="496828" y="840777"/>
                  </a:lnTo>
                  <a:lnTo>
                    <a:pt x="490562" y="809260"/>
                  </a:lnTo>
                  <a:lnTo>
                    <a:pt x="488224" y="795231"/>
                  </a:lnTo>
                  <a:lnTo>
                    <a:pt x="482986" y="791958"/>
                  </a:lnTo>
                  <a:lnTo>
                    <a:pt x="477469" y="788497"/>
                  </a:lnTo>
                  <a:lnTo>
                    <a:pt x="470547" y="784102"/>
                  </a:lnTo>
                  <a:lnTo>
                    <a:pt x="461570" y="778303"/>
                  </a:lnTo>
                  <a:lnTo>
                    <a:pt x="456519" y="775030"/>
                  </a:lnTo>
                  <a:lnTo>
                    <a:pt x="443613" y="778771"/>
                  </a:lnTo>
                  <a:lnTo>
                    <a:pt x="443332" y="779051"/>
                  </a:lnTo>
                  <a:lnTo>
                    <a:pt x="442397" y="779239"/>
                  </a:lnTo>
                  <a:lnTo>
                    <a:pt x="442023" y="779239"/>
                  </a:lnTo>
                  <a:lnTo>
                    <a:pt x="441555" y="779051"/>
                  </a:lnTo>
                  <a:lnTo>
                    <a:pt x="426685" y="774282"/>
                  </a:lnTo>
                  <a:lnTo>
                    <a:pt x="420700" y="799346"/>
                  </a:lnTo>
                  <a:lnTo>
                    <a:pt x="410505" y="808511"/>
                  </a:lnTo>
                  <a:lnTo>
                    <a:pt x="404333" y="806828"/>
                  </a:lnTo>
                  <a:lnTo>
                    <a:pt x="401059" y="808699"/>
                  </a:lnTo>
                  <a:lnTo>
                    <a:pt x="396851" y="808886"/>
                  </a:lnTo>
                  <a:lnTo>
                    <a:pt x="390117" y="811317"/>
                  </a:lnTo>
                  <a:lnTo>
                    <a:pt x="378614" y="815713"/>
                  </a:lnTo>
                  <a:lnTo>
                    <a:pt x="377679" y="816180"/>
                  </a:lnTo>
                  <a:lnTo>
                    <a:pt x="374405" y="817864"/>
                  </a:lnTo>
                  <a:lnTo>
                    <a:pt x="372909" y="817864"/>
                  </a:lnTo>
                  <a:lnTo>
                    <a:pt x="371413" y="819173"/>
                  </a:lnTo>
                  <a:lnTo>
                    <a:pt x="370010" y="819641"/>
                  </a:lnTo>
                  <a:lnTo>
                    <a:pt x="368794" y="820015"/>
                  </a:lnTo>
                  <a:lnTo>
                    <a:pt x="361406" y="824972"/>
                  </a:lnTo>
                  <a:lnTo>
                    <a:pt x="356356" y="828900"/>
                  </a:lnTo>
                  <a:lnTo>
                    <a:pt x="338306" y="843209"/>
                  </a:lnTo>
                  <a:lnTo>
                    <a:pt x="319881" y="858360"/>
                  </a:lnTo>
                  <a:lnTo>
                    <a:pt x="293601" y="879870"/>
                  </a:lnTo>
                  <a:lnTo>
                    <a:pt x="289953" y="882863"/>
                  </a:lnTo>
                  <a:lnTo>
                    <a:pt x="283220" y="888474"/>
                  </a:lnTo>
                  <a:lnTo>
                    <a:pt x="236365" y="928222"/>
                  </a:lnTo>
                  <a:lnTo>
                    <a:pt x="228696" y="922517"/>
                  </a:lnTo>
                  <a:lnTo>
                    <a:pt x="211207" y="909891"/>
                  </a:lnTo>
                  <a:lnTo>
                    <a:pt x="203819" y="908675"/>
                  </a:lnTo>
                  <a:lnTo>
                    <a:pt x="199142" y="914941"/>
                  </a:lnTo>
                  <a:lnTo>
                    <a:pt x="193905" y="920179"/>
                  </a:lnTo>
                  <a:lnTo>
                    <a:pt x="179596" y="932991"/>
                  </a:lnTo>
                  <a:lnTo>
                    <a:pt x="176509" y="929531"/>
                  </a:lnTo>
                  <a:lnTo>
                    <a:pt x="161265" y="912603"/>
                  </a:lnTo>
                  <a:lnTo>
                    <a:pt x="145834" y="895862"/>
                  </a:lnTo>
                  <a:lnTo>
                    <a:pt x="145834" y="895488"/>
                  </a:lnTo>
                  <a:lnTo>
                    <a:pt x="133208" y="905869"/>
                  </a:lnTo>
                  <a:lnTo>
                    <a:pt x="132179" y="908582"/>
                  </a:lnTo>
                  <a:lnTo>
                    <a:pt x="131244" y="909236"/>
                  </a:lnTo>
                  <a:lnTo>
                    <a:pt x="129654" y="910172"/>
                  </a:lnTo>
                  <a:lnTo>
                    <a:pt x="129654" y="911200"/>
                  </a:lnTo>
                  <a:lnTo>
                    <a:pt x="130963" y="913445"/>
                  </a:lnTo>
                  <a:lnTo>
                    <a:pt x="130963" y="914380"/>
                  </a:lnTo>
                  <a:lnTo>
                    <a:pt x="129561" y="915502"/>
                  </a:lnTo>
                  <a:lnTo>
                    <a:pt x="128158" y="916251"/>
                  </a:lnTo>
                  <a:lnTo>
                    <a:pt x="128158" y="917186"/>
                  </a:lnTo>
                  <a:lnTo>
                    <a:pt x="129093" y="917934"/>
                  </a:lnTo>
                  <a:lnTo>
                    <a:pt x="131899" y="918402"/>
                  </a:lnTo>
                  <a:lnTo>
                    <a:pt x="133301" y="918682"/>
                  </a:lnTo>
                  <a:lnTo>
                    <a:pt x="135546" y="919337"/>
                  </a:lnTo>
                  <a:lnTo>
                    <a:pt x="135546" y="921301"/>
                  </a:lnTo>
                  <a:lnTo>
                    <a:pt x="136014" y="922049"/>
                  </a:lnTo>
                  <a:lnTo>
                    <a:pt x="138446" y="922236"/>
                  </a:lnTo>
                  <a:lnTo>
                    <a:pt x="138820" y="922610"/>
                  </a:lnTo>
                  <a:lnTo>
                    <a:pt x="138539" y="923358"/>
                  </a:lnTo>
                  <a:lnTo>
                    <a:pt x="136669" y="924668"/>
                  </a:lnTo>
                  <a:lnTo>
                    <a:pt x="136108" y="925884"/>
                  </a:lnTo>
                  <a:lnTo>
                    <a:pt x="136762" y="927754"/>
                  </a:lnTo>
                  <a:lnTo>
                    <a:pt x="136762" y="929063"/>
                  </a:lnTo>
                  <a:lnTo>
                    <a:pt x="136108" y="929999"/>
                  </a:lnTo>
                  <a:lnTo>
                    <a:pt x="134798" y="930186"/>
                  </a:lnTo>
                  <a:lnTo>
                    <a:pt x="131618" y="929344"/>
                  </a:lnTo>
                  <a:lnTo>
                    <a:pt x="130870" y="929625"/>
                  </a:lnTo>
                  <a:lnTo>
                    <a:pt x="130309" y="930934"/>
                  </a:lnTo>
                  <a:lnTo>
                    <a:pt x="130309" y="932991"/>
                  </a:lnTo>
                  <a:lnTo>
                    <a:pt x="130028" y="934020"/>
                  </a:lnTo>
                  <a:lnTo>
                    <a:pt x="129186" y="934675"/>
                  </a:lnTo>
                  <a:lnTo>
                    <a:pt x="127877" y="934488"/>
                  </a:lnTo>
                  <a:lnTo>
                    <a:pt x="125446" y="932243"/>
                  </a:lnTo>
                  <a:lnTo>
                    <a:pt x="124510" y="932243"/>
                  </a:lnTo>
                  <a:lnTo>
                    <a:pt x="124043" y="932898"/>
                  </a:lnTo>
                  <a:lnTo>
                    <a:pt x="124043" y="934862"/>
                  </a:lnTo>
                  <a:lnTo>
                    <a:pt x="124697" y="936732"/>
                  </a:lnTo>
                  <a:lnTo>
                    <a:pt x="126194" y="938416"/>
                  </a:lnTo>
                  <a:lnTo>
                    <a:pt x="129654" y="940286"/>
                  </a:lnTo>
                  <a:lnTo>
                    <a:pt x="129841" y="940941"/>
                  </a:lnTo>
                  <a:lnTo>
                    <a:pt x="129093" y="941876"/>
                  </a:lnTo>
                  <a:lnTo>
                    <a:pt x="126474" y="942624"/>
                  </a:lnTo>
                  <a:lnTo>
                    <a:pt x="125633" y="942905"/>
                  </a:lnTo>
                  <a:lnTo>
                    <a:pt x="124978" y="943559"/>
                  </a:lnTo>
                  <a:lnTo>
                    <a:pt x="124978" y="944308"/>
                  </a:lnTo>
                  <a:lnTo>
                    <a:pt x="125258" y="945336"/>
                  </a:lnTo>
                  <a:lnTo>
                    <a:pt x="125913" y="946178"/>
                  </a:lnTo>
                  <a:lnTo>
                    <a:pt x="128812" y="948236"/>
                  </a:lnTo>
                  <a:lnTo>
                    <a:pt x="129186" y="948890"/>
                  </a:lnTo>
                  <a:lnTo>
                    <a:pt x="129000" y="949732"/>
                  </a:lnTo>
                  <a:lnTo>
                    <a:pt x="127597" y="950200"/>
                  </a:lnTo>
                  <a:lnTo>
                    <a:pt x="124697" y="950761"/>
                  </a:lnTo>
                  <a:lnTo>
                    <a:pt x="122266" y="949826"/>
                  </a:lnTo>
                  <a:lnTo>
                    <a:pt x="121050" y="949077"/>
                  </a:lnTo>
                  <a:lnTo>
                    <a:pt x="120489" y="948329"/>
                  </a:lnTo>
                  <a:lnTo>
                    <a:pt x="120863" y="945149"/>
                  </a:lnTo>
                  <a:lnTo>
                    <a:pt x="120582" y="944495"/>
                  </a:lnTo>
                  <a:lnTo>
                    <a:pt x="119928" y="944495"/>
                  </a:lnTo>
                  <a:lnTo>
                    <a:pt x="119273" y="944682"/>
                  </a:lnTo>
                  <a:lnTo>
                    <a:pt x="117964" y="945991"/>
                  </a:lnTo>
                  <a:lnTo>
                    <a:pt x="117589" y="947394"/>
                  </a:lnTo>
                  <a:lnTo>
                    <a:pt x="117122" y="950013"/>
                  </a:lnTo>
                  <a:lnTo>
                    <a:pt x="117309" y="950761"/>
                  </a:lnTo>
                  <a:lnTo>
                    <a:pt x="117777" y="951415"/>
                  </a:lnTo>
                  <a:lnTo>
                    <a:pt x="119834" y="952818"/>
                  </a:lnTo>
                  <a:lnTo>
                    <a:pt x="120582" y="953567"/>
                  </a:lnTo>
                  <a:lnTo>
                    <a:pt x="120863" y="954408"/>
                  </a:lnTo>
                  <a:lnTo>
                    <a:pt x="120676" y="955718"/>
                  </a:lnTo>
                  <a:lnTo>
                    <a:pt x="120021" y="956653"/>
                  </a:lnTo>
                  <a:lnTo>
                    <a:pt x="118993" y="957214"/>
                  </a:lnTo>
                  <a:lnTo>
                    <a:pt x="116281" y="956840"/>
                  </a:lnTo>
                  <a:lnTo>
                    <a:pt x="115626" y="956559"/>
                  </a:lnTo>
                  <a:lnTo>
                    <a:pt x="114504" y="955437"/>
                  </a:lnTo>
                  <a:lnTo>
                    <a:pt x="113381" y="954782"/>
                  </a:lnTo>
                  <a:lnTo>
                    <a:pt x="112446" y="954782"/>
                  </a:lnTo>
                  <a:lnTo>
                    <a:pt x="111791" y="956466"/>
                  </a:lnTo>
                  <a:lnTo>
                    <a:pt x="112072" y="957775"/>
                  </a:lnTo>
                  <a:lnTo>
                    <a:pt x="112446" y="958523"/>
                  </a:lnTo>
                  <a:lnTo>
                    <a:pt x="113942" y="960020"/>
                  </a:lnTo>
                  <a:lnTo>
                    <a:pt x="114971" y="960300"/>
                  </a:lnTo>
                  <a:lnTo>
                    <a:pt x="116281" y="960300"/>
                  </a:lnTo>
                  <a:lnTo>
                    <a:pt x="118338" y="961048"/>
                  </a:lnTo>
                  <a:lnTo>
                    <a:pt x="119460" y="961984"/>
                  </a:lnTo>
                  <a:lnTo>
                    <a:pt x="119460" y="963854"/>
                  </a:lnTo>
                  <a:lnTo>
                    <a:pt x="120489" y="965538"/>
                  </a:lnTo>
                  <a:lnTo>
                    <a:pt x="120115" y="966566"/>
                  </a:lnTo>
                  <a:lnTo>
                    <a:pt x="119647" y="966847"/>
                  </a:lnTo>
                  <a:lnTo>
                    <a:pt x="119273" y="967128"/>
                  </a:lnTo>
                  <a:lnTo>
                    <a:pt x="118431" y="967315"/>
                  </a:lnTo>
                  <a:lnTo>
                    <a:pt x="116467" y="966847"/>
                  </a:lnTo>
                  <a:lnTo>
                    <a:pt x="115719" y="966847"/>
                  </a:lnTo>
                  <a:lnTo>
                    <a:pt x="115251" y="967689"/>
                  </a:lnTo>
                  <a:lnTo>
                    <a:pt x="115439" y="968998"/>
                  </a:lnTo>
                  <a:lnTo>
                    <a:pt x="115719" y="969933"/>
                  </a:lnTo>
                  <a:lnTo>
                    <a:pt x="116748" y="970494"/>
                  </a:lnTo>
                  <a:lnTo>
                    <a:pt x="118805" y="970494"/>
                  </a:lnTo>
                  <a:lnTo>
                    <a:pt x="120115" y="970307"/>
                  </a:lnTo>
                  <a:lnTo>
                    <a:pt x="121143" y="970588"/>
                  </a:lnTo>
                  <a:lnTo>
                    <a:pt x="122172" y="971523"/>
                  </a:lnTo>
                  <a:lnTo>
                    <a:pt x="122172" y="972739"/>
                  </a:lnTo>
                  <a:lnTo>
                    <a:pt x="121985" y="973581"/>
                  </a:lnTo>
                  <a:lnTo>
                    <a:pt x="121331" y="974422"/>
                  </a:lnTo>
                  <a:lnTo>
                    <a:pt x="117964" y="976106"/>
                  </a:lnTo>
                  <a:lnTo>
                    <a:pt x="114784" y="976573"/>
                  </a:lnTo>
                  <a:lnTo>
                    <a:pt x="113194" y="976386"/>
                  </a:lnTo>
                  <a:lnTo>
                    <a:pt x="112539" y="977041"/>
                  </a:lnTo>
                  <a:lnTo>
                    <a:pt x="112539" y="978444"/>
                  </a:lnTo>
                  <a:lnTo>
                    <a:pt x="113568" y="979660"/>
                  </a:lnTo>
                  <a:lnTo>
                    <a:pt x="116093" y="980595"/>
                  </a:lnTo>
                  <a:lnTo>
                    <a:pt x="118244" y="981624"/>
                  </a:lnTo>
                  <a:lnTo>
                    <a:pt x="118805" y="982185"/>
                  </a:lnTo>
                  <a:lnTo>
                    <a:pt x="118993" y="982933"/>
                  </a:lnTo>
                  <a:lnTo>
                    <a:pt x="118619" y="983775"/>
                  </a:lnTo>
                  <a:lnTo>
                    <a:pt x="117964" y="984242"/>
                  </a:lnTo>
                  <a:lnTo>
                    <a:pt x="117309" y="984242"/>
                  </a:lnTo>
                  <a:lnTo>
                    <a:pt x="116842" y="985084"/>
                  </a:lnTo>
                  <a:lnTo>
                    <a:pt x="116842" y="985739"/>
                  </a:lnTo>
                  <a:lnTo>
                    <a:pt x="117496" y="986393"/>
                  </a:lnTo>
                  <a:lnTo>
                    <a:pt x="118899" y="986861"/>
                  </a:lnTo>
                  <a:lnTo>
                    <a:pt x="120957" y="986674"/>
                  </a:lnTo>
                  <a:lnTo>
                    <a:pt x="122359" y="985271"/>
                  </a:lnTo>
                  <a:lnTo>
                    <a:pt x="123575" y="985271"/>
                  </a:lnTo>
                  <a:lnTo>
                    <a:pt x="124230" y="986113"/>
                  </a:lnTo>
                  <a:lnTo>
                    <a:pt x="124697" y="988170"/>
                  </a:lnTo>
                  <a:lnTo>
                    <a:pt x="124697" y="989480"/>
                  </a:lnTo>
                  <a:lnTo>
                    <a:pt x="123949" y="991257"/>
                  </a:lnTo>
                  <a:lnTo>
                    <a:pt x="122640" y="992940"/>
                  </a:lnTo>
                  <a:lnTo>
                    <a:pt x="122453" y="993969"/>
                  </a:lnTo>
                  <a:lnTo>
                    <a:pt x="122827" y="994530"/>
                  </a:lnTo>
                  <a:lnTo>
                    <a:pt x="125913" y="994904"/>
                  </a:lnTo>
                  <a:lnTo>
                    <a:pt x="128158" y="994249"/>
                  </a:lnTo>
                  <a:lnTo>
                    <a:pt x="128719" y="994810"/>
                  </a:lnTo>
                  <a:lnTo>
                    <a:pt x="128719" y="995559"/>
                  </a:lnTo>
                  <a:lnTo>
                    <a:pt x="128251" y="996868"/>
                  </a:lnTo>
                  <a:lnTo>
                    <a:pt x="126848" y="998645"/>
                  </a:lnTo>
                  <a:lnTo>
                    <a:pt x="126662" y="999487"/>
                  </a:lnTo>
                  <a:lnTo>
                    <a:pt x="127503" y="1000141"/>
                  </a:lnTo>
                  <a:lnTo>
                    <a:pt x="129280" y="1000328"/>
                  </a:lnTo>
                  <a:lnTo>
                    <a:pt x="132179" y="999861"/>
                  </a:lnTo>
                  <a:lnTo>
                    <a:pt x="133021" y="1000422"/>
                  </a:lnTo>
                  <a:lnTo>
                    <a:pt x="133301" y="1001544"/>
                  </a:lnTo>
                  <a:lnTo>
                    <a:pt x="132927" y="1003602"/>
                  </a:lnTo>
                  <a:lnTo>
                    <a:pt x="131899" y="1005098"/>
                  </a:lnTo>
                  <a:lnTo>
                    <a:pt x="129841" y="1007810"/>
                  </a:lnTo>
                  <a:lnTo>
                    <a:pt x="129841" y="1008745"/>
                  </a:lnTo>
                  <a:lnTo>
                    <a:pt x="130402" y="1009868"/>
                  </a:lnTo>
                  <a:lnTo>
                    <a:pt x="132366" y="1011364"/>
                  </a:lnTo>
                  <a:lnTo>
                    <a:pt x="134237" y="1012112"/>
                  </a:lnTo>
                  <a:lnTo>
                    <a:pt x="136575" y="1012580"/>
                  </a:lnTo>
                  <a:lnTo>
                    <a:pt x="138446" y="1013235"/>
                  </a:lnTo>
                  <a:lnTo>
                    <a:pt x="139474" y="1014263"/>
                  </a:lnTo>
                  <a:lnTo>
                    <a:pt x="140409" y="1016321"/>
                  </a:lnTo>
                  <a:lnTo>
                    <a:pt x="140596" y="1017256"/>
                  </a:lnTo>
                  <a:lnTo>
                    <a:pt x="139381" y="1019220"/>
                  </a:lnTo>
                  <a:lnTo>
                    <a:pt x="138071" y="1020716"/>
                  </a:lnTo>
                  <a:lnTo>
                    <a:pt x="136762" y="1021932"/>
                  </a:lnTo>
                  <a:lnTo>
                    <a:pt x="136201" y="1022493"/>
                  </a:lnTo>
                  <a:lnTo>
                    <a:pt x="135827" y="1023709"/>
                  </a:lnTo>
                  <a:lnTo>
                    <a:pt x="136108" y="1025112"/>
                  </a:lnTo>
                  <a:lnTo>
                    <a:pt x="137230" y="1026328"/>
                  </a:lnTo>
                  <a:lnTo>
                    <a:pt x="141812" y="1028947"/>
                  </a:lnTo>
                  <a:lnTo>
                    <a:pt x="142561" y="1030256"/>
                  </a:lnTo>
                  <a:lnTo>
                    <a:pt x="142561" y="1031846"/>
                  </a:lnTo>
                  <a:lnTo>
                    <a:pt x="141906" y="1034277"/>
                  </a:lnTo>
                  <a:lnTo>
                    <a:pt x="141906" y="1036054"/>
                  </a:lnTo>
                  <a:lnTo>
                    <a:pt x="142373" y="1038018"/>
                  </a:lnTo>
                  <a:lnTo>
                    <a:pt x="143870" y="1040076"/>
                  </a:lnTo>
                  <a:lnTo>
                    <a:pt x="147611" y="1043069"/>
                  </a:lnTo>
                  <a:lnTo>
                    <a:pt x="149014" y="1046062"/>
                  </a:lnTo>
                  <a:lnTo>
                    <a:pt x="149014" y="1047651"/>
                  </a:lnTo>
                  <a:lnTo>
                    <a:pt x="148172" y="1049802"/>
                  </a:lnTo>
                  <a:lnTo>
                    <a:pt x="145366" y="1053263"/>
                  </a:lnTo>
                  <a:lnTo>
                    <a:pt x="142935" y="1055507"/>
                  </a:lnTo>
                  <a:lnTo>
                    <a:pt x="141719" y="1058874"/>
                  </a:lnTo>
                  <a:lnTo>
                    <a:pt x="141531" y="1060277"/>
                  </a:lnTo>
                  <a:lnTo>
                    <a:pt x="142093" y="1061680"/>
                  </a:lnTo>
                  <a:lnTo>
                    <a:pt x="144150" y="1063737"/>
                  </a:lnTo>
                  <a:lnTo>
                    <a:pt x="148546" y="1066917"/>
                  </a:lnTo>
                  <a:lnTo>
                    <a:pt x="149668" y="1068039"/>
                  </a:lnTo>
                  <a:lnTo>
                    <a:pt x="150510" y="1072154"/>
                  </a:lnTo>
                  <a:lnTo>
                    <a:pt x="151819" y="1074773"/>
                  </a:lnTo>
                  <a:lnTo>
                    <a:pt x="158179" y="1083471"/>
                  </a:lnTo>
                  <a:lnTo>
                    <a:pt x="160611" y="1085902"/>
                  </a:lnTo>
                  <a:lnTo>
                    <a:pt x="163977" y="1090111"/>
                  </a:lnTo>
                  <a:lnTo>
                    <a:pt x="165006" y="1091888"/>
                  </a:lnTo>
                  <a:lnTo>
                    <a:pt x="165380" y="1094974"/>
                  </a:lnTo>
                  <a:lnTo>
                    <a:pt x="164632" y="1096845"/>
                  </a:lnTo>
                  <a:lnTo>
                    <a:pt x="163510" y="1098528"/>
                  </a:lnTo>
                  <a:lnTo>
                    <a:pt x="163229" y="1100492"/>
                  </a:lnTo>
                  <a:lnTo>
                    <a:pt x="164165" y="1103017"/>
                  </a:lnTo>
                  <a:lnTo>
                    <a:pt x="166877" y="1106010"/>
                  </a:lnTo>
                  <a:lnTo>
                    <a:pt x="168186" y="1108161"/>
                  </a:lnTo>
                  <a:lnTo>
                    <a:pt x="168654" y="1111528"/>
                  </a:lnTo>
                  <a:lnTo>
                    <a:pt x="168654" y="1115362"/>
                  </a:lnTo>
                  <a:lnTo>
                    <a:pt x="168747" y="1117513"/>
                  </a:lnTo>
                  <a:lnTo>
                    <a:pt x="169963" y="1120319"/>
                  </a:lnTo>
                  <a:lnTo>
                    <a:pt x="173984" y="1123686"/>
                  </a:lnTo>
                  <a:lnTo>
                    <a:pt x="175107" y="1124995"/>
                  </a:lnTo>
                  <a:lnTo>
                    <a:pt x="175387" y="1126398"/>
                  </a:lnTo>
                  <a:lnTo>
                    <a:pt x="174919" y="1129017"/>
                  </a:lnTo>
                  <a:lnTo>
                    <a:pt x="173704" y="1130700"/>
                  </a:lnTo>
                  <a:lnTo>
                    <a:pt x="173517" y="1132477"/>
                  </a:lnTo>
                  <a:lnTo>
                    <a:pt x="174358" y="1134722"/>
                  </a:lnTo>
                  <a:lnTo>
                    <a:pt x="176509" y="1137995"/>
                  </a:lnTo>
                  <a:lnTo>
                    <a:pt x="176884" y="1140053"/>
                  </a:lnTo>
                  <a:lnTo>
                    <a:pt x="176884" y="1143326"/>
                  </a:lnTo>
                  <a:lnTo>
                    <a:pt x="178100" y="1146038"/>
                  </a:lnTo>
                  <a:lnTo>
                    <a:pt x="180250" y="1148002"/>
                  </a:lnTo>
                  <a:lnTo>
                    <a:pt x="181466" y="1149405"/>
                  </a:lnTo>
                  <a:lnTo>
                    <a:pt x="182495" y="1150808"/>
                  </a:lnTo>
                  <a:lnTo>
                    <a:pt x="185114" y="1156980"/>
                  </a:lnTo>
                  <a:lnTo>
                    <a:pt x="185862" y="1157822"/>
                  </a:lnTo>
                  <a:lnTo>
                    <a:pt x="189135" y="1158383"/>
                  </a:lnTo>
                  <a:lnTo>
                    <a:pt x="191006" y="1159412"/>
                  </a:lnTo>
                  <a:lnTo>
                    <a:pt x="192034" y="1160441"/>
                  </a:lnTo>
                  <a:lnTo>
                    <a:pt x="193157" y="1162311"/>
                  </a:lnTo>
                  <a:lnTo>
                    <a:pt x="189416" y="1164556"/>
                  </a:lnTo>
                  <a:lnTo>
                    <a:pt x="188761" y="1165304"/>
                  </a:lnTo>
                  <a:lnTo>
                    <a:pt x="187826" y="1166800"/>
                  </a:lnTo>
                  <a:lnTo>
                    <a:pt x="187077" y="1167642"/>
                  </a:lnTo>
                  <a:lnTo>
                    <a:pt x="186236" y="1168390"/>
                  </a:lnTo>
                  <a:lnTo>
                    <a:pt x="185488" y="1169513"/>
                  </a:lnTo>
                  <a:lnTo>
                    <a:pt x="185488" y="1170635"/>
                  </a:lnTo>
                  <a:lnTo>
                    <a:pt x="186704" y="1174469"/>
                  </a:lnTo>
                  <a:lnTo>
                    <a:pt x="186984" y="1175872"/>
                  </a:lnTo>
                  <a:lnTo>
                    <a:pt x="187639" y="1177743"/>
                  </a:lnTo>
                  <a:lnTo>
                    <a:pt x="188293" y="1178771"/>
                  </a:lnTo>
                  <a:lnTo>
                    <a:pt x="189509" y="1180268"/>
                  </a:lnTo>
                  <a:lnTo>
                    <a:pt x="189229" y="1180922"/>
                  </a:lnTo>
                  <a:lnTo>
                    <a:pt x="188481" y="1181297"/>
                  </a:lnTo>
                  <a:lnTo>
                    <a:pt x="187265" y="1181484"/>
                  </a:lnTo>
                  <a:lnTo>
                    <a:pt x="183243" y="1181016"/>
                  </a:lnTo>
                  <a:lnTo>
                    <a:pt x="178380" y="1179987"/>
                  </a:lnTo>
                  <a:lnTo>
                    <a:pt x="174358" y="1179145"/>
                  </a:lnTo>
                  <a:lnTo>
                    <a:pt x="173704" y="1178678"/>
                  </a:lnTo>
                  <a:lnTo>
                    <a:pt x="172488" y="1176433"/>
                  </a:lnTo>
                  <a:lnTo>
                    <a:pt x="171366" y="1174937"/>
                  </a:lnTo>
                  <a:lnTo>
                    <a:pt x="170057" y="1174095"/>
                  </a:lnTo>
                  <a:lnTo>
                    <a:pt x="167064" y="1173815"/>
                  </a:lnTo>
                  <a:lnTo>
                    <a:pt x="165754" y="1173815"/>
                  </a:lnTo>
                  <a:lnTo>
                    <a:pt x="162013" y="1174095"/>
                  </a:lnTo>
                  <a:lnTo>
                    <a:pt x="160891" y="1174563"/>
                  </a:lnTo>
                  <a:lnTo>
                    <a:pt x="158366" y="1176527"/>
                  </a:lnTo>
                  <a:lnTo>
                    <a:pt x="157431" y="1178023"/>
                  </a:lnTo>
                  <a:lnTo>
                    <a:pt x="156963" y="1179239"/>
                  </a:lnTo>
                  <a:lnTo>
                    <a:pt x="156496" y="1181203"/>
                  </a:lnTo>
                  <a:lnTo>
                    <a:pt x="156028" y="1182419"/>
                  </a:lnTo>
                  <a:lnTo>
                    <a:pt x="154625" y="1183728"/>
                  </a:lnTo>
                  <a:lnTo>
                    <a:pt x="153035" y="1184757"/>
                  </a:lnTo>
                  <a:lnTo>
                    <a:pt x="151258" y="1185224"/>
                  </a:lnTo>
                  <a:lnTo>
                    <a:pt x="150136" y="1185786"/>
                  </a:lnTo>
                  <a:lnTo>
                    <a:pt x="149481" y="1187282"/>
                  </a:lnTo>
                  <a:lnTo>
                    <a:pt x="149107" y="1188685"/>
                  </a:lnTo>
                  <a:lnTo>
                    <a:pt x="149294" y="1189714"/>
                  </a:lnTo>
                  <a:lnTo>
                    <a:pt x="149107" y="1191491"/>
                  </a:lnTo>
                  <a:lnTo>
                    <a:pt x="148452" y="1191958"/>
                  </a:lnTo>
                  <a:lnTo>
                    <a:pt x="147330" y="1192145"/>
                  </a:lnTo>
                  <a:lnTo>
                    <a:pt x="139474" y="1192426"/>
                  </a:lnTo>
                  <a:lnTo>
                    <a:pt x="138352" y="1193081"/>
                  </a:lnTo>
                  <a:lnTo>
                    <a:pt x="137510" y="1194203"/>
                  </a:lnTo>
                  <a:lnTo>
                    <a:pt x="137136" y="1195138"/>
                  </a:lnTo>
                  <a:lnTo>
                    <a:pt x="137136" y="1196260"/>
                  </a:lnTo>
                  <a:lnTo>
                    <a:pt x="137604" y="1197570"/>
                  </a:lnTo>
                  <a:lnTo>
                    <a:pt x="138632" y="1198879"/>
                  </a:lnTo>
                  <a:lnTo>
                    <a:pt x="141625" y="1200937"/>
                  </a:lnTo>
                  <a:lnTo>
                    <a:pt x="141906" y="1201311"/>
                  </a:lnTo>
                  <a:lnTo>
                    <a:pt x="141531" y="1201965"/>
                  </a:lnTo>
                  <a:lnTo>
                    <a:pt x="140970" y="1202339"/>
                  </a:lnTo>
                  <a:lnTo>
                    <a:pt x="138913" y="1204023"/>
                  </a:lnTo>
                  <a:lnTo>
                    <a:pt x="138165" y="1205145"/>
                  </a:lnTo>
                  <a:lnTo>
                    <a:pt x="136762" y="1207296"/>
                  </a:lnTo>
                  <a:lnTo>
                    <a:pt x="135359" y="1208886"/>
                  </a:lnTo>
                  <a:lnTo>
                    <a:pt x="132647" y="1211131"/>
                  </a:lnTo>
                  <a:lnTo>
                    <a:pt x="129747" y="1213936"/>
                  </a:lnTo>
                  <a:lnTo>
                    <a:pt x="129000" y="1215152"/>
                  </a:lnTo>
                  <a:lnTo>
                    <a:pt x="128439" y="1215526"/>
                  </a:lnTo>
                  <a:lnTo>
                    <a:pt x="126194" y="1215526"/>
                  </a:lnTo>
                  <a:lnTo>
                    <a:pt x="125071" y="1215900"/>
                  </a:lnTo>
                  <a:lnTo>
                    <a:pt x="124136" y="1216368"/>
                  </a:lnTo>
                  <a:lnTo>
                    <a:pt x="123295" y="1217584"/>
                  </a:lnTo>
                  <a:lnTo>
                    <a:pt x="122733" y="1219174"/>
                  </a:lnTo>
                  <a:lnTo>
                    <a:pt x="121985" y="1221138"/>
                  </a:lnTo>
                  <a:lnTo>
                    <a:pt x="121705" y="1223382"/>
                  </a:lnTo>
                  <a:lnTo>
                    <a:pt x="121985" y="1224785"/>
                  </a:lnTo>
                  <a:lnTo>
                    <a:pt x="122172" y="1226001"/>
                  </a:lnTo>
                  <a:lnTo>
                    <a:pt x="122640" y="1226656"/>
                  </a:lnTo>
                  <a:lnTo>
                    <a:pt x="123949" y="1227591"/>
                  </a:lnTo>
                  <a:lnTo>
                    <a:pt x="124697" y="1228433"/>
                  </a:lnTo>
                  <a:lnTo>
                    <a:pt x="124978" y="1229461"/>
                  </a:lnTo>
                  <a:lnTo>
                    <a:pt x="124604" y="1231706"/>
                  </a:lnTo>
                  <a:lnTo>
                    <a:pt x="123762" y="1234605"/>
                  </a:lnTo>
                  <a:lnTo>
                    <a:pt x="122920" y="1236475"/>
                  </a:lnTo>
                  <a:lnTo>
                    <a:pt x="122920" y="1239094"/>
                  </a:lnTo>
                  <a:lnTo>
                    <a:pt x="122733" y="1241245"/>
                  </a:lnTo>
                  <a:lnTo>
                    <a:pt x="121705" y="1245921"/>
                  </a:lnTo>
                  <a:lnTo>
                    <a:pt x="121143" y="1247231"/>
                  </a:lnTo>
                  <a:lnTo>
                    <a:pt x="120489" y="1248727"/>
                  </a:lnTo>
                  <a:lnTo>
                    <a:pt x="119180" y="1249756"/>
                  </a:lnTo>
                  <a:lnTo>
                    <a:pt x="118151" y="1250130"/>
                  </a:lnTo>
                  <a:lnTo>
                    <a:pt x="116748" y="1251252"/>
                  </a:lnTo>
                  <a:lnTo>
                    <a:pt x="116187" y="1252375"/>
                  </a:lnTo>
                  <a:lnTo>
                    <a:pt x="115719" y="1252936"/>
                  </a:lnTo>
                  <a:lnTo>
                    <a:pt x="115345" y="1252936"/>
                  </a:lnTo>
                  <a:lnTo>
                    <a:pt x="114971" y="1253029"/>
                  </a:lnTo>
                  <a:lnTo>
                    <a:pt x="114690" y="1252842"/>
                  </a:lnTo>
                  <a:lnTo>
                    <a:pt x="114504" y="1252655"/>
                  </a:lnTo>
                  <a:lnTo>
                    <a:pt x="113849" y="1251439"/>
                  </a:lnTo>
                  <a:lnTo>
                    <a:pt x="113568" y="1251065"/>
                  </a:lnTo>
                  <a:lnTo>
                    <a:pt x="112446" y="1250317"/>
                  </a:lnTo>
                  <a:lnTo>
                    <a:pt x="108331" y="1250037"/>
                  </a:lnTo>
                  <a:lnTo>
                    <a:pt x="106367" y="1249475"/>
                  </a:lnTo>
                  <a:lnTo>
                    <a:pt x="105432" y="1249756"/>
                  </a:lnTo>
                  <a:lnTo>
                    <a:pt x="104403" y="1250223"/>
                  </a:lnTo>
                  <a:lnTo>
                    <a:pt x="103842" y="1250972"/>
                  </a:lnTo>
                  <a:lnTo>
                    <a:pt x="103374" y="1252936"/>
                  </a:lnTo>
                  <a:lnTo>
                    <a:pt x="104777" y="1255087"/>
                  </a:lnTo>
                  <a:lnTo>
                    <a:pt x="106741" y="1257705"/>
                  </a:lnTo>
                  <a:lnTo>
                    <a:pt x="108237" y="1260324"/>
                  </a:lnTo>
                  <a:lnTo>
                    <a:pt x="108892" y="1261633"/>
                  </a:lnTo>
                  <a:lnTo>
                    <a:pt x="111043" y="1265655"/>
                  </a:lnTo>
                  <a:lnTo>
                    <a:pt x="113288" y="1268461"/>
                  </a:lnTo>
                  <a:lnTo>
                    <a:pt x="115812" y="1271921"/>
                  </a:lnTo>
                  <a:lnTo>
                    <a:pt x="117216" y="1273511"/>
                  </a:lnTo>
                  <a:lnTo>
                    <a:pt x="119273" y="1274914"/>
                  </a:lnTo>
                  <a:lnTo>
                    <a:pt x="120021" y="1276878"/>
                  </a:lnTo>
                  <a:lnTo>
                    <a:pt x="120582" y="1278842"/>
                  </a:lnTo>
                  <a:lnTo>
                    <a:pt x="120770" y="1280993"/>
                  </a:lnTo>
                  <a:lnTo>
                    <a:pt x="120208" y="1280993"/>
                  </a:lnTo>
                  <a:lnTo>
                    <a:pt x="118244" y="1285108"/>
                  </a:lnTo>
                  <a:lnTo>
                    <a:pt x="119741" y="1285762"/>
                  </a:lnTo>
                  <a:lnTo>
                    <a:pt x="121237" y="1284640"/>
                  </a:lnTo>
                  <a:lnTo>
                    <a:pt x="122359" y="1284173"/>
                  </a:lnTo>
                  <a:lnTo>
                    <a:pt x="123482" y="1285575"/>
                  </a:lnTo>
                  <a:lnTo>
                    <a:pt x="124230" y="1288288"/>
                  </a:lnTo>
                  <a:lnTo>
                    <a:pt x="126100" y="1288755"/>
                  </a:lnTo>
                  <a:lnTo>
                    <a:pt x="127223" y="1289129"/>
                  </a:lnTo>
                  <a:lnTo>
                    <a:pt x="129093" y="1290813"/>
                  </a:lnTo>
                  <a:lnTo>
                    <a:pt x="130309" y="1292590"/>
                  </a:lnTo>
                  <a:lnTo>
                    <a:pt x="132086" y="1293057"/>
                  </a:lnTo>
                  <a:lnTo>
                    <a:pt x="133489" y="1293338"/>
                  </a:lnTo>
                  <a:lnTo>
                    <a:pt x="134517" y="1295582"/>
                  </a:lnTo>
                  <a:lnTo>
                    <a:pt x="134331" y="1299230"/>
                  </a:lnTo>
                  <a:lnTo>
                    <a:pt x="134798" y="1303158"/>
                  </a:lnTo>
                  <a:lnTo>
                    <a:pt x="135078" y="1308115"/>
                  </a:lnTo>
                  <a:lnTo>
                    <a:pt x="135078" y="1311949"/>
                  </a:lnTo>
                  <a:lnTo>
                    <a:pt x="136201" y="1315035"/>
                  </a:lnTo>
                  <a:lnTo>
                    <a:pt x="137230" y="1318028"/>
                  </a:lnTo>
                  <a:lnTo>
                    <a:pt x="138632" y="1319244"/>
                  </a:lnTo>
                  <a:lnTo>
                    <a:pt x="141158" y="1323359"/>
                  </a:lnTo>
                  <a:lnTo>
                    <a:pt x="144150" y="1326445"/>
                  </a:lnTo>
                  <a:lnTo>
                    <a:pt x="145366" y="1328877"/>
                  </a:lnTo>
                  <a:lnTo>
                    <a:pt x="146489" y="1332430"/>
                  </a:lnTo>
                  <a:lnTo>
                    <a:pt x="145834" y="1333460"/>
                  </a:lnTo>
                  <a:lnTo>
                    <a:pt x="144524" y="1337294"/>
                  </a:lnTo>
                  <a:lnTo>
                    <a:pt x="145366" y="1340474"/>
                  </a:lnTo>
                  <a:lnTo>
                    <a:pt x="147143" y="1342531"/>
                  </a:lnTo>
                  <a:lnTo>
                    <a:pt x="148639" y="1347020"/>
                  </a:lnTo>
                  <a:lnTo>
                    <a:pt x="148452" y="1350574"/>
                  </a:lnTo>
                  <a:lnTo>
                    <a:pt x="146769" y="1351416"/>
                  </a:lnTo>
                  <a:lnTo>
                    <a:pt x="144244" y="1352819"/>
                  </a:lnTo>
                  <a:lnTo>
                    <a:pt x="143776" y="1354970"/>
                  </a:lnTo>
                  <a:lnTo>
                    <a:pt x="145273" y="1357121"/>
                  </a:lnTo>
                  <a:lnTo>
                    <a:pt x="147611" y="1359459"/>
                  </a:lnTo>
                  <a:lnTo>
                    <a:pt x="148078" y="1360207"/>
                  </a:lnTo>
                  <a:lnTo>
                    <a:pt x="146769" y="1360488"/>
                  </a:lnTo>
                  <a:lnTo>
                    <a:pt x="145834" y="1362358"/>
                  </a:lnTo>
                  <a:lnTo>
                    <a:pt x="148265" y="1364977"/>
                  </a:lnTo>
                  <a:lnTo>
                    <a:pt x="149855" y="1366567"/>
                  </a:lnTo>
                  <a:lnTo>
                    <a:pt x="150229" y="1369092"/>
                  </a:lnTo>
                  <a:lnTo>
                    <a:pt x="150229" y="1373581"/>
                  </a:lnTo>
                  <a:lnTo>
                    <a:pt x="151071" y="1378538"/>
                  </a:lnTo>
                  <a:lnTo>
                    <a:pt x="150884" y="1385272"/>
                  </a:lnTo>
                  <a:lnTo>
                    <a:pt x="150042" y="1390883"/>
                  </a:lnTo>
                  <a:lnTo>
                    <a:pt x="149575" y="1394250"/>
                  </a:lnTo>
                  <a:lnTo>
                    <a:pt x="148078" y="1397991"/>
                  </a:lnTo>
                  <a:lnTo>
                    <a:pt x="146021" y="1400048"/>
                  </a:lnTo>
                  <a:lnTo>
                    <a:pt x="143496" y="1400796"/>
                  </a:lnTo>
                  <a:lnTo>
                    <a:pt x="138913" y="1402293"/>
                  </a:lnTo>
                  <a:lnTo>
                    <a:pt x="137791" y="1403695"/>
                  </a:lnTo>
                  <a:lnTo>
                    <a:pt x="138165" y="1406034"/>
                  </a:lnTo>
                  <a:lnTo>
                    <a:pt x="136855" y="1407624"/>
                  </a:lnTo>
                  <a:lnTo>
                    <a:pt x="135733" y="1410056"/>
                  </a:lnTo>
                  <a:lnTo>
                    <a:pt x="134331" y="1413048"/>
                  </a:lnTo>
                  <a:lnTo>
                    <a:pt x="133021" y="1416695"/>
                  </a:lnTo>
                  <a:lnTo>
                    <a:pt x="132086" y="1417631"/>
                  </a:lnTo>
                  <a:lnTo>
                    <a:pt x="130309" y="1424738"/>
                  </a:lnTo>
                  <a:lnTo>
                    <a:pt x="131431" y="1426048"/>
                  </a:lnTo>
                  <a:lnTo>
                    <a:pt x="130496" y="1431379"/>
                  </a:lnTo>
                  <a:lnTo>
                    <a:pt x="130122" y="1434745"/>
                  </a:lnTo>
                  <a:lnTo>
                    <a:pt x="129561" y="1438860"/>
                  </a:lnTo>
                  <a:lnTo>
                    <a:pt x="127409" y="1439515"/>
                  </a:lnTo>
                  <a:lnTo>
                    <a:pt x="125071" y="1440076"/>
                  </a:lnTo>
                  <a:lnTo>
                    <a:pt x="123108" y="1441386"/>
                  </a:lnTo>
                  <a:lnTo>
                    <a:pt x="118619" y="1445501"/>
                  </a:lnTo>
                  <a:lnTo>
                    <a:pt x="117122" y="1444659"/>
                  </a:lnTo>
                  <a:lnTo>
                    <a:pt x="116374" y="1445407"/>
                  </a:lnTo>
                  <a:lnTo>
                    <a:pt x="116374" y="1448494"/>
                  </a:lnTo>
                  <a:lnTo>
                    <a:pt x="116842" y="1451112"/>
                  </a:lnTo>
                  <a:lnTo>
                    <a:pt x="118057" y="1454105"/>
                  </a:lnTo>
                  <a:lnTo>
                    <a:pt x="119741" y="1456724"/>
                  </a:lnTo>
                  <a:lnTo>
                    <a:pt x="121424" y="1459623"/>
                  </a:lnTo>
                  <a:lnTo>
                    <a:pt x="122453" y="1460278"/>
                  </a:lnTo>
                  <a:lnTo>
                    <a:pt x="124697" y="1459810"/>
                  </a:lnTo>
                  <a:lnTo>
                    <a:pt x="125633" y="1460090"/>
                  </a:lnTo>
                  <a:lnTo>
                    <a:pt x="126287" y="1462055"/>
                  </a:lnTo>
                  <a:lnTo>
                    <a:pt x="126942" y="1464579"/>
                  </a:lnTo>
                  <a:lnTo>
                    <a:pt x="126942" y="1466356"/>
                  </a:lnTo>
                  <a:lnTo>
                    <a:pt x="126007" y="1467947"/>
                  </a:lnTo>
                  <a:lnTo>
                    <a:pt x="125633" y="1469443"/>
                  </a:lnTo>
                  <a:lnTo>
                    <a:pt x="125352" y="1470098"/>
                  </a:lnTo>
                  <a:lnTo>
                    <a:pt x="122359" y="1469630"/>
                  </a:lnTo>
                  <a:lnTo>
                    <a:pt x="121143" y="1469256"/>
                  </a:lnTo>
                  <a:lnTo>
                    <a:pt x="118057" y="1466637"/>
                  </a:lnTo>
                  <a:lnTo>
                    <a:pt x="117122" y="1466263"/>
                  </a:lnTo>
                  <a:lnTo>
                    <a:pt x="116748" y="1469349"/>
                  </a:lnTo>
                  <a:lnTo>
                    <a:pt x="119086" y="1475709"/>
                  </a:lnTo>
                  <a:lnTo>
                    <a:pt x="122453" y="1479637"/>
                  </a:lnTo>
                  <a:lnTo>
                    <a:pt x="122920" y="1482629"/>
                  </a:lnTo>
                  <a:lnTo>
                    <a:pt x="122920" y="1487399"/>
                  </a:lnTo>
                  <a:lnTo>
                    <a:pt x="122266" y="1493198"/>
                  </a:lnTo>
                  <a:lnTo>
                    <a:pt x="122733" y="1498342"/>
                  </a:lnTo>
                  <a:lnTo>
                    <a:pt x="122920" y="1504233"/>
                  </a:lnTo>
                  <a:lnTo>
                    <a:pt x="122546" y="1508536"/>
                  </a:lnTo>
                  <a:lnTo>
                    <a:pt x="126474" y="1517420"/>
                  </a:lnTo>
                  <a:lnTo>
                    <a:pt x="127690" y="1523967"/>
                  </a:lnTo>
                  <a:lnTo>
                    <a:pt x="128532" y="1530981"/>
                  </a:lnTo>
                  <a:lnTo>
                    <a:pt x="128251" y="1538182"/>
                  </a:lnTo>
                  <a:lnTo>
                    <a:pt x="127690" y="1545665"/>
                  </a:lnTo>
                  <a:lnTo>
                    <a:pt x="126381" y="1551556"/>
                  </a:lnTo>
                  <a:lnTo>
                    <a:pt x="124697" y="1557542"/>
                  </a:lnTo>
                  <a:lnTo>
                    <a:pt x="122733" y="1563621"/>
                  </a:lnTo>
                  <a:lnTo>
                    <a:pt x="122079" y="1567830"/>
                  </a:lnTo>
                  <a:lnTo>
                    <a:pt x="121237" y="1573722"/>
                  </a:lnTo>
                  <a:lnTo>
                    <a:pt x="121237" y="1578866"/>
                  </a:lnTo>
                  <a:lnTo>
                    <a:pt x="120021" y="1582793"/>
                  </a:lnTo>
                  <a:lnTo>
                    <a:pt x="118712" y="1585880"/>
                  </a:lnTo>
                  <a:lnTo>
                    <a:pt x="117309" y="1587937"/>
                  </a:lnTo>
                  <a:lnTo>
                    <a:pt x="117309" y="1590275"/>
                  </a:lnTo>
                  <a:lnTo>
                    <a:pt x="116374" y="1591678"/>
                  </a:lnTo>
                  <a:lnTo>
                    <a:pt x="114410" y="1591678"/>
                  </a:lnTo>
                  <a:lnTo>
                    <a:pt x="113194" y="1593735"/>
                  </a:lnTo>
                  <a:lnTo>
                    <a:pt x="113381" y="1596261"/>
                  </a:lnTo>
                  <a:lnTo>
                    <a:pt x="114129" y="1598692"/>
                  </a:lnTo>
                  <a:lnTo>
                    <a:pt x="115251" y="1600469"/>
                  </a:lnTo>
                  <a:lnTo>
                    <a:pt x="115812" y="1601779"/>
                  </a:lnTo>
                  <a:lnTo>
                    <a:pt x="118057" y="1604491"/>
                  </a:lnTo>
                  <a:lnTo>
                    <a:pt x="118993" y="1607577"/>
                  </a:lnTo>
                  <a:lnTo>
                    <a:pt x="119180" y="1609447"/>
                  </a:lnTo>
                  <a:lnTo>
                    <a:pt x="118151" y="1613282"/>
                  </a:lnTo>
                  <a:lnTo>
                    <a:pt x="119086" y="1614872"/>
                  </a:lnTo>
                  <a:lnTo>
                    <a:pt x="120395" y="1617304"/>
                  </a:lnTo>
                  <a:lnTo>
                    <a:pt x="120582" y="1620670"/>
                  </a:lnTo>
                  <a:lnTo>
                    <a:pt x="121143" y="1623569"/>
                  </a:lnTo>
                  <a:lnTo>
                    <a:pt x="120957" y="1627685"/>
                  </a:lnTo>
                  <a:lnTo>
                    <a:pt x="120021" y="1634886"/>
                  </a:lnTo>
                  <a:lnTo>
                    <a:pt x="119834" y="1641619"/>
                  </a:lnTo>
                  <a:lnTo>
                    <a:pt x="120021" y="1644987"/>
                  </a:lnTo>
                  <a:lnTo>
                    <a:pt x="120021" y="1646015"/>
                  </a:lnTo>
                  <a:lnTo>
                    <a:pt x="120302" y="1648541"/>
                  </a:lnTo>
                  <a:lnTo>
                    <a:pt x="120863" y="1651814"/>
                  </a:lnTo>
                  <a:lnTo>
                    <a:pt x="122079" y="1655835"/>
                  </a:lnTo>
                  <a:lnTo>
                    <a:pt x="122546" y="1656584"/>
                  </a:lnTo>
                  <a:lnTo>
                    <a:pt x="123295" y="1658361"/>
                  </a:lnTo>
                  <a:lnTo>
                    <a:pt x="125071" y="1662943"/>
                  </a:lnTo>
                  <a:lnTo>
                    <a:pt x="126942" y="1666871"/>
                  </a:lnTo>
                  <a:lnTo>
                    <a:pt x="128719" y="1669677"/>
                  </a:lnTo>
                  <a:lnTo>
                    <a:pt x="131057" y="1674634"/>
                  </a:lnTo>
                  <a:lnTo>
                    <a:pt x="132273" y="1679403"/>
                  </a:lnTo>
                  <a:lnTo>
                    <a:pt x="132647" y="1683986"/>
                  </a:lnTo>
                  <a:lnTo>
                    <a:pt x="132273" y="1685576"/>
                  </a:lnTo>
                  <a:lnTo>
                    <a:pt x="131524" y="1687633"/>
                  </a:lnTo>
                  <a:lnTo>
                    <a:pt x="131151" y="1689972"/>
                  </a:lnTo>
                  <a:lnTo>
                    <a:pt x="129561" y="1690719"/>
                  </a:lnTo>
                  <a:lnTo>
                    <a:pt x="127129" y="1692403"/>
                  </a:lnTo>
                  <a:lnTo>
                    <a:pt x="126100" y="1695022"/>
                  </a:lnTo>
                  <a:lnTo>
                    <a:pt x="126755" y="1696986"/>
                  </a:lnTo>
                  <a:lnTo>
                    <a:pt x="127690" y="1699043"/>
                  </a:lnTo>
                  <a:lnTo>
                    <a:pt x="127129" y="1702317"/>
                  </a:lnTo>
                  <a:lnTo>
                    <a:pt x="126194" y="1705870"/>
                  </a:lnTo>
                  <a:lnTo>
                    <a:pt x="125352" y="1709144"/>
                  </a:lnTo>
                  <a:lnTo>
                    <a:pt x="123669" y="1711949"/>
                  </a:lnTo>
                  <a:lnTo>
                    <a:pt x="121424" y="1714194"/>
                  </a:lnTo>
                  <a:lnTo>
                    <a:pt x="118993" y="1715597"/>
                  </a:lnTo>
                  <a:lnTo>
                    <a:pt x="118151" y="1718403"/>
                  </a:lnTo>
                  <a:lnTo>
                    <a:pt x="117403" y="1722237"/>
                  </a:lnTo>
                  <a:lnTo>
                    <a:pt x="115251" y="1724107"/>
                  </a:lnTo>
                  <a:lnTo>
                    <a:pt x="111417" y="1724482"/>
                  </a:lnTo>
                  <a:lnTo>
                    <a:pt x="109079" y="1724482"/>
                  </a:lnTo>
                  <a:lnTo>
                    <a:pt x="103000" y="1724668"/>
                  </a:lnTo>
                  <a:lnTo>
                    <a:pt x="98417" y="1726539"/>
                  </a:lnTo>
                  <a:lnTo>
                    <a:pt x="95331" y="1729906"/>
                  </a:lnTo>
                  <a:lnTo>
                    <a:pt x="94863" y="1735050"/>
                  </a:lnTo>
                  <a:lnTo>
                    <a:pt x="93461" y="1737481"/>
                  </a:lnTo>
                  <a:lnTo>
                    <a:pt x="92058" y="1739539"/>
                  </a:lnTo>
                  <a:lnTo>
                    <a:pt x="89813" y="1742532"/>
                  </a:lnTo>
                  <a:lnTo>
                    <a:pt x="88597" y="1745244"/>
                  </a:lnTo>
                  <a:lnTo>
                    <a:pt x="87008" y="1749826"/>
                  </a:lnTo>
                  <a:lnTo>
                    <a:pt x="86259" y="1755064"/>
                  </a:lnTo>
                  <a:lnTo>
                    <a:pt x="85885" y="1760582"/>
                  </a:lnTo>
                  <a:lnTo>
                    <a:pt x="85043" y="1764416"/>
                  </a:lnTo>
                  <a:lnTo>
                    <a:pt x="83173" y="1770589"/>
                  </a:lnTo>
                  <a:lnTo>
                    <a:pt x="81489" y="1776761"/>
                  </a:lnTo>
                  <a:lnTo>
                    <a:pt x="80086" y="1783775"/>
                  </a:lnTo>
                  <a:lnTo>
                    <a:pt x="79058" y="1788358"/>
                  </a:lnTo>
                  <a:lnTo>
                    <a:pt x="78216" y="1792754"/>
                  </a:lnTo>
                  <a:lnTo>
                    <a:pt x="77374" y="1796401"/>
                  </a:lnTo>
                  <a:lnTo>
                    <a:pt x="75597" y="1802948"/>
                  </a:lnTo>
                  <a:lnTo>
                    <a:pt x="73072" y="1807156"/>
                  </a:lnTo>
                  <a:lnTo>
                    <a:pt x="70173" y="1811833"/>
                  </a:lnTo>
                  <a:lnTo>
                    <a:pt x="67181" y="1815199"/>
                  </a:lnTo>
                  <a:lnTo>
                    <a:pt x="65310" y="1817912"/>
                  </a:lnTo>
                  <a:lnTo>
                    <a:pt x="64655" y="1820624"/>
                  </a:lnTo>
                  <a:lnTo>
                    <a:pt x="64468" y="1823710"/>
                  </a:lnTo>
                  <a:lnTo>
                    <a:pt x="64001" y="1829415"/>
                  </a:lnTo>
                  <a:lnTo>
                    <a:pt x="63533" y="1832127"/>
                  </a:lnTo>
                  <a:lnTo>
                    <a:pt x="61569" y="1835775"/>
                  </a:lnTo>
                  <a:lnTo>
                    <a:pt x="59512" y="1837271"/>
                  </a:lnTo>
                  <a:lnTo>
                    <a:pt x="58763" y="1838206"/>
                  </a:lnTo>
                  <a:lnTo>
                    <a:pt x="60728" y="1839516"/>
                  </a:lnTo>
                  <a:lnTo>
                    <a:pt x="61943" y="1840077"/>
                  </a:lnTo>
                  <a:lnTo>
                    <a:pt x="63533" y="1839422"/>
                  </a:lnTo>
                  <a:lnTo>
                    <a:pt x="63533" y="1839235"/>
                  </a:lnTo>
                  <a:lnTo>
                    <a:pt x="64188" y="1841479"/>
                  </a:lnTo>
                  <a:lnTo>
                    <a:pt x="62972" y="1842882"/>
                  </a:lnTo>
                  <a:lnTo>
                    <a:pt x="62972" y="1847371"/>
                  </a:lnTo>
                  <a:lnTo>
                    <a:pt x="62878" y="1851393"/>
                  </a:lnTo>
                  <a:lnTo>
                    <a:pt x="61756" y="1855415"/>
                  </a:lnTo>
                  <a:lnTo>
                    <a:pt x="60540" y="1858875"/>
                  </a:lnTo>
                  <a:lnTo>
                    <a:pt x="58389" y="1862429"/>
                  </a:lnTo>
                  <a:lnTo>
                    <a:pt x="56612" y="1864206"/>
                  </a:lnTo>
                  <a:lnTo>
                    <a:pt x="54555" y="1869069"/>
                  </a:lnTo>
                  <a:lnTo>
                    <a:pt x="53526" y="1872062"/>
                  </a:lnTo>
                  <a:lnTo>
                    <a:pt x="52404" y="1874867"/>
                  </a:lnTo>
                  <a:lnTo>
                    <a:pt x="51282" y="1878982"/>
                  </a:lnTo>
                  <a:lnTo>
                    <a:pt x="50627" y="1883846"/>
                  </a:lnTo>
                  <a:lnTo>
                    <a:pt x="49972" y="1890579"/>
                  </a:lnTo>
                  <a:lnTo>
                    <a:pt x="50252" y="1896285"/>
                  </a:lnTo>
                  <a:lnTo>
                    <a:pt x="50627" y="1900493"/>
                  </a:lnTo>
                  <a:lnTo>
                    <a:pt x="50440" y="1905169"/>
                  </a:lnTo>
                  <a:lnTo>
                    <a:pt x="50720" y="1908910"/>
                  </a:lnTo>
                  <a:lnTo>
                    <a:pt x="51282" y="1914615"/>
                  </a:lnTo>
                  <a:lnTo>
                    <a:pt x="50440" y="1918730"/>
                  </a:lnTo>
                  <a:lnTo>
                    <a:pt x="50440" y="1919198"/>
                  </a:lnTo>
                  <a:lnTo>
                    <a:pt x="53059" y="1920694"/>
                  </a:lnTo>
                  <a:lnTo>
                    <a:pt x="53059" y="1921816"/>
                  </a:lnTo>
                  <a:lnTo>
                    <a:pt x="52590" y="1923874"/>
                  </a:lnTo>
                  <a:lnTo>
                    <a:pt x="50627" y="1925183"/>
                  </a:lnTo>
                  <a:lnTo>
                    <a:pt x="48569" y="1926493"/>
                  </a:lnTo>
                  <a:lnTo>
                    <a:pt x="47914" y="1926866"/>
                  </a:lnTo>
                  <a:lnTo>
                    <a:pt x="45483" y="1926866"/>
                  </a:lnTo>
                  <a:lnTo>
                    <a:pt x="43332" y="1925370"/>
                  </a:lnTo>
                  <a:lnTo>
                    <a:pt x="42023" y="1923500"/>
                  </a:lnTo>
                  <a:lnTo>
                    <a:pt x="40526" y="1923126"/>
                  </a:lnTo>
                  <a:lnTo>
                    <a:pt x="36972" y="1923126"/>
                  </a:lnTo>
                  <a:lnTo>
                    <a:pt x="35195" y="1923313"/>
                  </a:lnTo>
                  <a:lnTo>
                    <a:pt x="31922" y="1924248"/>
                  </a:lnTo>
                  <a:lnTo>
                    <a:pt x="32296" y="1926493"/>
                  </a:lnTo>
                  <a:lnTo>
                    <a:pt x="34634" y="1928924"/>
                  </a:lnTo>
                  <a:lnTo>
                    <a:pt x="36879" y="1931262"/>
                  </a:lnTo>
                  <a:lnTo>
                    <a:pt x="42209" y="1932758"/>
                  </a:lnTo>
                  <a:lnTo>
                    <a:pt x="44641" y="1931450"/>
                  </a:lnTo>
                  <a:lnTo>
                    <a:pt x="45763" y="1931075"/>
                  </a:lnTo>
                  <a:lnTo>
                    <a:pt x="48289" y="1931917"/>
                  </a:lnTo>
                  <a:lnTo>
                    <a:pt x="51188" y="1933507"/>
                  </a:lnTo>
                  <a:lnTo>
                    <a:pt x="50720" y="1936780"/>
                  </a:lnTo>
                  <a:lnTo>
                    <a:pt x="51843" y="1938651"/>
                  </a:lnTo>
                  <a:lnTo>
                    <a:pt x="51468" y="1940802"/>
                  </a:lnTo>
                  <a:lnTo>
                    <a:pt x="50440" y="1942766"/>
                  </a:lnTo>
                  <a:lnTo>
                    <a:pt x="48476" y="1944636"/>
                  </a:lnTo>
                  <a:lnTo>
                    <a:pt x="47353" y="1946132"/>
                  </a:lnTo>
                  <a:lnTo>
                    <a:pt x="47073" y="1950061"/>
                  </a:lnTo>
                  <a:lnTo>
                    <a:pt x="47073" y="1954830"/>
                  </a:lnTo>
                  <a:lnTo>
                    <a:pt x="44174" y="1958291"/>
                  </a:lnTo>
                  <a:lnTo>
                    <a:pt x="43706" y="1958104"/>
                  </a:lnTo>
                  <a:lnTo>
                    <a:pt x="41929" y="1958758"/>
                  </a:lnTo>
                  <a:lnTo>
                    <a:pt x="41368" y="1959226"/>
                  </a:lnTo>
                  <a:lnTo>
                    <a:pt x="41648" y="1961284"/>
                  </a:lnTo>
                  <a:lnTo>
                    <a:pt x="43145" y="1964276"/>
                  </a:lnTo>
                  <a:lnTo>
                    <a:pt x="43800" y="1967362"/>
                  </a:lnTo>
                  <a:lnTo>
                    <a:pt x="43800" y="1969794"/>
                  </a:lnTo>
                  <a:lnTo>
                    <a:pt x="43051" y="1974096"/>
                  </a:lnTo>
                  <a:lnTo>
                    <a:pt x="41462" y="1976247"/>
                  </a:lnTo>
                  <a:lnTo>
                    <a:pt x="41462" y="1979240"/>
                  </a:lnTo>
                  <a:lnTo>
                    <a:pt x="42771" y="1980923"/>
                  </a:lnTo>
                  <a:lnTo>
                    <a:pt x="45202" y="1983355"/>
                  </a:lnTo>
                  <a:lnTo>
                    <a:pt x="46792" y="1984290"/>
                  </a:lnTo>
                  <a:lnTo>
                    <a:pt x="46605" y="1987189"/>
                  </a:lnTo>
                  <a:lnTo>
                    <a:pt x="48102" y="1989995"/>
                  </a:lnTo>
                  <a:lnTo>
                    <a:pt x="51094" y="1989808"/>
                  </a:lnTo>
                  <a:lnTo>
                    <a:pt x="51562" y="1991117"/>
                  </a:lnTo>
                  <a:lnTo>
                    <a:pt x="51094" y="1994578"/>
                  </a:lnTo>
                  <a:lnTo>
                    <a:pt x="49224" y="1996729"/>
                  </a:lnTo>
                  <a:lnTo>
                    <a:pt x="48663" y="1999534"/>
                  </a:lnTo>
                  <a:lnTo>
                    <a:pt x="49505" y="2002153"/>
                  </a:lnTo>
                  <a:lnTo>
                    <a:pt x="50907" y="2004772"/>
                  </a:lnTo>
                  <a:lnTo>
                    <a:pt x="50907" y="2007484"/>
                  </a:lnTo>
                  <a:lnTo>
                    <a:pt x="49598" y="2008887"/>
                  </a:lnTo>
                  <a:lnTo>
                    <a:pt x="47166" y="2009542"/>
                  </a:lnTo>
                  <a:lnTo>
                    <a:pt x="43425" y="2008607"/>
                  </a:lnTo>
                  <a:lnTo>
                    <a:pt x="42677" y="2009635"/>
                  </a:lnTo>
                  <a:lnTo>
                    <a:pt x="41929" y="2011599"/>
                  </a:lnTo>
                  <a:lnTo>
                    <a:pt x="44454" y="2015060"/>
                  </a:lnTo>
                  <a:lnTo>
                    <a:pt x="45202" y="2017398"/>
                  </a:lnTo>
                  <a:lnTo>
                    <a:pt x="45857" y="2019455"/>
                  </a:lnTo>
                  <a:lnTo>
                    <a:pt x="46418" y="2020016"/>
                  </a:lnTo>
                  <a:lnTo>
                    <a:pt x="50159" y="2021045"/>
                  </a:lnTo>
                  <a:lnTo>
                    <a:pt x="53152" y="2021045"/>
                  </a:lnTo>
                  <a:lnTo>
                    <a:pt x="55864" y="2023664"/>
                  </a:lnTo>
                  <a:lnTo>
                    <a:pt x="57174" y="2024786"/>
                  </a:lnTo>
                  <a:lnTo>
                    <a:pt x="57174" y="2026937"/>
                  </a:lnTo>
                  <a:lnTo>
                    <a:pt x="56986" y="2028995"/>
                  </a:lnTo>
                  <a:lnTo>
                    <a:pt x="56706" y="2031613"/>
                  </a:lnTo>
                  <a:lnTo>
                    <a:pt x="56706" y="2034419"/>
                  </a:lnTo>
                  <a:lnTo>
                    <a:pt x="56332" y="2037599"/>
                  </a:lnTo>
                  <a:lnTo>
                    <a:pt x="56332" y="2040311"/>
                  </a:lnTo>
                  <a:lnTo>
                    <a:pt x="56332" y="2046016"/>
                  </a:lnTo>
                  <a:lnTo>
                    <a:pt x="56332" y="2049102"/>
                  </a:lnTo>
                  <a:lnTo>
                    <a:pt x="56799" y="2052562"/>
                  </a:lnTo>
                  <a:lnTo>
                    <a:pt x="56144" y="2055275"/>
                  </a:lnTo>
                  <a:lnTo>
                    <a:pt x="57080" y="2059483"/>
                  </a:lnTo>
                  <a:lnTo>
                    <a:pt x="56425" y="2063598"/>
                  </a:lnTo>
                  <a:lnTo>
                    <a:pt x="55490" y="2066965"/>
                  </a:lnTo>
                  <a:lnTo>
                    <a:pt x="55490" y="2069397"/>
                  </a:lnTo>
                  <a:lnTo>
                    <a:pt x="56238" y="2072202"/>
                  </a:lnTo>
                  <a:lnTo>
                    <a:pt x="55490" y="2072202"/>
                  </a:lnTo>
                  <a:lnTo>
                    <a:pt x="54461" y="2071548"/>
                  </a:lnTo>
                  <a:lnTo>
                    <a:pt x="53339" y="2070706"/>
                  </a:lnTo>
                  <a:lnTo>
                    <a:pt x="51001" y="2070051"/>
                  </a:lnTo>
                  <a:lnTo>
                    <a:pt x="48195" y="2070051"/>
                  </a:lnTo>
                  <a:lnTo>
                    <a:pt x="46699" y="2070238"/>
                  </a:lnTo>
                  <a:lnTo>
                    <a:pt x="45390" y="2070893"/>
                  </a:lnTo>
                  <a:lnTo>
                    <a:pt x="44828" y="2072576"/>
                  </a:lnTo>
                  <a:lnTo>
                    <a:pt x="45576" y="2072857"/>
                  </a:lnTo>
                  <a:lnTo>
                    <a:pt x="45015" y="2074541"/>
                  </a:lnTo>
                  <a:lnTo>
                    <a:pt x="44174" y="2078375"/>
                  </a:lnTo>
                  <a:lnTo>
                    <a:pt x="44735" y="2081835"/>
                  </a:lnTo>
                  <a:lnTo>
                    <a:pt x="45390" y="2086699"/>
                  </a:lnTo>
                  <a:lnTo>
                    <a:pt x="45202" y="2089130"/>
                  </a:lnTo>
                  <a:lnTo>
                    <a:pt x="45202" y="2091749"/>
                  </a:lnTo>
                  <a:lnTo>
                    <a:pt x="43800" y="2096145"/>
                  </a:lnTo>
                  <a:lnTo>
                    <a:pt x="43332" y="2097734"/>
                  </a:lnTo>
                  <a:lnTo>
                    <a:pt x="41368" y="2101849"/>
                  </a:lnTo>
                  <a:lnTo>
                    <a:pt x="39404" y="2104561"/>
                  </a:lnTo>
                  <a:lnTo>
                    <a:pt x="37908" y="2106432"/>
                  </a:lnTo>
                  <a:lnTo>
                    <a:pt x="36411" y="2110267"/>
                  </a:lnTo>
                  <a:lnTo>
                    <a:pt x="35850" y="2113446"/>
                  </a:lnTo>
                  <a:lnTo>
                    <a:pt x="35102" y="2117468"/>
                  </a:lnTo>
                  <a:lnTo>
                    <a:pt x="35289" y="2122612"/>
                  </a:lnTo>
                  <a:lnTo>
                    <a:pt x="36972" y="2125698"/>
                  </a:lnTo>
                  <a:lnTo>
                    <a:pt x="37440" y="2128503"/>
                  </a:lnTo>
                  <a:lnTo>
                    <a:pt x="36131" y="2132806"/>
                  </a:lnTo>
                  <a:lnTo>
                    <a:pt x="35663" y="2136079"/>
                  </a:lnTo>
                  <a:lnTo>
                    <a:pt x="34728" y="2138979"/>
                  </a:lnTo>
                  <a:lnTo>
                    <a:pt x="32202" y="2139633"/>
                  </a:lnTo>
                  <a:lnTo>
                    <a:pt x="30987" y="2140475"/>
                  </a:lnTo>
                  <a:lnTo>
                    <a:pt x="28929" y="2142158"/>
                  </a:lnTo>
                  <a:lnTo>
                    <a:pt x="27152" y="2142719"/>
                  </a:lnTo>
                  <a:lnTo>
                    <a:pt x="23786" y="2142906"/>
                  </a:lnTo>
                  <a:lnTo>
                    <a:pt x="23318" y="2142626"/>
                  </a:lnTo>
                  <a:cubicBezTo>
                    <a:pt x="23411" y="2144402"/>
                    <a:pt x="18735" y="2145151"/>
                    <a:pt x="17332" y="2146179"/>
                  </a:cubicBezTo>
                  <a:cubicBezTo>
                    <a:pt x="14620" y="2148237"/>
                    <a:pt x="11440" y="2150856"/>
                    <a:pt x="8821" y="2153661"/>
                  </a:cubicBezTo>
                  <a:lnTo>
                    <a:pt x="8821" y="2153475"/>
                  </a:lnTo>
                  <a:lnTo>
                    <a:pt x="8821" y="2153287"/>
                  </a:lnTo>
                  <a:lnTo>
                    <a:pt x="8821" y="2153007"/>
                  </a:lnTo>
                  <a:lnTo>
                    <a:pt x="8915" y="2152820"/>
                  </a:lnTo>
                  <a:lnTo>
                    <a:pt x="8915" y="2152539"/>
                  </a:lnTo>
                  <a:lnTo>
                    <a:pt x="8728" y="2152445"/>
                  </a:lnTo>
                  <a:lnTo>
                    <a:pt x="8541" y="2152445"/>
                  </a:lnTo>
                  <a:lnTo>
                    <a:pt x="8354" y="2152352"/>
                  </a:lnTo>
                  <a:lnTo>
                    <a:pt x="8260" y="2152352"/>
                  </a:lnTo>
                  <a:lnTo>
                    <a:pt x="8074" y="2152259"/>
                  </a:lnTo>
                  <a:lnTo>
                    <a:pt x="7886" y="2152259"/>
                  </a:lnTo>
                  <a:lnTo>
                    <a:pt x="7699" y="2152259"/>
                  </a:lnTo>
                  <a:lnTo>
                    <a:pt x="7419" y="2152259"/>
                  </a:lnTo>
                  <a:lnTo>
                    <a:pt x="6764" y="2151510"/>
                  </a:lnTo>
                  <a:lnTo>
                    <a:pt x="5361" y="2152633"/>
                  </a:lnTo>
                  <a:lnTo>
                    <a:pt x="4800" y="2153287"/>
                  </a:lnTo>
                  <a:lnTo>
                    <a:pt x="3584" y="2154971"/>
                  </a:lnTo>
                  <a:lnTo>
                    <a:pt x="2836" y="2156280"/>
                  </a:lnTo>
                  <a:lnTo>
                    <a:pt x="2182" y="2157496"/>
                  </a:lnTo>
                  <a:lnTo>
                    <a:pt x="1527" y="2158805"/>
                  </a:lnTo>
                  <a:lnTo>
                    <a:pt x="1152" y="2159647"/>
                  </a:lnTo>
                  <a:lnTo>
                    <a:pt x="966" y="2160769"/>
                  </a:lnTo>
                  <a:lnTo>
                    <a:pt x="779" y="2161517"/>
                  </a:lnTo>
                  <a:lnTo>
                    <a:pt x="591" y="2162452"/>
                  </a:lnTo>
                  <a:lnTo>
                    <a:pt x="311" y="2164510"/>
                  </a:lnTo>
                  <a:lnTo>
                    <a:pt x="311" y="2165539"/>
                  </a:lnTo>
                  <a:lnTo>
                    <a:pt x="311" y="2166568"/>
                  </a:lnTo>
                  <a:lnTo>
                    <a:pt x="498" y="2168625"/>
                  </a:lnTo>
                  <a:cubicBezTo>
                    <a:pt x="-344" y="2172273"/>
                    <a:pt x="-250" y="2176107"/>
                    <a:pt x="1807" y="2179287"/>
                  </a:cubicBezTo>
                  <a:lnTo>
                    <a:pt x="4145" y="2178913"/>
                  </a:lnTo>
                  <a:lnTo>
                    <a:pt x="4520" y="2179661"/>
                  </a:lnTo>
                  <a:lnTo>
                    <a:pt x="4894" y="2180222"/>
                  </a:lnTo>
                  <a:lnTo>
                    <a:pt x="5361" y="2180690"/>
                  </a:lnTo>
                  <a:lnTo>
                    <a:pt x="6016" y="2181344"/>
                  </a:lnTo>
                  <a:lnTo>
                    <a:pt x="6951" y="2182093"/>
                  </a:lnTo>
                  <a:lnTo>
                    <a:pt x="7980" y="2183121"/>
                  </a:lnTo>
                  <a:lnTo>
                    <a:pt x="8260" y="2183402"/>
                  </a:lnTo>
                  <a:lnTo>
                    <a:pt x="9009" y="2184150"/>
                  </a:lnTo>
                  <a:lnTo>
                    <a:pt x="10225" y="2185366"/>
                  </a:lnTo>
                  <a:lnTo>
                    <a:pt x="11160" y="2186675"/>
                  </a:lnTo>
                  <a:lnTo>
                    <a:pt x="11534" y="2187236"/>
                  </a:lnTo>
                  <a:lnTo>
                    <a:pt x="11814" y="2187891"/>
                  </a:lnTo>
                  <a:lnTo>
                    <a:pt x="12750" y="2189855"/>
                  </a:lnTo>
                  <a:lnTo>
                    <a:pt x="13124" y="2190697"/>
                  </a:lnTo>
                  <a:lnTo>
                    <a:pt x="13498" y="2192567"/>
                  </a:lnTo>
                  <a:lnTo>
                    <a:pt x="14059" y="2196121"/>
                  </a:lnTo>
                  <a:lnTo>
                    <a:pt x="14433" y="2201359"/>
                  </a:lnTo>
                  <a:lnTo>
                    <a:pt x="14433" y="2203136"/>
                  </a:lnTo>
                  <a:lnTo>
                    <a:pt x="14433" y="2203697"/>
                  </a:lnTo>
                  <a:lnTo>
                    <a:pt x="14433" y="2205286"/>
                  </a:lnTo>
                  <a:lnTo>
                    <a:pt x="14246" y="2207437"/>
                  </a:lnTo>
                  <a:lnTo>
                    <a:pt x="12656" y="2212582"/>
                  </a:lnTo>
                  <a:lnTo>
                    <a:pt x="12282" y="2214545"/>
                  </a:lnTo>
                  <a:lnTo>
                    <a:pt x="12095" y="2216136"/>
                  </a:lnTo>
                  <a:lnTo>
                    <a:pt x="12095" y="2217444"/>
                  </a:lnTo>
                  <a:lnTo>
                    <a:pt x="12002" y="2218660"/>
                  </a:lnTo>
                  <a:lnTo>
                    <a:pt x="11814" y="2220718"/>
                  </a:lnTo>
                  <a:lnTo>
                    <a:pt x="11347" y="2222682"/>
                  </a:lnTo>
                  <a:lnTo>
                    <a:pt x="10505" y="2225207"/>
                  </a:lnTo>
                  <a:lnTo>
                    <a:pt x="9851" y="2226516"/>
                  </a:lnTo>
                  <a:lnTo>
                    <a:pt x="9570" y="2226890"/>
                  </a:lnTo>
                  <a:lnTo>
                    <a:pt x="9102" y="2227358"/>
                  </a:lnTo>
                  <a:lnTo>
                    <a:pt x="7886" y="2228293"/>
                  </a:lnTo>
                  <a:lnTo>
                    <a:pt x="6577" y="2229135"/>
                  </a:lnTo>
                  <a:lnTo>
                    <a:pt x="5736" y="2229977"/>
                  </a:lnTo>
                  <a:lnTo>
                    <a:pt x="4894" y="2231193"/>
                  </a:lnTo>
                  <a:lnTo>
                    <a:pt x="4333" y="2232315"/>
                  </a:lnTo>
                  <a:lnTo>
                    <a:pt x="4145" y="2233063"/>
                  </a:lnTo>
                  <a:lnTo>
                    <a:pt x="4145" y="2233717"/>
                  </a:lnTo>
                  <a:lnTo>
                    <a:pt x="4426" y="2234466"/>
                  </a:lnTo>
                  <a:lnTo>
                    <a:pt x="5268" y="2235588"/>
                  </a:lnTo>
                  <a:lnTo>
                    <a:pt x="6297" y="2236524"/>
                  </a:lnTo>
                  <a:lnTo>
                    <a:pt x="8728" y="2236991"/>
                  </a:lnTo>
                  <a:lnTo>
                    <a:pt x="10598" y="2237271"/>
                  </a:lnTo>
                  <a:lnTo>
                    <a:pt x="11628" y="2237552"/>
                  </a:lnTo>
                  <a:lnTo>
                    <a:pt x="12375" y="2237926"/>
                  </a:lnTo>
                  <a:lnTo>
                    <a:pt x="12937" y="2238487"/>
                  </a:lnTo>
                  <a:lnTo>
                    <a:pt x="12937" y="2239329"/>
                  </a:lnTo>
                  <a:lnTo>
                    <a:pt x="12843" y="2240264"/>
                  </a:lnTo>
                  <a:lnTo>
                    <a:pt x="12189" y="2241761"/>
                  </a:lnTo>
                  <a:lnTo>
                    <a:pt x="11067" y="2243163"/>
                  </a:lnTo>
                  <a:lnTo>
                    <a:pt x="10505" y="2243912"/>
                  </a:lnTo>
                  <a:lnTo>
                    <a:pt x="24721" y="2268415"/>
                  </a:lnTo>
                  <a:lnTo>
                    <a:pt x="26591" y="2268602"/>
                  </a:lnTo>
                  <a:lnTo>
                    <a:pt x="29023" y="2269724"/>
                  </a:lnTo>
                  <a:lnTo>
                    <a:pt x="30706" y="2269350"/>
                  </a:lnTo>
                  <a:lnTo>
                    <a:pt x="32763" y="2268135"/>
                  </a:lnTo>
                  <a:lnTo>
                    <a:pt x="33512" y="2266264"/>
                  </a:lnTo>
                  <a:lnTo>
                    <a:pt x="35850" y="2267105"/>
                  </a:lnTo>
                  <a:lnTo>
                    <a:pt x="35102" y="2282724"/>
                  </a:lnTo>
                  <a:lnTo>
                    <a:pt x="33886" y="2282724"/>
                  </a:lnTo>
                  <a:lnTo>
                    <a:pt x="34728" y="2288897"/>
                  </a:lnTo>
                  <a:lnTo>
                    <a:pt x="37627" y="2289177"/>
                  </a:lnTo>
                  <a:lnTo>
                    <a:pt x="37908" y="2289177"/>
                  </a:lnTo>
                  <a:lnTo>
                    <a:pt x="39685" y="2274588"/>
                  </a:lnTo>
                  <a:lnTo>
                    <a:pt x="47260" y="2271501"/>
                  </a:lnTo>
                  <a:lnTo>
                    <a:pt x="47634" y="2271501"/>
                  </a:lnTo>
                  <a:lnTo>
                    <a:pt x="48756" y="2270940"/>
                  </a:lnTo>
                  <a:lnTo>
                    <a:pt x="48756" y="2270005"/>
                  </a:lnTo>
                  <a:lnTo>
                    <a:pt x="49878" y="2269070"/>
                  </a:lnTo>
                  <a:lnTo>
                    <a:pt x="51375" y="2269070"/>
                  </a:lnTo>
                  <a:lnTo>
                    <a:pt x="51843" y="2269631"/>
                  </a:lnTo>
                  <a:lnTo>
                    <a:pt x="52217" y="2269912"/>
                  </a:lnTo>
                  <a:lnTo>
                    <a:pt x="52871" y="2269912"/>
                  </a:lnTo>
                  <a:lnTo>
                    <a:pt x="52871" y="2270098"/>
                  </a:lnTo>
                  <a:lnTo>
                    <a:pt x="53152" y="2270285"/>
                  </a:lnTo>
                  <a:lnTo>
                    <a:pt x="53900" y="2270285"/>
                  </a:lnTo>
                  <a:lnTo>
                    <a:pt x="55022" y="2270659"/>
                  </a:lnTo>
                  <a:lnTo>
                    <a:pt x="59044" y="2273933"/>
                  </a:lnTo>
                  <a:lnTo>
                    <a:pt x="60634" y="2274401"/>
                  </a:lnTo>
                  <a:lnTo>
                    <a:pt x="61382" y="2274401"/>
                  </a:lnTo>
                  <a:lnTo>
                    <a:pt x="61943" y="2275242"/>
                  </a:lnTo>
                  <a:lnTo>
                    <a:pt x="61756" y="2276084"/>
                  </a:lnTo>
                  <a:lnTo>
                    <a:pt x="61756" y="2276739"/>
                  </a:lnTo>
                  <a:lnTo>
                    <a:pt x="62224" y="2276551"/>
                  </a:lnTo>
                  <a:lnTo>
                    <a:pt x="63066" y="2276739"/>
                  </a:lnTo>
                  <a:lnTo>
                    <a:pt x="63066" y="2277487"/>
                  </a:lnTo>
                  <a:lnTo>
                    <a:pt x="62505" y="2279077"/>
                  </a:lnTo>
                  <a:lnTo>
                    <a:pt x="62130" y="2279264"/>
                  </a:lnTo>
                  <a:lnTo>
                    <a:pt x="62130" y="2279638"/>
                  </a:lnTo>
                  <a:lnTo>
                    <a:pt x="61943" y="2279918"/>
                  </a:lnTo>
                  <a:lnTo>
                    <a:pt x="61943" y="2280573"/>
                  </a:lnTo>
                  <a:lnTo>
                    <a:pt x="62130" y="2280760"/>
                  </a:lnTo>
                  <a:lnTo>
                    <a:pt x="62598" y="2280573"/>
                  </a:lnTo>
                  <a:lnTo>
                    <a:pt x="62878" y="2281040"/>
                  </a:lnTo>
                  <a:lnTo>
                    <a:pt x="63440" y="2281228"/>
                  </a:lnTo>
                  <a:lnTo>
                    <a:pt x="63440" y="2281695"/>
                  </a:lnTo>
                  <a:lnTo>
                    <a:pt x="63252" y="2281976"/>
                  </a:lnTo>
                  <a:lnTo>
                    <a:pt x="62785" y="2281976"/>
                  </a:lnTo>
                  <a:lnTo>
                    <a:pt x="62785" y="2282443"/>
                  </a:lnTo>
                  <a:lnTo>
                    <a:pt x="63440" y="2282631"/>
                  </a:lnTo>
                  <a:lnTo>
                    <a:pt x="64188" y="2282256"/>
                  </a:lnTo>
                  <a:lnTo>
                    <a:pt x="64188" y="2282537"/>
                  </a:lnTo>
                  <a:lnTo>
                    <a:pt x="64188" y="2282911"/>
                  </a:lnTo>
                  <a:lnTo>
                    <a:pt x="64562" y="2282537"/>
                  </a:lnTo>
                  <a:lnTo>
                    <a:pt x="64562" y="2282724"/>
                  </a:lnTo>
                  <a:lnTo>
                    <a:pt x="64655" y="2283005"/>
                  </a:lnTo>
                  <a:lnTo>
                    <a:pt x="65216" y="2283566"/>
                  </a:lnTo>
                  <a:lnTo>
                    <a:pt x="65216" y="2283846"/>
                  </a:lnTo>
                  <a:lnTo>
                    <a:pt x="64749" y="2283846"/>
                  </a:lnTo>
                  <a:lnTo>
                    <a:pt x="64562" y="2283472"/>
                  </a:lnTo>
                  <a:lnTo>
                    <a:pt x="64094" y="2283192"/>
                  </a:lnTo>
                  <a:lnTo>
                    <a:pt x="63813" y="2283472"/>
                  </a:lnTo>
                  <a:lnTo>
                    <a:pt x="64094" y="2283753"/>
                  </a:lnTo>
                  <a:lnTo>
                    <a:pt x="64468" y="2284314"/>
                  </a:lnTo>
                  <a:lnTo>
                    <a:pt x="64468" y="2284782"/>
                  </a:lnTo>
                  <a:lnTo>
                    <a:pt x="63907" y="2285530"/>
                  </a:lnTo>
                  <a:lnTo>
                    <a:pt x="64188" y="2285904"/>
                  </a:lnTo>
                  <a:lnTo>
                    <a:pt x="64188" y="2286278"/>
                  </a:lnTo>
                  <a:lnTo>
                    <a:pt x="63066" y="2285997"/>
                  </a:lnTo>
                  <a:lnTo>
                    <a:pt x="62598" y="2285810"/>
                  </a:lnTo>
                  <a:lnTo>
                    <a:pt x="62411" y="2286371"/>
                  </a:lnTo>
                  <a:lnTo>
                    <a:pt x="62411" y="2286652"/>
                  </a:lnTo>
                  <a:lnTo>
                    <a:pt x="62598" y="2286839"/>
                  </a:lnTo>
                  <a:lnTo>
                    <a:pt x="62598" y="2287213"/>
                  </a:lnTo>
                  <a:lnTo>
                    <a:pt x="63252" y="2287868"/>
                  </a:lnTo>
                  <a:lnTo>
                    <a:pt x="64468" y="2288335"/>
                  </a:lnTo>
                  <a:lnTo>
                    <a:pt x="64655" y="2288803"/>
                  </a:lnTo>
                  <a:lnTo>
                    <a:pt x="64281" y="2288803"/>
                  </a:lnTo>
                  <a:lnTo>
                    <a:pt x="64281" y="2289177"/>
                  </a:lnTo>
                  <a:lnTo>
                    <a:pt x="63627" y="2289177"/>
                  </a:lnTo>
                  <a:lnTo>
                    <a:pt x="63627" y="2289458"/>
                  </a:lnTo>
                  <a:lnTo>
                    <a:pt x="64188" y="2289739"/>
                  </a:lnTo>
                  <a:lnTo>
                    <a:pt x="64843" y="2289739"/>
                  </a:lnTo>
                  <a:lnTo>
                    <a:pt x="64749" y="2290580"/>
                  </a:lnTo>
                  <a:lnTo>
                    <a:pt x="64094" y="2290580"/>
                  </a:lnTo>
                  <a:lnTo>
                    <a:pt x="63813" y="2290861"/>
                  </a:lnTo>
                  <a:lnTo>
                    <a:pt x="64094" y="2291047"/>
                  </a:lnTo>
                  <a:lnTo>
                    <a:pt x="64094" y="2291983"/>
                  </a:lnTo>
                  <a:lnTo>
                    <a:pt x="65029" y="2292170"/>
                  </a:lnTo>
                  <a:lnTo>
                    <a:pt x="65029" y="2292544"/>
                  </a:lnTo>
                  <a:lnTo>
                    <a:pt x="65216" y="2293012"/>
                  </a:lnTo>
                  <a:lnTo>
                    <a:pt x="64936" y="2293386"/>
                  </a:lnTo>
                  <a:lnTo>
                    <a:pt x="64468" y="2293386"/>
                  </a:lnTo>
                  <a:lnTo>
                    <a:pt x="64562" y="2293666"/>
                  </a:lnTo>
                  <a:lnTo>
                    <a:pt x="64562" y="2293947"/>
                  </a:lnTo>
                  <a:lnTo>
                    <a:pt x="64375" y="2294227"/>
                  </a:lnTo>
                  <a:lnTo>
                    <a:pt x="64188" y="2293947"/>
                  </a:lnTo>
                  <a:lnTo>
                    <a:pt x="63720" y="2294601"/>
                  </a:lnTo>
                  <a:lnTo>
                    <a:pt x="63907" y="2294882"/>
                  </a:lnTo>
                  <a:lnTo>
                    <a:pt x="63252" y="2295069"/>
                  </a:lnTo>
                  <a:lnTo>
                    <a:pt x="62598" y="2295069"/>
                  </a:lnTo>
                  <a:lnTo>
                    <a:pt x="62598" y="2294695"/>
                  </a:lnTo>
                  <a:lnTo>
                    <a:pt x="62317" y="2294695"/>
                  </a:lnTo>
                  <a:lnTo>
                    <a:pt x="61943" y="2295350"/>
                  </a:lnTo>
                  <a:lnTo>
                    <a:pt x="62224" y="2295537"/>
                  </a:lnTo>
                  <a:lnTo>
                    <a:pt x="62878" y="2296004"/>
                  </a:lnTo>
                  <a:lnTo>
                    <a:pt x="62972" y="2296004"/>
                  </a:lnTo>
                  <a:lnTo>
                    <a:pt x="62598" y="2296192"/>
                  </a:lnTo>
                  <a:lnTo>
                    <a:pt x="62411" y="2296846"/>
                  </a:lnTo>
                  <a:lnTo>
                    <a:pt x="62317" y="2296846"/>
                  </a:lnTo>
                  <a:lnTo>
                    <a:pt x="62598" y="2297407"/>
                  </a:lnTo>
                  <a:lnTo>
                    <a:pt x="61850" y="2297781"/>
                  </a:lnTo>
                  <a:lnTo>
                    <a:pt x="61101" y="2297594"/>
                  </a:lnTo>
                  <a:lnTo>
                    <a:pt x="60634" y="2297781"/>
                  </a:lnTo>
                  <a:lnTo>
                    <a:pt x="59698" y="2297781"/>
                  </a:lnTo>
                  <a:lnTo>
                    <a:pt x="59605" y="2298155"/>
                  </a:lnTo>
                  <a:lnTo>
                    <a:pt x="59979" y="2298436"/>
                  </a:lnTo>
                  <a:lnTo>
                    <a:pt x="59792" y="2299652"/>
                  </a:lnTo>
                  <a:lnTo>
                    <a:pt x="59512" y="2299839"/>
                  </a:lnTo>
                  <a:lnTo>
                    <a:pt x="58951" y="2299652"/>
                  </a:lnTo>
                  <a:lnTo>
                    <a:pt x="58763" y="2300026"/>
                  </a:lnTo>
                  <a:lnTo>
                    <a:pt x="59044" y="2300774"/>
                  </a:lnTo>
                  <a:lnTo>
                    <a:pt x="58576" y="2301242"/>
                  </a:lnTo>
                  <a:lnTo>
                    <a:pt x="57454" y="2301616"/>
                  </a:lnTo>
                  <a:lnTo>
                    <a:pt x="57267" y="2301990"/>
                  </a:lnTo>
                  <a:lnTo>
                    <a:pt x="57828" y="2302364"/>
                  </a:lnTo>
                  <a:lnTo>
                    <a:pt x="57547" y="2303112"/>
                  </a:lnTo>
                  <a:lnTo>
                    <a:pt x="54742" y="2307134"/>
                  </a:lnTo>
                  <a:lnTo>
                    <a:pt x="53432" y="2311436"/>
                  </a:lnTo>
                  <a:lnTo>
                    <a:pt x="53432" y="2317047"/>
                  </a:lnTo>
                  <a:lnTo>
                    <a:pt x="54742" y="2321350"/>
                  </a:lnTo>
                  <a:lnTo>
                    <a:pt x="54742" y="2328270"/>
                  </a:lnTo>
                  <a:lnTo>
                    <a:pt x="61195" y="2328738"/>
                  </a:lnTo>
                  <a:lnTo>
                    <a:pt x="66339" y="2329579"/>
                  </a:lnTo>
                  <a:lnTo>
                    <a:pt x="86166" y="2345946"/>
                  </a:lnTo>
                  <a:lnTo>
                    <a:pt x="100849" y="2362312"/>
                  </a:lnTo>
                  <a:lnTo>
                    <a:pt x="103467" y="2359320"/>
                  </a:lnTo>
                  <a:lnTo>
                    <a:pt x="104777" y="2354176"/>
                  </a:lnTo>
                  <a:lnTo>
                    <a:pt x="106928" y="2350716"/>
                  </a:lnTo>
                  <a:lnTo>
                    <a:pt x="109547" y="2347723"/>
                  </a:lnTo>
                  <a:lnTo>
                    <a:pt x="113007" y="2345572"/>
                  </a:lnTo>
                  <a:lnTo>
                    <a:pt x="116000" y="2345104"/>
                  </a:lnTo>
                  <a:lnTo>
                    <a:pt x="119834" y="2349874"/>
                  </a:lnTo>
                  <a:lnTo>
                    <a:pt x="123295" y="2355018"/>
                  </a:lnTo>
                  <a:lnTo>
                    <a:pt x="128439" y="2356701"/>
                  </a:lnTo>
                  <a:lnTo>
                    <a:pt x="130589" y="2353708"/>
                  </a:lnTo>
                  <a:lnTo>
                    <a:pt x="128906" y="2345572"/>
                  </a:lnTo>
                  <a:lnTo>
                    <a:pt x="124604" y="2339119"/>
                  </a:lnTo>
                  <a:lnTo>
                    <a:pt x="125071" y="2333975"/>
                  </a:lnTo>
                  <a:lnTo>
                    <a:pt x="128906" y="2327522"/>
                  </a:lnTo>
                  <a:lnTo>
                    <a:pt x="134892" y="2326212"/>
                  </a:lnTo>
                  <a:lnTo>
                    <a:pt x="138352" y="2324062"/>
                  </a:lnTo>
                  <a:lnTo>
                    <a:pt x="139193" y="2320227"/>
                  </a:lnTo>
                  <a:lnTo>
                    <a:pt x="135359" y="2318918"/>
                  </a:lnTo>
                  <a:lnTo>
                    <a:pt x="129747" y="2318918"/>
                  </a:lnTo>
                  <a:lnTo>
                    <a:pt x="126287" y="2316766"/>
                  </a:lnTo>
                  <a:lnTo>
                    <a:pt x="119834" y="2309472"/>
                  </a:lnTo>
                  <a:lnTo>
                    <a:pt x="121518" y="2300400"/>
                  </a:lnTo>
                  <a:lnTo>
                    <a:pt x="124510" y="2296566"/>
                  </a:lnTo>
                  <a:lnTo>
                    <a:pt x="129280" y="2296566"/>
                  </a:lnTo>
                  <a:lnTo>
                    <a:pt x="132740" y="2302551"/>
                  </a:lnTo>
                  <a:lnTo>
                    <a:pt x="136575" y="2302551"/>
                  </a:lnTo>
                  <a:lnTo>
                    <a:pt x="136108" y="2297781"/>
                  </a:lnTo>
                  <a:lnTo>
                    <a:pt x="133489" y="2293947"/>
                  </a:lnTo>
                  <a:lnTo>
                    <a:pt x="140784" y="2291328"/>
                  </a:lnTo>
                  <a:lnTo>
                    <a:pt x="149388" y="2290861"/>
                  </a:lnTo>
                  <a:lnTo>
                    <a:pt x="152848" y="2295162"/>
                  </a:lnTo>
                  <a:lnTo>
                    <a:pt x="156308" y="2313681"/>
                  </a:lnTo>
                  <a:lnTo>
                    <a:pt x="160611" y="2314522"/>
                  </a:lnTo>
                  <a:lnTo>
                    <a:pt x="165380" y="2308911"/>
                  </a:lnTo>
                  <a:lnTo>
                    <a:pt x="179502" y="2287868"/>
                  </a:lnTo>
                  <a:lnTo>
                    <a:pt x="181466" y="2285717"/>
                  </a:lnTo>
                  <a:lnTo>
                    <a:pt x="183804" y="2283192"/>
                  </a:lnTo>
                  <a:lnTo>
                    <a:pt x="189884" y="2280386"/>
                  </a:lnTo>
                  <a:lnTo>
                    <a:pt x="197272" y="2266077"/>
                  </a:lnTo>
                  <a:lnTo>
                    <a:pt x="201574" y="2259904"/>
                  </a:lnTo>
                  <a:lnTo>
                    <a:pt x="204660" y="2260278"/>
                  </a:lnTo>
                  <a:lnTo>
                    <a:pt x="205128" y="2259998"/>
                  </a:lnTo>
                  <a:lnTo>
                    <a:pt x="209056" y="2255789"/>
                  </a:lnTo>
                  <a:lnTo>
                    <a:pt x="207372" y="2249149"/>
                  </a:lnTo>
                  <a:lnTo>
                    <a:pt x="209711" y="2247933"/>
                  </a:lnTo>
                  <a:lnTo>
                    <a:pt x="212423" y="2242602"/>
                  </a:lnTo>
                  <a:lnTo>
                    <a:pt x="216164" y="2240545"/>
                  </a:lnTo>
                  <a:lnTo>
                    <a:pt x="218969" y="2238862"/>
                  </a:lnTo>
                  <a:lnTo>
                    <a:pt x="222242" y="2236710"/>
                  </a:lnTo>
                  <a:lnTo>
                    <a:pt x="225984" y="2235682"/>
                  </a:lnTo>
                  <a:lnTo>
                    <a:pt x="231127" y="2232502"/>
                  </a:lnTo>
                  <a:lnTo>
                    <a:pt x="232343" y="2231847"/>
                  </a:lnTo>
                  <a:lnTo>
                    <a:pt x="233372" y="2231473"/>
                  </a:lnTo>
                  <a:lnTo>
                    <a:pt x="237019" y="2230725"/>
                  </a:lnTo>
                  <a:lnTo>
                    <a:pt x="242350" y="2227451"/>
                  </a:lnTo>
                  <a:lnTo>
                    <a:pt x="246465" y="2220344"/>
                  </a:lnTo>
                  <a:lnTo>
                    <a:pt x="250767" y="2219221"/>
                  </a:lnTo>
                  <a:lnTo>
                    <a:pt x="259933" y="2217444"/>
                  </a:lnTo>
                  <a:lnTo>
                    <a:pt x="263019" y="2216697"/>
                  </a:lnTo>
                  <a:lnTo>
                    <a:pt x="263393" y="2216509"/>
                  </a:lnTo>
                  <a:lnTo>
                    <a:pt x="266760" y="2214171"/>
                  </a:lnTo>
                  <a:lnTo>
                    <a:pt x="269285" y="2212394"/>
                  </a:lnTo>
                  <a:lnTo>
                    <a:pt x="274148" y="2209214"/>
                  </a:lnTo>
                  <a:lnTo>
                    <a:pt x="276393" y="2210243"/>
                  </a:lnTo>
                  <a:lnTo>
                    <a:pt x="278450" y="2210898"/>
                  </a:lnTo>
                  <a:lnTo>
                    <a:pt x="285652" y="2210898"/>
                  </a:lnTo>
                  <a:lnTo>
                    <a:pt x="286213" y="2209121"/>
                  </a:lnTo>
                  <a:lnTo>
                    <a:pt x="289206" y="2210805"/>
                  </a:lnTo>
                  <a:lnTo>
                    <a:pt x="291824" y="2211272"/>
                  </a:lnTo>
                  <a:lnTo>
                    <a:pt x="297342" y="2213610"/>
                  </a:lnTo>
                  <a:lnTo>
                    <a:pt x="301831" y="2215106"/>
                  </a:lnTo>
                  <a:lnTo>
                    <a:pt x="305759" y="2221373"/>
                  </a:lnTo>
                  <a:lnTo>
                    <a:pt x="309594" y="2222588"/>
                  </a:lnTo>
                  <a:lnTo>
                    <a:pt x="313428" y="2222214"/>
                  </a:lnTo>
                  <a:lnTo>
                    <a:pt x="315579" y="2223430"/>
                  </a:lnTo>
                  <a:lnTo>
                    <a:pt x="319040" y="2226516"/>
                  </a:lnTo>
                  <a:lnTo>
                    <a:pt x="322968" y="2221840"/>
                  </a:lnTo>
                  <a:lnTo>
                    <a:pt x="324838" y="2219876"/>
                  </a:lnTo>
                  <a:lnTo>
                    <a:pt x="324744" y="2219876"/>
                  </a:lnTo>
                  <a:lnTo>
                    <a:pt x="326895" y="2217632"/>
                  </a:lnTo>
                  <a:lnTo>
                    <a:pt x="329327" y="2215481"/>
                  </a:lnTo>
                  <a:lnTo>
                    <a:pt x="329421" y="2215481"/>
                  </a:lnTo>
                  <a:lnTo>
                    <a:pt x="342982" y="2205006"/>
                  </a:lnTo>
                  <a:lnTo>
                    <a:pt x="343823" y="2204164"/>
                  </a:lnTo>
                  <a:lnTo>
                    <a:pt x="346442" y="2201920"/>
                  </a:lnTo>
                  <a:lnTo>
                    <a:pt x="346536" y="2201920"/>
                  </a:lnTo>
                  <a:lnTo>
                    <a:pt x="349248" y="2199488"/>
                  </a:lnTo>
                  <a:lnTo>
                    <a:pt x="352053" y="2196589"/>
                  </a:lnTo>
                  <a:lnTo>
                    <a:pt x="351960" y="2196589"/>
                  </a:lnTo>
                  <a:lnTo>
                    <a:pt x="355140" y="2193035"/>
                  </a:lnTo>
                  <a:lnTo>
                    <a:pt x="355233" y="2193035"/>
                  </a:lnTo>
                  <a:lnTo>
                    <a:pt x="358039" y="2189855"/>
                  </a:lnTo>
                  <a:lnTo>
                    <a:pt x="358694" y="2189107"/>
                  </a:lnTo>
                  <a:lnTo>
                    <a:pt x="358974" y="2188733"/>
                  </a:lnTo>
                  <a:lnTo>
                    <a:pt x="358787" y="2188733"/>
                  </a:lnTo>
                  <a:lnTo>
                    <a:pt x="360096" y="2186769"/>
                  </a:lnTo>
                  <a:lnTo>
                    <a:pt x="360283" y="2186769"/>
                  </a:lnTo>
                  <a:lnTo>
                    <a:pt x="360471" y="2186582"/>
                  </a:lnTo>
                  <a:lnTo>
                    <a:pt x="360751" y="2186114"/>
                  </a:lnTo>
                  <a:lnTo>
                    <a:pt x="360564" y="2186114"/>
                  </a:lnTo>
                  <a:lnTo>
                    <a:pt x="361967" y="2183870"/>
                  </a:lnTo>
                  <a:lnTo>
                    <a:pt x="362154" y="2183870"/>
                  </a:lnTo>
                  <a:lnTo>
                    <a:pt x="364866" y="2179194"/>
                  </a:lnTo>
                  <a:lnTo>
                    <a:pt x="367204" y="2174891"/>
                  </a:lnTo>
                  <a:lnTo>
                    <a:pt x="367017" y="2174891"/>
                  </a:lnTo>
                  <a:lnTo>
                    <a:pt x="375621" y="2159273"/>
                  </a:lnTo>
                  <a:lnTo>
                    <a:pt x="377398" y="2156654"/>
                  </a:lnTo>
                  <a:lnTo>
                    <a:pt x="378801" y="2154877"/>
                  </a:lnTo>
                  <a:lnTo>
                    <a:pt x="382729" y="2149266"/>
                  </a:lnTo>
                  <a:lnTo>
                    <a:pt x="383477" y="2148050"/>
                  </a:lnTo>
                  <a:lnTo>
                    <a:pt x="383571" y="2148050"/>
                  </a:lnTo>
                  <a:lnTo>
                    <a:pt x="388434" y="2140287"/>
                  </a:lnTo>
                  <a:lnTo>
                    <a:pt x="390305" y="2137108"/>
                  </a:lnTo>
                  <a:lnTo>
                    <a:pt x="390959" y="2136266"/>
                  </a:lnTo>
                  <a:lnTo>
                    <a:pt x="390585" y="2136079"/>
                  </a:lnTo>
                  <a:lnTo>
                    <a:pt x="392829" y="2132525"/>
                  </a:lnTo>
                  <a:lnTo>
                    <a:pt x="392549" y="2132338"/>
                  </a:lnTo>
                  <a:lnTo>
                    <a:pt x="393484" y="2131496"/>
                  </a:lnTo>
                  <a:lnTo>
                    <a:pt x="393110" y="2131216"/>
                  </a:lnTo>
                  <a:lnTo>
                    <a:pt x="394981" y="2128784"/>
                  </a:lnTo>
                  <a:lnTo>
                    <a:pt x="395636" y="2129345"/>
                  </a:lnTo>
                  <a:lnTo>
                    <a:pt x="393017" y="2132806"/>
                  </a:lnTo>
                  <a:lnTo>
                    <a:pt x="393390" y="2133087"/>
                  </a:lnTo>
                  <a:lnTo>
                    <a:pt x="392455" y="2133928"/>
                  </a:lnTo>
                  <a:lnTo>
                    <a:pt x="392736" y="2134115"/>
                  </a:lnTo>
                  <a:lnTo>
                    <a:pt x="390491" y="2137669"/>
                  </a:lnTo>
                  <a:lnTo>
                    <a:pt x="390772" y="2137856"/>
                  </a:lnTo>
                  <a:lnTo>
                    <a:pt x="390211" y="2138698"/>
                  </a:lnTo>
                  <a:lnTo>
                    <a:pt x="392923" y="2138043"/>
                  </a:lnTo>
                  <a:lnTo>
                    <a:pt x="401247" y="2135986"/>
                  </a:lnTo>
                  <a:lnTo>
                    <a:pt x="403024" y="2135518"/>
                  </a:lnTo>
                  <a:lnTo>
                    <a:pt x="403211" y="2136172"/>
                  </a:lnTo>
                  <a:lnTo>
                    <a:pt x="404801" y="2140942"/>
                  </a:lnTo>
                  <a:lnTo>
                    <a:pt x="405829" y="2143935"/>
                  </a:lnTo>
                  <a:lnTo>
                    <a:pt x="406858" y="2146928"/>
                  </a:lnTo>
                  <a:lnTo>
                    <a:pt x="408167" y="2150575"/>
                  </a:lnTo>
                  <a:lnTo>
                    <a:pt x="410318" y="2158899"/>
                  </a:lnTo>
                  <a:lnTo>
                    <a:pt x="409944" y="2159367"/>
                  </a:lnTo>
                  <a:lnTo>
                    <a:pt x="409757" y="2160208"/>
                  </a:lnTo>
                  <a:lnTo>
                    <a:pt x="409757" y="2160582"/>
                  </a:lnTo>
                  <a:lnTo>
                    <a:pt x="409383" y="2160863"/>
                  </a:lnTo>
                  <a:lnTo>
                    <a:pt x="409383" y="2161237"/>
                  </a:lnTo>
                  <a:lnTo>
                    <a:pt x="409196" y="2161517"/>
                  </a:lnTo>
                  <a:lnTo>
                    <a:pt x="409477" y="2162172"/>
                  </a:lnTo>
                  <a:lnTo>
                    <a:pt x="409477" y="2162640"/>
                  </a:lnTo>
                  <a:lnTo>
                    <a:pt x="409570" y="2163107"/>
                  </a:lnTo>
                  <a:lnTo>
                    <a:pt x="409757" y="2163294"/>
                  </a:lnTo>
                  <a:lnTo>
                    <a:pt x="409757" y="2163668"/>
                  </a:lnTo>
                  <a:lnTo>
                    <a:pt x="409757" y="2164698"/>
                  </a:lnTo>
                  <a:lnTo>
                    <a:pt x="409944" y="2165071"/>
                  </a:lnTo>
                  <a:lnTo>
                    <a:pt x="410318" y="2165352"/>
                  </a:lnTo>
                  <a:lnTo>
                    <a:pt x="410693" y="2165820"/>
                  </a:lnTo>
                  <a:lnTo>
                    <a:pt x="410973" y="2165820"/>
                  </a:lnTo>
                  <a:lnTo>
                    <a:pt x="411254" y="2165352"/>
                  </a:lnTo>
                  <a:lnTo>
                    <a:pt x="411441" y="2164417"/>
                  </a:lnTo>
                  <a:lnTo>
                    <a:pt x="411628" y="2164136"/>
                  </a:lnTo>
                  <a:lnTo>
                    <a:pt x="412002" y="2164136"/>
                  </a:lnTo>
                  <a:lnTo>
                    <a:pt x="412189" y="2164136"/>
                  </a:lnTo>
                  <a:lnTo>
                    <a:pt x="412563" y="2164698"/>
                  </a:lnTo>
                  <a:lnTo>
                    <a:pt x="412563" y="2164978"/>
                  </a:lnTo>
                  <a:lnTo>
                    <a:pt x="413218" y="2166194"/>
                  </a:lnTo>
                  <a:lnTo>
                    <a:pt x="413592" y="2166568"/>
                  </a:lnTo>
                  <a:lnTo>
                    <a:pt x="414153" y="2166755"/>
                  </a:lnTo>
                  <a:lnTo>
                    <a:pt x="414433" y="2167036"/>
                  </a:lnTo>
                  <a:lnTo>
                    <a:pt x="414808" y="2167036"/>
                  </a:lnTo>
                  <a:lnTo>
                    <a:pt x="415275" y="2167036"/>
                  </a:lnTo>
                  <a:lnTo>
                    <a:pt x="416304" y="2167410"/>
                  </a:lnTo>
                  <a:lnTo>
                    <a:pt x="416678" y="2167783"/>
                  </a:lnTo>
                  <a:lnTo>
                    <a:pt x="417052" y="2168064"/>
                  </a:lnTo>
                  <a:lnTo>
                    <a:pt x="417801" y="2168999"/>
                  </a:lnTo>
                  <a:lnTo>
                    <a:pt x="418081" y="2169467"/>
                  </a:lnTo>
                  <a:lnTo>
                    <a:pt x="418081" y="2169748"/>
                  </a:lnTo>
                  <a:lnTo>
                    <a:pt x="418268" y="2170496"/>
                  </a:lnTo>
                  <a:lnTo>
                    <a:pt x="418548" y="2170870"/>
                  </a:lnTo>
                  <a:lnTo>
                    <a:pt x="418548" y="2171150"/>
                  </a:lnTo>
                  <a:lnTo>
                    <a:pt x="418642" y="2171618"/>
                  </a:lnTo>
                  <a:lnTo>
                    <a:pt x="418642" y="2171898"/>
                  </a:lnTo>
                  <a:lnTo>
                    <a:pt x="419016" y="2172086"/>
                  </a:lnTo>
                  <a:lnTo>
                    <a:pt x="420045" y="2172553"/>
                  </a:lnTo>
                  <a:lnTo>
                    <a:pt x="420419" y="2172927"/>
                  </a:lnTo>
                  <a:lnTo>
                    <a:pt x="420700" y="2173675"/>
                  </a:lnTo>
                  <a:lnTo>
                    <a:pt x="420700" y="2174143"/>
                  </a:lnTo>
                  <a:lnTo>
                    <a:pt x="420980" y="2174517"/>
                  </a:lnTo>
                  <a:lnTo>
                    <a:pt x="421261" y="2174798"/>
                  </a:lnTo>
                  <a:lnTo>
                    <a:pt x="421541" y="2174985"/>
                  </a:lnTo>
                  <a:lnTo>
                    <a:pt x="421916" y="2174985"/>
                  </a:lnTo>
                  <a:lnTo>
                    <a:pt x="422290" y="2174985"/>
                  </a:lnTo>
                  <a:lnTo>
                    <a:pt x="422851" y="2174985"/>
                  </a:lnTo>
                  <a:lnTo>
                    <a:pt x="423318" y="2175359"/>
                  </a:lnTo>
                  <a:lnTo>
                    <a:pt x="423693" y="2175546"/>
                  </a:lnTo>
                  <a:lnTo>
                    <a:pt x="423973" y="2175546"/>
                  </a:lnTo>
                  <a:lnTo>
                    <a:pt x="424440" y="2175546"/>
                  </a:lnTo>
                  <a:lnTo>
                    <a:pt x="424908" y="2175826"/>
                  </a:lnTo>
                  <a:lnTo>
                    <a:pt x="425095" y="2175826"/>
                  </a:lnTo>
                  <a:lnTo>
                    <a:pt x="425563" y="2175640"/>
                  </a:lnTo>
                  <a:lnTo>
                    <a:pt x="426031" y="2175920"/>
                  </a:lnTo>
                  <a:lnTo>
                    <a:pt x="426311" y="2175920"/>
                  </a:lnTo>
                  <a:lnTo>
                    <a:pt x="426685" y="2175640"/>
                  </a:lnTo>
                  <a:lnTo>
                    <a:pt x="426966" y="2175640"/>
                  </a:lnTo>
                  <a:lnTo>
                    <a:pt x="427527" y="2175826"/>
                  </a:lnTo>
                  <a:lnTo>
                    <a:pt x="427994" y="2175546"/>
                  </a:lnTo>
                  <a:lnTo>
                    <a:pt x="428275" y="2175733"/>
                  </a:lnTo>
                  <a:lnTo>
                    <a:pt x="428555" y="2175733"/>
                  </a:lnTo>
                  <a:lnTo>
                    <a:pt x="428555" y="2176014"/>
                  </a:lnTo>
                  <a:lnTo>
                    <a:pt x="428555" y="2176388"/>
                  </a:lnTo>
                  <a:lnTo>
                    <a:pt x="428743" y="2176668"/>
                  </a:lnTo>
                  <a:lnTo>
                    <a:pt x="428743" y="2176949"/>
                  </a:lnTo>
                  <a:lnTo>
                    <a:pt x="428743" y="2177229"/>
                  </a:lnTo>
                  <a:lnTo>
                    <a:pt x="428930" y="2177510"/>
                  </a:lnTo>
                  <a:lnTo>
                    <a:pt x="428930" y="2177978"/>
                  </a:lnTo>
                  <a:lnTo>
                    <a:pt x="429304" y="2178819"/>
                  </a:lnTo>
                  <a:lnTo>
                    <a:pt x="429771" y="2179287"/>
                  </a:lnTo>
                  <a:lnTo>
                    <a:pt x="430894" y="2178913"/>
                  </a:lnTo>
                  <a:lnTo>
                    <a:pt x="432297" y="2178913"/>
                  </a:lnTo>
                  <a:lnTo>
                    <a:pt x="432297" y="2178539"/>
                  </a:lnTo>
                  <a:lnTo>
                    <a:pt x="431081" y="2176762"/>
                  </a:lnTo>
                  <a:lnTo>
                    <a:pt x="433045" y="2178539"/>
                  </a:lnTo>
                  <a:lnTo>
                    <a:pt x="433512" y="2179661"/>
                  </a:lnTo>
                  <a:lnTo>
                    <a:pt x="434074" y="2180129"/>
                  </a:lnTo>
                  <a:lnTo>
                    <a:pt x="435476" y="2183215"/>
                  </a:lnTo>
                  <a:lnTo>
                    <a:pt x="436786" y="2183776"/>
                  </a:lnTo>
                  <a:lnTo>
                    <a:pt x="440620" y="2182373"/>
                  </a:lnTo>
                  <a:lnTo>
                    <a:pt x="445858" y="2180316"/>
                  </a:lnTo>
                  <a:lnTo>
                    <a:pt x="452030" y="2177978"/>
                  </a:lnTo>
                  <a:lnTo>
                    <a:pt x="453246" y="2177510"/>
                  </a:lnTo>
                  <a:lnTo>
                    <a:pt x="458109" y="2177510"/>
                  </a:lnTo>
                  <a:lnTo>
                    <a:pt x="468490" y="2175172"/>
                  </a:lnTo>
                  <a:lnTo>
                    <a:pt x="472231" y="2176668"/>
                  </a:lnTo>
                  <a:lnTo>
                    <a:pt x="474756" y="2144496"/>
                  </a:lnTo>
                  <a:lnTo>
                    <a:pt x="467648" y="2137388"/>
                  </a:lnTo>
                  <a:lnTo>
                    <a:pt x="462318" y="2103720"/>
                  </a:lnTo>
                  <a:lnTo>
                    <a:pt x="515439" y="2087821"/>
                  </a:lnTo>
                  <a:lnTo>
                    <a:pt x="539942" y="2078656"/>
                  </a:lnTo>
                  <a:lnTo>
                    <a:pt x="543777" y="2077253"/>
                  </a:lnTo>
                  <a:lnTo>
                    <a:pt x="563230" y="2075476"/>
                  </a:lnTo>
                  <a:lnTo>
                    <a:pt x="580906" y="2061353"/>
                  </a:lnTo>
                  <a:lnTo>
                    <a:pt x="586237" y="2018894"/>
                  </a:lnTo>
                  <a:lnTo>
                    <a:pt x="584460" y="1994110"/>
                  </a:lnTo>
                  <a:lnTo>
                    <a:pt x="586704" y="1983261"/>
                  </a:lnTo>
                  <a:lnTo>
                    <a:pt x="591567" y="1987938"/>
                  </a:lnTo>
                  <a:lnTo>
                    <a:pt x="593064" y="1987377"/>
                  </a:lnTo>
                  <a:lnTo>
                    <a:pt x="595215" y="1986161"/>
                  </a:lnTo>
                  <a:lnTo>
                    <a:pt x="596711" y="1985787"/>
                  </a:lnTo>
                  <a:lnTo>
                    <a:pt x="597927" y="1985600"/>
                  </a:lnTo>
                  <a:lnTo>
                    <a:pt x="599142" y="1985132"/>
                  </a:lnTo>
                  <a:lnTo>
                    <a:pt x="600919" y="1984010"/>
                  </a:lnTo>
                  <a:lnTo>
                    <a:pt x="601200" y="1984010"/>
                  </a:lnTo>
                  <a:lnTo>
                    <a:pt x="602322" y="1982233"/>
                  </a:lnTo>
                  <a:lnTo>
                    <a:pt x="604287" y="1980362"/>
                  </a:lnTo>
                  <a:lnTo>
                    <a:pt x="605689" y="1979427"/>
                  </a:lnTo>
                  <a:lnTo>
                    <a:pt x="607373" y="1978492"/>
                  </a:lnTo>
                  <a:lnTo>
                    <a:pt x="620372" y="1978773"/>
                  </a:lnTo>
                  <a:lnTo>
                    <a:pt x="622523" y="1982888"/>
                  </a:lnTo>
                  <a:lnTo>
                    <a:pt x="625236" y="1988031"/>
                  </a:lnTo>
                  <a:lnTo>
                    <a:pt x="626264" y="1989902"/>
                  </a:lnTo>
                  <a:lnTo>
                    <a:pt x="627948" y="1992707"/>
                  </a:lnTo>
                  <a:lnTo>
                    <a:pt x="630941" y="1989995"/>
                  </a:lnTo>
                  <a:lnTo>
                    <a:pt x="633840" y="1987844"/>
                  </a:lnTo>
                  <a:lnTo>
                    <a:pt x="638422" y="1982888"/>
                  </a:lnTo>
                  <a:lnTo>
                    <a:pt x="640480" y="1980830"/>
                  </a:lnTo>
                  <a:lnTo>
                    <a:pt x="641602" y="1979708"/>
                  </a:lnTo>
                  <a:lnTo>
                    <a:pt x="644314" y="1975592"/>
                  </a:lnTo>
                  <a:lnTo>
                    <a:pt x="645718" y="1973909"/>
                  </a:lnTo>
                  <a:lnTo>
                    <a:pt x="648242" y="1971945"/>
                  </a:lnTo>
                  <a:lnTo>
                    <a:pt x="648991" y="1971477"/>
                  </a:lnTo>
                  <a:lnTo>
                    <a:pt x="649645" y="1971010"/>
                  </a:lnTo>
                  <a:lnTo>
                    <a:pt x="651235" y="1969794"/>
                  </a:lnTo>
                  <a:lnTo>
                    <a:pt x="654041" y="1967456"/>
                  </a:lnTo>
                  <a:lnTo>
                    <a:pt x="658063" y="1964276"/>
                  </a:lnTo>
                  <a:lnTo>
                    <a:pt x="663019" y="1960816"/>
                  </a:lnTo>
                  <a:lnTo>
                    <a:pt x="665170" y="1959413"/>
                  </a:lnTo>
                  <a:lnTo>
                    <a:pt x="671343" y="1955392"/>
                  </a:lnTo>
                  <a:lnTo>
                    <a:pt x="672559" y="1955392"/>
                  </a:lnTo>
                  <a:lnTo>
                    <a:pt x="674803" y="1955392"/>
                  </a:lnTo>
                  <a:lnTo>
                    <a:pt x="678357" y="1954924"/>
                  </a:lnTo>
                  <a:lnTo>
                    <a:pt x="681069" y="1954269"/>
                  </a:lnTo>
                  <a:lnTo>
                    <a:pt x="684904" y="1953708"/>
                  </a:lnTo>
                  <a:lnTo>
                    <a:pt x="690328" y="1953708"/>
                  </a:lnTo>
                  <a:lnTo>
                    <a:pt x="694163" y="1954269"/>
                  </a:lnTo>
                  <a:lnTo>
                    <a:pt x="695565" y="1954737"/>
                  </a:lnTo>
                  <a:lnTo>
                    <a:pt x="697156" y="1952399"/>
                  </a:lnTo>
                  <a:lnTo>
                    <a:pt x="700429" y="1948377"/>
                  </a:lnTo>
                  <a:lnTo>
                    <a:pt x="702393" y="1945852"/>
                  </a:lnTo>
                  <a:lnTo>
                    <a:pt x="704731" y="1942579"/>
                  </a:lnTo>
                  <a:lnTo>
                    <a:pt x="706975" y="1934068"/>
                  </a:lnTo>
                  <a:lnTo>
                    <a:pt x="708565" y="1930701"/>
                  </a:lnTo>
                  <a:lnTo>
                    <a:pt x="711745" y="1923967"/>
                  </a:lnTo>
                  <a:lnTo>
                    <a:pt x="713055" y="1923126"/>
                  </a:lnTo>
                  <a:lnTo>
                    <a:pt x="715206" y="1921629"/>
                  </a:lnTo>
                  <a:lnTo>
                    <a:pt x="719694" y="1920039"/>
                  </a:lnTo>
                  <a:lnTo>
                    <a:pt x="727270" y="1917140"/>
                  </a:lnTo>
                  <a:lnTo>
                    <a:pt x="729047" y="1916205"/>
                  </a:lnTo>
                  <a:lnTo>
                    <a:pt x="738586" y="1914335"/>
                  </a:lnTo>
                  <a:lnTo>
                    <a:pt x="754392" y="1916953"/>
                  </a:lnTo>
                  <a:lnTo>
                    <a:pt x="760190" y="1912184"/>
                  </a:lnTo>
                  <a:lnTo>
                    <a:pt x="763557" y="1913773"/>
                  </a:lnTo>
                  <a:lnTo>
                    <a:pt x="767859" y="1916579"/>
                  </a:lnTo>
                  <a:lnTo>
                    <a:pt x="773845" y="1915363"/>
                  </a:lnTo>
                  <a:lnTo>
                    <a:pt x="779550" y="1914147"/>
                  </a:lnTo>
                  <a:lnTo>
                    <a:pt x="785161" y="1911529"/>
                  </a:lnTo>
                  <a:lnTo>
                    <a:pt x="789651" y="1910874"/>
                  </a:lnTo>
                  <a:lnTo>
                    <a:pt x="791334" y="1911903"/>
                  </a:lnTo>
                  <a:lnTo>
                    <a:pt x="793391" y="1913306"/>
                  </a:lnTo>
                  <a:lnTo>
                    <a:pt x="796571" y="1913306"/>
                  </a:lnTo>
                  <a:lnTo>
                    <a:pt x="801528" y="1912932"/>
                  </a:lnTo>
                  <a:lnTo>
                    <a:pt x="806578" y="1912932"/>
                  </a:lnTo>
                  <a:lnTo>
                    <a:pt x="810600" y="1915363"/>
                  </a:lnTo>
                  <a:lnTo>
                    <a:pt x="813124" y="1917047"/>
                  </a:lnTo>
                  <a:lnTo>
                    <a:pt x="818455" y="1920227"/>
                  </a:lnTo>
                  <a:lnTo>
                    <a:pt x="819484" y="1920881"/>
                  </a:lnTo>
                  <a:lnTo>
                    <a:pt x="821261" y="1922004"/>
                  </a:lnTo>
                  <a:lnTo>
                    <a:pt x="822290" y="1923781"/>
                  </a:lnTo>
                  <a:lnTo>
                    <a:pt x="823038" y="1924716"/>
                  </a:lnTo>
                  <a:lnTo>
                    <a:pt x="825096" y="1924996"/>
                  </a:lnTo>
                  <a:lnTo>
                    <a:pt x="827060" y="1925277"/>
                  </a:lnTo>
                  <a:lnTo>
                    <a:pt x="830613" y="1925838"/>
                  </a:lnTo>
                  <a:lnTo>
                    <a:pt x="832765" y="1926399"/>
                  </a:lnTo>
                  <a:lnTo>
                    <a:pt x="835103" y="1928737"/>
                  </a:lnTo>
                  <a:lnTo>
                    <a:pt x="838563" y="1932104"/>
                  </a:lnTo>
                  <a:lnTo>
                    <a:pt x="839685" y="1933600"/>
                  </a:lnTo>
                  <a:lnTo>
                    <a:pt x="840714" y="1935284"/>
                  </a:lnTo>
                  <a:lnTo>
                    <a:pt x="842678" y="1937528"/>
                  </a:lnTo>
                  <a:lnTo>
                    <a:pt x="842865" y="1939025"/>
                  </a:lnTo>
                  <a:lnTo>
                    <a:pt x="842678" y="1941831"/>
                  </a:lnTo>
                  <a:lnTo>
                    <a:pt x="842117" y="1945104"/>
                  </a:lnTo>
                  <a:lnTo>
                    <a:pt x="838657" y="1949125"/>
                  </a:lnTo>
                  <a:lnTo>
                    <a:pt x="839218" y="1952399"/>
                  </a:lnTo>
                  <a:lnTo>
                    <a:pt x="840995" y="1963715"/>
                  </a:lnTo>
                  <a:lnTo>
                    <a:pt x="844268" y="1969700"/>
                  </a:lnTo>
                  <a:lnTo>
                    <a:pt x="866527" y="1977182"/>
                  </a:lnTo>
                  <a:lnTo>
                    <a:pt x="873260" y="1978118"/>
                  </a:lnTo>
                  <a:lnTo>
                    <a:pt x="888131" y="1982607"/>
                  </a:lnTo>
                  <a:lnTo>
                    <a:pt x="892152" y="1983074"/>
                  </a:lnTo>
                  <a:lnTo>
                    <a:pt x="892620" y="1983635"/>
                  </a:lnTo>
                  <a:lnTo>
                    <a:pt x="895800" y="1987283"/>
                  </a:lnTo>
                  <a:lnTo>
                    <a:pt x="896922" y="1988592"/>
                  </a:lnTo>
                  <a:lnTo>
                    <a:pt x="904871" y="1997757"/>
                  </a:lnTo>
                  <a:lnTo>
                    <a:pt x="903842" y="1998786"/>
                  </a:lnTo>
                  <a:lnTo>
                    <a:pt x="902627" y="2000189"/>
                  </a:lnTo>
                  <a:lnTo>
                    <a:pt x="901130" y="2000376"/>
                  </a:lnTo>
                  <a:lnTo>
                    <a:pt x="897764" y="2002434"/>
                  </a:lnTo>
                  <a:lnTo>
                    <a:pt x="897764" y="2004585"/>
                  </a:lnTo>
                  <a:lnTo>
                    <a:pt x="898138" y="2008138"/>
                  </a:lnTo>
                  <a:lnTo>
                    <a:pt x="898138" y="2009635"/>
                  </a:lnTo>
                  <a:lnTo>
                    <a:pt x="898512" y="2013844"/>
                  </a:lnTo>
                  <a:lnTo>
                    <a:pt x="898512" y="2015060"/>
                  </a:lnTo>
                  <a:lnTo>
                    <a:pt x="899166" y="2023103"/>
                  </a:lnTo>
                  <a:lnTo>
                    <a:pt x="899354" y="2024599"/>
                  </a:lnTo>
                  <a:lnTo>
                    <a:pt x="899354" y="2025627"/>
                  </a:lnTo>
                  <a:lnTo>
                    <a:pt x="899541" y="2030397"/>
                  </a:lnTo>
                  <a:lnTo>
                    <a:pt x="932367" y="2029649"/>
                  </a:lnTo>
                  <a:lnTo>
                    <a:pt x="935360" y="2029649"/>
                  </a:lnTo>
                  <a:lnTo>
                    <a:pt x="935827" y="2041059"/>
                  </a:lnTo>
                  <a:lnTo>
                    <a:pt x="940130" y="2037131"/>
                  </a:lnTo>
                  <a:lnTo>
                    <a:pt x="947705" y="2032735"/>
                  </a:lnTo>
                  <a:lnTo>
                    <a:pt x="957993" y="2028995"/>
                  </a:lnTo>
                  <a:lnTo>
                    <a:pt x="975762" y="2027872"/>
                  </a:lnTo>
                  <a:lnTo>
                    <a:pt x="981935" y="2026002"/>
                  </a:lnTo>
                  <a:lnTo>
                    <a:pt x="984553" y="2025160"/>
                  </a:lnTo>
                  <a:lnTo>
                    <a:pt x="988762" y="2023757"/>
                  </a:lnTo>
                  <a:lnTo>
                    <a:pt x="989603" y="2021326"/>
                  </a:lnTo>
                  <a:lnTo>
                    <a:pt x="989603" y="2018052"/>
                  </a:lnTo>
                  <a:lnTo>
                    <a:pt x="989884" y="2013283"/>
                  </a:lnTo>
                  <a:lnTo>
                    <a:pt x="990258" y="2011599"/>
                  </a:lnTo>
                  <a:lnTo>
                    <a:pt x="993438" y="2008045"/>
                  </a:lnTo>
                  <a:lnTo>
                    <a:pt x="994748" y="2005894"/>
                  </a:lnTo>
                  <a:lnTo>
                    <a:pt x="993999" y="2004491"/>
                  </a:lnTo>
                  <a:lnTo>
                    <a:pt x="982870" y="1998693"/>
                  </a:lnTo>
                  <a:lnTo>
                    <a:pt x="983244" y="1996261"/>
                  </a:lnTo>
                  <a:lnTo>
                    <a:pt x="983244" y="1995700"/>
                  </a:lnTo>
                  <a:lnTo>
                    <a:pt x="983712" y="1992614"/>
                  </a:lnTo>
                  <a:lnTo>
                    <a:pt x="987640" y="1987564"/>
                  </a:lnTo>
                  <a:lnTo>
                    <a:pt x="997927" y="1981765"/>
                  </a:lnTo>
                  <a:lnTo>
                    <a:pt x="1004006" y="1973161"/>
                  </a:lnTo>
                  <a:lnTo>
                    <a:pt x="1008776" y="1968298"/>
                  </a:lnTo>
                  <a:lnTo>
                    <a:pt x="1011207" y="1965024"/>
                  </a:lnTo>
                  <a:lnTo>
                    <a:pt x="1012517" y="1958852"/>
                  </a:lnTo>
                  <a:lnTo>
                    <a:pt x="1006625" y="1959226"/>
                  </a:lnTo>
                  <a:lnTo>
                    <a:pt x="1003913" y="1959600"/>
                  </a:lnTo>
                  <a:lnTo>
                    <a:pt x="991568" y="1958010"/>
                  </a:lnTo>
                  <a:lnTo>
                    <a:pt x="988295" y="1958010"/>
                  </a:lnTo>
                  <a:lnTo>
                    <a:pt x="986237" y="1949780"/>
                  </a:lnTo>
                  <a:lnTo>
                    <a:pt x="985769" y="1946974"/>
                  </a:lnTo>
                  <a:lnTo>
                    <a:pt x="986143" y="1944823"/>
                  </a:lnTo>
                  <a:lnTo>
                    <a:pt x="986891" y="1942672"/>
                  </a:lnTo>
                  <a:lnTo>
                    <a:pt x="988856" y="1942672"/>
                  </a:lnTo>
                  <a:lnTo>
                    <a:pt x="1011675" y="1935751"/>
                  </a:lnTo>
                  <a:lnTo>
                    <a:pt x="1014107" y="1934349"/>
                  </a:lnTo>
                  <a:lnTo>
                    <a:pt x="1013920" y="1932478"/>
                  </a:lnTo>
                  <a:lnTo>
                    <a:pt x="1012330" y="1931730"/>
                  </a:lnTo>
                  <a:lnTo>
                    <a:pt x="1010553" y="1930795"/>
                  </a:lnTo>
                  <a:lnTo>
                    <a:pt x="1009711" y="1930420"/>
                  </a:lnTo>
                  <a:lnTo>
                    <a:pt x="1007934" y="1929485"/>
                  </a:lnTo>
                  <a:lnTo>
                    <a:pt x="1005316" y="1928270"/>
                  </a:lnTo>
                  <a:lnTo>
                    <a:pt x="998208" y="1924903"/>
                  </a:lnTo>
                  <a:lnTo>
                    <a:pt x="993906" y="1923781"/>
                  </a:lnTo>
                  <a:lnTo>
                    <a:pt x="990258" y="1922751"/>
                  </a:lnTo>
                  <a:lnTo>
                    <a:pt x="990445" y="1920788"/>
                  </a:lnTo>
                  <a:lnTo>
                    <a:pt x="984273" y="1898997"/>
                  </a:lnTo>
                  <a:lnTo>
                    <a:pt x="979222" y="1883097"/>
                  </a:lnTo>
                  <a:lnTo>
                    <a:pt x="979222" y="1882817"/>
                  </a:lnTo>
                  <a:lnTo>
                    <a:pt x="977165" y="1875242"/>
                  </a:lnTo>
                  <a:lnTo>
                    <a:pt x="976323" y="1874400"/>
                  </a:lnTo>
                  <a:lnTo>
                    <a:pt x="975949" y="1873932"/>
                  </a:lnTo>
                  <a:lnTo>
                    <a:pt x="975949" y="1873278"/>
                  </a:lnTo>
                  <a:lnTo>
                    <a:pt x="979597" y="1854947"/>
                  </a:lnTo>
                  <a:lnTo>
                    <a:pt x="980626" y="1852796"/>
                  </a:lnTo>
                  <a:lnTo>
                    <a:pt x="981654" y="1851393"/>
                  </a:lnTo>
                  <a:lnTo>
                    <a:pt x="982683" y="1849990"/>
                  </a:lnTo>
                  <a:lnTo>
                    <a:pt x="984553" y="1848307"/>
                  </a:lnTo>
                  <a:lnTo>
                    <a:pt x="996337" y="1853544"/>
                  </a:lnTo>
                  <a:lnTo>
                    <a:pt x="998582" y="1858220"/>
                  </a:lnTo>
                  <a:lnTo>
                    <a:pt x="1002978" y="1861868"/>
                  </a:lnTo>
                  <a:lnTo>
                    <a:pt x="1016071" y="1863271"/>
                  </a:lnTo>
                  <a:lnTo>
                    <a:pt x="1022618" y="1858969"/>
                  </a:lnTo>
                  <a:lnTo>
                    <a:pt x="1026359" y="1859155"/>
                  </a:lnTo>
                  <a:lnTo>
                    <a:pt x="1037862" y="1861307"/>
                  </a:lnTo>
                  <a:lnTo>
                    <a:pt x="1039171" y="1860839"/>
                  </a:lnTo>
                  <a:lnTo>
                    <a:pt x="1040294" y="1860371"/>
                  </a:lnTo>
                  <a:lnTo>
                    <a:pt x="1043193" y="1859343"/>
                  </a:lnTo>
                  <a:lnTo>
                    <a:pt x="1043848" y="1859155"/>
                  </a:lnTo>
                  <a:lnTo>
                    <a:pt x="1055070" y="1850364"/>
                  </a:lnTo>
                  <a:lnTo>
                    <a:pt x="1059840" y="1850925"/>
                  </a:lnTo>
                  <a:lnTo>
                    <a:pt x="1067041" y="1851767"/>
                  </a:lnTo>
                  <a:lnTo>
                    <a:pt x="1068164" y="1849709"/>
                  </a:lnTo>
                  <a:lnTo>
                    <a:pt x="1069473" y="1847278"/>
                  </a:lnTo>
                  <a:lnTo>
                    <a:pt x="1074617" y="1838393"/>
                  </a:lnTo>
                  <a:lnTo>
                    <a:pt x="1076206" y="1835401"/>
                  </a:lnTo>
                  <a:lnTo>
                    <a:pt x="1078171" y="1832221"/>
                  </a:lnTo>
                  <a:lnTo>
                    <a:pt x="1080228" y="1828574"/>
                  </a:lnTo>
                  <a:lnTo>
                    <a:pt x="1100803" y="1819502"/>
                  </a:lnTo>
                  <a:lnTo>
                    <a:pt x="1104825" y="1819689"/>
                  </a:lnTo>
                  <a:lnTo>
                    <a:pt x="1104825" y="1819969"/>
                  </a:lnTo>
                  <a:lnTo>
                    <a:pt x="1105012" y="1820156"/>
                  </a:lnTo>
                  <a:lnTo>
                    <a:pt x="1105012" y="1820344"/>
                  </a:lnTo>
                  <a:lnTo>
                    <a:pt x="1105012" y="1820530"/>
                  </a:lnTo>
                  <a:lnTo>
                    <a:pt x="1105199" y="1820811"/>
                  </a:lnTo>
                  <a:lnTo>
                    <a:pt x="1105199" y="1820998"/>
                  </a:lnTo>
                  <a:lnTo>
                    <a:pt x="1105293" y="1821372"/>
                  </a:lnTo>
                  <a:lnTo>
                    <a:pt x="1105293" y="1821746"/>
                  </a:lnTo>
                  <a:lnTo>
                    <a:pt x="1105667" y="1822120"/>
                  </a:lnTo>
                  <a:lnTo>
                    <a:pt x="1105854" y="1822401"/>
                  </a:lnTo>
                  <a:lnTo>
                    <a:pt x="1105854" y="1822775"/>
                  </a:lnTo>
                  <a:lnTo>
                    <a:pt x="1106040" y="1823243"/>
                  </a:lnTo>
                  <a:lnTo>
                    <a:pt x="1106228" y="1823710"/>
                  </a:lnTo>
                  <a:lnTo>
                    <a:pt x="1106415" y="1824084"/>
                  </a:lnTo>
                  <a:lnTo>
                    <a:pt x="1106789" y="1824084"/>
                  </a:lnTo>
                  <a:lnTo>
                    <a:pt x="1106976" y="1824645"/>
                  </a:lnTo>
                  <a:lnTo>
                    <a:pt x="1107163" y="1824645"/>
                  </a:lnTo>
                  <a:lnTo>
                    <a:pt x="1114177" y="1823990"/>
                  </a:lnTo>
                  <a:lnTo>
                    <a:pt x="1115019" y="1823990"/>
                  </a:lnTo>
                  <a:lnTo>
                    <a:pt x="1119882" y="1823897"/>
                  </a:lnTo>
                  <a:lnTo>
                    <a:pt x="1120350" y="1826236"/>
                  </a:lnTo>
                  <a:lnTo>
                    <a:pt x="1120911" y="1828480"/>
                  </a:lnTo>
                  <a:lnTo>
                    <a:pt x="1121566" y="1831566"/>
                  </a:lnTo>
                  <a:lnTo>
                    <a:pt x="1124090" y="1840825"/>
                  </a:lnTo>
                  <a:lnTo>
                    <a:pt x="1128019" y="1855321"/>
                  </a:lnTo>
                  <a:lnTo>
                    <a:pt x="1130544" y="1861120"/>
                  </a:lnTo>
                  <a:lnTo>
                    <a:pt x="1129702" y="1866451"/>
                  </a:lnTo>
                  <a:lnTo>
                    <a:pt x="1127551" y="1871688"/>
                  </a:lnTo>
                  <a:lnTo>
                    <a:pt x="1126522" y="1874213"/>
                  </a:lnTo>
                  <a:lnTo>
                    <a:pt x="1123623" y="1879170"/>
                  </a:lnTo>
                  <a:lnTo>
                    <a:pt x="1121940" y="1881882"/>
                  </a:lnTo>
                  <a:lnTo>
                    <a:pt x="1118947" y="1885155"/>
                  </a:lnTo>
                  <a:lnTo>
                    <a:pt x="1115860" y="1892731"/>
                  </a:lnTo>
                  <a:lnTo>
                    <a:pt x="1116515" y="1896285"/>
                  </a:lnTo>
                  <a:lnTo>
                    <a:pt x="1125867" y="1894227"/>
                  </a:lnTo>
                  <a:lnTo>
                    <a:pt x="1128019" y="1892076"/>
                  </a:lnTo>
                  <a:lnTo>
                    <a:pt x="1131292" y="1884501"/>
                  </a:lnTo>
                  <a:lnTo>
                    <a:pt x="1132040" y="1881508"/>
                  </a:lnTo>
                  <a:lnTo>
                    <a:pt x="1134004" y="1875522"/>
                  </a:lnTo>
                  <a:lnTo>
                    <a:pt x="1145040" y="1873839"/>
                  </a:lnTo>
                  <a:lnTo>
                    <a:pt x="1148874" y="1877299"/>
                  </a:lnTo>
                  <a:lnTo>
                    <a:pt x="1148407" y="1880385"/>
                  </a:lnTo>
                  <a:lnTo>
                    <a:pt x="1148407" y="1880666"/>
                  </a:lnTo>
                  <a:lnTo>
                    <a:pt x="1149809" y="1880666"/>
                  </a:lnTo>
                  <a:lnTo>
                    <a:pt x="1151493" y="1880479"/>
                  </a:lnTo>
                  <a:lnTo>
                    <a:pt x="1152522" y="1880479"/>
                  </a:lnTo>
                  <a:lnTo>
                    <a:pt x="1155608" y="1881321"/>
                  </a:lnTo>
                  <a:lnTo>
                    <a:pt x="1156917" y="1881695"/>
                  </a:lnTo>
                  <a:lnTo>
                    <a:pt x="1157759" y="1882256"/>
                  </a:lnTo>
                  <a:lnTo>
                    <a:pt x="1159162" y="1883191"/>
                  </a:lnTo>
                  <a:lnTo>
                    <a:pt x="1160284" y="1883565"/>
                  </a:lnTo>
                  <a:lnTo>
                    <a:pt x="1161032" y="1883565"/>
                  </a:lnTo>
                  <a:lnTo>
                    <a:pt x="1161032" y="1883472"/>
                  </a:lnTo>
                  <a:lnTo>
                    <a:pt x="1160565" y="1873652"/>
                  </a:lnTo>
                  <a:lnTo>
                    <a:pt x="1160565" y="1873278"/>
                  </a:lnTo>
                  <a:lnTo>
                    <a:pt x="1162155" y="1869163"/>
                  </a:lnTo>
                  <a:lnTo>
                    <a:pt x="1165054" y="1867573"/>
                  </a:lnTo>
                  <a:lnTo>
                    <a:pt x="1168421" y="1866076"/>
                  </a:lnTo>
                  <a:lnTo>
                    <a:pt x="1172816" y="1861213"/>
                  </a:lnTo>
                  <a:lnTo>
                    <a:pt x="1186097" y="1853263"/>
                  </a:lnTo>
                  <a:lnTo>
                    <a:pt x="1191334" y="1852516"/>
                  </a:lnTo>
                  <a:lnTo>
                    <a:pt x="1200406" y="1844566"/>
                  </a:lnTo>
                  <a:lnTo>
                    <a:pt x="1200686" y="1844379"/>
                  </a:lnTo>
                  <a:lnTo>
                    <a:pt x="1201622" y="1843070"/>
                  </a:lnTo>
                  <a:lnTo>
                    <a:pt x="1201996" y="1842695"/>
                  </a:lnTo>
                  <a:lnTo>
                    <a:pt x="1203866" y="1840918"/>
                  </a:lnTo>
                  <a:lnTo>
                    <a:pt x="1204989" y="1839796"/>
                  </a:lnTo>
                  <a:lnTo>
                    <a:pt x="1237441" y="1832875"/>
                  </a:lnTo>
                  <a:lnTo>
                    <a:pt x="1239686" y="1832875"/>
                  </a:lnTo>
                  <a:lnTo>
                    <a:pt x="1239966" y="1832875"/>
                  </a:lnTo>
                  <a:lnTo>
                    <a:pt x="1240154" y="1833156"/>
                  </a:lnTo>
                  <a:lnTo>
                    <a:pt x="1240340" y="1833904"/>
                  </a:lnTo>
                  <a:lnTo>
                    <a:pt x="1241369" y="1833904"/>
                  </a:lnTo>
                  <a:lnTo>
                    <a:pt x="1241369" y="1834372"/>
                  </a:lnTo>
                  <a:lnTo>
                    <a:pt x="1241182" y="1834933"/>
                  </a:lnTo>
                  <a:lnTo>
                    <a:pt x="1241182" y="1835307"/>
                  </a:lnTo>
                  <a:lnTo>
                    <a:pt x="1241369" y="1835494"/>
                  </a:lnTo>
                  <a:lnTo>
                    <a:pt x="1241743" y="1835494"/>
                  </a:lnTo>
                  <a:lnTo>
                    <a:pt x="1241931" y="1835494"/>
                  </a:lnTo>
                  <a:lnTo>
                    <a:pt x="1241743" y="1835962"/>
                  </a:lnTo>
                  <a:lnTo>
                    <a:pt x="1241743" y="1836803"/>
                  </a:lnTo>
                  <a:lnTo>
                    <a:pt x="1241743" y="1836897"/>
                  </a:lnTo>
                  <a:lnTo>
                    <a:pt x="1242024" y="1837084"/>
                  </a:lnTo>
                  <a:lnTo>
                    <a:pt x="1242024" y="1837271"/>
                  </a:lnTo>
                  <a:lnTo>
                    <a:pt x="1243614" y="1839890"/>
                  </a:lnTo>
                  <a:lnTo>
                    <a:pt x="1243894" y="1839890"/>
                  </a:lnTo>
                  <a:lnTo>
                    <a:pt x="1244081" y="1840170"/>
                  </a:lnTo>
                  <a:lnTo>
                    <a:pt x="1244081" y="1840638"/>
                  </a:lnTo>
                  <a:lnTo>
                    <a:pt x="1244269" y="1841012"/>
                  </a:lnTo>
                  <a:lnTo>
                    <a:pt x="1244643" y="1841293"/>
                  </a:lnTo>
                  <a:lnTo>
                    <a:pt x="1244643" y="1841479"/>
                  </a:lnTo>
                  <a:lnTo>
                    <a:pt x="1256707" y="1847185"/>
                  </a:lnTo>
                  <a:lnTo>
                    <a:pt x="1257362" y="1845501"/>
                  </a:lnTo>
                  <a:lnTo>
                    <a:pt x="1258016" y="1844940"/>
                  </a:lnTo>
                  <a:lnTo>
                    <a:pt x="1259326" y="1843911"/>
                  </a:lnTo>
                  <a:lnTo>
                    <a:pt x="1261383" y="1842228"/>
                  </a:lnTo>
                  <a:lnTo>
                    <a:pt x="1261103" y="1840638"/>
                  </a:lnTo>
                  <a:lnTo>
                    <a:pt x="1259887" y="1835868"/>
                  </a:lnTo>
                  <a:lnTo>
                    <a:pt x="1261196" y="1835401"/>
                  </a:lnTo>
                  <a:lnTo>
                    <a:pt x="1264189" y="1834372"/>
                  </a:lnTo>
                  <a:lnTo>
                    <a:pt x="1269239" y="1830724"/>
                  </a:lnTo>
                  <a:lnTo>
                    <a:pt x="1271203" y="1829041"/>
                  </a:lnTo>
                  <a:lnTo>
                    <a:pt x="1271390" y="1828293"/>
                  </a:lnTo>
                  <a:lnTo>
                    <a:pt x="1272606" y="1825113"/>
                  </a:lnTo>
                  <a:lnTo>
                    <a:pt x="1276066" y="1816602"/>
                  </a:lnTo>
                  <a:lnTo>
                    <a:pt x="1282800" y="1809682"/>
                  </a:lnTo>
                  <a:lnTo>
                    <a:pt x="1288318" y="1796027"/>
                  </a:lnTo>
                  <a:lnTo>
                    <a:pt x="1294491" y="1793595"/>
                  </a:lnTo>
                  <a:lnTo>
                    <a:pt x="1295052" y="1793595"/>
                  </a:lnTo>
                  <a:lnTo>
                    <a:pt x="1302814" y="1795653"/>
                  </a:lnTo>
                  <a:lnTo>
                    <a:pt x="1303843" y="1795092"/>
                  </a:lnTo>
                  <a:lnTo>
                    <a:pt x="1312634" y="1787984"/>
                  </a:lnTo>
                  <a:lnTo>
                    <a:pt x="1312354" y="1783121"/>
                  </a:lnTo>
                  <a:lnTo>
                    <a:pt x="1321987" y="1780783"/>
                  </a:lnTo>
                  <a:lnTo>
                    <a:pt x="1318807" y="1774704"/>
                  </a:lnTo>
                  <a:lnTo>
                    <a:pt x="1319181" y="1771524"/>
                  </a:lnTo>
                  <a:lnTo>
                    <a:pt x="1320023" y="1761704"/>
                  </a:lnTo>
                  <a:lnTo>
                    <a:pt x="1320023" y="1753755"/>
                  </a:lnTo>
                  <a:lnTo>
                    <a:pt x="1319649" y="1751510"/>
                  </a:lnTo>
                  <a:lnTo>
                    <a:pt x="1322548" y="1737107"/>
                  </a:lnTo>
                  <a:lnTo>
                    <a:pt x="1324418" y="1724295"/>
                  </a:lnTo>
                  <a:lnTo>
                    <a:pt x="1325260" y="1721583"/>
                  </a:lnTo>
                  <a:lnTo>
                    <a:pt x="1329562" y="1713352"/>
                  </a:lnTo>
                  <a:lnTo>
                    <a:pt x="1330310" y="1708302"/>
                  </a:lnTo>
                  <a:lnTo>
                    <a:pt x="1328814" y="1701194"/>
                  </a:lnTo>
                  <a:lnTo>
                    <a:pt x="1332929" y="1692403"/>
                  </a:lnTo>
                  <a:lnTo>
                    <a:pt x="1334893" y="1679964"/>
                  </a:lnTo>
                  <a:lnTo>
                    <a:pt x="1336576" y="1674727"/>
                  </a:lnTo>
                  <a:lnTo>
                    <a:pt x="1336950" y="1674727"/>
                  </a:lnTo>
                  <a:lnTo>
                    <a:pt x="1344806" y="1676504"/>
                  </a:lnTo>
                  <a:lnTo>
                    <a:pt x="1350044" y="1672669"/>
                  </a:lnTo>
                  <a:lnTo>
                    <a:pt x="1346770" y="1666310"/>
                  </a:lnTo>
                  <a:lnTo>
                    <a:pt x="1351166" y="1657238"/>
                  </a:lnTo>
                  <a:lnTo>
                    <a:pt x="1353691" y="1652656"/>
                  </a:lnTo>
                  <a:lnTo>
                    <a:pt x="1355749" y="1649195"/>
                  </a:lnTo>
                  <a:lnTo>
                    <a:pt x="1356216" y="1648634"/>
                  </a:lnTo>
                  <a:lnTo>
                    <a:pt x="1356684" y="1647512"/>
                  </a:lnTo>
                  <a:lnTo>
                    <a:pt x="1360331" y="1646950"/>
                  </a:lnTo>
                  <a:lnTo>
                    <a:pt x="1364259" y="1644800"/>
                  </a:lnTo>
                  <a:lnTo>
                    <a:pt x="1372957" y="1636102"/>
                  </a:lnTo>
                  <a:lnTo>
                    <a:pt x="1374547" y="1633296"/>
                  </a:lnTo>
                  <a:lnTo>
                    <a:pt x="1374173" y="1629368"/>
                  </a:lnTo>
                  <a:lnTo>
                    <a:pt x="1379410" y="1626843"/>
                  </a:lnTo>
                  <a:lnTo>
                    <a:pt x="1380064" y="1626656"/>
                  </a:lnTo>
                  <a:lnTo>
                    <a:pt x="1382871" y="1625908"/>
                  </a:lnTo>
                  <a:lnTo>
                    <a:pt x="1384273" y="1629275"/>
                  </a:lnTo>
                  <a:lnTo>
                    <a:pt x="1385676" y="1631706"/>
                  </a:lnTo>
                  <a:lnTo>
                    <a:pt x="1390726" y="1639001"/>
                  </a:lnTo>
                  <a:lnTo>
                    <a:pt x="1395216" y="1642929"/>
                  </a:lnTo>
                  <a:lnTo>
                    <a:pt x="1401201" y="1650785"/>
                  </a:lnTo>
                  <a:lnTo>
                    <a:pt x="1395496" y="1657238"/>
                  </a:lnTo>
                  <a:lnTo>
                    <a:pt x="1395683" y="1657425"/>
                  </a:lnTo>
                  <a:lnTo>
                    <a:pt x="1392223" y="1661634"/>
                  </a:lnTo>
                  <a:lnTo>
                    <a:pt x="1397273" y="1669115"/>
                  </a:lnTo>
                  <a:lnTo>
                    <a:pt x="1397086" y="1669396"/>
                  </a:lnTo>
                  <a:lnTo>
                    <a:pt x="1398115" y="1670706"/>
                  </a:lnTo>
                  <a:lnTo>
                    <a:pt x="1401575" y="1675288"/>
                  </a:lnTo>
                  <a:lnTo>
                    <a:pt x="1397554" y="1679497"/>
                  </a:lnTo>
                  <a:lnTo>
                    <a:pt x="1399144" y="1682957"/>
                  </a:lnTo>
                  <a:lnTo>
                    <a:pt x="1401014" y="1686043"/>
                  </a:lnTo>
                  <a:lnTo>
                    <a:pt x="1404100" y="1691094"/>
                  </a:lnTo>
                  <a:lnTo>
                    <a:pt x="1406064" y="1694273"/>
                  </a:lnTo>
                  <a:lnTo>
                    <a:pt x="1413172" y="1692777"/>
                  </a:lnTo>
                  <a:lnTo>
                    <a:pt x="1421028" y="1690626"/>
                  </a:lnTo>
                  <a:lnTo>
                    <a:pt x="1421215" y="1689878"/>
                  </a:lnTo>
                  <a:lnTo>
                    <a:pt x="1423553" y="1681835"/>
                  </a:lnTo>
                  <a:lnTo>
                    <a:pt x="1425424" y="1673792"/>
                  </a:lnTo>
                  <a:lnTo>
                    <a:pt x="1425611" y="1673044"/>
                  </a:lnTo>
                  <a:lnTo>
                    <a:pt x="1425798" y="1672389"/>
                  </a:lnTo>
                  <a:lnTo>
                    <a:pt x="1428136" y="1663785"/>
                  </a:lnTo>
                  <a:lnTo>
                    <a:pt x="1428697" y="1662569"/>
                  </a:lnTo>
                  <a:lnTo>
                    <a:pt x="1428510" y="1659857"/>
                  </a:lnTo>
                  <a:lnTo>
                    <a:pt x="1430287" y="1658641"/>
                  </a:lnTo>
                  <a:lnTo>
                    <a:pt x="1433467" y="1656864"/>
                  </a:lnTo>
                  <a:lnTo>
                    <a:pt x="1436460" y="1657332"/>
                  </a:lnTo>
                  <a:lnTo>
                    <a:pt x="1443193" y="1658734"/>
                  </a:lnTo>
                  <a:lnTo>
                    <a:pt x="1450207" y="1660324"/>
                  </a:lnTo>
                  <a:lnTo>
                    <a:pt x="1457128" y="1665188"/>
                  </a:lnTo>
                  <a:lnTo>
                    <a:pt x="1457783" y="1664159"/>
                  </a:lnTo>
                  <a:lnTo>
                    <a:pt x="1458998" y="1663130"/>
                  </a:lnTo>
                  <a:lnTo>
                    <a:pt x="1460028" y="1662288"/>
                  </a:lnTo>
                  <a:lnTo>
                    <a:pt x="1460495" y="1661821"/>
                  </a:lnTo>
                  <a:lnTo>
                    <a:pt x="1461150" y="1656209"/>
                  </a:lnTo>
                  <a:lnTo>
                    <a:pt x="1461617" y="1654900"/>
                  </a:lnTo>
                  <a:lnTo>
                    <a:pt x="1463582" y="1651065"/>
                  </a:lnTo>
                  <a:lnTo>
                    <a:pt x="1464143" y="1649943"/>
                  </a:lnTo>
                  <a:lnTo>
                    <a:pt x="1465826" y="1647418"/>
                  </a:lnTo>
                  <a:lnTo>
                    <a:pt x="1467135" y="1645548"/>
                  </a:lnTo>
                  <a:lnTo>
                    <a:pt x="1468819" y="1643210"/>
                  </a:lnTo>
                  <a:lnTo>
                    <a:pt x="1469099" y="1643584"/>
                  </a:lnTo>
                  <a:lnTo>
                    <a:pt x="1472186" y="1647418"/>
                  </a:lnTo>
                  <a:lnTo>
                    <a:pt x="1475646" y="1650598"/>
                  </a:lnTo>
                  <a:lnTo>
                    <a:pt x="1479013" y="1651814"/>
                  </a:lnTo>
                  <a:lnTo>
                    <a:pt x="1484717" y="1650879"/>
                  </a:lnTo>
                  <a:lnTo>
                    <a:pt x="1491078" y="1648821"/>
                  </a:lnTo>
                  <a:lnTo>
                    <a:pt x="1494631" y="1647699"/>
                  </a:lnTo>
                  <a:lnTo>
                    <a:pt x="1497998" y="1645454"/>
                  </a:lnTo>
                  <a:lnTo>
                    <a:pt x="1500055" y="1645922"/>
                  </a:lnTo>
                  <a:lnTo>
                    <a:pt x="1500523" y="1647138"/>
                  </a:lnTo>
                  <a:lnTo>
                    <a:pt x="1502768" y="1649569"/>
                  </a:lnTo>
                  <a:lnTo>
                    <a:pt x="1504170" y="1652281"/>
                  </a:lnTo>
                  <a:lnTo>
                    <a:pt x="1499214" y="1673418"/>
                  </a:lnTo>
                  <a:lnTo>
                    <a:pt x="1498746" y="1676317"/>
                  </a:lnTo>
                  <a:lnTo>
                    <a:pt x="1504638" y="1681274"/>
                  </a:lnTo>
                  <a:lnTo>
                    <a:pt x="1506228" y="1682583"/>
                  </a:lnTo>
                  <a:lnTo>
                    <a:pt x="1509128" y="1691655"/>
                  </a:lnTo>
                  <a:lnTo>
                    <a:pt x="1510156" y="1694834"/>
                  </a:lnTo>
                  <a:lnTo>
                    <a:pt x="1511746" y="1694461"/>
                  </a:lnTo>
                  <a:lnTo>
                    <a:pt x="1515955" y="1693432"/>
                  </a:lnTo>
                  <a:lnTo>
                    <a:pt x="1516890" y="1693151"/>
                  </a:lnTo>
                  <a:lnTo>
                    <a:pt x="1526523" y="1690813"/>
                  </a:lnTo>
                  <a:lnTo>
                    <a:pt x="1533537" y="1689036"/>
                  </a:lnTo>
                  <a:lnTo>
                    <a:pt x="1538774" y="1686230"/>
                  </a:lnTo>
                  <a:lnTo>
                    <a:pt x="1546817" y="1680619"/>
                  </a:lnTo>
                  <a:lnTo>
                    <a:pt x="1549249" y="1678094"/>
                  </a:lnTo>
                  <a:lnTo>
                    <a:pt x="1553270" y="1671267"/>
                  </a:lnTo>
                  <a:lnTo>
                    <a:pt x="1564026" y="1658734"/>
                  </a:lnTo>
                  <a:lnTo>
                    <a:pt x="1564306" y="1658361"/>
                  </a:lnTo>
                  <a:lnTo>
                    <a:pt x="1565522" y="1657425"/>
                  </a:lnTo>
                  <a:lnTo>
                    <a:pt x="1567112" y="1659950"/>
                  </a:lnTo>
                  <a:lnTo>
                    <a:pt x="1571134" y="1666591"/>
                  </a:lnTo>
                  <a:lnTo>
                    <a:pt x="1578054" y="1680526"/>
                  </a:lnTo>
                  <a:lnTo>
                    <a:pt x="1590867" y="1664533"/>
                  </a:lnTo>
                  <a:lnTo>
                    <a:pt x="1591147" y="1664253"/>
                  </a:lnTo>
                  <a:lnTo>
                    <a:pt x="1591428" y="1663972"/>
                  </a:lnTo>
                  <a:lnTo>
                    <a:pt x="1591802" y="1663411"/>
                  </a:lnTo>
                  <a:lnTo>
                    <a:pt x="1592270" y="1663130"/>
                  </a:lnTo>
                  <a:lnTo>
                    <a:pt x="1593018" y="1662288"/>
                  </a:lnTo>
                  <a:lnTo>
                    <a:pt x="1593953" y="1661166"/>
                  </a:lnTo>
                  <a:lnTo>
                    <a:pt x="1594421" y="1660792"/>
                  </a:lnTo>
                  <a:lnTo>
                    <a:pt x="1594795" y="1660418"/>
                  </a:lnTo>
                  <a:lnTo>
                    <a:pt x="1595076" y="1660138"/>
                  </a:lnTo>
                  <a:lnTo>
                    <a:pt x="1597039" y="1658361"/>
                  </a:lnTo>
                  <a:lnTo>
                    <a:pt x="1599191" y="1656396"/>
                  </a:lnTo>
                  <a:lnTo>
                    <a:pt x="1605644" y="1650411"/>
                  </a:lnTo>
                  <a:lnTo>
                    <a:pt x="1606018" y="1644051"/>
                  </a:lnTo>
                  <a:lnTo>
                    <a:pt x="1602277" y="1636289"/>
                  </a:lnTo>
                  <a:lnTo>
                    <a:pt x="1599284" y="1633203"/>
                  </a:lnTo>
                  <a:lnTo>
                    <a:pt x="1597694" y="1629555"/>
                  </a:lnTo>
                  <a:lnTo>
                    <a:pt x="1596478" y="1624037"/>
                  </a:lnTo>
                  <a:lnTo>
                    <a:pt x="1600687" y="1620951"/>
                  </a:lnTo>
                  <a:lnTo>
                    <a:pt x="1605176" y="1613189"/>
                  </a:lnTo>
                  <a:lnTo>
                    <a:pt x="1603773" y="1608419"/>
                  </a:lnTo>
                  <a:lnTo>
                    <a:pt x="1609385" y="1601311"/>
                  </a:lnTo>
                  <a:lnTo>
                    <a:pt x="1609572" y="1601124"/>
                  </a:lnTo>
                  <a:lnTo>
                    <a:pt x="1609291" y="1600937"/>
                  </a:lnTo>
                  <a:lnTo>
                    <a:pt x="1608636" y="1599534"/>
                  </a:lnTo>
                  <a:lnTo>
                    <a:pt x="1604708" y="1591585"/>
                  </a:lnTo>
                  <a:lnTo>
                    <a:pt x="1603680" y="1589527"/>
                  </a:lnTo>
                  <a:lnTo>
                    <a:pt x="1603119" y="1585693"/>
                  </a:lnTo>
                  <a:lnTo>
                    <a:pt x="1603493" y="1583261"/>
                  </a:lnTo>
                  <a:lnTo>
                    <a:pt x="1607420" y="1573347"/>
                  </a:lnTo>
                  <a:lnTo>
                    <a:pt x="1623881" y="1569232"/>
                  </a:lnTo>
                  <a:lnTo>
                    <a:pt x="1628089" y="1568204"/>
                  </a:lnTo>
                  <a:lnTo>
                    <a:pt x="1628557" y="1568204"/>
                  </a:lnTo>
                  <a:lnTo>
                    <a:pt x="1629960" y="1569513"/>
                  </a:lnTo>
                  <a:lnTo>
                    <a:pt x="1638938" y="1584758"/>
                  </a:lnTo>
                  <a:lnTo>
                    <a:pt x="1638938" y="1585131"/>
                  </a:lnTo>
                  <a:lnTo>
                    <a:pt x="1638938" y="1585599"/>
                  </a:lnTo>
                  <a:lnTo>
                    <a:pt x="1639125" y="1585880"/>
                  </a:lnTo>
                  <a:lnTo>
                    <a:pt x="1639780" y="1586066"/>
                  </a:lnTo>
                  <a:lnTo>
                    <a:pt x="1640434" y="1586066"/>
                  </a:lnTo>
                  <a:lnTo>
                    <a:pt x="1646233" y="1585319"/>
                  </a:lnTo>
                  <a:lnTo>
                    <a:pt x="1646794" y="1585505"/>
                  </a:lnTo>
                  <a:lnTo>
                    <a:pt x="1655772" y="1586441"/>
                  </a:lnTo>
                  <a:lnTo>
                    <a:pt x="1657643" y="1588779"/>
                  </a:lnTo>
                  <a:lnTo>
                    <a:pt x="1660542" y="1592333"/>
                  </a:lnTo>
                  <a:lnTo>
                    <a:pt x="1660916" y="1592707"/>
                  </a:lnTo>
                  <a:lnTo>
                    <a:pt x="1662412" y="1594390"/>
                  </a:lnTo>
                  <a:lnTo>
                    <a:pt x="1667182" y="1600002"/>
                  </a:lnTo>
                  <a:lnTo>
                    <a:pt x="1669707" y="1610757"/>
                  </a:lnTo>
                  <a:lnTo>
                    <a:pt x="1675599" y="1623944"/>
                  </a:lnTo>
                  <a:lnTo>
                    <a:pt x="1689253" y="1621793"/>
                  </a:lnTo>
                  <a:lnTo>
                    <a:pt x="1695146" y="1619642"/>
                  </a:lnTo>
                  <a:lnTo>
                    <a:pt x="1706368" y="1615527"/>
                  </a:lnTo>
                  <a:lnTo>
                    <a:pt x="1716469" y="1611973"/>
                  </a:lnTo>
                  <a:lnTo>
                    <a:pt x="1728066" y="1608793"/>
                  </a:lnTo>
                  <a:lnTo>
                    <a:pt x="1737606" y="1609167"/>
                  </a:lnTo>
                  <a:lnTo>
                    <a:pt x="1738915" y="1611412"/>
                  </a:lnTo>
                  <a:lnTo>
                    <a:pt x="1740037" y="1613282"/>
                  </a:lnTo>
                  <a:lnTo>
                    <a:pt x="1747052" y="1607016"/>
                  </a:lnTo>
                  <a:lnTo>
                    <a:pt x="1752569" y="1601685"/>
                  </a:lnTo>
                  <a:lnTo>
                    <a:pt x="1752195" y="1599627"/>
                  </a:lnTo>
                  <a:lnTo>
                    <a:pt x="1751260" y="1593642"/>
                  </a:lnTo>
                  <a:lnTo>
                    <a:pt x="1751634" y="1593642"/>
                  </a:lnTo>
                  <a:lnTo>
                    <a:pt x="1753411" y="1587843"/>
                  </a:lnTo>
                  <a:lnTo>
                    <a:pt x="1752944" y="1583635"/>
                  </a:lnTo>
                  <a:lnTo>
                    <a:pt x="1752382" y="1579520"/>
                  </a:lnTo>
                  <a:lnTo>
                    <a:pt x="1750699" y="1567923"/>
                  </a:lnTo>
                  <a:lnTo>
                    <a:pt x="1756684" y="1555952"/>
                  </a:lnTo>
                  <a:lnTo>
                    <a:pt x="1760799" y="1549499"/>
                  </a:lnTo>
                  <a:lnTo>
                    <a:pt x="1771929" y="1549499"/>
                  </a:lnTo>
                  <a:lnTo>
                    <a:pt x="1773986" y="1549312"/>
                  </a:lnTo>
                  <a:lnTo>
                    <a:pt x="1776886" y="1550902"/>
                  </a:lnTo>
                  <a:lnTo>
                    <a:pt x="1779691" y="1553801"/>
                  </a:lnTo>
                  <a:lnTo>
                    <a:pt x="1785302" y="1564463"/>
                  </a:lnTo>
                  <a:lnTo>
                    <a:pt x="1787173" y="1568016"/>
                  </a:lnTo>
                  <a:lnTo>
                    <a:pt x="1795216" y="1582887"/>
                  </a:lnTo>
                  <a:lnTo>
                    <a:pt x="1798209" y="1585319"/>
                  </a:lnTo>
                  <a:lnTo>
                    <a:pt x="1803540" y="1589620"/>
                  </a:lnTo>
                  <a:lnTo>
                    <a:pt x="1815604" y="1591958"/>
                  </a:lnTo>
                  <a:lnTo>
                    <a:pt x="1823086" y="1593549"/>
                  </a:lnTo>
                  <a:lnTo>
                    <a:pt x="1828697" y="1593549"/>
                  </a:lnTo>
                  <a:lnTo>
                    <a:pt x="1833374" y="1593735"/>
                  </a:lnTo>
                  <a:lnTo>
                    <a:pt x="1858251" y="1591585"/>
                  </a:lnTo>
                  <a:lnTo>
                    <a:pt x="1861244" y="1590743"/>
                  </a:lnTo>
                  <a:lnTo>
                    <a:pt x="1865265" y="1589714"/>
                  </a:lnTo>
                  <a:lnTo>
                    <a:pt x="1866107" y="1589434"/>
                  </a:lnTo>
                  <a:lnTo>
                    <a:pt x="1866107" y="1589153"/>
                  </a:lnTo>
                  <a:lnTo>
                    <a:pt x="1871438" y="1586441"/>
                  </a:lnTo>
                  <a:lnTo>
                    <a:pt x="1879107" y="1585131"/>
                  </a:lnTo>
                  <a:lnTo>
                    <a:pt x="1879294" y="1584851"/>
                  </a:lnTo>
                  <a:lnTo>
                    <a:pt x="1884531" y="1584477"/>
                  </a:lnTo>
                  <a:lnTo>
                    <a:pt x="1904826" y="1590836"/>
                  </a:lnTo>
                  <a:lnTo>
                    <a:pt x="1914458" y="1589995"/>
                  </a:lnTo>
                  <a:lnTo>
                    <a:pt x="1929048" y="1588592"/>
                  </a:lnTo>
                  <a:lnTo>
                    <a:pt x="1930545" y="1591865"/>
                  </a:lnTo>
                  <a:lnTo>
                    <a:pt x="1935034" y="1598412"/>
                  </a:lnTo>
                  <a:lnTo>
                    <a:pt x="1935408" y="1604117"/>
                  </a:lnTo>
                  <a:lnTo>
                    <a:pt x="1994608" y="1609261"/>
                  </a:lnTo>
                  <a:lnTo>
                    <a:pt x="2001623" y="1609822"/>
                  </a:lnTo>
                  <a:lnTo>
                    <a:pt x="2007047" y="1610383"/>
                  </a:lnTo>
                  <a:lnTo>
                    <a:pt x="2009385" y="1610663"/>
                  </a:lnTo>
                  <a:lnTo>
                    <a:pt x="2012004" y="1610944"/>
                  </a:lnTo>
                  <a:lnTo>
                    <a:pt x="2017148" y="1611505"/>
                  </a:lnTo>
                  <a:lnTo>
                    <a:pt x="2023413" y="1612160"/>
                  </a:lnTo>
                  <a:lnTo>
                    <a:pt x="2031457" y="1612721"/>
                  </a:lnTo>
                  <a:lnTo>
                    <a:pt x="2038471" y="1617210"/>
                  </a:lnTo>
                  <a:lnTo>
                    <a:pt x="2046327" y="1621512"/>
                  </a:lnTo>
                  <a:lnTo>
                    <a:pt x="2049694" y="1608045"/>
                  </a:lnTo>
                  <a:lnTo>
                    <a:pt x="2058578" y="1578866"/>
                  </a:lnTo>
                  <a:lnTo>
                    <a:pt x="2099822" y="1583728"/>
                  </a:lnTo>
                  <a:lnTo>
                    <a:pt x="2078499" y="1533132"/>
                  </a:lnTo>
                  <a:lnTo>
                    <a:pt x="2106462" y="1507974"/>
                  </a:lnTo>
                  <a:lnTo>
                    <a:pt x="2107865" y="1491514"/>
                  </a:lnTo>
                  <a:lnTo>
                    <a:pt x="2086262" y="1492543"/>
                  </a:lnTo>
                  <a:lnTo>
                    <a:pt x="2084110" y="1481975"/>
                  </a:lnTo>
                  <a:lnTo>
                    <a:pt x="2107491" y="1477392"/>
                  </a:lnTo>
                  <a:lnTo>
                    <a:pt x="2113383" y="1420062"/>
                  </a:lnTo>
                  <a:lnTo>
                    <a:pt x="2113383" y="1417911"/>
                  </a:lnTo>
                  <a:lnTo>
                    <a:pt x="2120397" y="1348984"/>
                  </a:lnTo>
                  <a:lnTo>
                    <a:pt x="2112729" y="1335798"/>
                  </a:lnTo>
                  <a:lnTo>
                    <a:pt x="2109829" y="13351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0" name="Vabakuju: kujund 9">
              <a:extLst>
                <a:ext uri="{FF2B5EF4-FFF2-40B4-BE49-F238E27FC236}">
                  <a16:creationId xmlns:a16="http://schemas.microsoft.com/office/drawing/2014/main" id="{D3C035D4-F7F6-E1C8-60B4-EA6484B85414}"/>
                </a:ext>
              </a:extLst>
            </p:cNvPr>
            <p:cNvSpPr>
              <a:spLocks/>
            </p:cNvSpPr>
            <p:nvPr/>
          </p:nvSpPr>
          <p:spPr>
            <a:xfrm>
              <a:off x="10164650" y="4029284"/>
              <a:ext cx="121487" cy="87912"/>
            </a:xfrm>
            <a:custGeom>
              <a:avLst/>
              <a:gdLst>
                <a:gd name="csX0" fmla="*/ 119616 w 121487"/>
                <a:gd name="csY0" fmla="*/ 44330 h 87912"/>
                <a:gd name="csX1" fmla="*/ 116905 w 121487"/>
                <a:gd name="csY1" fmla="*/ 40496 h 87912"/>
                <a:gd name="csX2" fmla="*/ 115876 w 121487"/>
                <a:gd name="csY2" fmla="*/ 36755 h 87912"/>
                <a:gd name="csX3" fmla="*/ 114005 w 121487"/>
                <a:gd name="csY3" fmla="*/ 31798 h 87912"/>
                <a:gd name="csX4" fmla="*/ 111573 w 121487"/>
                <a:gd name="csY4" fmla="*/ 27589 h 87912"/>
                <a:gd name="csX5" fmla="*/ 107925 w 121487"/>
                <a:gd name="csY5" fmla="*/ 21791 h 87912"/>
                <a:gd name="csX6" fmla="*/ 106990 w 121487"/>
                <a:gd name="csY6" fmla="*/ 20669 h 87912"/>
                <a:gd name="csX7" fmla="*/ 103624 w 121487"/>
                <a:gd name="csY7" fmla="*/ 17956 h 87912"/>
                <a:gd name="csX8" fmla="*/ 98760 w 121487"/>
                <a:gd name="csY8" fmla="*/ 14683 h 87912"/>
                <a:gd name="csX9" fmla="*/ 95206 w 121487"/>
                <a:gd name="csY9" fmla="*/ 12813 h 87912"/>
                <a:gd name="csX10" fmla="*/ 90343 w 121487"/>
                <a:gd name="csY10" fmla="*/ 10288 h 87912"/>
                <a:gd name="csX11" fmla="*/ 84078 w 121487"/>
                <a:gd name="csY11" fmla="*/ 8511 h 87912"/>
                <a:gd name="csX12" fmla="*/ 81927 w 121487"/>
                <a:gd name="csY12" fmla="*/ 8791 h 87912"/>
                <a:gd name="csX13" fmla="*/ 73790 w 121487"/>
                <a:gd name="csY13" fmla="*/ 4676 h 87912"/>
                <a:gd name="csX14" fmla="*/ 65092 w 121487"/>
                <a:gd name="csY14" fmla="*/ 3928 h 87912"/>
                <a:gd name="csX15" fmla="*/ 55178 w 121487"/>
                <a:gd name="csY15" fmla="*/ 748 h 87912"/>
                <a:gd name="csX16" fmla="*/ 53121 w 121487"/>
                <a:gd name="csY16" fmla="*/ 281 h 87912"/>
                <a:gd name="csX17" fmla="*/ 49100 w 121487"/>
                <a:gd name="csY17" fmla="*/ 0 h 87912"/>
                <a:gd name="csX18" fmla="*/ 41992 w 121487"/>
                <a:gd name="csY18" fmla="*/ 1029 h 87912"/>
                <a:gd name="csX19" fmla="*/ 33668 w 121487"/>
                <a:gd name="csY19" fmla="*/ 3647 h 87912"/>
                <a:gd name="csX20" fmla="*/ 31237 w 121487"/>
                <a:gd name="csY20" fmla="*/ 3928 h 87912"/>
                <a:gd name="csX21" fmla="*/ 27402 w 121487"/>
                <a:gd name="csY21" fmla="*/ 6453 h 87912"/>
                <a:gd name="csX22" fmla="*/ 23194 w 121487"/>
                <a:gd name="csY22" fmla="*/ 9352 h 87912"/>
                <a:gd name="csX23" fmla="*/ 20014 w 121487"/>
                <a:gd name="csY23" fmla="*/ 10475 h 87912"/>
                <a:gd name="csX24" fmla="*/ 11316 w 121487"/>
                <a:gd name="csY24" fmla="*/ 10381 h 87912"/>
                <a:gd name="csX25" fmla="*/ 4489 w 121487"/>
                <a:gd name="csY25" fmla="*/ 17489 h 87912"/>
                <a:gd name="csX26" fmla="*/ 2057 w 121487"/>
                <a:gd name="csY26" fmla="*/ 18050 h 87912"/>
                <a:gd name="csX27" fmla="*/ 0 w 121487"/>
                <a:gd name="csY27" fmla="*/ 20949 h 87912"/>
                <a:gd name="csX28" fmla="*/ 935 w 121487"/>
                <a:gd name="csY28" fmla="*/ 23661 h 87912"/>
                <a:gd name="csX29" fmla="*/ 1029 w 121487"/>
                <a:gd name="csY29" fmla="*/ 24503 h 87912"/>
                <a:gd name="csX30" fmla="*/ 467 w 121487"/>
                <a:gd name="csY30" fmla="*/ 27589 h 87912"/>
                <a:gd name="csX31" fmla="*/ 467 w 121487"/>
                <a:gd name="csY31" fmla="*/ 31237 h 87912"/>
                <a:gd name="csX32" fmla="*/ 2338 w 121487"/>
                <a:gd name="csY32" fmla="*/ 34323 h 87912"/>
                <a:gd name="csX33" fmla="*/ 5049 w 121487"/>
                <a:gd name="csY33" fmla="*/ 35071 h 87912"/>
                <a:gd name="csX34" fmla="*/ 4676 w 121487"/>
                <a:gd name="csY34" fmla="*/ 33949 h 87912"/>
                <a:gd name="csX35" fmla="*/ 4021 w 121487"/>
                <a:gd name="csY35" fmla="*/ 31517 h 87912"/>
                <a:gd name="csX36" fmla="*/ 7294 w 121487"/>
                <a:gd name="csY36" fmla="*/ 28899 h 87912"/>
                <a:gd name="csX37" fmla="*/ 9726 w 121487"/>
                <a:gd name="csY37" fmla="*/ 28618 h 87912"/>
                <a:gd name="csX38" fmla="*/ 10007 w 121487"/>
                <a:gd name="csY38" fmla="*/ 27777 h 87912"/>
                <a:gd name="csX39" fmla="*/ 13560 w 121487"/>
                <a:gd name="csY39" fmla="*/ 26280 h 87912"/>
                <a:gd name="csX40" fmla="*/ 15711 w 121487"/>
                <a:gd name="csY40" fmla="*/ 25438 h 87912"/>
                <a:gd name="csX41" fmla="*/ 20107 w 121487"/>
                <a:gd name="csY41" fmla="*/ 21417 h 87912"/>
                <a:gd name="csX42" fmla="*/ 26748 w 121487"/>
                <a:gd name="csY42" fmla="*/ 26373 h 87912"/>
                <a:gd name="csX43" fmla="*/ 25625 w 121487"/>
                <a:gd name="csY43" fmla="*/ 31424 h 87912"/>
                <a:gd name="csX44" fmla="*/ 25719 w 121487"/>
                <a:gd name="csY44" fmla="*/ 35913 h 87912"/>
                <a:gd name="csX45" fmla="*/ 26654 w 121487"/>
                <a:gd name="csY45" fmla="*/ 39280 h 87912"/>
                <a:gd name="csX46" fmla="*/ 29086 w 121487"/>
                <a:gd name="csY46" fmla="*/ 45078 h 87912"/>
                <a:gd name="csX47" fmla="*/ 32452 w 121487"/>
                <a:gd name="csY47" fmla="*/ 50877 h 87912"/>
                <a:gd name="csX48" fmla="*/ 36194 w 121487"/>
                <a:gd name="csY48" fmla="*/ 55646 h 87912"/>
                <a:gd name="csX49" fmla="*/ 37689 w 121487"/>
                <a:gd name="csY49" fmla="*/ 59574 h 87912"/>
                <a:gd name="csX50" fmla="*/ 38905 w 121487"/>
                <a:gd name="csY50" fmla="*/ 61726 h 87912"/>
                <a:gd name="csX51" fmla="*/ 40776 w 121487"/>
                <a:gd name="csY51" fmla="*/ 64531 h 87912"/>
                <a:gd name="csX52" fmla="*/ 43581 w 121487"/>
                <a:gd name="csY52" fmla="*/ 69769 h 87912"/>
                <a:gd name="csX53" fmla="*/ 47135 w 121487"/>
                <a:gd name="csY53" fmla="*/ 73977 h 87912"/>
                <a:gd name="csX54" fmla="*/ 52654 w 121487"/>
                <a:gd name="csY54" fmla="*/ 79963 h 87912"/>
                <a:gd name="csX55" fmla="*/ 60884 w 121487"/>
                <a:gd name="csY55" fmla="*/ 86883 h 87912"/>
                <a:gd name="csX56" fmla="*/ 65933 w 121487"/>
                <a:gd name="csY56" fmla="*/ 87912 h 87912"/>
                <a:gd name="csX57" fmla="*/ 70422 w 121487"/>
                <a:gd name="csY57" fmla="*/ 87351 h 87912"/>
                <a:gd name="csX58" fmla="*/ 74632 w 121487"/>
                <a:gd name="csY58" fmla="*/ 86135 h 87912"/>
                <a:gd name="csX59" fmla="*/ 78186 w 121487"/>
                <a:gd name="csY59" fmla="*/ 83330 h 87912"/>
                <a:gd name="csX60" fmla="*/ 82955 w 121487"/>
                <a:gd name="csY60" fmla="*/ 80150 h 87912"/>
                <a:gd name="csX61" fmla="*/ 83797 w 121487"/>
                <a:gd name="csY61" fmla="*/ 79308 h 87912"/>
                <a:gd name="csX62" fmla="*/ 86697 w 121487"/>
                <a:gd name="csY62" fmla="*/ 75286 h 87912"/>
                <a:gd name="csX63" fmla="*/ 87632 w 121487"/>
                <a:gd name="csY63" fmla="*/ 74445 h 87912"/>
                <a:gd name="csX64" fmla="*/ 94739 w 121487"/>
                <a:gd name="csY64" fmla="*/ 68179 h 87912"/>
                <a:gd name="csX65" fmla="*/ 97451 w 121487"/>
                <a:gd name="csY65" fmla="*/ 68459 h 87912"/>
                <a:gd name="csX66" fmla="*/ 99228 w 121487"/>
                <a:gd name="csY66" fmla="*/ 68927 h 87912"/>
                <a:gd name="csX67" fmla="*/ 109516 w 121487"/>
                <a:gd name="csY67" fmla="*/ 72200 h 87912"/>
                <a:gd name="csX68" fmla="*/ 112228 w 121487"/>
                <a:gd name="csY68" fmla="*/ 73509 h 87912"/>
                <a:gd name="csX69" fmla="*/ 117559 w 121487"/>
                <a:gd name="csY69" fmla="*/ 71732 h 87912"/>
                <a:gd name="csX70" fmla="*/ 118494 w 121487"/>
                <a:gd name="csY70" fmla="*/ 70610 h 87912"/>
                <a:gd name="csX71" fmla="*/ 118400 w 121487"/>
                <a:gd name="csY71" fmla="*/ 66963 h 87912"/>
                <a:gd name="csX72" fmla="*/ 118400 w 121487"/>
                <a:gd name="csY72" fmla="*/ 66682 h 87912"/>
                <a:gd name="csX73" fmla="*/ 119243 w 121487"/>
                <a:gd name="csY73" fmla="*/ 62193 h 87912"/>
                <a:gd name="csX74" fmla="*/ 120084 w 121487"/>
                <a:gd name="csY74" fmla="*/ 58546 h 87912"/>
                <a:gd name="csX75" fmla="*/ 120645 w 121487"/>
                <a:gd name="csY75" fmla="*/ 56582 h 87912"/>
                <a:gd name="csX76" fmla="*/ 121487 w 121487"/>
                <a:gd name="csY76" fmla="*/ 47416 h 87912"/>
                <a:gd name="csX77" fmla="*/ 119616 w 121487"/>
                <a:gd name="csY77" fmla="*/ 44330 h 879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</a:cxnLst>
              <a:rect l="l" t="t" r="r" b="b"/>
              <a:pathLst>
                <a:path w="121487" h="87912">
                  <a:moveTo>
                    <a:pt x="119616" y="44330"/>
                  </a:moveTo>
                  <a:lnTo>
                    <a:pt x="116905" y="40496"/>
                  </a:lnTo>
                  <a:lnTo>
                    <a:pt x="115876" y="36755"/>
                  </a:lnTo>
                  <a:lnTo>
                    <a:pt x="114005" y="31798"/>
                  </a:lnTo>
                  <a:lnTo>
                    <a:pt x="111573" y="27589"/>
                  </a:lnTo>
                  <a:lnTo>
                    <a:pt x="107925" y="21791"/>
                  </a:lnTo>
                  <a:lnTo>
                    <a:pt x="106990" y="20669"/>
                  </a:lnTo>
                  <a:lnTo>
                    <a:pt x="103624" y="17956"/>
                  </a:lnTo>
                  <a:lnTo>
                    <a:pt x="98760" y="14683"/>
                  </a:lnTo>
                  <a:lnTo>
                    <a:pt x="95206" y="12813"/>
                  </a:lnTo>
                  <a:lnTo>
                    <a:pt x="90343" y="10288"/>
                  </a:lnTo>
                  <a:lnTo>
                    <a:pt x="84078" y="8511"/>
                  </a:lnTo>
                  <a:lnTo>
                    <a:pt x="81927" y="8791"/>
                  </a:lnTo>
                  <a:lnTo>
                    <a:pt x="73790" y="4676"/>
                  </a:lnTo>
                  <a:lnTo>
                    <a:pt x="65092" y="3928"/>
                  </a:lnTo>
                  <a:lnTo>
                    <a:pt x="55178" y="748"/>
                  </a:lnTo>
                  <a:lnTo>
                    <a:pt x="53121" y="281"/>
                  </a:lnTo>
                  <a:lnTo>
                    <a:pt x="49100" y="0"/>
                  </a:lnTo>
                  <a:lnTo>
                    <a:pt x="41992" y="1029"/>
                  </a:lnTo>
                  <a:lnTo>
                    <a:pt x="33668" y="3647"/>
                  </a:lnTo>
                  <a:lnTo>
                    <a:pt x="31237" y="3928"/>
                  </a:lnTo>
                  <a:lnTo>
                    <a:pt x="27402" y="6453"/>
                  </a:lnTo>
                  <a:lnTo>
                    <a:pt x="23194" y="9352"/>
                  </a:lnTo>
                  <a:lnTo>
                    <a:pt x="20014" y="10475"/>
                  </a:lnTo>
                  <a:lnTo>
                    <a:pt x="11316" y="10381"/>
                  </a:lnTo>
                  <a:lnTo>
                    <a:pt x="4489" y="17489"/>
                  </a:lnTo>
                  <a:lnTo>
                    <a:pt x="2057" y="18050"/>
                  </a:lnTo>
                  <a:lnTo>
                    <a:pt x="0" y="20949"/>
                  </a:lnTo>
                  <a:lnTo>
                    <a:pt x="935" y="23661"/>
                  </a:lnTo>
                  <a:lnTo>
                    <a:pt x="1029" y="24503"/>
                  </a:lnTo>
                  <a:lnTo>
                    <a:pt x="467" y="27589"/>
                  </a:lnTo>
                  <a:lnTo>
                    <a:pt x="467" y="31237"/>
                  </a:lnTo>
                  <a:lnTo>
                    <a:pt x="2338" y="34323"/>
                  </a:lnTo>
                  <a:lnTo>
                    <a:pt x="5049" y="35071"/>
                  </a:lnTo>
                  <a:lnTo>
                    <a:pt x="4676" y="33949"/>
                  </a:lnTo>
                  <a:lnTo>
                    <a:pt x="4021" y="31517"/>
                  </a:lnTo>
                  <a:lnTo>
                    <a:pt x="7294" y="28899"/>
                  </a:lnTo>
                  <a:lnTo>
                    <a:pt x="9726" y="28618"/>
                  </a:lnTo>
                  <a:lnTo>
                    <a:pt x="10007" y="27777"/>
                  </a:lnTo>
                  <a:lnTo>
                    <a:pt x="13560" y="26280"/>
                  </a:lnTo>
                  <a:lnTo>
                    <a:pt x="15711" y="25438"/>
                  </a:lnTo>
                  <a:lnTo>
                    <a:pt x="20107" y="21417"/>
                  </a:lnTo>
                  <a:lnTo>
                    <a:pt x="26748" y="26373"/>
                  </a:lnTo>
                  <a:lnTo>
                    <a:pt x="25625" y="31424"/>
                  </a:lnTo>
                  <a:lnTo>
                    <a:pt x="25719" y="35913"/>
                  </a:lnTo>
                  <a:lnTo>
                    <a:pt x="26654" y="39280"/>
                  </a:lnTo>
                  <a:lnTo>
                    <a:pt x="29086" y="45078"/>
                  </a:lnTo>
                  <a:lnTo>
                    <a:pt x="32452" y="50877"/>
                  </a:lnTo>
                  <a:lnTo>
                    <a:pt x="36194" y="55646"/>
                  </a:lnTo>
                  <a:lnTo>
                    <a:pt x="37689" y="59574"/>
                  </a:lnTo>
                  <a:lnTo>
                    <a:pt x="38905" y="61726"/>
                  </a:lnTo>
                  <a:lnTo>
                    <a:pt x="40776" y="64531"/>
                  </a:lnTo>
                  <a:lnTo>
                    <a:pt x="43581" y="69769"/>
                  </a:lnTo>
                  <a:lnTo>
                    <a:pt x="47135" y="73977"/>
                  </a:lnTo>
                  <a:lnTo>
                    <a:pt x="52654" y="79963"/>
                  </a:lnTo>
                  <a:lnTo>
                    <a:pt x="60884" y="86883"/>
                  </a:lnTo>
                  <a:lnTo>
                    <a:pt x="65933" y="87912"/>
                  </a:lnTo>
                  <a:lnTo>
                    <a:pt x="70422" y="87351"/>
                  </a:lnTo>
                  <a:lnTo>
                    <a:pt x="74632" y="86135"/>
                  </a:lnTo>
                  <a:lnTo>
                    <a:pt x="78186" y="83330"/>
                  </a:lnTo>
                  <a:lnTo>
                    <a:pt x="82955" y="80150"/>
                  </a:lnTo>
                  <a:lnTo>
                    <a:pt x="83797" y="79308"/>
                  </a:lnTo>
                  <a:lnTo>
                    <a:pt x="86697" y="75286"/>
                  </a:lnTo>
                  <a:lnTo>
                    <a:pt x="87632" y="74445"/>
                  </a:lnTo>
                  <a:lnTo>
                    <a:pt x="94739" y="68179"/>
                  </a:lnTo>
                  <a:lnTo>
                    <a:pt x="97451" y="68459"/>
                  </a:lnTo>
                  <a:lnTo>
                    <a:pt x="99228" y="68927"/>
                  </a:lnTo>
                  <a:lnTo>
                    <a:pt x="109516" y="72200"/>
                  </a:lnTo>
                  <a:lnTo>
                    <a:pt x="112228" y="73509"/>
                  </a:lnTo>
                  <a:lnTo>
                    <a:pt x="117559" y="71732"/>
                  </a:lnTo>
                  <a:lnTo>
                    <a:pt x="118494" y="70610"/>
                  </a:lnTo>
                  <a:lnTo>
                    <a:pt x="118400" y="66963"/>
                  </a:lnTo>
                  <a:lnTo>
                    <a:pt x="118400" y="66682"/>
                  </a:lnTo>
                  <a:lnTo>
                    <a:pt x="119243" y="62193"/>
                  </a:lnTo>
                  <a:lnTo>
                    <a:pt x="120084" y="58546"/>
                  </a:lnTo>
                  <a:lnTo>
                    <a:pt x="120645" y="56582"/>
                  </a:lnTo>
                  <a:lnTo>
                    <a:pt x="121487" y="47416"/>
                  </a:lnTo>
                  <a:lnTo>
                    <a:pt x="119616" y="443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56F76A59-A3C1-A782-CDAA-BBC854E64A10}"/>
                </a:ext>
              </a:extLst>
            </p:cNvPr>
            <p:cNvSpPr>
              <a:spLocks/>
            </p:cNvSpPr>
            <p:nvPr/>
          </p:nvSpPr>
          <p:spPr>
            <a:xfrm>
              <a:off x="7357913" y="1954182"/>
              <a:ext cx="2204631" cy="1908255"/>
            </a:xfrm>
            <a:custGeom>
              <a:avLst/>
              <a:gdLst>
                <a:gd name="csX0" fmla="*/ 2200610 w 2204631"/>
                <a:gd name="csY0" fmla="*/ 284686 h 1908255"/>
                <a:gd name="csX1" fmla="*/ 2199208 w 2204631"/>
                <a:gd name="csY1" fmla="*/ 282161 h 1908255"/>
                <a:gd name="csX2" fmla="*/ 2195654 w 2204631"/>
                <a:gd name="csY2" fmla="*/ 275708 h 1908255"/>
                <a:gd name="csX3" fmla="*/ 2195654 w 2204631"/>
                <a:gd name="csY3" fmla="*/ 274959 h 1908255"/>
                <a:gd name="csX4" fmla="*/ 2195373 w 2204631"/>
                <a:gd name="csY4" fmla="*/ 274585 h 1908255"/>
                <a:gd name="csX5" fmla="*/ 2190510 w 2204631"/>
                <a:gd name="csY5" fmla="*/ 268693 h 1908255"/>
                <a:gd name="csX6" fmla="*/ 2187985 w 2204631"/>
                <a:gd name="csY6" fmla="*/ 265607 h 1908255"/>
                <a:gd name="csX7" fmla="*/ 2183215 w 2204631"/>
                <a:gd name="csY7" fmla="*/ 259809 h 1908255"/>
                <a:gd name="csX8" fmla="*/ 2182093 w 2204631"/>
                <a:gd name="csY8" fmla="*/ 258125 h 1908255"/>
                <a:gd name="csX9" fmla="*/ 2181438 w 2204631"/>
                <a:gd name="csY9" fmla="*/ 257470 h 1908255"/>
                <a:gd name="csX10" fmla="*/ 2178726 w 2204631"/>
                <a:gd name="csY10" fmla="*/ 255226 h 1908255"/>
                <a:gd name="csX11" fmla="*/ 2176668 w 2204631"/>
                <a:gd name="csY11" fmla="*/ 253449 h 1908255"/>
                <a:gd name="csX12" fmla="*/ 2168251 w 2204631"/>
                <a:gd name="csY12" fmla="*/ 246435 h 1908255"/>
                <a:gd name="csX13" fmla="*/ 2166100 w 2204631"/>
                <a:gd name="csY13" fmla="*/ 244751 h 1908255"/>
                <a:gd name="csX14" fmla="*/ 2163669 w 2204631"/>
                <a:gd name="csY14" fmla="*/ 242600 h 1908255"/>
                <a:gd name="csX15" fmla="*/ 2158618 w 2204631"/>
                <a:gd name="csY15" fmla="*/ 238485 h 1908255"/>
                <a:gd name="csX16" fmla="*/ 2139914 w 2204631"/>
                <a:gd name="csY16" fmla="*/ 212111 h 1908255"/>
                <a:gd name="csX17" fmla="*/ 2136734 w 2204631"/>
                <a:gd name="csY17" fmla="*/ 206500 h 1908255"/>
                <a:gd name="csX18" fmla="*/ 2129065 w 2204631"/>
                <a:gd name="csY18" fmla="*/ 192285 h 1908255"/>
                <a:gd name="csX19" fmla="*/ 2119993 w 2204631"/>
                <a:gd name="csY19" fmla="*/ 184522 h 1908255"/>
                <a:gd name="csX20" fmla="*/ 2114007 w 2204631"/>
                <a:gd name="csY20" fmla="*/ 179191 h 1908255"/>
                <a:gd name="csX21" fmla="*/ 2112605 w 2204631"/>
                <a:gd name="csY21" fmla="*/ 178069 h 1908255"/>
                <a:gd name="csX22" fmla="*/ 2111108 w 2204631"/>
                <a:gd name="csY22" fmla="*/ 176479 h 1908255"/>
                <a:gd name="csX23" fmla="*/ 2085483 w 2204631"/>
                <a:gd name="csY23" fmla="*/ 174328 h 1908255"/>
                <a:gd name="csX24" fmla="*/ 2045361 w 2204631"/>
                <a:gd name="csY24" fmla="*/ 171242 h 1908255"/>
                <a:gd name="csX25" fmla="*/ 2023664 w 2204631"/>
                <a:gd name="csY25" fmla="*/ 169278 h 1908255"/>
                <a:gd name="csX26" fmla="*/ 2006175 w 2204631"/>
                <a:gd name="csY26" fmla="*/ 167594 h 1908255"/>
                <a:gd name="csX27" fmla="*/ 2001592 w 2204631"/>
                <a:gd name="csY27" fmla="*/ 169839 h 1908255"/>
                <a:gd name="csX28" fmla="*/ 1995233 w 2204631"/>
                <a:gd name="csY28" fmla="*/ 173019 h 1908255"/>
                <a:gd name="csX29" fmla="*/ 1994391 w 2204631"/>
                <a:gd name="csY29" fmla="*/ 173206 h 1908255"/>
                <a:gd name="csX30" fmla="*/ 1983074 w 2204631"/>
                <a:gd name="csY30" fmla="*/ 176011 h 1908255"/>
                <a:gd name="csX31" fmla="*/ 1980736 w 2204631"/>
                <a:gd name="csY31" fmla="*/ 176760 h 1908255"/>
                <a:gd name="csX32" fmla="*/ 1973442 w 2204631"/>
                <a:gd name="csY32" fmla="*/ 174047 h 1908255"/>
                <a:gd name="csX33" fmla="*/ 1952399 w 2204631"/>
                <a:gd name="csY33" fmla="*/ 165630 h 1908255"/>
                <a:gd name="csX34" fmla="*/ 1939866 w 2204631"/>
                <a:gd name="csY34" fmla="*/ 169652 h 1908255"/>
                <a:gd name="csX35" fmla="*/ 1927802 w 2204631"/>
                <a:gd name="csY35" fmla="*/ 166098 h 1908255"/>
                <a:gd name="csX36" fmla="*/ 1926680 w 2204631"/>
                <a:gd name="csY36" fmla="*/ 167314 h 1908255"/>
                <a:gd name="csX37" fmla="*/ 1922939 w 2204631"/>
                <a:gd name="csY37" fmla="*/ 163760 h 1908255"/>
                <a:gd name="csX38" fmla="*/ 1919478 w 2204631"/>
                <a:gd name="csY38" fmla="*/ 161515 h 1908255"/>
                <a:gd name="csX39" fmla="*/ 1918076 w 2204631"/>
                <a:gd name="csY39" fmla="*/ 156933 h 1908255"/>
                <a:gd name="csX40" fmla="*/ 1917234 w 2204631"/>
                <a:gd name="csY40" fmla="*/ 156933 h 1908255"/>
                <a:gd name="csX41" fmla="*/ 1915270 w 2204631"/>
                <a:gd name="csY41" fmla="*/ 147674 h 1908255"/>
                <a:gd name="csX42" fmla="*/ 1913774 w 2204631"/>
                <a:gd name="csY42" fmla="*/ 141127 h 1908255"/>
                <a:gd name="csX43" fmla="*/ 1911623 w 2204631"/>
                <a:gd name="csY43" fmla="*/ 133084 h 1908255"/>
                <a:gd name="csX44" fmla="*/ 1905169 w 2204631"/>
                <a:gd name="csY44" fmla="*/ 108487 h 1908255"/>
                <a:gd name="csX45" fmla="*/ 1905356 w 2204631"/>
                <a:gd name="csY45" fmla="*/ 108020 h 1908255"/>
                <a:gd name="csX46" fmla="*/ 1904608 w 2204631"/>
                <a:gd name="csY46" fmla="*/ 105588 h 1908255"/>
                <a:gd name="csX47" fmla="*/ 1886745 w 2204631"/>
                <a:gd name="csY47" fmla="*/ 94272 h 1908255"/>
                <a:gd name="csX48" fmla="*/ 1885623 w 2204631"/>
                <a:gd name="csY48" fmla="*/ 78466 h 1908255"/>
                <a:gd name="csX49" fmla="*/ 1876832 w 2204631"/>
                <a:gd name="csY49" fmla="*/ 69207 h 1908255"/>
                <a:gd name="csX50" fmla="*/ 1874681 w 2204631"/>
                <a:gd name="csY50" fmla="*/ 40215 h 1908255"/>
                <a:gd name="csX51" fmla="*/ 1872810 w 2204631"/>
                <a:gd name="csY51" fmla="*/ 15431 h 1908255"/>
                <a:gd name="csX52" fmla="*/ 1861681 w 2204631"/>
                <a:gd name="csY52" fmla="*/ 11410 h 1908255"/>
                <a:gd name="csX53" fmla="*/ 1854854 w 2204631"/>
                <a:gd name="csY53" fmla="*/ 9633 h 1908255"/>
                <a:gd name="csX54" fmla="*/ 1852516 w 2204631"/>
                <a:gd name="csY54" fmla="*/ 8698 h 1908255"/>
                <a:gd name="csX55" fmla="*/ 1843818 w 2204631"/>
                <a:gd name="csY55" fmla="*/ 5237 h 1908255"/>
                <a:gd name="csX56" fmla="*/ 1835213 w 2204631"/>
                <a:gd name="csY56" fmla="*/ 1683 h 1908255"/>
                <a:gd name="csX57" fmla="*/ 1833624 w 2204631"/>
                <a:gd name="csY57" fmla="*/ 1496 h 1908255"/>
                <a:gd name="csX58" fmla="*/ 1829228 w 2204631"/>
                <a:gd name="csY58" fmla="*/ 0 h 1908255"/>
                <a:gd name="csX59" fmla="*/ 1823056 w 2204631"/>
                <a:gd name="csY59" fmla="*/ 9165 h 1908255"/>
                <a:gd name="csX60" fmla="*/ 1798178 w 2204631"/>
                <a:gd name="csY60" fmla="*/ 8791 h 1908255"/>
                <a:gd name="csX61" fmla="*/ 1794998 w 2204631"/>
                <a:gd name="csY61" fmla="*/ 2058 h 1908255"/>
                <a:gd name="csX62" fmla="*/ 1790229 w 2204631"/>
                <a:gd name="csY62" fmla="*/ 842 h 1908255"/>
                <a:gd name="csX63" fmla="*/ 1788826 w 2204631"/>
                <a:gd name="csY63" fmla="*/ 3367 h 1908255"/>
                <a:gd name="csX64" fmla="*/ 1769186 w 2204631"/>
                <a:gd name="csY64" fmla="*/ 12906 h 1908255"/>
                <a:gd name="csX65" fmla="*/ 1768906 w 2204631"/>
                <a:gd name="csY65" fmla="*/ 13187 h 1908255"/>
                <a:gd name="csX66" fmla="*/ 1752726 w 2204631"/>
                <a:gd name="csY66" fmla="*/ 34323 h 1908255"/>
                <a:gd name="csX67" fmla="*/ 1749265 w 2204631"/>
                <a:gd name="csY67" fmla="*/ 39186 h 1908255"/>
                <a:gd name="csX68" fmla="*/ 1748704 w 2204631"/>
                <a:gd name="csY68" fmla="*/ 40122 h 1908255"/>
                <a:gd name="csX69" fmla="*/ 1717000 w 2204631"/>
                <a:gd name="csY69" fmla="*/ 81740 h 1908255"/>
                <a:gd name="csX70" fmla="*/ 1700914 w 2204631"/>
                <a:gd name="csY70" fmla="*/ 102595 h 1908255"/>
                <a:gd name="csX71" fmla="*/ 1687540 w 2204631"/>
                <a:gd name="csY71" fmla="*/ 101005 h 1908255"/>
                <a:gd name="csX72" fmla="*/ 1685202 w 2204631"/>
                <a:gd name="csY72" fmla="*/ 100631 h 1908255"/>
                <a:gd name="csX73" fmla="*/ 1680713 w 2204631"/>
                <a:gd name="csY73" fmla="*/ 107459 h 1908255"/>
                <a:gd name="csX74" fmla="*/ 1680432 w 2204631"/>
                <a:gd name="csY74" fmla="*/ 107646 h 1908255"/>
                <a:gd name="csX75" fmla="*/ 1680058 w 2204631"/>
                <a:gd name="csY75" fmla="*/ 112041 h 1908255"/>
                <a:gd name="csX76" fmla="*/ 1679497 w 2204631"/>
                <a:gd name="csY76" fmla="*/ 118307 h 1908255"/>
                <a:gd name="csX77" fmla="*/ 1679310 w 2204631"/>
                <a:gd name="csY77" fmla="*/ 123545 h 1908255"/>
                <a:gd name="csX78" fmla="*/ 1678468 w 2204631"/>
                <a:gd name="csY78" fmla="*/ 137293 h 1908255"/>
                <a:gd name="csX79" fmla="*/ 1646577 w 2204631"/>
                <a:gd name="csY79" fmla="*/ 161328 h 1908255"/>
                <a:gd name="csX80" fmla="*/ 1646389 w 2204631"/>
                <a:gd name="csY80" fmla="*/ 174796 h 1908255"/>
                <a:gd name="csX81" fmla="*/ 1646203 w 2204631"/>
                <a:gd name="csY81" fmla="*/ 203227 h 1908255"/>
                <a:gd name="csX82" fmla="*/ 1646203 w 2204631"/>
                <a:gd name="csY82" fmla="*/ 205378 h 1908255"/>
                <a:gd name="csX83" fmla="*/ 1657799 w 2204631"/>
                <a:gd name="csY83" fmla="*/ 236147 h 1908255"/>
                <a:gd name="csX84" fmla="*/ 1651065 w 2204631"/>
                <a:gd name="csY84" fmla="*/ 262240 h 1908255"/>
                <a:gd name="csX85" fmla="*/ 1650504 w 2204631"/>
                <a:gd name="csY85" fmla="*/ 263082 h 1908255"/>
                <a:gd name="csX86" fmla="*/ 1633109 w 2204631"/>
                <a:gd name="csY86" fmla="*/ 285434 h 1908255"/>
                <a:gd name="csX87" fmla="*/ 1625440 w 2204631"/>
                <a:gd name="csY87" fmla="*/ 294974 h 1908255"/>
                <a:gd name="csX88" fmla="*/ 1619642 w 2204631"/>
                <a:gd name="csY88" fmla="*/ 296657 h 1908255"/>
                <a:gd name="csX89" fmla="*/ 1603650 w 2204631"/>
                <a:gd name="csY89" fmla="*/ 301146 h 1908255"/>
                <a:gd name="csX90" fmla="*/ 1595981 w 2204631"/>
                <a:gd name="csY90" fmla="*/ 303391 h 1908255"/>
                <a:gd name="csX91" fmla="*/ 1588873 w 2204631"/>
                <a:gd name="csY91" fmla="*/ 304793 h 1908255"/>
                <a:gd name="csX92" fmla="*/ 1566427 w 2204631"/>
                <a:gd name="csY92" fmla="*/ 307225 h 1908255"/>
                <a:gd name="csX93" fmla="*/ 1553147 w 2204631"/>
                <a:gd name="csY93" fmla="*/ 310966 h 1908255"/>
                <a:gd name="csX94" fmla="*/ 1549873 w 2204631"/>
                <a:gd name="csY94" fmla="*/ 311714 h 1908255"/>
                <a:gd name="csX95" fmla="*/ 1548096 w 2204631"/>
                <a:gd name="csY95" fmla="*/ 312462 h 1908255"/>
                <a:gd name="csX96" fmla="*/ 1538089 w 2204631"/>
                <a:gd name="csY96" fmla="*/ 332757 h 1908255"/>
                <a:gd name="csX97" fmla="*/ 1523312 w 2204631"/>
                <a:gd name="csY97" fmla="*/ 341268 h 1908255"/>
                <a:gd name="csX98" fmla="*/ 1508162 w 2204631"/>
                <a:gd name="csY98" fmla="*/ 349685 h 1908255"/>
                <a:gd name="csX99" fmla="*/ 1507133 w 2204631"/>
                <a:gd name="csY99" fmla="*/ 350246 h 1908255"/>
                <a:gd name="csX100" fmla="*/ 1505356 w 2204631"/>
                <a:gd name="csY100" fmla="*/ 351088 h 1908255"/>
                <a:gd name="csX101" fmla="*/ 1501428 w 2204631"/>
                <a:gd name="csY101" fmla="*/ 353519 h 1908255"/>
                <a:gd name="csX102" fmla="*/ 1491421 w 2204631"/>
                <a:gd name="csY102" fmla="*/ 346973 h 1908255"/>
                <a:gd name="csX103" fmla="*/ 1480385 w 2204631"/>
                <a:gd name="csY103" fmla="*/ 340052 h 1908255"/>
                <a:gd name="csX104" fmla="*/ 1474025 w 2204631"/>
                <a:gd name="csY104" fmla="*/ 337620 h 1908255"/>
                <a:gd name="csX105" fmla="*/ 1456256 w 2204631"/>
                <a:gd name="csY105" fmla="*/ 346131 h 1908255"/>
                <a:gd name="csX106" fmla="*/ 1446156 w 2204631"/>
                <a:gd name="csY106" fmla="*/ 350994 h 1908255"/>
                <a:gd name="csX107" fmla="*/ 1426048 w 2204631"/>
                <a:gd name="csY107" fmla="*/ 360627 h 1908255"/>
                <a:gd name="csX108" fmla="*/ 1411365 w 2204631"/>
                <a:gd name="csY108" fmla="*/ 367267 h 1908255"/>
                <a:gd name="csX109" fmla="*/ 1405940 w 2204631"/>
                <a:gd name="csY109" fmla="*/ 369979 h 1908255"/>
                <a:gd name="csX110" fmla="*/ 1381531 w 2204631"/>
                <a:gd name="csY110" fmla="*/ 381576 h 1908255"/>
                <a:gd name="csX111" fmla="*/ 1380221 w 2204631"/>
                <a:gd name="csY111" fmla="*/ 382418 h 1908255"/>
                <a:gd name="csX112" fmla="*/ 1366099 w 2204631"/>
                <a:gd name="csY112" fmla="*/ 391864 h 1908255"/>
                <a:gd name="csX113" fmla="*/ 1360675 w 2204631"/>
                <a:gd name="csY113" fmla="*/ 399626 h 1908255"/>
                <a:gd name="csX114" fmla="*/ 1357682 w 2204631"/>
                <a:gd name="csY114" fmla="*/ 404022 h 1908255"/>
                <a:gd name="csX115" fmla="*/ 1356373 w 2204631"/>
                <a:gd name="csY115" fmla="*/ 405799 h 1908255"/>
                <a:gd name="csX116" fmla="*/ 1354690 w 2204631"/>
                <a:gd name="csY116" fmla="*/ 406641 h 1908255"/>
                <a:gd name="csX117" fmla="*/ 1349733 w 2204631"/>
                <a:gd name="csY117" fmla="*/ 409914 h 1908255"/>
                <a:gd name="csX118" fmla="*/ 1343467 w 2204631"/>
                <a:gd name="csY118" fmla="*/ 414497 h 1908255"/>
                <a:gd name="csX119" fmla="*/ 1339632 w 2204631"/>
                <a:gd name="csY119" fmla="*/ 417022 h 1908255"/>
                <a:gd name="csX120" fmla="*/ 1330373 w 2204631"/>
                <a:gd name="csY120" fmla="*/ 422540 h 1908255"/>
                <a:gd name="csX121" fmla="*/ 1306244 w 2204631"/>
                <a:gd name="csY121" fmla="*/ 439187 h 1908255"/>
                <a:gd name="csX122" fmla="*/ 1281554 w 2204631"/>
                <a:gd name="csY122" fmla="*/ 450316 h 1908255"/>
                <a:gd name="csX123" fmla="*/ 1273043 w 2204631"/>
                <a:gd name="csY123" fmla="*/ 450597 h 1908255"/>
                <a:gd name="csX124" fmla="*/ 1268273 w 2204631"/>
                <a:gd name="csY124" fmla="*/ 451345 h 1908255"/>
                <a:gd name="csX125" fmla="*/ 1250972 w 2204631"/>
                <a:gd name="csY125" fmla="*/ 451719 h 1908255"/>
                <a:gd name="csX126" fmla="*/ 1240871 w 2204631"/>
                <a:gd name="csY126" fmla="*/ 451532 h 1908255"/>
                <a:gd name="csX127" fmla="*/ 1244425 w 2204631"/>
                <a:gd name="csY127" fmla="*/ 419079 h 1908255"/>
                <a:gd name="csX128" fmla="*/ 1234792 w 2204631"/>
                <a:gd name="csY128" fmla="*/ 414029 h 1908255"/>
                <a:gd name="csX129" fmla="*/ 1226375 w 2204631"/>
                <a:gd name="csY129" fmla="*/ 409353 h 1908255"/>
                <a:gd name="csX130" fmla="*/ 1218519 w 2204631"/>
                <a:gd name="csY130" fmla="*/ 405238 h 1908255"/>
                <a:gd name="csX131" fmla="*/ 1205052 w 2204631"/>
                <a:gd name="csY131" fmla="*/ 408792 h 1908255"/>
                <a:gd name="csX132" fmla="*/ 1186440 w 2204631"/>
                <a:gd name="csY132" fmla="*/ 415806 h 1908255"/>
                <a:gd name="csX133" fmla="*/ 1175218 w 2204631"/>
                <a:gd name="csY133" fmla="*/ 416928 h 1908255"/>
                <a:gd name="csX134" fmla="*/ 1166239 w 2204631"/>
                <a:gd name="csY134" fmla="*/ 419173 h 1908255"/>
                <a:gd name="csX135" fmla="*/ 1158103 w 2204631"/>
                <a:gd name="csY135" fmla="*/ 421230 h 1908255"/>
                <a:gd name="csX136" fmla="*/ 1160909 w 2204631"/>
                <a:gd name="csY136" fmla="*/ 432172 h 1908255"/>
                <a:gd name="csX137" fmla="*/ 1163340 w 2204631"/>
                <a:gd name="csY137" fmla="*/ 441525 h 1908255"/>
                <a:gd name="csX138" fmla="*/ 1154549 w 2204631"/>
                <a:gd name="csY138" fmla="*/ 443676 h 1908255"/>
                <a:gd name="csX139" fmla="*/ 1145664 w 2204631"/>
                <a:gd name="csY139" fmla="*/ 445640 h 1908255"/>
                <a:gd name="csX140" fmla="*/ 1137340 w 2204631"/>
                <a:gd name="csY140" fmla="*/ 447510 h 1908255"/>
                <a:gd name="csX141" fmla="*/ 1134628 w 2204631"/>
                <a:gd name="csY141" fmla="*/ 451438 h 1908255"/>
                <a:gd name="csX142" fmla="*/ 1133039 w 2204631"/>
                <a:gd name="csY142" fmla="*/ 453309 h 1908255"/>
                <a:gd name="csX143" fmla="*/ 1133880 w 2204631"/>
                <a:gd name="csY143" fmla="*/ 454899 h 1908255"/>
                <a:gd name="csX144" fmla="*/ 1140520 w 2204631"/>
                <a:gd name="csY144" fmla="*/ 486884 h 1908255"/>
                <a:gd name="csX145" fmla="*/ 1135096 w 2204631"/>
                <a:gd name="csY145" fmla="*/ 487819 h 1908255"/>
                <a:gd name="csX146" fmla="*/ 1126679 w 2204631"/>
                <a:gd name="csY146" fmla="*/ 489222 h 1908255"/>
                <a:gd name="csX147" fmla="*/ 1117888 w 2204631"/>
                <a:gd name="csY147" fmla="*/ 490718 h 1908255"/>
                <a:gd name="csX148" fmla="*/ 1109471 w 2204631"/>
                <a:gd name="csY148" fmla="*/ 492215 h 1908255"/>
                <a:gd name="csX149" fmla="*/ 1110967 w 2204631"/>
                <a:gd name="csY149" fmla="*/ 500258 h 1908255"/>
                <a:gd name="csX150" fmla="*/ 1111902 w 2204631"/>
                <a:gd name="csY150" fmla="*/ 505027 h 1908255"/>
                <a:gd name="csX151" fmla="*/ 1112463 w 2204631"/>
                <a:gd name="csY151" fmla="*/ 507927 h 1908255"/>
                <a:gd name="csX152" fmla="*/ 1114428 w 2204631"/>
                <a:gd name="csY152" fmla="*/ 517466 h 1908255"/>
                <a:gd name="csX153" fmla="*/ 1116672 w 2204631"/>
                <a:gd name="csY153" fmla="*/ 529624 h 1908255"/>
                <a:gd name="csX154" fmla="*/ 1120319 w 2204631"/>
                <a:gd name="csY154" fmla="*/ 534487 h 1908255"/>
                <a:gd name="csX155" fmla="*/ 1127240 w 2204631"/>
                <a:gd name="csY155" fmla="*/ 543279 h 1908255"/>
                <a:gd name="csX156" fmla="*/ 1123405 w 2204631"/>
                <a:gd name="csY156" fmla="*/ 554595 h 1908255"/>
                <a:gd name="csX157" fmla="*/ 1121629 w 2204631"/>
                <a:gd name="csY157" fmla="*/ 560206 h 1908255"/>
                <a:gd name="csX158" fmla="*/ 1115363 w 2204631"/>
                <a:gd name="csY158" fmla="*/ 561703 h 1908255"/>
                <a:gd name="csX159" fmla="*/ 1107506 w 2204631"/>
                <a:gd name="csY159" fmla="*/ 563947 h 1908255"/>
                <a:gd name="csX160" fmla="*/ 1098902 w 2204631"/>
                <a:gd name="csY160" fmla="*/ 566285 h 1908255"/>
                <a:gd name="csX161" fmla="*/ 1100586 w 2204631"/>
                <a:gd name="csY161" fmla="*/ 578350 h 1908255"/>
                <a:gd name="csX162" fmla="*/ 1101708 w 2204631"/>
                <a:gd name="csY162" fmla="*/ 587141 h 1908255"/>
                <a:gd name="csX163" fmla="*/ 1101895 w 2204631"/>
                <a:gd name="csY163" fmla="*/ 589760 h 1908255"/>
                <a:gd name="csX164" fmla="*/ 1102082 w 2204631"/>
                <a:gd name="csY164" fmla="*/ 593688 h 1908255"/>
                <a:gd name="csX165" fmla="*/ 1102082 w 2204631"/>
                <a:gd name="csY165" fmla="*/ 597148 h 1908255"/>
                <a:gd name="csX166" fmla="*/ 1093104 w 2204631"/>
                <a:gd name="csY166" fmla="*/ 599393 h 1908255"/>
                <a:gd name="csX167" fmla="*/ 1089363 w 2204631"/>
                <a:gd name="csY167" fmla="*/ 600609 h 1908255"/>
                <a:gd name="csX168" fmla="*/ 1053824 w 2204631"/>
                <a:gd name="csY168" fmla="*/ 608371 h 1908255"/>
                <a:gd name="csX169" fmla="*/ 1047371 w 2204631"/>
                <a:gd name="csY169" fmla="*/ 612112 h 1908255"/>
                <a:gd name="csX170" fmla="*/ 1051673 w 2204631"/>
                <a:gd name="csY170" fmla="*/ 618752 h 1908255"/>
                <a:gd name="csX171" fmla="*/ 1052983 w 2204631"/>
                <a:gd name="csY171" fmla="*/ 620903 h 1908255"/>
                <a:gd name="csX172" fmla="*/ 1054759 w 2204631"/>
                <a:gd name="csY172" fmla="*/ 623148 h 1908255"/>
                <a:gd name="csX173" fmla="*/ 1056256 w 2204631"/>
                <a:gd name="csY173" fmla="*/ 625018 h 1908255"/>
                <a:gd name="csX174" fmla="*/ 1044378 w 2204631"/>
                <a:gd name="csY174" fmla="*/ 632407 h 1908255"/>
                <a:gd name="csX175" fmla="*/ 1042133 w 2204631"/>
                <a:gd name="csY175" fmla="*/ 633903 h 1908255"/>
                <a:gd name="csX176" fmla="*/ 1038860 w 2204631"/>
                <a:gd name="csY176" fmla="*/ 632500 h 1908255"/>
                <a:gd name="csX177" fmla="*/ 1029602 w 2204631"/>
                <a:gd name="csY177" fmla="*/ 628946 h 1908255"/>
                <a:gd name="csX178" fmla="*/ 1027918 w 2204631"/>
                <a:gd name="csY178" fmla="*/ 627824 h 1908255"/>
                <a:gd name="csX179" fmla="*/ 1023148 w 2204631"/>
                <a:gd name="csY179" fmla="*/ 628105 h 1908255"/>
                <a:gd name="csX180" fmla="*/ 1015199 w 2204631"/>
                <a:gd name="csY180" fmla="*/ 628759 h 1908255"/>
                <a:gd name="csX181" fmla="*/ 995185 w 2204631"/>
                <a:gd name="csY181" fmla="*/ 630536 h 1908255"/>
                <a:gd name="csX182" fmla="*/ 986206 w 2204631"/>
                <a:gd name="csY182" fmla="*/ 633529 h 1908255"/>
                <a:gd name="csX183" fmla="*/ 984242 w 2204631"/>
                <a:gd name="csY183" fmla="*/ 634184 h 1908255"/>
                <a:gd name="csX184" fmla="*/ 967595 w 2204631"/>
                <a:gd name="csY184" fmla="*/ 624457 h 1908255"/>
                <a:gd name="csX185" fmla="*/ 966005 w 2204631"/>
                <a:gd name="csY185" fmla="*/ 616975 h 1908255"/>
                <a:gd name="csX186" fmla="*/ 962826 w 2204631"/>
                <a:gd name="csY186" fmla="*/ 603134 h 1908255"/>
                <a:gd name="csX187" fmla="*/ 961329 w 2204631"/>
                <a:gd name="csY187" fmla="*/ 596587 h 1908255"/>
                <a:gd name="csX188" fmla="*/ 961329 w 2204631"/>
                <a:gd name="csY188" fmla="*/ 596400 h 1908255"/>
                <a:gd name="csX189" fmla="*/ 949826 w 2204631"/>
                <a:gd name="csY189" fmla="*/ 591350 h 1908255"/>
                <a:gd name="csX190" fmla="*/ 940941 w 2204631"/>
                <a:gd name="csY190" fmla="*/ 574048 h 1908255"/>
                <a:gd name="csX191" fmla="*/ 919243 w 2204631"/>
                <a:gd name="csY191" fmla="*/ 553753 h 1908255"/>
                <a:gd name="csX192" fmla="*/ 917841 w 2204631"/>
                <a:gd name="csY192" fmla="*/ 549077 h 1908255"/>
                <a:gd name="csX193" fmla="*/ 918121 w 2204631"/>
                <a:gd name="csY193" fmla="*/ 549077 h 1908255"/>
                <a:gd name="csX194" fmla="*/ 931402 w 2204631"/>
                <a:gd name="csY194" fmla="*/ 541127 h 1908255"/>
                <a:gd name="csX195" fmla="*/ 927006 w 2204631"/>
                <a:gd name="csY195" fmla="*/ 530746 h 1908255"/>
                <a:gd name="csX196" fmla="*/ 924388 w 2204631"/>
                <a:gd name="csY196" fmla="*/ 521488 h 1908255"/>
                <a:gd name="csX197" fmla="*/ 923919 w 2204631"/>
                <a:gd name="csY197" fmla="*/ 518121 h 1908255"/>
                <a:gd name="csX198" fmla="*/ 923639 w 2204631"/>
                <a:gd name="csY198" fmla="*/ 516812 h 1908255"/>
                <a:gd name="csX199" fmla="*/ 923358 w 2204631"/>
                <a:gd name="csY199" fmla="*/ 515035 h 1908255"/>
                <a:gd name="csX200" fmla="*/ 922423 w 2204631"/>
                <a:gd name="csY200" fmla="*/ 508955 h 1908255"/>
                <a:gd name="csX201" fmla="*/ 918682 w 2204631"/>
                <a:gd name="csY201" fmla="*/ 500445 h 1908255"/>
                <a:gd name="csX202" fmla="*/ 914380 w 2204631"/>
                <a:gd name="csY202" fmla="*/ 500819 h 1908255"/>
                <a:gd name="csX203" fmla="*/ 911481 w 2204631"/>
                <a:gd name="csY203" fmla="*/ 501006 h 1908255"/>
                <a:gd name="csX204" fmla="*/ 905869 w 2204631"/>
                <a:gd name="csY204" fmla="*/ 501474 h 1908255"/>
                <a:gd name="csX205" fmla="*/ 896424 w 2204631"/>
                <a:gd name="csY205" fmla="*/ 502035 h 1908255"/>
                <a:gd name="csX206" fmla="*/ 882208 w 2204631"/>
                <a:gd name="csY206" fmla="*/ 502876 h 1908255"/>
                <a:gd name="csX207" fmla="*/ 877065 w 2204631"/>
                <a:gd name="csY207" fmla="*/ 503157 h 1908255"/>
                <a:gd name="csX208" fmla="*/ 876784 w 2204631"/>
                <a:gd name="csY208" fmla="*/ 503812 h 1908255"/>
                <a:gd name="csX209" fmla="*/ 846295 w 2204631"/>
                <a:gd name="csY209" fmla="*/ 515128 h 1908255"/>
                <a:gd name="csX210" fmla="*/ 846762 w 2204631"/>
                <a:gd name="csY210" fmla="*/ 516157 h 1908255"/>
                <a:gd name="csX211" fmla="*/ 846950 w 2204631"/>
                <a:gd name="csY211" fmla="*/ 519243 h 1908255"/>
                <a:gd name="csX212" fmla="*/ 845921 w 2204631"/>
                <a:gd name="csY212" fmla="*/ 521300 h 1908255"/>
                <a:gd name="csX213" fmla="*/ 845454 w 2204631"/>
                <a:gd name="csY213" fmla="*/ 522890 h 1908255"/>
                <a:gd name="csX214" fmla="*/ 844986 w 2204631"/>
                <a:gd name="csY214" fmla="*/ 525696 h 1908255"/>
                <a:gd name="csX215" fmla="*/ 844518 w 2204631"/>
                <a:gd name="csY215" fmla="*/ 527193 h 1908255"/>
                <a:gd name="csX216" fmla="*/ 843022 w 2204631"/>
                <a:gd name="csY216" fmla="*/ 533926 h 1908255"/>
                <a:gd name="csX217" fmla="*/ 836475 w 2204631"/>
                <a:gd name="csY217" fmla="*/ 538135 h 1908255"/>
                <a:gd name="csX218" fmla="*/ 833763 w 2204631"/>
                <a:gd name="csY218" fmla="*/ 532056 h 1908255"/>
                <a:gd name="csX219" fmla="*/ 833108 w 2204631"/>
                <a:gd name="csY219" fmla="*/ 531495 h 1908255"/>
                <a:gd name="csX220" fmla="*/ 831986 w 2204631"/>
                <a:gd name="csY220" fmla="*/ 530933 h 1908255"/>
                <a:gd name="csX221" fmla="*/ 831519 w 2204631"/>
                <a:gd name="csY221" fmla="*/ 530560 h 1908255"/>
                <a:gd name="csX222" fmla="*/ 831144 w 2204631"/>
                <a:gd name="csY222" fmla="*/ 529905 h 1908255"/>
                <a:gd name="csX223" fmla="*/ 830958 w 2204631"/>
                <a:gd name="csY223" fmla="*/ 529250 h 1908255"/>
                <a:gd name="csX224" fmla="*/ 830770 w 2204631"/>
                <a:gd name="csY224" fmla="*/ 528315 h 1908255"/>
                <a:gd name="csX225" fmla="*/ 827871 w 2204631"/>
                <a:gd name="csY225" fmla="*/ 526257 h 1908255"/>
                <a:gd name="csX226" fmla="*/ 826936 w 2204631"/>
                <a:gd name="csY226" fmla="*/ 524480 h 1908255"/>
                <a:gd name="csX227" fmla="*/ 825066 w 2204631"/>
                <a:gd name="csY227" fmla="*/ 524948 h 1908255"/>
                <a:gd name="csX228" fmla="*/ 822259 w 2204631"/>
                <a:gd name="csY228" fmla="*/ 525883 h 1908255"/>
                <a:gd name="csX229" fmla="*/ 818612 w 2204631"/>
                <a:gd name="csY229" fmla="*/ 527006 h 1908255"/>
                <a:gd name="csX230" fmla="*/ 817490 w 2204631"/>
                <a:gd name="csY230" fmla="*/ 527379 h 1908255"/>
                <a:gd name="csX231" fmla="*/ 810101 w 2204631"/>
                <a:gd name="csY231" fmla="*/ 529437 h 1908255"/>
                <a:gd name="csX232" fmla="*/ 804770 w 2204631"/>
                <a:gd name="csY232" fmla="*/ 560674 h 1908255"/>
                <a:gd name="csX233" fmla="*/ 809728 w 2204631"/>
                <a:gd name="csY233" fmla="*/ 574890 h 1908255"/>
                <a:gd name="csX234" fmla="*/ 804584 w 2204631"/>
                <a:gd name="csY234" fmla="*/ 576947 h 1908255"/>
                <a:gd name="csX235" fmla="*/ 794483 w 2204631"/>
                <a:gd name="csY235" fmla="*/ 580875 h 1908255"/>
                <a:gd name="csX236" fmla="*/ 776527 w 2204631"/>
                <a:gd name="csY236" fmla="*/ 587609 h 1908255"/>
                <a:gd name="csX237" fmla="*/ 766052 w 2204631"/>
                <a:gd name="csY237" fmla="*/ 591537 h 1908255"/>
                <a:gd name="csX238" fmla="*/ 765865 w 2204631"/>
                <a:gd name="csY238" fmla="*/ 591350 h 1908255"/>
                <a:gd name="csX239" fmla="*/ 763807 w 2204631"/>
                <a:gd name="csY239" fmla="*/ 592472 h 1908255"/>
                <a:gd name="csX240" fmla="*/ 755109 w 2204631"/>
                <a:gd name="csY240" fmla="*/ 593781 h 1908255"/>
                <a:gd name="csX241" fmla="*/ 745664 w 2204631"/>
                <a:gd name="csY241" fmla="*/ 595091 h 1908255"/>
                <a:gd name="csX242" fmla="*/ 734909 w 2204631"/>
                <a:gd name="csY242" fmla="*/ 596587 h 1908255"/>
                <a:gd name="csX243" fmla="*/ 725650 w 2204631"/>
                <a:gd name="csY243" fmla="*/ 597896 h 1908255"/>
                <a:gd name="csX244" fmla="*/ 719945 w 2204631"/>
                <a:gd name="csY244" fmla="*/ 598645 h 1908255"/>
                <a:gd name="csX245" fmla="*/ 716110 w 2204631"/>
                <a:gd name="csY245" fmla="*/ 598925 h 1908255"/>
                <a:gd name="csX246" fmla="*/ 714894 w 2204631"/>
                <a:gd name="csY246" fmla="*/ 599299 h 1908255"/>
                <a:gd name="csX247" fmla="*/ 701053 w 2204631"/>
                <a:gd name="csY247" fmla="*/ 599954 h 1908255"/>
                <a:gd name="csX248" fmla="*/ 688708 w 2204631"/>
                <a:gd name="csY248" fmla="*/ 600609 h 1908255"/>
                <a:gd name="csX249" fmla="*/ 675521 w 2204631"/>
                <a:gd name="csY249" fmla="*/ 601263 h 1908255"/>
                <a:gd name="csX250" fmla="*/ 656255 w 2204631"/>
                <a:gd name="csY250" fmla="*/ 600328 h 1908255"/>
                <a:gd name="csX251" fmla="*/ 638860 w 2204631"/>
                <a:gd name="csY251" fmla="*/ 605191 h 1908255"/>
                <a:gd name="csX252" fmla="*/ 635867 w 2204631"/>
                <a:gd name="csY252" fmla="*/ 606033 h 1908255"/>
                <a:gd name="csX253" fmla="*/ 635399 w 2204631"/>
                <a:gd name="csY253" fmla="*/ 606220 h 1908255"/>
                <a:gd name="csX254" fmla="*/ 632220 w 2204631"/>
                <a:gd name="csY254" fmla="*/ 609306 h 1908255"/>
                <a:gd name="csX255" fmla="*/ 636896 w 2204631"/>
                <a:gd name="csY255" fmla="*/ 620342 h 1908255"/>
                <a:gd name="csX256" fmla="*/ 629975 w 2204631"/>
                <a:gd name="csY256" fmla="*/ 632126 h 1908255"/>
                <a:gd name="csX257" fmla="*/ 626982 w 2204631"/>
                <a:gd name="csY257" fmla="*/ 633155 h 1908255"/>
                <a:gd name="csX258" fmla="*/ 618098 w 2204631"/>
                <a:gd name="csY258" fmla="*/ 631191 h 1908255"/>
                <a:gd name="csX259" fmla="*/ 611177 w 2204631"/>
                <a:gd name="csY259" fmla="*/ 630162 h 1908255"/>
                <a:gd name="csX260" fmla="*/ 607249 w 2204631"/>
                <a:gd name="csY260" fmla="*/ 630162 h 1908255"/>
                <a:gd name="csX261" fmla="*/ 600141 w 2204631"/>
                <a:gd name="csY261" fmla="*/ 640824 h 1908255"/>
                <a:gd name="csX262" fmla="*/ 598832 w 2204631"/>
                <a:gd name="csY262" fmla="*/ 642975 h 1908255"/>
                <a:gd name="csX263" fmla="*/ 597335 w 2204631"/>
                <a:gd name="csY263" fmla="*/ 644003 h 1908255"/>
                <a:gd name="csX264" fmla="*/ 596307 w 2204631"/>
                <a:gd name="csY264" fmla="*/ 645126 h 1908255"/>
                <a:gd name="csX265" fmla="*/ 594904 w 2204631"/>
                <a:gd name="csY265" fmla="*/ 645968 h 1908255"/>
                <a:gd name="csX266" fmla="*/ 593220 w 2204631"/>
                <a:gd name="csY266" fmla="*/ 645780 h 1908255"/>
                <a:gd name="csX267" fmla="*/ 592098 w 2204631"/>
                <a:gd name="csY267" fmla="*/ 646435 h 1908255"/>
                <a:gd name="csX268" fmla="*/ 590976 w 2204631"/>
                <a:gd name="csY268" fmla="*/ 646435 h 1908255"/>
                <a:gd name="csX269" fmla="*/ 589853 w 2204631"/>
                <a:gd name="csY269" fmla="*/ 645500 h 1908255"/>
                <a:gd name="csX270" fmla="*/ 588825 w 2204631"/>
                <a:gd name="csY270" fmla="*/ 645313 h 1908255"/>
                <a:gd name="csX271" fmla="*/ 587796 w 2204631"/>
                <a:gd name="csY271" fmla="*/ 645780 h 1908255"/>
                <a:gd name="csX272" fmla="*/ 587141 w 2204631"/>
                <a:gd name="csY272" fmla="*/ 646809 h 1908255"/>
                <a:gd name="csX273" fmla="*/ 585177 w 2204631"/>
                <a:gd name="csY273" fmla="*/ 646809 h 1908255"/>
                <a:gd name="csX274" fmla="*/ 584523 w 2204631"/>
                <a:gd name="csY274" fmla="*/ 646809 h 1908255"/>
                <a:gd name="csX275" fmla="*/ 584710 w 2204631"/>
                <a:gd name="csY275" fmla="*/ 647838 h 1908255"/>
                <a:gd name="csX276" fmla="*/ 586954 w 2204631"/>
                <a:gd name="csY276" fmla="*/ 650363 h 1908255"/>
                <a:gd name="csX277" fmla="*/ 587983 w 2204631"/>
                <a:gd name="csY277" fmla="*/ 651205 h 1908255"/>
                <a:gd name="csX278" fmla="*/ 589480 w 2204631"/>
                <a:gd name="csY278" fmla="*/ 653824 h 1908255"/>
                <a:gd name="csX279" fmla="*/ 589760 w 2204631"/>
                <a:gd name="csY279" fmla="*/ 654946 h 1908255"/>
                <a:gd name="csX280" fmla="*/ 589480 w 2204631"/>
                <a:gd name="csY280" fmla="*/ 655974 h 1908255"/>
                <a:gd name="csX281" fmla="*/ 589011 w 2204631"/>
                <a:gd name="csY281" fmla="*/ 656910 h 1908255"/>
                <a:gd name="csX282" fmla="*/ 586767 w 2204631"/>
                <a:gd name="csY282" fmla="*/ 662802 h 1908255"/>
                <a:gd name="csX283" fmla="*/ 584523 w 2204631"/>
                <a:gd name="csY283" fmla="*/ 669068 h 1908255"/>
                <a:gd name="csX284" fmla="*/ 584055 w 2204631"/>
                <a:gd name="csY284" fmla="*/ 673931 h 1908255"/>
                <a:gd name="csX285" fmla="*/ 581062 w 2204631"/>
                <a:gd name="csY285" fmla="*/ 677111 h 1908255"/>
                <a:gd name="csX286" fmla="*/ 578257 w 2204631"/>
                <a:gd name="csY286" fmla="*/ 680478 h 1908255"/>
                <a:gd name="csX287" fmla="*/ 574422 w 2204631"/>
                <a:gd name="csY287" fmla="*/ 684780 h 1908255"/>
                <a:gd name="csX288" fmla="*/ 568437 w 2204631"/>
                <a:gd name="csY288" fmla="*/ 692075 h 1908255"/>
                <a:gd name="csX289" fmla="*/ 579098 w 2204631"/>
                <a:gd name="csY289" fmla="*/ 699183 h 1908255"/>
                <a:gd name="csX290" fmla="*/ 584055 w 2204631"/>
                <a:gd name="csY290" fmla="*/ 702549 h 1908255"/>
                <a:gd name="csX291" fmla="*/ 584710 w 2204631"/>
                <a:gd name="csY291" fmla="*/ 703017 h 1908255"/>
                <a:gd name="csX292" fmla="*/ 588264 w 2204631"/>
                <a:gd name="csY292" fmla="*/ 705355 h 1908255"/>
                <a:gd name="csX293" fmla="*/ 587983 w 2204631"/>
                <a:gd name="csY293" fmla="*/ 709657 h 1908255"/>
                <a:gd name="csX294" fmla="*/ 587703 w 2204631"/>
                <a:gd name="csY294" fmla="*/ 709657 h 1908255"/>
                <a:gd name="csX295" fmla="*/ 588638 w 2204631"/>
                <a:gd name="csY295" fmla="*/ 718261 h 1908255"/>
                <a:gd name="csX296" fmla="*/ 589573 w 2204631"/>
                <a:gd name="csY296" fmla="*/ 729297 h 1908255"/>
                <a:gd name="csX297" fmla="*/ 590976 w 2204631"/>
                <a:gd name="csY297" fmla="*/ 746879 h 1908255"/>
                <a:gd name="csX298" fmla="*/ 591724 w 2204631"/>
                <a:gd name="csY298" fmla="*/ 753613 h 1908255"/>
                <a:gd name="csX299" fmla="*/ 597990 w 2204631"/>
                <a:gd name="csY299" fmla="*/ 766145 h 1908255"/>
                <a:gd name="csX300" fmla="*/ 570120 w 2204631"/>
                <a:gd name="csY300" fmla="*/ 774843 h 1908255"/>
                <a:gd name="csX301" fmla="*/ 546646 w 2204631"/>
                <a:gd name="csY301" fmla="*/ 773440 h 1908255"/>
                <a:gd name="csX302" fmla="*/ 531869 w 2204631"/>
                <a:gd name="csY302" fmla="*/ 776340 h 1908255"/>
                <a:gd name="csX303" fmla="*/ 521020 w 2204631"/>
                <a:gd name="csY303" fmla="*/ 782231 h 1908255"/>
                <a:gd name="csX304" fmla="*/ 511200 w 2204631"/>
                <a:gd name="csY304" fmla="*/ 784195 h 1908255"/>
                <a:gd name="csX305" fmla="*/ 497358 w 2204631"/>
                <a:gd name="csY305" fmla="*/ 782231 h 1908255"/>
                <a:gd name="csX306" fmla="*/ 481647 w 2204631"/>
                <a:gd name="csY306" fmla="*/ 789152 h 1908255"/>
                <a:gd name="csX307" fmla="*/ 465841 w 2204631"/>
                <a:gd name="csY307" fmla="*/ 785224 h 1908255"/>
                <a:gd name="csX308" fmla="*/ 457985 w 2204631"/>
                <a:gd name="csY308" fmla="*/ 792145 h 1908255"/>
                <a:gd name="csX309" fmla="*/ 442180 w 2204631"/>
                <a:gd name="csY309" fmla="*/ 804958 h 1908255"/>
                <a:gd name="csX310" fmla="*/ 432359 w 2204631"/>
                <a:gd name="csY310" fmla="*/ 804958 h 1908255"/>
                <a:gd name="csX311" fmla="*/ 418612 w 2204631"/>
                <a:gd name="csY311" fmla="*/ 801030 h 1908255"/>
                <a:gd name="csX312" fmla="*/ 409727 w 2204631"/>
                <a:gd name="csY312" fmla="*/ 801030 h 1908255"/>
                <a:gd name="csX313" fmla="*/ 406828 w 2204631"/>
                <a:gd name="csY313" fmla="*/ 807015 h 1908255"/>
                <a:gd name="csX314" fmla="*/ 406828 w 2204631"/>
                <a:gd name="csY314" fmla="*/ 814871 h 1908255"/>
                <a:gd name="csX315" fmla="*/ 409727 w 2204631"/>
                <a:gd name="csY315" fmla="*/ 828619 h 1908255"/>
                <a:gd name="csX316" fmla="*/ 406828 w 2204631"/>
                <a:gd name="csY316" fmla="*/ 837504 h 1908255"/>
                <a:gd name="csX317" fmla="*/ 402151 w 2204631"/>
                <a:gd name="csY317" fmla="*/ 843022 h 1908255"/>
                <a:gd name="csX318" fmla="*/ 390367 w 2204631"/>
                <a:gd name="csY318" fmla="*/ 852842 h 1908255"/>
                <a:gd name="csX319" fmla="*/ 377555 w 2204631"/>
                <a:gd name="csY319" fmla="*/ 850878 h 1908255"/>
                <a:gd name="csX320" fmla="*/ 365678 w 2204631"/>
                <a:gd name="csY320" fmla="*/ 849849 h 1908255"/>
                <a:gd name="csX321" fmla="*/ 354829 w 2204631"/>
                <a:gd name="csY321" fmla="*/ 840964 h 1908255"/>
                <a:gd name="csX322" fmla="*/ 345009 w 2204631"/>
                <a:gd name="csY322" fmla="*/ 842928 h 1908255"/>
                <a:gd name="csX323" fmla="*/ 332196 w 2204631"/>
                <a:gd name="csY323" fmla="*/ 855741 h 1908255"/>
                <a:gd name="csX324" fmla="*/ 320412 w 2204631"/>
                <a:gd name="csY324" fmla="*/ 873510 h 1908255"/>
                <a:gd name="csX325" fmla="*/ 320412 w 2204631"/>
                <a:gd name="csY325" fmla="*/ 887352 h 1908255"/>
                <a:gd name="csX326" fmla="*/ 332196 w 2204631"/>
                <a:gd name="csY326" fmla="*/ 906057 h 1908255"/>
                <a:gd name="csX327" fmla="*/ 334160 w 2204631"/>
                <a:gd name="csY327" fmla="*/ 913913 h 1908255"/>
                <a:gd name="csX328" fmla="*/ 331167 w 2204631"/>
                <a:gd name="csY328" fmla="*/ 924761 h 1908255"/>
                <a:gd name="csX329" fmla="*/ 333131 w 2204631"/>
                <a:gd name="csY329" fmla="*/ 930653 h 1908255"/>
                <a:gd name="csX330" fmla="*/ 339023 w 2204631"/>
                <a:gd name="csY330" fmla="*/ 937574 h 1908255"/>
                <a:gd name="csX331" fmla="*/ 342016 w 2204631"/>
                <a:gd name="csY331" fmla="*/ 965163 h 1908255"/>
                <a:gd name="csX332" fmla="*/ 342016 w 2204631"/>
                <a:gd name="csY332" fmla="*/ 994717 h 1908255"/>
                <a:gd name="csX333" fmla="*/ 338088 w 2204631"/>
                <a:gd name="csY333" fmla="*/ 1002573 h 1908255"/>
                <a:gd name="csX334" fmla="*/ 329203 w 2204631"/>
                <a:gd name="csY334" fmla="*/ 1008465 h 1908255"/>
                <a:gd name="csX335" fmla="*/ 321347 w 2204631"/>
                <a:gd name="csY335" fmla="*/ 1015386 h 1908255"/>
                <a:gd name="csX336" fmla="*/ 313491 w 2204631"/>
                <a:gd name="csY336" fmla="*/ 1023242 h 1908255"/>
                <a:gd name="csX337" fmla="*/ 303671 w 2204631"/>
                <a:gd name="csY337" fmla="*/ 1026141 h 1908255"/>
                <a:gd name="csX338" fmla="*/ 299743 w 2204631"/>
                <a:gd name="csY338" fmla="*/ 1029134 h 1908255"/>
                <a:gd name="csX339" fmla="*/ 290859 w 2204631"/>
                <a:gd name="csY339" fmla="*/ 1038954 h 1908255"/>
                <a:gd name="csX340" fmla="*/ 274118 w 2204631"/>
                <a:gd name="csY340" fmla="*/ 1046248 h 1908255"/>
                <a:gd name="csX341" fmla="*/ 272528 w 2204631"/>
                <a:gd name="csY341" fmla="*/ 1046997 h 1908255"/>
                <a:gd name="csX342" fmla="*/ 273930 w 2204631"/>
                <a:gd name="csY342" fmla="*/ 1045220 h 1908255"/>
                <a:gd name="csX343" fmla="*/ 275707 w 2204631"/>
                <a:gd name="csY343" fmla="*/ 1038112 h 1908255"/>
                <a:gd name="csX344" fmla="*/ 274118 w 2204631"/>
                <a:gd name="csY344" fmla="*/ 1033436 h 1908255"/>
                <a:gd name="csX345" fmla="*/ 269535 w 2204631"/>
                <a:gd name="csY345" fmla="*/ 1019594 h 1908255"/>
                <a:gd name="csX346" fmla="*/ 269535 w 2204631"/>
                <a:gd name="csY346" fmla="*/ 1018939 h 1908255"/>
                <a:gd name="csX347" fmla="*/ 269254 w 2204631"/>
                <a:gd name="csY347" fmla="*/ 1016976 h 1908255"/>
                <a:gd name="csX348" fmla="*/ 269254 w 2204631"/>
                <a:gd name="csY348" fmla="*/ 1016601 h 1908255"/>
                <a:gd name="csX349" fmla="*/ 268226 w 2204631"/>
                <a:gd name="csY349" fmla="*/ 1015199 h 1908255"/>
                <a:gd name="csX350" fmla="*/ 267571 w 2204631"/>
                <a:gd name="csY350" fmla="*/ 1014451 h 1908255"/>
                <a:gd name="csX351" fmla="*/ 267571 w 2204631"/>
                <a:gd name="csY351" fmla="*/ 1014170 h 1908255"/>
                <a:gd name="csX352" fmla="*/ 267384 w 2204631"/>
                <a:gd name="csY352" fmla="*/ 1014170 h 1908255"/>
                <a:gd name="csX353" fmla="*/ 267384 w 2204631"/>
                <a:gd name="csY353" fmla="*/ 1013609 h 1908255"/>
                <a:gd name="csX354" fmla="*/ 267384 w 2204631"/>
                <a:gd name="csY354" fmla="*/ 1012954 h 1908255"/>
                <a:gd name="csX355" fmla="*/ 266916 w 2204631"/>
                <a:gd name="csY355" fmla="*/ 1011458 h 1908255"/>
                <a:gd name="csX356" fmla="*/ 266449 w 2204631"/>
                <a:gd name="csY356" fmla="*/ 1010335 h 1908255"/>
                <a:gd name="csX357" fmla="*/ 265981 w 2204631"/>
                <a:gd name="csY357" fmla="*/ 1009681 h 1908255"/>
                <a:gd name="csX358" fmla="*/ 264953 w 2204631"/>
                <a:gd name="csY358" fmla="*/ 1008745 h 1908255"/>
                <a:gd name="csX359" fmla="*/ 264391 w 2204631"/>
                <a:gd name="csY359" fmla="*/ 1008465 h 1908255"/>
                <a:gd name="csX360" fmla="*/ 251579 w 2204631"/>
                <a:gd name="csY360" fmla="*/ 1001077 h 1908255"/>
                <a:gd name="csX361" fmla="*/ 245219 w 2204631"/>
                <a:gd name="csY361" fmla="*/ 997336 h 1908255"/>
                <a:gd name="csX362" fmla="*/ 238672 w 2204631"/>
                <a:gd name="csY362" fmla="*/ 991818 h 1908255"/>
                <a:gd name="csX363" fmla="*/ 236147 w 2204631"/>
                <a:gd name="csY363" fmla="*/ 989573 h 1908255"/>
                <a:gd name="csX364" fmla="*/ 236147 w 2204631"/>
                <a:gd name="csY364" fmla="*/ 986861 h 1908255"/>
                <a:gd name="csX365" fmla="*/ 236147 w 2204631"/>
                <a:gd name="csY365" fmla="*/ 986487 h 1908255"/>
                <a:gd name="csX366" fmla="*/ 233154 w 2204631"/>
                <a:gd name="csY366" fmla="*/ 985645 h 1908255"/>
                <a:gd name="csX367" fmla="*/ 229975 w 2204631"/>
                <a:gd name="csY367" fmla="*/ 984710 h 1908255"/>
                <a:gd name="csX368" fmla="*/ 224924 w 2204631"/>
                <a:gd name="csY368" fmla="*/ 983214 h 1908255"/>
                <a:gd name="csX369" fmla="*/ 222399 w 2204631"/>
                <a:gd name="csY369" fmla="*/ 982465 h 1908255"/>
                <a:gd name="csX370" fmla="*/ 216601 w 2204631"/>
                <a:gd name="csY370" fmla="*/ 983307 h 1908255"/>
                <a:gd name="csX371" fmla="*/ 211644 w 2204631"/>
                <a:gd name="csY371" fmla="*/ 984149 h 1908255"/>
                <a:gd name="csX372" fmla="*/ 206126 w 2204631"/>
                <a:gd name="csY372" fmla="*/ 985178 h 1908255"/>
                <a:gd name="csX373" fmla="*/ 199112 w 2204631"/>
                <a:gd name="csY373" fmla="*/ 985552 h 1908255"/>
                <a:gd name="csX374" fmla="*/ 196587 w 2204631"/>
                <a:gd name="csY374" fmla="*/ 984803 h 1908255"/>
                <a:gd name="csX375" fmla="*/ 196026 w 2204631"/>
                <a:gd name="csY375" fmla="*/ 989667 h 1908255"/>
                <a:gd name="csX376" fmla="*/ 195651 w 2204631"/>
                <a:gd name="csY376" fmla="*/ 993501 h 1908255"/>
                <a:gd name="csX377" fmla="*/ 194903 w 2204631"/>
                <a:gd name="csY377" fmla="*/ 994249 h 1908255"/>
                <a:gd name="csX378" fmla="*/ 194903 w 2204631"/>
                <a:gd name="csY378" fmla="*/ 997710 h 1908255"/>
                <a:gd name="csX379" fmla="*/ 195277 w 2204631"/>
                <a:gd name="csY379" fmla="*/ 1000516 h 1908255"/>
                <a:gd name="csX380" fmla="*/ 195558 w 2204631"/>
                <a:gd name="csY380" fmla="*/ 1003976 h 1908255"/>
                <a:gd name="csX381" fmla="*/ 195838 w 2204631"/>
                <a:gd name="csY381" fmla="*/ 1005285 h 1908255"/>
                <a:gd name="csX382" fmla="*/ 195838 w 2204631"/>
                <a:gd name="csY382" fmla="*/ 1007156 h 1908255"/>
                <a:gd name="csX383" fmla="*/ 195651 w 2204631"/>
                <a:gd name="csY383" fmla="*/ 1008933 h 1908255"/>
                <a:gd name="csX384" fmla="*/ 194623 w 2204631"/>
                <a:gd name="csY384" fmla="*/ 1012954 h 1908255"/>
                <a:gd name="csX385" fmla="*/ 194623 w 2204631"/>
                <a:gd name="csY385" fmla="*/ 1013609 h 1908255"/>
                <a:gd name="csX386" fmla="*/ 194997 w 2204631"/>
                <a:gd name="csY386" fmla="*/ 1014170 h 1908255"/>
                <a:gd name="csX387" fmla="*/ 195558 w 2204631"/>
                <a:gd name="csY387" fmla="*/ 1015105 h 1908255"/>
                <a:gd name="csX388" fmla="*/ 197615 w 2204631"/>
                <a:gd name="csY388" fmla="*/ 1018378 h 1908255"/>
                <a:gd name="csX389" fmla="*/ 201730 w 2204631"/>
                <a:gd name="csY389" fmla="*/ 1024925 h 1908255"/>
                <a:gd name="csX390" fmla="*/ 201730 w 2204631"/>
                <a:gd name="csY390" fmla="*/ 1025206 h 1908255"/>
                <a:gd name="csX391" fmla="*/ 201730 w 2204631"/>
                <a:gd name="csY391" fmla="*/ 1025580 h 1908255"/>
                <a:gd name="csX392" fmla="*/ 196212 w 2204631"/>
                <a:gd name="csY392" fmla="*/ 1029882 h 1908255"/>
                <a:gd name="csX393" fmla="*/ 195932 w 2204631"/>
                <a:gd name="csY393" fmla="*/ 1030256 h 1908255"/>
                <a:gd name="csX394" fmla="*/ 195371 w 2204631"/>
                <a:gd name="csY394" fmla="*/ 1030256 h 1908255"/>
                <a:gd name="csX395" fmla="*/ 175263 w 2204631"/>
                <a:gd name="csY395" fmla="*/ 1044846 h 1908255"/>
                <a:gd name="csX396" fmla="*/ 174515 w 2204631"/>
                <a:gd name="csY396" fmla="*/ 1058968 h 1908255"/>
                <a:gd name="csX397" fmla="*/ 158335 w 2204631"/>
                <a:gd name="csY397" fmla="*/ 1055601 h 1908255"/>
                <a:gd name="csX398" fmla="*/ 151882 w 2204631"/>
                <a:gd name="csY398" fmla="*/ 1054198 h 1908255"/>
                <a:gd name="csX399" fmla="*/ 151602 w 2204631"/>
                <a:gd name="csY399" fmla="*/ 1054011 h 1908255"/>
                <a:gd name="csX400" fmla="*/ 144120 w 2204631"/>
                <a:gd name="csY400" fmla="*/ 1047745 h 1908255"/>
                <a:gd name="csX401" fmla="*/ 135048 w 2204631"/>
                <a:gd name="csY401" fmla="*/ 1050270 h 1908255"/>
                <a:gd name="csX402" fmla="*/ 129062 w 2204631"/>
                <a:gd name="csY402" fmla="*/ 1052047 h 1908255"/>
                <a:gd name="csX403" fmla="*/ 124293 w 2204631"/>
                <a:gd name="csY403" fmla="*/ 1053356 h 1908255"/>
                <a:gd name="csX404" fmla="*/ 122890 w 2204631"/>
                <a:gd name="csY404" fmla="*/ 1056068 h 1908255"/>
                <a:gd name="csX405" fmla="*/ 120646 w 2204631"/>
                <a:gd name="csY405" fmla="*/ 1060464 h 1908255"/>
                <a:gd name="csX406" fmla="*/ 118027 w 2204631"/>
                <a:gd name="csY406" fmla="*/ 1066075 h 1908255"/>
                <a:gd name="csX407" fmla="*/ 121113 w 2204631"/>
                <a:gd name="csY407" fmla="*/ 1071126 h 1908255"/>
                <a:gd name="csX408" fmla="*/ 124293 w 2204631"/>
                <a:gd name="csY408" fmla="*/ 1076363 h 1908255"/>
                <a:gd name="csX409" fmla="*/ 128315 w 2204631"/>
                <a:gd name="csY409" fmla="*/ 1082816 h 1908255"/>
                <a:gd name="csX410" fmla="*/ 137480 w 2204631"/>
                <a:gd name="csY410" fmla="*/ 1089831 h 1908255"/>
                <a:gd name="csX411" fmla="*/ 130746 w 2204631"/>
                <a:gd name="csY411" fmla="*/ 1103485 h 1908255"/>
                <a:gd name="csX412" fmla="*/ 142997 w 2204631"/>
                <a:gd name="csY412" fmla="*/ 1108816 h 1908255"/>
                <a:gd name="csX413" fmla="*/ 138415 w 2204631"/>
                <a:gd name="csY413" fmla="*/ 1113492 h 1908255"/>
                <a:gd name="csX414" fmla="*/ 137760 w 2204631"/>
                <a:gd name="csY414" fmla="*/ 1114240 h 1908255"/>
                <a:gd name="csX415" fmla="*/ 131681 w 2204631"/>
                <a:gd name="csY415" fmla="*/ 1120132 h 1908255"/>
                <a:gd name="csX416" fmla="*/ 124386 w 2204631"/>
                <a:gd name="csY416" fmla="*/ 1127614 h 1908255"/>
                <a:gd name="csX417" fmla="*/ 124574 w 2204631"/>
                <a:gd name="csY417" fmla="*/ 1127801 h 1908255"/>
                <a:gd name="csX418" fmla="*/ 115221 w 2204631"/>
                <a:gd name="csY418" fmla="*/ 1135657 h 1908255"/>
                <a:gd name="csX419" fmla="*/ 104279 w 2204631"/>
                <a:gd name="csY419" fmla="*/ 1144916 h 1908255"/>
                <a:gd name="csX420" fmla="*/ 99135 w 2204631"/>
                <a:gd name="csY420" fmla="*/ 1149311 h 1908255"/>
                <a:gd name="csX421" fmla="*/ 88567 w 2204631"/>
                <a:gd name="csY421" fmla="*/ 1150153 h 1908255"/>
                <a:gd name="csX422" fmla="*/ 85668 w 2204631"/>
                <a:gd name="csY422" fmla="*/ 1157916 h 1908255"/>
                <a:gd name="csX423" fmla="*/ 85668 w 2204631"/>
                <a:gd name="csY423" fmla="*/ 1158570 h 1908255"/>
                <a:gd name="csX424" fmla="*/ 85668 w 2204631"/>
                <a:gd name="csY424" fmla="*/ 1159225 h 1908255"/>
                <a:gd name="csX425" fmla="*/ 84545 w 2204631"/>
                <a:gd name="csY425" fmla="*/ 1168671 h 1908255"/>
                <a:gd name="csX426" fmla="*/ 84265 w 2204631"/>
                <a:gd name="csY426" fmla="*/ 1168671 h 1908255"/>
                <a:gd name="csX427" fmla="*/ 66963 w 2204631"/>
                <a:gd name="csY427" fmla="*/ 1165397 h 1908255"/>
                <a:gd name="csX428" fmla="*/ 66495 w 2204631"/>
                <a:gd name="csY428" fmla="*/ 1168203 h 1908255"/>
                <a:gd name="csX429" fmla="*/ 66682 w 2204631"/>
                <a:gd name="csY429" fmla="*/ 1169700 h 1908255"/>
                <a:gd name="csX430" fmla="*/ 66682 w 2204631"/>
                <a:gd name="csY430" fmla="*/ 1170541 h 1908255"/>
                <a:gd name="csX431" fmla="*/ 64999 w 2204631"/>
                <a:gd name="csY431" fmla="*/ 1176714 h 1908255"/>
                <a:gd name="csX432" fmla="*/ 64718 w 2204631"/>
                <a:gd name="csY432" fmla="*/ 1178210 h 1908255"/>
                <a:gd name="csX433" fmla="*/ 64532 w 2204631"/>
                <a:gd name="csY433" fmla="*/ 1180735 h 1908255"/>
                <a:gd name="csX434" fmla="*/ 63222 w 2204631"/>
                <a:gd name="csY434" fmla="*/ 1187189 h 1908255"/>
                <a:gd name="csX435" fmla="*/ 62380 w 2204631"/>
                <a:gd name="csY435" fmla="*/ 1194670 h 1908255"/>
                <a:gd name="csX436" fmla="*/ 60323 w 2204631"/>
                <a:gd name="csY436" fmla="*/ 1205987 h 1908255"/>
                <a:gd name="csX437" fmla="*/ 59013 w 2204631"/>
                <a:gd name="csY437" fmla="*/ 1209915 h 1908255"/>
                <a:gd name="csX438" fmla="*/ 55834 w 2204631"/>
                <a:gd name="csY438" fmla="*/ 1218987 h 1908255"/>
                <a:gd name="csX439" fmla="*/ 52560 w 2204631"/>
                <a:gd name="csY439" fmla="*/ 1227871 h 1908255"/>
                <a:gd name="csX440" fmla="*/ 50316 w 2204631"/>
                <a:gd name="csY440" fmla="*/ 1231332 h 1908255"/>
                <a:gd name="csX441" fmla="*/ 49287 w 2204631"/>
                <a:gd name="csY441" fmla="*/ 1232173 h 1908255"/>
                <a:gd name="csX442" fmla="*/ 43021 w 2204631"/>
                <a:gd name="csY442" fmla="*/ 1241900 h 1908255"/>
                <a:gd name="csX443" fmla="*/ 39374 w 2204631"/>
                <a:gd name="csY443" fmla="*/ 1245454 h 1908255"/>
                <a:gd name="csX444" fmla="*/ 47697 w 2204631"/>
                <a:gd name="csY444" fmla="*/ 1248166 h 1908255"/>
                <a:gd name="csX445" fmla="*/ 52935 w 2204631"/>
                <a:gd name="csY445" fmla="*/ 1254058 h 1908255"/>
                <a:gd name="csX446" fmla="*/ 51999 w 2204631"/>
                <a:gd name="csY446" fmla="*/ 1259856 h 1908255"/>
                <a:gd name="csX447" fmla="*/ 51812 w 2204631"/>
                <a:gd name="csY447" fmla="*/ 1269770 h 1908255"/>
                <a:gd name="csX448" fmla="*/ 51812 w 2204631"/>
                <a:gd name="csY448" fmla="*/ 1278935 h 1908255"/>
                <a:gd name="csX449" fmla="*/ 51625 w 2204631"/>
                <a:gd name="csY449" fmla="*/ 1289410 h 1908255"/>
                <a:gd name="csX450" fmla="*/ 51625 w 2204631"/>
                <a:gd name="csY450" fmla="*/ 1313258 h 1908255"/>
                <a:gd name="csX451" fmla="*/ 49100 w 2204631"/>
                <a:gd name="csY451" fmla="*/ 1317373 h 1908255"/>
                <a:gd name="csX452" fmla="*/ 48539 w 2204631"/>
                <a:gd name="csY452" fmla="*/ 1318309 h 1908255"/>
                <a:gd name="csX453" fmla="*/ 47790 w 2204631"/>
                <a:gd name="csY453" fmla="*/ 1326913 h 1908255"/>
                <a:gd name="csX454" fmla="*/ 46482 w 2204631"/>
                <a:gd name="csY454" fmla="*/ 1338042 h 1908255"/>
                <a:gd name="csX455" fmla="*/ 42647 w 2204631"/>
                <a:gd name="csY455" fmla="*/ 1342344 h 1908255"/>
                <a:gd name="csX456" fmla="*/ 36007 w 2204631"/>
                <a:gd name="csY456" fmla="*/ 1350761 h 1908255"/>
                <a:gd name="csX457" fmla="*/ 32453 w 2204631"/>
                <a:gd name="csY457" fmla="*/ 1355251 h 1908255"/>
                <a:gd name="csX458" fmla="*/ 26841 w 2204631"/>
                <a:gd name="csY458" fmla="*/ 1362452 h 1908255"/>
                <a:gd name="csX459" fmla="*/ 26561 w 2204631"/>
                <a:gd name="csY459" fmla="*/ 1362452 h 1908255"/>
                <a:gd name="csX460" fmla="*/ 26748 w 2204631"/>
                <a:gd name="csY460" fmla="*/ 1363106 h 1908255"/>
                <a:gd name="csX461" fmla="*/ 27028 w 2204631"/>
                <a:gd name="csY461" fmla="*/ 1363387 h 1908255"/>
                <a:gd name="csX462" fmla="*/ 27402 w 2204631"/>
                <a:gd name="csY462" fmla="*/ 1363387 h 1908255"/>
                <a:gd name="csX463" fmla="*/ 27777 w 2204631"/>
                <a:gd name="csY463" fmla="*/ 1363387 h 1908255"/>
                <a:gd name="csX464" fmla="*/ 35539 w 2204631"/>
                <a:gd name="csY464" fmla="*/ 1363387 h 1908255"/>
                <a:gd name="csX465" fmla="*/ 35820 w 2204631"/>
                <a:gd name="csY465" fmla="*/ 1363106 h 1908255"/>
                <a:gd name="csX466" fmla="*/ 36007 w 2204631"/>
                <a:gd name="csY466" fmla="*/ 1362732 h 1908255"/>
                <a:gd name="csX467" fmla="*/ 36287 w 2204631"/>
                <a:gd name="csY467" fmla="*/ 1362732 h 1908255"/>
                <a:gd name="csX468" fmla="*/ 40496 w 2204631"/>
                <a:gd name="csY468" fmla="*/ 1361236 h 1908255"/>
                <a:gd name="csX469" fmla="*/ 41992 w 2204631"/>
                <a:gd name="csY469" fmla="*/ 1361423 h 1908255"/>
                <a:gd name="csX470" fmla="*/ 44611 w 2204631"/>
                <a:gd name="csY470" fmla="*/ 1360955 h 1908255"/>
                <a:gd name="csX471" fmla="*/ 44985 w 2204631"/>
                <a:gd name="csY471" fmla="*/ 1361143 h 1908255"/>
                <a:gd name="csX472" fmla="*/ 45452 w 2204631"/>
                <a:gd name="csY472" fmla="*/ 1360768 h 1908255"/>
                <a:gd name="csX473" fmla="*/ 45640 w 2204631"/>
                <a:gd name="csY473" fmla="*/ 1360768 h 1908255"/>
                <a:gd name="csX474" fmla="*/ 45827 w 2204631"/>
                <a:gd name="csY474" fmla="*/ 1360955 h 1908255"/>
                <a:gd name="csX475" fmla="*/ 45827 w 2204631"/>
                <a:gd name="csY475" fmla="*/ 1361704 h 1908255"/>
                <a:gd name="csX476" fmla="*/ 46294 w 2204631"/>
                <a:gd name="csY476" fmla="*/ 1361704 h 1908255"/>
                <a:gd name="csX477" fmla="*/ 46294 w 2204631"/>
                <a:gd name="csY477" fmla="*/ 1361236 h 1908255"/>
                <a:gd name="csX478" fmla="*/ 46668 w 2204631"/>
                <a:gd name="csY478" fmla="*/ 1361236 h 1908255"/>
                <a:gd name="csX479" fmla="*/ 46855 w 2204631"/>
                <a:gd name="csY479" fmla="*/ 1360955 h 1908255"/>
                <a:gd name="csX480" fmla="*/ 47229 w 2204631"/>
                <a:gd name="csY480" fmla="*/ 1360675 h 1908255"/>
                <a:gd name="csX481" fmla="*/ 48445 w 2204631"/>
                <a:gd name="csY481" fmla="*/ 1360675 h 1908255"/>
                <a:gd name="csX482" fmla="*/ 51532 w 2204631"/>
                <a:gd name="csY482" fmla="*/ 1359927 h 1908255"/>
                <a:gd name="csX483" fmla="*/ 57798 w 2204631"/>
                <a:gd name="csY483" fmla="*/ 1361423 h 1908255"/>
                <a:gd name="csX484" fmla="*/ 63783 w 2204631"/>
                <a:gd name="csY484" fmla="*/ 1364790 h 1908255"/>
                <a:gd name="csX485" fmla="*/ 65373 w 2204631"/>
                <a:gd name="csY485" fmla="*/ 1366941 h 1908255"/>
                <a:gd name="csX486" fmla="*/ 65373 w 2204631"/>
                <a:gd name="csY486" fmla="*/ 1370121 h 1908255"/>
                <a:gd name="csX487" fmla="*/ 67711 w 2204631"/>
                <a:gd name="csY487" fmla="*/ 1383682 h 1908255"/>
                <a:gd name="csX488" fmla="*/ 69020 w 2204631"/>
                <a:gd name="csY488" fmla="*/ 1390602 h 1908255"/>
                <a:gd name="csX489" fmla="*/ 70236 w 2204631"/>
                <a:gd name="csY489" fmla="*/ 1397617 h 1908255"/>
                <a:gd name="csX490" fmla="*/ 71078 w 2204631"/>
                <a:gd name="csY490" fmla="*/ 1403509 h 1908255"/>
                <a:gd name="csX491" fmla="*/ 71826 w 2204631"/>
                <a:gd name="csY491" fmla="*/ 1407717 h 1908255"/>
                <a:gd name="csX492" fmla="*/ 72668 w 2204631"/>
                <a:gd name="csY492" fmla="*/ 1412768 h 1908255"/>
                <a:gd name="csX493" fmla="*/ 74164 w 2204631"/>
                <a:gd name="csY493" fmla="*/ 1419969 h 1908255"/>
                <a:gd name="csX494" fmla="*/ 74632 w 2204631"/>
                <a:gd name="csY494" fmla="*/ 1421652 h 1908255"/>
                <a:gd name="csX495" fmla="*/ 74819 w 2204631"/>
                <a:gd name="csY495" fmla="*/ 1422681 h 1908255"/>
                <a:gd name="csX496" fmla="*/ 75006 w 2204631"/>
                <a:gd name="csY496" fmla="*/ 1423616 h 1908255"/>
                <a:gd name="csX497" fmla="*/ 74445 w 2204631"/>
                <a:gd name="csY497" fmla="*/ 1428854 h 1908255"/>
                <a:gd name="csX498" fmla="*/ 73416 w 2204631"/>
                <a:gd name="csY498" fmla="*/ 1431846 h 1908255"/>
                <a:gd name="csX499" fmla="*/ 72013 w 2204631"/>
                <a:gd name="csY499" fmla="*/ 1436803 h 1908255"/>
                <a:gd name="csX500" fmla="*/ 70610 w 2204631"/>
                <a:gd name="csY500" fmla="*/ 1438861 h 1908255"/>
                <a:gd name="csX501" fmla="*/ 69488 w 2204631"/>
                <a:gd name="csY501" fmla="*/ 1440825 h 1908255"/>
                <a:gd name="csX502" fmla="*/ 67805 w 2204631"/>
                <a:gd name="csY502" fmla="*/ 1444004 h 1908255"/>
                <a:gd name="csX503" fmla="*/ 67056 w 2204631"/>
                <a:gd name="csY503" fmla="*/ 1446997 h 1908255"/>
                <a:gd name="csX504" fmla="*/ 66402 w 2204631"/>
                <a:gd name="csY504" fmla="*/ 1448867 h 1908255"/>
                <a:gd name="csX505" fmla="*/ 62661 w 2204631"/>
                <a:gd name="csY505" fmla="*/ 1455134 h 1908255"/>
                <a:gd name="csX506" fmla="*/ 60790 w 2204631"/>
                <a:gd name="csY506" fmla="*/ 1456911 h 1908255"/>
                <a:gd name="csX507" fmla="*/ 52935 w 2204631"/>
                <a:gd name="csY507" fmla="*/ 1458220 h 1908255"/>
                <a:gd name="csX508" fmla="*/ 44330 w 2204631"/>
                <a:gd name="csY508" fmla="*/ 1459810 h 1908255"/>
                <a:gd name="csX509" fmla="*/ 43395 w 2204631"/>
                <a:gd name="csY509" fmla="*/ 1459529 h 1908255"/>
                <a:gd name="csX510" fmla="*/ 39374 w 2204631"/>
                <a:gd name="csY510" fmla="*/ 1458781 h 1908255"/>
                <a:gd name="csX511" fmla="*/ 33201 w 2204631"/>
                <a:gd name="csY511" fmla="*/ 1457191 h 1908255"/>
                <a:gd name="csX512" fmla="*/ 31517 w 2204631"/>
                <a:gd name="csY512" fmla="*/ 1457659 h 1908255"/>
                <a:gd name="csX513" fmla="*/ 31517 w 2204631"/>
                <a:gd name="csY513" fmla="*/ 1462429 h 1908255"/>
                <a:gd name="csX514" fmla="*/ 30769 w 2204631"/>
                <a:gd name="csY514" fmla="*/ 1467198 h 1908255"/>
                <a:gd name="csX515" fmla="*/ 29740 w 2204631"/>
                <a:gd name="csY515" fmla="*/ 1472436 h 1908255"/>
                <a:gd name="csX516" fmla="*/ 24223 w 2204631"/>
                <a:gd name="csY516" fmla="*/ 1477673 h 1908255"/>
                <a:gd name="csX517" fmla="*/ 13374 w 2204631"/>
                <a:gd name="csY517" fmla="*/ 1484968 h 1908255"/>
                <a:gd name="csX518" fmla="*/ 9820 w 2204631"/>
                <a:gd name="csY518" fmla="*/ 1485248 h 1908255"/>
                <a:gd name="csX519" fmla="*/ 6921 w 2204631"/>
                <a:gd name="csY519" fmla="*/ 1484313 h 1908255"/>
                <a:gd name="csX520" fmla="*/ 3741 w 2204631"/>
                <a:gd name="csY520" fmla="*/ 1484594 h 1908255"/>
                <a:gd name="csX521" fmla="*/ 0 w 2204631"/>
                <a:gd name="csY521" fmla="*/ 1487961 h 1908255"/>
                <a:gd name="csX522" fmla="*/ 1216 w 2204631"/>
                <a:gd name="csY522" fmla="*/ 1488334 h 1908255"/>
                <a:gd name="csX523" fmla="*/ 8230 w 2204631"/>
                <a:gd name="csY523" fmla="*/ 1496471 h 1908255"/>
                <a:gd name="csX524" fmla="*/ 10288 w 2204631"/>
                <a:gd name="csY524" fmla="*/ 1501054 h 1908255"/>
                <a:gd name="csX525" fmla="*/ 15618 w 2204631"/>
                <a:gd name="csY525" fmla="*/ 1510032 h 1908255"/>
                <a:gd name="csX526" fmla="*/ 15618 w 2204631"/>
                <a:gd name="csY526" fmla="*/ 1510313 h 1908255"/>
                <a:gd name="csX527" fmla="*/ 32546 w 2204631"/>
                <a:gd name="csY527" fmla="*/ 1513680 h 1908255"/>
                <a:gd name="csX528" fmla="*/ 44330 w 2204631"/>
                <a:gd name="csY528" fmla="*/ 1516111 h 1908255"/>
                <a:gd name="csX529" fmla="*/ 63783 w 2204631"/>
                <a:gd name="csY529" fmla="*/ 1520133 h 1908255"/>
                <a:gd name="csX530" fmla="*/ 79308 w 2204631"/>
                <a:gd name="csY530" fmla="*/ 1523406 h 1908255"/>
                <a:gd name="csX531" fmla="*/ 90437 w 2204631"/>
                <a:gd name="csY531" fmla="*/ 1525838 h 1908255"/>
                <a:gd name="csX532" fmla="*/ 95301 w 2204631"/>
                <a:gd name="csY532" fmla="*/ 1526866 h 1908255"/>
                <a:gd name="csX533" fmla="*/ 115034 w 2204631"/>
                <a:gd name="csY533" fmla="*/ 1526586 h 1908255"/>
                <a:gd name="csX534" fmla="*/ 133365 w 2204631"/>
                <a:gd name="csY534" fmla="*/ 1526305 h 1908255"/>
                <a:gd name="csX535" fmla="*/ 133365 w 2204631"/>
                <a:gd name="csY535" fmla="*/ 1526492 h 1908255"/>
                <a:gd name="csX536" fmla="*/ 144494 w 2204631"/>
                <a:gd name="csY536" fmla="*/ 1519852 h 1908255"/>
                <a:gd name="csX537" fmla="*/ 154969 w 2204631"/>
                <a:gd name="csY537" fmla="*/ 1513773 h 1908255"/>
                <a:gd name="csX538" fmla="*/ 161796 w 2204631"/>
                <a:gd name="csY538" fmla="*/ 1511903 h 1908255"/>
                <a:gd name="csX539" fmla="*/ 174235 w 2204631"/>
                <a:gd name="csY539" fmla="*/ 1508629 h 1908255"/>
                <a:gd name="csX540" fmla="*/ 184429 w 2204631"/>
                <a:gd name="csY540" fmla="*/ 1506011 h 1908255"/>
                <a:gd name="csX541" fmla="*/ 194810 w 2204631"/>
                <a:gd name="csY541" fmla="*/ 1503486 h 1908255"/>
                <a:gd name="csX542" fmla="*/ 205939 w 2204631"/>
                <a:gd name="csY542" fmla="*/ 1502270 h 1908255"/>
                <a:gd name="csX543" fmla="*/ 216975 w 2204631"/>
                <a:gd name="csY543" fmla="*/ 1503486 h 1908255"/>
                <a:gd name="csX544" fmla="*/ 226795 w 2204631"/>
                <a:gd name="csY544" fmla="*/ 1504701 h 1908255"/>
                <a:gd name="csX545" fmla="*/ 236615 w 2204631"/>
                <a:gd name="csY545" fmla="*/ 1509377 h 1908255"/>
                <a:gd name="csX546" fmla="*/ 244377 w 2204631"/>
                <a:gd name="csY546" fmla="*/ 1515082 h 1908255"/>
                <a:gd name="csX547" fmla="*/ 248025 w 2204631"/>
                <a:gd name="csY547" fmla="*/ 1518075 h 1908255"/>
                <a:gd name="csX548" fmla="*/ 253449 w 2204631"/>
                <a:gd name="csY548" fmla="*/ 1522751 h 1908255"/>
                <a:gd name="csX549" fmla="*/ 256535 w 2204631"/>
                <a:gd name="csY549" fmla="*/ 1524248 h 1908255"/>
                <a:gd name="csX550" fmla="*/ 263456 w 2204631"/>
                <a:gd name="csY550" fmla="*/ 1527521 h 1908255"/>
                <a:gd name="csX551" fmla="*/ 265888 w 2204631"/>
                <a:gd name="csY551" fmla="*/ 1528643 h 1908255"/>
                <a:gd name="csX552" fmla="*/ 270377 w 2204631"/>
                <a:gd name="csY552" fmla="*/ 1531075 h 1908255"/>
                <a:gd name="csX553" fmla="*/ 279729 w 2204631"/>
                <a:gd name="csY553" fmla="*/ 1536967 h 1908255"/>
                <a:gd name="csX554" fmla="*/ 288801 w 2204631"/>
                <a:gd name="csY554" fmla="*/ 1542578 h 1908255"/>
                <a:gd name="csX555" fmla="*/ 308534 w 2204631"/>
                <a:gd name="csY555" fmla="*/ 1549780 h 1908255"/>
                <a:gd name="csX556" fmla="*/ 323405 w 2204631"/>
                <a:gd name="csY556" fmla="*/ 1551089 h 1908255"/>
                <a:gd name="csX557" fmla="*/ 331167 w 2204631"/>
                <a:gd name="csY557" fmla="*/ 1551650 h 1908255"/>
                <a:gd name="csX558" fmla="*/ 335095 w 2204631"/>
                <a:gd name="csY558" fmla="*/ 1556233 h 1908255"/>
                <a:gd name="csX559" fmla="*/ 335095 w 2204631"/>
                <a:gd name="csY559" fmla="*/ 1560815 h 1908255"/>
                <a:gd name="csX560" fmla="*/ 338929 w 2204631"/>
                <a:gd name="csY560" fmla="*/ 1568578 h 1908255"/>
                <a:gd name="csX561" fmla="*/ 342671 w 2204631"/>
                <a:gd name="csY561" fmla="*/ 1574563 h 1908255"/>
                <a:gd name="csX562" fmla="*/ 350433 w 2204631"/>
                <a:gd name="csY562" fmla="*/ 1581110 h 1908255"/>
                <a:gd name="csX563" fmla="*/ 350714 w 2204631"/>
                <a:gd name="csY563" fmla="*/ 1581297 h 1908255"/>
                <a:gd name="csX564" fmla="*/ 351087 w 2204631"/>
                <a:gd name="csY564" fmla="*/ 1585319 h 1908255"/>
                <a:gd name="csX565" fmla="*/ 350433 w 2204631"/>
                <a:gd name="csY565" fmla="*/ 1586534 h 1908255"/>
                <a:gd name="csX566" fmla="*/ 346598 w 2204631"/>
                <a:gd name="csY566" fmla="*/ 1587376 h 1908255"/>
                <a:gd name="csX567" fmla="*/ 341268 w 2204631"/>
                <a:gd name="csY567" fmla="*/ 1594016 h 1908255"/>
                <a:gd name="csX568" fmla="*/ 342203 w 2204631"/>
                <a:gd name="csY568" fmla="*/ 1598038 h 1908255"/>
                <a:gd name="csX569" fmla="*/ 344073 w 2204631"/>
                <a:gd name="csY569" fmla="*/ 1601311 h 1908255"/>
                <a:gd name="csX570" fmla="*/ 342203 w 2204631"/>
                <a:gd name="csY570" fmla="*/ 1609541 h 1908255"/>
                <a:gd name="csX571" fmla="*/ 342577 w 2204631"/>
                <a:gd name="csY571" fmla="*/ 1613376 h 1908255"/>
                <a:gd name="csX572" fmla="*/ 346879 w 2204631"/>
                <a:gd name="csY572" fmla="*/ 1622260 h 1908255"/>
                <a:gd name="csX573" fmla="*/ 349591 w 2204631"/>
                <a:gd name="csY573" fmla="*/ 1624037 h 1908255"/>
                <a:gd name="csX574" fmla="*/ 354267 w 2204631"/>
                <a:gd name="csY574" fmla="*/ 1626282 h 1908255"/>
                <a:gd name="csX575" fmla="*/ 356979 w 2204631"/>
                <a:gd name="csY575" fmla="*/ 1633857 h 1908255"/>
                <a:gd name="csX576" fmla="*/ 357915 w 2204631"/>
                <a:gd name="csY576" fmla="*/ 1643490 h 1908255"/>
                <a:gd name="csX577" fmla="*/ 356044 w 2204631"/>
                <a:gd name="csY577" fmla="*/ 1649569 h 1908255"/>
                <a:gd name="csX578" fmla="*/ 358195 w 2204631"/>
                <a:gd name="csY578" fmla="*/ 1652749 h 1908255"/>
                <a:gd name="csX579" fmla="*/ 363340 w 2204631"/>
                <a:gd name="csY579" fmla="*/ 1654339 h 1908255"/>
                <a:gd name="csX580" fmla="*/ 369325 w 2204631"/>
                <a:gd name="csY580" fmla="*/ 1648447 h 1908255"/>
                <a:gd name="csX581" fmla="*/ 370260 w 2204631"/>
                <a:gd name="csY581" fmla="*/ 1648073 h 1908255"/>
                <a:gd name="csX582" fmla="*/ 384756 w 2204631"/>
                <a:gd name="csY582" fmla="*/ 1659109 h 1908255"/>
                <a:gd name="csX583" fmla="*/ 402619 w 2204631"/>
                <a:gd name="csY583" fmla="*/ 1673044 h 1908255"/>
                <a:gd name="csX584" fmla="*/ 403087 w 2204631"/>
                <a:gd name="csY584" fmla="*/ 1673979 h 1908255"/>
                <a:gd name="csX585" fmla="*/ 404583 w 2204631"/>
                <a:gd name="csY585" fmla="*/ 1679216 h 1908255"/>
                <a:gd name="csX586" fmla="*/ 409727 w 2204631"/>
                <a:gd name="csY586" fmla="*/ 1679029 h 1908255"/>
                <a:gd name="csX587" fmla="*/ 423007 w 2204631"/>
                <a:gd name="csY587" fmla="*/ 1669490 h 1908255"/>
                <a:gd name="csX588" fmla="*/ 436288 w 2204631"/>
                <a:gd name="csY588" fmla="*/ 1658734 h 1908255"/>
                <a:gd name="csX589" fmla="*/ 445173 w 2204631"/>
                <a:gd name="csY589" fmla="*/ 1649289 h 1908255"/>
                <a:gd name="csX590" fmla="*/ 445827 w 2204631"/>
                <a:gd name="csY590" fmla="*/ 1660979 h 1908255"/>
                <a:gd name="csX591" fmla="*/ 446388 w 2204631"/>
                <a:gd name="csY591" fmla="*/ 1672389 h 1908255"/>
                <a:gd name="csX592" fmla="*/ 447511 w 2204631"/>
                <a:gd name="csY592" fmla="*/ 1687820 h 1908255"/>
                <a:gd name="csX593" fmla="*/ 448633 w 2204631"/>
                <a:gd name="csY593" fmla="*/ 1707741 h 1908255"/>
                <a:gd name="csX594" fmla="*/ 449942 w 2204631"/>
                <a:gd name="csY594" fmla="*/ 1726165 h 1908255"/>
                <a:gd name="csX595" fmla="*/ 450223 w 2204631"/>
                <a:gd name="csY595" fmla="*/ 1731402 h 1908255"/>
                <a:gd name="csX596" fmla="*/ 451532 w 2204631"/>
                <a:gd name="csY596" fmla="*/ 1750201 h 1908255"/>
                <a:gd name="csX597" fmla="*/ 451812 w 2204631"/>
                <a:gd name="csY597" fmla="*/ 1754316 h 1908255"/>
                <a:gd name="csX598" fmla="*/ 458359 w 2204631"/>
                <a:gd name="csY598" fmla="*/ 1759740 h 1908255"/>
                <a:gd name="csX599" fmla="*/ 474820 w 2204631"/>
                <a:gd name="csY599" fmla="*/ 1773114 h 1908255"/>
                <a:gd name="csX600" fmla="*/ 487912 w 2204631"/>
                <a:gd name="csY600" fmla="*/ 1783776 h 1908255"/>
                <a:gd name="csX601" fmla="*/ 502035 w 2204631"/>
                <a:gd name="csY601" fmla="*/ 1795092 h 1908255"/>
                <a:gd name="csX602" fmla="*/ 503250 w 2204631"/>
                <a:gd name="csY602" fmla="*/ 1796214 h 1908255"/>
                <a:gd name="csX603" fmla="*/ 515783 w 2204631"/>
                <a:gd name="csY603" fmla="*/ 1806315 h 1908255"/>
                <a:gd name="csX604" fmla="*/ 524200 w 2204631"/>
                <a:gd name="csY604" fmla="*/ 1813048 h 1908255"/>
                <a:gd name="csX605" fmla="*/ 546552 w 2204631"/>
                <a:gd name="csY605" fmla="*/ 1831286 h 1908255"/>
                <a:gd name="csX606" fmla="*/ 555811 w 2204631"/>
                <a:gd name="csY606" fmla="*/ 1822214 h 1908255"/>
                <a:gd name="csX607" fmla="*/ 564602 w 2204631"/>
                <a:gd name="csY607" fmla="*/ 1813890 h 1908255"/>
                <a:gd name="csX608" fmla="*/ 574329 w 2204631"/>
                <a:gd name="csY608" fmla="*/ 1824084 h 1908255"/>
                <a:gd name="csX609" fmla="*/ 583774 w 2204631"/>
                <a:gd name="csY609" fmla="*/ 1834091 h 1908255"/>
                <a:gd name="csX610" fmla="*/ 593220 w 2204631"/>
                <a:gd name="csY610" fmla="*/ 1844192 h 1908255"/>
                <a:gd name="csX611" fmla="*/ 602760 w 2204631"/>
                <a:gd name="csY611" fmla="*/ 1854292 h 1908255"/>
                <a:gd name="csX612" fmla="*/ 612299 w 2204631"/>
                <a:gd name="csY612" fmla="*/ 1864486 h 1908255"/>
                <a:gd name="csX613" fmla="*/ 620249 w 2204631"/>
                <a:gd name="csY613" fmla="*/ 1872716 h 1908255"/>
                <a:gd name="csX614" fmla="*/ 629695 w 2204631"/>
                <a:gd name="csY614" fmla="*/ 1883285 h 1908255"/>
                <a:gd name="csX615" fmla="*/ 637550 w 2204631"/>
                <a:gd name="csY615" fmla="*/ 1891795 h 1908255"/>
                <a:gd name="csX616" fmla="*/ 652608 w 2204631"/>
                <a:gd name="csY616" fmla="*/ 1908256 h 1908255"/>
                <a:gd name="csX617" fmla="*/ 656723 w 2204631"/>
                <a:gd name="csY617" fmla="*/ 1904141 h 1908255"/>
                <a:gd name="csX618" fmla="*/ 654198 w 2204631"/>
                <a:gd name="csY618" fmla="*/ 1903205 h 1908255"/>
                <a:gd name="csX619" fmla="*/ 653263 w 2204631"/>
                <a:gd name="csY619" fmla="*/ 1901989 h 1908255"/>
                <a:gd name="csX620" fmla="*/ 653263 w 2204631"/>
                <a:gd name="csY620" fmla="*/ 1900587 h 1908255"/>
                <a:gd name="csX621" fmla="*/ 653824 w 2204631"/>
                <a:gd name="csY621" fmla="*/ 1899932 h 1908255"/>
                <a:gd name="csX622" fmla="*/ 655414 w 2204631"/>
                <a:gd name="csY622" fmla="*/ 1900119 h 1908255"/>
                <a:gd name="csX623" fmla="*/ 658593 w 2204631"/>
                <a:gd name="csY623" fmla="*/ 1899651 h 1908255"/>
                <a:gd name="csX624" fmla="*/ 661960 w 2204631"/>
                <a:gd name="csY624" fmla="*/ 1897968 h 1908255"/>
                <a:gd name="csX625" fmla="*/ 662615 w 2204631"/>
                <a:gd name="csY625" fmla="*/ 1897126 h 1908255"/>
                <a:gd name="csX626" fmla="*/ 662895 w 2204631"/>
                <a:gd name="csY626" fmla="*/ 1896285 h 1908255"/>
                <a:gd name="csX627" fmla="*/ 662895 w 2204631"/>
                <a:gd name="csY627" fmla="*/ 1895069 h 1908255"/>
                <a:gd name="csX628" fmla="*/ 661867 w 2204631"/>
                <a:gd name="csY628" fmla="*/ 1894133 h 1908255"/>
                <a:gd name="csX629" fmla="*/ 660838 w 2204631"/>
                <a:gd name="csY629" fmla="*/ 1893853 h 1908255"/>
                <a:gd name="csX630" fmla="*/ 659529 w 2204631"/>
                <a:gd name="csY630" fmla="*/ 1894040 h 1908255"/>
                <a:gd name="csX631" fmla="*/ 657471 w 2204631"/>
                <a:gd name="csY631" fmla="*/ 1894040 h 1908255"/>
                <a:gd name="csX632" fmla="*/ 656442 w 2204631"/>
                <a:gd name="csY632" fmla="*/ 1893572 h 1908255"/>
                <a:gd name="csX633" fmla="*/ 656162 w 2204631"/>
                <a:gd name="csY633" fmla="*/ 1892637 h 1908255"/>
                <a:gd name="csX634" fmla="*/ 655975 w 2204631"/>
                <a:gd name="csY634" fmla="*/ 1891328 h 1908255"/>
                <a:gd name="csX635" fmla="*/ 656442 w 2204631"/>
                <a:gd name="csY635" fmla="*/ 1890673 h 1908255"/>
                <a:gd name="csX636" fmla="*/ 657191 w 2204631"/>
                <a:gd name="csY636" fmla="*/ 1890673 h 1908255"/>
                <a:gd name="csX637" fmla="*/ 659154 w 2204631"/>
                <a:gd name="csY637" fmla="*/ 1891047 h 1908255"/>
                <a:gd name="csX638" fmla="*/ 659996 w 2204631"/>
                <a:gd name="csY638" fmla="*/ 1890860 h 1908255"/>
                <a:gd name="csX639" fmla="*/ 660370 w 2204631"/>
                <a:gd name="csY639" fmla="*/ 1890580 h 1908255"/>
                <a:gd name="csX640" fmla="*/ 660838 w 2204631"/>
                <a:gd name="csY640" fmla="*/ 1890299 h 1908255"/>
                <a:gd name="csX641" fmla="*/ 661212 w 2204631"/>
                <a:gd name="csY641" fmla="*/ 1889270 h 1908255"/>
                <a:gd name="csX642" fmla="*/ 660370 w 2204631"/>
                <a:gd name="csY642" fmla="*/ 1887587 h 1908255"/>
                <a:gd name="csX643" fmla="*/ 660370 w 2204631"/>
                <a:gd name="csY643" fmla="*/ 1885716 h 1908255"/>
                <a:gd name="csX644" fmla="*/ 659154 w 2204631"/>
                <a:gd name="csY644" fmla="*/ 1884781 h 1908255"/>
                <a:gd name="csX645" fmla="*/ 657097 w 2204631"/>
                <a:gd name="csY645" fmla="*/ 1884033 h 1908255"/>
                <a:gd name="csX646" fmla="*/ 655787 w 2204631"/>
                <a:gd name="csY646" fmla="*/ 1884033 h 1908255"/>
                <a:gd name="csX647" fmla="*/ 654759 w 2204631"/>
                <a:gd name="csY647" fmla="*/ 1883659 h 1908255"/>
                <a:gd name="csX648" fmla="*/ 653263 w 2204631"/>
                <a:gd name="csY648" fmla="*/ 1882162 h 1908255"/>
                <a:gd name="csX649" fmla="*/ 652888 w 2204631"/>
                <a:gd name="csY649" fmla="*/ 1881414 h 1908255"/>
                <a:gd name="csX650" fmla="*/ 652608 w 2204631"/>
                <a:gd name="csY650" fmla="*/ 1880105 h 1908255"/>
                <a:gd name="csX651" fmla="*/ 653263 w 2204631"/>
                <a:gd name="csY651" fmla="*/ 1878515 h 1908255"/>
                <a:gd name="csX652" fmla="*/ 654198 w 2204631"/>
                <a:gd name="csY652" fmla="*/ 1878515 h 1908255"/>
                <a:gd name="csX653" fmla="*/ 655320 w 2204631"/>
                <a:gd name="csY653" fmla="*/ 1879076 h 1908255"/>
                <a:gd name="csX654" fmla="*/ 656442 w 2204631"/>
                <a:gd name="csY654" fmla="*/ 1880199 h 1908255"/>
                <a:gd name="csX655" fmla="*/ 657097 w 2204631"/>
                <a:gd name="csY655" fmla="*/ 1880479 h 1908255"/>
                <a:gd name="csX656" fmla="*/ 659809 w 2204631"/>
                <a:gd name="csY656" fmla="*/ 1880853 h 1908255"/>
                <a:gd name="csX657" fmla="*/ 660838 w 2204631"/>
                <a:gd name="csY657" fmla="*/ 1880292 h 1908255"/>
                <a:gd name="csX658" fmla="*/ 661492 w 2204631"/>
                <a:gd name="csY658" fmla="*/ 1879357 h 1908255"/>
                <a:gd name="csX659" fmla="*/ 661679 w 2204631"/>
                <a:gd name="csY659" fmla="*/ 1878047 h 1908255"/>
                <a:gd name="csX660" fmla="*/ 661399 w 2204631"/>
                <a:gd name="csY660" fmla="*/ 1877206 h 1908255"/>
                <a:gd name="csX661" fmla="*/ 660651 w 2204631"/>
                <a:gd name="csY661" fmla="*/ 1876457 h 1908255"/>
                <a:gd name="csX662" fmla="*/ 658593 w 2204631"/>
                <a:gd name="csY662" fmla="*/ 1875055 h 1908255"/>
                <a:gd name="csX663" fmla="*/ 658126 w 2204631"/>
                <a:gd name="csY663" fmla="*/ 1874400 h 1908255"/>
                <a:gd name="csX664" fmla="*/ 657939 w 2204631"/>
                <a:gd name="csY664" fmla="*/ 1873652 h 1908255"/>
                <a:gd name="csX665" fmla="*/ 658406 w 2204631"/>
                <a:gd name="csY665" fmla="*/ 1871033 h 1908255"/>
                <a:gd name="csX666" fmla="*/ 658780 w 2204631"/>
                <a:gd name="csY666" fmla="*/ 1869630 h 1908255"/>
                <a:gd name="csX667" fmla="*/ 660090 w 2204631"/>
                <a:gd name="csY667" fmla="*/ 1868321 h 1908255"/>
                <a:gd name="csX668" fmla="*/ 660744 w 2204631"/>
                <a:gd name="csY668" fmla="*/ 1868040 h 1908255"/>
                <a:gd name="csX669" fmla="*/ 661399 w 2204631"/>
                <a:gd name="csY669" fmla="*/ 1868040 h 1908255"/>
                <a:gd name="csX670" fmla="*/ 661679 w 2204631"/>
                <a:gd name="csY670" fmla="*/ 1868789 h 1908255"/>
                <a:gd name="csX671" fmla="*/ 661306 w 2204631"/>
                <a:gd name="csY671" fmla="*/ 1871968 h 1908255"/>
                <a:gd name="csX672" fmla="*/ 661867 w 2204631"/>
                <a:gd name="csY672" fmla="*/ 1872716 h 1908255"/>
                <a:gd name="csX673" fmla="*/ 663083 w 2204631"/>
                <a:gd name="csY673" fmla="*/ 1873465 h 1908255"/>
                <a:gd name="csX674" fmla="*/ 665514 w 2204631"/>
                <a:gd name="csY674" fmla="*/ 1874400 h 1908255"/>
                <a:gd name="csX675" fmla="*/ 668413 w 2204631"/>
                <a:gd name="csY675" fmla="*/ 1873839 h 1908255"/>
                <a:gd name="csX676" fmla="*/ 669816 w 2204631"/>
                <a:gd name="csY676" fmla="*/ 1873371 h 1908255"/>
                <a:gd name="csX677" fmla="*/ 670003 w 2204631"/>
                <a:gd name="csY677" fmla="*/ 1872530 h 1908255"/>
                <a:gd name="csX678" fmla="*/ 669629 w 2204631"/>
                <a:gd name="csY678" fmla="*/ 1871875 h 1908255"/>
                <a:gd name="csX679" fmla="*/ 666730 w 2204631"/>
                <a:gd name="csY679" fmla="*/ 1869817 h 1908255"/>
                <a:gd name="csX680" fmla="*/ 666075 w 2204631"/>
                <a:gd name="csY680" fmla="*/ 1868976 h 1908255"/>
                <a:gd name="csX681" fmla="*/ 665701 w 2204631"/>
                <a:gd name="csY681" fmla="*/ 1867947 h 1908255"/>
                <a:gd name="csX682" fmla="*/ 665701 w 2204631"/>
                <a:gd name="csY682" fmla="*/ 1867199 h 1908255"/>
                <a:gd name="csX683" fmla="*/ 666356 w 2204631"/>
                <a:gd name="csY683" fmla="*/ 1866544 h 1908255"/>
                <a:gd name="csX684" fmla="*/ 667198 w 2204631"/>
                <a:gd name="csY684" fmla="*/ 1866263 h 1908255"/>
                <a:gd name="csX685" fmla="*/ 669816 w 2204631"/>
                <a:gd name="csY685" fmla="*/ 1865515 h 1908255"/>
                <a:gd name="csX686" fmla="*/ 670564 w 2204631"/>
                <a:gd name="csY686" fmla="*/ 1864580 h 1908255"/>
                <a:gd name="csX687" fmla="*/ 670377 w 2204631"/>
                <a:gd name="csY687" fmla="*/ 1863925 h 1908255"/>
                <a:gd name="csX688" fmla="*/ 666917 w 2204631"/>
                <a:gd name="csY688" fmla="*/ 1862055 h 1908255"/>
                <a:gd name="csX689" fmla="*/ 665421 w 2204631"/>
                <a:gd name="csY689" fmla="*/ 1860371 h 1908255"/>
                <a:gd name="csX690" fmla="*/ 664860 w 2204631"/>
                <a:gd name="csY690" fmla="*/ 1858501 h 1908255"/>
                <a:gd name="csX691" fmla="*/ 664860 w 2204631"/>
                <a:gd name="csY691" fmla="*/ 1856537 h 1908255"/>
                <a:gd name="csX692" fmla="*/ 665327 w 2204631"/>
                <a:gd name="csY692" fmla="*/ 1855695 h 1908255"/>
                <a:gd name="csX693" fmla="*/ 666262 w 2204631"/>
                <a:gd name="csY693" fmla="*/ 1855695 h 1908255"/>
                <a:gd name="csX694" fmla="*/ 668694 w 2204631"/>
                <a:gd name="csY694" fmla="*/ 1858127 h 1908255"/>
                <a:gd name="csX695" fmla="*/ 670003 w 2204631"/>
                <a:gd name="csY695" fmla="*/ 1858314 h 1908255"/>
                <a:gd name="csX696" fmla="*/ 670845 w 2204631"/>
                <a:gd name="csY696" fmla="*/ 1857659 h 1908255"/>
                <a:gd name="csX697" fmla="*/ 671219 w 2204631"/>
                <a:gd name="csY697" fmla="*/ 1856630 h 1908255"/>
                <a:gd name="csX698" fmla="*/ 671219 w 2204631"/>
                <a:gd name="csY698" fmla="*/ 1854573 h 1908255"/>
                <a:gd name="csX699" fmla="*/ 671593 w 2204631"/>
                <a:gd name="csY699" fmla="*/ 1853264 h 1908255"/>
                <a:gd name="csX700" fmla="*/ 672341 w 2204631"/>
                <a:gd name="csY700" fmla="*/ 1852983 h 1908255"/>
                <a:gd name="csX701" fmla="*/ 675521 w 2204631"/>
                <a:gd name="csY701" fmla="*/ 1853825 h 1908255"/>
                <a:gd name="csX702" fmla="*/ 676830 w 2204631"/>
                <a:gd name="csY702" fmla="*/ 1853638 h 1908255"/>
                <a:gd name="csX703" fmla="*/ 677485 w 2204631"/>
                <a:gd name="csY703" fmla="*/ 1852703 h 1908255"/>
                <a:gd name="csX704" fmla="*/ 677485 w 2204631"/>
                <a:gd name="csY704" fmla="*/ 1851393 h 1908255"/>
                <a:gd name="csX705" fmla="*/ 676830 w 2204631"/>
                <a:gd name="csY705" fmla="*/ 1849523 h 1908255"/>
                <a:gd name="csX706" fmla="*/ 677391 w 2204631"/>
                <a:gd name="csY706" fmla="*/ 1848307 h 1908255"/>
                <a:gd name="csX707" fmla="*/ 679262 w 2204631"/>
                <a:gd name="csY707" fmla="*/ 1846998 h 1908255"/>
                <a:gd name="csX708" fmla="*/ 679543 w 2204631"/>
                <a:gd name="csY708" fmla="*/ 1846249 h 1908255"/>
                <a:gd name="csX709" fmla="*/ 679168 w 2204631"/>
                <a:gd name="csY709" fmla="*/ 1845875 h 1908255"/>
                <a:gd name="csX710" fmla="*/ 676737 w 2204631"/>
                <a:gd name="csY710" fmla="*/ 1845688 h 1908255"/>
                <a:gd name="csX711" fmla="*/ 676269 w 2204631"/>
                <a:gd name="csY711" fmla="*/ 1844940 h 1908255"/>
                <a:gd name="csX712" fmla="*/ 676269 w 2204631"/>
                <a:gd name="csY712" fmla="*/ 1842976 h 1908255"/>
                <a:gd name="csX713" fmla="*/ 674025 w 2204631"/>
                <a:gd name="csY713" fmla="*/ 1842321 h 1908255"/>
                <a:gd name="csX714" fmla="*/ 672622 w 2204631"/>
                <a:gd name="csY714" fmla="*/ 1842041 h 1908255"/>
                <a:gd name="csX715" fmla="*/ 669816 w 2204631"/>
                <a:gd name="csY715" fmla="*/ 1841573 h 1908255"/>
                <a:gd name="csX716" fmla="*/ 669068 w 2204631"/>
                <a:gd name="csY716" fmla="*/ 1840825 h 1908255"/>
                <a:gd name="csX717" fmla="*/ 669068 w 2204631"/>
                <a:gd name="csY717" fmla="*/ 1839890 h 1908255"/>
                <a:gd name="csX718" fmla="*/ 670284 w 2204631"/>
                <a:gd name="csY718" fmla="*/ 1839142 h 1908255"/>
                <a:gd name="csX719" fmla="*/ 671687 w 2204631"/>
                <a:gd name="csY719" fmla="*/ 1838019 h 1908255"/>
                <a:gd name="csX720" fmla="*/ 671687 w 2204631"/>
                <a:gd name="csY720" fmla="*/ 1837084 h 1908255"/>
                <a:gd name="csX721" fmla="*/ 670377 w 2204631"/>
                <a:gd name="csY721" fmla="*/ 1834840 h 1908255"/>
                <a:gd name="csX722" fmla="*/ 670377 w 2204631"/>
                <a:gd name="csY722" fmla="*/ 1833811 h 1908255"/>
                <a:gd name="csX723" fmla="*/ 671967 w 2204631"/>
                <a:gd name="csY723" fmla="*/ 1832876 h 1908255"/>
                <a:gd name="csX724" fmla="*/ 672902 w 2204631"/>
                <a:gd name="csY724" fmla="*/ 1832221 h 1908255"/>
                <a:gd name="csX725" fmla="*/ 673931 w 2204631"/>
                <a:gd name="csY725" fmla="*/ 1829509 h 1908255"/>
                <a:gd name="csX726" fmla="*/ 686557 w 2204631"/>
                <a:gd name="csY726" fmla="*/ 1819128 h 1908255"/>
                <a:gd name="csX727" fmla="*/ 686557 w 2204631"/>
                <a:gd name="csY727" fmla="*/ 1819502 h 1908255"/>
                <a:gd name="csX728" fmla="*/ 702082 w 2204631"/>
                <a:gd name="csY728" fmla="*/ 1836242 h 1908255"/>
                <a:gd name="csX729" fmla="*/ 717326 w 2204631"/>
                <a:gd name="csY729" fmla="*/ 1853170 h 1908255"/>
                <a:gd name="csX730" fmla="*/ 720413 w 2204631"/>
                <a:gd name="csY730" fmla="*/ 1856630 h 1908255"/>
                <a:gd name="csX731" fmla="*/ 734721 w 2204631"/>
                <a:gd name="csY731" fmla="*/ 1843818 h 1908255"/>
                <a:gd name="csX732" fmla="*/ 739959 w 2204631"/>
                <a:gd name="csY732" fmla="*/ 1838580 h 1908255"/>
                <a:gd name="csX733" fmla="*/ 744635 w 2204631"/>
                <a:gd name="csY733" fmla="*/ 1832314 h 1908255"/>
                <a:gd name="csX734" fmla="*/ 752024 w 2204631"/>
                <a:gd name="csY734" fmla="*/ 1833530 h 1908255"/>
                <a:gd name="csX735" fmla="*/ 769512 w 2204631"/>
                <a:gd name="csY735" fmla="*/ 1846156 h 1908255"/>
                <a:gd name="csX736" fmla="*/ 777181 w 2204631"/>
                <a:gd name="csY736" fmla="*/ 1851861 h 1908255"/>
                <a:gd name="csX737" fmla="*/ 824036 w 2204631"/>
                <a:gd name="csY737" fmla="*/ 1812113 h 1908255"/>
                <a:gd name="csX738" fmla="*/ 830770 w 2204631"/>
                <a:gd name="csY738" fmla="*/ 1806502 h 1908255"/>
                <a:gd name="csX739" fmla="*/ 834418 w 2204631"/>
                <a:gd name="csY739" fmla="*/ 1803509 h 1908255"/>
                <a:gd name="csX740" fmla="*/ 860698 w 2204631"/>
                <a:gd name="csY740" fmla="*/ 1781999 h 1908255"/>
                <a:gd name="csX741" fmla="*/ 879122 w 2204631"/>
                <a:gd name="csY741" fmla="*/ 1766848 h 1908255"/>
                <a:gd name="csX742" fmla="*/ 897172 w 2204631"/>
                <a:gd name="csY742" fmla="*/ 1752539 h 1908255"/>
                <a:gd name="csX743" fmla="*/ 902222 w 2204631"/>
                <a:gd name="csY743" fmla="*/ 1748611 h 1908255"/>
                <a:gd name="csX744" fmla="*/ 909611 w 2204631"/>
                <a:gd name="csY744" fmla="*/ 1743654 h 1908255"/>
                <a:gd name="csX745" fmla="*/ 910826 w 2204631"/>
                <a:gd name="csY745" fmla="*/ 1743280 h 1908255"/>
                <a:gd name="csX746" fmla="*/ 912229 w 2204631"/>
                <a:gd name="csY746" fmla="*/ 1742812 h 1908255"/>
                <a:gd name="csX747" fmla="*/ 913726 w 2204631"/>
                <a:gd name="csY747" fmla="*/ 1741503 h 1908255"/>
                <a:gd name="csX748" fmla="*/ 915222 w 2204631"/>
                <a:gd name="csY748" fmla="*/ 1741503 h 1908255"/>
                <a:gd name="csX749" fmla="*/ 918495 w 2204631"/>
                <a:gd name="csY749" fmla="*/ 1739820 h 1908255"/>
                <a:gd name="csX750" fmla="*/ 919431 w 2204631"/>
                <a:gd name="csY750" fmla="*/ 1739352 h 1908255"/>
                <a:gd name="csX751" fmla="*/ 930934 w 2204631"/>
                <a:gd name="csY751" fmla="*/ 1734956 h 1908255"/>
                <a:gd name="csX752" fmla="*/ 937668 w 2204631"/>
                <a:gd name="csY752" fmla="*/ 1732525 h 1908255"/>
                <a:gd name="csX753" fmla="*/ 941876 w 2204631"/>
                <a:gd name="csY753" fmla="*/ 1732338 h 1908255"/>
                <a:gd name="csX754" fmla="*/ 945149 w 2204631"/>
                <a:gd name="csY754" fmla="*/ 1730467 h 1908255"/>
                <a:gd name="csX755" fmla="*/ 951322 w 2204631"/>
                <a:gd name="csY755" fmla="*/ 1732151 h 1908255"/>
                <a:gd name="csX756" fmla="*/ 961516 w 2204631"/>
                <a:gd name="csY756" fmla="*/ 1722985 h 1908255"/>
                <a:gd name="csX757" fmla="*/ 967502 w 2204631"/>
                <a:gd name="csY757" fmla="*/ 1697921 h 1908255"/>
                <a:gd name="csX758" fmla="*/ 982372 w 2204631"/>
                <a:gd name="csY758" fmla="*/ 1702691 h 1908255"/>
                <a:gd name="csX759" fmla="*/ 982840 w 2204631"/>
                <a:gd name="csY759" fmla="*/ 1702878 h 1908255"/>
                <a:gd name="csX760" fmla="*/ 983214 w 2204631"/>
                <a:gd name="csY760" fmla="*/ 1702878 h 1908255"/>
                <a:gd name="csX761" fmla="*/ 984149 w 2204631"/>
                <a:gd name="csY761" fmla="*/ 1702784 h 1908255"/>
                <a:gd name="csX762" fmla="*/ 984430 w 2204631"/>
                <a:gd name="csY762" fmla="*/ 1702504 h 1908255"/>
                <a:gd name="csX763" fmla="*/ 997336 w 2204631"/>
                <a:gd name="csY763" fmla="*/ 1698763 h 1908255"/>
                <a:gd name="csX764" fmla="*/ 1002386 w 2204631"/>
                <a:gd name="csY764" fmla="*/ 1702036 h 1908255"/>
                <a:gd name="csX765" fmla="*/ 1011364 w 2204631"/>
                <a:gd name="csY765" fmla="*/ 1707834 h 1908255"/>
                <a:gd name="csX766" fmla="*/ 1018285 w 2204631"/>
                <a:gd name="csY766" fmla="*/ 1712230 h 1908255"/>
                <a:gd name="csX767" fmla="*/ 1023803 w 2204631"/>
                <a:gd name="csY767" fmla="*/ 1715690 h 1908255"/>
                <a:gd name="csX768" fmla="*/ 1029040 w 2204631"/>
                <a:gd name="csY768" fmla="*/ 1718964 h 1908255"/>
                <a:gd name="csX769" fmla="*/ 1031379 w 2204631"/>
                <a:gd name="csY769" fmla="*/ 1732992 h 1908255"/>
                <a:gd name="csX770" fmla="*/ 1037644 w 2204631"/>
                <a:gd name="csY770" fmla="*/ 1764510 h 1908255"/>
                <a:gd name="csX771" fmla="*/ 1037832 w 2204631"/>
                <a:gd name="csY771" fmla="*/ 1764697 h 1908255"/>
                <a:gd name="csX772" fmla="*/ 1040356 w 2204631"/>
                <a:gd name="csY772" fmla="*/ 1766100 h 1908255"/>
                <a:gd name="csX773" fmla="*/ 1053918 w 2204631"/>
                <a:gd name="csY773" fmla="*/ 1773675 h 1908255"/>
                <a:gd name="csX774" fmla="*/ 1064018 w 2204631"/>
                <a:gd name="csY774" fmla="*/ 1779100 h 1908255"/>
                <a:gd name="csX775" fmla="*/ 1067946 w 2204631"/>
                <a:gd name="csY775" fmla="*/ 1781157 h 1908255"/>
                <a:gd name="csX776" fmla="*/ 1066730 w 2204631"/>
                <a:gd name="csY776" fmla="*/ 1776761 h 1908255"/>
                <a:gd name="csX777" fmla="*/ 1062522 w 2204631"/>
                <a:gd name="csY777" fmla="*/ 1760769 h 1908255"/>
                <a:gd name="csX778" fmla="*/ 1062335 w 2204631"/>
                <a:gd name="csY778" fmla="*/ 1760769 h 1908255"/>
                <a:gd name="csX779" fmla="*/ 1061493 w 2204631"/>
                <a:gd name="csY779" fmla="*/ 1752352 h 1908255"/>
                <a:gd name="csX780" fmla="*/ 1063457 w 2204631"/>
                <a:gd name="csY780" fmla="*/ 1747114 h 1908255"/>
                <a:gd name="csX781" fmla="*/ 1065140 w 2204631"/>
                <a:gd name="csY781" fmla="*/ 1740568 h 1908255"/>
                <a:gd name="csX782" fmla="*/ 1070004 w 2204631"/>
                <a:gd name="csY782" fmla="*/ 1721676 h 1908255"/>
                <a:gd name="csX783" fmla="*/ 1073183 w 2204631"/>
                <a:gd name="csY783" fmla="*/ 1708302 h 1908255"/>
                <a:gd name="csX784" fmla="*/ 1088802 w 2204631"/>
                <a:gd name="csY784" fmla="*/ 1713539 h 1908255"/>
                <a:gd name="csX785" fmla="*/ 1091794 w 2204631"/>
                <a:gd name="csY785" fmla="*/ 1708022 h 1908255"/>
                <a:gd name="csX786" fmla="*/ 1097313 w 2204631"/>
                <a:gd name="csY786" fmla="*/ 1703532 h 1908255"/>
                <a:gd name="csX787" fmla="*/ 1095816 w 2204631"/>
                <a:gd name="csY787" fmla="*/ 1697453 h 1908255"/>
                <a:gd name="csX788" fmla="*/ 1098061 w 2204631"/>
                <a:gd name="csY788" fmla="*/ 1687166 h 1908255"/>
                <a:gd name="csX789" fmla="*/ 1106384 w 2204631"/>
                <a:gd name="csY789" fmla="*/ 1684173 h 1908255"/>
                <a:gd name="csX790" fmla="*/ 1111715 w 2204631"/>
                <a:gd name="csY790" fmla="*/ 1681367 h 1908255"/>
                <a:gd name="csX791" fmla="*/ 1117888 w 2204631"/>
                <a:gd name="csY791" fmla="*/ 1677159 h 1908255"/>
                <a:gd name="csX792" fmla="*/ 1102363 w 2204631"/>
                <a:gd name="csY792" fmla="*/ 1655368 h 1908255"/>
                <a:gd name="csX793" fmla="*/ 1097686 w 2204631"/>
                <a:gd name="csY793" fmla="*/ 1648915 h 1908255"/>
                <a:gd name="csX794" fmla="*/ 1097313 w 2204631"/>
                <a:gd name="csY794" fmla="*/ 1648634 h 1908255"/>
                <a:gd name="csX795" fmla="*/ 1080946 w 2204631"/>
                <a:gd name="csY795" fmla="*/ 1625534 h 1908255"/>
                <a:gd name="csX796" fmla="*/ 1046903 w 2204631"/>
                <a:gd name="csY796" fmla="*/ 1578211 h 1908255"/>
                <a:gd name="csX797" fmla="*/ 1032407 w 2204631"/>
                <a:gd name="csY797" fmla="*/ 1558010 h 1908255"/>
                <a:gd name="csX798" fmla="*/ 1038018 w 2204631"/>
                <a:gd name="csY798" fmla="*/ 1545945 h 1908255"/>
                <a:gd name="csX799" fmla="*/ 1040170 w 2204631"/>
                <a:gd name="csY799" fmla="*/ 1541362 h 1908255"/>
                <a:gd name="csX800" fmla="*/ 1060464 w 2204631"/>
                <a:gd name="csY800" fmla="*/ 1526586 h 1908255"/>
                <a:gd name="csX801" fmla="*/ 1068133 w 2204631"/>
                <a:gd name="csY801" fmla="*/ 1525089 h 1908255"/>
                <a:gd name="csX802" fmla="*/ 1065702 w 2204631"/>
                <a:gd name="csY802" fmla="*/ 1510780 h 1908255"/>
                <a:gd name="csX803" fmla="*/ 1090486 w 2204631"/>
                <a:gd name="csY803" fmla="*/ 1506572 h 1908255"/>
                <a:gd name="csX804" fmla="*/ 1091701 w 2204631"/>
                <a:gd name="csY804" fmla="*/ 1506291 h 1908255"/>
                <a:gd name="csX805" fmla="*/ 1088709 w 2204631"/>
                <a:gd name="csY805" fmla="*/ 1488428 h 1908255"/>
                <a:gd name="csX806" fmla="*/ 1086838 w 2204631"/>
                <a:gd name="csY806" fmla="*/ 1488428 h 1908255"/>
                <a:gd name="csX807" fmla="*/ 1086744 w 2204631"/>
                <a:gd name="csY807" fmla="*/ 1484500 h 1908255"/>
                <a:gd name="csX808" fmla="*/ 1086557 w 2204631"/>
                <a:gd name="csY808" fmla="*/ 1474867 h 1908255"/>
                <a:gd name="csX809" fmla="*/ 1086557 w 2204631"/>
                <a:gd name="csY809" fmla="*/ 1463831 h 1908255"/>
                <a:gd name="csX810" fmla="*/ 1089363 w 2204631"/>
                <a:gd name="csY810" fmla="*/ 1465141 h 1908255"/>
                <a:gd name="csX811" fmla="*/ 1091794 w 2204631"/>
                <a:gd name="csY811" fmla="*/ 1466169 h 1908255"/>
                <a:gd name="csX812" fmla="*/ 1096658 w 2204631"/>
                <a:gd name="csY812" fmla="*/ 1468040 h 1908255"/>
                <a:gd name="csX813" fmla="*/ 1100492 w 2204631"/>
                <a:gd name="csY813" fmla="*/ 1472436 h 1908255"/>
                <a:gd name="csX814" fmla="*/ 1103766 w 2204631"/>
                <a:gd name="csY814" fmla="*/ 1469256 h 1908255"/>
                <a:gd name="csX815" fmla="*/ 1121535 w 2204631"/>
                <a:gd name="csY815" fmla="*/ 1485622 h 1908255"/>
                <a:gd name="csX816" fmla="*/ 1129485 w 2204631"/>
                <a:gd name="csY816" fmla="*/ 1478795 h 1908255"/>
                <a:gd name="csX817" fmla="*/ 1131729 w 2204631"/>
                <a:gd name="csY817" fmla="*/ 1476831 h 1908255"/>
                <a:gd name="csX818" fmla="*/ 1142110 w 2204631"/>
                <a:gd name="csY818" fmla="*/ 1480105 h 1908255"/>
                <a:gd name="csX819" fmla="*/ 1151089 w 2204631"/>
                <a:gd name="csY819" fmla="*/ 1482723 h 1908255"/>
                <a:gd name="csX820" fmla="*/ 1158009 w 2204631"/>
                <a:gd name="csY820" fmla="*/ 1494320 h 1908255"/>
                <a:gd name="csX821" fmla="*/ 1147815 w 2204631"/>
                <a:gd name="csY821" fmla="*/ 1499370 h 1908255"/>
                <a:gd name="csX822" fmla="*/ 1145384 w 2204631"/>
                <a:gd name="csY822" fmla="*/ 1496097 h 1908255"/>
                <a:gd name="csX823" fmla="*/ 1137247 w 2204631"/>
                <a:gd name="csY823" fmla="*/ 1500212 h 1908255"/>
                <a:gd name="csX824" fmla="*/ 1141362 w 2204631"/>
                <a:gd name="csY824" fmla="*/ 1505075 h 1908255"/>
                <a:gd name="csX825" fmla="*/ 1144448 w 2204631"/>
                <a:gd name="csY825" fmla="*/ 1508629 h 1908255"/>
                <a:gd name="csX826" fmla="*/ 1150060 w 2204631"/>
                <a:gd name="csY826" fmla="*/ 1515269 h 1908255"/>
                <a:gd name="csX827" fmla="*/ 1151743 w 2204631"/>
                <a:gd name="csY827" fmla="*/ 1517701 h 1908255"/>
                <a:gd name="csX828" fmla="*/ 1153333 w 2204631"/>
                <a:gd name="csY828" fmla="*/ 1520320 h 1908255"/>
                <a:gd name="csX829" fmla="*/ 1149218 w 2204631"/>
                <a:gd name="csY829" fmla="*/ 1523125 h 1908255"/>
                <a:gd name="csX830" fmla="*/ 1154362 w 2204631"/>
                <a:gd name="csY830" fmla="*/ 1527895 h 1908255"/>
                <a:gd name="csX831" fmla="*/ 1156420 w 2204631"/>
                <a:gd name="csY831" fmla="*/ 1530607 h 1908255"/>
                <a:gd name="csX832" fmla="*/ 1156700 w 2204631"/>
                <a:gd name="csY832" fmla="*/ 1527334 h 1908255"/>
                <a:gd name="csX833" fmla="*/ 1161563 w 2204631"/>
                <a:gd name="csY833" fmla="*/ 1523874 h 1908255"/>
                <a:gd name="csX834" fmla="*/ 1163808 w 2204631"/>
                <a:gd name="csY834" fmla="*/ 1527989 h 1908255"/>
                <a:gd name="csX835" fmla="*/ 1171383 w 2204631"/>
                <a:gd name="csY835" fmla="*/ 1530420 h 1908255"/>
                <a:gd name="csX836" fmla="*/ 1173347 w 2204631"/>
                <a:gd name="csY836" fmla="*/ 1524435 h 1908255"/>
                <a:gd name="csX837" fmla="*/ 1179333 w 2204631"/>
                <a:gd name="csY837" fmla="*/ 1520600 h 1908255"/>
                <a:gd name="csX838" fmla="*/ 1184663 w 2204631"/>
                <a:gd name="csY838" fmla="*/ 1517046 h 1908255"/>
                <a:gd name="csX839" fmla="*/ 1183354 w 2204631"/>
                <a:gd name="csY839" fmla="*/ 1515082 h 1908255"/>
                <a:gd name="csX840" fmla="*/ 1181390 w 2204631"/>
                <a:gd name="csY840" fmla="*/ 1508442 h 1908255"/>
                <a:gd name="csX841" fmla="*/ 1178210 w 2204631"/>
                <a:gd name="csY841" fmla="*/ 1502270 h 1908255"/>
                <a:gd name="csX842" fmla="*/ 1175685 w 2204631"/>
                <a:gd name="csY842" fmla="*/ 1497313 h 1908255"/>
                <a:gd name="csX843" fmla="*/ 1174657 w 2204631"/>
                <a:gd name="csY843" fmla="*/ 1489176 h 1908255"/>
                <a:gd name="csX844" fmla="*/ 1172505 w 2204631"/>
                <a:gd name="csY844" fmla="*/ 1488428 h 1908255"/>
                <a:gd name="csX845" fmla="*/ 1174189 w 2204631"/>
                <a:gd name="csY845" fmla="*/ 1482630 h 1908255"/>
                <a:gd name="csX846" fmla="*/ 1178585 w 2204631"/>
                <a:gd name="csY846" fmla="*/ 1486371 h 1908255"/>
                <a:gd name="csX847" fmla="*/ 1185131 w 2204631"/>
                <a:gd name="csY847" fmla="*/ 1492076 h 1908255"/>
                <a:gd name="csX848" fmla="*/ 1188966 w 2204631"/>
                <a:gd name="csY848" fmla="*/ 1497780 h 1908255"/>
                <a:gd name="csX849" fmla="*/ 1201966 w 2204631"/>
                <a:gd name="csY849" fmla="*/ 1502176 h 1908255"/>
                <a:gd name="csX850" fmla="*/ 1219454 w 2204631"/>
                <a:gd name="csY850" fmla="*/ 1507881 h 1908255"/>
                <a:gd name="csX851" fmla="*/ 1228526 w 2204631"/>
                <a:gd name="csY851" fmla="*/ 1510967 h 1908255"/>
                <a:gd name="csX852" fmla="*/ 1231519 w 2204631"/>
                <a:gd name="csY852" fmla="*/ 1507039 h 1908255"/>
                <a:gd name="csX853" fmla="*/ 1234324 w 2204631"/>
                <a:gd name="csY853" fmla="*/ 1509003 h 1908255"/>
                <a:gd name="csX854" fmla="*/ 1236662 w 2204631"/>
                <a:gd name="csY854" fmla="*/ 1505075 h 1908255"/>
                <a:gd name="csX855" fmla="*/ 1230677 w 2204631"/>
                <a:gd name="csY855" fmla="*/ 1488615 h 1908255"/>
                <a:gd name="csX856" fmla="*/ 1234512 w 2204631"/>
                <a:gd name="csY856" fmla="*/ 1488896 h 1908255"/>
                <a:gd name="csX857" fmla="*/ 1245173 w 2204631"/>
                <a:gd name="csY857" fmla="*/ 1490579 h 1908255"/>
                <a:gd name="csX858" fmla="*/ 1250317 w 2204631"/>
                <a:gd name="csY858" fmla="*/ 1487680 h 1908255"/>
                <a:gd name="csX859" fmla="*/ 1255648 w 2204631"/>
                <a:gd name="csY859" fmla="*/ 1493011 h 1908255"/>
                <a:gd name="csX860" fmla="*/ 1256677 w 2204631"/>
                <a:gd name="csY860" fmla="*/ 1496097 h 1908255"/>
                <a:gd name="csX861" fmla="*/ 1259950 w 2204631"/>
                <a:gd name="csY861" fmla="*/ 1500305 h 1908255"/>
                <a:gd name="csX862" fmla="*/ 1260885 w 2204631"/>
                <a:gd name="csY862" fmla="*/ 1502644 h 1908255"/>
                <a:gd name="csX863" fmla="*/ 1267900 w 2204631"/>
                <a:gd name="csY863" fmla="*/ 1504701 h 1908255"/>
                <a:gd name="csX864" fmla="*/ 1275288 w 2204631"/>
                <a:gd name="csY864" fmla="*/ 1508910 h 1908255"/>
                <a:gd name="csX865" fmla="*/ 1282770 w 2204631"/>
                <a:gd name="csY865" fmla="*/ 1517046 h 1908255"/>
                <a:gd name="csX866" fmla="*/ 1287539 w 2204631"/>
                <a:gd name="csY866" fmla="*/ 1518917 h 1908255"/>
                <a:gd name="csX867" fmla="*/ 1298762 w 2204631"/>
                <a:gd name="csY867" fmla="*/ 1518730 h 1908255"/>
                <a:gd name="csX868" fmla="*/ 1307834 w 2204631"/>
                <a:gd name="csY868" fmla="*/ 1520133 h 1908255"/>
                <a:gd name="csX869" fmla="*/ 1321302 w 2204631"/>
                <a:gd name="csY869" fmla="*/ 1526212 h 1908255"/>
                <a:gd name="csX870" fmla="*/ 1329157 w 2204631"/>
                <a:gd name="csY870" fmla="*/ 1531168 h 1908255"/>
                <a:gd name="csX871" fmla="*/ 1339538 w 2204631"/>
                <a:gd name="csY871" fmla="*/ 1533787 h 1908255"/>
                <a:gd name="csX872" fmla="*/ 1341690 w 2204631"/>
                <a:gd name="csY872" fmla="*/ 1534629 h 1908255"/>
                <a:gd name="csX873" fmla="*/ 1345244 w 2204631"/>
                <a:gd name="csY873" fmla="*/ 1535938 h 1908255"/>
                <a:gd name="csX874" fmla="*/ 1351603 w 2204631"/>
                <a:gd name="csY874" fmla="*/ 1537154 h 1908255"/>
                <a:gd name="csX875" fmla="*/ 1352632 w 2204631"/>
                <a:gd name="csY875" fmla="*/ 1535096 h 1908255"/>
                <a:gd name="csX876" fmla="*/ 1353567 w 2204631"/>
                <a:gd name="csY876" fmla="*/ 1533693 h 1908255"/>
                <a:gd name="csX877" fmla="*/ 1354783 w 2204631"/>
                <a:gd name="csY877" fmla="*/ 1532384 h 1908255"/>
                <a:gd name="csX878" fmla="*/ 1355531 w 2204631"/>
                <a:gd name="csY878" fmla="*/ 1531355 h 1908255"/>
                <a:gd name="csX879" fmla="*/ 1357589 w 2204631"/>
                <a:gd name="csY879" fmla="*/ 1528830 h 1908255"/>
                <a:gd name="csX880" fmla="*/ 1359179 w 2204631"/>
                <a:gd name="csY880" fmla="*/ 1526773 h 1908255"/>
                <a:gd name="csX881" fmla="*/ 1361142 w 2204631"/>
                <a:gd name="csY881" fmla="*/ 1522751 h 1908255"/>
                <a:gd name="csX882" fmla="*/ 1361142 w 2204631"/>
                <a:gd name="csY882" fmla="*/ 1520694 h 1908255"/>
                <a:gd name="csX883" fmla="*/ 1364977 w 2204631"/>
                <a:gd name="csY883" fmla="*/ 1515457 h 1908255"/>
                <a:gd name="csX884" fmla="*/ 1365351 w 2204631"/>
                <a:gd name="csY884" fmla="*/ 1514895 h 1908255"/>
                <a:gd name="csX885" fmla="*/ 1364790 w 2204631"/>
                <a:gd name="csY885" fmla="*/ 1513680 h 1908255"/>
                <a:gd name="csX886" fmla="*/ 1364790 w 2204631"/>
                <a:gd name="csY886" fmla="*/ 1513212 h 1908255"/>
                <a:gd name="csX887" fmla="*/ 1382653 w 2204631"/>
                <a:gd name="csY887" fmla="*/ 1497313 h 1908255"/>
                <a:gd name="csX888" fmla="*/ 1390135 w 2204631"/>
                <a:gd name="csY888" fmla="*/ 1492263 h 1908255"/>
                <a:gd name="csX889" fmla="*/ 1396307 w 2204631"/>
                <a:gd name="csY889" fmla="*/ 1488148 h 1908255"/>
                <a:gd name="csX890" fmla="*/ 1398739 w 2204631"/>
                <a:gd name="csY890" fmla="*/ 1486651 h 1908255"/>
                <a:gd name="csX891" fmla="*/ 1403228 w 2204631"/>
                <a:gd name="csY891" fmla="*/ 1483939 h 1908255"/>
                <a:gd name="csX892" fmla="*/ 1410617 w 2204631"/>
                <a:gd name="csY892" fmla="*/ 1481788 h 1908255"/>
                <a:gd name="csX893" fmla="*/ 1414544 w 2204631"/>
                <a:gd name="csY893" fmla="*/ 1480572 h 1908255"/>
                <a:gd name="csX894" fmla="*/ 1420810 w 2204631"/>
                <a:gd name="csY894" fmla="*/ 1478608 h 1908255"/>
                <a:gd name="csX895" fmla="*/ 1424645 w 2204631"/>
                <a:gd name="csY895" fmla="*/ 1476738 h 1908255"/>
                <a:gd name="csX896" fmla="*/ 1427077 w 2204631"/>
                <a:gd name="csY896" fmla="*/ 1475615 h 1908255"/>
                <a:gd name="csX897" fmla="*/ 1431379 w 2204631"/>
                <a:gd name="csY897" fmla="*/ 1474213 h 1908255"/>
                <a:gd name="csX898" fmla="*/ 1432594 w 2204631"/>
                <a:gd name="csY898" fmla="*/ 1474213 h 1908255"/>
                <a:gd name="csX899" fmla="*/ 1434465 w 2204631"/>
                <a:gd name="csY899" fmla="*/ 1471220 h 1908255"/>
                <a:gd name="csX900" fmla="*/ 1435868 w 2204631"/>
                <a:gd name="csY900" fmla="*/ 1469443 h 1908255"/>
                <a:gd name="csX901" fmla="*/ 1436897 w 2204631"/>
                <a:gd name="csY901" fmla="*/ 1469256 h 1908255"/>
                <a:gd name="csX902" fmla="*/ 1438206 w 2204631"/>
                <a:gd name="csY902" fmla="*/ 1469910 h 1908255"/>
                <a:gd name="csX903" fmla="*/ 1444472 w 2204631"/>
                <a:gd name="csY903" fmla="*/ 1478047 h 1908255"/>
                <a:gd name="csX904" fmla="*/ 1454292 w 2204631"/>
                <a:gd name="csY904" fmla="*/ 1491421 h 1908255"/>
                <a:gd name="csX905" fmla="*/ 1464954 w 2204631"/>
                <a:gd name="csY905" fmla="*/ 1502270 h 1908255"/>
                <a:gd name="csX906" fmla="*/ 1465515 w 2204631"/>
                <a:gd name="csY906" fmla="*/ 1503018 h 1908255"/>
                <a:gd name="csX907" fmla="*/ 1468882 w 2204631"/>
                <a:gd name="csY907" fmla="*/ 1506291 h 1908255"/>
                <a:gd name="csX908" fmla="*/ 1473464 w 2204631"/>
                <a:gd name="csY908" fmla="*/ 1511809 h 1908255"/>
                <a:gd name="csX909" fmla="*/ 1483097 w 2204631"/>
                <a:gd name="csY909" fmla="*/ 1506759 h 1908255"/>
                <a:gd name="csX910" fmla="*/ 1485623 w 2204631"/>
                <a:gd name="csY910" fmla="*/ 1501241 h 1908255"/>
                <a:gd name="csX911" fmla="*/ 1491047 w 2204631"/>
                <a:gd name="csY911" fmla="*/ 1494694 h 1908255"/>
                <a:gd name="csX912" fmla="*/ 1496190 w 2204631"/>
                <a:gd name="csY912" fmla="*/ 1488148 h 1908255"/>
                <a:gd name="csX913" fmla="*/ 1497220 w 2204631"/>
                <a:gd name="csY913" fmla="*/ 1486838 h 1908255"/>
                <a:gd name="csX914" fmla="*/ 1500493 w 2204631"/>
                <a:gd name="csY914" fmla="*/ 1482443 h 1908255"/>
                <a:gd name="csX915" fmla="*/ 1501241 w 2204631"/>
                <a:gd name="csY915" fmla="*/ 1481414 h 1908255"/>
                <a:gd name="csX916" fmla="*/ 1491795 w 2204631"/>
                <a:gd name="csY916" fmla="*/ 1474400 h 1908255"/>
                <a:gd name="csX917" fmla="*/ 1480011 w 2204631"/>
                <a:gd name="csY917" fmla="*/ 1460652 h 1908255"/>
                <a:gd name="csX918" fmla="*/ 1471781 w 2204631"/>
                <a:gd name="csY918" fmla="*/ 1446436 h 1908255"/>
                <a:gd name="csX919" fmla="*/ 1464860 w 2204631"/>
                <a:gd name="csY919" fmla="*/ 1433623 h 1908255"/>
                <a:gd name="csX920" fmla="*/ 1464580 w 2204631"/>
                <a:gd name="csY920" fmla="*/ 1425113 h 1908255"/>
                <a:gd name="csX921" fmla="*/ 1465702 w 2204631"/>
                <a:gd name="csY921" fmla="*/ 1423336 h 1908255"/>
                <a:gd name="csX922" fmla="*/ 1467853 w 2204631"/>
                <a:gd name="csY922" fmla="*/ 1422494 h 1908255"/>
                <a:gd name="csX923" fmla="*/ 1463270 w 2204631"/>
                <a:gd name="csY923" fmla="*/ 1419314 h 1908255"/>
                <a:gd name="csX924" fmla="*/ 1453451 w 2204631"/>
                <a:gd name="csY924" fmla="*/ 1409307 h 1908255"/>
                <a:gd name="csX925" fmla="*/ 1465047 w 2204631"/>
                <a:gd name="csY925" fmla="*/ 1398926 h 1908255"/>
                <a:gd name="csX926" fmla="*/ 1473090 w 2204631"/>
                <a:gd name="csY926" fmla="*/ 1391257 h 1908255"/>
                <a:gd name="csX927" fmla="*/ 1475990 w 2204631"/>
                <a:gd name="csY927" fmla="*/ 1388639 h 1908255"/>
                <a:gd name="csX928" fmla="*/ 1480759 w 2204631"/>
                <a:gd name="csY928" fmla="*/ 1384056 h 1908255"/>
                <a:gd name="csX929" fmla="*/ 1484874 w 2204631"/>
                <a:gd name="csY929" fmla="*/ 1382185 h 1908255"/>
                <a:gd name="csX930" fmla="*/ 1486651 w 2204631"/>
                <a:gd name="csY930" fmla="*/ 1381343 h 1908255"/>
                <a:gd name="csX931" fmla="*/ 1493478 w 2204631"/>
                <a:gd name="csY931" fmla="*/ 1377883 h 1908255"/>
                <a:gd name="csX932" fmla="*/ 1494320 w 2204631"/>
                <a:gd name="csY932" fmla="*/ 1377135 h 1908255"/>
                <a:gd name="csX933" fmla="*/ 1496378 w 2204631"/>
                <a:gd name="csY933" fmla="*/ 1375826 h 1908255"/>
                <a:gd name="csX934" fmla="*/ 1502457 w 2204631"/>
                <a:gd name="csY934" fmla="*/ 1371804 h 1908255"/>
                <a:gd name="csX935" fmla="*/ 1507227 w 2204631"/>
                <a:gd name="csY935" fmla="*/ 1368905 h 1908255"/>
                <a:gd name="csX936" fmla="*/ 1523500 w 2204631"/>
                <a:gd name="csY936" fmla="*/ 1358337 h 1908255"/>
                <a:gd name="csX937" fmla="*/ 1530701 w 2204631"/>
                <a:gd name="csY937" fmla="*/ 1353754 h 1908255"/>
                <a:gd name="csX938" fmla="*/ 1537996 w 2204631"/>
                <a:gd name="csY938" fmla="*/ 1348797 h 1908255"/>
                <a:gd name="csX939" fmla="*/ 1544449 w 2204631"/>
                <a:gd name="csY939" fmla="*/ 1344215 h 1908255"/>
                <a:gd name="csX940" fmla="*/ 1555672 w 2204631"/>
                <a:gd name="csY940" fmla="*/ 1336078 h 1908255"/>
                <a:gd name="csX941" fmla="*/ 1561283 w 2204631"/>
                <a:gd name="csY941" fmla="*/ 1331963 h 1908255"/>
                <a:gd name="csX942" fmla="*/ 1570729 w 2204631"/>
                <a:gd name="csY942" fmla="*/ 1325791 h 1908255"/>
                <a:gd name="csX943" fmla="*/ 1578117 w 2204631"/>
                <a:gd name="csY943" fmla="*/ 1321114 h 1908255"/>
                <a:gd name="csX944" fmla="*/ 1586161 w 2204631"/>
                <a:gd name="csY944" fmla="*/ 1332057 h 1908255"/>
                <a:gd name="csX945" fmla="*/ 1593549 w 2204631"/>
                <a:gd name="csY945" fmla="*/ 1343092 h 1908255"/>
                <a:gd name="csX946" fmla="*/ 1601031 w 2204631"/>
                <a:gd name="csY946" fmla="*/ 1339071 h 1908255"/>
                <a:gd name="csX947" fmla="*/ 1611225 w 2204631"/>
                <a:gd name="csY947" fmla="*/ 1334675 h 1908255"/>
                <a:gd name="csX948" fmla="*/ 1614311 w 2204631"/>
                <a:gd name="csY948" fmla="*/ 1333366 h 1908255"/>
                <a:gd name="csX949" fmla="*/ 1617958 w 2204631"/>
                <a:gd name="csY949" fmla="*/ 1332057 h 1908255"/>
                <a:gd name="csX950" fmla="*/ 1621045 w 2204631"/>
                <a:gd name="csY950" fmla="*/ 1330841 h 1908255"/>
                <a:gd name="csX951" fmla="*/ 1621045 w 2204631"/>
                <a:gd name="csY951" fmla="*/ 1333927 h 1908255"/>
                <a:gd name="csX952" fmla="*/ 1620016 w 2204631"/>
                <a:gd name="csY952" fmla="*/ 1341783 h 1908255"/>
                <a:gd name="csX953" fmla="*/ 1620484 w 2204631"/>
                <a:gd name="csY953" fmla="*/ 1349359 h 1908255"/>
                <a:gd name="csX954" fmla="*/ 1626562 w 2204631"/>
                <a:gd name="csY954" fmla="*/ 1353099 h 1908255"/>
                <a:gd name="csX955" fmla="*/ 1627311 w 2204631"/>
                <a:gd name="csY955" fmla="*/ 1351603 h 1908255"/>
                <a:gd name="csX956" fmla="*/ 1632548 w 2204631"/>
                <a:gd name="csY956" fmla="*/ 1354128 h 1908255"/>
                <a:gd name="csX957" fmla="*/ 1636476 w 2204631"/>
                <a:gd name="csY957" fmla="*/ 1355437 h 1908255"/>
                <a:gd name="csX958" fmla="*/ 1640123 w 2204631"/>
                <a:gd name="csY958" fmla="*/ 1354315 h 1908255"/>
                <a:gd name="csX959" fmla="*/ 1644893 w 2204631"/>
                <a:gd name="csY959" fmla="*/ 1352819 h 1908255"/>
                <a:gd name="csX960" fmla="*/ 1649289 w 2204631"/>
                <a:gd name="csY960" fmla="*/ 1351416 h 1908255"/>
                <a:gd name="csX961" fmla="*/ 1652375 w 2204631"/>
                <a:gd name="csY961" fmla="*/ 1350387 h 1908255"/>
                <a:gd name="csX962" fmla="*/ 1654058 w 2204631"/>
                <a:gd name="csY962" fmla="*/ 1349545 h 1908255"/>
                <a:gd name="csX963" fmla="*/ 1658454 w 2204631"/>
                <a:gd name="csY963" fmla="*/ 1346366 h 1908255"/>
                <a:gd name="csX964" fmla="*/ 1664065 w 2204631"/>
                <a:gd name="csY964" fmla="*/ 1342531 h 1908255"/>
                <a:gd name="csX965" fmla="*/ 1665842 w 2204631"/>
                <a:gd name="csY965" fmla="*/ 1338136 h 1908255"/>
                <a:gd name="csX966" fmla="*/ 1666591 w 2204631"/>
                <a:gd name="csY966" fmla="*/ 1337107 h 1908255"/>
                <a:gd name="csX967" fmla="*/ 1669770 w 2204631"/>
                <a:gd name="csY967" fmla="*/ 1333740 h 1908255"/>
                <a:gd name="csX968" fmla="*/ 1672576 w 2204631"/>
                <a:gd name="csY968" fmla="*/ 1331495 h 1908255"/>
                <a:gd name="csX969" fmla="*/ 1677065 w 2204631"/>
                <a:gd name="csY969" fmla="*/ 1328222 h 1908255"/>
                <a:gd name="csX970" fmla="*/ 1680619 w 2204631"/>
                <a:gd name="csY970" fmla="*/ 1325697 h 1908255"/>
                <a:gd name="csX971" fmla="*/ 1681368 w 2204631"/>
                <a:gd name="csY971" fmla="*/ 1325510 h 1908255"/>
                <a:gd name="csX972" fmla="*/ 1687914 w 2204631"/>
                <a:gd name="csY972" fmla="*/ 1324575 h 1908255"/>
                <a:gd name="csX973" fmla="*/ 1688195 w 2204631"/>
                <a:gd name="csY973" fmla="*/ 1326352 h 1908255"/>
                <a:gd name="csX974" fmla="*/ 1690159 w 2204631"/>
                <a:gd name="csY974" fmla="*/ 1328035 h 1908255"/>
                <a:gd name="csX975" fmla="*/ 1693806 w 2204631"/>
                <a:gd name="csY975" fmla="*/ 1333647 h 1908255"/>
                <a:gd name="csX976" fmla="*/ 1696425 w 2204631"/>
                <a:gd name="csY976" fmla="*/ 1332898 h 1908255"/>
                <a:gd name="csX977" fmla="*/ 1701288 w 2204631"/>
                <a:gd name="csY977" fmla="*/ 1333459 h 1908255"/>
                <a:gd name="csX978" fmla="*/ 1703439 w 2204631"/>
                <a:gd name="csY978" fmla="*/ 1332992 h 1908255"/>
                <a:gd name="csX979" fmla="*/ 1705029 w 2204631"/>
                <a:gd name="csY979" fmla="*/ 1333272 h 1908255"/>
                <a:gd name="csX980" fmla="*/ 1709331 w 2204631"/>
                <a:gd name="csY980" fmla="*/ 1335143 h 1908255"/>
                <a:gd name="csX981" fmla="*/ 1710641 w 2204631"/>
                <a:gd name="csY981" fmla="*/ 1335143 h 1908255"/>
                <a:gd name="csX982" fmla="*/ 1715317 w 2204631"/>
                <a:gd name="csY982" fmla="*/ 1334021 h 1908255"/>
                <a:gd name="csX983" fmla="*/ 1716064 w 2204631"/>
                <a:gd name="csY983" fmla="*/ 1340754 h 1908255"/>
                <a:gd name="csX984" fmla="*/ 1716064 w 2204631"/>
                <a:gd name="csY984" fmla="*/ 1341877 h 1908255"/>
                <a:gd name="csX985" fmla="*/ 1716532 w 2204631"/>
                <a:gd name="csY985" fmla="*/ 1342812 h 1908255"/>
                <a:gd name="csX986" fmla="*/ 1717187 w 2204631"/>
                <a:gd name="csY986" fmla="*/ 1343841 h 1908255"/>
                <a:gd name="csX987" fmla="*/ 1718777 w 2204631"/>
                <a:gd name="csY987" fmla="*/ 1343280 h 1908255"/>
                <a:gd name="csX988" fmla="*/ 1721022 w 2204631"/>
                <a:gd name="csY988" fmla="*/ 1340661 h 1908255"/>
                <a:gd name="csX989" fmla="*/ 1724856 w 2204631"/>
                <a:gd name="csY989" fmla="*/ 1335517 h 1908255"/>
                <a:gd name="csX990" fmla="*/ 1729064 w 2204631"/>
                <a:gd name="csY990" fmla="*/ 1332711 h 1908255"/>
                <a:gd name="csX991" fmla="*/ 1731496 w 2204631"/>
                <a:gd name="csY991" fmla="*/ 1330654 h 1908255"/>
                <a:gd name="csX992" fmla="*/ 1732992 w 2204631"/>
                <a:gd name="csY992" fmla="*/ 1330654 h 1908255"/>
                <a:gd name="csX993" fmla="*/ 1733179 w 2204631"/>
                <a:gd name="csY993" fmla="*/ 1335330 h 1908255"/>
                <a:gd name="csX994" fmla="*/ 1736360 w 2204631"/>
                <a:gd name="csY994" fmla="*/ 1338697 h 1908255"/>
                <a:gd name="csX995" fmla="*/ 1742158 w 2204631"/>
                <a:gd name="csY995" fmla="*/ 1340567 h 1908255"/>
                <a:gd name="csX996" fmla="*/ 1745431 w 2204631"/>
                <a:gd name="csY996" fmla="*/ 1342438 h 1908255"/>
                <a:gd name="csX997" fmla="*/ 1750201 w 2204631"/>
                <a:gd name="csY997" fmla="*/ 1346179 h 1908255"/>
                <a:gd name="csX998" fmla="*/ 1750481 w 2204631"/>
                <a:gd name="csY998" fmla="*/ 1346179 h 1908255"/>
                <a:gd name="csX999" fmla="*/ 1755718 w 2204631"/>
                <a:gd name="csY999" fmla="*/ 1347582 h 1908255"/>
                <a:gd name="csX1000" fmla="*/ 1758805 w 2204631"/>
                <a:gd name="csY1000" fmla="*/ 1350855 h 1908255"/>
                <a:gd name="csX1001" fmla="*/ 1762640 w 2204631"/>
                <a:gd name="csY1001" fmla="*/ 1353380 h 1908255"/>
                <a:gd name="csX1002" fmla="*/ 1763949 w 2204631"/>
                <a:gd name="csY1002" fmla="*/ 1353567 h 1908255"/>
                <a:gd name="csX1003" fmla="*/ 1765632 w 2204631"/>
                <a:gd name="csY1003" fmla="*/ 1357214 h 1908255"/>
                <a:gd name="csX1004" fmla="*/ 1768344 w 2204631"/>
                <a:gd name="csY1004" fmla="*/ 1359178 h 1908255"/>
                <a:gd name="csX1005" fmla="*/ 1771337 w 2204631"/>
                <a:gd name="csY1005" fmla="*/ 1361984 h 1908255"/>
                <a:gd name="csX1006" fmla="*/ 1773862 w 2204631"/>
                <a:gd name="csY1006" fmla="*/ 1363668 h 1908255"/>
                <a:gd name="csX1007" fmla="*/ 1779193 w 2204631"/>
                <a:gd name="csY1007" fmla="*/ 1362732 h 1908255"/>
                <a:gd name="csX1008" fmla="*/ 1782840 w 2204631"/>
                <a:gd name="csY1008" fmla="*/ 1361704 h 1908255"/>
                <a:gd name="csX1009" fmla="*/ 1784337 w 2204631"/>
                <a:gd name="csY1009" fmla="*/ 1364790 h 1908255"/>
                <a:gd name="csX1010" fmla="*/ 1787049 w 2204631"/>
                <a:gd name="csY1010" fmla="*/ 1367502 h 1908255"/>
                <a:gd name="csX1011" fmla="*/ 1788171 w 2204631"/>
                <a:gd name="csY1011" fmla="*/ 1369092 h 1908255"/>
                <a:gd name="csX1012" fmla="*/ 1791538 w 2204631"/>
                <a:gd name="csY1012" fmla="*/ 1370962 h 1908255"/>
                <a:gd name="csX1013" fmla="*/ 1794812 w 2204631"/>
                <a:gd name="csY1013" fmla="*/ 1372646 h 1908255"/>
                <a:gd name="csX1014" fmla="*/ 1796121 w 2204631"/>
                <a:gd name="csY1014" fmla="*/ 1361423 h 1908255"/>
                <a:gd name="csX1015" fmla="*/ 1796682 w 2204631"/>
                <a:gd name="csY1015" fmla="*/ 1361423 h 1908255"/>
                <a:gd name="csX1016" fmla="*/ 1797337 w 2204631"/>
                <a:gd name="csY1016" fmla="*/ 1361236 h 1908255"/>
                <a:gd name="csX1017" fmla="*/ 1798085 w 2204631"/>
                <a:gd name="csY1017" fmla="*/ 1361423 h 1908255"/>
                <a:gd name="csX1018" fmla="*/ 1798552 w 2204631"/>
                <a:gd name="csY1018" fmla="*/ 1361704 h 1908255"/>
                <a:gd name="csX1019" fmla="*/ 1798927 w 2204631"/>
                <a:gd name="csY1019" fmla="*/ 1361704 h 1908255"/>
                <a:gd name="csX1020" fmla="*/ 1799488 w 2204631"/>
                <a:gd name="csY1020" fmla="*/ 1361704 h 1908255"/>
                <a:gd name="csX1021" fmla="*/ 1799862 w 2204631"/>
                <a:gd name="csY1021" fmla="*/ 1361891 h 1908255"/>
                <a:gd name="csX1022" fmla="*/ 1799862 w 2204631"/>
                <a:gd name="csY1022" fmla="*/ 1362265 h 1908255"/>
                <a:gd name="csX1023" fmla="*/ 1804725 w 2204631"/>
                <a:gd name="csY1023" fmla="*/ 1363761 h 1908255"/>
                <a:gd name="csX1024" fmla="*/ 1808840 w 2204631"/>
                <a:gd name="csY1024" fmla="*/ 1361610 h 1908255"/>
                <a:gd name="csX1025" fmla="*/ 1811926 w 2204631"/>
                <a:gd name="csY1025" fmla="*/ 1356934 h 1908255"/>
                <a:gd name="csX1026" fmla="*/ 1845408 w 2204631"/>
                <a:gd name="csY1026" fmla="*/ 1368624 h 1908255"/>
                <a:gd name="csX1027" fmla="*/ 1851393 w 2204631"/>
                <a:gd name="csY1027" fmla="*/ 1352445 h 1908255"/>
                <a:gd name="csX1028" fmla="*/ 1856911 w 2204631"/>
                <a:gd name="csY1028" fmla="*/ 1337668 h 1908255"/>
                <a:gd name="csX1029" fmla="*/ 1866263 w 2204631"/>
                <a:gd name="csY1029" fmla="*/ 1313165 h 1908255"/>
                <a:gd name="csX1030" fmla="*/ 1876177 w 2204631"/>
                <a:gd name="csY1030" fmla="*/ 1285108 h 1908255"/>
                <a:gd name="csX1031" fmla="*/ 1884968 w 2204631"/>
                <a:gd name="csY1031" fmla="*/ 1261540 h 1908255"/>
                <a:gd name="csX1032" fmla="*/ 1891889 w 2204631"/>
                <a:gd name="csY1032" fmla="*/ 1260605 h 1908255"/>
                <a:gd name="csX1033" fmla="*/ 1895536 w 2204631"/>
                <a:gd name="csY1033" fmla="*/ 1218893 h 1908255"/>
                <a:gd name="csX1034" fmla="*/ 1896659 w 2204631"/>
                <a:gd name="csY1034" fmla="*/ 1207016 h 1908255"/>
                <a:gd name="csX1035" fmla="*/ 1900961 w 2204631"/>
                <a:gd name="csY1035" fmla="*/ 1207577 h 1908255"/>
                <a:gd name="csX1036" fmla="*/ 1926119 w 2204631"/>
                <a:gd name="csY1036" fmla="*/ 1211411 h 1908255"/>
                <a:gd name="csX1037" fmla="*/ 1927428 w 2204631"/>
                <a:gd name="csY1037" fmla="*/ 1205893 h 1908255"/>
                <a:gd name="csX1038" fmla="*/ 1927428 w 2204631"/>
                <a:gd name="csY1038" fmla="*/ 1204958 h 1908255"/>
                <a:gd name="csX1039" fmla="*/ 1928176 w 2204631"/>
                <a:gd name="csY1039" fmla="*/ 1197008 h 1908255"/>
                <a:gd name="csX1040" fmla="*/ 1935190 w 2204631"/>
                <a:gd name="csY1040" fmla="*/ 1196073 h 1908255"/>
                <a:gd name="csX1041" fmla="*/ 1942673 w 2204631"/>
                <a:gd name="csY1041" fmla="*/ 1194483 h 1908255"/>
                <a:gd name="csX1042" fmla="*/ 1947723 w 2204631"/>
                <a:gd name="csY1042" fmla="*/ 1192239 h 1908255"/>
                <a:gd name="csX1043" fmla="*/ 1945385 w 2204631"/>
                <a:gd name="csY1043" fmla="*/ 1189433 h 1908255"/>
                <a:gd name="csX1044" fmla="*/ 1942298 w 2204631"/>
                <a:gd name="csY1044" fmla="*/ 1187469 h 1908255"/>
                <a:gd name="csX1045" fmla="*/ 1940896 w 2204631"/>
                <a:gd name="csY1045" fmla="*/ 1186908 h 1908255"/>
                <a:gd name="csX1046" fmla="*/ 1938370 w 2204631"/>
                <a:gd name="csY1046" fmla="*/ 1183915 h 1908255"/>
                <a:gd name="csX1047" fmla="*/ 1937248 w 2204631"/>
                <a:gd name="csY1047" fmla="*/ 1180455 h 1908255"/>
                <a:gd name="csX1048" fmla="*/ 1936032 w 2204631"/>
                <a:gd name="csY1048" fmla="*/ 1174282 h 1908255"/>
                <a:gd name="csX1049" fmla="*/ 1935658 w 2204631"/>
                <a:gd name="csY1049" fmla="*/ 1168390 h 1908255"/>
                <a:gd name="csX1050" fmla="*/ 1935190 w 2204631"/>
                <a:gd name="csY1050" fmla="*/ 1161563 h 1908255"/>
                <a:gd name="csX1051" fmla="*/ 1934536 w 2204631"/>
                <a:gd name="csY1051" fmla="*/ 1156980 h 1908255"/>
                <a:gd name="csX1052" fmla="*/ 1929673 w 2204631"/>
                <a:gd name="csY1052" fmla="*/ 1151463 h 1908255"/>
                <a:gd name="csX1053" fmla="*/ 1927708 w 2204631"/>
                <a:gd name="csY1053" fmla="*/ 1148002 h 1908255"/>
                <a:gd name="csX1054" fmla="*/ 1927054 w 2204631"/>
                <a:gd name="csY1054" fmla="*/ 1143420 h 1908255"/>
                <a:gd name="csX1055" fmla="*/ 1927054 w 2204631"/>
                <a:gd name="csY1055" fmla="*/ 1136031 h 1908255"/>
                <a:gd name="csX1056" fmla="*/ 1926493 w 2204631"/>
                <a:gd name="csY1056" fmla="*/ 1132290 h 1908255"/>
                <a:gd name="csX1057" fmla="*/ 1925370 w 2204631"/>
                <a:gd name="csY1057" fmla="*/ 1130233 h 1908255"/>
                <a:gd name="csX1058" fmla="*/ 1924061 w 2204631"/>
                <a:gd name="csY1058" fmla="*/ 1126959 h 1908255"/>
                <a:gd name="csX1059" fmla="*/ 1921162 w 2204631"/>
                <a:gd name="csY1059" fmla="*/ 1118636 h 1908255"/>
                <a:gd name="csX1060" fmla="*/ 1918076 w 2204631"/>
                <a:gd name="csY1060" fmla="*/ 1114240 h 1908255"/>
                <a:gd name="csX1061" fmla="*/ 1916860 w 2204631"/>
                <a:gd name="csY1061" fmla="*/ 1108722 h 1908255"/>
                <a:gd name="csX1062" fmla="*/ 1916485 w 2204631"/>
                <a:gd name="csY1062" fmla="*/ 1101521 h 1908255"/>
                <a:gd name="csX1063" fmla="*/ 1914989 w 2204631"/>
                <a:gd name="csY1063" fmla="*/ 1095629 h 1908255"/>
                <a:gd name="csX1064" fmla="*/ 1913586 w 2204631"/>
                <a:gd name="csY1064" fmla="*/ 1089363 h 1908255"/>
                <a:gd name="csX1065" fmla="*/ 1914241 w 2204631"/>
                <a:gd name="csY1065" fmla="*/ 1087212 h 1908255"/>
                <a:gd name="csX1066" fmla="*/ 1915457 w 2204631"/>
                <a:gd name="csY1066" fmla="*/ 1086370 h 1908255"/>
                <a:gd name="csX1067" fmla="*/ 1919666 w 2204631"/>
                <a:gd name="csY1067" fmla="*/ 1086090 h 1908255"/>
                <a:gd name="csX1068" fmla="*/ 1922565 w 2204631"/>
                <a:gd name="csY1068" fmla="*/ 1084874 h 1908255"/>
                <a:gd name="csX1069" fmla="*/ 1924154 w 2204631"/>
                <a:gd name="csY1069" fmla="*/ 1083003 h 1908255"/>
                <a:gd name="csX1070" fmla="*/ 1924342 w 2204631"/>
                <a:gd name="csY1070" fmla="*/ 1080291 h 1908255"/>
                <a:gd name="csX1071" fmla="*/ 1923500 w 2204631"/>
                <a:gd name="csY1071" fmla="*/ 1078140 h 1908255"/>
                <a:gd name="csX1072" fmla="*/ 1920881 w 2204631"/>
                <a:gd name="csY1072" fmla="*/ 1076270 h 1908255"/>
                <a:gd name="csX1073" fmla="*/ 1912839 w 2204631"/>
                <a:gd name="csY1073" fmla="*/ 1072154 h 1908255"/>
                <a:gd name="csX1074" fmla="*/ 1910500 w 2204631"/>
                <a:gd name="csY1074" fmla="*/ 1068227 h 1908255"/>
                <a:gd name="csX1075" fmla="*/ 1909752 w 2204631"/>
                <a:gd name="csY1075" fmla="*/ 1064860 h 1908255"/>
                <a:gd name="csX1076" fmla="*/ 1910313 w 2204631"/>
                <a:gd name="csY1076" fmla="*/ 1063083 h 1908255"/>
                <a:gd name="csX1077" fmla="*/ 1911435 w 2204631"/>
                <a:gd name="csY1077" fmla="*/ 1061960 h 1908255"/>
                <a:gd name="csX1078" fmla="*/ 1912932 w 2204631"/>
                <a:gd name="csY1078" fmla="*/ 1060932 h 1908255"/>
                <a:gd name="csX1079" fmla="*/ 1914522 w 2204631"/>
                <a:gd name="csY1079" fmla="*/ 1058033 h 1908255"/>
                <a:gd name="csX1080" fmla="*/ 1914241 w 2204631"/>
                <a:gd name="csY1080" fmla="*/ 1055788 h 1908255"/>
                <a:gd name="csX1081" fmla="*/ 1911903 w 2204631"/>
                <a:gd name="csY1081" fmla="*/ 1053730 h 1908255"/>
                <a:gd name="csX1082" fmla="*/ 1909285 w 2204631"/>
                <a:gd name="csY1082" fmla="*/ 1052702 h 1908255"/>
                <a:gd name="csX1083" fmla="*/ 1905169 w 2204631"/>
                <a:gd name="csY1083" fmla="*/ 1052421 h 1908255"/>
                <a:gd name="csX1084" fmla="*/ 1900306 w 2204631"/>
                <a:gd name="csY1084" fmla="*/ 1053076 h 1908255"/>
                <a:gd name="csX1085" fmla="*/ 1899932 w 2204631"/>
                <a:gd name="csY1085" fmla="*/ 1051299 h 1908255"/>
                <a:gd name="csX1086" fmla="*/ 1896378 w 2204631"/>
                <a:gd name="csY1086" fmla="*/ 1049709 h 1908255"/>
                <a:gd name="csX1087" fmla="*/ 1894414 w 2204631"/>
                <a:gd name="csY1087" fmla="*/ 1045687 h 1908255"/>
                <a:gd name="csX1088" fmla="*/ 1898062 w 2204631"/>
                <a:gd name="csY1088" fmla="*/ 1043443 h 1908255"/>
                <a:gd name="csX1089" fmla="*/ 1897594 w 2204631"/>
                <a:gd name="csY1089" fmla="*/ 1042320 h 1908255"/>
                <a:gd name="csX1090" fmla="*/ 1900587 w 2204631"/>
                <a:gd name="csY1090" fmla="*/ 1040824 h 1908255"/>
                <a:gd name="csX1091" fmla="*/ 1897500 w 2204631"/>
                <a:gd name="csY1091" fmla="*/ 1035867 h 1908255"/>
                <a:gd name="csX1092" fmla="*/ 1895069 w 2204631"/>
                <a:gd name="csY1092" fmla="*/ 1032220 h 1908255"/>
                <a:gd name="csX1093" fmla="*/ 1888709 w 2204631"/>
                <a:gd name="csY1093" fmla="*/ 1023055 h 1908255"/>
                <a:gd name="csX1094" fmla="*/ 1883191 w 2204631"/>
                <a:gd name="csY1094" fmla="*/ 1015292 h 1908255"/>
                <a:gd name="csX1095" fmla="*/ 1882069 w 2204631"/>
                <a:gd name="csY1095" fmla="*/ 1012860 h 1908255"/>
                <a:gd name="csX1096" fmla="*/ 1877580 w 2204631"/>
                <a:gd name="csY1096" fmla="*/ 1015105 h 1908255"/>
                <a:gd name="csX1097" fmla="*/ 1876458 w 2204631"/>
                <a:gd name="csY1097" fmla="*/ 1014451 h 1908255"/>
                <a:gd name="csX1098" fmla="*/ 1869256 w 2204631"/>
                <a:gd name="csY1098" fmla="*/ 1015853 h 1908255"/>
                <a:gd name="csX1099" fmla="*/ 1868789 w 2204631"/>
                <a:gd name="csY1099" fmla="*/ 1017724 h 1908255"/>
                <a:gd name="csX1100" fmla="*/ 1867573 w 2204631"/>
                <a:gd name="csY1100" fmla="*/ 1018939 h 1908255"/>
                <a:gd name="csX1101" fmla="*/ 1865516 w 2204631"/>
                <a:gd name="csY1101" fmla="*/ 1020155 h 1908255"/>
                <a:gd name="csX1102" fmla="*/ 1863832 w 2204631"/>
                <a:gd name="csY1102" fmla="*/ 1024177 h 1908255"/>
                <a:gd name="csX1103" fmla="*/ 1862990 w 2204631"/>
                <a:gd name="csY1103" fmla="*/ 1022026 h 1908255"/>
                <a:gd name="csX1104" fmla="*/ 1862055 w 2204631"/>
                <a:gd name="csY1104" fmla="*/ 1019127 h 1908255"/>
                <a:gd name="csX1105" fmla="*/ 1860559 w 2204631"/>
                <a:gd name="csY1105" fmla="*/ 1016321 h 1908255"/>
                <a:gd name="csX1106" fmla="*/ 1860559 w 2204631"/>
                <a:gd name="csY1106" fmla="*/ 1013141 h 1908255"/>
                <a:gd name="csX1107" fmla="*/ 1861774 w 2204631"/>
                <a:gd name="csY1107" fmla="*/ 1009120 h 1908255"/>
                <a:gd name="csX1108" fmla="*/ 1861774 w 2204631"/>
                <a:gd name="csY1108" fmla="*/ 1006220 h 1908255"/>
                <a:gd name="csX1109" fmla="*/ 1860932 w 2204631"/>
                <a:gd name="csY1109" fmla="*/ 1004350 h 1908255"/>
                <a:gd name="csX1110" fmla="*/ 1862803 w 2204631"/>
                <a:gd name="csY1110" fmla="*/ 1003882 h 1908255"/>
                <a:gd name="csX1111" fmla="*/ 1869537 w 2204631"/>
                <a:gd name="csY1111" fmla="*/ 1001544 h 1908255"/>
                <a:gd name="csX1112" fmla="*/ 1870753 w 2204631"/>
                <a:gd name="csY1112" fmla="*/ 1000048 h 1908255"/>
                <a:gd name="csX1113" fmla="*/ 1871688 w 2204631"/>
                <a:gd name="csY1113" fmla="*/ 996962 h 1908255"/>
                <a:gd name="csX1114" fmla="*/ 1873184 w 2204631"/>
                <a:gd name="csY1114" fmla="*/ 996026 h 1908255"/>
                <a:gd name="csX1115" fmla="*/ 1875522 w 2204631"/>
                <a:gd name="csY1115" fmla="*/ 995559 h 1908255"/>
                <a:gd name="csX1116" fmla="*/ 1878515 w 2204631"/>
                <a:gd name="csY1116" fmla="*/ 995372 h 1908255"/>
                <a:gd name="csX1117" fmla="*/ 1882443 w 2204631"/>
                <a:gd name="csY1117" fmla="*/ 994249 h 1908255"/>
                <a:gd name="csX1118" fmla="*/ 1884501 w 2204631"/>
                <a:gd name="csY1118" fmla="*/ 991350 h 1908255"/>
                <a:gd name="csX1119" fmla="*/ 1885810 w 2204631"/>
                <a:gd name="csY1119" fmla="*/ 986955 h 1908255"/>
                <a:gd name="csX1120" fmla="*/ 1887026 w 2204631"/>
                <a:gd name="csY1120" fmla="*/ 983214 h 1908255"/>
                <a:gd name="csX1121" fmla="*/ 1887587 w 2204631"/>
                <a:gd name="csY1121" fmla="*/ 981063 h 1908255"/>
                <a:gd name="csX1122" fmla="*/ 1887400 w 2204631"/>
                <a:gd name="csY1122" fmla="*/ 979753 h 1908255"/>
                <a:gd name="csX1123" fmla="*/ 1885343 w 2204631"/>
                <a:gd name="csY1123" fmla="*/ 976573 h 1908255"/>
                <a:gd name="csX1124" fmla="*/ 1885343 w 2204631"/>
                <a:gd name="csY1124" fmla="*/ 975358 h 1908255"/>
                <a:gd name="csX1125" fmla="*/ 1886745 w 2204631"/>
                <a:gd name="csY1125" fmla="*/ 972084 h 1908255"/>
                <a:gd name="csX1126" fmla="*/ 1888896 w 2204631"/>
                <a:gd name="csY1126" fmla="*/ 970214 h 1908255"/>
                <a:gd name="csX1127" fmla="*/ 1891421 w 2204631"/>
                <a:gd name="csY1127" fmla="*/ 968343 h 1908255"/>
                <a:gd name="csX1128" fmla="*/ 1895817 w 2204631"/>
                <a:gd name="csY1128" fmla="*/ 966660 h 1908255"/>
                <a:gd name="csX1129" fmla="*/ 1897407 w 2204631"/>
                <a:gd name="csY1129" fmla="*/ 964509 h 1908255"/>
                <a:gd name="csX1130" fmla="*/ 1897781 w 2204631"/>
                <a:gd name="csY1130" fmla="*/ 962264 h 1908255"/>
                <a:gd name="csX1131" fmla="*/ 1897594 w 2204631"/>
                <a:gd name="csY1131" fmla="*/ 960674 h 1908255"/>
                <a:gd name="csX1132" fmla="*/ 1897313 w 2204631"/>
                <a:gd name="csY1132" fmla="*/ 959178 h 1908255"/>
                <a:gd name="csX1133" fmla="*/ 1897688 w 2204631"/>
                <a:gd name="csY1133" fmla="*/ 957307 h 1908255"/>
                <a:gd name="csX1134" fmla="*/ 1901241 w 2204631"/>
                <a:gd name="csY1134" fmla="*/ 954221 h 1908255"/>
                <a:gd name="csX1135" fmla="*/ 1902738 w 2204631"/>
                <a:gd name="csY1135" fmla="*/ 950200 h 1908255"/>
                <a:gd name="csX1136" fmla="*/ 1904328 w 2204631"/>
                <a:gd name="csY1136" fmla="*/ 948703 h 1908255"/>
                <a:gd name="csX1137" fmla="*/ 1909565 w 2204631"/>
                <a:gd name="csY1137" fmla="*/ 944214 h 1908255"/>
                <a:gd name="csX1138" fmla="*/ 1910593 w 2204631"/>
                <a:gd name="csY1138" fmla="*/ 941596 h 1908255"/>
                <a:gd name="csX1139" fmla="*/ 1911623 w 2204631"/>
                <a:gd name="csY1139" fmla="*/ 938322 h 1908255"/>
                <a:gd name="csX1140" fmla="*/ 1913961 w 2204631"/>
                <a:gd name="csY1140" fmla="*/ 936639 h 1908255"/>
                <a:gd name="csX1141" fmla="*/ 1917234 w 2204631"/>
                <a:gd name="csY1141" fmla="*/ 936078 h 1908255"/>
                <a:gd name="csX1142" fmla="*/ 1919572 w 2204631"/>
                <a:gd name="csY1142" fmla="*/ 935142 h 1908255"/>
                <a:gd name="csX1143" fmla="*/ 1922658 w 2204631"/>
                <a:gd name="csY1143" fmla="*/ 931963 h 1908255"/>
                <a:gd name="csX1144" fmla="*/ 1924622 w 2204631"/>
                <a:gd name="csY1144" fmla="*/ 931215 h 1908255"/>
                <a:gd name="csX1145" fmla="*/ 1931730 w 2204631"/>
                <a:gd name="csY1145" fmla="*/ 932430 h 1908255"/>
                <a:gd name="csX1146" fmla="*/ 1937528 w 2204631"/>
                <a:gd name="csY1146" fmla="*/ 935142 h 1908255"/>
                <a:gd name="csX1147" fmla="*/ 1942859 w 2204631"/>
                <a:gd name="csY1147" fmla="*/ 936265 h 1908255"/>
                <a:gd name="csX1148" fmla="*/ 1946413 w 2204631"/>
                <a:gd name="csY1148" fmla="*/ 936732 h 1908255"/>
                <a:gd name="csX1149" fmla="*/ 1949967 w 2204631"/>
                <a:gd name="csY1149" fmla="*/ 936265 h 1908255"/>
                <a:gd name="csX1150" fmla="*/ 1954643 w 2204631"/>
                <a:gd name="csY1150" fmla="*/ 935423 h 1908255"/>
                <a:gd name="csX1151" fmla="*/ 1958384 w 2204631"/>
                <a:gd name="csY1151" fmla="*/ 934768 h 1908255"/>
                <a:gd name="csX1152" fmla="*/ 1961470 w 2204631"/>
                <a:gd name="csY1152" fmla="*/ 933646 h 1908255"/>
                <a:gd name="csX1153" fmla="*/ 1964557 w 2204631"/>
                <a:gd name="csY1153" fmla="*/ 932804 h 1908255"/>
                <a:gd name="csX1154" fmla="*/ 1966053 w 2204631"/>
                <a:gd name="csY1154" fmla="*/ 930653 h 1908255"/>
                <a:gd name="csX1155" fmla="*/ 1967082 w 2204631"/>
                <a:gd name="csY1155" fmla="*/ 927754 h 1908255"/>
                <a:gd name="csX1156" fmla="*/ 1967830 w 2204631"/>
                <a:gd name="csY1156" fmla="*/ 924855 h 1908255"/>
                <a:gd name="csX1157" fmla="*/ 1969046 w 2204631"/>
                <a:gd name="csY1157" fmla="*/ 923826 h 1908255"/>
                <a:gd name="csX1158" fmla="*/ 1972787 w 2204631"/>
                <a:gd name="csY1158" fmla="*/ 948142 h 1908255"/>
                <a:gd name="csX1159" fmla="*/ 1975686 w 2204631"/>
                <a:gd name="csY1159" fmla="*/ 966099 h 1908255"/>
                <a:gd name="csX1160" fmla="*/ 1987470 w 2204631"/>
                <a:gd name="csY1160" fmla="*/ 964322 h 1908255"/>
                <a:gd name="csX1161" fmla="*/ 1997196 w 2204631"/>
                <a:gd name="csY1161" fmla="*/ 963013 h 1908255"/>
                <a:gd name="csX1162" fmla="*/ 2012628 w 2204631"/>
                <a:gd name="csY1162" fmla="*/ 960581 h 1908255"/>
                <a:gd name="csX1163" fmla="*/ 2023290 w 2204631"/>
                <a:gd name="csY1163" fmla="*/ 959739 h 1908255"/>
                <a:gd name="csX1164" fmla="*/ 2039937 w 2204631"/>
                <a:gd name="csY1164" fmla="*/ 956372 h 1908255"/>
                <a:gd name="csX1165" fmla="*/ 2044987 w 2204631"/>
                <a:gd name="csY1165" fmla="*/ 953567 h 1908255"/>
                <a:gd name="csX1166" fmla="*/ 2044987 w 2204631"/>
                <a:gd name="csY1166" fmla="*/ 951228 h 1908255"/>
                <a:gd name="csX1167" fmla="*/ 2085389 w 2204631"/>
                <a:gd name="csY1167" fmla="*/ 952164 h 1908255"/>
                <a:gd name="csX1168" fmla="*/ 2086886 w 2204631"/>
                <a:gd name="csY1168" fmla="*/ 955998 h 1908255"/>
                <a:gd name="csX1169" fmla="*/ 2092684 w 2204631"/>
                <a:gd name="csY1169" fmla="*/ 950480 h 1908255"/>
                <a:gd name="csX1170" fmla="*/ 2088008 w 2204631"/>
                <a:gd name="csY1170" fmla="*/ 944214 h 1908255"/>
                <a:gd name="csX1171" fmla="*/ 2083519 w 2204631"/>
                <a:gd name="csY1171" fmla="*/ 938229 h 1908255"/>
                <a:gd name="csX1172" fmla="*/ 2077721 w 2204631"/>
                <a:gd name="csY1172" fmla="*/ 933178 h 1908255"/>
                <a:gd name="csX1173" fmla="*/ 2076411 w 2204631"/>
                <a:gd name="csY1173" fmla="*/ 931963 h 1908255"/>
                <a:gd name="csX1174" fmla="*/ 2075195 w 2204631"/>
                <a:gd name="csY1174" fmla="*/ 931308 h 1908255"/>
                <a:gd name="csX1175" fmla="*/ 2075008 w 2204631"/>
                <a:gd name="csY1175" fmla="*/ 929905 h 1908255"/>
                <a:gd name="csX1176" fmla="*/ 2072390 w 2204631"/>
                <a:gd name="csY1176" fmla="*/ 926819 h 1908255"/>
                <a:gd name="csX1177" fmla="*/ 2061728 w 2204631"/>
                <a:gd name="csY1177" fmla="*/ 917560 h 1908255"/>
                <a:gd name="csX1178" fmla="*/ 2053872 w 2204631"/>
                <a:gd name="csY1178" fmla="*/ 915128 h 1908255"/>
                <a:gd name="csX1179" fmla="*/ 2038441 w 2204631"/>
                <a:gd name="csY1179" fmla="*/ 915783 h 1908255"/>
                <a:gd name="csX1180" fmla="*/ 2030584 w 2204631"/>
                <a:gd name="csY1180" fmla="*/ 915315 h 1908255"/>
                <a:gd name="csX1181" fmla="*/ 2022448 w 2204631"/>
                <a:gd name="csY1181" fmla="*/ 914661 h 1908255"/>
                <a:gd name="csX1182" fmla="*/ 1997010 w 2204631"/>
                <a:gd name="csY1182" fmla="*/ 903719 h 1908255"/>
                <a:gd name="csX1183" fmla="*/ 1984103 w 2204631"/>
                <a:gd name="csY1183" fmla="*/ 897920 h 1908255"/>
                <a:gd name="csX1184" fmla="*/ 1971852 w 2204631"/>
                <a:gd name="csY1184" fmla="*/ 892776 h 1908255"/>
                <a:gd name="csX1185" fmla="*/ 1964089 w 2204631"/>
                <a:gd name="csY1185" fmla="*/ 884359 h 1908255"/>
                <a:gd name="csX1186" fmla="*/ 1954456 w 2204631"/>
                <a:gd name="csY1186" fmla="*/ 875287 h 1908255"/>
                <a:gd name="csX1187" fmla="*/ 1948845 w 2204631"/>
                <a:gd name="csY1187" fmla="*/ 869863 h 1908255"/>
                <a:gd name="csX1188" fmla="*/ 1946226 w 2204631"/>
                <a:gd name="csY1188" fmla="*/ 865467 h 1908255"/>
                <a:gd name="csX1189" fmla="*/ 1943608 w 2204631"/>
                <a:gd name="csY1189" fmla="*/ 860978 h 1908255"/>
                <a:gd name="csX1190" fmla="*/ 1938931 w 2204631"/>
                <a:gd name="csY1190" fmla="*/ 852093 h 1908255"/>
                <a:gd name="csX1191" fmla="*/ 1931823 w 2204631"/>
                <a:gd name="csY1191" fmla="*/ 842460 h 1908255"/>
                <a:gd name="csX1192" fmla="*/ 1927896 w 2204631"/>
                <a:gd name="csY1192" fmla="*/ 837784 h 1908255"/>
                <a:gd name="csX1193" fmla="*/ 1919104 w 2204631"/>
                <a:gd name="csY1193" fmla="*/ 820295 h 1908255"/>
                <a:gd name="csX1194" fmla="*/ 1919104 w 2204631"/>
                <a:gd name="csY1194" fmla="*/ 811878 h 1908255"/>
                <a:gd name="csX1195" fmla="*/ 1917327 w 2204631"/>
                <a:gd name="csY1195" fmla="*/ 805893 h 1908255"/>
                <a:gd name="csX1196" fmla="*/ 1913961 w 2204631"/>
                <a:gd name="csY1196" fmla="*/ 792426 h 1908255"/>
                <a:gd name="csX1197" fmla="*/ 1910500 w 2204631"/>
                <a:gd name="csY1197" fmla="*/ 787469 h 1908255"/>
                <a:gd name="csX1198" fmla="*/ 1908723 w 2204631"/>
                <a:gd name="csY1198" fmla="*/ 781483 h 1908255"/>
                <a:gd name="csX1199" fmla="*/ 1906198 w 2204631"/>
                <a:gd name="csY1199" fmla="*/ 767922 h 1908255"/>
                <a:gd name="csX1200" fmla="*/ 1905543 w 2204631"/>
                <a:gd name="csY1200" fmla="*/ 751836 h 1908255"/>
                <a:gd name="csX1201" fmla="*/ 1904795 w 2204631"/>
                <a:gd name="csY1201" fmla="*/ 747440 h 1908255"/>
                <a:gd name="csX1202" fmla="*/ 1904141 w 2204631"/>
                <a:gd name="csY1202" fmla="*/ 736966 h 1908255"/>
                <a:gd name="csX1203" fmla="*/ 1906198 w 2204631"/>
                <a:gd name="csY1203" fmla="*/ 721535 h 1908255"/>
                <a:gd name="csX1204" fmla="*/ 1910687 w 2204631"/>
                <a:gd name="csY1204" fmla="*/ 709283 h 1908255"/>
                <a:gd name="csX1205" fmla="*/ 1913400 w 2204631"/>
                <a:gd name="csY1205" fmla="*/ 702269 h 1908255"/>
                <a:gd name="csX1206" fmla="*/ 1913867 w 2204631"/>
                <a:gd name="csY1206" fmla="*/ 695067 h 1908255"/>
                <a:gd name="csX1207" fmla="*/ 1913867 w 2204631"/>
                <a:gd name="csY1207" fmla="*/ 678888 h 1908255"/>
                <a:gd name="csX1208" fmla="*/ 1911903 w 2204631"/>
                <a:gd name="csY1208" fmla="*/ 663456 h 1908255"/>
                <a:gd name="csX1209" fmla="*/ 1910593 w 2204631"/>
                <a:gd name="csY1209" fmla="*/ 655039 h 1908255"/>
                <a:gd name="csX1210" fmla="*/ 1911716 w 2204631"/>
                <a:gd name="csY1210" fmla="*/ 647838 h 1908255"/>
                <a:gd name="csX1211" fmla="*/ 1913119 w 2204631"/>
                <a:gd name="csY1211" fmla="*/ 633061 h 1908255"/>
                <a:gd name="csX1212" fmla="*/ 1913586 w 2204631"/>
                <a:gd name="csY1212" fmla="*/ 628572 h 1908255"/>
                <a:gd name="csX1213" fmla="*/ 1915083 w 2204631"/>
                <a:gd name="csY1213" fmla="*/ 618284 h 1908255"/>
                <a:gd name="csX1214" fmla="*/ 1918262 w 2204631"/>
                <a:gd name="csY1214" fmla="*/ 589292 h 1908255"/>
                <a:gd name="csX1215" fmla="*/ 1919011 w 2204631"/>
                <a:gd name="csY1215" fmla="*/ 581717 h 1908255"/>
                <a:gd name="csX1216" fmla="*/ 1921536 w 2204631"/>
                <a:gd name="csY1216" fmla="*/ 576479 h 1908255"/>
                <a:gd name="csX1217" fmla="*/ 1922284 w 2204631"/>
                <a:gd name="csY1217" fmla="*/ 572738 h 1908255"/>
                <a:gd name="csX1218" fmla="*/ 1923593 w 2204631"/>
                <a:gd name="csY1218" fmla="*/ 570120 h 1908255"/>
                <a:gd name="csX1219" fmla="*/ 1926493 w 2204631"/>
                <a:gd name="csY1219" fmla="*/ 565257 h 1908255"/>
                <a:gd name="csX1220" fmla="*/ 1942298 w 2204631"/>
                <a:gd name="csY1220" fmla="*/ 541502 h 1908255"/>
                <a:gd name="csX1221" fmla="*/ 1946133 w 2204631"/>
                <a:gd name="csY1221" fmla="*/ 536451 h 1908255"/>
                <a:gd name="csX1222" fmla="*/ 1950341 w 2204631"/>
                <a:gd name="csY1222" fmla="*/ 532991 h 1908255"/>
                <a:gd name="csX1223" fmla="*/ 1954176 w 2204631"/>
                <a:gd name="csY1223" fmla="*/ 527754 h 1908255"/>
                <a:gd name="csX1224" fmla="*/ 1958758 w 2204631"/>
                <a:gd name="csY1224" fmla="*/ 524574 h 1908255"/>
                <a:gd name="csX1225" fmla="*/ 1960348 w 2204631"/>
                <a:gd name="csY1225" fmla="*/ 522236 h 1908255"/>
                <a:gd name="csX1226" fmla="*/ 1962312 w 2204631"/>
                <a:gd name="csY1226" fmla="*/ 520272 h 1908255"/>
                <a:gd name="csX1227" fmla="*/ 1965773 w 2204631"/>
                <a:gd name="csY1227" fmla="*/ 517373 h 1908255"/>
                <a:gd name="csX1228" fmla="*/ 1972507 w 2204631"/>
                <a:gd name="csY1228" fmla="*/ 511200 h 1908255"/>
                <a:gd name="csX1229" fmla="*/ 1983355 w 2204631"/>
                <a:gd name="csY1229" fmla="*/ 503344 h 1908255"/>
                <a:gd name="csX1230" fmla="*/ 1988499 w 2204631"/>
                <a:gd name="csY1230" fmla="*/ 489783 h 1908255"/>
                <a:gd name="csX1231" fmla="*/ 1989808 w 2204631"/>
                <a:gd name="csY1231" fmla="*/ 482675 h 1908255"/>
                <a:gd name="csX1232" fmla="*/ 1991024 w 2204631"/>
                <a:gd name="csY1232" fmla="*/ 476222 h 1908255"/>
                <a:gd name="csX1233" fmla="*/ 1993642 w 2204631"/>
                <a:gd name="csY1233" fmla="*/ 470424 h 1908255"/>
                <a:gd name="csX1234" fmla="*/ 1996074 w 2204631"/>
                <a:gd name="csY1234" fmla="*/ 465093 h 1908255"/>
                <a:gd name="csX1235" fmla="*/ 2000096 w 2204631"/>
                <a:gd name="csY1235" fmla="*/ 453028 h 1908255"/>
                <a:gd name="csX1236" fmla="*/ 2004585 w 2204631"/>
                <a:gd name="csY1236" fmla="*/ 441431 h 1908255"/>
                <a:gd name="csX1237" fmla="*/ 2007297 w 2204631"/>
                <a:gd name="csY1237" fmla="*/ 435726 h 1908255"/>
                <a:gd name="csX1238" fmla="*/ 2009261 w 2204631"/>
                <a:gd name="csY1238" fmla="*/ 433856 h 1908255"/>
                <a:gd name="csX1239" fmla="*/ 2010196 w 2204631"/>
                <a:gd name="csY1239" fmla="*/ 430957 h 1908255"/>
                <a:gd name="csX1240" fmla="*/ 2018520 w 2204631"/>
                <a:gd name="csY1240" fmla="*/ 422540 h 1908255"/>
                <a:gd name="csX1241" fmla="*/ 2024506 w 2204631"/>
                <a:gd name="csY1241" fmla="*/ 419453 h 1908255"/>
                <a:gd name="csX1242" fmla="*/ 2029836 w 2204631"/>
                <a:gd name="csY1242" fmla="*/ 417022 h 1908255"/>
                <a:gd name="csX1243" fmla="*/ 2033390 w 2204631"/>
                <a:gd name="csY1243" fmla="*/ 412159 h 1908255"/>
                <a:gd name="csX1244" fmla="*/ 2036664 w 2204631"/>
                <a:gd name="csY1244" fmla="*/ 407669 h 1908255"/>
                <a:gd name="csX1245" fmla="*/ 2036944 w 2204631"/>
                <a:gd name="csY1245" fmla="*/ 406641 h 1908255"/>
                <a:gd name="csX1246" fmla="*/ 2039282 w 2204631"/>
                <a:gd name="csY1246" fmla="*/ 405799 h 1908255"/>
                <a:gd name="csX1247" fmla="*/ 2052282 w 2204631"/>
                <a:gd name="csY1247" fmla="*/ 397943 h 1908255"/>
                <a:gd name="csX1248" fmla="*/ 2061822 w 2204631"/>
                <a:gd name="csY1248" fmla="*/ 391396 h 1908255"/>
                <a:gd name="csX1249" fmla="*/ 2067620 w 2204631"/>
                <a:gd name="csY1249" fmla="*/ 385691 h 1908255"/>
                <a:gd name="csX1250" fmla="*/ 2072951 w 2204631"/>
                <a:gd name="csY1250" fmla="*/ 381576 h 1908255"/>
                <a:gd name="csX1251" fmla="*/ 2076879 w 2204631"/>
                <a:gd name="csY1251" fmla="*/ 379799 h 1908255"/>
                <a:gd name="csX1252" fmla="*/ 2091749 w 2204631"/>
                <a:gd name="csY1252" fmla="*/ 372504 h 1908255"/>
                <a:gd name="csX1253" fmla="*/ 2102691 w 2204631"/>
                <a:gd name="csY1253" fmla="*/ 366987 h 1908255"/>
                <a:gd name="csX1254" fmla="*/ 2114849 w 2204631"/>
                <a:gd name="csY1254" fmla="*/ 357073 h 1908255"/>
                <a:gd name="csX1255" fmla="*/ 2123828 w 2204631"/>
                <a:gd name="csY1255" fmla="*/ 351275 h 1908255"/>
                <a:gd name="csX1256" fmla="*/ 2129720 w 2204631"/>
                <a:gd name="csY1256" fmla="*/ 345383 h 1908255"/>
                <a:gd name="csX1257" fmla="*/ 2133648 w 2204631"/>
                <a:gd name="csY1257" fmla="*/ 340613 h 1908255"/>
                <a:gd name="csX1258" fmla="*/ 2139820 w 2204631"/>
                <a:gd name="csY1258" fmla="*/ 333412 h 1908255"/>
                <a:gd name="csX1259" fmla="*/ 2153568 w 2204631"/>
                <a:gd name="csY1259" fmla="*/ 318635 h 1908255"/>
                <a:gd name="csX1260" fmla="*/ 2163762 w 2204631"/>
                <a:gd name="csY1260" fmla="*/ 311621 h 1908255"/>
                <a:gd name="csX1261" fmla="*/ 2174985 w 2204631"/>
                <a:gd name="csY1261" fmla="*/ 303858 h 1908255"/>
                <a:gd name="csX1262" fmla="*/ 2191632 w 2204631"/>
                <a:gd name="csY1262" fmla="*/ 294412 h 1908255"/>
                <a:gd name="csX1263" fmla="*/ 2204632 w 2204631"/>
                <a:gd name="csY1263" fmla="*/ 288240 h 1908255"/>
                <a:gd name="csX1264" fmla="*/ 2199863 w 2204631"/>
                <a:gd name="csY1264" fmla="*/ 283376 h 1908255"/>
                <a:gd name="csX1265" fmla="*/ 2200610 w 2204631"/>
                <a:gd name="csY1265" fmla="*/ 284686 h 1908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</a:cxnLst>
              <a:rect l="l" t="t" r="r" b="b"/>
              <a:pathLst>
                <a:path w="2204631" h="1908255">
                  <a:moveTo>
                    <a:pt x="2200610" y="284686"/>
                  </a:moveTo>
                  <a:lnTo>
                    <a:pt x="2199208" y="282161"/>
                  </a:lnTo>
                  <a:lnTo>
                    <a:pt x="2195654" y="275708"/>
                  </a:lnTo>
                  <a:lnTo>
                    <a:pt x="2195654" y="274959"/>
                  </a:lnTo>
                  <a:lnTo>
                    <a:pt x="2195373" y="274585"/>
                  </a:lnTo>
                  <a:lnTo>
                    <a:pt x="2190510" y="268693"/>
                  </a:lnTo>
                  <a:lnTo>
                    <a:pt x="2187985" y="265607"/>
                  </a:lnTo>
                  <a:lnTo>
                    <a:pt x="2183215" y="259809"/>
                  </a:lnTo>
                  <a:lnTo>
                    <a:pt x="2182093" y="258125"/>
                  </a:lnTo>
                  <a:lnTo>
                    <a:pt x="2181438" y="257470"/>
                  </a:lnTo>
                  <a:lnTo>
                    <a:pt x="2178726" y="255226"/>
                  </a:lnTo>
                  <a:lnTo>
                    <a:pt x="2176668" y="253449"/>
                  </a:lnTo>
                  <a:lnTo>
                    <a:pt x="2168251" y="246435"/>
                  </a:lnTo>
                  <a:lnTo>
                    <a:pt x="2166100" y="244751"/>
                  </a:lnTo>
                  <a:lnTo>
                    <a:pt x="2163669" y="242600"/>
                  </a:lnTo>
                  <a:lnTo>
                    <a:pt x="2158618" y="238485"/>
                  </a:lnTo>
                  <a:lnTo>
                    <a:pt x="2139914" y="212111"/>
                  </a:lnTo>
                  <a:lnTo>
                    <a:pt x="2136734" y="206500"/>
                  </a:lnTo>
                  <a:lnTo>
                    <a:pt x="2129065" y="192285"/>
                  </a:lnTo>
                  <a:lnTo>
                    <a:pt x="2119993" y="184522"/>
                  </a:lnTo>
                  <a:lnTo>
                    <a:pt x="2114007" y="179191"/>
                  </a:lnTo>
                  <a:lnTo>
                    <a:pt x="2112605" y="178069"/>
                  </a:lnTo>
                  <a:lnTo>
                    <a:pt x="2111108" y="176479"/>
                  </a:lnTo>
                  <a:lnTo>
                    <a:pt x="2085483" y="174328"/>
                  </a:lnTo>
                  <a:lnTo>
                    <a:pt x="2045361" y="171242"/>
                  </a:lnTo>
                  <a:lnTo>
                    <a:pt x="2023664" y="169278"/>
                  </a:lnTo>
                  <a:lnTo>
                    <a:pt x="2006175" y="167594"/>
                  </a:lnTo>
                  <a:lnTo>
                    <a:pt x="2001592" y="169839"/>
                  </a:lnTo>
                  <a:lnTo>
                    <a:pt x="1995233" y="173019"/>
                  </a:lnTo>
                  <a:lnTo>
                    <a:pt x="1994391" y="173206"/>
                  </a:lnTo>
                  <a:lnTo>
                    <a:pt x="1983074" y="176011"/>
                  </a:lnTo>
                  <a:lnTo>
                    <a:pt x="1980736" y="176760"/>
                  </a:lnTo>
                  <a:lnTo>
                    <a:pt x="1973442" y="174047"/>
                  </a:lnTo>
                  <a:lnTo>
                    <a:pt x="1952399" y="165630"/>
                  </a:lnTo>
                  <a:lnTo>
                    <a:pt x="1939866" y="169652"/>
                  </a:lnTo>
                  <a:lnTo>
                    <a:pt x="1927802" y="166098"/>
                  </a:lnTo>
                  <a:lnTo>
                    <a:pt x="1926680" y="167314"/>
                  </a:lnTo>
                  <a:lnTo>
                    <a:pt x="1922939" y="163760"/>
                  </a:lnTo>
                  <a:lnTo>
                    <a:pt x="1919478" y="161515"/>
                  </a:lnTo>
                  <a:lnTo>
                    <a:pt x="1918076" y="156933"/>
                  </a:lnTo>
                  <a:lnTo>
                    <a:pt x="1917234" y="156933"/>
                  </a:lnTo>
                  <a:lnTo>
                    <a:pt x="1915270" y="147674"/>
                  </a:lnTo>
                  <a:lnTo>
                    <a:pt x="1913774" y="141127"/>
                  </a:lnTo>
                  <a:lnTo>
                    <a:pt x="1911623" y="133084"/>
                  </a:lnTo>
                  <a:lnTo>
                    <a:pt x="1905169" y="108487"/>
                  </a:lnTo>
                  <a:lnTo>
                    <a:pt x="1905356" y="108020"/>
                  </a:lnTo>
                  <a:lnTo>
                    <a:pt x="1904608" y="105588"/>
                  </a:lnTo>
                  <a:lnTo>
                    <a:pt x="1886745" y="94272"/>
                  </a:lnTo>
                  <a:lnTo>
                    <a:pt x="1885623" y="78466"/>
                  </a:lnTo>
                  <a:lnTo>
                    <a:pt x="1876832" y="69207"/>
                  </a:lnTo>
                  <a:lnTo>
                    <a:pt x="1874681" y="40215"/>
                  </a:lnTo>
                  <a:lnTo>
                    <a:pt x="1872810" y="15431"/>
                  </a:lnTo>
                  <a:lnTo>
                    <a:pt x="1861681" y="11410"/>
                  </a:lnTo>
                  <a:lnTo>
                    <a:pt x="1854854" y="9633"/>
                  </a:lnTo>
                  <a:lnTo>
                    <a:pt x="1852516" y="8698"/>
                  </a:lnTo>
                  <a:lnTo>
                    <a:pt x="1843818" y="5237"/>
                  </a:lnTo>
                  <a:lnTo>
                    <a:pt x="1835213" y="1683"/>
                  </a:lnTo>
                  <a:lnTo>
                    <a:pt x="1833624" y="1496"/>
                  </a:lnTo>
                  <a:lnTo>
                    <a:pt x="1829228" y="0"/>
                  </a:lnTo>
                  <a:lnTo>
                    <a:pt x="1823056" y="9165"/>
                  </a:lnTo>
                  <a:lnTo>
                    <a:pt x="1798178" y="8791"/>
                  </a:lnTo>
                  <a:lnTo>
                    <a:pt x="1794998" y="2058"/>
                  </a:lnTo>
                  <a:lnTo>
                    <a:pt x="1790229" y="842"/>
                  </a:lnTo>
                  <a:lnTo>
                    <a:pt x="1788826" y="3367"/>
                  </a:lnTo>
                  <a:lnTo>
                    <a:pt x="1769186" y="12906"/>
                  </a:lnTo>
                  <a:lnTo>
                    <a:pt x="1768906" y="13187"/>
                  </a:lnTo>
                  <a:lnTo>
                    <a:pt x="1752726" y="34323"/>
                  </a:lnTo>
                  <a:lnTo>
                    <a:pt x="1749265" y="39186"/>
                  </a:lnTo>
                  <a:lnTo>
                    <a:pt x="1748704" y="40122"/>
                  </a:lnTo>
                  <a:lnTo>
                    <a:pt x="1717000" y="81740"/>
                  </a:lnTo>
                  <a:lnTo>
                    <a:pt x="1700914" y="102595"/>
                  </a:lnTo>
                  <a:lnTo>
                    <a:pt x="1687540" y="101005"/>
                  </a:lnTo>
                  <a:lnTo>
                    <a:pt x="1685202" y="100631"/>
                  </a:lnTo>
                  <a:lnTo>
                    <a:pt x="1680713" y="107459"/>
                  </a:lnTo>
                  <a:lnTo>
                    <a:pt x="1680432" y="107646"/>
                  </a:lnTo>
                  <a:lnTo>
                    <a:pt x="1680058" y="112041"/>
                  </a:lnTo>
                  <a:lnTo>
                    <a:pt x="1679497" y="118307"/>
                  </a:lnTo>
                  <a:lnTo>
                    <a:pt x="1679310" y="123545"/>
                  </a:lnTo>
                  <a:lnTo>
                    <a:pt x="1678468" y="137293"/>
                  </a:lnTo>
                  <a:lnTo>
                    <a:pt x="1646577" y="161328"/>
                  </a:lnTo>
                  <a:lnTo>
                    <a:pt x="1646389" y="174796"/>
                  </a:lnTo>
                  <a:lnTo>
                    <a:pt x="1646203" y="203227"/>
                  </a:lnTo>
                  <a:lnTo>
                    <a:pt x="1646203" y="205378"/>
                  </a:lnTo>
                  <a:lnTo>
                    <a:pt x="1657799" y="236147"/>
                  </a:lnTo>
                  <a:lnTo>
                    <a:pt x="1651065" y="262240"/>
                  </a:lnTo>
                  <a:lnTo>
                    <a:pt x="1650504" y="263082"/>
                  </a:lnTo>
                  <a:lnTo>
                    <a:pt x="1633109" y="285434"/>
                  </a:lnTo>
                  <a:lnTo>
                    <a:pt x="1625440" y="294974"/>
                  </a:lnTo>
                  <a:lnTo>
                    <a:pt x="1619642" y="296657"/>
                  </a:lnTo>
                  <a:lnTo>
                    <a:pt x="1603650" y="301146"/>
                  </a:lnTo>
                  <a:lnTo>
                    <a:pt x="1595981" y="303391"/>
                  </a:lnTo>
                  <a:lnTo>
                    <a:pt x="1588873" y="304793"/>
                  </a:lnTo>
                  <a:lnTo>
                    <a:pt x="1566427" y="307225"/>
                  </a:lnTo>
                  <a:lnTo>
                    <a:pt x="1553147" y="310966"/>
                  </a:lnTo>
                  <a:lnTo>
                    <a:pt x="1549873" y="311714"/>
                  </a:lnTo>
                  <a:lnTo>
                    <a:pt x="1548096" y="312462"/>
                  </a:lnTo>
                  <a:lnTo>
                    <a:pt x="1538089" y="332757"/>
                  </a:lnTo>
                  <a:lnTo>
                    <a:pt x="1523312" y="341268"/>
                  </a:lnTo>
                  <a:lnTo>
                    <a:pt x="1508162" y="349685"/>
                  </a:lnTo>
                  <a:lnTo>
                    <a:pt x="1507133" y="350246"/>
                  </a:lnTo>
                  <a:lnTo>
                    <a:pt x="1505356" y="351088"/>
                  </a:lnTo>
                  <a:lnTo>
                    <a:pt x="1501428" y="353519"/>
                  </a:lnTo>
                  <a:lnTo>
                    <a:pt x="1491421" y="346973"/>
                  </a:lnTo>
                  <a:lnTo>
                    <a:pt x="1480385" y="340052"/>
                  </a:lnTo>
                  <a:lnTo>
                    <a:pt x="1474025" y="337620"/>
                  </a:lnTo>
                  <a:lnTo>
                    <a:pt x="1456256" y="346131"/>
                  </a:lnTo>
                  <a:lnTo>
                    <a:pt x="1446156" y="350994"/>
                  </a:lnTo>
                  <a:lnTo>
                    <a:pt x="1426048" y="360627"/>
                  </a:lnTo>
                  <a:lnTo>
                    <a:pt x="1411365" y="367267"/>
                  </a:lnTo>
                  <a:lnTo>
                    <a:pt x="1405940" y="369979"/>
                  </a:lnTo>
                  <a:lnTo>
                    <a:pt x="1381531" y="381576"/>
                  </a:lnTo>
                  <a:lnTo>
                    <a:pt x="1380221" y="382418"/>
                  </a:lnTo>
                  <a:lnTo>
                    <a:pt x="1366099" y="391864"/>
                  </a:lnTo>
                  <a:lnTo>
                    <a:pt x="1360675" y="399626"/>
                  </a:lnTo>
                  <a:lnTo>
                    <a:pt x="1357682" y="404022"/>
                  </a:lnTo>
                  <a:lnTo>
                    <a:pt x="1356373" y="405799"/>
                  </a:lnTo>
                  <a:lnTo>
                    <a:pt x="1354690" y="406641"/>
                  </a:lnTo>
                  <a:lnTo>
                    <a:pt x="1349733" y="409914"/>
                  </a:lnTo>
                  <a:lnTo>
                    <a:pt x="1343467" y="414497"/>
                  </a:lnTo>
                  <a:lnTo>
                    <a:pt x="1339632" y="417022"/>
                  </a:lnTo>
                  <a:lnTo>
                    <a:pt x="1330373" y="422540"/>
                  </a:lnTo>
                  <a:lnTo>
                    <a:pt x="1306244" y="439187"/>
                  </a:lnTo>
                  <a:lnTo>
                    <a:pt x="1281554" y="450316"/>
                  </a:lnTo>
                  <a:lnTo>
                    <a:pt x="1273043" y="450597"/>
                  </a:lnTo>
                  <a:lnTo>
                    <a:pt x="1268273" y="451345"/>
                  </a:lnTo>
                  <a:lnTo>
                    <a:pt x="1250972" y="451719"/>
                  </a:lnTo>
                  <a:lnTo>
                    <a:pt x="1240871" y="451532"/>
                  </a:lnTo>
                  <a:lnTo>
                    <a:pt x="1244425" y="419079"/>
                  </a:lnTo>
                  <a:lnTo>
                    <a:pt x="1234792" y="414029"/>
                  </a:lnTo>
                  <a:lnTo>
                    <a:pt x="1226375" y="409353"/>
                  </a:lnTo>
                  <a:lnTo>
                    <a:pt x="1218519" y="405238"/>
                  </a:lnTo>
                  <a:lnTo>
                    <a:pt x="1205052" y="408792"/>
                  </a:lnTo>
                  <a:lnTo>
                    <a:pt x="1186440" y="415806"/>
                  </a:lnTo>
                  <a:lnTo>
                    <a:pt x="1175218" y="416928"/>
                  </a:lnTo>
                  <a:lnTo>
                    <a:pt x="1166239" y="419173"/>
                  </a:lnTo>
                  <a:lnTo>
                    <a:pt x="1158103" y="421230"/>
                  </a:lnTo>
                  <a:lnTo>
                    <a:pt x="1160909" y="432172"/>
                  </a:lnTo>
                  <a:lnTo>
                    <a:pt x="1163340" y="441525"/>
                  </a:lnTo>
                  <a:lnTo>
                    <a:pt x="1154549" y="443676"/>
                  </a:lnTo>
                  <a:lnTo>
                    <a:pt x="1145664" y="445640"/>
                  </a:lnTo>
                  <a:lnTo>
                    <a:pt x="1137340" y="447510"/>
                  </a:lnTo>
                  <a:lnTo>
                    <a:pt x="1134628" y="451438"/>
                  </a:lnTo>
                  <a:lnTo>
                    <a:pt x="1133039" y="453309"/>
                  </a:lnTo>
                  <a:lnTo>
                    <a:pt x="1133880" y="454899"/>
                  </a:lnTo>
                  <a:lnTo>
                    <a:pt x="1140520" y="486884"/>
                  </a:lnTo>
                  <a:lnTo>
                    <a:pt x="1135096" y="487819"/>
                  </a:lnTo>
                  <a:lnTo>
                    <a:pt x="1126679" y="489222"/>
                  </a:lnTo>
                  <a:lnTo>
                    <a:pt x="1117888" y="490718"/>
                  </a:lnTo>
                  <a:lnTo>
                    <a:pt x="1109471" y="492215"/>
                  </a:lnTo>
                  <a:lnTo>
                    <a:pt x="1110967" y="500258"/>
                  </a:lnTo>
                  <a:lnTo>
                    <a:pt x="1111902" y="505027"/>
                  </a:lnTo>
                  <a:lnTo>
                    <a:pt x="1112463" y="507927"/>
                  </a:lnTo>
                  <a:lnTo>
                    <a:pt x="1114428" y="517466"/>
                  </a:lnTo>
                  <a:lnTo>
                    <a:pt x="1116672" y="529624"/>
                  </a:lnTo>
                  <a:lnTo>
                    <a:pt x="1120319" y="534487"/>
                  </a:lnTo>
                  <a:lnTo>
                    <a:pt x="1127240" y="543279"/>
                  </a:lnTo>
                  <a:lnTo>
                    <a:pt x="1123405" y="554595"/>
                  </a:lnTo>
                  <a:lnTo>
                    <a:pt x="1121629" y="560206"/>
                  </a:lnTo>
                  <a:lnTo>
                    <a:pt x="1115363" y="561703"/>
                  </a:lnTo>
                  <a:lnTo>
                    <a:pt x="1107506" y="563947"/>
                  </a:lnTo>
                  <a:lnTo>
                    <a:pt x="1098902" y="566285"/>
                  </a:lnTo>
                  <a:lnTo>
                    <a:pt x="1100586" y="578350"/>
                  </a:lnTo>
                  <a:lnTo>
                    <a:pt x="1101708" y="587141"/>
                  </a:lnTo>
                  <a:lnTo>
                    <a:pt x="1101895" y="589760"/>
                  </a:lnTo>
                  <a:lnTo>
                    <a:pt x="1102082" y="593688"/>
                  </a:lnTo>
                  <a:lnTo>
                    <a:pt x="1102082" y="597148"/>
                  </a:lnTo>
                  <a:lnTo>
                    <a:pt x="1093104" y="599393"/>
                  </a:lnTo>
                  <a:lnTo>
                    <a:pt x="1089363" y="600609"/>
                  </a:lnTo>
                  <a:lnTo>
                    <a:pt x="1053824" y="608371"/>
                  </a:lnTo>
                  <a:lnTo>
                    <a:pt x="1047371" y="612112"/>
                  </a:lnTo>
                  <a:lnTo>
                    <a:pt x="1051673" y="618752"/>
                  </a:lnTo>
                  <a:lnTo>
                    <a:pt x="1052983" y="620903"/>
                  </a:lnTo>
                  <a:lnTo>
                    <a:pt x="1054759" y="623148"/>
                  </a:lnTo>
                  <a:lnTo>
                    <a:pt x="1056256" y="625018"/>
                  </a:lnTo>
                  <a:lnTo>
                    <a:pt x="1044378" y="632407"/>
                  </a:lnTo>
                  <a:lnTo>
                    <a:pt x="1042133" y="633903"/>
                  </a:lnTo>
                  <a:lnTo>
                    <a:pt x="1038860" y="632500"/>
                  </a:lnTo>
                  <a:lnTo>
                    <a:pt x="1029602" y="628946"/>
                  </a:lnTo>
                  <a:lnTo>
                    <a:pt x="1027918" y="627824"/>
                  </a:lnTo>
                  <a:lnTo>
                    <a:pt x="1023148" y="628105"/>
                  </a:lnTo>
                  <a:lnTo>
                    <a:pt x="1015199" y="628759"/>
                  </a:lnTo>
                  <a:lnTo>
                    <a:pt x="995185" y="630536"/>
                  </a:lnTo>
                  <a:lnTo>
                    <a:pt x="986206" y="633529"/>
                  </a:lnTo>
                  <a:lnTo>
                    <a:pt x="984242" y="634184"/>
                  </a:lnTo>
                  <a:lnTo>
                    <a:pt x="967595" y="624457"/>
                  </a:lnTo>
                  <a:lnTo>
                    <a:pt x="966005" y="616975"/>
                  </a:lnTo>
                  <a:lnTo>
                    <a:pt x="962826" y="603134"/>
                  </a:lnTo>
                  <a:lnTo>
                    <a:pt x="961329" y="596587"/>
                  </a:lnTo>
                  <a:lnTo>
                    <a:pt x="961329" y="596400"/>
                  </a:lnTo>
                  <a:lnTo>
                    <a:pt x="949826" y="591350"/>
                  </a:lnTo>
                  <a:lnTo>
                    <a:pt x="940941" y="574048"/>
                  </a:lnTo>
                  <a:lnTo>
                    <a:pt x="919243" y="553753"/>
                  </a:lnTo>
                  <a:lnTo>
                    <a:pt x="917841" y="549077"/>
                  </a:lnTo>
                  <a:lnTo>
                    <a:pt x="918121" y="549077"/>
                  </a:lnTo>
                  <a:lnTo>
                    <a:pt x="931402" y="541127"/>
                  </a:lnTo>
                  <a:lnTo>
                    <a:pt x="927006" y="530746"/>
                  </a:lnTo>
                  <a:lnTo>
                    <a:pt x="924388" y="521488"/>
                  </a:lnTo>
                  <a:lnTo>
                    <a:pt x="923919" y="518121"/>
                  </a:lnTo>
                  <a:lnTo>
                    <a:pt x="923639" y="516812"/>
                  </a:lnTo>
                  <a:lnTo>
                    <a:pt x="923358" y="515035"/>
                  </a:lnTo>
                  <a:lnTo>
                    <a:pt x="922423" y="508955"/>
                  </a:lnTo>
                  <a:lnTo>
                    <a:pt x="918682" y="500445"/>
                  </a:lnTo>
                  <a:lnTo>
                    <a:pt x="914380" y="500819"/>
                  </a:lnTo>
                  <a:lnTo>
                    <a:pt x="911481" y="501006"/>
                  </a:lnTo>
                  <a:lnTo>
                    <a:pt x="905869" y="501474"/>
                  </a:lnTo>
                  <a:lnTo>
                    <a:pt x="896424" y="502035"/>
                  </a:lnTo>
                  <a:lnTo>
                    <a:pt x="882208" y="502876"/>
                  </a:lnTo>
                  <a:lnTo>
                    <a:pt x="877065" y="503157"/>
                  </a:lnTo>
                  <a:lnTo>
                    <a:pt x="876784" y="503812"/>
                  </a:lnTo>
                  <a:lnTo>
                    <a:pt x="846295" y="515128"/>
                  </a:lnTo>
                  <a:lnTo>
                    <a:pt x="846762" y="516157"/>
                  </a:lnTo>
                  <a:lnTo>
                    <a:pt x="846950" y="519243"/>
                  </a:lnTo>
                  <a:lnTo>
                    <a:pt x="845921" y="521300"/>
                  </a:lnTo>
                  <a:lnTo>
                    <a:pt x="845454" y="522890"/>
                  </a:lnTo>
                  <a:lnTo>
                    <a:pt x="844986" y="525696"/>
                  </a:lnTo>
                  <a:lnTo>
                    <a:pt x="844518" y="527193"/>
                  </a:lnTo>
                  <a:lnTo>
                    <a:pt x="843022" y="533926"/>
                  </a:lnTo>
                  <a:lnTo>
                    <a:pt x="836475" y="538135"/>
                  </a:lnTo>
                  <a:lnTo>
                    <a:pt x="833763" y="532056"/>
                  </a:lnTo>
                  <a:lnTo>
                    <a:pt x="833108" y="531495"/>
                  </a:lnTo>
                  <a:lnTo>
                    <a:pt x="831986" y="530933"/>
                  </a:lnTo>
                  <a:lnTo>
                    <a:pt x="831519" y="530560"/>
                  </a:lnTo>
                  <a:lnTo>
                    <a:pt x="831144" y="529905"/>
                  </a:lnTo>
                  <a:lnTo>
                    <a:pt x="830958" y="529250"/>
                  </a:lnTo>
                  <a:lnTo>
                    <a:pt x="830770" y="528315"/>
                  </a:lnTo>
                  <a:lnTo>
                    <a:pt x="827871" y="526257"/>
                  </a:lnTo>
                  <a:lnTo>
                    <a:pt x="826936" y="524480"/>
                  </a:lnTo>
                  <a:lnTo>
                    <a:pt x="825066" y="524948"/>
                  </a:lnTo>
                  <a:lnTo>
                    <a:pt x="822259" y="525883"/>
                  </a:lnTo>
                  <a:lnTo>
                    <a:pt x="818612" y="527006"/>
                  </a:lnTo>
                  <a:lnTo>
                    <a:pt x="817490" y="527379"/>
                  </a:lnTo>
                  <a:lnTo>
                    <a:pt x="810101" y="529437"/>
                  </a:lnTo>
                  <a:lnTo>
                    <a:pt x="804770" y="560674"/>
                  </a:lnTo>
                  <a:lnTo>
                    <a:pt x="809728" y="574890"/>
                  </a:lnTo>
                  <a:lnTo>
                    <a:pt x="804584" y="576947"/>
                  </a:lnTo>
                  <a:lnTo>
                    <a:pt x="794483" y="580875"/>
                  </a:lnTo>
                  <a:lnTo>
                    <a:pt x="776527" y="587609"/>
                  </a:lnTo>
                  <a:lnTo>
                    <a:pt x="766052" y="591537"/>
                  </a:lnTo>
                  <a:lnTo>
                    <a:pt x="765865" y="591350"/>
                  </a:lnTo>
                  <a:lnTo>
                    <a:pt x="763807" y="592472"/>
                  </a:lnTo>
                  <a:lnTo>
                    <a:pt x="755109" y="593781"/>
                  </a:lnTo>
                  <a:lnTo>
                    <a:pt x="745664" y="595091"/>
                  </a:lnTo>
                  <a:lnTo>
                    <a:pt x="734909" y="596587"/>
                  </a:lnTo>
                  <a:lnTo>
                    <a:pt x="725650" y="597896"/>
                  </a:lnTo>
                  <a:lnTo>
                    <a:pt x="719945" y="598645"/>
                  </a:lnTo>
                  <a:lnTo>
                    <a:pt x="716110" y="598925"/>
                  </a:lnTo>
                  <a:lnTo>
                    <a:pt x="714894" y="599299"/>
                  </a:lnTo>
                  <a:lnTo>
                    <a:pt x="701053" y="599954"/>
                  </a:lnTo>
                  <a:lnTo>
                    <a:pt x="688708" y="600609"/>
                  </a:lnTo>
                  <a:lnTo>
                    <a:pt x="675521" y="601263"/>
                  </a:lnTo>
                  <a:lnTo>
                    <a:pt x="656255" y="600328"/>
                  </a:lnTo>
                  <a:lnTo>
                    <a:pt x="638860" y="605191"/>
                  </a:lnTo>
                  <a:lnTo>
                    <a:pt x="635867" y="606033"/>
                  </a:lnTo>
                  <a:lnTo>
                    <a:pt x="635399" y="606220"/>
                  </a:lnTo>
                  <a:lnTo>
                    <a:pt x="632220" y="609306"/>
                  </a:lnTo>
                  <a:lnTo>
                    <a:pt x="636896" y="620342"/>
                  </a:lnTo>
                  <a:lnTo>
                    <a:pt x="629975" y="632126"/>
                  </a:lnTo>
                  <a:lnTo>
                    <a:pt x="626982" y="633155"/>
                  </a:lnTo>
                  <a:lnTo>
                    <a:pt x="618098" y="631191"/>
                  </a:lnTo>
                  <a:lnTo>
                    <a:pt x="611177" y="630162"/>
                  </a:lnTo>
                  <a:lnTo>
                    <a:pt x="607249" y="630162"/>
                  </a:lnTo>
                  <a:lnTo>
                    <a:pt x="600141" y="640824"/>
                  </a:lnTo>
                  <a:lnTo>
                    <a:pt x="598832" y="642975"/>
                  </a:lnTo>
                  <a:lnTo>
                    <a:pt x="597335" y="644003"/>
                  </a:lnTo>
                  <a:lnTo>
                    <a:pt x="596307" y="645126"/>
                  </a:lnTo>
                  <a:lnTo>
                    <a:pt x="594904" y="645968"/>
                  </a:lnTo>
                  <a:lnTo>
                    <a:pt x="593220" y="645780"/>
                  </a:lnTo>
                  <a:lnTo>
                    <a:pt x="592098" y="646435"/>
                  </a:lnTo>
                  <a:lnTo>
                    <a:pt x="590976" y="646435"/>
                  </a:lnTo>
                  <a:lnTo>
                    <a:pt x="589853" y="645500"/>
                  </a:lnTo>
                  <a:lnTo>
                    <a:pt x="588825" y="645313"/>
                  </a:lnTo>
                  <a:lnTo>
                    <a:pt x="587796" y="645780"/>
                  </a:lnTo>
                  <a:lnTo>
                    <a:pt x="587141" y="646809"/>
                  </a:lnTo>
                  <a:lnTo>
                    <a:pt x="585177" y="646809"/>
                  </a:lnTo>
                  <a:lnTo>
                    <a:pt x="584523" y="646809"/>
                  </a:lnTo>
                  <a:lnTo>
                    <a:pt x="584710" y="647838"/>
                  </a:lnTo>
                  <a:lnTo>
                    <a:pt x="586954" y="650363"/>
                  </a:lnTo>
                  <a:lnTo>
                    <a:pt x="587983" y="651205"/>
                  </a:lnTo>
                  <a:lnTo>
                    <a:pt x="589480" y="653824"/>
                  </a:lnTo>
                  <a:lnTo>
                    <a:pt x="589760" y="654946"/>
                  </a:lnTo>
                  <a:lnTo>
                    <a:pt x="589480" y="655974"/>
                  </a:lnTo>
                  <a:lnTo>
                    <a:pt x="589011" y="656910"/>
                  </a:lnTo>
                  <a:lnTo>
                    <a:pt x="586767" y="662802"/>
                  </a:lnTo>
                  <a:lnTo>
                    <a:pt x="584523" y="669068"/>
                  </a:lnTo>
                  <a:lnTo>
                    <a:pt x="584055" y="673931"/>
                  </a:lnTo>
                  <a:lnTo>
                    <a:pt x="581062" y="677111"/>
                  </a:lnTo>
                  <a:lnTo>
                    <a:pt x="578257" y="680478"/>
                  </a:lnTo>
                  <a:lnTo>
                    <a:pt x="574422" y="684780"/>
                  </a:lnTo>
                  <a:lnTo>
                    <a:pt x="568437" y="692075"/>
                  </a:lnTo>
                  <a:lnTo>
                    <a:pt x="579098" y="699183"/>
                  </a:lnTo>
                  <a:lnTo>
                    <a:pt x="584055" y="702549"/>
                  </a:lnTo>
                  <a:lnTo>
                    <a:pt x="584710" y="703017"/>
                  </a:lnTo>
                  <a:lnTo>
                    <a:pt x="588264" y="705355"/>
                  </a:lnTo>
                  <a:lnTo>
                    <a:pt x="587983" y="709657"/>
                  </a:lnTo>
                  <a:lnTo>
                    <a:pt x="587703" y="709657"/>
                  </a:lnTo>
                  <a:lnTo>
                    <a:pt x="588638" y="718261"/>
                  </a:lnTo>
                  <a:lnTo>
                    <a:pt x="589573" y="729297"/>
                  </a:lnTo>
                  <a:lnTo>
                    <a:pt x="590976" y="746879"/>
                  </a:lnTo>
                  <a:lnTo>
                    <a:pt x="591724" y="753613"/>
                  </a:lnTo>
                  <a:lnTo>
                    <a:pt x="597990" y="766145"/>
                  </a:lnTo>
                  <a:lnTo>
                    <a:pt x="570120" y="774843"/>
                  </a:lnTo>
                  <a:lnTo>
                    <a:pt x="546646" y="773440"/>
                  </a:lnTo>
                  <a:lnTo>
                    <a:pt x="531869" y="776340"/>
                  </a:lnTo>
                  <a:lnTo>
                    <a:pt x="521020" y="782231"/>
                  </a:lnTo>
                  <a:lnTo>
                    <a:pt x="511200" y="784195"/>
                  </a:lnTo>
                  <a:lnTo>
                    <a:pt x="497358" y="782231"/>
                  </a:lnTo>
                  <a:lnTo>
                    <a:pt x="481647" y="789152"/>
                  </a:lnTo>
                  <a:lnTo>
                    <a:pt x="465841" y="785224"/>
                  </a:lnTo>
                  <a:lnTo>
                    <a:pt x="457985" y="792145"/>
                  </a:lnTo>
                  <a:lnTo>
                    <a:pt x="442180" y="804958"/>
                  </a:lnTo>
                  <a:lnTo>
                    <a:pt x="432359" y="804958"/>
                  </a:lnTo>
                  <a:lnTo>
                    <a:pt x="418612" y="801030"/>
                  </a:lnTo>
                  <a:lnTo>
                    <a:pt x="409727" y="801030"/>
                  </a:lnTo>
                  <a:lnTo>
                    <a:pt x="406828" y="807015"/>
                  </a:lnTo>
                  <a:lnTo>
                    <a:pt x="406828" y="814871"/>
                  </a:lnTo>
                  <a:lnTo>
                    <a:pt x="409727" y="828619"/>
                  </a:lnTo>
                  <a:lnTo>
                    <a:pt x="406828" y="837504"/>
                  </a:lnTo>
                  <a:lnTo>
                    <a:pt x="402151" y="843022"/>
                  </a:lnTo>
                  <a:lnTo>
                    <a:pt x="390367" y="852842"/>
                  </a:lnTo>
                  <a:lnTo>
                    <a:pt x="377555" y="850878"/>
                  </a:lnTo>
                  <a:lnTo>
                    <a:pt x="365678" y="849849"/>
                  </a:lnTo>
                  <a:lnTo>
                    <a:pt x="354829" y="840964"/>
                  </a:lnTo>
                  <a:lnTo>
                    <a:pt x="345009" y="842928"/>
                  </a:lnTo>
                  <a:lnTo>
                    <a:pt x="332196" y="855741"/>
                  </a:lnTo>
                  <a:lnTo>
                    <a:pt x="320412" y="873510"/>
                  </a:lnTo>
                  <a:lnTo>
                    <a:pt x="320412" y="887352"/>
                  </a:lnTo>
                  <a:lnTo>
                    <a:pt x="332196" y="906057"/>
                  </a:lnTo>
                  <a:lnTo>
                    <a:pt x="334160" y="913913"/>
                  </a:lnTo>
                  <a:lnTo>
                    <a:pt x="331167" y="924761"/>
                  </a:lnTo>
                  <a:lnTo>
                    <a:pt x="333131" y="930653"/>
                  </a:lnTo>
                  <a:lnTo>
                    <a:pt x="339023" y="937574"/>
                  </a:lnTo>
                  <a:lnTo>
                    <a:pt x="342016" y="965163"/>
                  </a:lnTo>
                  <a:lnTo>
                    <a:pt x="342016" y="994717"/>
                  </a:lnTo>
                  <a:lnTo>
                    <a:pt x="338088" y="1002573"/>
                  </a:lnTo>
                  <a:lnTo>
                    <a:pt x="329203" y="1008465"/>
                  </a:lnTo>
                  <a:lnTo>
                    <a:pt x="321347" y="1015386"/>
                  </a:lnTo>
                  <a:lnTo>
                    <a:pt x="313491" y="1023242"/>
                  </a:lnTo>
                  <a:lnTo>
                    <a:pt x="303671" y="1026141"/>
                  </a:lnTo>
                  <a:lnTo>
                    <a:pt x="299743" y="1029134"/>
                  </a:lnTo>
                  <a:lnTo>
                    <a:pt x="290859" y="1038954"/>
                  </a:lnTo>
                  <a:lnTo>
                    <a:pt x="274118" y="1046248"/>
                  </a:lnTo>
                  <a:lnTo>
                    <a:pt x="272528" y="1046997"/>
                  </a:lnTo>
                  <a:lnTo>
                    <a:pt x="273930" y="1045220"/>
                  </a:lnTo>
                  <a:lnTo>
                    <a:pt x="275707" y="1038112"/>
                  </a:lnTo>
                  <a:lnTo>
                    <a:pt x="274118" y="1033436"/>
                  </a:lnTo>
                  <a:lnTo>
                    <a:pt x="269535" y="1019594"/>
                  </a:lnTo>
                  <a:lnTo>
                    <a:pt x="269535" y="1018939"/>
                  </a:lnTo>
                  <a:lnTo>
                    <a:pt x="269254" y="1016976"/>
                  </a:lnTo>
                  <a:lnTo>
                    <a:pt x="269254" y="1016601"/>
                  </a:lnTo>
                  <a:lnTo>
                    <a:pt x="268226" y="1015199"/>
                  </a:lnTo>
                  <a:lnTo>
                    <a:pt x="267571" y="1014451"/>
                  </a:lnTo>
                  <a:lnTo>
                    <a:pt x="267571" y="1014170"/>
                  </a:lnTo>
                  <a:lnTo>
                    <a:pt x="267384" y="1014170"/>
                  </a:lnTo>
                  <a:lnTo>
                    <a:pt x="267384" y="1013609"/>
                  </a:lnTo>
                  <a:lnTo>
                    <a:pt x="267384" y="1012954"/>
                  </a:lnTo>
                  <a:lnTo>
                    <a:pt x="266916" y="1011458"/>
                  </a:lnTo>
                  <a:lnTo>
                    <a:pt x="266449" y="1010335"/>
                  </a:lnTo>
                  <a:lnTo>
                    <a:pt x="265981" y="1009681"/>
                  </a:lnTo>
                  <a:lnTo>
                    <a:pt x="264953" y="1008745"/>
                  </a:lnTo>
                  <a:lnTo>
                    <a:pt x="264391" y="1008465"/>
                  </a:lnTo>
                  <a:lnTo>
                    <a:pt x="251579" y="1001077"/>
                  </a:lnTo>
                  <a:lnTo>
                    <a:pt x="245219" y="997336"/>
                  </a:lnTo>
                  <a:lnTo>
                    <a:pt x="238672" y="991818"/>
                  </a:lnTo>
                  <a:lnTo>
                    <a:pt x="236147" y="989573"/>
                  </a:lnTo>
                  <a:lnTo>
                    <a:pt x="236147" y="986861"/>
                  </a:lnTo>
                  <a:lnTo>
                    <a:pt x="236147" y="986487"/>
                  </a:lnTo>
                  <a:lnTo>
                    <a:pt x="233154" y="985645"/>
                  </a:lnTo>
                  <a:lnTo>
                    <a:pt x="229975" y="984710"/>
                  </a:lnTo>
                  <a:lnTo>
                    <a:pt x="224924" y="983214"/>
                  </a:lnTo>
                  <a:lnTo>
                    <a:pt x="222399" y="982465"/>
                  </a:lnTo>
                  <a:lnTo>
                    <a:pt x="216601" y="983307"/>
                  </a:lnTo>
                  <a:lnTo>
                    <a:pt x="211644" y="984149"/>
                  </a:lnTo>
                  <a:lnTo>
                    <a:pt x="206126" y="985178"/>
                  </a:lnTo>
                  <a:lnTo>
                    <a:pt x="199112" y="985552"/>
                  </a:lnTo>
                  <a:lnTo>
                    <a:pt x="196587" y="984803"/>
                  </a:lnTo>
                  <a:lnTo>
                    <a:pt x="196026" y="989667"/>
                  </a:lnTo>
                  <a:lnTo>
                    <a:pt x="195651" y="993501"/>
                  </a:lnTo>
                  <a:lnTo>
                    <a:pt x="194903" y="994249"/>
                  </a:lnTo>
                  <a:lnTo>
                    <a:pt x="194903" y="997710"/>
                  </a:lnTo>
                  <a:lnTo>
                    <a:pt x="195277" y="1000516"/>
                  </a:lnTo>
                  <a:lnTo>
                    <a:pt x="195558" y="1003976"/>
                  </a:lnTo>
                  <a:lnTo>
                    <a:pt x="195838" y="1005285"/>
                  </a:lnTo>
                  <a:lnTo>
                    <a:pt x="195838" y="1007156"/>
                  </a:lnTo>
                  <a:lnTo>
                    <a:pt x="195651" y="1008933"/>
                  </a:lnTo>
                  <a:lnTo>
                    <a:pt x="194623" y="1012954"/>
                  </a:lnTo>
                  <a:lnTo>
                    <a:pt x="194623" y="1013609"/>
                  </a:lnTo>
                  <a:lnTo>
                    <a:pt x="194997" y="1014170"/>
                  </a:lnTo>
                  <a:lnTo>
                    <a:pt x="195558" y="1015105"/>
                  </a:lnTo>
                  <a:lnTo>
                    <a:pt x="197615" y="1018378"/>
                  </a:lnTo>
                  <a:lnTo>
                    <a:pt x="201730" y="1024925"/>
                  </a:lnTo>
                  <a:lnTo>
                    <a:pt x="201730" y="1025206"/>
                  </a:lnTo>
                  <a:lnTo>
                    <a:pt x="201730" y="1025580"/>
                  </a:lnTo>
                  <a:lnTo>
                    <a:pt x="196212" y="1029882"/>
                  </a:lnTo>
                  <a:lnTo>
                    <a:pt x="195932" y="1030256"/>
                  </a:lnTo>
                  <a:lnTo>
                    <a:pt x="195371" y="1030256"/>
                  </a:lnTo>
                  <a:lnTo>
                    <a:pt x="175263" y="1044846"/>
                  </a:lnTo>
                  <a:lnTo>
                    <a:pt x="174515" y="1058968"/>
                  </a:lnTo>
                  <a:lnTo>
                    <a:pt x="158335" y="1055601"/>
                  </a:lnTo>
                  <a:lnTo>
                    <a:pt x="151882" y="1054198"/>
                  </a:lnTo>
                  <a:lnTo>
                    <a:pt x="151602" y="1054011"/>
                  </a:lnTo>
                  <a:lnTo>
                    <a:pt x="144120" y="1047745"/>
                  </a:lnTo>
                  <a:lnTo>
                    <a:pt x="135048" y="1050270"/>
                  </a:lnTo>
                  <a:lnTo>
                    <a:pt x="129062" y="1052047"/>
                  </a:lnTo>
                  <a:lnTo>
                    <a:pt x="124293" y="1053356"/>
                  </a:lnTo>
                  <a:lnTo>
                    <a:pt x="122890" y="1056068"/>
                  </a:lnTo>
                  <a:lnTo>
                    <a:pt x="120646" y="1060464"/>
                  </a:lnTo>
                  <a:lnTo>
                    <a:pt x="118027" y="1066075"/>
                  </a:lnTo>
                  <a:lnTo>
                    <a:pt x="121113" y="1071126"/>
                  </a:lnTo>
                  <a:lnTo>
                    <a:pt x="124293" y="1076363"/>
                  </a:lnTo>
                  <a:lnTo>
                    <a:pt x="128315" y="1082816"/>
                  </a:lnTo>
                  <a:lnTo>
                    <a:pt x="137480" y="1089831"/>
                  </a:lnTo>
                  <a:lnTo>
                    <a:pt x="130746" y="1103485"/>
                  </a:lnTo>
                  <a:lnTo>
                    <a:pt x="142997" y="1108816"/>
                  </a:lnTo>
                  <a:lnTo>
                    <a:pt x="138415" y="1113492"/>
                  </a:lnTo>
                  <a:lnTo>
                    <a:pt x="137760" y="1114240"/>
                  </a:lnTo>
                  <a:lnTo>
                    <a:pt x="131681" y="1120132"/>
                  </a:lnTo>
                  <a:lnTo>
                    <a:pt x="124386" y="1127614"/>
                  </a:lnTo>
                  <a:lnTo>
                    <a:pt x="124574" y="1127801"/>
                  </a:lnTo>
                  <a:lnTo>
                    <a:pt x="115221" y="1135657"/>
                  </a:lnTo>
                  <a:lnTo>
                    <a:pt x="104279" y="1144916"/>
                  </a:lnTo>
                  <a:lnTo>
                    <a:pt x="99135" y="1149311"/>
                  </a:lnTo>
                  <a:lnTo>
                    <a:pt x="88567" y="1150153"/>
                  </a:lnTo>
                  <a:lnTo>
                    <a:pt x="85668" y="1157916"/>
                  </a:lnTo>
                  <a:lnTo>
                    <a:pt x="85668" y="1158570"/>
                  </a:lnTo>
                  <a:lnTo>
                    <a:pt x="85668" y="1159225"/>
                  </a:lnTo>
                  <a:lnTo>
                    <a:pt x="84545" y="1168671"/>
                  </a:lnTo>
                  <a:lnTo>
                    <a:pt x="84265" y="1168671"/>
                  </a:lnTo>
                  <a:lnTo>
                    <a:pt x="66963" y="1165397"/>
                  </a:lnTo>
                  <a:lnTo>
                    <a:pt x="66495" y="1168203"/>
                  </a:lnTo>
                  <a:lnTo>
                    <a:pt x="66682" y="1169700"/>
                  </a:lnTo>
                  <a:lnTo>
                    <a:pt x="66682" y="1170541"/>
                  </a:lnTo>
                  <a:lnTo>
                    <a:pt x="64999" y="1176714"/>
                  </a:lnTo>
                  <a:lnTo>
                    <a:pt x="64718" y="1178210"/>
                  </a:lnTo>
                  <a:lnTo>
                    <a:pt x="64532" y="1180735"/>
                  </a:lnTo>
                  <a:lnTo>
                    <a:pt x="63222" y="1187189"/>
                  </a:lnTo>
                  <a:lnTo>
                    <a:pt x="62380" y="1194670"/>
                  </a:lnTo>
                  <a:lnTo>
                    <a:pt x="60323" y="1205987"/>
                  </a:lnTo>
                  <a:lnTo>
                    <a:pt x="59013" y="1209915"/>
                  </a:lnTo>
                  <a:lnTo>
                    <a:pt x="55834" y="1218987"/>
                  </a:lnTo>
                  <a:lnTo>
                    <a:pt x="52560" y="1227871"/>
                  </a:lnTo>
                  <a:lnTo>
                    <a:pt x="50316" y="1231332"/>
                  </a:lnTo>
                  <a:lnTo>
                    <a:pt x="49287" y="1232173"/>
                  </a:lnTo>
                  <a:lnTo>
                    <a:pt x="43021" y="1241900"/>
                  </a:lnTo>
                  <a:lnTo>
                    <a:pt x="39374" y="1245454"/>
                  </a:lnTo>
                  <a:lnTo>
                    <a:pt x="47697" y="1248166"/>
                  </a:lnTo>
                  <a:lnTo>
                    <a:pt x="52935" y="1254058"/>
                  </a:lnTo>
                  <a:lnTo>
                    <a:pt x="51999" y="1259856"/>
                  </a:lnTo>
                  <a:lnTo>
                    <a:pt x="51812" y="1269770"/>
                  </a:lnTo>
                  <a:lnTo>
                    <a:pt x="51812" y="1278935"/>
                  </a:lnTo>
                  <a:lnTo>
                    <a:pt x="51625" y="1289410"/>
                  </a:lnTo>
                  <a:lnTo>
                    <a:pt x="51625" y="1313258"/>
                  </a:lnTo>
                  <a:lnTo>
                    <a:pt x="49100" y="1317373"/>
                  </a:lnTo>
                  <a:lnTo>
                    <a:pt x="48539" y="1318309"/>
                  </a:lnTo>
                  <a:lnTo>
                    <a:pt x="47790" y="1326913"/>
                  </a:lnTo>
                  <a:lnTo>
                    <a:pt x="46482" y="1338042"/>
                  </a:lnTo>
                  <a:lnTo>
                    <a:pt x="42647" y="1342344"/>
                  </a:lnTo>
                  <a:lnTo>
                    <a:pt x="36007" y="1350761"/>
                  </a:lnTo>
                  <a:lnTo>
                    <a:pt x="32453" y="1355251"/>
                  </a:lnTo>
                  <a:lnTo>
                    <a:pt x="26841" y="1362452"/>
                  </a:lnTo>
                  <a:lnTo>
                    <a:pt x="26561" y="1362452"/>
                  </a:lnTo>
                  <a:lnTo>
                    <a:pt x="26748" y="1363106"/>
                  </a:lnTo>
                  <a:lnTo>
                    <a:pt x="27028" y="1363387"/>
                  </a:lnTo>
                  <a:lnTo>
                    <a:pt x="27402" y="1363387"/>
                  </a:lnTo>
                  <a:lnTo>
                    <a:pt x="27777" y="1363387"/>
                  </a:lnTo>
                  <a:lnTo>
                    <a:pt x="35539" y="1363387"/>
                  </a:lnTo>
                  <a:lnTo>
                    <a:pt x="35820" y="1363106"/>
                  </a:lnTo>
                  <a:lnTo>
                    <a:pt x="36007" y="1362732"/>
                  </a:lnTo>
                  <a:lnTo>
                    <a:pt x="36287" y="1362732"/>
                  </a:lnTo>
                  <a:lnTo>
                    <a:pt x="40496" y="1361236"/>
                  </a:lnTo>
                  <a:lnTo>
                    <a:pt x="41992" y="1361423"/>
                  </a:lnTo>
                  <a:lnTo>
                    <a:pt x="44611" y="1360955"/>
                  </a:lnTo>
                  <a:lnTo>
                    <a:pt x="44985" y="1361143"/>
                  </a:lnTo>
                  <a:lnTo>
                    <a:pt x="45452" y="1360768"/>
                  </a:lnTo>
                  <a:lnTo>
                    <a:pt x="45640" y="1360768"/>
                  </a:lnTo>
                  <a:lnTo>
                    <a:pt x="45827" y="1360955"/>
                  </a:lnTo>
                  <a:lnTo>
                    <a:pt x="45827" y="1361704"/>
                  </a:lnTo>
                  <a:lnTo>
                    <a:pt x="46294" y="1361704"/>
                  </a:lnTo>
                  <a:lnTo>
                    <a:pt x="46294" y="1361236"/>
                  </a:lnTo>
                  <a:lnTo>
                    <a:pt x="46668" y="1361236"/>
                  </a:lnTo>
                  <a:lnTo>
                    <a:pt x="46855" y="1360955"/>
                  </a:lnTo>
                  <a:lnTo>
                    <a:pt x="47229" y="1360675"/>
                  </a:lnTo>
                  <a:lnTo>
                    <a:pt x="48445" y="1360675"/>
                  </a:lnTo>
                  <a:lnTo>
                    <a:pt x="51532" y="1359927"/>
                  </a:lnTo>
                  <a:lnTo>
                    <a:pt x="57798" y="1361423"/>
                  </a:lnTo>
                  <a:lnTo>
                    <a:pt x="63783" y="1364790"/>
                  </a:lnTo>
                  <a:lnTo>
                    <a:pt x="65373" y="1366941"/>
                  </a:lnTo>
                  <a:lnTo>
                    <a:pt x="65373" y="1370121"/>
                  </a:lnTo>
                  <a:lnTo>
                    <a:pt x="67711" y="1383682"/>
                  </a:lnTo>
                  <a:lnTo>
                    <a:pt x="69020" y="1390602"/>
                  </a:lnTo>
                  <a:lnTo>
                    <a:pt x="70236" y="1397617"/>
                  </a:lnTo>
                  <a:lnTo>
                    <a:pt x="71078" y="1403509"/>
                  </a:lnTo>
                  <a:lnTo>
                    <a:pt x="71826" y="1407717"/>
                  </a:lnTo>
                  <a:lnTo>
                    <a:pt x="72668" y="1412768"/>
                  </a:lnTo>
                  <a:lnTo>
                    <a:pt x="74164" y="1419969"/>
                  </a:lnTo>
                  <a:lnTo>
                    <a:pt x="74632" y="1421652"/>
                  </a:lnTo>
                  <a:lnTo>
                    <a:pt x="74819" y="1422681"/>
                  </a:lnTo>
                  <a:lnTo>
                    <a:pt x="75006" y="1423616"/>
                  </a:lnTo>
                  <a:lnTo>
                    <a:pt x="74445" y="1428854"/>
                  </a:lnTo>
                  <a:lnTo>
                    <a:pt x="73416" y="1431846"/>
                  </a:lnTo>
                  <a:lnTo>
                    <a:pt x="72013" y="1436803"/>
                  </a:lnTo>
                  <a:lnTo>
                    <a:pt x="70610" y="1438861"/>
                  </a:lnTo>
                  <a:lnTo>
                    <a:pt x="69488" y="1440825"/>
                  </a:lnTo>
                  <a:lnTo>
                    <a:pt x="67805" y="1444004"/>
                  </a:lnTo>
                  <a:lnTo>
                    <a:pt x="67056" y="1446997"/>
                  </a:lnTo>
                  <a:lnTo>
                    <a:pt x="66402" y="1448867"/>
                  </a:lnTo>
                  <a:lnTo>
                    <a:pt x="62661" y="1455134"/>
                  </a:lnTo>
                  <a:lnTo>
                    <a:pt x="60790" y="1456911"/>
                  </a:lnTo>
                  <a:lnTo>
                    <a:pt x="52935" y="1458220"/>
                  </a:lnTo>
                  <a:lnTo>
                    <a:pt x="44330" y="1459810"/>
                  </a:lnTo>
                  <a:lnTo>
                    <a:pt x="43395" y="1459529"/>
                  </a:lnTo>
                  <a:lnTo>
                    <a:pt x="39374" y="1458781"/>
                  </a:lnTo>
                  <a:lnTo>
                    <a:pt x="33201" y="1457191"/>
                  </a:lnTo>
                  <a:lnTo>
                    <a:pt x="31517" y="1457659"/>
                  </a:lnTo>
                  <a:lnTo>
                    <a:pt x="31517" y="1462429"/>
                  </a:lnTo>
                  <a:lnTo>
                    <a:pt x="30769" y="1467198"/>
                  </a:lnTo>
                  <a:lnTo>
                    <a:pt x="29740" y="1472436"/>
                  </a:lnTo>
                  <a:lnTo>
                    <a:pt x="24223" y="1477673"/>
                  </a:lnTo>
                  <a:lnTo>
                    <a:pt x="13374" y="1484968"/>
                  </a:lnTo>
                  <a:lnTo>
                    <a:pt x="9820" y="1485248"/>
                  </a:lnTo>
                  <a:lnTo>
                    <a:pt x="6921" y="1484313"/>
                  </a:lnTo>
                  <a:lnTo>
                    <a:pt x="3741" y="1484594"/>
                  </a:lnTo>
                  <a:lnTo>
                    <a:pt x="0" y="1487961"/>
                  </a:lnTo>
                  <a:lnTo>
                    <a:pt x="1216" y="1488334"/>
                  </a:lnTo>
                  <a:lnTo>
                    <a:pt x="8230" y="1496471"/>
                  </a:lnTo>
                  <a:lnTo>
                    <a:pt x="10288" y="1501054"/>
                  </a:lnTo>
                  <a:lnTo>
                    <a:pt x="15618" y="1510032"/>
                  </a:lnTo>
                  <a:lnTo>
                    <a:pt x="15618" y="1510313"/>
                  </a:lnTo>
                  <a:lnTo>
                    <a:pt x="32546" y="1513680"/>
                  </a:lnTo>
                  <a:lnTo>
                    <a:pt x="44330" y="1516111"/>
                  </a:lnTo>
                  <a:lnTo>
                    <a:pt x="63783" y="1520133"/>
                  </a:lnTo>
                  <a:lnTo>
                    <a:pt x="79308" y="1523406"/>
                  </a:lnTo>
                  <a:lnTo>
                    <a:pt x="90437" y="1525838"/>
                  </a:lnTo>
                  <a:lnTo>
                    <a:pt x="95301" y="1526866"/>
                  </a:lnTo>
                  <a:lnTo>
                    <a:pt x="115034" y="1526586"/>
                  </a:lnTo>
                  <a:lnTo>
                    <a:pt x="133365" y="1526305"/>
                  </a:lnTo>
                  <a:lnTo>
                    <a:pt x="133365" y="1526492"/>
                  </a:lnTo>
                  <a:lnTo>
                    <a:pt x="144494" y="1519852"/>
                  </a:lnTo>
                  <a:lnTo>
                    <a:pt x="154969" y="1513773"/>
                  </a:lnTo>
                  <a:lnTo>
                    <a:pt x="161796" y="1511903"/>
                  </a:lnTo>
                  <a:lnTo>
                    <a:pt x="174235" y="1508629"/>
                  </a:lnTo>
                  <a:lnTo>
                    <a:pt x="184429" y="1506011"/>
                  </a:lnTo>
                  <a:lnTo>
                    <a:pt x="194810" y="1503486"/>
                  </a:lnTo>
                  <a:lnTo>
                    <a:pt x="205939" y="1502270"/>
                  </a:lnTo>
                  <a:lnTo>
                    <a:pt x="216975" y="1503486"/>
                  </a:lnTo>
                  <a:lnTo>
                    <a:pt x="226795" y="1504701"/>
                  </a:lnTo>
                  <a:lnTo>
                    <a:pt x="236615" y="1509377"/>
                  </a:lnTo>
                  <a:lnTo>
                    <a:pt x="244377" y="1515082"/>
                  </a:lnTo>
                  <a:lnTo>
                    <a:pt x="248025" y="1518075"/>
                  </a:lnTo>
                  <a:lnTo>
                    <a:pt x="253449" y="1522751"/>
                  </a:lnTo>
                  <a:lnTo>
                    <a:pt x="256535" y="1524248"/>
                  </a:lnTo>
                  <a:lnTo>
                    <a:pt x="263456" y="1527521"/>
                  </a:lnTo>
                  <a:lnTo>
                    <a:pt x="265888" y="1528643"/>
                  </a:lnTo>
                  <a:lnTo>
                    <a:pt x="270377" y="1531075"/>
                  </a:lnTo>
                  <a:lnTo>
                    <a:pt x="279729" y="1536967"/>
                  </a:lnTo>
                  <a:lnTo>
                    <a:pt x="288801" y="1542578"/>
                  </a:lnTo>
                  <a:lnTo>
                    <a:pt x="308534" y="1549780"/>
                  </a:lnTo>
                  <a:lnTo>
                    <a:pt x="323405" y="1551089"/>
                  </a:lnTo>
                  <a:lnTo>
                    <a:pt x="331167" y="1551650"/>
                  </a:lnTo>
                  <a:lnTo>
                    <a:pt x="335095" y="1556233"/>
                  </a:lnTo>
                  <a:lnTo>
                    <a:pt x="335095" y="1560815"/>
                  </a:lnTo>
                  <a:lnTo>
                    <a:pt x="338929" y="1568578"/>
                  </a:lnTo>
                  <a:lnTo>
                    <a:pt x="342671" y="1574563"/>
                  </a:lnTo>
                  <a:lnTo>
                    <a:pt x="350433" y="1581110"/>
                  </a:lnTo>
                  <a:lnTo>
                    <a:pt x="350714" y="1581297"/>
                  </a:lnTo>
                  <a:lnTo>
                    <a:pt x="351087" y="1585319"/>
                  </a:lnTo>
                  <a:lnTo>
                    <a:pt x="350433" y="1586534"/>
                  </a:lnTo>
                  <a:lnTo>
                    <a:pt x="346598" y="1587376"/>
                  </a:lnTo>
                  <a:lnTo>
                    <a:pt x="341268" y="1594016"/>
                  </a:lnTo>
                  <a:lnTo>
                    <a:pt x="342203" y="1598038"/>
                  </a:lnTo>
                  <a:lnTo>
                    <a:pt x="344073" y="1601311"/>
                  </a:lnTo>
                  <a:lnTo>
                    <a:pt x="342203" y="1609541"/>
                  </a:lnTo>
                  <a:lnTo>
                    <a:pt x="342577" y="1613376"/>
                  </a:lnTo>
                  <a:lnTo>
                    <a:pt x="346879" y="1622260"/>
                  </a:lnTo>
                  <a:lnTo>
                    <a:pt x="349591" y="1624037"/>
                  </a:lnTo>
                  <a:lnTo>
                    <a:pt x="354267" y="1626282"/>
                  </a:lnTo>
                  <a:lnTo>
                    <a:pt x="356979" y="1633857"/>
                  </a:lnTo>
                  <a:lnTo>
                    <a:pt x="357915" y="1643490"/>
                  </a:lnTo>
                  <a:lnTo>
                    <a:pt x="356044" y="1649569"/>
                  </a:lnTo>
                  <a:lnTo>
                    <a:pt x="358195" y="1652749"/>
                  </a:lnTo>
                  <a:lnTo>
                    <a:pt x="363340" y="1654339"/>
                  </a:lnTo>
                  <a:lnTo>
                    <a:pt x="369325" y="1648447"/>
                  </a:lnTo>
                  <a:lnTo>
                    <a:pt x="370260" y="1648073"/>
                  </a:lnTo>
                  <a:lnTo>
                    <a:pt x="384756" y="1659109"/>
                  </a:lnTo>
                  <a:lnTo>
                    <a:pt x="402619" y="1673044"/>
                  </a:lnTo>
                  <a:lnTo>
                    <a:pt x="403087" y="1673979"/>
                  </a:lnTo>
                  <a:lnTo>
                    <a:pt x="404583" y="1679216"/>
                  </a:lnTo>
                  <a:lnTo>
                    <a:pt x="409727" y="1679029"/>
                  </a:lnTo>
                  <a:lnTo>
                    <a:pt x="423007" y="1669490"/>
                  </a:lnTo>
                  <a:lnTo>
                    <a:pt x="436288" y="1658734"/>
                  </a:lnTo>
                  <a:lnTo>
                    <a:pt x="445173" y="1649289"/>
                  </a:lnTo>
                  <a:lnTo>
                    <a:pt x="445827" y="1660979"/>
                  </a:lnTo>
                  <a:lnTo>
                    <a:pt x="446388" y="1672389"/>
                  </a:lnTo>
                  <a:lnTo>
                    <a:pt x="447511" y="1687820"/>
                  </a:lnTo>
                  <a:lnTo>
                    <a:pt x="448633" y="1707741"/>
                  </a:lnTo>
                  <a:lnTo>
                    <a:pt x="449942" y="1726165"/>
                  </a:lnTo>
                  <a:lnTo>
                    <a:pt x="450223" y="1731402"/>
                  </a:lnTo>
                  <a:lnTo>
                    <a:pt x="451532" y="1750201"/>
                  </a:lnTo>
                  <a:lnTo>
                    <a:pt x="451812" y="1754316"/>
                  </a:lnTo>
                  <a:lnTo>
                    <a:pt x="458359" y="1759740"/>
                  </a:lnTo>
                  <a:lnTo>
                    <a:pt x="474820" y="1773114"/>
                  </a:lnTo>
                  <a:lnTo>
                    <a:pt x="487912" y="1783776"/>
                  </a:lnTo>
                  <a:lnTo>
                    <a:pt x="502035" y="1795092"/>
                  </a:lnTo>
                  <a:lnTo>
                    <a:pt x="503250" y="1796214"/>
                  </a:lnTo>
                  <a:lnTo>
                    <a:pt x="515783" y="1806315"/>
                  </a:lnTo>
                  <a:lnTo>
                    <a:pt x="524200" y="1813048"/>
                  </a:lnTo>
                  <a:lnTo>
                    <a:pt x="546552" y="1831286"/>
                  </a:lnTo>
                  <a:lnTo>
                    <a:pt x="555811" y="1822214"/>
                  </a:lnTo>
                  <a:lnTo>
                    <a:pt x="564602" y="1813890"/>
                  </a:lnTo>
                  <a:lnTo>
                    <a:pt x="574329" y="1824084"/>
                  </a:lnTo>
                  <a:lnTo>
                    <a:pt x="583774" y="1834091"/>
                  </a:lnTo>
                  <a:lnTo>
                    <a:pt x="593220" y="1844192"/>
                  </a:lnTo>
                  <a:lnTo>
                    <a:pt x="602760" y="1854292"/>
                  </a:lnTo>
                  <a:lnTo>
                    <a:pt x="612299" y="1864486"/>
                  </a:lnTo>
                  <a:lnTo>
                    <a:pt x="620249" y="1872716"/>
                  </a:lnTo>
                  <a:lnTo>
                    <a:pt x="629695" y="1883285"/>
                  </a:lnTo>
                  <a:lnTo>
                    <a:pt x="637550" y="1891795"/>
                  </a:lnTo>
                  <a:lnTo>
                    <a:pt x="652608" y="1908256"/>
                  </a:lnTo>
                  <a:lnTo>
                    <a:pt x="656723" y="1904141"/>
                  </a:lnTo>
                  <a:lnTo>
                    <a:pt x="654198" y="1903205"/>
                  </a:lnTo>
                  <a:lnTo>
                    <a:pt x="653263" y="1901989"/>
                  </a:lnTo>
                  <a:lnTo>
                    <a:pt x="653263" y="1900587"/>
                  </a:lnTo>
                  <a:lnTo>
                    <a:pt x="653824" y="1899932"/>
                  </a:lnTo>
                  <a:lnTo>
                    <a:pt x="655414" y="1900119"/>
                  </a:lnTo>
                  <a:lnTo>
                    <a:pt x="658593" y="1899651"/>
                  </a:lnTo>
                  <a:lnTo>
                    <a:pt x="661960" y="1897968"/>
                  </a:lnTo>
                  <a:lnTo>
                    <a:pt x="662615" y="1897126"/>
                  </a:lnTo>
                  <a:lnTo>
                    <a:pt x="662895" y="1896285"/>
                  </a:lnTo>
                  <a:lnTo>
                    <a:pt x="662895" y="1895069"/>
                  </a:lnTo>
                  <a:lnTo>
                    <a:pt x="661867" y="1894133"/>
                  </a:lnTo>
                  <a:lnTo>
                    <a:pt x="660838" y="1893853"/>
                  </a:lnTo>
                  <a:lnTo>
                    <a:pt x="659529" y="1894040"/>
                  </a:lnTo>
                  <a:lnTo>
                    <a:pt x="657471" y="1894040"/>
                  </a:lnTo>
                  <a:lnTo>
                    <a:pt x="656442" y="1893572"/>
                  </a:lnTo>
                  <a:lnTo>
                    <a:pt x="656162" y="1892637"/>
                  </a:lnTo>
                  <a:lnTo>
                    <a:pt x="655975" y="1891328"/>
                  </a:lnTo>
                  <a:lnTo>
                    <a:pt x="656442" y="1890673"/>
                  </a:lnTo>
                  <a:lnTo>
                    <a:pt x="657191" y="1890673"/>
                  </a:lnTo>
                  <a:lnTo>
                    <a:pt x="659154" y="1891047"/>
                  </a:lnTo>
                  <a:lnTo>
                    <a:pt x="659996" y="1890860"/>
                  </a:lnTo>
                  <a:lnTo>
                    <a:pt x="660370" y="1890580"/>
                  </a:lnTo>
                  <a:lnTo>
                    <a:pt x="660838" y="1890299"/>
                  </a:lnTo>
                  <a:lnTo>
                    <a:pt x="661212" y="1889270"/>
                  </a:lnTo>
                  <a:lnTo>
                    <a:pt x="660370" y="1887587"/>
                  </a:lnTo>
                  <a:lnTo>
                    <a:pt x="660370" y="1885716"/>
                  </a:lnTo>
                  <a:lnTo>
                    <a:pt x="659154" y="1884781"/>
                  </a:lnTo>
                  <a:lnTo>
                    <a:pt x="657097" y="1884033"/>
                  </a:lnTo>
                  <a:lnTo>
                    <a:pt x="655787" y="1884033"/>
                  </a:lnTo>
                  <a:lnTo>
                    <a:pt x="654759" y="1883659"/>
                  </a:lnTo>
                  <a:lnTo>
                    <a:pt x="653263" y="1882162"/>
                  </a:lnTo>
                  <a:lnTo>
                    <a:pt x="652888" y="1881414"/>
                  </a:lnTo>
                  <a:lnTo>
                    <a:pt x="652608" y="1880105"/>
                  </a:lnTo>
                  <a:lnTo>
                    <a:pt x="653263" y="1878515"/>
                  </a:lnTo>
                  <a:lnTo>
                    <a:pt x="654198" y="1878515"/>
                  </a:lnTo>
                  <a:lnTo>
                    <a:pt x="655320" y="1879076"/>
                  </a:lnTo>
                  <a:lnTo>
                    <a:pt x="656442" y="1880199"/>
                  </a:lnTo>
                  <a:lnTo>
                    <a:pt x="657097" y="1880479"/>
                  </a:lnTo>
                  <a:lnTo>
                    <a:pt x="659809" y="1880853"/>
                  </a:lnTo>
                  <a:lnTo>
                    <a:pt x="660838" y="1880292"/>
                  </a:lnTo>
                  <a:lnTo>
                    <a:pt x="661492" y="1879357"/>
                  </a:lnTo>
                  <a:lnTo>
                    <a:pt x="661679" y="1878047"/>
                  </a:lnTo>
                  <a:lnTo>
                    <a:pt x="661399" y="1877206"/>
                  </a:lnTo>
                  <a:lnTo>
                    <a:pt x="660651" y="1876457"/>
                  </a:lnTo>
                  <a:lnTo>
                    <a:pt x="658593" y="1875055"/>
                  </a:lnTo>
                  <a:lnTo>
                    <a:pt x="658126" y="1874400"/>
                  </a:lnTo>
                  <a:lnTo>
                    <a:pt x="657939" y="1873652"/>
                  </a:lnTo>
                  <a:lnTo>
                    <a:pt x="658406" y="1871033"/>
                  </a:lnTo>
                  <a:lnTo>
                    <a:pt x="658780" y="1869630"/>
                  </a:lnTo>
                  <a:lnTo>
                    <a:pt x="660090" y="1868321"/>
                  </a:lnTo>
                  <a:lnTo>
                    <a:pt x="660744" y="1868040"/>
                  </a:lnTo>
                  <a:lnTo>
                    <a:pt x="661399" y="1868040"/>
                  </a:lnTo>
                  <a:lnTo>
                    <a:pt x="661679" y="1868789"/>
                  </a:lnTo>
                  <a:lnTo>
                    <a:pt x="661306" y="1871968"/>
                  </a:lnTo>
                  <a:lnTo>
                    <a:pt x="661867" y="1872716"/>
                  </a:lnTo>
                  <a:lnTo>
                    <a:pt x="663083" y="1873465"/>
                  </a:lnTo>
                  <a:lnTo>
                    <a:pt x="665514" y="1874400"/>
                  </a:lnTo>
                  <a:lnTo>
                    <a:pt x="668413" y="1873839"/>
                  </a:lnTo>
                  <a:lnTo>
                    <a:pt x="669816" y="1873371"/>
                  </a:lnTo>
                  <a:lnTo>
                    <a:pt x="670003" y="1872530"/>
                  </a:lnTo>
                  <a:lnTo>
                    <a:pt x="669629" y="1871875"/>
                  </a:lnTo>
                  <a:lnTo>
                    <a:pt x="666730" y="1869817"/>
                  </a:lnTo>
                  <a:lnTo>
                    <a:pt x="666075" y="1868976"/>
                  </a:lnTo>
                  <a:lnTo>
                    <a:pt x="665701" y="1867947"/>
                  </a:lnTo>
                  <a:lnTo>
                    <a:pt x="665701" y="1867199"/>
                  </a:lnTo>
                  <a:lnTo>
                    <a:pt x="666356" y="1866544"/>
                  </a:lnTo>
                  <a:lnTo>
                    <a:pt x="667198" y="1866263"/>
                  </a:lnTo>
                  <a:lnTo>
                    <a:pt x="669816" y="1865515"/>
                  </a:lnTo>
                  <a:lnTo>
                    <a:pt x="670564" y="1864580"/>
                  </a:lnTo>
                  <a:lnTo>
                    <a:pt x="670377" y="1863925"/>
                  </a:lnTo>
                  <a:lnTo>
                    <a:pt x="666917" y="1862055"/>
                  </a:lnTo>
                  <a:lnTo>
                    <a:pt x="665421" y="1860371"/>
                  </a:lnTo>
                  <a:lnTo>
                    <a:pt x="664860" y="1858501"/>
                  </a:lnTo>
                  <a:lnTo>
                    <a:pt x="664860" y="1856537"/>
                  </a:lnTo>
                  <a:lnTo>
                    <a:pt x="665327" y="1855695"/>
                  </a:lnTo>
                  <a:lnTo>
                    <a:pt x="666262" y="1855695"/>
                  </a:lnTo>
                  <a:lnTo>
                    <a:pt x="668694" y="1858127"/>
                  </a:lnTo>
                  <a:lnTo>
                    <a:pt x="670003" y="1858314"/>
                  </a:lnTo>
                  <a:lnTo>
                    <a:pt x="670845" y="1857659"/>
                  </a:lnTo>
                  <a:lnTo>
                    <a:pt x="671219" y="1856630"/>
                  </a:lnTo>
                  <a:lnTo>
                    <a:pt x="671219" y="1854573"/>
                  </a:lnTo>
                  <a:lnTo>
                    <a:pt x="671593" y="1853264"/>
                  </a:lnTo>
                  <a:lnTo>
                    <a:pt x="672341" y="1852983"/>
                  </a:lnTo>
                  <a:lnTo>
                    <a:pt x="675521" y="1853825"/>
                  </a:lnTo>
                  <a:lnTo>
                    <a:pt x="676830" y="1853638"/>
                  </a:lnTo>
                  <a:lnTo>
                    <a:pt x="677485" y="1852703"/>
                  </a:lnTo>
                  <a:lnTo>
                    <a:pt x="677485" y="1851393"/>
                  </a:lnTo>
                  <a:lnTo>
                    <a:pt x="676830" y="1849523"/>
                  </a:lnTo>
                  <a:lnTo>
                    <a:pt x="677391" y="1848307"/>
                  </a:lnTo>
                  <a:lnTo>
                    <a:pt x="679262" y="1846998"/>
                  </a:lnTo>
                  <a:lnTo>
                    <a:pt x="679543" y="1846249"/>
                  </a:lnTo>
                  <a:lnTo>
                    <a:pt x="679168" y="1845875"/>
                  </a:lnTo>
                  <a:lnTo>
                    <a:pt x="676737" y="1845688"/>
                  </a:lnTo>
                  <a:lnTo>
                    <a:pt x="676269" y="1844940"/>
                  </a:lnTo>
                  <a:lnTo>
                    <a:pt x="676269" y="1842976"/>
                  </a:lnTo>
                  <a:lnTo>
                    <a:pt x="674025" y="1842321"/>
                  </a:lnTo>
                  <a:lnTo>
                    <a:pt x="672622" y="1842041"/>
                  </a:lnTo>
                  <a:lnTo>
                    <a:pt x="669816" y="1841573"/>
                  </a:lnTo>
                  <a:lnTo>
                    <a:pt x="669068" y="1840825"/>
                  </a:lnTo>
                  <a:lnTo>
                    <a:pt x="669068" y="1839890"/>
                  </a:lnTo>
                  <a:lnTo>
                    <a:pt x="670284" y="1839142"/>
                  </a:lnTo>
                  <a:lnTo>
                    <a:pt x="671687" y="1838019"/>
                  </a:lnTo>
                  <a:lnTo>
                    <a:pt x="671687" y="1837084"/>
                  </a:lnTo>
                  <a:lnTo>
                    <a:pt x="670377" y="1834840"/>
                  </a:lnTo>
                  <a:lnTo>
                    <a:pt x="670377" y="1833811"/>
                  </a:lnTo>
                  <a:lnTo>
                    <a:pt x="671967" y="1832876"/>
                  </a:lnTo>
                  <a:lnTo>
                    <a:pt x="672902" y="1832221"/>
                  </a:lnTo>
                  <a:lnTo>
                    <a:pt x="673931" y="1829509"/>
                  </a:lnTo>
                  <a:lnTo>
                    <a:pt x="686557" y="1819128"/>
                  </a:lnTo>
                  <a:lnTo>
                    <a:pt x="686557" y="1819502"/>
                  </a:lnTo>
                  <a:lnTo>
                    <a:pt x="702082" y="1836242"/>
                  </a:lnTo>
                  <a:lnTo>
                    <a:pt x="717326" y="1853170"/>
                  </a:lnTo>
                  <a:lnTo>
                    <a:pt x="720413" y="1856630"/>
                  </a:lnTo>
                  <a:lnTo>
                    <a:pt x="734721" y="1843818"/>
                  </a:lnTo>
                  <a:lnTo>
                    <a:pt x="739959" y="1838580"/>
                  </a:lnTo>
                  <a:lnTo>
                    <a:pt x="744635" y="1832314"/>
                  </a:lnTo>
                  <a:lnTo>
                    <a:pt x="752024" y="1833530"/>
                  </a:lnTo>
                  <a:lnTo>
                    <a:pt x="769512" y="1846156"/>
                  </a:lnTo>
                  <a:lnTo>
                    <a:pt x="777181" y="1851861"/>
                  </a:lnTo>
                  <a:lnTo>
                    <a:pt x="824036" y="1812113"/>
                  </a:lnTo>
                  <a:lnTo>
                    <a:pt x="830770" y="1806502"/>
                  </a:lnTo>
                  <a:lnTo>
                    <a:pt x="834418" y="1803509"/>
                  </a:lnTo>
                  <a:lnTo>
                    <a:pt x="860698" y="1781999"/>
                  </a:lnTo>
                  <a:lnTo>
                    <a:pt x="879122" y="1766848"/>
                  </a:lnTo>
                  <a:lnTo>
                    <a:pt x="897172" y="1752539"/>
                  </a:lnTo>
                  <a:lnTo>
                    <a:pt x="902222" y="1748611"/>
                  </a:lnTo>
                  <a:lnTo>
                    <a:pt x="909611" y="1743654"/>
                  </a:lnTo>
                  <a:lnTo>
                    <a:pt x="910826" y="1743280"/>
                  </a:lnTo>
                  <a:lnTo>
                    <a:pt x="912229" y="1742812"/>
                  </a:lnTo>
                  <a:lnTo>
                    <a:pt x="913726" y="1741503"/>
                  </a:lnTo>
                  <a:lnTo>
                    <a:pt x="915222" y="1741503"/>
                  </a:lnTo>
                  <a:lnTo>
                    <a:pt x="918495" y="1739820"/>
                  </a:lnTo>
                  <a:lnTo>
                    <a:pt x="919431" y="1739352"/>
                  </a:lnTo>
                  <a:lnTo>
                    <a:pt x="930934" y="1734956"/>
                  </a:lnTo>
                  <a:lnTo>
                    <a:pt x="937668" y="1732525"/>
                  </a:lnTo>
                  <a:lnTo>
                    <a:pt x="941876" y="1732338"/>
                  </a:lnTo>
                  <a:lnTo>
                    <a:pt x="945149" y="1730467"/>
                  </a:lnTo>
                  <a:lnTo>
                    <a:pt x="951322" y="1732151"/>
                  </a:lnTo>
                  <a:lnTo>
                    <a:pt x="961516" y="1722985"/>
                  </a:lnTo>
                  <a:lnTo>
                    <a:pt x="967502" y="1697921"/>
                  </a:lnTo>
                  <a:lnTo>
                    <a:pt x="982372" y="1702691"/>
                  </a:lnTo>
                  <a:lnTo>
                    <a:pt x="982840" y="1702878"/>
                  </a:lnTo>
                  <a:lnTo>
                    <a:pt x="983214" y="1702878"/>
                  </a:lnTo>
                  <a:lnTo>
                    <a:pt x="984149" y="1702784"/>
                  </a:lnTo>
                  <a:lnTo>
                    <a:pt x="984430" y="1702504"/>
                  </a:lnTo>
                  <a:lnTo>
                    <a:pt x="997336" y="1698763"/>
                  </a:lnTo>
                  <a:lnTo>
                    <a:pt x="1002386" y="1702036"/>
                  </a:lnTo>
                  <a:lnTo>
                    <a:pt x="1011364" y="1707834"/>
                  </a:lnTo>
                  <a:lnTo>
                    <a:pt x="1018285" y="1712230"/>
                  </a:lnTo>
                  <a:lnTo>
                    <a:pt x="1023803" y="1715690"/>
                  </a:lnTo>
                  <a:lnTo>
                    <a:pt x="1029040" y="1718964"/>
                  </a:lnTo>
                  <a:lnTo>
                    <a:pt x="1031379" y="1732992"/>
                  </a:lnTo>
                  <a:lnTo>
                    <a:pt x="1037644" y="1764510"/>
                  </a:lnTo>
                  <a:lnTo>
                    <a:pt x="1037832" y="1764697"/>
                  </a:lnTo>
                  <a:lnTo>
                    <a:pt x="1040356" y="1766100"/>
                  </a:lnTo>
                  <a:lnTo>
                    <a:pt x="1053918" y="1773675"/>
                  </a:lnTo>
                  <a:lnTo>
                    <a:pt x="1064018" y="1779100"/>
                  </a:lnTo>
                  <a:lnTo>
                    <a:pt x="1067946" y="1781157"/>
                  </a:lnTo>
                  <a:lnTo>
                    <a:pt x="1066730" y="1776761"/>
                  </a:lnTo>
                  <a:lnTo>
                    <a:pt x="1062522" y="1760769"/>
                  </a:lnTo>
                  <a:lnTo>
                    <a:pt x="1062335" y="1760769"/>
                  </a:lnTo>
                  <a:lnTo>
                    <a:pt x="1061493" y="1752352"/>
                  </a:lnTo>
                  <a:lnTo>
                    <a:pt x="1063457" y="1747114"/>
                  </a:lnTo>
                  <a:lnTo>
                    <a:pt x="1065140" y="1740568"/>
                  </a:lnTo>
                  <a:lnTo>
                    <a:pt x="1070004" y="1721676"/>
                  </a:lnTo>
                  <a:lnTo>
                    <a:pt x="1073183" y="1708302"/>
                  </a:lnTo>
                  <a:lnTo>
                    <a:pt x="1088802" y="1713539"/>
                  </a:lnTo>
                  <a:lnTo>
                    <a:pt x="1091794" y="1708022"/>
                  </a:lnTo>
                  <a:lnTo>
                    <a:pt x="1097313" y="1703532"/>
                  </a:lnTo>
                  <a:lnTo>
                    <a:pt x="1095816" y="1697453"/>
                  </a:lnTo>
                  <a:lnTo>
                    <a:pt x="1098061" y="1687166"/>
                  </a:lnTo>
                  <a:lnTo>
                    <a:pt x="1106384" y="1684173"/>
                  </a:lnTo>
                  <a:lnTo>
                    <a:pt x="1111715" y="1681367"/>
                  </a:lnTo>
                  <a:lnTo>
                    <a:pt x="1117888" y="1677159"/>
                  </a:lnTo>
                  <a:lnTo>
                    <a:pt x="1102363" y="1655368"/>
                  </a:lnTo>
                  <a:lnTo>
                    <a:pt x="1097686" y="1648915"/>
                  </a:lnTo>
                  <a:lnTo>
                    <a:pt x="1097313" y="1648634"/>
                  </a:lnTo>
                  <a:lnTo>
                    <a:pt x="1080946" y="1625534"/>
                  </a:lnTo>
                  <a:lnTo>
                    <a:pt x="1046903" y="1578211"/>
                  </a:lnTo>
                  <a:lnTo>
                    <a:pt x="1032407" y="1558010"/>
                  </a:lnTo>
                  <a:lnTo>
                    <a:pt x="1038018" y="1545945"/>
                  </a:lnTo>
                  <a:lnTo>
                    <a:pt x="1040170" y="1541362"/>
                  </a:lnTo>
                  <a:lnTo>
                    <a:pt x="1060464" y="1526586"/>
                  </a:lnTo>
                  <a:lnTo>
                    <a:pt x="1068133" y="1525089"/>
                  </a:lnTo>
                  <a:lnTo>
                    <a:pt x="1065702" y="1510780"/>
                  </a:lnTo>
                  <a:lnTo>
                    <a:pt x="1090486" y="1506572"/>
                  </a:lnTo>
                  <a:lnTo>
                    <a:pt x="1091701" y="1506291"/>
                  </a:lnTo>
                  <a:lnTo>
                    <a:pt x="1088709" y="1488428"/>
                  </a:lnTo>
                  <a:lnTo>
                    <a:pt x="1086838" y="1488428"/>
                  </a:lnTo>
                  <a:lnTo>
                    <a:pt x="1086744" y="1484500"/>
                  </a:lnTo>
                  <a:lnTo>
                    <a:pt x="1086557" y="1474867"/>
                  </a:lnTo>
                  <a:lnTo>
                    <a:pt x="1086557" y="1463831"/>
                  </a:lnTo>
                  <a:lnTo>
                    <a:pt x="1089363" y="1465141"/>
                  </a:lnTo>
                  <a:lnTo>
                    <a:pt x="1091794" y="1466169"/>
                  </a:lnTo>
                  <a:lnTo>
                    <a:pt x="1096658" y="1468040"/>
                  </a:lnTo>
                  <a:lnTo>
                    <a:pt x="1100492" y="1472436"/>
                  </a:lnTo>
                  <a:lnTo>
                    <a:pt x="1103766" y="1469256"/>
                  </a:lnTo>
                  <a:lnTo>
                    <a:pt x="1121535" y="1485622"/>
                  </a:lnTo>
                  <a:lnTo>
                    <a:pt x="1129485" y="1478795"/>
                  </a:lnTo>
                  <a:lnTo>
                    <a:pt x="1131729" y="1476831"/>
                  </a:lnTo>
                  <a:lnTo>
                    <a:pt x="1142110" y="1480105"/>
                  </a:lnTo>
                  <a:lnTo>
                    <a:pt x="1151089" y="1482723"/>
                  </a:lnTo>
                  <a:lnTo>
                    <a:pt x="1158009" y="1494320"/>
                  </a:lnTo>
                  <a:lnTo>
                    <a:pt x="1147815" y="1499370"/>
                  </a:lnTo>
                  <a:lnTo>
                    <a:pt x="1145384" y="1496097"/>
                  </a:lnTo>
                  <a:lnTo>
                    <a:pt x="1137247" y="1500212"/>
                  </a:lnTo>
                  <a:lnTo>
                    <a:pt x="1141362" y="1505075"/>
                  </a:lnTo>
                  <a:lnTo>
                    <a:pt x="1144448" y="1508629"/>
                  </a:lnTo>
                  <a:lnTo>
                    <a:pt x="1150060" y="1515269"/>
                  </a:lnTo>
                  <a:lnTo>
                    <a:pt x="1151743" y="1517701"/>
                  </a:lnTo>
                  <a:lnTo>
                    <a:pt x="1153333" y="1520320"/>
                  </a:lnTo>
                  <a:lnTo>
                    <a:pt x="1149218" y="1523125"/>
                  </a:lnTo>
                  <a:lnTo>
                    <a:pt x="1154362" y="1527895"/>
                  </a:lnTo>
                  <a:lnTo>
                    <a:pt x="1156420" y="1530607"/>
                  </a:lnTo>
                  <a:lnTo>
                    <a:pt x="1156700" y="1527334"/>
                  </a:lnTo>
                  <a:lnTo>
                    <a:pt x="1161563" y="1523874"/>
                  </a:lnTo>
                  <a:lnTo>
                    <a:pt x="1163808" y="1527989"/>
                  </a:lnTo>
                  <a:lnTo>
                    <a:pt x="1171383" y="1530420"/>
                  </a:lnTo>
                  <a:lnTo>
                    <a:pt x="1173347" y="1524435"/>
                  </a:lnTo>
                  <a:lnTo>
                    <a:pt x="1179333" y="1520600"/>
                  </a:lnTo>
                  <a:lnTo>
                    <a:pt x="1184663" y="1517046"/>
                  </a:lnTo>
                  <a:lnTo>
                    <a:pt x="1183354" y="1515082"/>
                  </a:lnTo>
                  <a:lnTo>
                    <a:pt x="1181390" y="1508442"/>
                  </a:lnTo>
                  <a:lnTo>
                    <a:pt x="1178210" y="1502270"/>
                  </a:lnTo>
                  <a:lnTo>
                    <a:pt x="1175685" y="1497313"/>
                  </a:lnTo>
                  <a:lnTo>
                    <a:pt x="1174657" y="1489176"/>
                  </a:lnTo>
                  <a:lnTo>
                    <a:pt x="1172505" y="1488428"/>
                  </a:lnTo>
                  <a:lnTo>
                    <a:pt x="1174189" y="1482630"/>
                  </a:lnTo>
                  <a:lnTo>
                    <a:pt x="1178585" y="1486371"/>
                  </a:lnTo>
                  <a:lnTo>
                    <a:pt x="1185131" y="1492076"/>
                  </a:lnTo>
                  <a:lnTo>
                    <a:pt x="1188966" y="1497780"/>
                  </a:lnTo>
                  <a:lnTo>
                    <a:pt x="1201966" y="1502176"/>
                  </a:lnTo>
                  <a:lnTo>
                    <a:pt x="1219454" y="1507881"/>
                  </a:lnTo>
                  <a:lnTo>
                    <a:pt x="1228526" y="1510967"/>
                  </a:lnTo>
                  <a:lnTo>
                    <a:pt x="1231519" y="1507039"/>
                  </a:lnTo>
                  <a:lnTo>
                    <a:pt x="1234324" y="1509003"/>
                  </a:lnTo>
                  <a:lnTo>
                    <a:pt x="1236662" y="1505075"/>
                  </a:lnTo>
                  <a:lnTo>
                    <a:pt x="1230677" y="1488615"/>
                  </a:lnTo>
                  <a:lnTo>
                    <a:pt x="1234512" y="1488896"/>
                  </a:lnTo>
                  <a:lnTo>
                    <a:pt x="1245173" y="1490579"/>
                  </a:lnTo>
                  <a:lnTo>
                    <a:pt x="1250317" y="1487680"/>
                  </a:lnTo>
                  <a:lnTo>
                    <a:pt x="1255648" y="1493011"/>
                  </a:lnTo>
                  <a:lnTo>
                    <a:pt x="1256677" y="1496097"/>
                  </a:lnTo>
                  <a:lnTo>
                    <a:pt x="1259950" y="1500305"/>
                  </a:lnTo>
                  <a:lnTo>
                    <a:pt x="1260885" y="1502644"/>
                  </a:lnTo>
                  <a:lnTo>
                    <a:pt x="1267900" y="1504701"/>
                  </a:lnTo>
                  <a:lnTo>
                    <a:pt x="1275288" y="1508910"/>
                  </a:lnTo>
                  <a:lnTo>
                    <a:pt x="1282770" y="1517046"/>
                  </a:lnTo>
                  <a:lnTo>
                    <a:pt x="1287539" y="1518917"/>
                  </a:lnTo>
                  <a:lnTo>
                    <a:pt x="1298762" y="1518730"/>
                  </a:lnTo>
                  <a:lnTo>
                    <a:pt x="1307834" y="1520133"/>
                  </a:lnTo>
                  <a:lnTo>
                    <a:pt x="1321302" y="1526212"/>
                  </a:lnTo>
                  <a:lnTo>
                    <a:pt x="1329157" y="1531168"/>
                  </a:lnTo>
                  <a:lnTo>
                    <a:pt x="1339538" y="1533787"/>
                  </a:lnTo>
                  <a:lnTo>
                    <a:pt x="1341690" y="1534629"/>
                  </a:lnTo>
                  <a:lnTo>
                    <a:pt x="1345244" y="1535938"/>
                  </a:lnTo>
                  <a:lnTo>
                    <a:pt x="1351603" y="1537154"/>
                  </a:lnTo>
                  <a:lnTo>
                    <a:pt x="1352632" y="1535096"/>
                  </a:lnTo>
                  <a:lnTo>
                    <a:pt x="1353567" y="1533693"/>
                  </a:lnTo>
                  <a:lnTo>
                    <a:pt x="1354783" y="1532384"/>
                  </a:lnTo>
                  <a:lnTo>
                    <a:pt x="1355531" y="1531355"/>
                  </a:lnTo>
                  <a:lnTo>
                    <a:pt x="1357589" y="1528830"/>
                  </a:lnTo>
                  <a:lnTo>
                    <a:pt x="1359179" y="1526773"/>
                  </a:lnTo>
                  <a:lnTo>
                    <a:pt x="1361142" y="1522751"/>
                  </a:lnTo>
                  <a:lnTo>
                    <a:pt x="1361142" y="1520694"/>
                  </a:lnTo>
                  <a:lnTo>
                    <a:pt x="1364977" y="1515457"/>
                  </a:lnTo>
                  <a:lnTo>
                    <a:pt x="1365351" y="1514895"/>
                  </a:lnTo>
                  <a:lnTo>
                    <a:pt x="1364790" y="1513680"/>
                  </a:lnTo>
                  <a:lnTo>
                    <a:pt x="1364790" y="1513212"/>
                  </a:lnTo>
                  <a:lnTo>
                    <a:pt x="1382653" y="1497313"/>
                  </a:lnTo>
                  <a:lnTo>
                    <a:pt x="1390135" y="1492263"/>
                  </a:lnTo>
                  <a:lnTo>
                    <a:pt x="1396307" y="1488148"/>
                  </a:lnTo>
                  <a:lnTo>
                    <a:pt x="1398739" y="1486651"/>
                  </a:lnTo>
                  <a:lnTo>
                    <a:pt x="1403228" y="1483939"/>
                  </a:lnTo>
                  <a:lnTo>
                    <a:pt x="1410617" y="1481788"/>
                  </a:lnTo>
                  <a:lnTo>
                    <a:pt x="1414544" y="1480572"/>
                  </a:lnTo>
                  <a:lnTo>
                    <a:pt x="1420810" y="1478608"/>
                  </a:lnTo>
                  <a:lnTo>
                    <a:pt x="1424645" y="1476738"/>
                  </a:lnTo>
                  <a:lnTo>
                    <a:pt x="1427077" y="1475615"/>
                  </a:lnTo>
                  <a:lnTo>
                    <a:pt x="1431379" y="1474213"/>
                  </a:lnTo>
                  <a:lnTo>
                    <a:pt x="1432594" y="1474213"/>
                  </a:lnTo>
                  <a:lnTo>
                    <a:pt x="1434465" y="1471220"/>
                  </a:lnTo>
                  <a:lnTo>
                    <a:pt x="1435868" y="1469443"/>
                  </a:lnTo>
                  <a:lnTo>
                    <a:pt x="1436897" y="1469256"/>
                  </a:lnTo>
                  <a:lnTo>
                    <a:pt x="1438206" y="1469910"/>
                  </a:lnTo>
                  <a:lnTo>
                    <a:pt x="1444472" y="1478047"/>
                  </a:lnTo>
                  <a:lnTo>
                    <a:pt x="1454292" y="1491421"/>
                  </a:lnTo>
                  <a:lnTo>
                    <a:pt x="1464954" y="1502270"/>
                  </a:lnTo>
                  <a:lnTo>
                    <a:pt x="1465515" y="1503018"/>
                  </a:lnTo>
                  <a:lnTo>
                    <a:pt x="1468882" y="1506291"/>
                  </a:lnTo>
                  <a:lnTo>
                    <a:pt x="1473464" y="1511809"/>
                  </a:lnTo>
                  <a:lnTo>
                    <a:pt x="1483097" y="1506759"/>
                  </a:lnTo>
                  <a:lnTo>
                    <a:pt x="1485623" y="1501241"/>
                  </a:lnTo>
                  <a:lnTo>
                    <a:pt x="1491047" y="1494694"/>
                  </a:lnTo>
                  <a:lnTo>
                    <a:pt x="1496190" y="1488148"/>
                  </a:lnTo>
                  <a:lnTo>
                    <a:pt x="1497220" y="1486838"/>
                  </a:lnTo>
                  <a:lnTo>
                    <a:pt x="1500493" y="1482443"/>
                  </a:lnTo>
                  <a:lnTo>
                    <a:pt x="1501241" y="1481414"/>
                  </a:lnTo>
                  <a:lnTo>
                    <a:pt x="1491795" y="1474400"/>
                  </a:lnTo>
                  <a:lnTo>
                    <a:pt x="1480011" y="1460652"/>
                  </a:lnTo>
                  <a:lnTo>
                    <a:pt x="1471781" y="1446436"/>
                  </a:lnTo>
                  <a:lnTo>
                    <a:pt x="1464860" y="1433623"/>
                  </a:lnTo>
                  <a:lnTo>
                    <a:pt x="1464580" y="1425113"/>
                  </a:lnTo>
                  <a:lnTo>
                    <a:pt x="1465702" y="1423336"/>
                  </a:lnTo>
                  <a:lnTo>
                    <a:pt x="1467853" y="1422494"/>
                  </a:lnTo>
                  <a:lnTo>
                    <a:pt x="1463270" y="1419314"/>
                  </a:lnTo>
                  <a:lnTo>
                    <a:pt x="1453451" y="1409307"/>
                  </a:lnTo>
                  <a:lnTo>
                    <a:pt x="1465047" y="1398926"/>
                  </a:lnTo>
                  <a:lnTo>
                    <a:pt x="1473090" y="1391257"/>
                  </a:lnTo>
                  <a:lnTo>
                    <a:pt x="1475990" y="1388639"/>
                  </a:lnTo>
                  <a:lnTo>
                    <a:pt x="1480759" y="1384056"/>
                  </a:lnTo>
                  <a:lnTo>
                    <a:pt x="1484874" y="1382185"/>
                  </a:lnTo>
                  <a:lnTo>
                    <a:pt x="1486651" y="1381343"/>
                  </a:lnTo>
                  <a:lnTo>
                    <a:pt x="1493478" y="1377883"/>
                  </a:lnTo>
                  <a:lnTo>
                    <a:pt x="1494320" y="1377135"/>
                  </a:lnTo>
                  <a:lnTo>
                    <a:pt x="1496378" y="1375826"/>
                  </a:lnTo>
                  <a:lnTo>
                    <a:pt x="1502457" y="1371804"/>
                  </a:lnTo>
                  <a:lnTo>
                    <a:pt x="1507227" y="1368905"/>
                  </a:lnTo>
                  <a:lnTo>
                    <a:pt x="1523500" y="1358337"/>
                  </a:lnTo>
                  <a:lnTo>
                    <a:pt x="1530701" y="1353754"/>
                  </a:lnTo>
                  <a:lnTo>
                    <a:pt x="1537996" y="1348797"/>
                  </a:lnTo>
                  <a:lnTo>
                    <a:pt x="1544449" y="1344215"/>
                  </a:lnTo>
                  <a:lnTo>
                    <a:pt x="1555672" y="1336078"/>
                  </a:lnTo>
                  <a:lnTo>
                    <a:pt x="1561283" y="1331963"/>
                  </a:lnTo>
                  <a:lnTo>
                    <a:pt x="1570729" y="1325791"/>
                  </a:lnTo>
                  <a:lnTo>
                    <a:pt x="1578117" y="1321114"/>
                  </a:lnTo>
                  <a:lnTo>
                    <a:pt x="1586161" y="1332057"/>
                  </a:lnTo>
                  <a:lnTo>
                    <a:pt x="1593549" y="1343092"/>
                  </a:lnTo>
                  <a:lnTo>
                    <a:pt x="1601031" y="1339071"/>
                  </a:lnTo>
                  <a:lnTo>
                    <a:pt x="1611225" y="1334675"/>
                  </a:lnTo>
                  <a:lnTo>
                    <a:pt x="1614311" y="1333366"/>
                  </a:lnTo>
                  <a:lnTo>
                    <a:pt x="1617958" y="1332057"/>
                  </a:lnTo>
                  <a:lnTo>
                    <a:pt x="1621045" y="1330841"/>
                  </a:lnTo>
                  <a:lnTo>
                    <a:pt x="1621045" y="1333927"/>
                  </a:lnTo>
                  <a:lnTo>
                    <a:pt x="1620016" y="1341783"/>
                  </a:lnTo>
                  <a:lnTo>
                    <a:pt x="1620484" y="1349359"/>
                  </a:lnTo>
                  <a:lnTo>
                    <a:pt x="1626562" y="1353099"/>
                  </a:lnTo>
                  <a:lnTo>
                    <a:pt x="1627311" y="1351603"/>
                  </a:lnTo>
                  <a:lnTo>
                    <a:pt x="1632548" y="1354128"/>
                  </a:lnTo>
                  <a:lnTo>
                    <a:pt x="1636476" y="1355437"/>
                  </a:lnTo>
                  <a:lnTo>
                    <a:pt x="1640123" y="1354315"/>
                  </a:lnTo>
                  <a:lnTo>
                    <a:pt x="1644893" y="1352819"/>
                  </a:lnTo>
                  <a:lnTo>
                    <a:pt x="1649289" y="1351416"/>
                  </a:lnTo>
                  <a:lnTo>
                    <a:pt x="1652375" y="1350387"/>
                  </a:lnTo>
                  <a:lnTo>
                    <a:pt x="1654058" y="1349545"/>
                  </a:lnTo>
                  <a:lnTo>
                    <a:pt x="1658454" y="1346366"/>
                  </a:lnTo>
                  <a:lnTo>
                    <a:pt x="1664065" y="1342531"/>
                  </a:lnTo>
                  <a:lnTo>
                    <a:pt x="1665842" y="1338136"/>
                  </a:lnTo>
                  <a:lnTo>
                    <a:pt x="1666591" y="1337107"/>
                  </a:lnTo>
                  <a:lnTo>
                    <a:pt x="1669770" y="1333740"/>
                  </a:lnTo>
                  <a:lnTo>
                    <a:pt x="1672576" y="1331495"/>
                  </a:lnTo>
                  <a:lnTo>
                    <a:pt x="1677065" y="1328222"/>
                  </a:lnTo>
                  <a:lnTo>
                    <a:pt x="1680619" y="1325697"/>
                  </a:lnTo>
                  <a:lnTo>
                    <a:pt x="1681368" y="1325510"/>
                  </a:lnTo>
                  <a:lnTo>
                    <a:pt x="1687914" y="1324575"/>
                  </a:lnTo>
                  <a:lnTo>
                    <a:pt x="1688195" y="1326352"/>
                  </a:lnTo>
                  <a:lnTo>
                    <a:pt x="1690159" y="1328035"/>
                  </a:lnTo>
                  <a:lnTo>
                    <a:pt x="1693806" y="1333647"/>
                  </a:lnTo>
                  <a:lnTo>
                    <a:pt x="1696425" y="1332898"/>
                  </a:lnTo>
                  <a:lnTo>
                    <a:pt x="1701288" y="1333459"/>
                  </a:lnTo>
                  <a:lnTo>
                    <a:pt x="1703439" y="1332992"/>
                  </a:lnTo>
                  <a:lnTo>
                    <a:pt x="1705029" y="1333272"/>
                  </a:lnTo>
                  <a:lnTo>
                    <a:pt x="1709331" y="1335143"/>
                  </a:lnTo>
                  <a:lnTo>
                    <a:pt x="1710641" y="1335143"/>
                  </a:lnTo>
                  <a:lnTo>
                    <a:pt x="1715317" y="1334021"/>
                  </a:lnTo>
                  <a:lnTo>
                    <a:pt x="1716064" y="1340754"/>
                  </a:lnTo>
                  <a:lnTo>
                    <a:pt x="1716064" y="1341877"/>
                  </a:lnTo>
                  <a:lnTo>
                    <a:pt x="1716532" y="1342812"/>
                  </a:lnTo>
                  <a:lnTo>
                    <a:pt x="1717187" y="1343841"/>
                  </a:lnTo>
                  <a:lnTo>
                    <a:pt x="1718777" y="1343280"/>
                  </a:lnTo>
                  <a:lnTo>
                    <a:pt x="1721022" y="1340661"/>
                  </a:lnTo>
                  <a:lnTo>
                    <a:pt x="1724856" y="1335517"/>
                  </a:lnTo>
                  <a:lnTo>
                    <a:pt x="1729064" y="1332711"/>
                  </a:lnTo>
                  <a:lnTo>
                    <a:pt x="1731496" y="1330654"/>
                  </a:lnTo>
                  <a:lnTo>
                    <a:pt x="1732992" y="1330654"/>
                  </a:lnTo>
                  <a:lnTo>
                    <a:pt x="1733179" y="1335330"/>
                  </a:lnTo>
                  <a:lnTo>
                    <a:pt x="1736360" y="1338697"/>
                  </a:lnTo>
                  <a:lnTo>
                    <a:pt x="1742158" y="1340567"/>
                  </a:lnTo>
                  <a:lnTo>
                    <a:pt x="1745431" y="1342438"/>
                  </a:lnTo>
                  <a:lnTo>
                    <a:pt x="1750201" y="1346179"/>
                  </a:lnTo>
                  <a:lnTo>
                    <a:pt x="1750481" y="1346179"/>
                  </a:lnTo>
                  <a:lnTo>
                    <a:pt x="1755718" y="1347582"/>
                  </a:lnTo>
                  <a:lnTo>
                    <a:pt x="1758805" y="1350855"/>
                  </a:lnTo>
                  <a:lnTo>
                    <a:pt x="1762640" y="1353380"/>
                  </a:lnTo>
                  <a:lnTo>
                    <a:pt x="1763949" y="1353567"/>
                  </a:lnTo>
                  <a:lnTo>
                    <a:pt x="1765632" y="1357214"/>
                  </a:lnTo>
                  <a:lnTo>
                    <a:pt x="1768344" y="1359178"/>
                  </a:lnTo>
                  <a:lnTo>
                    <a:pt x="1771337" y="1361984"/>
                  </a:lnTo>
                  <a:lnTo>
                    <a:pt x="1773862" y="1363668"/>
                  </a:lnTo>
                  <a:lnTo>
                    <a:pt x="1779193" y="1362732"/>
                  </a:lnTo>
                  <a:lnTo>
                    <a:pt x="1782840" y="1361704"/>
                  </a:lnTo>
                  <a:lnTo>
                    <a:pt x="1784337" y="1364790"/>
                  </a:lnTo>
                  <a:lnTo>
                    <a:pt x="1787049" y="1367502"/>
                  </a:lnTo>
                  <a:lnTo>
                    <a:pt x="1788171" y="1369092"/>
                  </a:lnTo>
                  <a:lnTo>
                    <a:pt x="1791538" y="1370962"/>
                  </a:lnTo>
                  <a:lnTo>
                    <a:pt x="1794812" y="1372646"/>
                  </a:lnTo>
                  <a:lnTo>
                    <a:pt x="1796121" y="1361423"/>
                  </a:lnTo>
                  <a:lnTo>
                    <a:pt x="1796682" y="1361423"/>
                  </a:lnTo>
                  <a:lnTo>
                    <a:pt x="1797337" y="1361236"/>
                  </a:lnTo>
                  <a:lnTo>
                    <a:pt x="1798085" y="1361423"/>
                  </a:lnTo>
                  <a:lnTo>
                    <a:pt x="1798552" y="1361704"/>
                  </a:lnTo>
                  <a:lnTo>
                    <a:pt x="1798927" y="1361704"/>
                  </a:lnTo>
                  <a:lnTo>
                    <a:pt x="1799488" y="1361704"/>
                  </a:lnTo>
                  <a:lnTo>
                    <a:pt x="1799862" y="1361891"/>
                  </a:lnTo>
                  <a:lnTo>
                    <a:pt x="1799862" y="1362265"/>
                  </a:lnTo>
                  <a:lnTo>
                    <a:pt x="1804725" y="1363761"/>
                  </a:lnTo>
                  <a:lnTo>
                    <a:pt x="1808840" y="1361610"/>
                  </a:lnTo>
                  <a:lnTo>
                    <a:pt x="1811926" y="1356934"/>
                  </a:lnTo>
                  <a:lnTo>
                    <a:pt x="1845408" y="1368624"/>
                  </a:lnTo>
                  <a:lnTo>
                    <a:pt x="1851393" y="1352445"/>
                  </a:lnTo>
                  <a:lnTo>
                    <a:pt x="1856911" y="1337668"/>
                  </a:lnTo>
                  <a:lnTo>
                    <a:pt x="1866263" y="1313165"/>
                  </a:lnTo>
                  <a:lnTo>
                    <a:pt x="1876177" y="1285108"/>
                  </a:lnTo>
                  <a:lnTo>
                    <a:pt x="1884968" y="1261540"/>
                  </a:lnTo>
                  <a:lnTo>
                    <a:pt x="1891889" y="1260605"/>
                  </a:lnTo>
                  <a:lnTo>
                    <a:pt x="1895536" y="1218893"/>
                  </a:lnTo>
                  <a:lnTo>
                    <a:pt x="1896659" y="1207016"/>
                  </a:lnTo>
                  <a:lnTo>
                    <a:pt x="1900961" y="1207577"/>
                  </a:lnTo>
                  <a:lnTo>
                    <a:pt x="1926119" y="1211411"/>
                  </a:lnTo>
                  <a:lnTo>
                    <a:pt x="1927428" y="1205893"/>
                  </a:lnTo>
                  <a:lnTo>
                    <a:pt x="1927428" y="1204958"/>
                  </a:lnTo>
                  <a:lnTo>
                    <a:pt x="1928176" y="1197008"/>
                  </a:lnTo>
                  <a:lnTo>
                    <a:pt x="1935190" y="1196073"/>
                  </a:lnTo>
                  <a:lnTo>
                    <a:pt x="1942673" y="1194483"/>
                  </a:lnTo>
                  <a:lnTo>
                    <a:pt x="1947723" y="1192239"/>
                  </a:lnTo>
                  <a:lnTo>
                    <a:pt x="1945385" y="1189433"/>
                  </a:lnTo>
                  <a:lnTo>
                    <a:pt x="1942298" y="1187469"/>
                  </a:lnTo>
                  <a:lnTo>
                    <a:pt x="1940896" y="1186908"/>
                  </a:lnTo>
                  <a:lnTo>
                    <a:pt x="1938370" y="1183915"/>
                  </a:lnTo>
                  <a:lnTo>
                    <a:pt x="1937248" y="1180455"/>
                  </a:lnTo>
                  <a:lnTo>
                    <a:pt x="1936032" y="1174282"/>
                  </a:lnTo>
                  <a:lnTo>
                    <a:pt x="1935658" y="1168390"/>
                  </a:lnTo>
                  <a:lnTo>
                    <a:pt x="1935190" y="1161563"/>
                  </a:lnTo>
                  <a:lnTo>
                    <a:pt x="1934536" y="1156980"/>
                  </a:lnTo>
                  <a:lnTo>
                    <a:pt x="1929673" y="1151463"/>
                  </a:lnTo>
                  <a:lnTo>
                    <a:pt x="1927708" y="1148002"/>
                  </a:lnTo>
                  <a:lnTo>
                    <a:pt x="1927054" y="1143420"/>
                  </a:lnTo>
                  <a:lnTo>
                    <a:pt x="1927054" y="1136031"/>
                  </a:lnTo>
                  <a:lnTo>
                    <a:pt x="1926493" y="1132290"/>
                  </a:lnTo>
                  <a:lnTo>
                    <a:pt x="1925370" y="1130233"/>
                  </a:lnTo>
                  <a:lnTo>
                    <a:pt x="1924061" y="1126959"/>
                  </a:lnTo>
                  <a:lnTo>
                    <a:pt x="1921162" y="1118636"/>
                  </a:lnTo>
                  <a:lnTo>
                    <a:pt x="1918076" y="1114240"/>
                  </a:lnTo>
                  <a:lnTo>
                    <a:pt x="1916860" y="1108722"/>
                  </a:lnTo>
                  <a:lnTo>
                    <a:pt x="1916485" y="1101521"/>
                  </a:lnTo>
                  <a:lnTo>
                    <a:pt x="1914989" y="1095629"/>
                  </a:lnTo>
                  <a:lnTo>
                    <a:pt x="1913586" y="1089363"/>
                  </a:lnTo>
                  <a:lnTo>
                    <a:pt x="1914241" y="1087212"/>
                  </a:lnTo>
                  <a:lnTo>
                    <a:pt x="1915457" y="1086370"/>
                  </a:lnTo>
                  <a:lnTo>
                    <a:pt x="1919666" y="1086090"/>
                  </a:lnTo>
                  <a:lnTo>
                    <a:pt x="1922565" y="1084874"/>
                  </a:lnTo>
                  <a:lnTo>
                    <a:pt x="1924154" y="1083003"/>
                  </a:lnTo>
                  <a:lnTo>
                    <a:pt x="1924342" y="1080291"/>
                  </a:lnTo>
                  <a:lnTo>
                    <a:pt x="1923500" y="1078140"/>
                  </a:lnTo>
                  <a:lnTo>
                    <a:pt x="1920881" y="1076270"/>
                  </a:lnTo>
                  <a:lnTo>
                    <a:pt x="1912839" y="1072154"/>
                  </a:lnTo>
                  <a:lnTo>
                    <a:pt x="1910500" y="1068227"/>
                  </a:lnTo>
                  <a:lnTo>
                    <a:pt x="1909752" y="1064860"/>
                  </a:lnTo>
                  <a:lnTo>
                    <a:pt x="1910313" y="1063083"/>
                  </a:lnTo>
                  <a:lnTo>
                    <a:pt x="1911435" y="1061960"/>
                  </a:lnTo>
                  <a:lnTo>
                    <a:pt x="1912932" y="1060932"/>
                  </a:lnTo>
                  <a:lnTo>
                    <a:pt x="1914522" y="1058033"/>
                  </a:lnTo>
                  <a:lnTo>
                    <a:pt x="1914241" y="1055788"/>
                  </a:lnTo>
                  <a:lnTo>
                    <a:pt x="1911903" y="1053730"/>
                  </a:lnTo>
                  <a:lnTo>
                    <a:pt x="1909285" y="1052702"/>
                  </a:lnTo>
                  <a:lnTo>
                    <a:pt x="1905169" y="1052421"/>
                  </a:lnTo>
                  <a:lnTo>
                    <a:pt x="1900306" y="1053076"/>
                  </a:lnTo>
                  <a:lnTo>
                    <a:pt x="1899932" y="1051299"/>
                  </a:lnTo>
                  <a:lnTo>
                    <a:pt x="1896378" y="1049709"/>
                  </a:lnTo>
                  <a:lnTo>
                    <a:pt x="1894414" y="1045687"/>
                  </a:lnTo>
                  <a:lnTo>
                    <a:pt x="1898062" y="1043443"/>
                  </a:lnTo>
                  <a:lnTo>
                    <a:pt x="1897594" y="1042320"/>
                  </a:lnTo>
                  <a:lnTo>
                    <a:pt x="1900587" y="1040824"/>
                  </a:lnTo>
                  <a:lnTo>
                    <a:pt x="1897500" y="1035867"/>
                  </a:lnTo>
                  <a:lnTo>
                    <a:pt x="1895069" y="1032220"/>
                  </a:lnTo>
                  <a:lnTo>
                    <a:pt x="1888709" y="1023055"/>
                  </a:lnTo>
                  <a:lnTo>
                    <a:pt x="1883191" y="1015292"/>
                  </a:lnTo>
                  <a:lnTo>
                    <a:pt x="1882069" y="1012860"/>
                  </a:lnTo>
                  <a:lnTo>
                    <a:pt x="1877580" y="1015105"/>
                  </a:lnTo>
                  <a:lnTo>
                    <a:pt x="1876458" y="1014451"/>
                  </a:lnTo>
                  <a:lnTo>
                    <a:pt x="1869256" y="1015853"/>
                  </a:lnTo>
                  <a:lnTo>
                    <a:pt x="1868789" y="1017724"/>
                  </a:lnTo>
                  <a:lnTo>
                    <a:pt x="1867573" y="1018939"/>
                  </a:lnTo>
                  <a:lnTo>
                    <a:pt x="1865516" y="1020155"/>
                  </a:lnTo>
                  <a:lnTo>
                    <a:pt x="1863832" y="1024177"/>
                  </a:lnTo>
                  <a:lnTo>
                    <a:pt x="1862990" y="1022026"/>
                  </a:lnTo>
                  <a:lnTo>
                    <a:pt x="1862055" y="1019127"/>
                  </a:lnTo>
                  <a:lnTo>
                    <a:pt x="1860559" y="1016321"/>
                  </a:lnTo>
                  <a:lnTo>
                    <a:pt x="1860559" y="1013141"/>
                  </a:lnTo>
                  <a:lnTo>
                    <a:pt x="1861774" y="1009120"/>
                  </a:lnTo>
                  <a:lnTo>
                    <a:pt x="1861774" y="1006220"/>
                  </a:lnTo>
                  <a:lnTo>
                    <a:pt x="1860932" y="1004350"/>
                  </a:lnTo>
                  <a:lnTo>
                    <a:pt x="1862803" y="1003882"/>
                  </a:lnTo>
                  <a:lnTo>
                    <a:pt x="1869537" y="1001544"/>
                  </a:lnTo>
                  <a:lnTo>
                    <a:pt x="1870753" y="1000048"/>
                  </a:lnTo>
                  <a:lnTo>
                    <a:pt x="1871688" y="996962"/>
                  </a:lnTo>
                  <a:lnTo>
                    <a:pt x="1873184" y="996026"/>
                  </a:lnTo>
                  <a:lnTo>
                    <a:pt x="1875522" y="995559"/>
                  </a:lnTo>
                  <a:lnTo>
                    <a:pt x="1878515" y="995372"/>
                  </a:lnTo>
                  <a:lnTo>
                    <a:pt x="1882443" y="994249"/>
                  </a:lnTo>
                  <a:lnTo>
                    <a:pt x="1884501" y="991350"/>
                  </a:lnTo>
                  <a:lnTo>
                    <a:pt x="1885810" y="986955"/>
                  </a:lnTo>
                  <a:lnTo>
                    <a:pt x="1887026" y="983214"/>
                  </a:lnTo>
                  <a:lnTo>
                    <a:pt x="1887587" y="981063"/>
                  </a:lnTo>
                  <a:lnTo>
                    <a:pt x="1887400" y="979753"/>
                  </a:lnTo>
                  <a:lnTo>
                    <a:pt x="1885343" y="976573"/>
                  </a:lnTo>
                  <a:lnTo>
                    <a:pt x="1885343" y="975358"/>
                  </a:lnTo>
                  <a:lnTo>
                    <a:pt x="1886745" y="972084"/>
                  </a:lnTo>
                  <a:lnTo>
                    <a:pt x="1888896" y="970214"/>
                  </a:lnTo>
                  <a:lnTo>
                    <a:pt x="1891421" y="968343"/>
                  </a:lnTo>
                  <a:lnTo>
                    <a:pt x="1895817" y="966660"/>
                  </a:lnTo>
                  <a:lnTo>
                    <a:pt x="1897407" y="964509"/>
                  </a:lnTo>
                  <a:lnTo>
                    <a:pt x="1897781" y="962264"/>
                  </a:lnTo>
                  <a:lnTo>
                    <a:pt x="1897594" y="960674"/>
                  </a:lnTo>
                  <a:lnTo>
                    <a:pt x="1897313" y="959178"/>
                  </a:lnTo>
                  <a:lnTo>
                    <a:pt x="1897688" y="957307"/>
                  </a:lnTo>
                  <a:lnTo>
                    <a:pt x="1901241" y="954221"/>
                  </a:lnTo>
                  <a:lnTo>
                    <a:pt x="1902738" y="950200"/>
                  </a:lnTo>
                  <a:lnTo>
                    <a:pt x="1904328" y="948703"/>
                  </a:lnTo>
                  <a:lnTo>
                    <a:pt x="1909565" y="944214"/>
                  </a:lnTo>
                  <a:lnTo>
                    <a:pt x="1910593" y="941596"/>
                  </a:lnTo>
                  <a:lnTo>
                    <a:pt x="1911623" y="938322"/>
                  </a:lnTo>
                  <a:lnTo>
                    <a:pt x="1913961" y="936639"/>
                  </a:lnTo>
                  <a:lnTo>
                    <a:pt x="1917234" y="936078"/>
                  </a:lnTo>
                  <a:lnTo>
                    <a:pt x="1919572" y="935142"/>
                  </a:lnTo>
                  <a:lnTo>
                    <a:pt x="1922658" y="931963"/>
                  </a:lnTo>
                  <a:lnTo>
                    <a:pt x="1924622" y="931215"/>
                  </a:lnTo>
                  <a:lnTo>
                    <a:pt x="1931730" y="932430"/>
                  </a:lnTo>
                  <a:lnTo>
                    <a:pt x="1937528" y="935142"/>
                  </a:lnTo>
                  <a:lnTo>
                    <a:pt x="1942859" y="936265"/>
                  </a:lnTo>
                  <a:lnTo>
                    <a:pt x="1946413" y="936732"/>
                  </a:lnTo>
                  <a:lnTo>
                    <a:pt x="1949967" y="936265"/>
                  </a:lnTo>
                  <a:lnTo>
                    <a:pt x="1954643" y="935423"/>
                  </a:lnTo>
                  <a:lnTo>
                    <a:pt x="1958384" y="934768"/>
                  </a:lnTo>
                  <a:lnTo>
                    <a:pt x="1961470" y="933646"/>
                  </a:lnTo>
                  <a:lnTo>
                    <a:pt x="1964557" y="932804"/>
                  </a:lnTo>
                  <a:lnTo>
                    <a:pt x="1966053" y="930653"/>
                  </a:lnTo>
                  <a:lnTo>
                    <a:pt x="1967082" y="927754"/>
                  </a:lnTo>
                  <a:lnTo>
                    <a:pt x="1967830" y="924855"/>
                  </a:lnTo>
                  <a:lnTo>
                    <a:pt x="1969046" y="923826"/>
                  </a:lnTo>
                  <a:lnTo>
                    <a:pt x="1972787" y="948142"/>
                  </a:lnTo>
                  <a:lnTo>
                    <a:pt x="1975686" y="966099"/>
                  </a:lnTo>
                  <a:lnTo>
                    <a:pt x="1987470" y="964322"/>
                  </a:lnTo>
                  <a:lnTo>
                    <a:pt x="1997196" y="963013"/>
                  </a:lnTo>
                  <a:lnTo>
                    <a:pt x="2012628" y="960581"/>
                  </a:lnTo>
                  <a:lnTo>
                    <a:pt x="2023290" y="959739"/>
                  </a:lnTo>
                  <a:lnTo>
                    <a:pt x="2039937" y="956372"/>
                  </a:lnTo>
                  <a:lnTo>
                    <a:pt x="2044987" y="953567"/>
                  </a:lnTo>
                  <a:lnTo>
                    <a:pt x="2044987" y="951228"/>
                  </a:lnTo>
                  <a:lnTo>
                    <a:pt x="2085389" y="952164"/>
                  </a:lnTo>
                  <a:lnTo>
                    <a:pt x="2086886" y="955998"/>
                  </a:lnTo>
                  <a:lnTo>
                    <a:pt x="2092684" y="950480"/>
                  </a:lnTo>
                  <a:cubicBezTo>
                    <a:pt x="2091936" y="947955"/>
                    <a:pt x="2089317" y="946365"/>
                    <a:pt x="2088008" y="944214"/>
                  </a:cubicBezTo>
                  <a:cubicBezTo>
                    <a:pt x="2086605" y="941876"/>
                    <a:pt x="2085950" y="940193"/>
                    <a:pt x="2083519" y="938229"/>
                  </a:cubicBezTo>
                  <a:cubicBezTo>
                    <a:pt x="2081648" y="936639"/>
                    <a:pt x="2079404" y="934488"/>
                    <a:pt x="2077721" y="933178"/>
                  </a:cubicBezTo>
                  <a:cubicBezTo>
                    <a:pt x="2077721" y="933178"/>
                    <a:pt x="2076411" y="931869"/>
                    <a:pt x="2076411" y="931963"/>
                  </a:cubicBezTo>
                  <a:cubicBezTo>
                    <a:pt x="2075944" y="931963"/>
                    <a:pt x="2075476" y="931776"/>
                    <a:pt x="2075195" y="931308"/>
                  </a:cubicBezTo>
                  <a:cubicBezTo>
                    <a:pt x="2075195" y="930840"/>
                    <a:pt x="2075102" y="930373"/>
                    <a:pt x="2075008" y="929905"/>
                  </a:cubicBezTo>
                  <a:cubicBezTo>
                    <a:pt x="2073792" y="928876"/>
                    <a:pt x="2072109" y="928876"/>
                    <a:pt x="2072390" y="926819"/>
                  </a:cubicBezTo>
                  <a:cubicBezTo>
                    <a:pt x="2067900" y="925884"/>
                    <a:pt x="2065656" y="918776"/>
                    <a:pt x="2061728" y="917560"/>
                  </a:cubicBezTo>
                  <a:cubicBezTo>
                    <a:pt x="2061354" y="914754"/>
                    <a:pt x="2055929" y="915128"/>
                    <a:pt x="2053872" y="915128"/>
                  </a:cubicBezTo>
                  <a:cubicBezTo>
                    <a:pt x="2048541" y="915128"/>
                    <a:pt x="2043584" y="915783"/>
                    <a:pt x="2038441" y="915783"/>
                  </a:cubicBezTo>
                  <a:cubicBezTo>
                    <a:pt x="2035728" y="915783"/>
                    <a:pt x="2033016" y="915502"/>
                    <a:pt x="2030584" y="915315"/>
                  </a:cubicBezTo>
                  <a:cubicBezTo>
                    <a:pt x="2027872" y="915035"/>
                    <a:pt x="2025067" y="915315"/>
                    <a:pt x="2022448" y="914661"/>
                  </a:cubicBezTo>
                  <a:cubicBezTo>
                    <a:pt x="2013469" y="912229"/>
                    <a:pt x="2005333" y="907834"/>
                    <a:pt x="1997010" y="903719"/>
                  </a:cubicBezTo>
                  <a:cubicBezTo>
                    <a:pt x="1992614" y="901474"/>
                    <a:pt x="1988405" y="899510"/>
                    <a:pt x="1984103" y="897920"/>
                  </a:cubicBezTo>
                  <a:cubicBezTo>
                    <a:pt x="1979801" y="896237"/>
                    <a:pt x="1975873" y="894927"/>
                    <a:pt x="1971852" y="892776"/>
                  </a:cubicBezTo>
                  <a:cubicBezTo>
                    <a:pt x="1968204" y="890719"/>
                    <a:pt x="1966615" y="887258"/>
                    <a:pt x="1964089" y="884359"/>
                  </a:cubicBezTo>
                  <a:cubicBezTo>
                    <a:pt x="1961658" y="881460"/>
                    <a:pt x="1955485" y="878748"/>
                    <a:pt x="1954456" y="875287"/>
                  </a:cubicBezTo>
                  <a:cubicBezTo>
                    <a:pt x="1951744" y="874820"/>
                    <a:pt x="1951744" y="870424"/>
                    <a:pt x="1948845" y="869863"/>
                  </a:cubicBezTo>
                  <a:cubicBezTo>
                    <a:pt x="1949032" y="867993"/>
                    <a:pt x="1947068" y="866777"/>
                    <a:pt x="1946226" y="865467"/>
                  </a:cubicBezTo>
                  <a:cubicBezTo>
                    <a:pt x="1945197" y="864064"/>
                    <a:pt x="1944450" y="862287"/>
                    <a:pt x="1943608" y="860978"/>
                  </a:cubicBezTo>
                  <a:cubicBezTo>
                    <a:pt x="1941924" y="858173"/>
                    <a:pt x="1940054" y="855273"/>
                    <a:pt x="1938931" y="852093"/>
                  </a:cubicBezTo>
                  <a:cubicBezTo>
                    <a:pt x="1937622" y="848446"/>
                    <a:pt x="1934629" y="845640"/>
                    <a:pt x="1931823" y="842460"/>
                  </a:cubicBezTo>
                  <a:cubicBezTo>
                    <a:pt x="1930421" y="840871"/>
                    <a:pt x="1929298" y="839468"/>
                    <a:pt x="1927896" y="837784"/>
                  </a:cubicBezTo>
                  <a:cubicBezTo>
                    <a:pt x="1923781" y="832828"/>
                    <a:pt x="1919011" y="827123"/>
                    <a:pt x="1919104" y="820295"/>
                  </a:cubicBezTo>
                  <a:cubicBezTo>
                    <a:pt x="1919104" y="817490"/>
                    <a:pt x="1919104" y="814684"/>
                    <a:pt x="1919104" y="811878"/>
                  </a:cubicBezTo>
                  <a:cubicBezTo>
                    <a:pt x="1919104" y="809166"/>
                    <a:pt x="1918169" y="808137"/>
                    <a:pt x="1917327" y="805893"/>
                  </a:cubicBezTo>
                  <a:cubicBezTo>
                    <a:pt x="1915644" y="801591"/>
                    <a:pt x="1915644" y="796821"/>
                    <a:pt x="1913961" y="792426"/>
                  </a:cubicBezTo>
                  <a:cubicBezTo>
                    <a:pt x="1913212" y="790555"/>
                    <a:pt x="1911529" y="789246"/>
                    <a:pt x="1910500" y="787469"/>
                  </a:cubicBezTo>
                  <a:cubicBezTo>
                    <a:pt x="1909471" y="785692"/>
                    <a:pt x="1909285" y="783447"/>
                    <a:pt x="1908723" y="781483"/>
                  </a:cubicBezTo>
                  <a:cubicBezTo>
                    <a:pt x="1907694" y="777088"/>
                    <a:pt x="1906105" y="772786"/>
                    <a:pt x="1906198" y="767922"/>
                  </a:cubicBezTo>
                  <a:cubicBezTo>
                    <a:pt x="1906198" y="762404"/>
                    <a:pt x="1906198" y="757073"/>
                    <a:pt x="1905543" y="751836"/>
                  </a:cubicBezTo>
                  <a:cubicBezTo>
                    <a:pt x="1905356" y="750340"/>
                    <a:pt x="1905076" y="748937"/>
                    <a:pt x="1904795" y="747440"/>
                  </a:cubicBezTo>
                  <a:cubicBezTo>
                    <a:pt x="1904234" y="744074"/>
                    <a:pt x="1903673" y="740613"/>
                    <a:pt x="1904141" y="736966"/>
                  </a:cubicBezTo>
                  <a:cubicBezTo>
                    <a:pt x="1904702" y="732196"/>
                    <a:pt x="1904889" y="726398"/>
                    <a:pt x="1906198" y="721535"/>
                  </a:cubicBezTo>
                  <a:cubicBezTo>
                    <a:pt x="1907320" y="717233"/>
                    <a:pt x="1909004" y="713492"/>
                    <a:pt x="1910687" y="709283"/>
                  </a:cubicBezTo>
                  <a:cubicBezTo>
                    <a:pt x="1911529" y="707225"/>
                    <a:pt x="1912745" y="704607"/>
                    <a:pt x="1913400" y="702269"/>
                  </a:cubicBezTo>
                  <a:cubicBezTo>
                    <a:pt x="1914054" y="700118"/>
                    <a:pt x="1913867" y="697499"/>
                    <a:pt x="1913867" y="695067"/>
                  </a:cubicBezTo>
                  <a:cubicBezTo>
                    <a:pt x="1913867" y="689830"/>
                    <a:pt x="1914522" y="684125"/>
                    <a:pt x="1913867" y="678888"/>
                  </a:cubicBezTo>
                  <a:cubicBezTo>
                    <a:pt x="1913306" y="673931"/>
                    <a:pt x="1912839" y="668507"/>
                    <a:pt x="1911903" y="663456"/>
                  </a:cubicBezTo>
                  <a:cubicBezTo>
                    <a:pt x="1911342" y="660464"/>
                    <a:pt x="1910593" y="658219"/>
                    <a:pt x="1910593" y="655039"/>
                  </a:cubicBezTo>
                  <a:cubicBezTo>
                    <a:pt x="1910593" y="652421"/>
                    <a:pt x="1911435" y="650083"/>
                    <a:pt x="1911716" y="647838"/>
                  </a:cubicBezTo>
                  <a:cubicBezTo>
                    <a:pt x="1912370" y="642881"/>
                    <a:pt x="1912464" y="638112"/>
                    <a:pt x="1913119" y="633061"/>
                  </a:cubicBezTo>
                  <a:cubicBezTo>
                    <a:pt x="1913306" y="631565"/>
                    <a:pt x="1913493" y="630068"/>
                    <a:pt x="1913586" y="628572"/>
                  </a:cubicBezTo>
                  <a:cubicBezTo>
                    <a:pt x="1913961" y="625112"/>
                    <a:pt x="1914335" y="621558"/>
                    <a:pt x="1915083" y="618284"/>
                  </a:cubicBezTo>
                  <a:cubicBezTo>
                    <a:pt x="1917327" y="609026"/>
                    <a:pt x="1916579" y="598645"/>
                    <a:pt x="1918262" y="589292"/>
                  </a:cubicBezTo>
                  <a:cubicBezTo>
                    <a:pt x="1918731" y="586767"/>
                    <a:pt x="1918450" y="584242"/>
                    <a:pt x="1919011" y="581717"/>
                  </a:cubicBezTo>
                  <a:cubicBezTo>
                    <a:pt x="1919385" y="579940"/>
                    <a:pt x="1921069" y="578256"/>
                    <a:pt x="1921536" y="576479"/>
                  </a:cubicBezTo>
                  <a:cubicBezTo>
                    <a:pt x="1921910" y="574983"/>
                    <a:pt x="1921816" y="574048"/>
                    <a:pt x="1922284" y="572738"/>
                  </a:cubicBezTo>
                  <a:cubicBezTo>
                    <a:pt x="1922658" y="571897"/>
                    <a:pt x="1923219" y="570961"/>
                    <a:pt x="1923593" y="570120"/>
                  </a:cubicBezTo>
                  <a:cubicBezTo>
                    <a:pt x="1924435" y="568156"/>
                    <a:pt x="1925370" y="567127"/>
                    <a:pt x="1926493" y="565257"/>
                  </a:cubicBezTo>
                  <a:cubicBezTo>
                    <a:pt x="1931543" y="557494"/>
                    <a:pt x="1936219" y="548703"/>
                    <a:pt x="1942298" y="541502"/>
                  </a:cubicBezTo>
                  <a:cubicBezTo>
                    <a:pt x="1943514" y="540005"/>
                    <a:pt x="1944823" y="537761"/>
                    <a:pt x="1946133" y="536451"/>
                  </a:cubicBezTo>
                  <a:cubicBezTo>
                    <a:pt x="1947442" y="535142"/>
                    <a:pt x="1949312" y="534300"/>
                    <a:pt x="1950341" y="532991"/>
                  </a:cubicBezTo>
                  <a:cubicBezTo>
                    <a:pt x="1951744" y="531401"/>
                    <a:pt x="1952773" y="529250"/>
                    <a:pt x="1954176" y="527754"/>
                  </a:cubicBezTo>
                  <a:cubicBezTo>
                    <a:pt x="1955111" y="526725"/>
                    <a:pt x="1957262" y="524480"/>
                    <a:pt x="1958758" y="524574"/>
                  </a:cubicBezTo>
                  <a:cubicBezTo>
                    <a:pt x="1959039" y="523358"/>
                    <a:pt x="1959600" y="523077"/>
                    <a:pt x="1960348" y="522236"/>
                  </a:cubicBezTo>
                  <a:cubicBezTo>
                    <a:pt x="1960629" y="521955"/>
                    <a:pt x="1961845" y="520646"/>
                    <a:pt x="1962312" y="520272"/>
                  </a:cubicBezTo>
                  <a:cubicBezTo>
                    <a:pt x="1963435" y="519243"/>
                    <a:pt x="1964650" y="518401"/>
                    <a:pt x="1965773" y="517373"/>
                  </a:cubicBezTo>
                  <a:cubicBezTo>
                    <a:pt x="1967737" y="515689"/>
                    <a:pt x="1971945" y="514006"/>
                    <a:pt x="1972507" y="511200"/>
                  </a:cubicBezTo>
                  <a:cubicBezTo>
                    <a:pt x="1975686" y="511574"/>
                    <a:pt x="1981485" y="505682"/>
                    <a:pt x="1983355" y="503344"/>
                  </a:cubicBezTo>
                  <a:cubicBezTo>
                    <a:pt x="1986628" y="499416"/>
                    <a:pt x="1988125" y="494927"/>
                    <a:pt x="1988499" y="489783"/>
                  </a:cubicBezTo>
                  <a:cubicBezTo>
                    <a:pt x="1988686" y="487258"/>
                    <a:pt x="1989154" y="485013"/>
                    <a:pt x="1989808" y="482675"/>
                  </a:cubicBezTo>
                  <a:cubicBezTo>
                    <a:pt x="1990369" y="480618"/>
                    <a:pt x="1990276" y="478093"/>
                    <a:pt x="1991024" y="476222"/>
                  </a:cubicBezTo>
                  <a:cubicBezTo>
                    <a:pt x="1991865" y="474071"/>
                    <a:pt x="1992988" y="472668"/>
                    <a:pt x="1993642" y="470424"/>
                  </a:cubicBezTo>
                  <a:cubicBezTo>
                    <a:pt x="1994204" y="468460"/>
                    <a:pt x="1995419" y="466870"/>
                    <a:pt x="1996074" y="465093"/>
                  </a:cubicBezTo>
                  <a:cubicBezTo>
                    <a:pt x="1997571" y="461071"/>
                    <a:pt x="1998506" y="456956"/>
                    <a:pt x="2000096" y="453028"/>
                  </a:cubicBezTo>
                  <a:cubicBezTo>
                    <a:pt x="2001686" y="449287"/>
                    <a:pt x="2003369" y="445453"/>
                    <a:pt x="2004585" y="441431"/>
                  </a:cubicBezTo>
                  <a:cubicBezTo>
                    <a:pt x="2005146" y="439467"/>
                    <a:pt x="2005894" y="437503"/>
                    <a:pt x="2007297" y="435726"/>
                  </a:cubicBezTo>
                  <a:cubicBezTo>
                    <a:pt x="2007858" y="435072"/>
                    <a:pt x="2008793" y="434604"/>
                    <a:pt x="2009261" y="433856"/>
                  </a:cubicBezTo>
                  <a:cubicBezTo>
                    <a:pt x="2009822" y="432921"/>
                    <a:pt x="2009729" y="431892"/>
                    <a:pt x="2010196" y="430957"/>
                  </a:cubicBezTo>
                  <a:cubicBezTo>
                    <a:pt x="2011880" y="427309"/>
                    <a:pt x="2015340" y="424503"/>
                    <a:pt x="2018520" y="422540"/>
                  </a:cubicBezTo>
                  <a:cubicBezTo>
                    <a:pt x="2020577" y="421324"/>
                    <a:pt x="2022448" y="420295"/>
                    <a:pt x="2024506" y="419453"/>
                  </a:cubicBezTo>
                  <a:cubicBezTo>
                    <a:pt x="2026095" y="418799"/>
                    <a:pt x="2028527" y="418144"/>
                    <a:pt x="2029836" y="417022"/>
                  </a:cubicBezTo>
                  <a:cubicBezTo>
                    <a:pt x="2030959" y="416086"/>
                    <a:pt x="2032829" y="413561"/>
                    <a:pt x="2033390" y="412159"/>
                  </a:cubicBezTo>
                  <a:cubicBezTo>
                    <a:pt x="2034326" y="410288"/>
                    <a:pt x="2033858" y="408230"/>
                    <a:pt x="2036664" y="407669"/>
                  </a:cubicBezTo>
                  <a:cubicBezTo>
                    <a:pt x="2036664" y="407295"/>
                    <a:pt x="2036850" y="407015"/>
                    <a:pt x="2036944" y="406641"/>
                  </a:cubicBezTo>
                  <a:cubicBezTo>
                    <a:pt x="2037880" y="406453"/>
                    <a:pt x="2038347" y="405892"/>
                    <a:pt x="2039282" y="405799"/>
                  </a:cubicBezTo>
                  <a:cubicBezTo>
                    <a:pt x="2039095" y="401684"/>
                    <a:pt x="2049476" y="399720"/>
                    <a:pt x="2052282" y="397943"/>
                  </a:cubicBezTo>
                  <a:cubicBezTo>
                    <a:pt x="2055462" y="395792"/>
                    <a:pt x="2058641" y="393547"/>
                    <a:pt x="2061822" y="391396"/>
                  </a:cubicBezTo>
                  <a:lnTo>
                    <a:pt x="2067620" y="385691"/>
                  </a:lnTo>
                  <a:lnTo>
                    <a:pt x="2072951" y="381576"/>
                  </a:lnTo>
                  <a:lnTo>
                    <a:pt x="2076879" y="379799"/>
                  </a:lnTo>
                  <a:lnTo>
                    <a:pt x="2091749" y="372504"/>
                  </a:lnTo>
                  <a:lnTo>
                    <a:pt x="2102691" y="366987"/>
                  </a:lnTo>
                  <a:lnTo>
                    <a:pt x="2114849" y="357073"/>
                  </a:lnTo>
                  <a:lnTo>
                    <a:pt x="2123828" y="351275"/>
                  </a:lnTo>
                  <a:lnTo>
                    <a:pt x="2129720" y="345383"/>
                  </a:lnTo>
                  <a:lnTo>
                    <a:pt x="2133648" y="340613"/>
                  </a:lnTo>
                  <a:lnTo>
                    <a:pt x="2139820" y="333412"/>
                  </a:lnTo>
                  <a:lnTo>
                    <a:pt x="2153568" y="318635"/>
                  </a:lnTo>
                  <a:lnTo>
                    <a:pt x="2163762" y="311621"/>
                  </a:lnTo>
                  <a:lnTo>
                    <a:pt x="2174985" y="303858"/>
                  </a:lnTo>
                  <a:lnTo>
                    <a:pt x="2191632" y="294412"/>
                  </a:lnTo>
                  <a:lnTo>
                    <a:pt x="2204632" y="288240"/>
                  </a:lnTo>
                  <a:lnTo>
                    <a:pt x="2199863" y="283376"/>
                  </a:lnTo>
                  <a:lnTo>
                    <a:pt x="2200610" y="28468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D9F9B17E-AE80-FD93-D279-08BA324559DC}"/>
                </a:ext>
              </a:extLst>
            </p:cNvPr>
            <p:cNvSpPr>
              <a:spLocks/>
            </p:cNvSpPr>
            <p:nvPr/>
          </p:nvSpPr>
          <p:spPr>
            <a:xfrm>
              <a:off x="6964833" y="255420"/>
              <a:ext cx="2264673" cy="2332198"/>
            </a:xfrm>
            <a:custGeom>
              <a:avLst/>
              <a:gdLst>
                <a:gd name="csX0" fmla="*/ 2241948 w 2264673"/>
                <a:gd name="csY0" fmla="*/ 1423242 h 2332198"/>
                <a:gd name="csX1" fmla="*/ 2243070 w 2264673"/>
                <a:gd name="csY1" fmla="*/ 1421839 h 2332198"/>
                <a:gd name="csX2" fmla="*/ 2243070 w 2264673"/>
                <a:gd name="csY2" fmla="*/ 1421278 h 2332198"/>
                <a:gd name="csX3" fmla="*/ 2246530 w 2264673"/>
                <a:gd name="csY3" fmla="*/ 1402760 h 2332198"/>
                <a:gd name="csX4" fmla="*/ 2264487 w 2264673"/>
                <a:gd name="csY4" fmla="*/ 1405005 h 2332198"/>
                <a:gd name="csX5" fmla="*/ 2264674 w 2264673"/>
                <a:gd name="csY5" fmla="*/ 1404818 h 2332198"/>
                <a:gd name="csX6" fmla="*/ 2263551 w 2264673"/>
                <a:gd name="csY6" fmla="*/ 1398833 h 2332198"/>
                <a:gd name="csX7" fmla="*/ 2259624 w 2264673"/>
                <a:gd name="csY7" fmla="*/ 1377696 h 2332198"/>
                <a:gd name="csX8" fmla="*/ 2255321 w 2264673"/>
                <a:gd name="csY8" fmla="*/ 1353754 h 2332198"/>
                <a:gd name="csX9" fmla="*/ 2234933 w 2264673"/>
                <a:gd name="csY9" fmla="*/ 1356934 h 2332198"/>
                <a:gd name="csX10" fmla="*/ 2222588 w 2264673"/>
                <a:gd name="csY10" fmla="*/ 1345711 h 2332198"/>
                <a:gd name="csX11" fmla="*/ 2223430 w 2264673"/>
                <a:gd name="csY11" fmla="*/ 1338977 h 2332198"/>
                <a:gd name="csX12" fmla="*/ 2225487 w 2264673"/>
                <a:gd name="csY12" fmla="*/ 1335517 h 2332198"/>
                <a:gd name="csX13" fmla="*/ 2232689 w 2264673"/>
                <a:gd name="csY13" fmla="*/ 1321956 h 2332198"/>
                <a:gd name="csX14" fmla="*/ 2238955 w 2264673"/>
                <a:gd name="csY14" fmla="*/ 1311014 h 2332198"/>
                <a:gd name="csX15" fmla="*/ 2239329 w 2264673"/>
                <a:gd name="csY15" fmla="*/ 1310079 h 2332198"/>
                <a:gd name="csX16" fmla="*/ 2238113 w 2264673"/>
                <a:gd name="csY16" fmla="*/ 1308021 h 2332198"/>
                <a:gd name="csX17" fmla="*/ 2224085 w 2264673"/>
                <a:gd name="csY17" fmla="*/ 1274727 h 2332198"/>
                <a:gd name="csX18" fmla="*/ 2212768 w 2264673"/>
                <a:gd name="csY18" fmla="*/ 1265187 h 2332198"/>
                <a:gd name="csX19" fmla="*/ 2213049 w 2264673"/>
                <a:gd name="csY19" fmla="*/ 1264626 h 2332198"/>
                <a:gd name="csX20" fmla="*/ 2210804 w 2264673"/>
                <a:gd name="csY20" fmla="*/ 1263036 h 2332198"/>
                <a:gd name="csX21" fmla="*/ 2209869 w 2264673"/>
                <a:gd name="csY21" fmla="*/ 1262756 h 2332198"/>
                <a:gd name="csX22" fmla="*/ 2209402 w 2264673"/>
                <a:gd name="csY22" fmla="*/ 1262475 h 2332198"/>
                <a:gd name="csX23" fmla="*/ 2203790 w 2264673"/>
                <a:gd name="csY23" fmla="*/ 1255087 h 2332198"/>
                <a:gd name="csX24" fmla="*/ 2200610 w 2264673"/>
                <a:gd name="csY24" fmla="*/ 1254151 h 2332198"/>
                <a:gd name="csX25" fmla="*/ 2199488 w 2264673"/>
                <a:gd name="csY25" fmla="*/ 1254151 h 2332198"/>
                <a:gd name="csX26" fmla="*/ 2177323 w 2264673"/>
                <a:gd name="csY26" fmla="*/ 1247511 h 2332198"/>
                <a:gd name="csX27" fmla="*/ 2161704 w 2264673"/>
                <a:gd name="csY27" fmla="*/ 1242929 h 2332198"/>
                <a:gd name="csX28" fmla="*/ 2145431 w 2264673"/>
                <a:gd name="csY28" fmla="*/ 1237878 h 2332198"/>
                <a:gd name="csX29" fmla="*/ 2144403 w 2264673"/>
                <a:gd name="csY29" fmla="*/ 1237598 h 2332198"/>
                <a:gd name="csX30" fmla="*/ 2129626 w 2264673"/>
                <a:gd name="csY30" fmla="*/ 1230116 h 2332198"/>
                <a:gd name="csX31" fmla="*/ 2116065 w 2264673"/>
                <a:gd name="csY31" fmla="*/ 1223289 h 2332198"/>
                <a:gd name="csX32" fmla="*/ 2115503 w 2264673"/>
                <a:gd name="csY32" fmla="*/ 1223289 h 2332198"/>
                <a:gd name="csX33" fmla="*/ 2083331 w 2264673"/>
                <a:gd name="csY33" fmla="*/ 1207390 h 2332198"/>
                <a:gd name="csX34" fmla="*/ 2096612 w 2264673"/>
                <a:gd name="csY34" fmla="*/ 1192613 h 2332198"/>
                <a:gd name="csX35" fmla="*/ 2081274 w 2264673"/>
                <a:gd name="csY35" fmla="*/ 1103766 h 2332198"/>
                <a:gd name="csX36" fmla="*/ 2054900 w 2264673"/>
                <a:gd name="csY36" fmla="*/ 1120600 h 2332198"/>
                <a:gd name="csX37" fmla="*/ 1950060 w 2264673"/>
                <a:gd name="csY37" fmla="*/ 1185038 h 2332198"/>
                <a:gd name="csX38" fmla="*/ 1946787 w 2264673"/>
                <a:gd name="csY38" fmla="*/ 1180829 h 2332198"/>
                <a:gd name="csX39" fmla="*/ 1944262 w 2264673"/>
                <a:gd name="csY39" fmla="*/ 1157729 h 2332198"/>
                <a:gd name="csX40" fmla="*/ 1942578 w 2264673"/>
                <a:gd name="csY40" fmla="*/ 1150060 h 2332198"/>
                <a:gd name="csX41" fmla="*/ 1936686 w 2264673"/>
                <a:gd name="csY41" fmla="*/ 1123873 h 2332198"/>
                <a:gd name="csX42" fmla="*/ 1931636 w 2264673"/>
                <a:gd name="csY42" fmla="*/ 1101334 h 2332198"/>
                <a:gd name="csX43" fmla="*/ 1925464 w 2264673"/>
                <a:gd name="csY43" fmla="*/ 1102737 h 2332198"/>
                <a:gd name="csX44" fmla="*/ 1915457 w 2264673"/>
                <a:gd name="csY44" fmla="*/ 1104794 h 2332198"/>
                <a:gd name="csX45" fmla="*/ 1916392 w 2264673"/>
                <a:gd name="csY45" fmla="*/ 1095910 h 2332198"/>
                <a:gd name="csX46" fmla="*/ 1917888 w 2264673"/>
                <a:gd name="csY46" fmla="*/ 1082629 h 2332198"/>
                <a:gd name="csX47" fmla="*/ 1920694 w 2264673"/>
                <a:gd name="csY47" fmla="*/ 1057565 h 2332198"/>
                <a:gd name="csX48" fmla="*/ 1921536 w 2264673"/>
                <a:gd name="csY48" fmla="*/ 1050083 h 2332198"/>
                <a:gd name="csX49" fmla="*/ 1922658 w 2264673"/>
                <a:gd name="csY49" fmla="*/ 1038580 h 2332198"/>
                <a:gd name="csX50" fmla="*/ 1924528 w 2264673"/>
                <a:gd name="csY50" fmla="*/ 1032220 h 2332198"/>
                <a:gd name="csX51" fmla="*/ 1922003 w 2264673"/>
                <a:gd name="csY51" fmla="*/ 1027357 h 2332198"/>
                <a:gd name="csX52" fmla="*/ 1912277 w 2264673"/>
                <a:gd name="csY52" fmla="*/ 1019314 h 2332198"/>
                <a:gd name="csX53" fmla="*/ 1923593 w 2264673"/>
                <a:gd name="csY53" fmla="*/ 1011551 h 2332198"/>
                <a:gd name="csX54" fmla="*/ 1925557 w 2264673"/>
                <a:gd name="csY54" fmla="*/ 1010242 h 2332198"/>
                <a:gd name="csX55" fmla="*/ 1928831 w 2264673"/>
                <a:gd name="csY55" fmla="*/ 1010242 h 2332198"/>
                <a:gd name="csX56" fmla="*/ 1938277 w 2264673"/>
                <a:gd name="csY56" fmla="*/ 992847 h 2332198"/>
                <a:gd name="csX57" fmla="*/ 1939679 w 2264673"/>
                <a:gd name="csY57" fmla="*/ 990415 h 2332198"/>
                <a:gd name="csX58" fmla="*/ 1940615 w 2264673"/>
                <a:gd name="csY58" fmla="*/ 988077 h 2332198"/>
                <a:gd name="csX59" fmla="*/ 1943981 w 2264673"/>
                <a:gd name="csY59" fmla="*/ 981998 h 2332198"/>
                <a:gd name="csX60" fmla="*/ 1953708 w 2264673"/>
                <a:gd name="csY60" fmla="*/ 950574 h 2332198"/>
                <a:gd name="csX61" fmla="*/ 1955859 w 2264673"/>
                <a:gd name="csY61" fmla="*/ 941409 h 2332198"/>
                <a:gd name="csX62" fmla="*/ 1963808 w 2264673"/>
                <a:gd name="csY62" fmla="*/ 905402 h 2332198"/>
                <a:gd name="csX63" fmla="*/ 1978772 w 2264673"/>
                <a:gd name="csY63" fmla="*/ 908862 h 2332198"/>
                <a:gd name="csX64" fmla="*/ 1984945 w 2264673"/>
                <a:gd name="csY64" fmla="*/ 879590 h 2332198"/>
                <a:gd name="csX65" fmla="*/ 2015901 w 2264673"/>
                <a:gd name="csY65" fmla="*/ 886510 h 2332198"/>
                <a:gd name="csX66" fmla="*/ 2025815 w 2264673"/>
                <a:gd name="csY66" fmla="*/ 865655 h 2332198"/>
                <a:gd name="csX67" fmla="*/ 2027311 w 2264673"/>
                <a:gd name="csY67" fmla="*/ 859575 h 2332198"/>
                <a:gd name="csX68" fmla="*/ 2027872 w 2264673"/>
                <a:gd name="csY68" fmla="*/ 857518 h 2332198"/>
                <a:gd name="csX69" fmla="*/ 2027872 w 2264673"/>
                <a:gd name="csY69" fmla="*/ 856489 h 2332198"/>
                <a:gd name="csX70" fmla="*/ 2004959 w 2264673"/>
                <a:gd name="csY70" fmla="*/ 858453 h 2332198"/>
                <a:gd name="csX71" fmla="*/ 2000189 w 2264673"/>
                <a:gd name="csY71" fmla="*/ 847511 h 2332198"/>
                <a:gd name="csX72" fmla="*/ 1992894 w 2264673"/>
                <a:gd name="csY72" fmla="*/ 845079 h 2332198"/>
                <a:gd name="csX73" fmla="*/ 1979614 w 2264673"/>
                <a:gd name="csY73" fmla="*/ 833295 h 2332198"/>
                <a:gd name="csX74" fmla="*/ 1966988 w 2264673"/>
                <a:gd name="csY74" fmla="*/ 827403 h 2332198"/>
                <a:gd name="csX75" fmla="*/ 1965118 w 2264673"/>
                <a:gd name="csY75" fmla="*/ 820389 h 2332198"/>
                <a:gd name="csX76" fmla="*/ 1959132 w 2264673"/>
                <a:gd name="csY76" fmla="*/ 820763 h 2332198"/>
                <a:gd name="csX77" fmla="*/ 1958665 w 2264673"/>
                <a:gd name="csY77" fmla="*/ 821418 h 2332198"/>
                <a:gd name="csX78" fmla="*/ 1957729 w 2264673"/>
                <a:gd name="csY78" fmla="*/ 821792 h 2332198"/>
                <a:gd name="csX79" fmla="*/ 1957262 w 2264673"/>
                <a:gd name="csY79" fmla="*/ 821324 h 2332198"/>
                <a:gd name="csX80" fmla="*/ 1951650 w 2264673"/>
                <a:gd name="csY80" fmla="*/ 822634 h 2332198"/>
                <a:gd name="csX81" fmla="*/ 1940615 w 2264673"/>
                <a:gd name="csY81" fmla="*/ 825439 h 2332198"/>
                <a:gd name="csX82" fmla="*/ 1928270 w 2264673"/>
                <a:gd name="csY82" fmla="*/ 826000 h 2332198"/>
                <a:gd name="csX83" fmla="*/ 1901521 w 2264673"/>
                <a:gd name="csY83" fmla="*/ 832921 h 2332198"/>
                <a:gd name="csX84" fmla="*/ 1896752 w 2264673"/>
                <a:gd name="csY84" fmla="*/ 817303 h 2332198"/>
                <a:gd name="csX85" fmla="*/ 1888802 w 2264673"/>
                <a:gd name="csY85" fmla="*/ 813375 h 2332198"/>
                <a:gd name="csX86" fmla="*/ 1877579 w 2264673"/>
                <a:gd name="csY86" fmla="*/ 806735 h 2332198"/>
                <a:gd name="csX87" fmla="*/ 1872810 w 2264673"/>
                <a:gd name="csY87" fmla="*/ 812907 h 2332198"/>
                <a:gd name="csX88" fmla="*/ 1869817 w 2264673"/>
                <a:gd name="csY88" fmla="*/ 827403 h 2332198"/>
                <a:gd name="csX89" fmla="*/ 1853544 w 2264673"/>
                <a:gd name="csY89" fmla="*/ 830770 h 2332198"/>
                <a:gd name="csX90" fmla="*/ 1841386 w 2264673"/>
                <a:gd name="csY90" fmla="*/ 817957 h 2332198"/>
                <a:gd name="csX91" fmla="*/ 1860839 w 2264673"/>
                <a:gd name="csY91" fmla="*/ 787001 h 2332198"/>
                <a:gd name="csX92" fmla="*/ 1876364 w 2264673"/>
                <a:gd name="csY92" fmla="*/ 781951 h 2332198"/>
                <a:gd name="csX93" fmla="*/ 1883378 w 2264673"/>
                <a:gd name="csY93" fmla="*/ 777742 h 2332198"/>
                <a:gd name="csX94" fmla="*/ 1892169 w 2264673"/>
                <a:gd name="csY94" fmla="*/ 775498 h 2332198"/>
                <a:gd name="csX95" fmla="*/ 1904701 w 2264673"/>
                <a:gd name="csY95" fmla="*/ 768016 h 2332198"/>
                <a:gd name="csX96" fmla="*/ 1903859 w 2264673"/>
                <a:gd name="csY96" fmla="*/ 757354 h 2332198"/>
                <a:gd name="csX97" fmla="*/ 1907227 w 2264673"/>
                <a:gd name="csY97" fmla="*/ 745009 h 2332198"/>
                <a:gd name="csX98" fmla="*/ 1907788 w 2264673"/>
                <a:gd name="csY98" fmla="*/ 743045 h 2332198"/>
                <a:gd name="csX99" fmla="*/ 1909565 w 2264673"/>
                <a:gd name="csY99" fmla="*/ 742016 h 2332198"/>
                <a:gd name="csX100" fmla="*/ 1923406 w 2264673"/>
                <a:gd name="csY100" fmla="*/ 734347 h 2332198"/>
                <a:gd name="csX101" fmla="*/ 1914335 w 2264673"/>
                <a:gd name="csY101" fmla="*/ 716952 h 2332198"/>
                <a:gd name="csX102" fmla="*/ 1913399 w 2264673"/>
                <a:gd name="csY102" fmla="*/ 717420 h 2332198"/>
                <a:gd name="csX103" fmla="*/ 1906478 w 2264673"/>
                <a:gd name="csY103" fmla="*/ 701427 h 2332198"/>
                <a:gd name="csX104" fmla="*/ 1906198 w 2264673"/>
                <a:gd name="csY104" fmla="*/ 700585 h 2332198"/>
                <a:gd name="csX105" fmla="*/ 1903766 w 2264673"/>
                <a:gd name="csY105" fmla="*/ 696096 h 2332198"/>
                <a:gd name="csX106" fmla="*/ 1903486 w 2264673"/>
                <a:gd name="csY106" fmla="*/ 695722 h 2332198"/>
                <a:gd name="csX107" fmla="*/ 1900680 w 2264673"/>
                <a:gd name="csY107" fmla="*/ 693945 h 2332198"/>
                <a:gd name="csX108" fmla="*/ 1881975 w 2264673"/>
                <a:gd name="csY108" fmla="*/ 666262 h 2332198"/>
                <a:gd name="csX109" fmla="*/ 1875802 w 2264673"/>
                <a:gd name="csY109" fmla="*/ 656255 h 2332198"/>
                <a:gd name="csX110" fmla="*/ 1911061 w 2264673"/>
                <a:gd name="csY110" fmla="*/ 635773 h 2332198"/>
                <a:gd name="csX111" fmla="*/ 1920320 w 2264673"/>
                <a:gd name="csY111" fmla="*/ 632781 h 2332198"/>
                <a:gd name="csX112" fmla="*/ 1925183 w 2264673"/>
                <a:gd name="csY112" fmla="*/ 630256 h 2332198"/>
                <a:gd name="csX113" fmla="*/ 1938744 w 2264673"/>
                <a:gd name="csY113" fmla="*/ 656723 h 2332198"/>
                <a:gd name="csX114" fmla="*/ 1957168 w 2264673"/>
                <a:gd name="csY114" fmla="*/ 660744 h 2332198"/>
                <a:gd name="csX115" fmla="*/ 1965024 w 2264673"/>
                <a:gd name="csY115" fmla="*/ 663082 h 2332198"/>
                <a:gd name="csX116" fmla="*/ 1982513 w 2264673"/>
                <a:gd name="csY116" fmla="*/ 662895 h 2332198"/>
                <a:gd name="csX117" fmla="*/ 1983074 w 2264673"/>
                <a:gd name="csY117" fmla="*/ 662895 h 2332198"/>
                <a:gd name="csX118" fmla="*/ 1996354 w 2264673"/>
                <a:gd name="csY118" fmla="*/ 664298 h 2332198"/>
                <a:gd name="csX119" fmla="*/ 1996916 w 2264673"/>
                <a:gd name="csY119" fmla="*/ 669816 h 2332198"/>
                <a:gd name="csX120" fmla="*/ 2001031 w 2264673"/>
                <a:gd name="csY120" fmla="*/ 671406 h 2332198"/>
                <a:gd name="csX121" fmla="*/ 2005427 w 2264673"/>
                <a:gd name="csY121" fmla="*/ 673089 h 2332198"/>
                <a:gd name="csX122" fmla="*/ 2004865 w 2264673"/>
                <a:gd name="csY122" fmla="*/ 677953 h 2332198"/>
                <a:gd name="csX123" fmla="*/ 2005052 w 2264673"/>
                <a:gd name="csY123" fmla="*/ 678233 h 2332198"/>
                <a:gd name="csX124" fmla="*/ 2007484 w 2264673"/>
                <a:gd name="csY124" fmla="*/ 679356 h 2332198"/>
                <a:gd name="csX125" fmla="*/ 2010289 w 2264673"/>
                <a:gd name="csY125" fmla="*/ 688708 h 2332198"/>
                <a:gd name="csX126" fmla="*/ 2012721 w 2264673"/>
                <a:gd name="csY126" fmla="*/ 692449 h 2332198"/>
                <a:gd name="csX127" fmla="*/ 2021700 w 2264673"/>
                <a:gd name="csY127" fmla="*/ 707226 h 2332198"/>
                <a:gd name="csX128" fmla="*/ 2023477 w 2264673"/>
                <a:gd name="csY128" fmla="*/ 706945 h 2332198"/>
                <a:gd name="csX129" fmla="*/ 2044426 w 2264673"/>
                <a:gd name="csY129" fmla="*/ 697967 h 2332198"/>
                <a:gd name="csX130" fmla="*/ 2048167 w 2264673"/>
                <a:gd name="csY130" fmla="*/ 697219 h 2332198"/>
                <a:gd name="csX131" fmla="*/ 2051346 w 2264673"/>
                <a:gd name="csY131" fmla="*/ 696003 h 2332198"/>
                <a:gd name="csX132" fmla="*/ 2053123 w 2264673"/>
                <a:gd name="csY132" fmla="*/ 695535 h 2332198"/>
                <a:gd name="csX133" fmla="*/ 2060418 w 2264673"/>
                <a:gd name="csY133" fmla="*/ 694226 h 2332198"/>
                <a:gd name="csX134" fmla="*/ 2065188 w 2264673"/>
                <a:gd name="csY134" fmla="*/ 693571 h 2332198"/>
                <a:gd name="csX135" fmla="*/ 2066030 w 2264673"/>
                <a:gd name="csY135" fmla="*/ 693571 h 2332198"/>
                <a:gd name="csX136" fmla="*/ 2073325 w 2264673"/>
                <a:gd name="csY136" fmla="*/ 691888 h 2332198"/>
                <a:gd name="csX137" fmla="*/ 2083986 w 2264673"/>
                <a:gd name="csY137" fmla="*/ 693665 h 2332198"/>
                <a:gd name="csX138" fmla="*/ 2084360 w 2264673"/>
                <a:gd name="csY138" fmla="*/ 700024 h 2332198"/>
                <a:gd name="csX139" fmla="*/ 2089598 w 2264673"/>
                <a:gd name="csY139" fmla="*/ 700585 h 2332198"/>
                <a:gd name="csX140" fmla="*/ 2107741 w 2264673"/>
                <a:gd name="csY140" fmla="*/ 700305 h 2332198"/>
                <a:gd name="csX141" fmla="*/ 2123547 w 2264673"/>
                <a:gd name="csY141" fmla="*/ 700959 h 2332198"/>
                <a:gd name="csX142" fmla="*/ 2133086 w 2264673"/>
                <a:gd name="csY142" fmla="*/ 702643 h 2332198"/>
                <a:gd name="csX143" fmla="*/ 2137388 w 2264673"/>
                <a:gd name="csY143" fmla="*/ 702269 h 2332198"/>
                <a:gd name="csX144" fmla="*/ 2145151 w 2264673"/>
                <a:gd name="csY144" fmla="*/ 700398 h 2332198"/>
                <a:gd name="csX145" fmla="*/ 2152072 w 2264673"/>
                <a:gd name="csY145" fmla="*/ 699182 h 2332198"/>
                <a:gd name="csX146" fmla="*/ 2163014 w 2264673"/>
                <a:gd name="csY146" fmla="*/ 695067 h 2332198"/>
                <a:gd name="csX147" fmla="*/ 2167035 w 2264673"/>
                <a:gd name="csY147" fmla="*/ 691327 h 2332198"/>
                <a:gd name="csX148" fmla="*/ 2172553 w 2264673"/>
                <a:gd name="csY148" fmla="*/ 686183 h 2332198"/>
                <a:gd name="csX149" fmla="*/ 2174424 w 2264673"/>
                <a:gd name="csY149" fmla="*/ 684312 h 2332198"/>
                <a:gd name="csX150" fmla="*/ 2181812 w 2264673"/>
                <a:gd name="csY150" fmla="*/ 680758 h 2332198"/>
                <a:gd name="csX151" fmla="*/ 2184430 w 2264673"/>
                <a:gd name="csY151" fmla="*/ 679262 h 2332198"/>
                <a:gd name="csX152" fmla="*/ 2189200 w 2264673"/>
                <a:gd name="csY152" fmla="*/ 676456 h 2332198"/>
                <a:gd name="csX153" fmla="*/ 2193315 w 2264673"/>
                <a:gd name="csY153" fmla="*/ 674773 h 2332198"/>
                <a:gd name="csX154" fmla="*/ 2202668 w 2264673"/>
                <a:gd name="csY154" fmla="*/ 670751 h 2332198"/>
                <a:gd name="csX155" fmla="*/ 2203697 w 2264673"/>
                <a:gd name="csY155" fmla="*/ 660744 h 2332198"/>
                <a:gd name="csX156" fmla="*/ 2204351 w 2264673"/>
                <a:gd name="csY156" fmla="*/ 653356 h 2332198"/>
                <a:gd name="csX157" fmla="*/ 2205006 w 2264673"/>
                <a:gd name="csY157" fmla="*/ 648306 h 2332198"/>
                <a:gd name="csX158" fmla="*/ 2205473 w 2264673"/>
                <a:gd name="csY158" fmla="*/ 644284 h 2332198"/>
                <a:gd name="csX159" fmla="*/ 2206783 w 2264673"/>
                <a:gd name="csY159" fmla="*/ 638018 h 2332198"/>
                <a:gd name="csX160" fmla="*/ 2206783 w 2264673"/>
                <a:gd name="csY160" fmla="*/ 633529 h 2332198"/>
                <a:gd name="csX161" fmla="*/ 2207344 w 2264673"/>
                <a:gd name="csY161" fmla="*/ 629227 h 2332198"/>
                <a:gd name="csX162" fmla="*/ 2207811 w 2264673"/>
                <a:gd name="csY162" fmla="*/ 624644 h 2332198"/>
                <a:gd name="csX163" fmla="*/ 2209402 w 2264673"/>
                <a:gd name="csY163" fmla="*/ 611925 h 2332198"/>
                <a:gd name="csX164" fmla="*/ 2215106 w 2264673"/>
                <a:gd name="csY164" fmla="*/ 604162 h 2332198"/>
                <a:gd name="csX165" fmla="*/ 2223710 w 2264673"/>
                <a:gd name="csY165" fmla="*/ 591817 h 2332198"/>
                <a:gd name="csX166" fmla="*/ 2229228 w 2264673"/>
                <a:gd name="csY166" fmla="*/ 585925 h 2332198"/>
                <a:gd name="csX167" fmla="*/ 2229790 w 2264673"/>
                <a:gd name="csY167" fmla="*/ 585458 h 2332198"/>
                <a:gd name="csX168" fmla="*/ 2230631 w 2264673"/>
                <a:gd name="csY168" fmla="*/ 585084 h 2332198"/>
                <a:gd name="csX169" fmla="*/ 2231660 w 2264673"/>
                <a:gd name="csY169" fmla="*/ 584148 h 2332198"/>
                <a:gd name="csX170" fmla="*/ 2232408 w 2264673"/>
                <a:gd name="csY170" fmla="*/ 583307 h 2332198"/>
                <a:gd name="csX171" fmla="*/ 2233344 w 2264673"/>
                <a:gd name="csY171" fmla="*/ 581156 h 2332198"/>
                <a:gd name="csX172" fmla="*/ 2234933 w 2264673"/>
                <a:gd name="csY172" fmla="*/ 578818 h 2332198"/>
                <a:gd name="csX173" fmla="*/ 2236430 w 2264673"/>
                <a:gd name="csY173" fmla="*/ 575544 h 2332198"/>
                <a:gd name="csX174" fmla="*/ 2238113 w 2264673"/>
                <a:gd name="csY174" fmla="*/ 572271 h 2332198"/>
                <a:gd name="csX175" fmla="*/ 2240171 w 2264673"/>
                <a:gd name="csY175" fmla="*/ 570120 h 2332198"/>
                <a:gd name="csX176" fmla="*/ 2239329 w 2264673"/>
                <a:gd name="csY176" fmla="*/ 569091 h 2332198"/>
                <a:gd name="csX177" fmla="*/ 2239329 w 2264673"/>
                <a:gd name="csY177" fmla="*/ 568530 h 2332198"/>
                <a:gd name="csX178" fmla="*/ 2240544 w 2264673"/>
                <a:gd name="csY178" fmla="*/ 564602 h 2332198"/>
                <a:gd name="csX179" fmla="*/ 2207811 w 2264673"/>
                <a:gd name="csY179" fmla="*/ 558429 h 2332198"/>
                <a:gd name="csX180" fmla="*/ 2161798 w 2264673"/>
                <a:gd name="csY180" fmla="*/ 540753 h 2332198"/>
                <a:gd name="csX181" fmla="*/ 2123547 w 2264673"/>
                <a:gd name="csY181" fmla="*/ 517373 h 2332198"/>
                <a:gd name="csX182" fmla="*/ 2090533 w 2264673"/>
                <a:gd name="csY182" fmla="*/ 489970 h 2332198"/>
                <a:gd name="csX183" fmla="*/ 2048260 w 2264673"/>
                <a:gd name="csY183" fmla="*/ 458359 h 2332198"/>
                <a:gd name="csX184" fmla="*/ 2021700 w 2264673"/>
                <a:gd name="csY184" fmla="*/ 444050 h 2332198"/>
                <a:gd name="csX185" fmla="*/ 1997196 w 2264673"/>
                <a:gd name="csY185" fmla="*/ 428338 h 2332198"/>
                <a:gd name="csX186" fmla="*/ 1985786 w 2264673"/>
                <a:gd name="csY186" fmla="*/ 424878 h 2332198"/>
                <a:gd name="csX187" fmla="*/ 1955017 w 2264673"/>
                <a:gd name="csY187" fmla="*/ 402058 h 2332198"/>
                <a:gd name="csX188" fmla="*/ 1942766 w 2264673"/>
                <a:gd name="csY188" fmla="*/ 386627 h 2332198"/>
                <a:gd name="csX189" fmla="*/ 1927147 w 2264673"/>
                <a:gd name="csY189" fmla="*/ 380080 h 2332198"/>
                <a:gd name="csX190" fmla="*/ 1915644 w 2264673"/>
                <a:gd name="csY190" fmla="*/ 380922 h 2332198"/>
                <a:gd name="csX191" fmla="*/ 1916485 w 2264673"/>
                <a:gd name="csY191" fmla="*/ 375497 h 2332198"/>
                <a:gd name="csX192" fmla="*/ 1908443 w 2264673"/>
                <a:gd name="csY192" fmla="*/ 365303 h 2332198"/>
                <a:gd name="csX193" fmla="*/ 1889925 w 2264673"/>
                <a:gd name="csY193" fmla="*/ 343419 h 2332198"/>
                <a:gd name="csX194" fmla="*/ 1889644 w 2264673"/>
                <a:gd name="csY194" fmla="*/ 326117 h 2332198"/>
                <a:gd name="csX195" fmla="*/ 1884313 w 2264673"/>
                <a:gd name="csY195" fmla="*/ 309937 h 2332198"/>
                <a:gd name="csX196" fmla="*/ 1863083 w 2264673"/>
                <a:gd name="csY196" fmla="*/ 312275 h 2332198"/>
                <a:gd name="csX197" fmla="*/ 1854947 w 2264673"/>
                <a:gd name="csY197" fmla="*/ 317513 h 2332198"/>
                <a:gd name="csX198" fmla="*/ 1844472 w 2264673"/>
                <a:gd name="csY198" fmla="*/ 316952 h 2332198"/>
                <a:gd name="csX199" fmla="*/ 1837552 w 2264673"/>
                <a:gd name="csY199" fmla="*/ 302923 h 2332198"/>
                <a:gd name="csX200" fmla="*/ 1831005 w 2264673"/>
                <a:gd name="csY200" fmla="*/ 292074 h 2332198"/>
                <a:gd name="csX201" fmla="*/ 1804631 w 2264673"/>
                <a:gd name="csY201" fmla="*/ 275614 h 2332198"/>
                <a:gd name="csX202" fmla="*/ 1774423 w 2264673"/>
                <a:gd name="csY202" fmla="*/ 269254 h 2332198"/>
                <a:gd name="csX203" fmla="*/ 1746740 w 2264673"/>
                <a:gd name="csY203" fmla="*/ 255319 h 2332198"/>
                <a:gd name="csX204" fmla="*/ 1735517 w 2264673"/>
                <a:gd name="csY204" fmla="*/ 241759 h 2332198"/>
                <a:gd name="csX205" fmla="*/ 1719899 w 2264673"/>
                <a:gd name="csY205" fmla="*/ 241291 h 2332198"/>
                <a:gd name="csX206" fmla="*/ 1691842 w 2264673"/>
                <a:gd name="csY206" fmla="*/ 234557 h 2332198"/>
                <a:gd name="csX207" fmla="*/ 1663785 w 2264673"/>
                <a:gd name="csY207" fmla="*/ 224363 h 2332198"/>
                <a:gd name="csX208" fmla="*/ 1651627 w 2264673"/>
                <a:gd name="csY208" fmla="*/ 227730 h 2332198"/>
                <a:gd name="csX209" fmla="*/ 1641246 w 2264673"/>
                <a:gd name="csY209" fmla="*/ 216694 h 2332198"/>
                <a:gd name="csX210" fmla="*/ 1632454 w 2264673"/>
                <a:gd name="csY210" fmla="*/ 233996 h 2332198"/>
                <a:gd name="csX211" fmla="*/ 1611598 w 2264673"/>
                <a:gd name="csY211" fmla="*/ 231377 h 2332198"/>
                <a:gd name="csX212" fmla="*/ 1640497 w 2264673"/>
                <a:gd name="csY212" fmla="*/ 252046 h 2332198"/>
                <a:gd name="csX213" fmla="*/ 1641526 w 2264673"/>
                <a:gd name="csY213" fmla="*/ 279916 h 2332198"/>
                <a:gd name="csX214" fmla="*/ 1628058 w 2264673"/>
                <a:gd name="csY214" fmla="*/ 306290 h 2332198"/>
                <a:gd name="csX215" fmla="*/ 1612534 w 2264673"/>
                <a:gd name="csY215" fmla="*/ 321067 h 2332198"/>
                <a:gd name="csX216" fmla="*/ 1606922 w 2264673"/>
                <a:gd name="csY216" fmla="*/ 324714 h 2332198"/>
                <a:gd name="csX217" fmla="*/ 1582793 w 2264673"/>
                <a:gd name="csY217" fmla="*/ 330793 h 2332198"/>
                <a:gd name="csX218" fmla="*/ 1569606 w 2264673"/>
                <a:gd name="csY218" fmla="*/ 321441 h 2332198"/>
                <a:gd name="csX219" fmla="*/ 1533319 w 2264673"/>
                <a:gd name="csY219" fmla="*/ 333038 h 2332198"/>
                <a:gd name="csX220" fmla="*/ 1500867 w 2264673"/>
                <a:gd name="csY220" fmla="*/ 333318 h 2332198"/>
                <a:gd name="csX221" fmla="*/ 1513025 w 2264673"/>
                <a:gd name="csY221" fmla="*/ 343699 h 2332198"/>
                <a:gd name="csX222" fmla="*/ 1516485 w 2264673"/>
                <a:gd name="csY222" fmla="*/ 352678 h 2332198"/>
                <a:gd name="csX223" fmla="*/ 1512463 w 2264673"/>
                <a:gd name="csY223" fmla="*/ 352397 h 2332198"/>
                <a:gd name="csX224" fmla="*/ 1501428 w 2264673"/>
                <a:gd name="csY224" fmla="*/ 349872 h 2332198"/>
                <a:gd name="csX225" fmla="*/ 1487960 w 2264673"/>
                <a:gd name="csY225" fmla="*/ 338462 h 2332198"/>
                <a:gd name="csX226" fmla="*/ 1471875 w 2264673"/>
                <a:gd name="csY226" fmla="*/ 330887 h 2332198"/>
                <a:gd name="csX227" fmla="*/ 1470284 w 2264673"/>
                <a:gd name="csY227" fmla="*/ 329390 h 2332198"/>
                <a:gd name="csX228" fmla="*/ 1463925 w 2264673"/>
                <a:gd name="csY228" fmla="*/ 315923 h 2332198"/>
                <a:gd name="csX229" fmla="*/ 1454479 w 2264673"/>
                <a:gd name="csY229" fmla="*/ 300211 h 2332198"/>
                <a:gd name="csX230" fmla="*/ 1450738 w 2264673"/>
                <a:gd name="csY230" fmla="*/ 284686 h 2332198"/>
                <a:gd name="csX231" fmla="*/ 1419595 w 2264673"/>
                <a:gd name="csY231" fmla="*/ 289549 h 2332198"/>
                <a:gd name="csX232" fmla="*/ 1407904 w 2264673"/>
                <a:gd name="csY232" fmla="*/ 277297 h 2332198"/>
                <a:gd name="csX233" fmla="*/ 1398832 w 2264673"/>
                <a:gd name="csY233" fmla="*/ 268132 h 2332198"/>
                <a:gd name="csX234" fmla="*/ 1381624 w 2264673"/>
                <a:gd name="csY234" fmla="*/ 255787 h 2332198"/>
                <a:gd name="csX235" fmla="*/ 1378351 w 2264673"/>
                <a:gd name="csY235" fmla="*/ 249147 h 2332198"/>
                <a:gd name="csX236" fmla="*/ 1370307 w 2264673"/>
                <a:gd name="csY236" fmla="*/ 249521 h 2332198"/>
                <a:gd name="csX237" fmla="*/ 1353941 w 2264673"/>
                <a:gd name="csY237" fmla="*/ 247089 h 2332198"/>
                <a:gd name="csX238" fmla="*/ 1321395 w 2264673"/>
                <a:gd name="csY238" fmla="*/ 243442 h 2332198"/>
                <a:gd name="csX239" fmla="*/ 1302690 w 2264673"/>
                <a:gd name="csY239" fmla="*/ 241571 h 2332198"/>
                <a:gd name="csX240" fmla="*/ 1292589 w 2264673"/>
                <a:gd name="csY240" fmla="*/ 233903 h 2332198"/>
                <a:gd name="csX241" fmla="*/ 1280619 w 2264673"/>
                <a:gd name="csY241" fmla="*/ 225485 h 2332198"/>
                <a:gd name="csX242" fmla="*/ 1264065 w 2264673"/>
                <a:gd name="csY242" fmla="*/ 229787 h 2332198"/>
                <a:gd name="csX243" fmla="*/ 1233015 w 2264673"/>
                <a:gd name="csY243" fmla="*/ 230068 h 2332198"/>
                <a:gd name="csX244" fmla="*/ 1205986 w 2264673"/>
                <a:gd name="csY244" fmla="*/ 205191 h 2332198"/>
                <a:gd name="csX245" fmla="*/ 1189713 w 2264673"/>
                <a:gd name="csY245" fmla="*/ 193687 h 2332198"/>
                <a:gd name="csX246" fmla="*/ 1178490 w 2264673"/>
                <a:gd name="csY246" fmla="*/ 183680 h 2332198"/>
                <a:gd name="csX247" fmla="*/ 1163153 w 2264673"/>
                <a:gd name="csY247" fmla="*/ 174702 h 2332198"/>
                <a:gd name="csX248" fmla="*/ 1151556 w 2264673"/>
                <a:gd name="csY248" fmla="*/ 160954 h 2332198"/>
                <a:gd name="csX249" fmla="*/ 1137995 w 2264673"/>
                <a:gd name="csY249" fmla="*/ 149638 h 2332198"/>
                <a:gd name="csX250" fmla="*/ 1127521 w 2264673"/>
                <a:gd name="csY250" fmla="*/ 139257 h 2332198"/>
                <a:gd name="csX251" fmla="*/ 1110967 w 2264673"/>
                <a:gd name="csY251" fmla="*/ 142811 h 2332198"/>
                <a:gd name="csX252" fmla="*/ 1092917 w 2264673"/>
                <a:gd name="csY252" fmla="*/ 141408 h 2332198"/>
                <a:gd name="csX253" fmla="*/ 1055133 w 2264673"/>
                <a:gd name="csY253" fmla="*/ 139350 h 2332198"/>
                <a:gd name="csX254" fmla="*/ 1016788 w 2264673"/>
                <a:gd name="csY254" fmla="*/ 145242 h 2332198"/>
                <a:gd name="csX255" fmla="*/ 979660 w 2264673"/>
                <a:gd name="csY255" fmla="*/ 146552 h 2332198"/>
                <a:gd name="csX256" fmla="*/ 979192 w 2264673"/>
                <a:gd name="csY256" fmla="*/ 146552 h 2332198"/>
                <a:gd name="csX257" fmla="*/ 939351 w 2264673"/>
                <a:gd name="csY257" fmla="*/ 151508 h 2332198"/>
                <a:gd name="csX258" fmla="*/ 905495 w 2264673"/>
                <a:gd name="csY258" fmla="*/ 149170 h 2332198"/>
                <a:gd name="csX259" fmla="*/ 890251 w 2264673"/>
                <a:gd name="csY259" fmla="*/ 144962 h 2332198"/>
                <a:gd name="csX260" fmla="*/ 877625 w 2264673"/>
                <a:gd name="csY260" fmla="*/ 151041 h 2332198"/>
                <a:gd name="csX261" fmla="*/ 863971 w 2264673"/>
                <a:gd name="csY261" fmla="*/ 145710 h 2332198"/>
                <a:gd name="csX262" fmla="*/ 857050 w 2264673"/>
                <a:gd name="csY262" fmla="*/ 132149 h 2332198"/>
                <a:gd name="csX263" fmla="*/ 844424 w 2264673"/>
                <a:gd name="csY263" fmla="*/ 121674 h 2332198"/>
                <a:gd name="csX264" fmla="*/ 849943 w 2264673"/>
                <a:gd name="csY264" fmla="*/ 108207 h 2332198"/>
                <a:gd name="csX265" fmla="*/ 867057 w 2264673"/>
                <a:gd name="csY265" fmla="*/ 103998 h 2332198"/>
                <a:gd name="csX266" fmla="*/ 861913 w 2264673"/>
                <a:gd name="csY266" fmla="*/ 97826 h 2332198"/>
                <a:gd name="csX267" fmla="*/ 842647 w 2264673"/>
                <a:gd name="csY267" fmla="*/ 94646 h 2332198"/>
                <a:gd name="csX268" fmla="*/ 828338 w 2264673"/>
                <a:gd name="csY268" fmla="*/ 89596 h 2332198"/>
                <a:gd name="csX269" fmla="*/ 813001 w 2264673"/>
                <a:gd name="csY269" fmla="*/ 84919 h 2332198"/>
                <a:gd name="csX270" fmla="*/ 801029 w 2264673"/>
                <a:gd name="csY270" fmla="*/ 73884 h 2332198"/>
                <a:gd name="csX271" fmla="*/ 802245 w 2264673"/>
                <a:gd name="csY271" fmla="*/ 65467 h 2332198"/>
                <a:gd name="csX272" fmla="*/ 797195 w 2264673"/>
                <a:gd name="csY272" fmla="*/ 58359 h 2332198"/>
                <a:gd name="csX273" fmla="*/ 783260 w 2264673"/>
                <a:gd name="csY273" fmla="*/ 50690 h 2332198"/>
                <a:gd name="csX274" fmla="*/ 797289 w 2264673"/>
                <a:gd name="csY274" fmla="*/ 16460 h 2332198"/>
                <a:gd name="csX275" fmla="*/ 768202 w 2264673"/>
                <a:gd name="csY275" fmla="*/ 35820 h 2332198"/>
                <a:gd name="csX276" fmla="*/ 756606 w 2264673"/>
                <a:gd name="csY276" fmla="*/ 24971 h 2332198"/>
                <a:gd name="csX277" fmla="*/ 746131 w 2264673"/>
                <a:gd name="csY277" fmla="*/ 23568 h 2332198"/>
                <a:gd name="csX278" fmla="*/ 743138 w 2264673"/>
                <a:gd name="csY278" fmla="*/ 41431 h 2332198"/>
                <a:gd name="csX279" fmla="*/ 730887 w 2264673"/>
                <a:gd name="csY279" fmla="*/ 53402 h 2332198"/>
                <a:gd name="csX280" fmla="*/ 717887 w 2264673"/>
                <a:gd name="csY280" fmla="*/ 61352 h 2332198"/>
                <a:gd name="csX281" fmla="*/ 704700 w 2264673"/>
                <a:gd name="csY281" fmla="*/ 67431 h 2332198"/>
                <a:gd name="csX282" fmla="*/ 694506 w 2264673"/>
                <a:gd name="csY282" fmla="*/ 62287 h 2332198"/>
                <a:gd name="csX283" fmla="*/ 689362 w 2264673"/>
                <a:gd name="csY283" fmla="*/ 52934 h 2332198"/>
                <a:gd name="csX284" fmla="*/ 681132 w 2264673"/>
                <a:gd name="csY284" fmla="*/ 54524 h 2332198"/>
                <a:gd name="csX285" fmla="*/ 672995 w 2264673"/>
                <a:gd name="csY285" fmla="*/ 49193 h 2332198"/>
                <a:gd name="csX286" fmla="*/ 668880 w 2264673"/>
                <a:gd name="csY286" fmla="*/ 39561 h 2332198"/>
                <a:gd name="csX287" fmla="*/ 677111 w 2264673"/>
                <a:gd name="csY287" fmla="*/ 38906 h 2332198"/>
                <a:gd name="csX288" fmla="*/ 694132 w 2264673"/>
                <a:gd name="csY288" fmla="*/ 27683 h 2332198"/>
                <a:gd name="csX289" fmla="*/ 671406 w 2264673"/>
                <a:gd name="csY289" fmla="*/ 4115 h 2332198"/>
                <a:gd name="csX290" fmla="*/ 657284 w 2264673"/>
                <a:gd name="csY290" fmla="*/ 11690 h 2332198"/>
                <a:gd name="csX291" fmla="*/ 645219 w 2264673"/>
                <a:gd name="csY291" fmla="*/ 0 h 2332198"/>
                <a:gd name="csX292" fmla="*/ 646715 w 2264673"/>
                <a:gd name="csY292" fmla="*/ 20014 h 2332198"/>
                <a:gd name="csX293" fmla="*/ 652607 w 2264673"/>
                <a:gd name="csY293" fmla="*/ 38438 h 2332198"/>
                <a:gd name="csX294" fmla="*/ 665514 w 2264673"/>
                <a:gd name="csY294" fmla="*/ 76876 h 2332198"/>
                <a:gd name="csX295" fmla="*/ 668413 w 2264673"/>
                <a:gd name="csY295" fmla="*/ 97358 h 2332198"/>
                <a:gd name="csX296" fmla="*/ 666168 w 2264673"/>
                <a:gd name="csY296" fmla="*/ 108300 h 2332198"/>
                <a:gd name="csX297" fmla="*/ 668039 w 2264673"/>
                <a:gd name="csY297" fmla="*/ 115034 h 2332198"/>
                <a:gd name="csX298" fmla="*/ 673183 w 2264673"/>
                <a:gd name="csY298" fmla="*/ 123264 h 2332198"/>
                <a:gd name="csX299" fmla="*/ 672434 w 2264673"/>
                <a:gd name="csY299" fmla="*/ 130933 h 2332198"/>
                <a:gd name="csX300" fmla="*/ 670377 w 2264673"/>
                <a:gd name="csY300" fmla="*/ 149638 h 2332198"/>
                <a:gd name="csX301" fmla="*/ 629133 w 2264673"/>
                <a:gd name="csY301" fmla="*/ 181062 h 2332198"/>
                <a:gd name="csX302" fmla="*/ 572738 w 2264673"/>
                <a:gd name="csY302" fmla="*/ 166753 h 2332198"/>
                <a:gd name="csX303" fmla="*/ 564415 w 2264673"/>
                <a:gd name="csY303" fmla="*/ 155436 h 2332198"/>
                <a:gd name="csX304" fmla="*/ 570400 w 2264673"/>
                <a:gd name="csY304" fmla="*/ 143933 h 2332198"/>
                <a:gd name="csX305" fmla="*/ 573206 w 2264673"/>
                <a:gd name="csY305" fmla="*/ 128221 h 2332198"/>
                <a:gd name="csX306" fmla="*/ 584148 w 2264673"/>
                <a:gd name="csY306" fmla="*/ 114099 h 2332198"/>
                <a:gd name="csX307" fmla="*/ 581530 w 2264673"/>
                <a:gd name="csY307" fmla="*/ 87912 h 2332198"/>
                <a:gd name="csX308" fmla="*/ 569465 w 2264673"/>
                <a:gd name="csY308" fmla="*/ 63690 h 2332198"/>
                <a:gd name="csX309" fmla="*/ 560581 w 2264673"/>
                <a:gd name="csY309" fmla="*/ 69488 h 2332198"/>
                <a:gd name="csX310" fmla="*/ 548703 w 2264673"/>
                <a:gd name="csY310" fmla="*/ 70236 h 2332198"/>
                <a:gd name="csX311" fmla="*/ 538041 w 2264673"/>
                <a:gd name="csY311" fmla="*/ 67805 h 2332198"/>
                <a:gd name="csX312" fmla="*/ 526538 w 2264673"/>
                <a:gd name="csY312" fmla="*/ 68646 h 2332198"/>
                <a:gd name="csX313" fmla="*/ 495955 w 2264673"/>
                <a:gd name="csY313" fmla="*/ 37129 h 2332198"/>
                <a:gd name="csX314" fmla="*/ 496704 w 2264673"/>
                <a:gd name="csY314" fmla="*/ 64905 h 2332198"/>
                <a:gd name="csX315" fmla="*/ 497452 w 2264673"/>
                <a:gd name="csY315" fmla="*/ 90157 h 2332198"/>
                <a:gd name="csX316" fmla="*/ 501380 w 2264673"/>
                <a:gd name="csY316" fmla="*/ 104746 h 2332198"/>
                <a:gd name="csX317" fmla="*/ 505401 w 2264673"/>
                <a:gd name="csY317" fmla="*/ 116156 h 2332198"/>
                <a:gd name="csX318" fmla="*/ 502689 w 2264673"/>
                <a:gd name="csY318" fmla="*/ 128876 h 2332198"/>
                <a:gd name="csX319" fmla="*/ 499790 w 2264673"/>
                <a:gd name="csY319" fmla="*/ 139257 h 2332198"/>
                <a:gd name="csX320" fmla="*/ 512696 w 2264673"/>
                <a:gd name="csY320" fmla="*/ 161141 h 2332198"/>
                <a:gd name="csX321" fmla="*/ 510545 w 2264673"/>
                <a:gd name="csY321" fmla="*/ 190788 h 2332198"/>
                <a:gd name="csX322" fmla="*/ 497920 w 2264673"/>
                <a:gd name="csY322" fmla="*/ 212486 h 2332198"/>
                <a:gd name="csX323" fmla="*/ 474539 w 2264673"/>
                <a:gd name="csY323" fmla="*/ 206220 h 2332198"/>
                <a:gd name="csX324" fmla="*/ 470517 w 2264673"/>
                <a:gd name="csY324" fmla="*/ 215852 h 2332198"/>
                <a:gd name="csX325" fmla="*/ 466121 w 2264673"/>
                <a:gd name="csY325" fmla="*/ 218845 h 2332198"/>
                <a:gd name="csX326" fmla="*/ 462661 w 2264673"/>
                <a:gd name="csY326" fmla="*/ 217723 h 2332198"/>
                <a:gd name="csX327" fmla="*/ 449755 w 2264673"/>
                <a:gd name="csY327" fmla="*/ 229039 h 2332198"/>
                <a:gd name="csX328" fmla="*/ 442273 w 2264673"/>
                <a:gd name="csY328" fmla="*/ 228946 h 2332198"/>
                <a:gd name="csX329" fmla="*/ 442740 w 2264673"/>
                <a:gd name="csY329" fmla="*/ 233528 h 2332198"/>
                <a:gd name="csX330" fmla="*/ 444424 w 2264673"/>
                <a:gd name="csY330" fmla="*/ 236334 h 2332198"/>
                <a:gd name="csX331" fmla="*/ 446762 w 2264673"/>
                <a:gd name="csY331" fmla="*/ 237644 h 2332198"/>
                <a:gd name="csX332" fmla="*/ 449567 w 2264673"/>
                <a:gd name="csY332" fmla="*/ 237644 h 2332198"/>
                <a:gd name="csX333" fmla="*/ 451719 w 2264673"/>
                <a:gd name="csY333" fmla="*/ 238392 h 2332198"/>
                <a:gd name="csX334" fmla="*/ 456021 w 2264673"/>
                <a:gd name="csY334" fmla="*/ 245780 h 2332198"/>
                <a:gd name="csX335" fmla="*/ 457705 w 2264673"/>
                <a:gd name="csY335" fmla="*/ 249895 h 2332198"/>
                <a:gd name="csX336" fmla="*/ 458733 w 2264673"/>
                <a:gd name="csY336" fmla="*/ 254291 h 2332198"/>
                <a:gd name="csX337" fmla="*/ 457050 w 2264673"/>
                <a:gd name="csY337" fmla="*/ 259715 h 2332198"/>
                <a:gd name="csX338" fmla="*/ 453496 w 2264673"/>
                <a:gd name="csY338" fmla="*/ 266823 h 2332198"/>
                <a:gd name="csX339" fmla="*/ 452560 w 2264673"/>
                <a:gd name="csY339" fmla="*/ 269254 h 2332198"/>
                <a:gd name="csX340" fmla="*/ 451438 w 2264673"/>
                <a:gd name="csY340" fmla="*/ 272808 h 2332198"/>
                <a:gd name="csX341" fmla="*/ 450316 w 2264673"/>
                <a:gd name="csY341" fmla="*/ 276456 h 2332198"/>
                <a:gd name="csX342" fmla="*/ 448539 w 2264673"/>
                <a:gd name="csY342" fmla="*/ 278046 h 2332198"/>
                <a:gd name="csX343" fmla="*/ 438064 w 2264673"/>
                <a:gd name="csY343" fmla="*/ 282815 h 2332198"/>
                <a:gd name="csX344" fmla="*/ 434510 w 2264673"/>
                <a:gd name="csY344" fmla="*/ 284312 h 2332198"/>
                <a:gd name="csX345" fmla="*/ 433482 w 2264673"/>
                <a:gd name="csY345" fmla="*/ 284312 h 2332198"/>
                <a:gd name="csX346" fmla="*/ 428805 w 2264673"/>
                <a:gd name="csY346" fmla="*/ 285715 h 2332198"/>
                <a:gd name="csX347" fmla="*/ 424410 w 2264673"/>
                <a:gd name="csY347" fmla="*/ 286369 h 2332198"/>
                <a:gd name="csX348" fmla="*/ 417021 w 2264673"/>
                <a:gd name="csY348" fmla="*/ 288053 h 2332198"/>
                <a:gd name="csX349" fmla="*/ 415058 w 2264673"/>
                <a:gd name="csY349" fmla="*/ 288707 h 2332198"/>
                <a:gd name="csX350" fmla="*/ 413655 w 2264673"/>
                <a:gd name="csY350" fmla="*/ 289643 h 2332198"/>
                <a:gd name="csX351" fmla="*/ 399065 w 2264673"/>
                <a:gd name="csY351" fmla="*/ 297779 h 2332198"/>
                <a:gd name="csX352" fmla="*/ 398598 w 2264673"/>
                <a:gd name="csY352" fmla="*/ 297966 h 2332198"/>
                <a:gd name="csX353" fmla="*/ 394108 w 2264673"/>
                <a:gd name="csY353" fmla="*/ 300398 h 2332198"/>
                <a:gd name="csX354" fmla="*/ 389993 w 2264673"/>
                <a:gd name="csY354" fmla="*/ 304793 h 2332198"/>
                <a:gd name="csX355" fmla="*/ 389245 w 2264673"/>
                <a:gd name="csY355" fmla="*/ 310031 h 2332198"/>
                <a:gd name="csX356" fmla="*/ 389713 w 2264673"/>
                <a:gd name="csY356" fmla="*/ 313678 h 2332198"/>
                <a:gd name="csX357" fmla="*/ 393360 w 2264673"/>
                <a:gd name="csY357" fmla="*/ 317326 h 2332198"/>
                <a:gd name="csX358" fmla="*/ 395979 w 2264673"/>
                <a:gd name="csY358" fmla="*/ 323311 h 2332198"/>
                <a:gd name="csX359" fmla="*/ 398036 w 2264673"/>
                <a:gd name="csY359" fmla="*/ 331074 h 2332198"/>
                <a:gd name="csX360" fmla="*/ 398317 w 2264673"/>
                <a:gd name="csY360" fmla="*/ 340145 h 2332198"/>
                <a:gd name="csX361" fmla="*/ 397288 w 2264673"/>
                <a:gd name="csY361" fmla="*/ 347721 h 2332198"/>
                <a:gd name="csX362" fmla="*/ 397756 w 2264673"/>
                <a:gd name="csY362" fmla="*/ 353800 h 2332198"/>
                <a:gd name="csX363" fmla="*/ 401683 w 2264673"/>
                <a:gd name="csY363" fmla="*/ 356138 h 2332198"/>
                <a:gd name="csX364" fmla="*/ 407950 w 2264673"/>
                <a:gd name="csY364" fmla="*/ 355577 h 2332198"/>
                <a:gd name="csX365" fmla="*/ 417302 w 2264673"/>
                <a:gd name="csY365" fmla="*/ 357634 h 2332198"/>
                <a:gd name="csX366" fmla="*/ 421978 w 2264673"/>
                <a:gd name="csY366" fmla="*/ 359972 h 2332198"/>
                <a:gd name="csX367" fmla="*/ 422726 w 2264673"/>
                <a:gd name="csY367" fmla="*/ 364181 h 2332198"/>
                <a:gd name="csX368" fmla="*/ 423007 w 2264673"/>
                <a:gd name="csY368" fmla="*/ 368109 h 2332198"/>
                <a:gd name="csX369" fmla="*/ 438064 w 2264673"/>
                <a:gd name="csY369" fmla="*/ 389993 h 2332198"/>
                <a:gd name="csX370" fmla="*/ 441712 w 2264673"/>
                <a:gd name="csY370" fmla="*/ 396727 h 2332198"/>
                <a:gd name="csX371" fmla="*/ 443302 w 2264673"/>
                <a:gd name="csY371" fmla="*/ 398785 h 2332198"/>
                <a:gd name="csX372" fmla="*/ 442740 w 2264673"/>
                <a:gd name="csY372" fmla="*/ 404022 h 2332198"/>
                <a:gd name="csX373" fmla="*/ 442460 w 2264673"/>
                <a:gd name="csY373" fmla="*/ 406080 h 2332198"/>
                <a:gd name="csX374" fmla="*/ 444517 w 2264673"/>
                <a:gd name="csY374" fmla="*/ 409727 h 2332198"/>
                <a:gd name="csX375" fmla="*/ 446388 w 2264673"/>
                <a:gd name="csY375" fmla="*/ 412813 h 2332198"/>
                <a:gd name="csX376" fmla="*/ 445827 w 2264673"/>
                <a:gd name="csY376" fmla="*/ 416180 h 2332198"/>
                <a:gd name="csX377" fmla="*/ 443956 w 2264673"/>
                <a:gd name="csY377" fmla="*/ 419828 h 2332198"/>
                <a:gd name="csX378" fmla="*/ 445172 w 2264673"/>
                <a:gd name="csY378" fmla="*/ 423475 h 2332198"/>
                <a:gd name="csX379" fmla="*/ 445359 w 2264673"/>
                <a:gd name="csY379" fmla="*/ 424317 h 2332198"/>
                <a:gd name="csX380" fmla="*/ 445827 w 2264673"/>
                <a:gd name="csY380" fmla="*/ 425626 h 2332198"/>
                <a:gd name="csX381" fmla="*/ 446668 w 2264673"/>
                <a:gd name="csY381" fmla="*/ 426561 h 2332198"/>
                <a:gd name="csX382" fmla="*/ 447978 w 2264673"/>
                <a:gd name="csY382" fmla="*/ 427496 h 2332198"/>
                <a:gd name="csX383" fmla="*/ 449194 w 2264673"/>
                <a:gd name="csY383" fmla="*/ 428338 h 2332198"/>
                <a:gd name="csX384" fmla="*/ 450409 w 2264673"/>
                <a:gd name="csY384" fmla="*/ 429180 h 2332198"/>
                <a:gd name="csX385" fmla="*/ 450971 w 2264673"/>
                <a:gd name="csY385" fmla="*/ 429834 h 2332198"/>
                <a:gd name="csX386" fmla="*/ 450971 w 2264673"/>
                <a:gd name="csY386" fmla="*/ 431331 h 2332198"/>
                <a:gd name="csX387" fmla="*/ 451344 w 2264673"/>
                <a:gd name="csY387" fmla="*/ 432453 h 2332198"/>
                <a:gd name="csX388" fmla="*/ 451158 w 2264673"/>
                <a:gd name="csY388" fmla="*/ 433575 h 2332198"/>
                <a:gd name="csX389" fmla="*/ 475661 w 2264673"/>
                <a:gd name="csY389" fmla="*/ 600047 h 2332198"/>
                <a:gd name="csX390" fmla="*/ 482394 w 2264673"/>
                <a:gd name="csY390" fmla="*/ 599019 h 2332198"/>
                <a:gd name="csX391" fmla="*/ 493337 w 2264673"/>
                <a:gd name="csY391" fmla="*/ 597335 h 2332198"/>
                <a:gd name="csX392" fmla="*/ 515128 w 2264673"/>
                <a:gd name="csY392" fmla="*/ 602385 h 2332198"/>
                <a:gd name="csX393" fmla="*/ 525416 w 2264673"/>
                <a:gd name="csY393" fmla="*/ 605752 h 2332198"/>
                <a:gd name="csX394" fmla="*/ 532523 w 2264673"/>
                <a:gd name="csY394" fmla="*/ 617910 h 2332198"/>
                <a:gd name="csX395" fmla="*/ 545242 w 2264673"/>
                <a:gd name="csY395" fmla="*/ 624083 h 2332198"/>
                <a:gd name="csX396" fmla="*/ 545991 w 2264673"/>
                <a:gd name="csY396" fmla="*/ 624083 h 2332198"/>
                <a:gd name="csX397" fmla="*/ 559739 w 2264673"/>
                <a:gd name="csY397" fmla="*/ 649989 h 2332198"/>
                <a:gd name="csX398" fmla="*/ 560019 w 2264673"/>
                <a:gd name="csY398" fmla="*/ 651018 h 2332198"/>
                <a:gd name="csX399" fmla="*/ 559739 w 2264673"/>
                <a:gd name="csY399" fmla="*/ 655039 h 2332198"/>
                <a:gd name="csX400" fmla="*/ 543185 w 2264673"/>
                <a:gd name="csY400" fmla="*/ 689269 h 2332198"/>
                <a:gd name="csX401" fmla="*/ 542998 w 2264673"/>
                <a:gd name="csY401" fmla="*/ 689830 h 2332198"/>
                <a:gd name="csX402" fmla="*/ 542624 w 2264673"/>
                <a:gd name="csY402" fmla="*/ 690298 h 2332198"/>
                <a:gd name="csX403" fmla="*/ 542156 w 2264673"/>
                <a:gd name="csY403" fmla="*/ 691233 h 2332198"/>
                <a:gd name="csX404" fmla="*/ 541221 w 2264673"/>
                <a:gd name="csY404" fmla="*/ 692823 h 2332198"/>
                <a:gd name="csX405" fmla="*/ 541221 w 2264673"/>
                <a:gd name="csY405" fmla="*/ 693290 h 2332198"/>
                <a:gd name="csX406" fmla="*/ 541315 w 2264673"/>
                <a:gd name="csY406" fmla="*/ 693945 h 2332198"/>
                <a:gd name="csX407" fmla="*/ 541127 w 2264673"/>
                <a:gd name="csY407" fmla="*/ 694413 h 2332198"/>
                <a:gd name="csX408" fmla="*/ 541127 w 2264673"/>
                <a:gd name="csY408" fmla="*/ 695816 h 2332198"/>
                <a:gd name="csX409" fmla="*/ 540940 w 2264673"/>
                <a:gd name="csY409" fmla="*/ 696003 h 2332198"/>
                <a:gd name="csX410" fmla="*/ 540660 w 2264673"/>
                <a:gd name="csY410" fmla="*/ 696377 h 2332198"/>
                <a:gd name="csX411" fmla="*/ 540660 w 2264673"/>
                <a:gd name="csY411" fmla="*/ 697686 h 2332198"/>
                <a:gd name="csX412" fmla="*/ 540753 w 2264673"/>
                <a:gd name="csY412" fmla="*/ 698247 h 2332198"/>
                <a:gd name="csX413" fmla="*/ 541127 w 2264673"/>
                <a:gd name="csY413" fmla="*/ 698902 h 2332198"/>
                <a:gd name="csX414" fmla="*/ 541969 w 2264673"/>
                <a:gd name="csY414" fmla="*/ 701053 h 2332198"/>
                <a:gd name="csX415" fmla="*/ 542250 w 2264673"/>
                <a:gd name="csY415" fmla="*/ 701333 h 2332198"/>
                <a:gd name="csX416" fmla="*/ 542530 w 2264673"/>
                <a:gd name="csY416" fmla="*/ 702269 h 2332198"/>
                <a:gd name="csX417" fmla="*/ 542811 w 2264673"/>
                <a:gd name="csY417" fmla="*/ 702830 h 2332198"/>
                <a:gd name="csX418" fmla="*/ 544214 w 2264673"/>
                <a:gd name="csY418" fmla="*/ 703391 h 2332198"/>
                <a:gd name="csX419" fmla="*/ 546084 w 2264673"/>
                <a:gd name="csY419" fmla="*/ 703952 h 2332198"/>
                <a:gd name="csX420" fmla="*/ 546739 w 2264673"/>
                <a:gd name="csY420" fmla="*/ 704139 h 2332198"/>
                <a:gd name="csX421" fmla="*/ 547581 w 2264673"/>
                <a:gd name="csY421" fmla="*/ 704700 h 2332198"/>
                <a:gd name="csX422" fmla="*/ 548235 w 2264673"/>
                <a:gd name="csY422" fmla="*/ 704887 h 2332198"/>
                <a:gd name="csX423" fmla="*/ 549358 w 2264673"/>
                <a:gd name="csY423" fmla="*/ 705823 h 2332198"/>
                <a:gd name="csX424" fmla="*/ 549544 w 2264673"/>
                <a:gd name="csY424" fmla="*/ 706197 h 2332198"/>
                <a:gd name="csX425" fmla="*/ 550293 w 2264673"/>
                <a:gd name="csY425" fmla="*/ 706758 h 2332198"/>
                <a:gd name="csX426" fmla="*/ 550760 w 2264673"/>
                <a:gd name="csY426" fmla="*/ 707038 h 2332198"/>
                <a:gd name="csX427" fmla="*/ 551228 w 2264673"/>
                <a:gd name="csY427" fmla="*/ 707038 h 2332198"/>
                <a:gd name="csX428" fmla="*/ 551882 w 2264673"/>
                <a:gd name="csY428" fmla="*/ 707506 h 2332198"/>
                <a:gd name="csX429" fmla="*/ 551602 w 2264673"/>
                <a:gd name="csY429" fmla="*/ 708067 h 2332198"/>
                <a:gd name="csX430" fmla="*/ 548235 w 2264673"/>
                <a:gd name="csY430" fmla="*/ 710405 h 2332198"/>
                <a:gd name="csX431" fmla="*/ 540285 w 2264673"/>
                <a:gd name="csY431" fmla="*/ 716952 h 2332198"/>
                <a:gd name="csX432" fmla="*/ 545523 w 2264673"/>
                <a:gd name="csY432" fmla="*/ 725276 h 2332198"/>
                <a:gd name="csX433" fmla="*/ 551508 w 2264673"/>
                <a:gd name="csY433" fmla="*/ 727894 h 2332198"/>
                <a:gd name="csX434" fmla="*/ 555156 w 2264673"/>
                <a:gd name="csY434" fmla="*/ 729391 h 2332198"/>
                <a:gd name="csX435" fmla="*/ 555717 w 2264673"/>
                <a:gd name="csY435" fmla="*/ 730326 h 2332198"/>
                <a:gd name="csX436" fmla="*/ 558710 w 2264673"/>
                <a:gd name="csY436" fmla="*/ 735657 h 2332198"/>
                <a:gd name="csX437" fmla="*/ 559458 w 2264673"/>
                <a:gd name="csY437" fmla="*/ 749311 h 2332198"/>
                <a:gd name="csX438" fmla="*/ 562357 w 2264673"/>
                <a:gd name="csY438" fmla="*/ 760534 h 2332198"/>
                <a:gd name="csX439" fmla="*/ 564415 w 2264673"/>
                <a:gd name="csY439" fmla="*/ 766987 h 2332198"/>
                <a:gd name="csX440" fmla="*/ 565163 w 2264673"/>
                <a:gd name="csY440" fmla="*/ 769980 h 2332198"/>
                <a:gd name="csX441" fmla="*/ 572271 w 2264673"/>
                <a:gd name="csY441" fmla="*/ 778397 h 2332198"/>
                <a:gd name="csX442" fmla="*/ 595091 w 2264673"/>
                <a:gd name="csY442" fmla="*/ 801871 h 2332198"/>
                <a:gd name="csX443" fmla="*/ 597709 w 2264673"/>
                <a:gd name="csY443" fmla="*/ 804677 h 2332198"/>
                <a:gd name="csX444" fmla="*/ 602666 w 2264673"/>
                <a:gd name="csY444" fmla="*/ 820202 h 2332198"/>
                <a:gd name="csX445" fmla="*/ 604069 w 2264673"/>
                <a:gd name="csY445" fmla="*/ 827497 h 2332198"/>
                <a:gd name="csX446" fmla="*/ 607061 w 2264673"/>
                <a:gd name="csY446" fmla="*/ 833576 h 2332198"/>
                <a:gd name="csX447" fmla="*/ 610148 w 2264673"/>
                <a:gd name="csY447" fmla="*/ 838159 h 2332198"/>
                <a:gd name="csX448" fmla="*/ 616414 w 2264673"/>
                <a:gd name="csY448" fmla="*/ 848072 h 2332198"/>
                <a:gd name="csX449" fmla="*/ 616414 w 2264673"/>
                <a:gd name="csY449" fmla="*/ 851439 h 2332198"/>
                <a:gd name="csX450" fmla="*/ 616788 w 2264673"/>
                <a:gd name="csY450" fmla="*/ 854058 h 2332198"/>
                <a:gd name="csX451" fmla="*/ 618004 w 2264673"/>
                <a:gd name="csY451" fmla="*/ 865000 h 2332198"/>
                <a:gd name="csX452" fmla="*/ 620903 w 2264673"/>
                <a:gd name="csY452" fmla="*/ 871640 h 2332198"/>
                <a:gd name="csX453" fmla="*/ 624176 w 2264673"/>
                <a:gd name="csY453" fmla="*/ 875942 h 2332198"/>
                <a:gd name="csX454" fmla="*/ 626047 w 2264673"/>
                <a:gd name="csY454" fmla="*/ 884920 h 2332198"/>
                <a:gd name="csX455" fmla="*/ 627262 w 2264673"/>
                <a:gd name="csY455" fmla="*/ 889129 h 2332198"/>
                <a:gd name="csX456" fmla="*/ 627076 w 2264673"/>
                <a:gd name="csY456" fmla="*/ 894366 h 2332198"/>
                <a:gd name="csX457" fmla="*/ 626888 w 2264673"/>
                <a:gd name="csY457" fmla="*/ 898949 h 2332198"/>
                <a:gd name="csX458" fmla="*/ 627076 w 2264673"/>
                <a:gd name="csY458" fmla="*/ 900445 h 2332198"/>
                <a:gd name="csX459" fmla="*/ 626515 w 2264673"/>
                <a:gd name="csY459" fmla="*/ 903344 h 2332198"/>
                <a:gd name="csX460" fmla="*/ 624644 w 2264673"/>
                <a:gd name="csY460" fmla="*/ 907366 h 2332198"/>
                <a:gd name="csX461" fmla="*/ 623241 w 2264673"/>
                <a:gd name="csY461" fmla="*/ 910172 h 2332198"/>
                <a:gd name="csX462" fmla="*/ 621464 w 2264673"/>
                <a:gd name="csY462" fmla="*/ 910172 h 2332198"/>
                <a:gd name="csX463" fmla="*/ 622586 w 2264673"/>
                <a:gd name="csY463" fmla="*/ 915970 h 2332198"/>
                <a:gd name="csX464" fmla="*/ 624176 w 2264673"/>
                <a:gd name="csY464" fmla="*/ 924761 h 2332198"/>
                <a:gd name="csX465" fmla="*/ 625766 w 2264673"/>
                <a:gd name="csY465" fmla="*/ 934675 h 2332198"/>
                <a:gd name="csX466" fmla="*/ 627262 w 2264673"/>
                <a:gd name="csY466" fmla="*/ 935049 h 2332198"/>
                <a:gd name="csX467" fmla="*/ 630255 w 2264673"/>
                <a:gd name="csY467" fmla="*/ 938883 h 2332198"/>
                <a:gd name="csX468" fmla="*/ 631938 w 2264673"/>
                <a:gd name="csY468" fmla="*/ 948610 h 2332198"/>
                <a:gd name="csX469" fmla="*/ 631752 w 2264673"/>
                <a:gd name="csY469" fmla="*/ 951883 h 2332198"/>
                <a:gd name="csX470" fmla="*/ 634557 w 2264673"/>
                <a:gd name="csY470" fmla="*/ 961236 h 2332198"/>
                <a:gd name="csX471" fmla="*/ 634277 w 2264673"/>
                <a:gd name="csY471" fmla="*/ 966005 h 2332198"/>
                <a:gd name="csX472" fmla="*/ 637083 w 2264673"/>
                <a:gd name="csY472" fmla="*/ 990415 h 2332198"/>
                <a:gd name="csX473" fmla="*/ 641572 w 2264673"/>
                <a:gd name="csY473" fmla="*/ 995559 h 2332198"/>
                <a:gd name="csX474" fmla="*/ 637550 w 2264673"/>
                <a:gd name="csY474" fmla="*/ 1005192 h 2332198"/>
                <a:gd name="csX475" fmla="*/ 634651 w 2264673"/>
                <a:gd name="csY475" fmla="*/ 1012393 h 2332198"/>
                <a:gd name="csX476" fmla="*/ 636522 w 2264673"/>
                <a:gd name="csY476" fmla="*/ 1019875 h 2332198"/>
                <a:gd name="csX477" fmla="*/ 638860 w 2264673"/>
                <a:gd name="csY477" fmla="*/ 1026796 h 2332198"/>
                <a:gd name="csX478" fmla="*/ 641946 w 2264673"/>
                <a:gd name="csY478" fmla="*/ 1038018 h 2332198"/>
                <a:gd name="csX479" fmla="*/ 643255 w 2264673"/>
                <a:gd name="csY479" fmla="*/ 1041946 h 2332198"/>
                <a:gd name="csX480" fmla="*/ 644097 w 2264673"/>
                <a:gd name="csY480" fmla="*/ 1044284 h 2332198"/>
                <a:gd name="csX481" fmla="*/ 649989 w 2264673"/>
                <a:gd name="csY481" fmla="*/ 1058500 h 2332198"/>
                <a:gd name="csX482" fmla="*/ 651298 w 2264673"/>
                <a:gd name="csY482" fmla="*/ 1060838 h 2332198"/>
                <a:gd name="csX483" fmla="*/ 652607 w 2264673"/>
                <a:gd name="csY483" fmla="*/ 1064018 h 2332198"/>
                <a:gd name="csX484" fmla="*/ 653636 w 2264673"/>
                <a:gd name="csY484" fmla="*/ 1065982 h 2332198"/>
                <a:gd name="csX485" fmla="*/ 655039 w 2264673"/>
                <a:gd name="csY485" fmla="*/ 1067665 h 2332198"/>
                <a:gd name="csX486" fmla="*/ 655881 w 2264673"/>
                <a:gd name="csY486" fmla="*/ 1071500 h 2332198"/>
                <a:gd name="csX487" fmla="*/ 656068 w 2264673"/>
                <a:gd name="csY487" fmla="*/ 1072342 h 2332198"/>
                <a:gd name="csX488" fmla="*/ 651859 w 2264673"/>
                <a:gd name="csY488" fmla="*/ 1081133 h 2332198"/>
                <a:gd name="csX489" fmla="*/ 656910 w 2264673"/>
                <a:gd name="csY489" fmla="*/ 1099557 h 2332198"/>
                <a:gd name="csX490" fmla="*/ 657845 w 2264673"/>
                <a:gd name="csY490" fmla="*/ 1100025 h 2332198"/>
                <a:gd name="csX491" fmla="*/ 658219 w 2264673"/>
                <a:gd name="csY491" fmla="*/ 1102830 h 2332198"/>
                <a:gd name="csX492" fmla="*/ 658219 w 2264673"/>
                <a:gd name="csY492" fmla="*/ 1103766 h 2332198"/>
                <a:gd name="csX493" fmla="*/ 658687 w 2264673"/>
                <a:gd name="csY493" fmla="*/ 1105262 h 2332198"/>
                <a:gd name="csX494" fmla="*/ 658967 w 2264673"/>
                <a:gd name="csY494" fmla="*/ 1105917 h 2332198"/>
                <a:gd name="csX495" fmla="*/ 660744 w 2264673"/>
                <a:gd name="csY495" fmla="*/ 1106478 h 2332198"/>
                <a:gd name="csX496" fmla="*/ 661679 w 2264673"/>
                <a:gd name="csY496" fmla="*/ 1106758 h 2332198"/>
                <a:gd name="csX497" fmla="*/ 663269 w 2264673"/>
                <a:gd name="csY497" fmla="*/ 1107600 h 2332198"/>
                <a:gd name="csX498" fmla="*/ 664111 w 2264673"/>
                <a:gd name="csY498" fmla="*/ 1108161 h 2332198"/>
                <a:gd name="csX499" fmla="*/ 664298 w 2264673"/>
                <a:gd name="csY499" fmla="*/ 1108816 h 2332198"/>
                <a:gd name="csX500" fmla="*/ 664579 w 2264673"/>
                <a:gd name="csY500" fmla="*/ 1109938 h 2332198"/>
                <a:gd name="csX501" fmla="*/ 664111 w 2264673"/>
                <a:gd name="csY501" fmla="*/ 1110312 h 2332198"/>
                <a:gd name="csX502" fmla="*/ 653636 w 2264673"/>
                <a:gd name="csY502" fmla="*/ 1119665 h 2332198"/>
                <a:gd name="csX503" fmla="*/ 646061 w 2264673"/>
                <a:gd name="csY503" fmla="*/ 1124154 h 2332198"/>
                <a:gd name="csX504" fmla="*/ 607529 w 2264673"/>
                <a:gd name="csY504" fmla="*/ 1128362 h 2332198"/>
                <a:gd name="csX505" fmla="*/ 599019 w 2264673"/>
                <a:gd name="csY505" fmla="*/ 1133132 h 2332198"/>
                <a:gd name="csX506" fmla="*/ 592565 w 2264673"/>
                <a:gd name="csY506" fmla="*/ 1126024 h 2332198"/>
                <a:gd name="csX507" fmla="*/ 583307 w 2264673"/>
                <a:gd name="csY507" fmla="*/ 1117981 h 2332198"/>
                <a:gd name="csX508" fmla="*/ 579753 w 2264673"/>
                <a:gd name="csY508" fmla="*/ 1117607 h 2332198"/>
                <a:gd name="csX509" fmla="*/ 568062 w 2264673"/>
                <a:gd name="csY509" fmla="*/ 1115175 h 2332198"/>
                <a:gd name="csX510" fmla="*/ 569278 w 2264673"/>
                <a:gd name="csY510" fmla="*/ 1111715 h 2332198"/>
                <a:gd name="csX511" fmla="*/ 569278 w 2264673"/>
                <a:gd name="csY511" fmla="*/ 1110967 h 2332198"/>
                <a:gd name="csX512" fmla="*/ 557681 w 2264673"/>
                <a:gd name="csY512" fmla="*/ 1080572 h 2332198"/>
                <a:gd name="csX513" fmla="*/ 548329 w 2264673"/>
                <a:gd name="csY513" fmla="*/ 1079637 h 2332198"/>
                <a:gd name="csX514" fmla="*/ 540099 w 2264673"/>
                <a:gd name="csY514" fmla="*/ 1078982 h 2332198"/>
                <a:gd name="csX515" fmla="*/ 539350 w 2264673"/>
                <a:gd name="csY515" fmla="*/ 1079169 h 2332198"/>
                <a:gd name="csX516" fmla="*/ 479776 w 2264673"/>
                <a:gd name="csY516" fmla="*/ 1074773 h 2332198"/>
                <a:gd name="csX517" fmla="*/ 468459 w 2264673"/>
                <a:gd name="csY517" fmla="*/ 1074119 h 2332198"/>
                <a:gd name="csX518" fmla="*/ 458359 w 2264673"/>
                <a:gd name="csY518" fmla="*/ 1073277 h 2332198"/>
                <a:gd name="csX519" fmla="*/ 437129 w 2264673"/>
                <a:gd name="csY519" fmla="*/ 1071780 h 2332198"/>
                <a:gd name="csX520" fmla="*/ 434510 w 2264673"/>
                <a:gd name="csY520" fmla="*/ 1072342 h 2332198"/>
                <a:gd name="csX521" fmla="*/ 425345 w 2264673"/>
                <a:gd name="csY521" fmla="*/ 1067104 h 2332198"/>
                <a:gd name="csX522" fmla="*/ 420949 w 2264673"/>
                <a:gd name="csY522" fmla="*/ 1065514 h 2332198"/>
                <a:gd name="csX523" fmla="*/ 420575 w 2264673"/>
                <a:gd name="csY523" fmla="*/ 1065234 h 2332198"/>
                <a:gd name="csX524" fmla="*/ 420295 w 2264673"/>
                <a:gd name="csY524" fmla="*/ 1065234 h 2332198"/>
                <a:gd name="csX525" fmla="*/ 417209 w 2264673"/>
                <a:gd name="csY525" fmla="*/ 1063457 h 2332198"/>
                <a:gd name="csX526" fmla="*/ 416460 w 2264673"/>
                <a:gd name="csY526" fmla="*/ 1063457 h 2332198"/>
                <a:gd name="csX527" fmla="*/ 411036 w 2264673"/>
                <a:gd name="csY527" fmla="*/ 1060184 h 2332198"/>
                <a:gd name="csX528" fmla="*/ 399626 w 2264673"/>
                <a:gd name="csY528" fmla="*/ 1060184 h 2332198"/>
                <a:gd name="csX529" fmla="*/ 384569 w 2264673"/>
                <a:gd name="csY529" fmla="*/ 1059155 h 2332198"/>
                <a:gd name="csX530" fmla="*/ 373814 w 2264673"/>
                <a:gd name="csY530" fmla="*/ 1062054 h 2332198"/>
                <a:gd name="csX531" fmla="*/ 361375 w 2264673"/>
                <a:gd name="csY531" fmla="*/ 1074960 h 2332198"/>
                <a:gd name="csX532" fmla="*/ 359411 w 2264673"/>
                <a:gd name="csY532" fmla="*/ 1075241 h 2332198"/>
                <a:gd name="csX533" fmla="*/ 347907 w 2264673"/>
                <a:gd name="csY533" fmla="*/ 1089363 h 2332198"/>
                <a:gd name="csX534" fmla="*/ 326584 w 2264673"/>
                <a:gd name="csY534" fmla="*/ 1104140 h 2332198"/>
                <a:gd name="csX535" fmla="*/ 295441 w 2264673"/>
                <a:gd name="csY535" fmla="*/ 1104888 h 2332198"/>
                <a:gd name="csX536" fmla="*/ 274772 w 2264673"/>
                <a:gd name="csY536" fmla="*/ 1106758 h 2332198"/>
                <a:gd name="csX537" fmla="*/ 254384 w 2264673"/>
                <a:gd name="csY537" fmla="*/ 1104046 h 2332198"/>
                <a:gd name="csX538" fmla="*/ 245780 w 2264673"/>
                <a:gd name="csY538" fmla="*/ 1112650 h 2332198"/>
                <a:gd name="csX539" fmla="*/ 229319 w 2264673"/>
                <a:gd name="csY539" fmla="*/ 1130607 h 2332198"/>
                <a:gd name="csX540" fmla="*/ 200047 w 2264673"/>
                <a:gd name="csY540" fmla="*/ 1124434 h 2332198"/>
                <a:gd name="csX541" fmla="*/ 179285 w 2264673"/>
                <a:gd name="csY541" fmla="*/ 1140520 h 2332198"/>
                <a:gd name="csX542" fmla="*/ 181529 w 2264673"/>
                <a:gd name="csY542" fmla="*/ 1142391 h 2332198"/>
                <a:gd name="csX543" fmla="*/ 183306 w 2264673"/>
                <a:gd name="csY543" fmla="*/ 1144261 h 2332198"/>
                <a:gd name="csX544" fmla="*/ 187608 w 2264673"/>
                <a:gd name="csY544" fmla="*/ 1148937 h 2332198"/>
                <a:gd name="csX545" fmla="*/ 193032 w 2264673"/>
                <a:gd name="csY545" fmla="*/ 1154923 h 2332198"/>
                <a:gd name="csX546" fmla="*/ 194248 w 2264673"/>
                <a:gd name="csY546" fmla="*/ 1156139 h 2332198"/>
                <a:gd name="csX547" fmla="*/ 191723 w 2264673"/>
                <a:gd name="csY547" fmla="*/ 1172038 h 2332198"/>
                <a:gd name="csX548" fmla="*/ 191349 w 2264673"/>
                <a:gd name="csY548" fmla="*/ 1172879 h 2332198"/>
                <a:gd name="csX549" fmla="*/ 189853 w 2264673"/>
                <a:gd name="csY549" fmla="*/ 1178678 h 2332198"/>
                <a:gd name="csX550" fmla="*/ 188917 w 2264673"/>
                <a:gd name="csY550" fmla="*/ 1178678 h 2332198"/>
                <a:gd name="csX551" fmla="*/ 188543 w 2264673"/>
                <a:gd name="csY551" fmla="*/ 1179052 h 2332198"/>
                <a:gd name="csX552" fmla="*/ 187608 w 2264673"/>
                <a:gd name="csY552" fmla="*/ 1179052 h 2332198"/>
                <a:gd name="csX553" fmla="*/ 187982 w 2264673"/>
                <a:gd name="csY553" fmla="*/ 1179426 h 2332198"/>
                <a:gd name="csX554" fmla="*/ 187982 w 2264673"/>
                <a:gd name="csY554" fmla="*/ 1179707 h 2332198"/>
                <a:gd name="csX555" fmla="*/ 187608 w 2264673"/>
                <a:gd name="csY555" fmla="*/ 1180081 h 2332198"/>
                <a:gd name="csX556" fmla="*/ 187140 w 2264673"/>
                <a:gd name="csY556" fmla="*/ 1180361 h 2332198"/>
                <a:gd name="csX557" fmla="*/ 186486 w 2264673"/>
                <a:gd name="csY557" fmla="*/ 1180548 h 2332198"/>
                <a:gd name="csX558" fmla="*/ 186018 w 2264673"/>
                <a:gd name="csY558" fmla="*/ 1180268 h 2332198"/>
                <a:gd name="csX559" fmla="*/ 167220 w 2264673"/>
                <a:gd name="csY559" fmla="*/ 1195699 h 2332198"/>
                <a:gd name="csX560" fmla="*/ 158803 w 2264673"/>
                <a:gd name="csY560" fmla="*/ 1188872 h 2332198"/>
                <a:gd name="csX561" fmla="*/ 155904 w 2264673"/>
                <a:gd name="csY561" fmla="*/ 1186253 h 2332198"/>
                <a:gd name="csX562" fmla="*/ 151321 w 2264673"/>
                <a:gd name="csY562" fmla="*/ 1184944 h 2332198"/>
                <a:gd name="csX563" fmla="*/ 142997 w 2264673"/>
                <a:gd name="csY563" fmla="*/ 1179146 h 2332198"/>
                <a:gd name="csX564" fmla="*/ 138321 w 2264673"/>
                <a:gd name="csY564" fmla="*/ 1175218 h 2332198"/>
                <a:gd name="csX565" fmla="*/ 133084 w 2264673"/>
                <a:gd name="csY565" fmla="*/ 1173347 h 2332198"/>
                <a:gd name="csX566" fmla="*/ 129249 w 2264673"/>
                <a:gd name="csY566" fmla="*/ 1171851 h 2332198"/>
                <a:gd name="csX567" fmla="*/ 123544 w 2264673"/>
                <a:gd name="csY567" fmla="*/ 1169700 h 2332198"/>
                <a:gd name="csX568" fmla="*/ 117652 w 2264673"/>
                <a:gd name="csY568" fmla="*/ 1166894 h 2332198"/>
                <a:gd name="csX569" fmla="*/ 109890 w 2264673"/>
                <a:gd name="csY569" fmla="*/ 1164369 h 2332198"/>
                <a:gd name="csX570" fmla="*/ 102595 w 2264673"/>
                <a:gd name="csY570" fmla="*/ 1157729 h 2332198"/>
                <a:gd name="csX571" fmla="*/ 97919 w 2264673"/>
                <a:gd name="csY571" fmla="*/ 1153894 h 2332198"/>
                <a:gd name="csX572" fmla="*/ 93149 w 2264673"/>
                <a:gd name="csY572" fmla="*/ 1149592 h 2332198"/>
                <a:gd name="csX573" fmla="*/ 89595 w 2264673"/>
                <a:gd name="csY573" fmla="*/ 1146225 h 2332198"/>
                <a:gd name="csX574" fmla="*/ 88286 w 2264673"/>
                <a:gd name="csY574" fmla="*/ 1145384 h 2332198"/>
                <a:gd name="csX575" fmla="*/ 82301 w 2264673"/>
                <a:gd name="csY575" fmla="*/ 1141923 h 2332198"/>
                <a:gd name="csX576" fmla="*/ 76035 w 2264673"/>
                <a:gd name="csY576" fmla="*/ 1138837 h 2332198"/>
                <a:gd name="csX577" fmla="*/ 72106 w 2264673"/>
                <a:gd name="csY577" fmla="*/ 1137154 h 2332198"/>
                <a:gd name="csX578" fmla="*/ 67524 w 2264673"/>
                <a:gd name="csY578" fmla="*/ 1140333 h 2332198"/>
                <a:gd name="csX579" fmla="*/ 65560 w 2264673"/>
                <a:gd name="csY579" fmla="*/ 1141643 h 2332198"/>
                <a:gd name="csX580" fmla="*/ 45733 w 2264673"/>
                <a:gd name="csY580" fmla="*/ 1145758 h 2332198"/>
                <a:gd name="csX581" fmla="*/ 33575 w 2264673"/>
                <a:gd name="csY581" fmla="*/ 1155671 h 2332198"/>
                <a:gd name="csX582" fmla="*/ 18330 w 2264673"/>
                <a:gd name="csY582" fmla="*/ 1164837 h 2332198"/>
                <a:gd name="csX583" fmla="*/ 7668 w 2264673"/>
                <a:gd name="csY583" fmla="*/ 1171664 h 2332198"/>
                <a:gd name="csX584" fmla="*/ 0 w 2264673"/>
                <a:gd name="csY584" fmla="*/ 1178491 h 2332198"/>
                <a:gd name="csX585" fmla="*/ 22445 w 2264673"/>
                <a:gd name="csY585" fmla="*/ 1186347 h 2332198"/>
                <a:gd name="csX586" fmla="*/ 37596 w 2264673"/>
                <a:gd name="csY586" fmla="*/ 1203836 h 2332198"/>
                <a:gd name="csX587" fmla="*/ 48539 w 2264673"/>
                <a:gd name="csY587" fmla="*/ 1214030 h 2332198"/>
                <a:gd name="csX588" fmla="*/ 49287 w 2264673"/>
                <a:gd name="csY588" fmla="*/ 1214872 h 2332198"/>
                <a:gd name="csX589" fmla="*/ 82955 w 2264673"/>
                <a:gd name="csY589" fmla="*/ 1251159 h 2332198"/>
                <a:gd name="csX590" fmla="*/ 93710 w 2264673"/>
                <a:gd name="csY590" fmla="*/ 1260231 h 2332198"/>
                <a:gd name="csX591" fmla="*/ 99602 w 2264673"/>
                <a:gd name="csY591" fmla="*/ 1264439 h 2332198"/>
                <a:gd name="csX592" fmla="*/ 116343 w 2264673"/>
                <a:gd name="csY592" fmla="*/ 1278842 h 2332198"/>
                <a:gd name="csX593" fmla="*/ 116811 w 2264673"/>
                <a:gd name="csY593" fmla="*/ 1278842 h 2332198"/>
                <a:gd name="csX594" fmla="*/ 117466 w 2264673"/>
                <a:gd name="csY594" fmla="*/ 1278561 h 2332198"/>
                <a:gd name="csX595" fmla="*/ 121020 w 2264673"/>
                <a:gd name="csY595" fmla="*/ 1283518 h 2332198"/>
                <a:gd name="csX596" fmla="*/ 139350 w 2264673"/>
                <a:gd name="csY596" fmla="*/ 1283518 h 2332198"/>
                <a:gd name="csX597" fmla="*/ 151601 w 2264673"/>
                <a:gd name="csY597" fmla="*/ 1286511 h 2332198"/>
                <a:gd name="csX598" fmla="*/ 152443 w 2264673"/>
                <a:gd name="csY598" fmla="*/ 1286698 h 2332198"/>
                <a:gd name="csX599" fmla="*/ 156652 w 2264673"/>
                <a:gd name="csY599" fmla="*/ 1286511 h 2332198"/>
                <a:gd name="csX600" fmla="*/ 158335 w 2264673"/>
                <a:gd name="csY600" fmla="*/ 1286698 h 2332198"/>
                <a:gd name="csX601" fmla="*/ 163947 w 2264673"/>
                <a:gd name="csY601" fmla="*/ 1286978 h 2332198"/>
                <a:gd name="csX602" fmla="*/ 166191 w 2264673"/>
                <a:gd name="csY602" fmla="*/ 1286978 h 2332198"/>
                <a:gd name="csX603" fmla="*/ 167874 w 2264673"/>
                <a:gd name="csY603" fmla="*/ 1288568 h 2332198"/>
                <a:gd name="csX604" fmla="*/ 168529 w 2264673"/>
                <a:gd name="csY604" fmla="*/ 1289410 h 2332198"/>
                <a:gd name="csX605" fmla="*/ 162637 w 2264673"/>
                <a:gd name="csY605" fmla="*/ 1293899 h 2332198"/>
                <a:gd name="csX606" fmla="*/ 162731 w 2264673"/>
                <a:gd name="csY606" fmla="*/ 1293899 h 2332198"/>
                <a:gd name="csX607" fmla="*/ 159458 w 2264673"/>
                <a:gd name="csY607" fmla="*/ 1296985 h 2332198"/>
                <a:gd name="csX608" fmla="*/ 157306 w 2264673"/>
                <a:gd name="csY608" fmla="*/ 1299323 h 2332198"/>
                <a:gd name="csX609" fmla="*/ 151789 w 2264673"/>
                <a:gd name="csY609" fmla="*/ 1305683 h 2332198"/>
                <a:gd name="csX610" fmla="*/ 148235 w 2264673"/>
                <a:gd name="csY610" fmla="*/ 1308395 h 2332198"/>
                <a:gd name="csX611" fmla="*/ 145242 w 2264673"/>
                <a:gd name="csY611" fmla="*/ 1310827 h 2332198"/>
                <a:gd name="csX612" fmla="*/ 140378 w 2264673"/>
                <a:gd name="csY612" fmla="*/ 1316251 h 2332198"/>
                <a:gd name="csX613" fmla="*/ 143185 w 2264673"/>
                <a:gd name="csY613" fmla="*/ 1317748 h 2332198"/>
                <a:gd name="csX614" fmla="*/ 144774 w 2264673"/>
                <a:gd name="csY614" fmla="*/ 1318496 h 2332198"/>
                <a:gd name="csX615" fmla="*/ 146177 w 2264673"/>
                <a:gd name="csY615" fmla="*/ 1318963 h 2332198"/>
                <a:gd name="csX616" fmla="*/ 151789 w 2264673"/>
                <a:gd name="csY616" fmla="*/ 1321021 h 2332198"/>
                <a:gd name="csX617" fmla="*/ 153472 w 2264673"/>
                <a:gd name="csY617" fmla="*/ 1321582 h 2332198"/>
                <a:gd name="csX618" fmla="*/ 154688 w 2264673"/>
                <a:gd name="csY618" fmla="*/ 1321582 h 2332198"/>
                <a:gd name="csX619" fmla="*/ 159832 w 2264673"/>
                <a:gd name="csY619" fmla="*/ 1322330 h 2332198"/>
                <a:gd name="csX620" fmla="*/ 163012 w 2264673"/>
                <a:gd name="csY620" fmla="*/ 1325323 h 2332198"/>
                <a:gd name="csX621" fmla="*/ 163012 w 2264673"/>
                <a:gd name="csY621" fmla="*/ 1326445 h 2332198"/>
                <a:gd name="csX622" fmla="*/ 161608 w 2264673"/>
                <a:gd name="csY622" fmla="*/ 1331028 h 2332198"/>
                <a:gd name="csX623" fmla="*/ 158242 w 2264673"/>
                <a:gd name="csY623" fmla="*/ 1333460 h 2332198"/>
                <a:gd name="csX624" fmla="*/ 155155 w 2264673"/>
                <a:gd name="csY624" fmla="*/ 1334956 h 2332198"/>
                <a:gd name="csX625" fmla="*/ 154220 w 2264673"/>
                <a:gd name="csY625" fmla="*/ 1336265 h 2332198"/>
                <a:gd name="csX626" fmla="*/ 156278 w 2264673"/>
                <a:gd name="csY626" fmla="*/ 1339165 h 2332198"/>
                <a:gd name="csX627" fmla="*/ 158429 w 2264673"/>
                <a:gd name="csY627" fmla="*/ 1340941 h 2332198"/>
                <a:gd name="csX628" fmla="*/ 164789 w 2264673"/>
                <a:gd name="csY628" fmla="*/ 1348517 h 2332198"/>
                <a:gd name="csX629" fmla="*/ 166191 w 2264673"/>
                <a:gd name="csY629" fmla="*/ 1350107 h 2332198"/>
                <a:gd name="csX630" fmla="*/ 166191 w 2264673"/>
                <a:gd name="csY630" fmla="*/ 1350387 h 2332198"/>
                <a:gd name="csX631" fmla="*/ 172083 w 2264673"/>
                <a:gd name="csY631" fmla="*/ 1356092 h 2332198"/>
                <a:gd name="csX632" fmla="*/ 175170 w 2264673"/>
                <a:gd name="csY632" fmla="*/ 1358524 h 2332198"/>
                <a:gd name="csX633" fmla="*/ 175918 w 2264673"/>
                <a:gd name="csY633" fmla="*/ 1359740 h 2332198"/>
                <a:gd name="csX634" fmla="*/ 177975 w 2264673"/>
                <a:gd name="csY634" fmla="*/ 1360768 h 2332198"/>
                <a:gd name="csX635" fmla="*/ 178349 w 2264673"/>
                <a:gd name="csY635" fmla="*/ 1361049 h 2332198"/>
                <a:gd name="csX636" fmla="*/ 181155 w 2264673"/>
                <a:gd name="csY636" fmla="*/ 1361236 h 2332198"/>
                <a:gd name="csX637" fmla="*/ 205752 w 2264673"/>
                <a:gd name="csY637" fmla="*/ 1360488 h 2332198"/>
                <a:gd name="csX638" fmla="*/ 209680 w 2264673"/>
                <a:gd name="csY638" fmla="*/ 1363855 h 2332198"/>
                <a:gd name="csX639" fmla="*/ 246622 w 2264673"/>
                <a:gd name="csY639" fmla="*/ 1361143 h 2332198"/>
                <a:gd name="csX640" fmla="*/ 247931 w 2264673"/>
                <a:gd name="csY640" fmla="*/ 1361143 h 2332198"/>
                <a:gd name="csX641" fmla="*/ 248773 w 2264673"/>
                <a:gd name="csY641" fmla="*/ 1361143 h 2332198"/>
                <a:gd name="csX642" fmla="*/ 263736 w 2264673"/>
                <a:gd name="csY642" fmla="*/ 1360114 h 2332198"/>
                <a:gd name="csX643" fmla="*/ 274585 w 2264673"/>
                <a:gd name="csY643" fmla="*/ 1359179 h 2332198"/>
                <a:gd name="csX644" fmla="*/ 273650 w 2264673"/>
                <a:gd name="csY644" fmla="*/ 1357682 h 2332198"/>
                <a:gd name="csX645" fmla="*/ 271405 w 2264673"/>
                <a:gd name="csY645" fmla="*/ 1354689 h 2332198"/>
                <a:gd name="csX646" fmla="*/ 264484 w 2264673"/>
                <a:gd name="csY646" fmla="*/ 1352351 h 2332198"/>
                <a:gd name="csX647" fmla="*/ 254571 w 2264673"/>
                <a:gd name="csY647" fmla="*/ 1350013 h 2332198"/>
                <a:gd name="csX648" fmla="*/ 254571 w 2264673"/>
                <a:gd name="csY648" fmla="*/ 1339913 h 2332198"/>
                <a:gd name="csX649" fmla="*/ 249427 w 2264673"/>
                <a:gd name="csY649" fmla="*/ 1332618 h 2332198"/>
                <a:gd name="csX650" fmla="*/ 255506 w 2264673"/>
                <a:gd name="csY650" fmla="*/ 1327568 h 2332198"/>
                <a:gd name="csX651" fmla="*/ 258406 w 2264673"/>
                <a:gd name="csY651" fmla="*/ 1320366 h 2332198"/>
                <a:gd name="csX652" fmla="*/ 261118 w 2264673"/>
                <a:gd name="csY652" fmla="*/ 1319992 h 2332198"/>
                <a:gd name="csX653" fmla="*/ 264484 w 2264673"/>
                <a:gd name="csY653" fmla="*/ 1319992 h 2332198"/>
                <a:gd name="csX654" fmla="*/ 281132 w 2264673"/>
                <a:gd name="csY654" fmla="*/ 1317841 h 2332198"/>
                <a:gd name="csX655" fmla="*/ 288333 w 2264673"/>
                <a:gd name="csY655" fmla="*/ 1320366 h 2332198"/>
                <a:gd name="csX656" fmla="*/ 292635 w 2264673"/>
                <a:gd name="csY656" fmla="*/ 1323359 h 2332198"/>
                <a:gd name="csX657" fmla="*/ 292635 w 2264673"/>
                <a:gd name="csY657" fmla="*/ 1323078 h 2332198"/>
                <a:gd name="csX658" fmla="*/ 294038 w 2264673"/>
                <a:gd name="csY658" fmla="*/ 1322143 h 2332198"/>
                <a:gd name="csX659" fmla="*/ 295815 w 2264673"/>
                <a:gd name="csY659" fmla="*/ 1321021 h 2332198"/>
                <a:gd name="csX660" fmla="*/ 310124 w 2264673"/>
                <a:gd name="csY660" fmla="*/ 1313633 h 2332198"/>
                <a:gd name="csX661" fmla="*/ 311433 w 2264673"/>
                <a:gd name="csY661" fmla="*/ 1312417 h 2332198"/>
                <a:gd name="csX662" fmla="*/ 318261 w 2264673"/>
                <a:gd name="csY662" fmla="*/ 1309424 h 2332198"/>
                <a:gd name="csX663" fmla="*/ 322937 w 2264673"/>
                <a:gd name="csY663" fmla="*/ 1306057 h 2332198"/>
                <a:gd name="csX664" fmla="*/ 328080 w 2264673"/>
                <a:gd name="csY664" fmla="*/ 1301381 h 2332198"/>
                <a:gd name="csX665" fmla="*/ 336778 w 2264673"/>
                <a:gd name="csY665" fmla="*/ 1292590 h 2332198"/>
                <a:gd name="csX666" fmla="*/ 343792 w 2264673"/>
                <a:gd name="csY666" fmla="*/ 1286978 h 2332198"/>
                <a:gd name="csX667" fmla="*/ 347253 w 2264673"/>
                <a:gd name="csY667" fmla="*/ 1283892 h 2332198"/>
                <a:gd name="csX668" fmla="*/ 349123 w 2264673"/>
                <a:gd name="csY668" fmla="*/ 1281928 h 2332198"/>
                <a:gd name="csX669" fmla="*/ 352864 w 2264673"/>
                <a:gd name="csY669" fmla="*/ 1278655 h 2332198"/>
                <a:gd name="csX670" fmla="*/ 356699 w 2264673"/>
                <a:gd name="csY670" fmla="*/ 1276504 h 2332198"/>
                <a:gd name="csX671" fmla="*/ 361936 w 2264673"/>
                <a:gd name="csY671" fmla="*/ 1271921 h 2332198"/>
                <a:gd name="csX672" fmla="*/ 366145 w 2264673"/>
                <a:gd name="csY672" fmla="*/ 1279496 h 2332198"/>
                <a:gd name="csX673" fmla="*/ 366425 w 2264673"/>
                <a:gd name="csY673" fmla="*/ 1280712 h 2332198"/>
                <a:gd name="csX674" fmla="*/ 369044 w 2264673"/>
                <a:gd name="csY674" fmla="*/ 1279777 h 2332198"/>
                <a:gd name="csX675" fmla="*/ 370353 w 2264673"/>
                <a:gd name="csY675" fmla="*/ 1280712 h 2332198"/>
                <a:gd name="csX676" fmla="*/ 374094 w 2264673"/>
                <a:gd name="csY676" fmla="*/ 1282957 h 2332198"/>
                <a:gd name="csX677" fmla="*/ 381483 w 2264673"/>
                <a:gd name="csY677" fmla="*/ 1287539 h 2332198"/>
                <a:gd name="csX678" fmla="*/ 389339 w 2264673"/>
                <a:gd name="csY678" fmla="*/ 1292496 h 2332198"/>
                <a:gd name="csX679" fmla="*/ 395324 w 2264673"/>
                <a:gd name="csY679" fmla="*/ 1296424 h 2332198"/>
                <a:gd name="csX680" fmla="*/ 398784 w 2264673"/>
                <a:gd name="csY680" fmla="*/ 1298762 h 2332198"/>
                <a:gd name="csX681" fmla="*/ 398971 w 2264673"/>
                <a:gd name="csY681" fmla="*/ 1299043 h 2332198"/>
                <a:gd name="csX682" fmla="*/ 402713 w 2264673"/>
                <a:gd name="csY682" fmla="*/ 1296518 h 2332198"/>
                <a:gd name="csX683" fmla="*/ 403086 w 2264673"/>
                <a:gd name="csY683" fmla="*/ 1297266 h 2332198"/>
                <a:gd name="csX684" fmla="*/ 405798 w 2264673"/>
                <a:gd name="csY684" fmla="*/ 1307086 h 2332198"/>
                <a:gd name="csX685" fmla="*/ 407202 w 2264673"/>
                <a:gd name="csY685" fmla="*/ 1311669 h 2332198"/>
                <a:gd name="csX686" fmla="*/ 408791 w 2264673"/>
                <a:gd name="csY686" fmla="*/ 1316438 h 2332198"/>
                <a:gd name="csX687" fmla="*/ 411504 w 2264673"/>
                <a:gd name="csY687" fmla="*/ 1326352 h 2332198"/>
                <a:gd name="csX688" fmla="*/ 411878 w 2264673"/>
                <a:gd name="csY688" fmla="*/ 1331122 h 2332198"/>
                <a:gd name="csX689" fmla="*/ 412532 w 2264673"/>
                <a:gd name="csY689" fmla="*/ 1336265 h 2332198"/>
                <a:gd name="csX690" fmla="*/ 410007 w 2264673"/>
                <a:gd name="csY690" fmla="*/ 1336639 h 2332198"/>
                <a:gd name="csX691" fmla="*/ 410194 w 2264673"/>
                <a:gd name="csY691" fmla="*/ 1337668 h 2332198"/>
                <a:gd name="csX692" fmla="*/ 408885 w 2264673"/>
                <a:gd name="csY692" fmla="*/ 1338229 h 2332198"/>
                <a:gd name="csX693" fmla="*/ 406828 w 2264673"/>
                <a:gd name="csY693" fmla="*/ 1339071 h 2332198"/>
                <a:gd name="csX694" fmla="*/ 406640 w 2264673"/>
                <a:gd name="csY694" fmla="*/ 1341035 h 2332198"/>
                <a:gd name="csX695" fmla="*/ 407295 w 2264673"/>
                <a:gd name="csY695" fmla="*/ 1342625 h 2332198"/>
                <a:gd name="csX696" fmla="*/ 410194 w 2264673"/>
                <a:gd name="csY696" fmla="*/ 1347488 h 2332198"/>
                <a:gd name="csX697" fmla="*/ 411504 w 2264673"/>
                <a:gd name="csY697" fmla="*/ 1350013 h 2332198"/>
                <a:gd name="csX698" fmla="*/ 415899 w 2264673"/>
                <a:gd name="csY698" fmla="*/ 1358430 h 2332198"/>
                <a:gd name="csX699" fmla="*/ 423381 w 2264673"/>
                <a:gd name="csY699" fmla="*/ 1356934 h 2332198"/>
                <a:gd name="csX700" fmla="*/ 425719 w 2264673"/>
                <a:gd name="csY700" fmla="*/ 1355531 h 2332198"/>
                <a:gd name="csX701" fmla="*/ 427216 w 2264673"/>
                <a:gd name="csY701" fmla="*/ 1355531 h 2332198"/>
                <a:gd name="csX702" fmla="*/ 430770 w 2264673"/>
                <a:gd name="csY702" fmla="*/ 1357963 h 2332198"/>
                <a:gd name="csX703" fmla="*/ 436287 w 2264673"/>
                <a:gd name="csY703" fmla="*/ 1361049 h 2332198"/>
                <a:gd name="csX704" fmla="*/ 441712 w 2264673"/>
                <a:gd name="csY704" fmla="*/ 1361517 h 2332198"/>
                <a:gd name="csX705" fmla="*/ 446762 w 2264673"/>
                <a:gd name="csY705" fmla="*/ 1359272 h 2332198"/>
                <a:gd name="csX706" fmla="*/ 450971 w 2264673"/>
                <a:gd name="csY706" fmla="*/ 1356186 h 2332198"/>
                <a:gd name="csX707" fmla="*/ 459013 w 2264673"/>
                <a:gd name="csY707" fmla="*/ 1350574 h 2332198"/>
                <a:gd name="csX708" fmla="*/ 463877 w 2264673"/>
                <a:gd name="csY708" fmla="*/ 1348236 h 2332198"/>
                <a:gd name="csX709" fmla="*/ 464158 w 2264673"/>
                <a:gd name="csY709" fmla="*/ 1347862 h 2332198"/>
                <a:gd name="csX710" fmla="*/ 464532 w 2264673"/>
                <a:gd name="csY710" fmla="*/ 1347395 h 2332198"/>
                <a:gd name="csX711" fmla="*/ 464999 w 2264673"/>
                <a:gd name="csY711" fmla="*/ 1347395 h 2332198"/>
                <a:gd name="csX712" fmla="*/ 465654 w 2264673"/>
                <a:gd name="csY712" fmla="*/ 1347301 h 2332198"/>
                <a:gd name="csX713" fmla="*/ 466121 w 2264673"/>
                <a:gd name="csY713" fmla="*/ 1346927 h 2332198"/>
                <a:gd name="csX714" fmla="*/ 466589 w 2264673"/>
                <a:gd name="csY714" fmla="*/ 1346366 h 2332198"/>
                <a:gd name="csX715" fmla="*/ 466870 w 2264673"/>
                <a:gd name="csY715" fmla="*/ 1346366 h 2332198"/>
                <a:gd name="csX716" fmla="*/ 467057 w 2264673"/>
                <a:gd name="csY716" fmla="*/ 1346366 h 2332198"/>
                <a:gd name="csX717" fmla="*/ 472948 w 2264673"/>
                <a:gd name="csY717" fmla="*/ 1339445 h 2332198"/>
                <a:gd name="csX718" fmla="*/ 481459 w 2264673"/>
                <a:gd name="csY718" fmla="*/ 1331776 h 2332198"/>
                <a:gd name="csX719" fmla="*/ 480711 w 2264673"/>
                <a:gd name="csY719" fmla="*/ 1326726 h 2332198"/>
                <a:gd name="csX720" fmla="*/ 489409 w 2264673"/>
                <a:gd name="csY720" fmla="*/ 1320460 h 2332198"/>
                <a:gd name="csX721" fmla="*/ 489783 w 2264673"/>
                <a:gd name="csY721" fmla="*/ 1321021 h 2332198"/>
                <a:gd name="csX722" fmla="*/ 490624 w 2264673"/>
                <a:gd name="csY722" fmla="*/ 1321863 h 2332198"/>
                <a:gd name="csX723" fmla="*/ 491279 w 2264673"/>
                <a:gd name="csY723" fmla="*/ 1322704 h 2332198"/>
                <a:gd name="csX724" fmla="*/ 491934 w 2264673"/>
                <a:gd name="csY724" fmla="*/ 1328222 h 2332198"/>
                <a:gd name="csX725" fmla="*/ 492308 w 2264673"/>
                <a:gd name="csY725" fmla="*/ 1329999 h 2332198"/>
                <a:gd name="csX726" fmla="*/ 492308 w 2264673"/>
                <a:gd name="csY726" fmla="*/ 1331776 h 2332198"/>
                <a:gd name="csX727" fmla="*/ 492589 w 2264673"/>
                <a:gd name="csY727" fmla="*/ 1332524 h 2332198"/>
                <a:gd name="csX728" fmla="*/ 493150 w 2264673"/>
                <a:gd name="csY728" fmla="*/ 1333273 h 2332198"/>
                <a:gd name="csX729" fmla="*/ 495768 w 2264673"/>
                <a:gd name="csY729" fmla="*/ 1335143 h 2332198"/>
                <a:gd name="csX730" fmla="*/ 496329 w 2264673"/>
                <a:gd name="csY730" fmla="*/ 1335704 h 2332198"/>
                <a:gd name="csX731" fmla="*/ 496797 w 2264673"/>
                <a:gd name="csY731" fmla="*/ 1336265 h 2332198"/>
                <a:gd name="csX732" fmla="*/ 497452 w 2264673"/>
                <a:gd name="csY732" fmla="*/ 1337107 h 2332198"/>
                <a:gd name="csX733" fmla="*/ 498013 w 2264673"/>
                <a:gd name="csY733" fmla="*/ 1338229 h 2332198"/>
                <a:gd name="csX734" fmla="*/ 498293 w 2264673"/>
                <a:gd name="csY734" fmla="*/ 1338977 h 2332198"/>
                <a:gd name="csX735" fmla="*/ 498667 w 2264673"/>
                <a:gd name="csY735" fmla="*/ 1340661 h 2332198"/>
                <a:gd name="csX736" fmla="*/ 499229 w 2264673"/>
                <a:gd name="csY736" fmla="*/ 1341877 h 2332198"/>
                <a:gd name="csX737" fmla="*/ 501005 w 2264673"/>
                <a:gd name="csY737" fmla="*/ 1343560 h 2332198"/>
                <a:gd name="csX738" fmla="*/ 501286 w 2264673"/>
                <a:gd name="csY738" fmla="*/ 1343934 h 2332198"/>
                <a:gd name="csX739" fmla="*/ 501941 w 2264673"/>
                <a:gd name="csY739" fmla="*/ 1344589 h 2332198"/>
                <a:gd name="csX740" fmla="*/ 502221 w 2264673"/>
                <a:gd name="csY740" fmla="*/ 1344402 h 2332198"/>
                <a:gd name="csX741" fmla="*/ 506991 w 2264673"/>
                <a:gd name="csY741" fmla="*/ 1345618 h 2332198"/>
                <a:gd name="csX742" fmla="*/ 507366 w 2264673"/>
                <a:gd name="csY742" fmla="*/ 1346646 h 2332198"/>
                <a:gd name="csX743" fmla="*/ 507739 w 2264673"/>
                <a:gd name="csY743" fmla="*/ 1346927 h 2332198"/>
                <a:gd name="csX744" fmla="*/ 512789 w 2264673"/>
                <a:gd name="csY744" fmla="*/ 1348517 h 2332198"/>
                <a:gd name="csX745" fmla="*/ 514005 w 2264673"/>
                <a:gd name="csY745" fmla="*/ 1349265 h 2332198"/>
                <a:gd name="csX746" fmla="*/ 516250 w 2264673"/>
                <a:gd name="csY746" fmla="*/ 1350481 h 2332198"/>
                <a:gd name="csX747" fmla="*/ 521487 w 2264673"/>
                <a:gd name="csY747" fmla="*/ 1353380 h 2332198"/>
                <a:gd name="csX748" fmla="*/ 534113 w 2264673"/>
                <a:gd name="csY748" fmla="*/ 1360207 h 2332198"/>
                <a:gd name="csX749" fmla="*/ 539444 w 2264673"/>
                <a:gd name="csY749" fmla="*/ 1362919 h 2332198"/>
                <a:gd name="csX750" fmla="*/ 540566 w 2264673"/>
                <a:gd name="csY750" fmla="*/ 1363387 h 2332198"/>
                <a:gd name="csX751" fmla="*/ 541689 w 2264673"/>
                <a:gd name="csY751" fmla="*/ 1363387 h 2332198"/>
                <a:gd name="csX752" fmla="*/ 543559 w 2264673"/>
                <a:gd name="csY752" fmla="*/ 1363294 h 2332198"/>
                <a:gd name="csX753" fmla="*/ 547206 w 2264673"/>
                <a:gd name="csY753" fmla="*/ 1375078 h 2332198"/>
                <a:gd name="csX754" fmla="*/ 554127 w 2264673"/>
                <a:gd name="csY754" fmla="*/ 1372365 h 2332198"/>
                <a:gd name="csX755" fmla="*/ 558429 w 2264673"/>
                <a:gd name="csY755" fmla="*/ 1373488 h 2332198"/>
                <a:gd name="csX756" fmla="*/ 563386 w 2264673"/>
                <a:gd name="csY756" fmla="*/ 1375078 h 2332198"/>
                <a:gd name="csX757" fmla="*/ 568904 w 2264673"/>
                <a:gd name="csY757" fmla="*/ 1370027 h 2332198"/>
                <a:gd name="csX758" fmla="*/ 573673 w 2264673"/>
                <a:gd name="csY758" fmla="*/ 1366847 h 2332198"/>
                <a:gd name="csX759" fmla="*/ 572925 w 2264673"/>
                <a:gd name="csY759" fmla="*/ 1366847 h 2332198"/>
                <a:gd name="csX760" fmla="*/ 572925 w 2264673"/>
                <a:gd name="csY760" fmla="*/ 1366380 h 2332198"/>
                <a:gd name="csX761" fmla="*/ 571710 w 2264673"/>
                <a:gd name="csY761" fmla="*/ 1363294 h 2332198"/>
                <a:gd name="csX762" fmla="*/ 571990 w 2264673"/>
                <a:gd name="csY762" fmla="*/ 1363294 h 2332198"/>
                <a:gd name="csX763" fmla="*/ 576573 w 2264673"/>
                <a:gd name="csY763" fmla="*/ 1364509 h 2332198"/>
                <a:gd name="csX764" fmla="*/ 581997 w 2264673"/>
                <a:gd name="csY764" fmla="*/ 1365725 h 2332198"/>
                <a:gd name="csX765" fmla="*/ 592846 w 2264673"/>
                <a:gd name="csY765" fmla="*/ 1368344 h 2332198"/>
                <a:gd name="csX766" fmla="*/ 597429 w 2264673"/>
                <a:gd name="csY766" fmla="*/ 1376761 h 2332198"/>
                <a:gd name="csX767" fmla="*/ 605939 w 2264673"/>
                <a:gd name="csY767" fmla="*/ 1377790 h 2332198"/>
                <a:gd name="csX768" fmla="*/ 614076 w 2264673"/>
                <a:gd name="csY768" fmla="*/ 1379754 h 2332198"/>
                <a:gd name="csX769" fmla="*/ 618191 w 2264673"/>
                <a:gd name="csY769" fmla="*/ 1380595 h 2332198"/>
                <a:gd name="csX770" fmla="*/ 622773 w 2264673"/>
                <a:gd name="csY770" fmla="*/ 1379473 h 2332198"/>
                <a:gd name="csX771" fmla="*/ 622961 w 2264673"/>
                <a:gd name="csY771" fmla="*/ 1379473 h 2332198"/>
                <a:gd name="csX772" fmla="*/ 627450 w 2264673"/>
                <a:gd name="csY772" fmla="*/ 1371617 h 2332198"/>
                <a:gd name="csX773" fmla="*/ 628665 w 2264673"/>
                <a:gd name="csY773" fmla="*/ 1369279 h 2332198"/>
                <a:gd name="csX774" fmla="*/ 630630 w 2264673"/>
                <a:gd name="csY774" fmla="*/ 1365912 h 2332198"/>
                <a:gd name="csX775" fmla="*/ 626888 w 2264673"/>
                <a:gd name="csY775" fmla="*/ 1358056 h 2332198"/>
                <a:gd name="csX776" fmla="*/ 626701 w 2264673"/>
                <a:gd name="csY776" fmla="*/ 1357776 h 2332198"/>
                <a:gd name="csX777" fmla="*/ 626421 w 2264673"/>
                <a:gd name="csY777" fmla="*/ 1357121 h 2332198"/>
                <a:gd name="csX778" fmla="*/ 647370 w 2264673"/>
                <a:gd name="csY778" fmla="*/ 1343093 h 2332198"/>
                <a:gd name="csX779" fmla="*/ 648586 w 2264673"/>
                <a:gd name="csY779" fmla="*/ 1342344 h 2332198"/>
                <a:gd name="csX780" fmla="*/ 648867 w 2264673"/>
                <a:gd name="csY780" fmla="*/ 1343654 h 2332198"/>
                <a:gd name="csX781" fmla="*/ 649428 w 2264673"/>
                <a:gd name="csY781" fmla="*/ 1345618 h 2332198"/>
                <a:gd name="csX782" fmla="*/ 650643 w 2264673"/>
                <a:gd name="csY782" fmla="*/ 1347582 h 2332198"/>
                <a:gd name="csX783" fmla="*/ 650176 w 2264673"/>
                <a:gd name="csY783" fmla="*/ 1348704 h 2332198"/>
                <a:gd name="csX784" fmla="*/ 656068 w 2264673"/>
                <a:gd name="csY784" fmla="*/ 1351884 h 2332198"/>
                <a:gd name="csX785" fmla="*/ 659996 w 2264673"/>
                <a:gd name="csY785" fmla="*/ 1358524 h 2332198"/>
                <a:gd name="csX786" fmla="*/ 652607 w 2264673"/>
                <a:gd name="csY786" fmla="*/ 1363761 h 2332198"/>
                <a:gd name="csX787" fmla="*/ 645780 w 2264673"/>
                <a:gd name="csY787" fmla="*/ 1367222 h 2332198"/>
                <a:gd name="csX788" fmla="*/ 640823 w 2264673"/>
                <a:gd name="csY788" fmla="*/ 1374142 h 2332198"/>
                <a:gd name="csX789" fmla="*/ 643349 w 2264673"/>
                <a:gd name="csY789" fmla="*/ 1378725 h 2332198"/>
                <a:gd name="csX790" fmla="*/ 646154 w 2264673"/>
                <a:gd name="csY790" fmla="*/ 1383775 h 2332198"/>
                <a:gd name="csX791" fmla="*/ 648399 w 2264673"/>
                <a:gd name="csY791" fmla="*/ 1383121 h 2332198"/>
                <a:gd name="csX792" fmla="*/ 653262 w 2264673"/>
                <a:gd name="csY792" fmla="*/ 1381998 h 2332198"/>
                <a:gd name="csX793" fmla="*/ 661305 w 2264673"/>
                <a:gd name="csY793" fmla="*/ 1380034 h 2332198"/>
                <a:gd name="csX794" fmla="*/ 666542 w 2264673"/>
                <a:gd name="csY794" fmla="*/ 1379847 h 2332198"/>
                <a:gd name="csX795" fmla="*/ 672434 w 2264673"/>
                <a:gd name="csY795" fmla="*/ 1385459 h 2332198"/>
                <a:gd name="csX796" fmla="*/ 681787 w 2264673"/>
                <a:gd name="csY796" fmla="*/ 1390041 h 2332198"/>
                <a:gd name="csX797" fmla="*/ 691607 w 2264673"/>
                <a:gd name="csY797" fmla="*/ 1390509 h 2332198"/>
                <a:gd name="csX798" fmla="*/ 694787 w 2264673"/>
                <a:gd name="csY798" fmla="*/ 1393221 h 2332198"/>
                <a:gd name="csX799" fmla="*/ 698153 w 2264673"/>
                <a:gd name="csY799" fmla="*/ 1396494 h 2332198"/>
                <a:gd name="csX800" fmla="*/ 698714 w 2264673"/>
                <a:gd name="csY800" fmla="*/ 1397056 h 2332198"/>
                <a:gd name="csX801" fmla="*/ 701240 w 2264673"/>
                <a:gd name="csY801" fmla="*/ 1400422 h 2332198"/>
                <a:gd name="csX802" fmla="*/ 703858 w 2264673"/>
                <a:gd name="csY802" fmla="*/ 1404257 h 2332198"/>
                <a:gd name="csX803" fmla="*/ 705074 w 2264673"/>
                <a:gd name="csY803" fmla="*/ 1405753 h 2332198"/>
                <a:gd name="csX804" fmla="*/ 707880 w 2264673"/>
                <a:gd name="csY804" fmla="*/ 1409962 h 2332198"/>
                <a:gd name="csX805" fmla="*/ 713865 w 2264673"/>
                <a:gd name="csY805" fmla="*/ 1406314 h 2332198"/>
                <a:gd name="csX806" fmla="*/ 722563 w 2264673"/>
                <a:gd name="csY806" fmla="*/ 1398178 h 2332198"/>
                <a:gd name="csX807" fmla="*/ 727614 w 2264673"/>
                <a:gd name="csY807" fmla="*/ 1391631 h 2332198"/>
                <a:gd name="csX808" fmla="*/ 731167 w 2264673"/>
                <a:gd name="csY808" fmla="*/ 1387516 h 2332198"/>
                <a:gd name="csX809" fmla="*/ 736498 w 2264673"/>
                <a:gd name="csY809" fmla="*/ 1384336 h 2332198"/>
                <a:gd name="csX810" fmla="*/ 741361 w 2264673"/>
                <a:gd name="csY810" fmla="*/ 1387797 h 2332198"/>
                <a:gd name="csX811" fmla="*/ 754361 w 2264673"/>
                <a:gd name="csY811" fmla="*/ 1393221 h 2332198"/>
                <a:gd name="csX812" fmla="*/ 754174 w 2264673"/>
                <a:gd name="csY812" fmla="*/ 1395279 h 2332198"/>
                <a:gd name="csX813" fmla="*/ 755296 w 2264673"/>
                <a:gd name="csY813" fmla="*/ 1398833 h 2332198"/>
                <a:gd name="csX814" fmla="*/ 757541 w 2264673"/>
                <a:gd name="csY814" fmla="*/ 1405005 h 2332198"/>
                <a:gd name="csX815" fmla="*/ 759505 w 2264673"/>
                <a:gd name="csY815" fmla="*/ 1409214 h 2332198"/>
                <a:gd name="csX816" fmla="*/ 760627 w 2264673"/>
                <a:gd name="csY816" fmla="*/ 1416696 h 2332198"/>
                <a:gd name="csX817" fmla="*/ 761002 w 2264673"/>
                <a:gd name="csY817" fmla="*/ 1419501 h 2332198"/>
                <a:gd name="csX818" fmla="*/ 761749 w 2264673"/>
                <a:gd name="csY818" fmla="*/ 1421839 h 2332198"/>
                <a:gd name="csX819" fmla="*/ 762310 w 2264673"/>
                <a:gd name="csY819" fmla="*/ 1423803 h 2332198"/>
                <a:gd name="csX820" fmla="*/ 762498 w 2264673"/>
                <a:gd name="csY820" fmla="*/ 1426141 h 2332198"/>
                <a:gd name="csX821" fmla="*/ 763526 w 2264673"/>
                <a:gd name="csY821" fmla="*/ 1432688 h 2332198"/>
                <a:gd name="csX822" fmla="*/ 763807 w 2264673"/>
                <a:gd name="csY822" fmla="*/ 1436055 h 2332198"/>
                <a:gd name="csX823" fmla="*/ 764275 w 2264673"/>
                <a:gd name="csY823" fmla="*/ 1438206 h 2332198"/>
                <a:gd name="csX824" fmla="*/ 765303 w 2264673"/>
                <a:gd name="csY824" fmla="*/ 1440638 h 2332198"/>
                <a:gd name="csX825" fmla="*/ 765771 w 2264673"/>
                <a:gd name="csY825" fmla="*/ 1443069 h 2332198"/>
                <a:gd name="csX826" fmla="*/ 766706 w 2264673"/>
                <a:gd name="csY826" fmla="*/ 1445407 h 2332198"/>
                <a:gd name="csX827" fmla="*/ 767548 w 2264673"/>
                <a:gd name="csY827" fmla="*/ 1447932 h 2332198"/>
                <a:gd name="csX828" fmla="*/ 768764 w 2264673"/>
                <a:gd name="csY828" fmla="*/ 1450551 h 2332198"/>
                <a:gd name="csX829" fmla="*/ 769793 w 2264673"/>
                <a:gd name="csY829" fmla="*/ 1452983 h 2332198"/>
                <a:gd name="csX830" fmla="*/ 769793 w 2264673"/>
                <a:gd name="csY830" fmla="*/ 1453357 h 2332198"/>
                <a:gd name="csX831" fmla="*/ 771009 w 2264673"/>
                <a:gd name="csY831" fmla="*/ 1455414 h 2332198"/>
                <a:gd name="csX832" fmla="*/ 771756 w 2264673"/>
                <a:gd name="csY832" fmla="*/ 1457472 h 2332198"/>
                <a:gd name="csX833" fmla="*/ 771476 w 2264673"/>
                <a:gd name="csY833" fmla="*/ 1459810 h 2332198"/>
                <a:gd name="csX834" fmla="*/ 772317 w 2264673"/>
                <a:gd name="csY834" fmla="*/ 1463925 h 2332198"/>
                <a:gd name="csX835" fmla="*/ 767922 w 2264673"/>
                <a:gd name="csY835" fmla="*/ 1473745 h 2332198"/>
                <a:gd name="csX836" fmla="*/ 766332 w 2264673"/>
                <a:gd name="csY836" fmla="*/ 1476551 h 2332198"/>
                <a:gd name="csX837" fmla="*/ 764555 w 2264673"/>
                <a:gd name="csY837" fmla="*/ 1484033 h 2332198"/>
                <a:gd name="csX838" fmla="*/ 762498 w 2264673"/>
                <a:gd name="csY838" fmla="*/ 1487493 h 2332198"/>
                <a:gd name="csX839" fmla="*/ 756793 w 2264673"/>
                <a:gd name="csY839" fmla="*/ 1488896 h 2332198"/>
                <a:gd name="csX840" fmla="*/ 749966 w 2264673"/>
                <a:gd name="csY840" fmla="*/ 1489270 h 2332198"/>
                <a:gd name="csX841" fmla="*/ 743793 w 2264673"/>
                <a:gd name="csY841" fmla="*/ 1490486 h 2332198"/>
                <a:gd name="csX842" fmla="*/ 742671 w 2264673"/>
                <a:gd name="csY842" fmla="*/ 1490860 h 2332198"/>
                <a:gd name="csX843" fmla="*/ 736124 w 2264673"/>
                <a:gd name="csY843" fmla="*/ 1492637 h 2332198"/>
                <a:gd name="csX844" fmla="*/ 733131 w 2264673"/>
                <a:gd name="csY844" fmla="*/ 1493291 h 2332198"/>
                <a:gd name="csX845" fmla="*/ 729484 w 2264673"/>
                <a:gd name="csY845" fmla="*/ 1501896 h 2332198"/>
                <a:gd name="csX846" fmla="*/ 727426 w 2264673"/>
                <a:gd name="csY846" fmla="*/ 1507788 h 2332198"/>
                <a:gd name="csX847" fmla="*/ 726491 w 2264673"/>
                <a:gd name="csY847" fmla="*/ 1510126 h 2332198"/>
                <a:gd name="csX848" fmla="*/ 725369 w 2264673"/>
                <a:gd name="csY848" fmla="*/ 1512370 h 2332198"/>
                <a:gd name="csX849" fmla="*/ 724153 w 2264673"/>
                <a:gd name="csY849" fmla="*/ 1514895 h 2332198"/>
                <a:gd name="csX850" fmla="*/ 721348 w 2264673"/>
                <a:gd name="csY850" fmla="*/ 1519852 h 2332198"/>
                <a:gd name="csX851" fmla="*/ 714333 w 2264673"/>
                <a:gd name="csY851" fmla="*/ 1578772 h 2332198"/>
                <a:gd name="csX852" fmla="*/ 714520 w 2264673"/>
                <a:gd name="csY852" fmla="*/ 1581297 h 2332198"/>
                <a:gd name="csX853" fmla="*/ 714520 w 2264673"/>
                <a:gd name="csY853" fmla="*/ 1584290 h 2332198"/>
                <a:gd name="csX854" fmla="*/ 715175 w 2264673"/>
                <a:gd name="csY854" fmla="*/ 1590369 h 2332198"/>
                <a:gd name="csX855" fmla="*/ 713585 w 2264673"/>
                <a:gd name="csY855" fmla="*/ 1590369 h 2332198"/>
                <a:gd name="csX856" fmla="*/ 710966 w 2264673"/>
                <a:gd name="csY856" fmla="*/ 1591304 h 2332198"/>
                <a:gd name="csX857" fmla="*/ 704607 w 2264673"/>
                <a:gd name="csY857" fmla="*/ 1590650 h 2332198"/>
                <a:gd name="csX858" fmla="*/ 696844 w 2264673"/>
                <a:gd name="csY858" fmla="*/ 1590462 h 2332198"/>
                <a:gd name="csX859" fmla="*/ 687305 w 2264673"/>
                <a:gd name="csY859" fmla="*/ 1588124 h 2332198"/>
                <a:gd name="csX860" fmla="*/ 683283 w 2264673"/>
                <a:gd name="csY860" fmla="*/ 1593175 h 2332198"/>
                <a:gd name="csX861" fmla="*/ 680103 w 2264673"/>
                <a:gd name="csY861" fmla="*/ 1597570 h 2332198"/>
                <a:gd name="csX862" fmla="*/ 678700 w 2264673"/>
                <a:gd name="csY862" fmla="*/ 1599347 h 2332198"/>
                <a:gd name="csX863" fmla="*/ 672528 w 2264673"/>
                <a:gd name="csY863" fmla="*/ 1607858 h 2332198"/>
                <a:gd name="csX864" fmla="*/ 664111 w 2264673"/>
                <a:gd name="csY864" fmla="*/ 1611505 h 2332198"/>
                <a:gd name="csX865" fmla="*/ 651766 w 2264673"/>
                <a:gd name="csY865" fmla="*/ 1648728 h 2332198"/>
                <a:gd name="csX866" fmla="*/ 651018 w 2264673"/>
                <a:gd name="csY866" fmla="*/ 1647605 h 2332198"/>
                <a:gd name="csX867" fmla="*/ 650550 w 2264673"/>
                <a:gd name="csY867" fmla="*/ 1647792 h 2332198"/>
                <a:gd name="csX868" fmla="*/ 650550 w 2264673"/>
                <a:gd name="csY868" fmla="*/ 1654433 h 2332198"/>
                <a:gd name="csX869" fmla="*/ 658032 w 2264673"/>
                <a:gd name="csY869" fmla="*/ 1682677 h 2332198"/>
                <a:gd name="csX870" fmla="*/ 658687 w 2264673"/>
                <a:gd name="csY870" fmla="*/ 1687259 h 2332198"/>
                <a:gd name="csX871" fmla="*/ 650924 w 2264673"/>
                <a:gd name="csY871" fmla="*/ 1709331 h 2332198"/>
                <a:gd name="csX872" fmla="*/ 650924 w 2264673"/>
                <a:gd name="csY872" fmla="*/ 1715784 h 2332198"/>
                <a:gd name="csX873" fmla="*/ 650924 w 2264673"/>
                <a:gd name="csY873" fmla="*/ 1718590 h 2332198"/>
                <a:gd name="csX874" fmla="*/ 650737 w 2264673"/>
                <a:gd name="csY874" fmla="*/ 1724762 h 2332198"/>
                <a:gd name="csX875" fmla="*/ 646435 w 2264673"/>
                <a:gd name="csY875" fmla="*/ 1730093 h 2332198"/>
                <a:gd name="csX876" fmla="*/ 644938 w 2264673"/>
                <a:gd name="csY876" fmla="*/ 1731590 h 2332198"/>
                <a:gd name="csX877" fmla="*/ 641384 w 2264673"/>
                <a:gd name="csY877" fmla="*/ 1735798 h 2332198"/>
                <a:gd name="csX878" fmla="*/ 635492 w 2264673"/>
                <a:gd name="csY878" fmla="*/ 1742812 h 2332198"/>
                <a:gd name="csX879" fmla="*/ 627824 w 2264673"/>
                <a:gd name="csY879" fmla="*/ 1752352 h 2332198"/>
                <a:gd name="csX880" fmla="*/ 623709 w 2264673"/>
                <a:gd name="csY880" fmla="*/ 1757028 h 2332198"/>
                <a:gd name="csX881" fmla="*/ 621558 w 2264673"/>
                <a:gd name="csY881" fmla="*/ 1759927 h 2332198"/>
                <a:gd name="csX882" fmla="*/ 618472 w 2264673"/>
                <a:gd name="csY882" fmla="*/ 1763575 h 2332198"/>
                <a:gd name="csX883" fmla="*/ 616507 w 2264673"/>
                <a:gd name="csY883" fmla="*/ 1765819 h 2332198"/>
                <a:gd name="csX884" fmla="*/ 619219 w 2264673"/>
                <a:gd name="csY884" fmla="*/ 1769841 h 2332198"/>
                <a:gd name="csX885" fmla="*/ 621932 w 2264673"/>
                <a:gd name="csY885" fmla="*/ 1774517 h 2332198"/>
                <a:gd name="csX886" fmla="*/ 622493 w 2264673"/>
                <a:gd name="csY886" fmla="*/ 1775639 h 2332198"/>
                <a:gd name="csX887" fmla="*/ 622773 w 2264673"/>
                <a:gd name="csY887" fmla="*/ 1776294 h 2332198"/>
                <a:gd name="csX888" fmla="*/ 623148 w 2264673"/>
                <a:gd name="csY888" fmla="*/ 1776948 h 2332198"/>
                <a:gd name="csX889" fmla="*/ 625111 w 2264673"/>
                <a:gd name="csY889" fmla="*/ 1780409 h 2332198"/>
                <a:gd name="csX890" fmla="*/ 627076 w 2264673"/>
                <a:gd name="csY890" fmla="*/ 1783682 h 2332198"/>
                <a:gd name="csX891" fmla="*/ 631752 w 2264673"/>
                <a:gd name="csY891" fmla="*/ 1791725 h 2332198"/>
                <a:gd name="csX892" fmla="*/ 632968 w 2264673"/>
                <a:gd name="csY892" fmla="*/ 1795747 h 2332198"/>
                <a:gd name="csX893" fmla="*/ 633248 w 2264673"/>
                <a:gd name="csY893" fmla="*/ 1796027 h 2332198"/>
                <a:gd name="csX894" fmla="*/ 635680 w 2264673"/>
                <a:gd name="csY894" fmla="*/ 1793315 h 2332198"/>
                <a:gd name="csX895" fmla="*/ 637924 w 2264673"/>
                <a:gd name="csY895" fmla="*/ 1790416 h 2332198"/>
                <a:gd name="csX896" fmla="*/ 639982 w 2264673"/>
                <a:gd name="csY896" fmla="*/ 1787330 h 2332198"/>
                <a:gd name="csX897" fmla="*/ 641104 w 2264673"/>
                <a:gd name="csY897" fmla="*/ 1784898 h 2332198"/>
                <a:gd name="csX898" fmla="*/ 642039 w 2264673"/>
                <a:gd name="csY898" fmla="*/ 1782653 h 2332198"/>
                <a:gd name="csX899" fmla="*/ 643349 w 2264673"/>
                <a:gd name="csY899" fmla="*/ 1780128 h 2332198"/>
                <a:gd name="csX900" fmla="*/ 644284 w 2264673"/>
                <a:gd name="csY900" fmla="*/ 1777977 h 2332198"/>
                <a:gd name="csX901" fmla="*/ 645780 w 2264673"/>
                <a:gd name="csY901" fmla="*/ 1772179 h 2332198"/>
                <a:gd name="csX902" fmla="*/ 647276 w 2264673"/>
                <a:gd name="csY902" fmla="*/ 1767783 h 2332198"/>
                <a:gd name="csX903" fmla="*/ 650363 w 2264673"/>
                <a:gd name="csY903" fmla="*/ 1769841 h 2332198"/>
                <a:gd name="csX904" fmla="*/ 651111 w 2264673"/>
                <a:gd name="csY904" fmla="*/ 1770682 h 2332198"/>
                <a:gd name="csX905" fmla="*/ 653636 w 2264673"/>
                <a:gd name="csY905" fmla="*/ 1775359 h 2332198"/>
                <a:gd name="csX906" fmla="*/ 654478 w 2264673"/>
                <a:gd name="csY906" fmla="*/ 1776668 h 2332198"/>
                <a:gd name="csX907" fmla="*/ 668787 w 2264673"/>
                <a:gd name="csY907" fmla="*/ 1800142 h 2332198"/>
                <a:gd name="csX908" fmla="*/ 669068 w 2264673"/>
                <a:gd name="csY908" fmla="*/ 1799955 h 2332198"/>
                <a:gd name="csX909" fmla="*/ 671967 w 2264673"/>
                <a:gd name="csY909" fmla="*/ 1798926 h 2332198"/>
                <a:gd name="csX910" fmla="*/ 676924 w 2264673"/>
                <a:gd name="csY910" fmla="*/ 1795934 h 2332198"/>
                <a:gd name="csX911" fmla="*/ 681974 w 2264673"/>
                <a:gd name="csY911" fmla="*/ 1792006 h 2332198"/>
                <a:gd name="csX912" fmla="*/ 692261 w 2264673"/>
                <a:gd name="csY912" fmla="*/ 1762920 h 2332198"/>
                <a:gd name="csX913" fmla="*/ 715362 w 2264673"/>
                <a:gd name="csY913" fmla="*/ 1779661 h 2332198"/>
                <a:gd name="csX914" fmla="*/ 719945 w 2264673"/>
                <a:gd name="csY914" fmla="*/ 1785553 h 2332198"/>
                <a:gd name="csX915" fmla="*/ 727707 w 2264673"/>
                <a:gd name="csY915" fmla="*/ 1795373 h 2332198"/>
                <a:gd name="csX916" fmla="*/ 730513 w 2264673"/>
                <a:gd name="csY916" fmla="*/ 1799581 h 2332198"/>
                <a:gd name="csX917" fmla="*/ 733131 w 2264673"/>
                <a:gd name="csY917" fmla="*/ 1801919 h 2332198"/>
                <a:gd name="csX918" fmla="*/ 738462 w 2264673"/>
                <a:gd name="csY918" fmla="*/ 1807157 h 2332198"/>
                <a:gd name="csX919" fmla="*/ 744541 w 2264673"/>
                <a:gd name="csY919" fmla="*/ 1813236 h 2332198"/>
                <a:gd name="csX920" fmla="*/ 748282 w 2264673"/>
                <a:gd name="csY920" fmla="*/ 1815480 h 2332198"/>
                <a:gd name="csX921" fmla="*/ 751649 w 2264673"/>
                <a:gd name="csY921" fmla="*/ 1814264 h 2332198"/>
                <a:gd name="csX922" fmla="*/ 761375 w 2264673"/>
                <a:gd name="csY922" fmla="*/ 1810430 h 2332198"/>
                <a:gd name="csX923" fmla="*/ 763433 w 2264673"/>
                <a:gd name="csY923" fmla="*/ 1809401 h 2332198"/>
                <a:gd name="csX924" fmla="*/ 770915 w 2264673"/>
                <a:gd name="csY924" fmla="*/ 1806502 h 2332198"/>
                <a:gd name="csX925" fmla="*/ 774094 w 2264673"/>
                <a:gd name="csY925" fmla="*/ 1805941 h 2332198"/>
                <a:gd name="csX926" fmla="*/ 783167 w 2264673"/>
                <a:gd name="csY926" fmla="*/ 1801919 h 2332198"/>
                <a:gd name="csX927" fmla="*/ 790181 w 2264673"/>
                <a:gd name="csY927" fmla="*/ 1800797 h 2332198"/>
                <a:gd name="csX928" fmla="*/ 796914 w 2264673"/>
                <a:gd name="csY928" fmla="*/ 1799675 h 2332198"/>
                <a:gd name="csX929" fmla="*/ 801871 w 2264673"/>
                <a:gd name="csY929" fmla="*/ 1799675 h 2332198"/>
                <a:gd name="csX930" fmla="*/ 804396 w 2264673"/>
                <a:gd name="csY930" fmla="*/ 1801919 h 2332198"/>
                <a:gd name="csX931" fmla="*/ 810569 w 2264673"/>
                <a:gd name="csY931" fmla="*/ 1805193 h 2332198"/>
                <a:gd name="csX932" fmla="*/ 816274 w 2264673"/>
                <a:gd name="csY932" fmla="*/ 1809120 h 2332198"/>
                <a:gd name="csX933" fmla="*/ 818425 w 2264673"/>
                <a:gd name="csY933" fmla="*/ 1811085 h 2332198"/>
                <a:gd name="csX934" fmla="*/ 822540 w 2264673"/>
                <a:gd name="csY934" fmla="*/ 1814077 h 2332198"/>
                <a:gd name="csX935" fmla="*/ 828525 w 2264673"/>
                <a:gd name="csY935" fmla="*/ 1818847 h 2332198"/>
                <a:gd name="csX936" fmla="*/ 831424 w 2264673"/>
                <a:gd name="csY936" fmla="*/ 1822401 h 2332198"/>
                <a:gd name="csX937" fmla="*/ 832734 w 2264673"/>
                <a:gd name="csY937" fmla="*/ 1824833 h 2332198"/>
                <a:gd name="csX938" fmla="*/ 835072 w 2264673"/>
                <a:gd name="csY938" fmla="*/ 1828574 h 2332198"/>
                <a:gd name="csX939" fmla="*/ 835446 w 2264673"/>
                <a:gd name="csY939" fmla="*/ 1829415 h 2332198"/>
                <a:gd name="csX940" fmla="*/ 839655 w 2264673"/>
                <a:gd name="csY940" fmla="*/ 1838768 h 2332198"/>
                <a:gd name="csX941" fmla="*/ 841993 w 2264673"/>
                <a:gd name="csY941" fmla="*/ 1847746 h 2332198"/>
                <a:gd name="csX942" fmla="*/ 844705 w 2264673"/>
                <a:gd name="csY942" fmla="*/ 1858595 h 2332198"/>
                <a:gd name="csX943" fmla="*/ 846201 w 2264673"/>
                <a:gd name="csY943" fmla="*/ 1865515 h 2332198"/>
                <a:gd name="csX944" fmla="*/ 846669 w 2264673"/>
                <a:gd name="csY944" fmla="*/ 1870472 h 2332198"/>
                <a:gd name="csX945" fmla="*/ 846856 w 2264673"/>
                <a:gd name="csY945" fmla="*/ 1873558 h 2332198"/>
                <a:gd name="csX946" fmla="*/ 847697 w 2264673"/>
                <a:gd name="csY946" fmla="*/ 1880853 h 2332198"/>
                <a:gd name="csX947" fmla="*/ 848727 w 2264673"/>
                <a:gd name="csY947" fmla="*/ 1886091 h 2332198"/>
                <a:gd name="csX948" fmla="*/ 849381 w 2264673"/>
                <a:gd name="csY948" fmla="*/ 1888616 h 2332198"/>
                <a:gd name="csX949" fmla="*/ 850129 w 2264673"/>
                <a:gd name="csY949" fmla="*/ 1891328 h 2332198"/>
                <a:gd name="csX950" fmla="*/ 851158 w 2264673"/>
                <a:gd name="csY950" fmla="*/ 1894040 h 2332198"/>
                <a:gd name="csX951" fmla="*/ 852187 w 2264673"/>
                <a:gd name="csY951" fmla="*/ 1897407 h 2332198"/>
                <a:gd name="csX952" fmla="*/ 853590 w 2264673"/>
                <a:gd name="csY952" fmla="*/ 1901709 h 2332198"/>
                <a:gd name="csX953" fmla="*/ 856770 w 2264673"/>
                <a:gd name="csY953" fmla="*/ 1907507 h 2332198"/>
                <a:gd name="csX954" fmla="*/ 860417 w 2264673"/>
                <a:gd name="csY954" fmla="*/ 1913119 h 2332198"/>
                <a:gd name="csX955" fmla="*/ 871827 w 2264673"/>
                <a:gd name="csY955" fmla="*/ 1915363 h 2332198"/>
                <a:gd name="csX956" fmla="*/ 880524 w 2264673"/>
                <a:gd name="csY956" fmla="*/ 1917140 h 2332198"/>
                <a:gd name="csX957" fmla="*/ 892121 w 2264673"/>
                <a:gd name="csY957" fmla="*/ 1919104 h 2332198"/>
                <a:gd name="csX958" fmla="*/ 897546 w 2264673"/>
                <a:gd name="csY958" fmla="*/ 1919759 h 2332198"/>
                <a:gd name="csX959" fmla="*/ 900726 w 2264673"/>
                <a:gd name="csY959" fmla="*/ 1920975 h 2332198"/>
                <a:gd name="csX960" fmla="*/ 901567 w 2264673"/>
                <a:gd name="csY960" fmla="*/ 1920975 h 2332198"/>
                <a:gd name="csX961" fmla="*/ 901848 w 2264673"/>
                <a:gd name="csY961" fmla="*/ 1925744 h 2332198"/>
                <a:gd name="csX962" fmla="*/ 902409 w 2264673"/>
                <a:gd name="csY962" fmla="*/ 1929485 h 2332198"/>
                <a:gd name="csX963" fmla="*/ 903812 w 2264673"/>
                <a:gd name="csY963" fmla="*/ 1938651 h 2332198"/>
                <a:gd name="csX964" fmla="*/ 905308 w 2264673"/>
                <a:gd name="csY964" fmla="*/ 1947255 h 2332198"/>
                <a:gd name="csX965" fmla="*/ 905589 w 2264673"/>
                <a:gd name="csY965" fmla="*/ 1949874 h 2332198"/>
                <a:gd name="csX966" fmla="*/ 907272 w 2264673"/>
                <a:gd name="csY966" fmla="*/ 1960442 h 2332198"/>
                <a:gd name="csX967" fmla="*/ 911855 w 2264673"/>
                <a:gd name="csY967" fmla="*/ 1965024 h 2332198"/>
                <a:gd name="csX968" fmla="*/ 914661 w 2264673"/>
                <a:gd name="csY968" fmla="*/ 1966988 h 2332198"/>
                <a:gd name="csX969" fmla="*/ 915689 w 2264673"/>
                <a:gd name="csY969" fmla="*/ 1967643 h 2332198"/>
                <a:gd name="csX970" fmla="*/ 917185 w 2264673"/>
                <a:gd name="csY970" fmla="*/ 1968952 h 2332198"/>
                <a:gd name="csX971" fmla="*/ 922423 w 2264673"/>
                <a:gd name="csY971" fmla="*/ 1971665 h 2332198"/>
                <a:gd name="csX972" fmla="*/ 924293 w 2264673"/>
                <a:gd name="csY972" fmla="*/ 1972693 h 2332198"/>
                <a:gd name="csX973" fmla="*/ 925977 w 2264673"/>
                <a:gd name="csY973" fmla="*/ 1973535 h 2332198"/>
                <a:gd name="csX974" fmla="*/ 927567 w 2264673"/>
                <a:gd name="csY974" fmla="*/ 1974470 h 2332198"/>
                <a:gd name="csX975" fmla="*/ 929438 w 2264673"/>
                <a:gd name="csY975" fmla="*/ 1975405 h 2332198"/>
                <a:gd name="csX976" fmla="*/ 931121 w 2264673"/>
                <a:gd name="csY976" fmla="*/ 1976434 h 2332198"/>
                <a:gd name="csX977" fmla="*/ 932804 w 2264673"/>
                <a:gd name="csY977" fmla="*/ 1977463 h 2332198"/>
                <a:gd name="csX978" fmla="*/ 934488 w 2264673"/>
                <a:gd name="csY978" fmla="*/ 1978398 h 2332198"/>
                <a:gd name="csX979" fmla="*/ 936452 w 2264673"/>
                <a:gd name="csY979" fmla="*/ 1979520 h 2332198"/>
                <a:gd name="csX980" fmla="*/ 938603 w 2264673"/>
                <a:gd name="csY980" fmla="*/ 1980736 h 2332198"/>
                <a:gd name="csX981" fmla="*/ 940847 w 2264673"/>
                <a:gd name="csY981" fmla="*/ 1981859 h 2332198"/>
                <a:gd name="csX982" fmla="*/ 944962 w 2264673"/>
                <a:gd name="csY982" fmla="*/ 1983542 h 2332198"/>
                <a:gd name="csX983" fmla="*/ 950200 w 2264673"/>
                <a:gd name="csY983" fmla="*/ 1985787 h 2332198"/>
                <a:gd name="csX984" fmla="*/ 955624 w 2264673"/>
                <a:gd name="csY984" fmla="*/ 1988031 h 2332198"/>
                <a:gd name="csX985" fmla="*/ 958991 w 2264673"/>
                <a:gd name="csY985" fmla="*/ 1990650 h 2332198"/>
                <a:gd name="csX986" fmla="*/ 964041 w 2264673"/>
                <a:gd name="csY986" fmla="*/ 1994391 h 2332198"/>
                <a:gd name="csX987" fmla="*/ 971055 w 2264673"/>
                <a:gd name="csY987" fmla="*/ 1993736 h 2332198"/>
                <a:gd name="csX988" fmla="*/ 977228 w 2264673"/>
                <a:gd name="csY988" fmla="*/ 1993175 h 2332198"/>
                <a:gd name="csX989" fmla="*/ 977602 w 2264673"/>
                <a:gd name="csY989" fmla="*/ 1994110 h 2332198"/>
                <a:gd name="csX990" fmla="*/ 977602 w 2264673"/>
                <a:gd name="csY990" fmla="*/ 1994297 h 2332198"/>
                <a:gd name="csX991" fmla="*/ 977322 w 2264673"/>
                <a:gd name="csY991" fmla="*/ 1994391 h 2332198"/>
                <a:gd name="csX992" fmla="*/ 978444 w 2264673"/>
                <a:gd name="csY992" fmla="*/ 2000002 h 2332198"/>
                <a:gd name="csX993" fmla="*/ 980782 w 2264673"/>
                <a:gd name="csY993" fmla="*/ 2007391 h 2332198"/>
                <a:gd name="csX994" fmla="*/ 981156 w 2264673"/>
                <a:gd name="csY994" fmla="*/ 2013470 h 2332198"/>
                <a:gd name="csX995" fmla="*/ 977789 w 2264673"/>
                <a:gd name="csY995" fmla="*/ 2022261 h 2332198"/>
                <a:gd name="csX996" fmla="*/ 978163 w 2264673"/>
                <a:gd name="csY996" fmla="*/ 2026282 h 2332198"/>
                <a:gd name="csX997" fmla="*/ 980595 w 2264673"/>
                <a:gd name="csY997" fmla="*/ 2032081 h 2332198"/>
                <a:gd name="csX998" fmla="*/ 981904 w 2264673"/>
                <a:gd name="csY998" fmla="*/ 2038534 h 2332198"/>
                <a:gd name="csX999" fmla="*/ 982933 w 2264673"/>
                <a:gd name="csY999" fmla="*/ 2046670 h 2332198"/>
                <a:gd name="csX1000" fmla="*/ 982559 w 2264673"/>
                <a:gd name="csY1000" fmla="*/ 2051440 h 2332198"/>
                <a:gd name="csX1001" fmla="*/ 984616 w 2264673"/>
                <a:gd name="csY1001" fmla="*/ 2054527 h 2332198"/>
                <a:gd name="csX1002" fmla="*/ 984616 w 2264673"/>
                <a:gd name="csY1002" fmla="*/ 2058548 h 2332198"/>
                <a:gd name="csX1003" fmla="*/ 983307 w 2264673"/>
                <a:gd name="csY1003" fmla="*/ 2063318 h 2332198"/>
                <a:gd name="csX1004" fmla="*/ 979940 w 2264673"/>
                <a:gd name="csY1004" fmla="*/ 2068087 h 2332198"/>
                <a:gd name="csX1005" fmla="*/ 980408 w 2264673"/>
                <a:gd name="csY1005" fmla="*/ 2071454 h 2332198"/>
                <a:gd name="csX1006" fmla="*/ 982652 w 2264673"/>
                <a:gd name="csY1006" fmla="*/ 2078469 h 2332198"/>
                <a:gd name="csX1007" fmla="*/ 993969 w 2264673"/>
                <a:gd name="csY1007" fmla="*/ 2073699 h 2332198"/>
                <a:gd name="csX1008" fmla="*/ 993969 w 2264673"/>
                <a:gd name="csY1008" fmla="*/ 2081929 h 2332198"/>
                <a:gd name="csX1009" fmla="*/ 998551 w 2264673"/>
                <a:gd name="csY1009" fmla="*/ 2095116 h 2332198"/>
                <a:gd name="csX1010" fmla="*/ 1001825 w 2264673"/>
                <a:gd name="csY1010" fmla="*/ 2103065 h 2332198"/>
                <a:gd name="csX1011" fmla="*/ 1002011 w 2264673"/>
                <a:gd name="csY1011" fmla="*/ 2105216 h 2332198"/>
                <a:gd name="csX1012" fmla="*/ 1007249 w 2264673"/>
                <a:gd name="csY1012" fmla="*/ 2109051 h 2332198"/>
                <a:gd name="csX1013" fmla="*/ 1011084 w 2264673"/>
                <a:gd name="csY1013" fmla="*/ 2111669 h 2332198"/>
                <a:gd name="csX1014" fmla="*/ 1016788 w 2264673"/>
                <a:gd name="csY1014" fmla="*/ 2113821 h 2332198"/>
                <a:gd name="csX1015" fmla="*/ 1023803 w 2264673"/>
                <a:gd name="csY1015" fmla="*/ 2111763 h 2332198"/>
                <a:gd name="csX1016" fmla="*/ 1025392 w 2264673"/>
                <a:gd name="csY1016" fmla="*/ 2113540 h 2332198"/>
                <a:gd name="csX1017" fmla="*/ 1028292 w 2264673"/>
                <a:gd name="csY1017" fmla="*/ 2116720 h 2332198"/>
                <a:gd name="csX1018" fmla="*/ 1027357 w 2264673"/>
                <a:gd name="csY1018" fmla="*/ 2120741 h 2332198"/>
                <a:gd name="csX1019" fmla="*/ 1026795 w 2264673"/>
                <a:gd name="csY1019" fmla="*/ 2124482 h 2332198"/>
                <a:gd name="csX1020" fmla="*/ 1026515 w 2264673"/>
                <a:gd name="csY1020" fmla="*/ 2128410 h 2332198"/>
                <a:gd name="csX1021" fmla="*/ 1025018 w 2264673"/>
                <a:gd name="csY1021" fmla="*/ 2133180 h 2332198"/>
                <a:gd name="csX1022" fmla="*/ 1023241 w 2264673"/>
                <a:gd name="csY1022" fmla="*/ 2138137 h 2332198"/>
                <a:gd name="csX1023" fmla="*/ 1023241 w 2264673"/>
                <a:gd name="csY1023" fmla="*/ 2141878 h 2332198"/>
                <a:gd name="csX1024" fmla="*/ 1023335 w 2264673"/>
                <a:gd name="csY1024" fmla="*/ 2147302 h 2332198"/>
                <a:gd name="csX1025" fmla="*/ 1022961 w 2264673"/>
                <a:gd name="csY1025" fmla="*/ 2152165 h 2332198"/>
                <a:gd name="csX1026" fmla="*/ 1022026 w 2264673"/>
                <a:gd name="csY1026" fmla="*/ 2157496 h 2332198"/>
                <a:gd name="csX1027" fmla="*/ 1021745 w 2264673"/>
                <a:gd name="csY1027" fmla="*/ 2160395 h 2332198"/>
                <a:gd name="csX1028" fmla="*/ 1020810 w 2264673"/>
                <a:gd name="csY1028" fmla="*/ 2169935 h 2332198"/>
                <a:gd name="csX1029" fmla="*/ 1021652 w 2264673"/>
                <a:gd name="csY1029" fmla="*/ 2174424 h 2332198"/>
                <a:gd name="csX1030" fmla="*/ 1022774 w 2264673"/>
                <a:gd name="csY1030" fmla="*/ 2178258 h 2332198"/>
                <a:gd name="csX1031" fmla="*/ 1025299 w 2264673"/>
                <a:gd name="csY1031" fmla="*/ 2183215 h 2332198"/>
                <a:gd name="csX1032" fmla="*/ 1025953 w 2264673"/>
                <a:gd name="csY1032" fmla="*/ 2184244 h 2332198"/>
                <a:gd name="csX1033" fmla="*/ 1027357 w 2264673"/>
                <a:gd name="csY1033" fmla="*/ 2186208 h 2332198"/>
                <a:gd name="csX1034" fmla="*/ 1029040 w 2264673"/>
                <a:gd name="csY1034" fmla="*/ 2188546 h 2332198"/>
                <a:gd name="csX1035" fmla="*/ 1030910 w 2264673"/>
                <a:gd name="csY1035" fmla="*/ 2190323 h 2332198"/>
                <a:gd name="csX1036" fmla="*/ 1033249 w 2264673"/>
                <a:gd name="csY1036" fmla="*/ 2192755 h 2332198"/>
                <a:gd name="csX1037" fmla="*/ 1034277 w 2264673"/>
                <a:gd name="csY1037" fmla="*/ 2194718 h 2332198"/>
                <a:gd name="csX1038" fmla="*/ 1036896 w 2264673"/>
                <a:gd name="csY1038" fmla="*/ 2201359 h 2332198"/>
                <a:gd name="csX1039" fmla="*/ 1038112 w 2264673"/>
                <a:gd name="csY1039" fmla="*/ 2204164 h 2332198"/>
                <a:gd name="csX1040" fmla="*/ 1039234 w 2264673"/>
                <a:gd name="csY1040" fmla="*/ 2205661 h 2332198"/>
                <a:gd name="csX1041" fmla="*/ 1039421 w 2264673"/>
                <a:gd name="csY1041" fmla="*/ 2208092 h 2332198"/>
                <a:gd name="csX1042" fmla="*/ 1040169 w 2264673"/>
                <a:gd name="csY1042" fmla="*/ 2209402 h 2332198"/>
                <a:gd name="csX1043" fmla="*/ 1027076 w 2264673"/>
                <a:gd name="csY1043" fmla="*/ 2250084 h 2332198"/>
                <a:gd name="csX1044" fmla="*/ 1018472 w 2264673"/>
                <a:gd name="csY1044" fmla="*/ 2270005 h 2332198"/>
                <a:gd name="csX1045" fmla="*/ 1013515 w 2264673"/>
                <a:gd name="csY1045" fmla="*/ 2286839 h 2332198"/>
                <a:gd name="csX1046" fmla="*/ 1019407 w 2264673"/>
                <a:gd name="csY1046" fmla="*/ 2297688 h 2332198"/>
                <a:gd name="csX1047" fmla="*/ 1025580 w 2264673"/>
                <a:gd name="csY1047" fmla="*/ 2307321 h 2332198"/>
                <a:gd name="csX1048" fmla="*/ 1028760 w 2264673"/>
                <a:gd name="csY1048" fmla="*/ 2304235 h 2332198"/>
                <a:gd name="csX1049" fmla="*/ 1029227 w 2264673"/>
                <a:gd name="csY1049" fmla="*/ 2304048 h 2332198"/>
                <a:gd name="csX1050" fmla="*/ 1032220 w 2264673"/>
                <a:gd name="csY1050" fmla="*/ 2303206 h 2332198"/>
                <a:gd name="csX1051" fmla="*/ 1049615 w 2264673"/>
                <a:gd name="csY1051" fmla="*/ 2298342 h 2332198"/>
                <a:gd name="csX1052" fmla="*/ 1068881 w 2264673"/>
                <a:gd name="csY1052" fmla="*/ 2299278 h 2332198"/>
                <a:gd name="csX1053" fmla="*/ 1082068 w 2264673"/>
                <a:gd name="csY1053" fmla="*/ 2298623 h 2332198"/>
                <a:gd name="csX1054" fmla="*/ 1094413 w 2264673"/>
                <a:gd name="csY1054" fmla="*/ 2297969 h 2332198"/>
                <a:gd name="csX1055" fmla="*/ 1108255 w 2264673"/>
                <a:gd name="csY1055" fmla="*/ 2297314 h 2332198"/>
                <a:gd name="csX1056" fmla="*/ 1109471 w 2264673"/>
                <a:gd name="csY1056" fmla="*/ 2296940 h 2332198"/>
                <a:gd name="csX1057" fmla="*/ 1113305 w 2264673"/>
                <a:gd name="csY1057" fmla="*/ 2296659 h 2332198"/>
                <a:gd name="csX1058" fmla="*/ 1119010 w 2264673"/>
                <a:gd name="csY1058" fmla="*/ 2295911 h 2332198"/>
                <a:gd name="csX1059" fmla="*/ 1128268 w 2264673"/>
                <a:gd name="csY1059" fmla="*/ 2294602 h 2332198"/>
                <a:gd name="csX1060" fmla="*/ 1139024 w 2264673"/>
                <a:gd name="csY1060" fmla="*/ 2293105 h 2332198"/>
                <a:gd name="csX1061" fmla="*/ 1148470 w 2264673"/>
                <a:gd name="csY1061" fmla="*/ 2291796 h 2332198"/>
                <a:gd name="csX1062" fmla="*/ 1157167 w 2264673"/>
                <a:gd name="csY1062" fmla="*/ 2290487 h 2332198"/>
                <a:gd name="csX1063" fmla="*/ 1159225 w 2264673"/>
                <a:gd name="csY1063" fmla="*/ 2289364 h 2332198"/>
                <a:gd name="csX1064" fmla="*/ 1159412 w 2264673"/>
                <a:gd name="csY1064" fmla="*/ 2289551 h 2332198"/>
                <a:gd name="csX1065" fmla="*/ 1169886 w 2264673"/>
                <a:gd name="csY1065" fmla="*/ 2285623 h 2332198"/>
                <a:gd name="csX1066" fmla="*/ 1187843 w 2264673"/>
                <a:gd name="csY1066" fmla="*/ 2278890 h 2332198"/>
                <a:gd name="csX1067" fmla="*/ 1197944 w 2264673"/>
                <a:gd name="csY1067" fmla="*/ 2274962 h 2332198"/>
                <a:gd name="csX1068" fmla="*/ 1203087 w 2264673"/>
                <a:gd name="csY1068" fmla="*/ 2272904 h 2332198"/>
                <a:gd name="csX1069" fmla="*/ 1198131 w 2264673"/>
                <a:gd name="csY1069" fmla="*/ 2258689 h 2332198"/>
                <a:gd name="csX1070" fmla="*/ 1203462 w 2264673"/>
                <a:gd name="csY1070" fmla="*/ 2227452 h 2332198"/>
                <a:gd name="csX1071" fmla="*/ 1210850 w 2264673"/>
                <a:gd name="csY1071" fmla="*/ 2225394 h 2332198"/>
                <a:gd name="csX1072" fmla="*/ 1211972 w 2264673"/>
                <a:gd name="csY1072" fmla="*/ 2225020 h 2332198"/>
                <a:gd name="csX1073" fmla="*/ 1215620 w 2264673"/>
                <a:gd name="csY1073" fmla="*/ 2223898 h 2332198"/>
                <a:gd name="csX1074" fmla="*/ 1218425 w 2264673"/>
                <a:gd name="csY1074" fmla="*/ 2222962 h 2332198"/>
                <a:gd name="csX1075" fmla="*/ 1220296 w 2264673"/>
                <a:gd name="csY1075" fmla="*/ 2222495 h 2332198"/>
                <a:gd name="csX1076" fmla="*/ 1221231 w 2264673"/>
                <a:gd name="csY1076" fmla="*/ 2224272 h 2332198"/>
                <a:gd name="csX1077" fmla="*/ 1224130 w 2264673"/>
                <a:gd name="csY1077" fmla="*/ 2226329 h 2332198"/>
                <a:gd name="csX1078" fmla="*/ 1224317 w 2264673"/>
                <a:gd name="csY1078" fmla="*/ 2227265 h 2332198"/>
                <a:gd name="csX1079" fmla="*/ 1224504 w 2264673"/>
                <a:gd name="csY1079" fmla="*/ 2227919 h 2332198"/>
                <a:gd name="csX1080" fmla="*/ 1224878 w 2264673"/>
                <a:gd name="csY1080" fmla="*/ 2228574 h 2332198"/>
                <a:gd name="csX1081" fmla="*/ 1225346 w 2264673"/>
                <a:gd name="csY1081" fmla="*/ 2228948 h 2332198"/>
                <a:gd name="csX1082" fmla="*/ 1226468 w 2264673"/>
                <a:gd name="csY1082" fmla="*/ 2229509 h 2332198"/>
                <a:gd name="csX1083" fmla="*/ 1227123 w 2264673"/>
                <a:gd name="csY1083" fmla="*/ 2230070 h 2332198"/>
                <a:gd name="csX1084" fmla="*/ 1229835 w 2264673"/>
                <a:gd name="csY1084" fmla="*/ 2236149 h 2332198"/>
                <a:gd name="csX1085" fmla="*/ 1236382 w 2264673"/>
                <a:gd name="csY1085" fmla="*/ 2231941 h 2332198"/>
                <a:gd name="csX1086" fmla="*/ 1237878 w 2264673"/>
                <a:gd name="csY1086" fmla="*/ 2225207 h 2332198"/>
                <a:gd name="csX1087" fmla="*/ 1238346 w 2264673"/>
                <a:gd name="csY1087" fmla="*/ 2223711 h 2332198"/>
                <a:gd name="csX1088" fmla="*/ 1238813 w 2264673"/>
                <a:gd name="csY1088" fmla="*/ 2220905 h 2332198"/>
                <a:gd name="csX1089" fmla="*/ 1239281 w 2264673"/>
                <a:gd name="csY1089" fmla="*/ 2219315 h 2332198"/>
                <a:gd name="csX1090" fmla="*/ 1240310 w 2264673"/>
                <a:gd name="csY1090" fmla="*/ 2217258 h 2332198"/>
                <a:gd name="csX1091" fmla="*/ 1240123 w 2264673"/>
                <a:gd name="csY1091" fmla="*/ 2214171 h 2332198"/>
                <a:gd name="csX1092" fmla="*/ 1239655 w 2264673"/>
                <a:gd name="csY1092" fmla="*/ 2213143 h 2332198"/>
                <a:gd name="csX1093" fmla="*/ 1270144 w 2264673"/>
                <a:gd name="csY1093" fmla="*/ 2201826 h 2332198"/>
                <a:gd name="csX1094" fmla="*/ 1270424 w 2264673"/>
                <a:gd name="csY1094" fmla="*/ 2201172 h 2332198"/>
                <a:gd name="csX1095" fmla="*/ 1275568 w 2264673"/>
                <a:gd name="csY1095" fmla="*/ 2200891 h 2332198"/>
                <a:gd name="csX1096" fmla="*/ 1289784 w 2264673"/>
                <a:gd name="csY1096" fmla="*/ 2200049 h 2332198"/>
                <a:gd name="csX1097" fmla="*/ 1299230 w 2264673"/>
                <a:gd name="csY1097" fmla="*/ 2199488 h 2332198"/>
                <a:gd name="csX1098" fmla="*/ 1304841 w 2264673"/>
                <a:gd name="csY1098" fmla="*/ 2199020 h 2332198"/>
                <a:gd name="csX1099" fmla="*/ 1307740 w 2264673"/>
                <a:gd name="csY1099" fmla="*/ 2198834 h 2332198"/>
                <a:gd name="csX1100" fmla="*/ 1312042 w 2264673"/>
                <a:gd name="csY1100" fmla="*/ 2198459 h 2332198"/>
                <a:gd name="csX1101" fmla="*/ 1315784 w 2264673"/>
                <a:gd name="csY1101" fmla="*/ 2206970 h 2332198"/>
                <a:gd name="csX1102" fmla="*/ 1316719 w 2264673"/>
                <a:gd name="csY1102" fmla="*/ 2213049 h 2332198"/>
                <a:gd name="csX1103" fmla="*/ 1316999 w 2264673"/>
                <a:gd name="csY1103" fmla="*/ 2214826 h 2332198"/>
                <a:gd name="csX1104" fmla="*/ 1317280 w 2264673"/>
                <a:gd name="csY1104" fmla="*/ 2216135 h 2332198"/>
                <a:gd name="csX1105" fmla="*/ 1317747 w 2264673"/>
                <a:gd name="csY1105" fmla="*/ 2219502 h 2332198"/>
                <a:gd name="csX1106" fmla="*/ 1320366 w 2264673"/>
                <a:gd name="csY1106" fmla="*/ 2228761 h 2332198"/>
                <a:gd name="csX1107" fmla="*/ 1324761 w 2264673"/>
                <a:gd name="csY1107" fmla="*/ 2239142 h 2332198"/>
                <a:gd name="csX1108" fmla="*/ 1311481 w 2264673"/>
                <a:gd name="csY1108" fmla="*/ 2246998 h 2332198"/>
                <a:gd name="csX1109" fmla="*/ 1311200 w 2264673"/>
                <a:gd name="csY1109" fmla="*/ 2246998 h 2332198"/>
                <a:gd name="csX1110" fmla="*/ 1312604 w 2264673"/>
                <a:gd name="csY1110" fmla="*/ 2251768 h 2332198"/>
                <a:gd name="csX1111" fmla="*/ 1334301 w 2264673"/>
                <a:gd name="csY1111" fmla="*/ 2272062 h 2332198"/>
                <a:gd name="csX1112" fmla="*/ 1343186 w 2264673"/>
                <a:gd name="csY1112" fmla="*/ 2289364 h 2332198"/>
                <a:gd name="csX1113" fmla="*/ 1354783 w 2264673"/>
                <a:gd name="csY1113" fmla="*/ 2294415 h 2332198"/>
                <a:gd name="csX1114" fmla="*/ 1354783 w 2264673"/>
                <a:gd name="csY1114" fmla="*/ 2294602 h 2332198"/>
                <a:gd name="csX1115" fmla="*/ 1356185 w 2264673"/>
                <a:gd name="csY1115" fmla="*/ 2301148 h 2332198"/>
                <a:gd name="csX1116" fmla="*/ 1359365 w 2264673"/>
                <a:gd name="csY1116" fmla="*/ 2314990 h 2332198"/>
                <a:gd name="csX1117" fmla="*/ 1360955 w 2264673"/>
                <a:gd name="csY1117" fmla="*/ 2322472 h 2332198"/>
                <a:gd name="csX1118" fmla="*/ 1377603 w 2264673"/>
                <a:gd name="csY1118" fmla="*/ 2332198 h 2332198"/>
                <a:gd name="csX1119" fmla="*/ 1379566 w 2264673"/>
                <a:gd name="csY1119" fmla="*/ 2331544 h 2332198"/>
                <a:gd name="csX1120" fmla="*/ 1388545 w 2264673"/>
                <a:gd name="csY1120" fmla="*/ 2328551 h 2332198"/>
                <a:gd name="csX1121" fmla="*/ 1408559 w 2264673"/>
                <a:gd name="csY1121" fmla="*/ 2326774 h 2332198"/>
                <a:gd name="csX1122" fmla="*/ 1416508 w 2264673"/>
                <a:gd name="csY1122" fmla="*/ 2326119 h 2332198"/>
                <a:gd name="csX1123" fmla="*/ 1421278 w 2264673"/>
                <a:gd name="csY1123" fmla="*/ 2325838 h 2332198"/>
                <a:gd name="csX1124" fmla="*/ 1422961 w 2264673"/>
                <a:gd name="csY1124" fmla="*/ 2326961 h 2332198"/>
                <a:gd name="csX1125" fmla="*/ 1432220 w 2264673"/>
                <a:gd name="csY1125" fmla="*/ 2330515 h 2332198"/>
                <a:gd name="csX1126" fmla="*/ 1435494 w 2264673"/>
                <a:gd name="csY1126" fmla="*/ 2331917 h 2332198"/>
                <a:gd name="csX1127" fmla="*/ 1437738 w 2264673"/>
                <a:gd name="csY1127" fmla="*/ 2330421 h 2332198"/>
                <a:gd name="csX1128" fmla="*/ 1449616 w 2264673"/>
                <a:gd name="csY1128" fmla="*/ 2323033 h 2332198"/>
                <a:gd name="csX1129" fmla="*/ 1448119 w 2264673"/>
                <a:gd name="csY1129" fmla="*/ 2321162 h 2332198"/>
                <a:gd name="csX1130" fmla="*/ 1446342 w 2264673"/>
                <a:gd name="csY1130" fmla="*/ 2318918 h 2332198"/>
                <a:gd name="csX1131" fmla="*/ 1445033 w 2264673"/>
                <a:gd name="csY1131" fmla="*/ 2316767 h 2332198"/>
                <a:gd name="csX1132" fmla="*/ 1440731 w 2264673"/>
                <a:gd name="csY1132" fmla="*/ 2310127 h 2332198"/>
                <a:gd name="csX1133" fmla="*/ 1447184 w 2264673"/>
                <a:gd name="csY1133" fmla="*/ 2306386 h 2332198"/>
                <a:gd name="csX1134" fmla="*/ 1482723 w 2264673"/>
                <a:gd name="csY1134" fmla="*/ 2298623 h 2332198"/>
                <a:gd name="csX1135" fmla="*/ 1486464 w 2264673"/>
                <a:gd name="csY1135" fmla="*/ 2297407 h 2332198"/>
                <a:gd name="csX1136" fmla="*/ 1495442 w 2264673"/>
                <a:gd name="csY1136" fmla="*/ 2295163 h 2332198"/>
                <a:gd name="csX1137" fmla="*/ 1495442 w 2264673"/>
                <a:gd name="csY1137" fmla="*/ 2291702 h 2332198"/>
                <a:gd name="csX1138" fmla="*/ 1495255 w 2264673"/>
                <a:gd name="csY1138" fmla="*/ 2287775 h 2332198"/>
                <a:gd name="csX1139" fmla="*/ 1495068 w 2264673"/>
                <a:gd name="csY1139" fmla="*/ 2285156 h 2332198"/>
                <a:gd name="csX1140" fmla="*/ 1493946 w 2264673"/>
                <a:gd name="csY1140" fmla="*/ 2276365 h 2332198"/>
                <a:gd name="csX1141" fmla="*/ 1492263 w 2264673"/>
                <a:gd name="csY1141" fmla="*/ 2264300 h 2332198"/>
                <a:gd name="csX1142" fmla="*/ 1500867 w 2264673"/>
                <a:gd name="csY1142" fmla="*/ 2261962 h 2332198"/>
                <a:gd name="csX1143" fmla="*/ 1508722 w 2264673"/>
                <a:gd name="csY1143" fmla="*/ 2259717 h 2332198"/>
                <a:gd name="csX1144" fmla="*/ 1514989 w 2264673"/>
                <a:gd name="csY1144" fmla="*/ 2258221 h 2332198"/>
                <a:gd name="csX1145" fmla="*/ 1516766 w 2264673"/>
                <a:gd name="csY1145" fmla="*/ 2252610 h 2332198"/>
                <a:gd name="csX1146" fmla="*/ 1520600 w 2264673"/>
                <a:gd name="csY1146" fmla="*/ 2241293 h 2332198"/>
                <a:gd name="csX1147" fmla="*/ 1513679 w 2264673"/>
                <a:gd name="csY1147" fmla="*/ 2232502 h 2332198"/>
                <a:gd name="csX1148" fmla="*/ 1510032 w 2264673"/>
                <a:gd name="csY1148" fmla="*/ 2227639 h 2332198"/>
                <a:gd name="csX1149" fmla="*/ 1507787 w 2264673"/>
                <a:gd name="csY1149" fmla="*/ 2215481 h 2332198"/>
                <a:gd name="csX1150" fmla="*/ 1505823 w 2264673"/>
                <a:gd name="csY1150" fmla="*/ 2205941 h 2332198"/>
                <a:gd name="csX1151" fmla="*/ 1505262 w 2264673"/>
                <a:gd name="csY1151" fmla="*/ 2203042 h 2332198"/>
                <a:gd name="csX1152" fmla="*/ 1504327 w 2264673"/>
                <a:gd name="csY1152" fmla="*/ 2198272 h 2332198"/>
                <a:gd name="csX1153" fmla="*/ 1502831 w 2264673"/>
                <a:gd name="csY1153" fmla="*/ 2190229 h 2332198"/>
                <a:gd name="csX1154" fmla="*/ 1511248 w 2264673"/>
                <a:gd name="csY1154" fmla="*/ 2188733 h 2332198"/>
                <a:gd name="csX1155" fmla="*/ 1520039 w 2264673"/>
                <a:gd name="csY1155" fmla="*/ 2187237 h 2332198"/>
                <a:gd name="csX1156" fmla="*/ 1528456 w 2264673"/>
                <a:gd name="csY1156" fmla="*/ 2185834 h 2332198"/>
                <a:gd name="csX1157" fmla="*/ 1533880 w 2264673"/>
                <a:gd name="csY1157" fmla="*/ 2184899 h 2332198"/>
                <a:gd name="csX1158" fmla="*/ 1527240 w 2264673"/>
                <a:gd name="csY1158" fmla="*/ 2152913 h 2332198"/>
                <a:gd name="csX1159" fmla="*/ 1526398 w 2264673"/>
                <a:gd name="csY1159" fmla="*/ 2151323 h 2332198"/>
                <a:gd name="csX1160" fmla="*/ 1527989 w 2264673"/>
                <a:gd name="csY1160" fmla="*/ 2149453 h 2332198"/>
                <a:gd name="csX1161" fmla="*/ 1530701 w 2264673"/>
                <a:gd name="csY1161" fmla="*/ 2145525 h 2332198"/>
                <a:gd name="csX1162" fmla="*/ 1539024 w 2264673"/>
                <a:gd name="csY1162" fmla="*/ 2143655 h 2332198"/>
                <a:gd name="csX1163" fmla="*/ 1547909 w 2264673"/>
                <a:gd name="csY1163" fmla="*/ 2141690 h 2332198"/>
                <a:gd name="csX1164" fmla="*/ 1556700 w 2264673"/>
                <a:gd name="csY1164" fmla="*/ 2139540 h 2332198"/>
                <a:gd name="csX1165" fmla="*/ 1554269 w 2264673"/>
                <a:gd name="csY1165" fmla="*/ 2130187 h 2332198"/>
                <a:gd name="csX1166" fmla="*/ 1551463 w 2264673"/>
                <a:gd name="csY1166" fmla="*/ 2119245 h 2332198"/>
                <a:gd name="csX1167" fmla="*/ 1559599 w 2264673"/>
                <a:gd name="csY1167" fmla="*/ 2117187 h 2332198"/>
                <a:gd name="csX1168" fmla="*/ 1568578 w 2264673"/>
                <a:gd name="csY1168" fmla="*/ 2114943 h 2332198"/>
                <a:gd name="csX1169" fmla="*/ 1579801 w 2264673"/>
                <a:gd name="csY1169" fmla="*/ 2113821 h 2332198"/>
                <a:gd name="csX1170" fmla="*/ 1598412 w 2264673"/>
                <a:gd name="csY1170" fmla="*/ 2106806 h 2332198"/>
                <a:gd name="csX1171" fmla="*/ 1611879 w 2264673"/>
                <a:gd name="csY1171" fmla="*/ 2103252 h 2332198"/>
                <a:gd name="csX1172" fmla="*/ 1619735 w 2264673"/>
                <a:gd name="csY1172" fmla="*/ 2107367 h 2332198"/>
                <a:gd name="csX1173" fmla="*/ 1628152 w 2264673"/>
                <a:gd name="csY1173" fmla="*/ 2112044 h 2332198"/>
                <a:gd name="csX1174" fmla="*/ 1637785 w 2264673"/>
                <a:gd name="csY1174" fmla="*/ 2117094 h 2332198"/>
                <a:gd name="csX1175" fmla="*/ 1634231 w 2264673"/>
                <a:gd name="csY1175" fmla="*/ 2149546 h 2332198"/>
                <a:gd name="csX1176" fmla="*/ 1644331 w 2264673"/>
                <a:gd name="csY1176" fmla="*/ 2149734 h 2332198"/>
                <a:gd name="csX1177" fmla="*/ 1661634 w 2264673"/>
                <a:gd name="csY1177" fmla="*/ 2149359 h 2332198"/>
                <a:gd name="csX1178" fmla="*/ 1666403 w 2264673"/>
                <a:gd name="csY1178" fmla="*/ 2148611 h 2332198"/>
                <a:gd name="csX1179" fmla="*/ 1674914 w 2264673"/>
                <a:gd name="csY1179" fmla="*/ 2148331 h 2332198"/>
                <a:gd name="csX1180" fmla="*/ 1699604 w 2264673"/>
                <a:gd name="csY1180" fmla="*/ 2137201 h 2332198"/>
                <a:gd name="csX1181" fmla="*/ 1723733 w 2264673"/>
                <a:gd name="csY1181" fmla="*/ 2120554 h 2332198"/>
                <a:gd name="csX1182" fmla="*/ 1732992 w 2264673"/>
                <a:gd name="csY1182" fmla="*/ 2115036 h 2332198"/>
                <a:gd name="csX1183" fmla="*/ 1736826 w 2264673"/>
                <a:gd name="csY1183" fmla="*/ 2112511 h 2332198"/>
                <a:gd name="csX1184" fmla="*/ 1743093 w 2264673"/>
                <a:gd name="csY1184" fmla="*/ 2107929 h 2332198"/>
                <a:gd name="csX1185" fmla="*/ 1748049 w 2264673"/>
                <a:gd name="csY1185" fmla="*/ 2104655 h 2332198"/>
                <a:gd name="csX1186" fmla="*/ 1749733 w 2264673"/>
                <a:gd name="csY1186" fmla="*/ 2103813 h 2332198"/>
                <a:gd name="csX1187" fmla="*/ 1751042 w 2264673"/>
                <a:gd name="csY1187" fmla="*/ 2102037 h 2332198"/>
                <a:gd name="csX1188" fmla="*/ 1754035 w 2264673"/>
                <a:gd name="csY1188" fmla="*/ 2097641 h 2332198"/>
                <a:gd name="csX1189" fmla="*/ 1759460 w 2264673"/>
                <a:gd name="csY1189" fmla="*/ 2089879 h 2332198"/>
                <a:gd name="csX1190" fmla="*/ 1773581 w 2264673"/>
                <a:gd name="csY1190" fmla="*/ 2080433 h 2332198"/>
                <a:gd name="csX1191" fmla="*/ 1774891 w 2264673"/>
                <a:gd name="csY1191" fmla="*/ 2079591 h 2332198"/>
                <a:gd name="csX1192" fmla="*/ 1799300 w 2264673"/>
                <a:gd name="csY1192" fmla="*/ 2067994 h 2332198"/>
                <a:gd name="csX1193" fmla="*/ 1804725 w 2264673"/>
                <a:gd name="csY1193" fmla="*/ 2065282 h 2332198"/>
                <a:gd name="csX1194" fmla="*/ 1819408 w 2264673"/>
                <a:gd name="csY1194" fmla="*/ 2058642 h 2332198"/>
                <a:gd name="csX1195" fmla="*/ 1839516 w 2264673"/>
                <a:gd name="csY1195" fmla="*/ 2049008 h 2332198"/>
                <a:gd name="csX1196" fmla="*/ 1849616 w 2264673"/>
                <a:gd name="csY1196" fmla="*/ 2044145 h 2332198"/>
                <a:gd name="csX1197" fmla="*/ 1867386 w 2264673"/>
                <a:gd name="csY1197" fmla="*/ 2035635 h 2332198"/>
                <a:gd name="csX1198" fmla="*/ 1873745 w 2264673"/>
                <a:gd name="csY1198" fmla="*/ 2038066 h 2332198"/>
                <a:gd name="csX1199" fmla="*/ 1884781 w 2264673"/>
                <a:gd name="csY1199" fmla="*/ 2044987 h 2332198"/>
                <a:gd name="csX1200" fmla="*/ 1894788 w 2264673"/>
                <a:gd name="csY1200" fmla="*/ 2051534 h 2332198"/>
                <a:gd name="csX1201" fmla="*/ 1898716 w 2264673"/>
                <a:gd name="csY1201" fmla="*/ 2049102 h 2332198"/>
                <a:gd name="csX1202" fmla="*/ 1900493 w 2264673"/>
                <a:gd name="csY1202" fmla="*/ 2048260 h 2332198"/>
                <a:gd name="csX1203" fmla="*/ 1901521 w 2264673"/>
                <a:gd name="csY1203" fmla="*/ 2047699 h 2332198"/>
                <a:gd name="csX1204" fmla="*/ 1916673 w 2264673"/>
                <a:gd name="csY1204" fmla="*/ 2039282 h 2332198"/>
                <a:gd name="csX1205" fmla="*/ 1931449 w 2264673"/>
                <a:gd name="csY1205" fmla="*/ 2030772 h 2332198"/>
                <a:gd name="csX1206" fmla="*/ 1941456 w 2264673"/>
                <a:gd name="csY1206" fmla="*/ 2010477 h 2332198"/>
                <a:gd name="csX1207" fmla="*/ 1943233 w 2264673"/>
                <a:gd name="csY1207" fmla="*/ 2009729 h 2332198"/>
                <a:gd name="csX1208" fmla="*/ 1946507 w 2264673"/>
                <a:gd name="csY1208" fmla="*/ 2008980 h 2332198"/>
                <a:gd name="csX1209" fmla="*/ 1959787 w 2264673"/>
                <a:gd name="csY1209" fmla="*/ 2005239 h 2332198"/>
                <a:gd name="csX1210" fmla="*/ 1982232 w 2264673"/>
                <a:gd name="csY1210" fmla="*/ 2002808 h 2332198"/>
                <a:gd name="csX1211" fmla="*/ 1989340 w 2264673"/>
                <a:gd name="csY1211" fmla="*/ 2001405 h 2332198"/>
                <a:gd name="csX1212" fmla="*/ 1997009 w 2264673"/>
                <a:gd name="csY1212" fmla="*/ 1999161 h 2332198"/>
                <a:gd name="csX1213" fmla="*/ 2013002 w 2264673"/>
                <a:gd name="csY1213" fmla="*/ 1994671 h 2332198"/>
                <a:gd name="csX1214" fmla="*/ 2018800 w 2264673"/>
                <a:gd name="csY1214" fmla="*/ 1992988 h 2332198"/>
                <a:gd name="csX1215" fmla="*/ 2026469 w 2264673"/>
                <a:gd name="csY1215" fmla="*/ 1983449 h 2332198"/>
                <a:gd name="csX1216" fmla="*/ 2043865 w 2264673"/>
                <a:gd name="csY1216" fmla="*/ 1961096 h 2332198"/>
                <a:gd name="csX1217" fmla="*/ 2044426 w 2264673"/>
                <a:gd name="csY1217" fmla="*/ 1960255 h 2332198"/>
                <a:gd name="csX1218" fmla="*/ 2051159 w 2264673"/>
                <a:gd name="csY1218" fmla="*/ 1934161 h 2332198"/>
                <a:gd name="csX1219" fmla="*/ 2039562 w 2264673"/>
                <a:gd name="csY1219" fmla="*/ 1903392 h 2332198"/>
                <a:gd name="csX1220" fmla="*/ 2039562 w 2264673"/>
                <a:gd name="csY1220" fmla="*/ 1901241 h 2332198"/>
                <a:gd name="csX1221" fmla="*/ 2039843 w 2264673"/>
                <a:gd name="csY1221" fmla="*/ 1872810 h 2332198"/>
                <a:gd name="csX1222" fmla="*/ 2040030 w 2264673"/>
                <a:gd name="csY1222" fmla="*/ 1859343 h 2332198"/>
                <a:gd name="csX1223" fmla="*/ 2071922 w 2264673"/>
                <a:gd name="csY1223" fmla="*/ 1835307 h 2332198"/>
                <a:gd name="csX1224" fmla="*/ 2072764 w 2264673"/>
                <a:gd name="csY1224" fmla="*/ 1821559 h 2332198"/>
                <a:gd name="csX1225" fmla="*/ 2072950 w 2264673"/>
                <a:gd name="csY1225" fmla="*/ 1816322 h 2332198"/>
                <a:gd name="csX1226" fmla="*/ 2054900 w 2264673"/>
                <a:gd name="csY1226" fmla="*/ 1804351 h 2332198"/>
                <a:gd name="csX1227" fmla="*/ 2049569 w 2264673"/>
                <a:gd name="csY1227" fmla="*/ 1802855 h 2332198"/>
                <a:gd name="csX1228" fmla="*/ 2049944 w 2264673"/>
                <a:gd name="csY1228" fmla="*/ 1776761 h 2332198"/>
                <a:gd name="csX1229" fmla="*/ 2050131 w 2264673"/>
                <a:gd name="csY1229" fmla="*/ 1759647 h 2332198"/>
                <a:gd name="csX1230" fmla="*/ 2052001 w 2264673"/>
                <a:gd name="csY1230" fmla="*/ 1692871 h 2332198"/>
                <a:gd name="csX1231" fmla="*/ 2054526 w 2264673"/>
                <a:gd name="csY1231" fmla="*/ 1549873 h 2332198"/>
                <a:gd name="csX1232" fmla="*/ 2054526 w 2264673"/>
                <a:gd name="csY1232" fmla="*/ 1542204 h 2332198"/>
                <a:gd name="csX1233" fmla="*/ 2061260 w 2264673"/>
                <a:gd name="csY1233" fmla="*/ 1542298 h 2332198"/>
                <a:gd name="csX1234" fmla="*/ 2073792 w 2264673"/>
                <a:gd name="csY1234" fmla="*/ 1553801 h 2332198"/>
                <a:gd name="csX1235" fmla="*/ 2094087 w 2264673"/>
                <a:gd name="csY1235" fmla="*/ 1537528 h 2332198"/>
                <a:gd name="csX1236" fmla="*/ 2094648 w 2264673"/>
                <a:gd name="csY1236" fmla="*/ 1536873 h 2332198"/>
                <a:gd name="csX1237" fmla="*/ 2098576 w 2264673"/>
                <a:gd name="csY1237" fmla="*/ 1530233 h 2332198"/>
                <a:gd name="csX1238" fmla="*/ 2109986 w 2264673"/>
                <a:gd name="csY1238" fmla="*/ 1509939 h 2332198"/>
                <a:gd name="csX1239" fmla="*/ 2119338 w 2264673"/>
                <a:gd name="csY1239" fmla="*/ 1497780 h 2332198"/>
                <a:gd name="csX1240" fmla="*/ 2179474 w 2264673"/>
                <a:gd name="csY1240" fmla="*/ 1471781 h 2332198"/>
                <a:gd name="csX1241" fmla="*/ 2197337 w 2264673"/>
                <a:gd name="csY1241" fmla="*/ 1472249 h 2332198"/>
                <a:gd name="csX1242" fmla="*/ 2200984 w 2264673"/>
                <a:gd name="csY1242" fmla="*/ 1485061 h 2332198"/>
                <a:gd name="csX1243" fmla="*/ 2202948 w 2264673"/>
                <a:gd name="csY1243" fmla="*/ 1487867 h 2332198"/>
                <a:gd name="csX1244" fmla="*/ 2204351 w 2264673"/>
                <a:gd name="csY1244" fmla="*/ 1495162 h 2332198"/>
                <a:gd name="csX1245" fmla="*/ 2237178 w 2264673"/>
                <a:gd name="csY1245" fmla="*/ 1494414 h 2332198"/>
                <a:gd name="csX1246" fmla="*/ 2244660 w 2264673"/>
                <a:gd name="csY1246" fmla="*/ 1483939 h 2332198"/>
                <a:gd name="csX1247" fmla="*/ 2249055 w 2264673"/>
                <a:gd name="csY1247" fmla="*/ 1477392 h 2332198"/>
                <a:gd name="csX1248" fmla="*/ 2248682 w 2264673"/>
                <a:gd name="csY1248" fmla="*/ 1477018 h 2332198"/>
                <a:gd name="csX1249" fmla="*/ 2248494 w 2264673"/>
                <a:gd name="csY1249" fmla="*/ 1476551 h 2332198"/>
                <a:gd name="csX1250" fmla="*/ 2247652 w 2264673"/>
                <a:gd name="csY1250" fmla="*/ 1475989 h 2332198"/>
                <a:gd name="csX1251" fmla="*/ 2246998 w 2264673"/>
                <a:gd name="csY1251" fmla="*/ 1475335 h 2332198"/>
                <a:gd name="csX1252" fmla="*/ 2246811 w 2264673"/>
                <a:gd name="csY1252" fmla="*/ 1474587 h 2332198"/>
                <a:gd name="csX1253" fmla="*/ 2240264 w 2264673"/>
                <a:gd name="csY1253" fmla="*/ 1431192 h 2332198"/>
                <a:gd name="csX1254" fmla="*/ 2241854 w 2264673"/>
                <a:gd name="csY1254" fmla="*/ 1423710 h 2332198"/>
                <a:gd name="csX1255" fmla="*/ 2242415 w 2264673"/>
                <a:gd name="csY1255" fmla="*/ 1422400 h 2332198"/>
                <a:gd name="csX1256" fmla="*/ 2241948 w 2264673"/>
                <a:gd name="csY1256" fmla="*/ 1423242 h 23321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</a:cxnLst>
              <a:rect l="l" t="t" r="r" b="b"/>
              <a:pathLst>
                <a:path w="2264673" h="2332198">
                  <a:moveTo>
                    <a:pt x="2241948" y="1423242"/>
                  </a:moveTo>
                  <a:lnTo>
                    <a:pt x="2243070" y="1421839"/>
                  </a:lnTo>
                  <a:lnTo>
                    <a:pt x="2243070" y="1421278"/>
                  </a:lnTo>
                  <a:lnTo>
                    <a:pt x="2246530" y="1402760"/>
                  </a:lnTo>
                  <a:lnTo>
                    <a:pt x="2264487" y="1405005"/>
                  </a:lnTo>
                  <a:lnTo>
                    <a:pt x="2264674" y="1404818"/>
                  </a:lnTo>
                  <a:lnTo>
                    <a:pt x="2263551" y="1398833"/>
                  </a:lnTo>
                  <a:lnTo>
                    <a:pt x="2259624" y="1377696"/>
                  </a:lnTo>
                  <a:lnTo>
                    <a:pt x="2255321" y="1353754"/>
                  </a:lnTo>
                  <a:lnTo>
                    <a:pt x="2234933" y="1356934"/>
                  </a:lnTo>
                  <a:lnTo>
                    <a:pt x="2222588" y="1345711"/>
                  </a:lnTo>
                  <a:lnTo>
                    <a:pt x="2223430" y="1338977"/>
                  </a:lnTo>
                  <a:lnTo>
                    <a:pt x="2225487" y="1335517"/>
                  </a:lnTo>
                  <a:lnTo>
                    <a:pt x="2232689" y="1321956"/>
                  </a:lnTo>
                  <a:lnTo>
                    <a:pt x="2238955" y="1311014"/>
                  </a:lnTo>
                  <a:lnTo>
                    <a:pt x="2239329" y="1310079"/>
                  </a:lnTo>
                  <a:lnTo>
                    <a:pt x="2238113" y="1308021"/>
                  </a:lnTo>
                  <a:lnTo>
                    <a:pt x="2224085" y="1274727"/>
                  </a:lnTo>
                  <a:lnTo>
                    <a:pt x="2212768" y="1265187"/>
                  </a:lnTo>
                  <a:lnTo>
                    <a:pt x="2213049" y="1264626"/>
                  </a:lnTo>
                  <a:lnTo>
                    <a:pt x="2210804" y="1263036"/>
                  </a:lnTo>
                  <a:lnTo>
                    <a:pt x="2209869" y="1262756"/>
                  </a:lnTo>
                  <a:lnTo>
                    <a:pt x="2209402" y="1262475"/>
                  </a:lnTo>
                  <a:lnTo>
                    <a:pt x="2203790" y="1255087"/>
                  </a:lnTo>
                  <a:lnTo>
                    <a:pt x="2200610" y="1254151"/>
                  </a:lnTo>
                  <a:lnTo>
                    <a:pt x="2199488" y="1254151"/>
                  </a:lnTo>
                  <a:lnTo>
                    <a:pt x="2177323" y="1247511"/>
                  </a:lnTo>
                  <a:lnTo>
                    <a:pt x="2161704" y="1242929"/>
                  </a:lnTo>
                  <a:lnTo>
                    <a:pt x="2145431" y="1237878"/>
                  </a:lnTo>
                  <a:lnTo>
                    <a:pt x="2144403" y="1237598"/>
                  </a:lnTo>
                  <a:lnTo>
                    <a:pt x="2129626" y="1230116"/>
                  </a:lnTo>
                  <a:lnTo>
                    <a:pt x="2116065" y="1223289"/>
                  </a:lnTo>
                  <a:lnTo>
                    <a:pt x="2115503" y="1223289"/>
                  </a:lnTo>
                  <a:lnTo>
                    <a:pt x="2083331" y="1207390"/>
                  </a:lnTo>
                  <a:lnTo>
                    <a:pt x="2096612" y="1192613"/>
                  </a:lnTo>
                  <a:lnTo>
                    <a:pt x="2081274" y="1103766"/>
                  </a:lnTo>
                  <a:lnTo>
                    <a:pt x="2054900" y="1120600"/>
                  </a:lnTo>
                  <a:lnTo>
                    <a:pt x="1950060" y="1185038"/>
                  </a:lnTo>
                  <a:lnTo>
                    <a:pt x="1946787" y="1180829"/>
                  </a:lnTo>
                  <a:lnTo>
                    <a:pt x="1944262" y="1157729"/>
                  </a:lnTo>
                  <a:lnTo>
                    <a:pt x="1942578" y="1150060"/>
                  </a:lnTo>
                  <a:lnTo>
                    <a:pt x="1936686" y="1123873"/>
                  </a:lnTo>
                  <a:lnTo>
                    <a:pt x="1931636" y="1101334"/>
                  </a:lnTo>
                  <a:lnTo>
                    <a:pt x="1925464" y="1102737"/>
                  </a:lnTo>
                  <a:lnTo>
                    <a:pt x="1915457" y="1104794"/>
                  </a:lnTo>
                  <a:lnTo>
                    <a:pt x="1916392" y="1095910"/>
                  </a:lnTo>
                  <a:lnTo>
                    <a:pt x="1917888" y="1082629"/>
                  </a:lnTo>
                  <a:lnTo>
                    <a:pt x="1920694" y="1057565"/>
                  </a:lnTo>
                  <a:lnTo>
                    <a:pt x="1921536" y="1050083"/>
                  </a:lnTo>
                  <a:lnTo>
                    <a:pt x="1922658" y="1038580"/>
                  </a:lnTo>
                  <a:lnTo>
                    <a:pt x="1924528" y="1032220"/>
                  </a:lnTo>
                  <a:lnTo>
                    <a:pt x="1922003" y="1027357"/>
                  </a:lnTo>
                  <a:lnTo>
                    <a:pt x="1912277" y="1019314"/>
                  </a:lnTo>
                  <a:lnTo>
                    <a:pt x="1923593" y="1011551"/>
                  </a:lnTo>
                  <a:lnTo>
                    <a:pt x="1925557" y="1010242"/>
                  </a:lnTo>
                  <a:lnTo>
                    <a:pt x="1928831" y="1010242"/>
                  </a:lnTo>
                  <a:lnTo>
                    <a:pt x="1938277" y="992847"/>
                  </a:lnTo>
                  <a:lnTo>
                    <a:pt x="1939679" y="990415"/>
                  </a:lnTo>
                  <a:lnTo>
                    <a:pt x="1940615" y="988077"/>
                  </a:lnTo>
                  <a:lnTo>
                    <a:pt x="1943981" y="981998"/>
                  </a:lnTo>
                  <a:lnTo>
                    <a:pt x="1953708" y="950574"/>
                  </a:lnTo>
                  <a:lnTo>
                    <a:pt x="1955859" y="941409"/>
                  </a:lnTo>
                  <a:lnTo>
                    <a:pt x="1963808" y="905402"/>
                  </a:lnTo>
                  <a:lnTo>
                    <a:pt x="1978772" y="908862"/>
                  </a:lnTo>
                  <a:lnTo>
                    <a:pt x="1984945" y="879590"/>
                  </a:lnTo>
                  <a:lnTo>
                    <a:pt x="2015901" y="886510"/>
                  </a:lnTo>
                  <a:lnTo>
                    <a:pt x="2025815" y="865655"/>
                  </a:lnTo>
                  <a:lnTo>
                    <a:pt x="2027311" y="859575"/>
                  </a:lnTo>
                  <a:lnTo>
                    <a:pt x="2027872" y="857518"/>
                  </a:lnTo>
                  <a:lnTo>
                    <a:pt x="2027872" y="856489"/>
                  </a:lnTo>
                  <a:lnTo>
                    <a:pt x="2004959" y="858453"/>
                  </a:lnTo>
                  <a:lnTo>
                    <a:pt x="2000189" y="847511"/>
                  </a:lnTo>
                  <a:lnTo>
                    <a:pt x="1992894" y="845079"/>
                  </a:lnTo>
                  <a:lnTo>
                    <a:pt x="1979614" y="833295"/>
                  </a:lnTo>
                  <a:lnTo>
                    <a:pt x="1966988" y="827403"/>
                  </a:lnTo>
                  <a:lnTo>
                    <a:pt x="1965118" y="820389"/>
                  </a:lnTo>
                  <a:lnTo>
                    <a:pt x="1959132" y="820763"/>
                  </a:lnTo>
                  <a:lnTo>
                    <a:pt x="1958665" y="821418"/>
                  </a:lnTo>
                  <a:lnTo>
                    <a:pt x="1957729" y="821792"/>
                  </a:lnTo>
                  <a:lnTo>
                    <a:pt x="1957262" y="821324"/>
                  </a:lnTo>
                  <a:lnTo>
                    <a:pt x="1951650" y="822634"/>
                  </a:lnTo>
                  <a:lnTo>
                    <a:pt x="1940615" y="825439"/>
                  </a:lnTo>
                  <a:lnTo>
                    <a:pt x="1928270" y="826000"/>
                  </a:lnTo>
                  <a:lnTo>
                    <a:pt x="1901521" y="832921"/>
                  </a:lnTo>
                  <a:lnTo>
                    <a:pt x="1896752" y="817303"/>
                  </a:lnTo>
                  <a:lnTo>
                    <a:pt x="1888802" y="813375"/>
                  </a:lnTo>
                  <a:lnTo>
                    <a:pt x="1877579" y="806735"/>
                  </a:lnTo>
                  <a:lnTo>
                    <a:pt x="1872810" y="812907"/>
                  </a:lnTo>
                  <a:lnTo>
                    <a:pt x="1869817" y="827403"/>
                  </a:lnTo>
                  <a:lnTo>
                    <a:pt x="1853544" y="830770"/>
                  </a:lnTo>
                  <a:lnTo>
                    <a:pt x="1841386" y="817957"/>
                  </a:lnTo>
                  <a:lnTo>
                    <a:pt x="1860839" y="787001"/>
                  </a:lnTo>
                  <a:lnTo>
                    <a:pt x="1876364" y="781951"/>
                  </a:lnTo>
                  <a:lnTo>
                    <a:pt x="1883378" y="777742"/>
                  </a:lnTo>
                  <a:lnTo>
                    <a:pt x="1892169" y="775498"/>
                  </a:lnTo>
                  <a:lnTo>
                    <a:pt x="1904701" y="768016"/>
                  </a:lnTo>
                  <a:lnTo>
                    <a:pt x="1903859" y="757354"/>
                  </a:lnTo>
                  <a:lnTo>
                    <a:pt x="1907227" y="745009"/>
                  </a:lnTo>
                  <a:lnTo>
                    <a:pt x="1907788" y="743045"/>
                  </a:lnTo>
                  <a:lnTo>
                    <a:pt x="1909565" y="742016"/>
                  </a:lnTo>
                  <a:lnTo>
                    <a:pt x="1923406" y="734347"/>
                  </a:lnTo>
                  <a:lnTo>
                    <a:pt x="1914335" y="716952"/>
                  </a:lnTo>
                  <a:lnTo>
                    <a:pt x="1913399" y="717420"/>
                  </a:lnTo>
                  <a:lnTo>
                    <a:pt x="1906478" y="701427"/>
                  </a:lnTo>
                  <a:lnTo>
                    <a:pt x="1906198" y="700585"/>
                  </a:lnTo>
                  <a:lnTo>
                    <a:pt x="1903766" y="696096"/>
                  </a:lnTo>
                  <a:lnTo>
                    <a:pt x="1903486" y="695722"/>
                  </a:lnTo>
                  <a:lnTo>
                    <a:pt x="1900680" y="693945"/>
                  </a:lnTo>
                  <a:lnTo>
                    <a:pt x="1881975" y="666262"/>
                  </a:lnTo>
                  <a:lnTo>
                    <a:pt x="1875802" y="656255"/>
                  </a:lnTo>
                  <a:lnTo>
                    <a:pt x="1911061" y="635773"/>
                  </a:lnTo>
                  <a:lnTo>
                    <a:pt x="1920320" y="632781"/>
                  </a:lnTo>
                  <a:lnTo>
                    <a:pt x="1925183" y="630256"/>
                  </a:lnTo>
                  <a:lnTo>
                    <a:pt x="1938744" y="656723"/>
                  </a:lnTo>
                  <a:lnTo>
                    <a:pt x="1957168" y="660744"/>
                  </a:lnTo>
                  <a:lnTo>
                    <a:pt x="1965024" y="663082"/>
                  </a:lnTo>
                  <a:lnTo>
                    <a:pt x="1982513" y="662895"/>
                  </a:lnTo>
                  <a:lnTo>
                    <a:pt x="1983074" y="662895"/>
                  </a:lnTo>
                  <a:lnTo>
                    <a:pt x="1996354" y="664298"/>
                  </a:lnTo>
                  <a:lnTo>
                    <a:pt x="1996916" y="669816"/>
                  </a:lnTo>
                  <a:lnTo>
                    <a:pt x="2001031" y="671406"/>
                  </a:lnTo>
                  <a:lnTo>
                    <a:pt x="2005427" y="673089"/>
                  </a:lnTo>
                  <a:lnTo>
                    <a:pt x="2004865" y="677953"/>
                  </a:lnTo>
                  <a:lnTo>
                    <a:pt x="2005052" y="678233"/>
                  </a:lnTo>
                  <a:lnTo>
                    <a:pt x="2007484" y="679356"/>
                  </a:lnTo>
                  <a:lnTo>
                    <a:pt x="2010289" y="688708"/>
                  </a:lnTo>
                  <a:lnTo>
                    <a:pt x="2012721" y="692449"/>
                  </a:lnTo>
                  <a:lnTo>
                    <a:pt x="2021700" y="707226"/>
                  </a:lnTo>
                  <a:lnTo>
                    <a:pt x="2023477" y="706945"/>
                  </a:lnTo>
                  <a:lnTo>
                    <a:pt x="2044426" y="697967"/>
                  </a:lnTo>
                  <a:lnTo>
                    <a:pt x="2048167" y="697219"/>
                  </a:lnTo>
                  <a:lnTo>
                    <a:pt x="2051346" y="696003"/>
                  </a:lnTo>
                  <a:lnTo>
                    <a:pt x="2053123" y="695535"/>
                  </a:lnTo>
                  <a:lnTo>
                    <a:pt x="2060418" y="694226"/>
                  </a:lnTo>
                  <a:lnTo>
                    <a:pt x="2065188" y="693571"/>
                  </a:lnTo>
                  <a:lnTo>
                    <a:pt x="2066030" y="693571"/>
                  </a:lnTo>
                  <a:lnTo>
                    <a:pt x="2073325" y="691888"/>
                  </a:lnTo>
                  <a:lnTo>
                    <a:pt x="2083986" y="693665"/>
                  </a:lnTo>
                  <a:lnTo>
                    <a:pt x="2084360" y="700024"/>
                  </a:lnTo>
                  <a:lnTo>
                    <a:pt x="2089598" y="700585"/>
                  </a:lnTo>
                  <a:lnTo>
                    <a:pt x="2107741" y="700305"/>
                  </a:lnTo>
                  <a:lnTo>
                    <a:pt x="2123547" y="700959"/>
                  </a:lnTo>
                  <a:lnTo>
                    <a:pt x="2133086" y="702643"/>
                  </a:lnTo>
                  <a:lnTo>
                    <a:pt x="2137388" y="702269"/>
                  </a:lnTo>
                  <a:lnTo>
                    <a:pt x="2145151" y="700398"/>
                  </a:lnTo>
                  <a:lnTo>
                    <a:pt x="2152072" y="699182"/>
                  </a:lnTo>
                  <a:lnTo>
                    <a:pt x="2163014" y="695067"/>
                  </a:lnTo>
                  <a:lnTo>
                    <a:pt x="2167035" y="691327"/>
                  </a:lnTo>
                  <a:lnTo>
                    <a:pt x="2172553" y="686183"/>
                  </a:lnTo>
                  <a:lnTo>
                    <a:pt x="2174424" y="684312"/>
                  </a:lnTo>
                  <a:lnTo>
                    <a:pt x="2181812" y="680758"/>
                  </a:lnTo>
                  <a:lnTo>
                    <a:pt x="2184430" y="679262"/>
                  </a:lnTo>
                  <a:lnTo>
                    <a:pt x="2189200" y="676456"/>
                  </a:lnTo>
                  <a:lnTo>
                    <a:pt x="2193315" y="674773"/>
                  </a:lnTo>
                  <a:lnTo>
                    <a:pt x="2202668" y="670751"/>
                  </a:lnTo>
                  <a:lnTo>
                    <a:pt x="2203697" y="660744"/>
                  </a:lnTo>
                  <a:lnTo>
                    <a:pt x="2204351" y="653356"/>
                  </a:lnTo>
                  <a:lnTo>
                    <a:pt x="2205006" y="648306"/>
                  </a:lnTo>
                  <a:lnTo>
                    <a:pt x="2205473" y="644284"/>
                  </a:lnTo>
                  <a:lnTo>
                    <a:pt x="2206783" y="638018"/>
                  </a:lnTo>
                  <a:lnTo>
                    <a:pt x="2206783" y="633529"/>
                  </a:lnTo>
                  <a:lnTo>
                    <a:pt x="2207344" y="629227"/>
                  </a:lnTo>
                  <a:lnTo>
                    <a:pt x="2207811" y="624644"/>
                  </a:lnTo>
                  <a:lnTo>
                    <a:pt x="2209402" y="611925"/>
                  </a:lnTo>
                  <a:lnTo>
                    <a:pt x="2215106" y="604162"/>
                  </a:lnTo>
                  <a:lnTo>
                    <a:pt x="2223710" y="591817"/>
                  </a:lnTo>
                  <a:lnTo>
                    <a:pt x="2229228" y="585925"/>
                  </a:lnTo>
                  <a:lnTo>
                    <a:pt x="2229790" y="585458"/>
                  </a:lnTo>
                  <a:lnTo>
                    <a:pt x="2230631" y="585084"/>
                  </a:lnTo>
                  <a:lnTo>
                    <a:pt x="2231660" y="584148"/>
                  </a:lnTo>
                  <a:lnTo>
                    <a:pt x="2232408" y="583307"/>
                  </a:lnTo>
                  <a:lnTo>
                    <a:pt x="2233344" y="581156"/>
                  </a:lnTo>
                  <a:lnTo>
                    <a:pt x="2234933" y="578818"/>
                  </a:lnTo>
                  <a:lnTo>
                    <a:pt x="2236430" y="575544"/>
                  </a:lnTo>
                  <a:lnTo>
                    <a:pt x="2238113" y="572271"/>
                  </a:lnTo>
                  <a:lnTo>
                    <a:pt x="2240171" y="570120"/>
                  </a:lnTo>
                  <a:lnTo>
                    <a:pt x="2239329" y="569091"/>
                  </a:lnTo>
                  <a:lnTo>
                    <a:pt x="2239329" y="568530"/>
                  </a:lnTo>
                  <a:lnTo>
                    <a:pt x="2240544" y="564602"/>
                  </a:lnTo>
                  <a:cubicBezTo>
                    <a:pt x="2229602" y="562825"/>
                    <a:pt x="2218754" y="560955"/>
                    <a:pt x="2207811" y="558429"/>
                  </a:cubicBezTo>
                  <a:cubicBezTo>
                    <a:pt x="2190977" y="554501"/>
                    <a:pt x="2177510" y="548235"/>
                    <a:pt x="2161798" y="540753"/>
                  </a:cubicBezTo>
                  <a:cubicBezTo>
                    <a:pt x="2148330" y="534300"/>
                    <a:pt x="2133928" y="528782"/>
                    <a:pt x="2123547" y="517373"/>
                  </a:cubicBezTo>
                  <a:cubicBezTo>
                    <a:pt x="2112791" y="507646"/>
                    <a:pt x="2102130" y="498574"/>
                    <a:pt x="2090533" y="489970"/>
                  </a:cubicBezTo>
                  <a:cubicBezTo>
                    <a:pt x="2076411" y="479402"/>
                    <a:pt x="2062382" y="468927"/>
                    <a:pt x="2048260" y="458359"/>
                  </a:cubicBezTo>
                  <a:cubicBezTo>
                    <a:pt x="2040311" y="452467"/>
                    <a:pt x="2030210" y="449474"/>
                    <a:pt x="2021700" y="444050"/>
                  </a:cubicBezTo>
                  <a:cubicBezTo>
                    <a:pt x="2013469" y="438813"/>
                    <a:pt x="2005333" y="433575"/>
                    <a:pt x="1997196" y="428338"/>
                  </a:cubicBezTo>
                  <a:cubicBezTo>
                    <a:pt x="1992894" y="425626"/>
                    <a:pt x="1990089" y="426655"/>
                    <a:pt x="1985786" y="424878"/>
                  </a:cubicBezTo>
                  <a:cubicBezTo>
                    <a:pt x="1974189" y="419921"/>
                    <a:pt x="1962405" y="412626"/>
                    <a:pt x="1955017" y="402058"/>
                  </a:cubicBezTo>
                  <a:cubicBezTo>
                    <a:pt x="1950621" y="395792"/>
                    <a:pt x="1948938" y="391209"/>
                    <a:pt x="1942766" y="386627"/>
                  </a:cubicBezTo>
                  <a:cubicBezTo>
                    <a:pt x="1938370" y="383353"/>
                    <a:pt x="1932852" y="380361"/>
                    <a:pt x="1927147" y="380080"/>
                  </a:cubicBezTo>
                  <a:cubicBezTo>
                    <a:pt x="1924996" y="379986"/>
                    <a:pt x="1918450" y="381670"/>
                    <a:pt x="1915644" y="380922"/>
                  </a:cubicBezTo>
                  <a:cubicBezTo>
                    <a:pt x="1913867" y="380454"/>
                    <a:pt x="1913493" y="378958"/>
                    <a:pt x="1916485" y="375497"/>
                  </a:cubicBezTo>
                  <a:cubicBezTo>
                    <a:pt x="1922564" y="368483"/>
                    <a:pt x="1914896" y="367548"/>
                    <a:pt x="1908443" y="365303"/>
                  </a:cubicBezTo>
                  <a:cubicBezTo>
                    <a:pt x="1899932" y="362404"/>
                    <a:pt x="1877673" y="354548"/>
                    <a:pt x="1889925" y="343419"/>
                  </a:cubicBezTo>
                  <a:cubicBezTo>
                    <a:pt x="1898061" y="336030"/>
                    <a:pt x="1895069" y="335656"/>
                    <a:pt x="1889644" y="326117"/>
                  </a:cubicBezTo>
                  <a:cubicBezTo>
                    <a:pt x="1886184" y="320038"/>
                    <a:pt x="1885155" y="316952"/>
                    <a:pt x="1884313" y="309937"/>
                  </a:cubicBezTo>
                  <a:cubicBezTo>
                    <a:pt x="1875896" y="315455"/>
                    <a:pt x="1870940" y="320225"/>
                    <a:pt x="1863083" y="312275"/>
                  </a:cubicBezTo>
                  <a:cubicBezTo>
                    <a:pt x="1859343" y="308441"/>
                    <a:pt x="1856630" y="316484"/>
                    <a:pt x="1854947" y="317513"/>
                  </a:cubicBezTo>
                  <a:cubicBezTo>
                    <a:pt x="1850458" y="320505"/>
                    <a:pt x="1849148" y="317513"/>
                    <a:pt x="1844472" y="316952"/>
                  </a:cubicBezTo>
                  <a:cubicBezTo>
                    <a:pt x="1842415" y="312930"/>
                    <a:pt x="1837925" y="307412"/>
                    <a:pt x="1837552" y="302923"/>
                  </a:cubicBezTo>
                  <a:cubicBezTo>
                    <a:pt x="1836803" y="295441"/>
                    <a:pt x="1838300" y="293664"/>
                    <a:pt x="1831005" y="292074"/>
                  </a:cubicBezTo>
                  <a:cubicBezTo>
                    <a:pt x="1819408" y="289456"/>
                    <a:pt x="1813516" y="283377"/>
                    <a:pt x="1804631" y="275614"/>
                  </a:cubicBezTo>
                  <a:cubicBezTo>
                    <a:pt x="1797710" y="269535"/>
                    <a:pt x="1783214" y="272247"/>
                    <a:pt x="1774423" y="269254"/>
                  </a:cubicBezTo>
                  <a:cubicBezTo>
                    <a:pt x="1766754" y="266636"/>
                    <a:pt x="1751322" y="262147"/>
                    <a:pt x="1746740" y="255319"/>
                  </a:cubicBezTo>
                  <a:cubicBezTo>
                    <a:pt x="1744028" y="251391"/>
                    <a:pt x="1739819" y="243816"/>
                    <a:pt x="1735517" y="241759"/>
                  </a:cubicBezTo>
                  <a:cubicBezTo>
                    <a:pt x="1731589" y="239888"/>
                    <a:pt x="1723920" y="241197"/>
                    <a:pt x="1719899" y="241291"/>
                  </a:cubicBezTo>
                  <a:cubicBezTo>
                    <a:pt x="1711762" y="241384"/>
                    <a:pt x="1696985" y="242226"/>
                    <a:pt x="1691842" y="234557"/>
                  </a:cubicBezTo>
                  <a:cubicBezTo>
                    <a:pt x="1687072" y="227449"/>
                    <a:pt x="1672015" y="220342"/>
                    <a:pt x="1663785" y="224363"/>
                  </a:cubicBezTo>
                  <a:cubicBezTo>
                    <a:pt x="1661166" y="225672"/>
                    <a:pt x="1654807" y="229039"/>
                    <a:pt x="1651627" y="227730"/>
                  </a:cubicBezTo>
                  <a:cubicBezTo>
                    <a:pt x="1648634" y="226608"/>
                    <a:pt x="1643490" y="218939"/>
                    <a:pt x="1641246" y="216694"/>
                  </a:cubicBezTo>
                  <a:cubicBezTo>
                    <a:pt x="1640123" y="224644"/>
                    <a:pt x="1642274" y="233622"/>
                    <a:pt x="1632454" y="233996"/>
                  </a:cubicBezTo>
                  <a:cubicBezTo>
                    <a:pt x="1624973" y="234277"/>
                    <a:pt x="1619454" y="230629"/>
                    <a:pt x="1611598" y="231377"/>
                  </a:cubicBezTo>
                  <a:cubicBezTo>
                    <a:pt x="1619361" y="239795"/>
                    <a:pt x="1631145" y="245593"/>
                    <a:pt x="1640497" y="252046"/>
                  </a:cubicBezTo>
                  <a:cubicBezTo>
                    <a:pt x="1648915" y="257845"/>
                    <a:pt x="1643023" y="271967"/>
                    <a:pt x="1641526" y="279916"/>
                  </a:cubicBezTo>
                  <a:cubicBezTo>
                    <a:pt x="1639749" y="288707"/>
                    <a:pt x="1632641" y="298621"/>
                    <a:pt x="1628058" y="306290"/>
                  </a:cubicBezTo>
                  <a:cubicBezTo>
                    <a:pt x="1624037" y="313024"/>
                    <a:pt x="1618612" y="317139"/>
                    <a:pt x="1612534" y="321067"/>
                  </a:cubicBezTo>
                  <a:cubicBezTo>
                    <a:pt x="1610663" y="322282"/>
                    <a:pt x="1608886" y="323498"/>
                    <a:pt x="1606922" y="324714"/>
                  </a:cubicBezTo>
                  <a:cubicBezTo>
                    <a:pt x="1598879" y="326678"/>
                    <a:pt x="1590836" y="328735"/>
                    <a:pt x="1582793" y="330793"/>
                  </a:cubicBezTo>
                  <a:cubicBezTo>
                    <a:pt x="1574563" y="332944"/>
                    <a:pt x="1570355" y="329390"/>
                    <a:pt x="1569606" y="321441"/>
                  </a:cubicBezTo>
                  <a:cubicBezTo>
                    <a:pt x="1558290" y="327707"/>
                    <a:pt x="1545758" y="330138"/>
                    <a:pt x="1533319" y="333038"/>
                  </a:cubicBezTo>
                  <a:cubicBezTo>
                    <a:pt x="1524902" y="335002"/>
                    <a:pt x="1509003" y="335750"/>
                    <a:pt x="1500867" y="333318"/>
                  </a:cubicBezTo>
                  <a:cubicBezTo>
                    <a:pt x="1501989" y="337714"/>
                    <a:pt x="1509284" y="341548"/>
                    <a:pt x="1513025" y="343699"/>
                  </a:cubicBezTo>
                  <a:cubicBezTo>
                    <a:pt x="1515175" y="344915"/>
                    <a:pt x="1524247" y="352584"/>
                    <a:pt x="1516485" y="352678"/>
                  </a:cubicBezTo>
                  <a:cubicBezTo>
                    <a:pt x="1515175" y="352678"/>
                    <a:pt x="1513773" y="352490"/>
                    <a:pt x="1512463" y="352397"/>
                  </a:cubicBezTo>
                  <a:cubicBezTo>
                    <a:pt x="1508629" y="352116"/>
                    <a:pt x="1504794" y="351555"/>
                    <a:pt x="1501428" y="349872"/>
                  </a:cubicBezTo>
                  <a:cubicBezTo>
                    <a:pt x="1495723" y="346973"/>
                    <a:pt x="1493010" y="342296"/>
                    <a:pt x="1487960" y="338462"/>
                  </a:cubicBezTo>
                  <a:cubicBezTo>
                    <a:pt x="1483284" y="334815"/>
                    <a:pt x="1476457" y="334066"/>
                    <a:pt x="1471875" y="330887"/>
                  </a:cubicBezTo>
                  <a:cubicBezTo>
                    <a:pt x="1471220" y="330419"/>
                    <a:pt x="1470845" y="329858"/>
                    <a:pt x="1470284" y="329390"/>
                  </a:cubicBezTo>
                  <a:cubicBezTo>
                    <a:pt x="1466450" y="325743"/>
                    <a:pt x="1465234" y="320973"/>
                    <a:pt x="1463925" y="315923"/>
                  </a:cubicBezTo>
                  <a:cubicBezTo>
                    <a:pt x="1462054" y="308815"/>
                    <a:pt x="1456817" y="306851"/>
                    <a:pt x="1454479" y="300211"/>
                  </a:cubicBezTo>
                  <a:cubicBezTo>
                    <a:pt x="1452702" y="295161"/>
                    <a:pt x="1453918" y="288988"/>
                    <a:pt x="1450738" y="284686"/>
                  </a:cubicBezTo>
                  <a:cubicBezTo>
                    <a:pt x="1443910" y="295254"/>
                    <a:pt x="1429789" y="294693"/>
                    <a:pt x="1419595" y="289549"/>
                  </a:cubicBezTo>
                  <a:cubicBezTo>
                    <a:pt x="1413609" y="286556"/>
                    <a:pt x="1412674" y="281413"/>
                    <a:pt x="1407904" y="277297"/>
                  </a:cubicBezTo>
                  <a:cubicBezTo>
                    <a:pt x="1405379" y="275146"/>
                    <a:pt x="1394998" y="273089"/>
                    <a:pt x="1398832" y="268132"/>
                  </a:cubicBezTo>
                  <a:cubicBezTo>
                    <a:pt x="1408839" y="255319"/>
                    <a:pt x="1386674" y="260463"/>
                    <a:pt x="1381624" y="255787"/>
                  </a:cubicBezTo>
                  <a:cubicBezTo>
                    <a:pt x="1379566" y="253917"/>
                    <a:pt x="1381624" y="248960"/>
                    <a:pt x="1378351" y="249147"/>
                  </a:cubicBezTo>
                  <a:cubicBezTo>
                    <a:pt x="1375545" y="249334"/>
                    <a:pt x="1373113" y="249708"/>
                    <a:pt x="1370307" y="249521"/>
                  </a:cubicBezTo>
                  <a:cubicBezTo>
                    <a:pt x="1364509" y="249053"/>
                    <a:pt x="1360207" y="246996"/>
                    <a:pt x="1353941" y="247089"/>
                  </a:cubicBezTo>
                  <a:cubicBezTo>
                    <a:pt x="1342811" y="246902"/>
                    <a:pt x="1332430" y="244564"/>
                    <a:pt x="1321395" y="243442"/>
                  </a:cubicBezTo>
                  <a:cubicBezTo>
                    <a:pt x="1315129" y="242881"/>
                    <a:pt x="1308956" y="242320"/>
                    <a:pt x="1302690" y="241571"/>
                  </a:cubicBezTo>
                  <a:cubicBezTo>
                    <a:pt x="1296892" y="240823"/>
                    <a:pt x="1296424" y="238018"/>
                    <a:pt x="1292589" y="233903"/>
                  </a:cubicBezTo>
                  <a:cubicBezTo>
                    <a:pt x="1289035" y="229975"/>
                    <a:pt x="1285108" y="225485"/>
                    <a:pt x="1280619" y="225485"/>
                  </a:cubicBezTo>
                  <a:cubicBezTo>
                    <a:pt x="1275662" y="225485"/>
                    <a:pt x="1269115" y="228572"/>
                    <a:pt x="1264065" y="229787"/>
                  </a:cubicBezTo>
                  <a:cubicBezTo>
                    <a:pt x="1252281" y="232593"/>
                    <a:pt x="1244893" y="231752"/>
                    <a:pt x="1233015" y="230068"/>
                  </a:cubicBezTo>
                  <a:cubicBezTo>
                    <a:pt x="1220670" y="228385"/>
                    <a:pt x="1214497" y="212953"/>
                    <a:pt x="1205986" y="205191"/>
                  </a:cubicBezTo>
                  <a:cubicBezTo>
                    <a:pt x="1201217" y="200795"/>
                    <a:pt x="1195044" y="197335"/>
                    <a:pt x="1189713" y="193687"/>
                  </a:cubicBezTo>
                  <a:cubicBezTo>
                    <a:pt x="1185318" y="190695"/>
                    <a:pt x="1184009" y="184990"/>
                    <a:pt x="1178490" y="183680"/>
                  </a:cubicBezTo>
                  <a:cubicBezTo>
                    <a:pt x="1171290" y="181997"/>
                    <a:pt x="1167642" y="180875"/>
                    <a:pt x="1163153" y="174702"/>
                  </a:cubicBezTo>
                  <a:cubicBezTo>
                    <a:pt x="1159318" y="169371"/>
                    <a:pt x="1156606" y="165443"/>
                    <a:pt x="1151556" y="160954"/>
                  </a:cubicBezTo>
                  <a:cubicBezTo>
                    <a:pt x="1146880" y="156746"/>
                    <a:pt x="1142297" y="154782"/>
                    <a:pt x="1137995" y="149638"/>
                  </a:cubicBezTo>
                  <a:cubicBezTo>
                    <a:pt x="1135190" y="146271"/>
                    <a:pt x="1132103" y="140379"/>
                    <a:pt x="1127521" y="139257"/>
                  </a:cubicBezTo>
                  <a:cubicBezTo>
                    <a:pt x="1122283" y="137947"/>
                    <a:pt x="1116578" y="142436"/>
                    <a:pt x="1110967" y="142811"/>
                  </a:cubicBezTo>
                  <a:cubicBezTo>
                    <a:pt x="1105168" y="143278"/>
                    <a:pt x="1098809" y="141782"/>
                    <a:pt x="1092917" y="141408"/>
                  </a:cubicBezTo>
                  <a:cubicBezTo>
                    <a:pt x="1080198" y="140566"/>
                    <a:pt x="1067759" y="138789"/>
                    <a:pt x="1055133" y="139350"/>
                  </a:cubicBezTo>
                  <a:cubicBezTo>
                    <a:pt x="1041666" y="140005"/>
                    <a:pt x="1029975" y="142811"/>
                    <a:pt x="1016788" y="145242"/>
                  </a:cubicBezTo>
                  <a:cubicBezTo>
                    <a:pt x="1004443" y="147580"/>
                    <a:pt x="992098" y="145336"/>
                    <a:pt x="979660" y="146552"/>
                  </a:cubicBezTo>
                  <a:lnTo>
                    <a:pt x="979192" y="146552"/>
                  </a:lnTo>
                  <a:cubicBezTo>
                    <a:pt x="966753" y="149731"/>
                    <a:pt x="952164" y="150947"/>
                    <a:pt x="939351" y="151508"/>
                  </a:cubicBezTo>
                  <a:cubicBezTo>
                    <a:pt x="929063" y="151882"/>
                    <a:pt x="915596" y="151695"/>
                    <a:pt x="905495" y="149170"/>
                  </a:cubicBezTo>
                  <a:cubicBezTo>
                    <a:pt x="901006" y="148048"/>
                    <a:pt x="892776" y="141501"/>
                    <a:pt x="890251" y="144962"/>
                  </a:cubicBezTo>
                  <a:cubicBezTo>
                    <a:pt x="887071" y="149544"/>
                    <a:pt x="883704" y="151228"/>
                    <a:pt x="877625" y="151041"/>
                  </a:cubicBezTo>
                  <a:cubicBezTo>
                    <a:pt x="870705" y="150760"/>
                    <a:pt x="866963" y="152818"/>
                    <a:pt x="863971" y="145710"/>
                  </a:cubicBezTo>
                  <a:cubicBezTo>
                    <a:pt x="861913" y="140753"/>
                    <a:pt x="862194" y="135142"/>
                    <a:pt x="857050" y="132149"/>
                  </a:cubicBezTo>
                  <a:cubicBezTo>
                    <a:pt x="852655" y="129624"/>
                    <a:pt x="844705" y="127753"/>
                    <a:pt x="844424" y="121674"/>
                  </a:cubicBezTo>
                  <a:cubicBezTo>
                    <a:pt x="844144" y="116530"/>
                    <a:pt x="845173" y="110545"/>
                    <a:pt x="849943" y="108207"/>
                  </a:cubicBezTo>
                  <a:cubicBezTo>
                    <a:pt x="854619" y="105869"/>
                    <a:pt x="861820" y="104933"/>
                    <a:pt x="867057" y="103998"/>
                  </a:cubicBezTo>
                  <a:cubicBezTo>
                    <a:pt x="873885" y="102876"/>
                    <a:pt x="863597" y="98667"/>
                    <a:pt x="861913" y="97826"/>
                  </a:cubicBezTo>
                  <a:cubicBezTo>
                    <a:pt x="856302" y="95301"/>
                    <a:pt x="848633" y="95675"/>
                    <a:pt x="842647" y="94646"/>
                  </a:cubicBezTo>
                  <a:cubicBezTo>
                    <a:pt x="837223" y="93711"/>
                    <a:pt x="833576" y="91092"/>
                    <a:pt x="828338" y="89596"/>
                  </a:cubicBezTo>
                  <a:cubicBezTo>
                    <a:pt x="823475" y="88193"/>
                    <a:pt x="816367" y="90063"/>
                    <a:pt x="813001" y="84919"/>
                  </a:cubicBezTo>
                  <a:cubicBezTo>
                    <a:pt x="809821" y="80056"/>
                    <a:pt x="804116" y="78092"/>
                    <a:pt x="801029" y="73884"/>
                  </a:cubicBezTo>
                  <a:cubicBezTo>
                    <a:pt x="797008" y="68553"/>
                    <a:pt x="802152" y="70330"/>
                    <a:pt x="802245" y="65467"/>
                  </a:cubicBezTo>
                  <a:cubicBezTo>
                    <a:pt x="802245" y="62941"/>
                    <a:pt x="798598" y="59949"/>
                    <a:pt x="797195" y="58359"/>
                  </a:cubicBezTo>
                  <a:cubicBezTo>
                    <a:pt x="793267" y="53776"/>
                    <a:pt x="789713" y="49474"/>
                    <a:pt x="783260" y="50690"/>
                  </a:cubicBezTo>
                  <a:cubicBezTo>
                    <a:pt x="773721" y="39093"/>
                    <a:pt x="798036" y="28618"/>
                    <a:pt x="797289" y="16460"/>
                  </a:cubicBezTo>
                  <a:cubicBezTo>
                    <a:pt x="790367" y="22446"/>
                    <a:pt x="777742" y="37129"/>
                    <a:pt x="768202" y="35820"/>
                  </a:cubicBezTo>
                  <a:cubicBezTo>
                    <a:pt x="759786" y="34697"/>
                    <a:pt x="759037" y="33107"/>
                    <a:pt x="756606" y="24971"/>
                  </a:cubicBezTo>
                  <a:cubicBezTo>
                    <a:pt x="754735" y="18611"/>
                    <a:pt x="749030" y="17115"/>
                    <a:pt x="746131" y="23568"/>
                  </a:cubicBezTo>
                  <a:cubicBezTo>
                    <a:pt x="743699" y="28805"/>
                    <a:pt x="745570" y="36007"/>
                    <a:pt x="743138" y="41431"/>
                  </a:cubicBezTo>
                  <a:cubicBezTo>
                    <a:pt x="741081" y="46014"/>
                    <a:pt x="734814" y="50409"/>
                    <a:pt x="730887" y="53402"/>
                  </a:cubicBezTo>
                  <a:cubicBezTo>
                    <a:pt x="727146" y="56301"/>
                    <a:pt x="722844" y="61164"/>
                    <a:pt x="717887" y="61352"/>
                  </a:cubicBezTo>
                  <a:cubicBezTo>
                    <a:pt x="712463" y="61632"/>
                    <a:pt x="708909" y="68646"/>
                    <a:pt x="704700" y="67431"/>
                  </a:cubicBezTo>
                  <a:cubicBezTo>
                    <a:pt x="698714" y="66589"/>
                    <a:pt x="697405" y="67992"/>
                    <a:pt x="694506" y="62287"/>
                  </a:cubicBezTo>
                  <a:cubicBezTo>
                    <a:pt x="692822" y="59107"/>
                    <a:pt x="691139" y="56114"/>
                    <a:pt x="689362" y="52934"/>
                  </a:cubicBezTo>
                  <a:cubicBezTo>
                    <a:pt x="688614" y="51532"/>
                    <a:pt x="683003" y="54805"/>
                    <a:pt x="681132" y="54524"/>
                  </a:cubicBezTo>
                  <a:cubicBezTo>
                    <a:pt x="676176" y="53870"/>
                    <a:pt x="675988" y="53308"/>
                    <a:pt x="672995" y="49193"/>
                  </a:cubicBezTo>
                  <a:cubicBezTo>
                    <a:pt x="670284" y="45546"/>
                    <a:pt x="667852" y="43956"/>
                    <a:pt x="668880" y="39561"/>
                  </a:cubicBezTo>
                  <a:cubicBezTo>
                    <a:pt x="669535" y="36568"/>
                    <a:pt x="675147" y="40870"/>
                    <a:pt x="677111" y="38906"/>
                  </a:cubicBezTo>
                  <a:cubicBezTo>
                    <a:pt x="682254" y="33949"/>
                    <a:pt x="688427" y="32079"/>
                    <a:pt x="694132" y="27683"/>
                  </a:cubicBezTo>
                  <a:cubicBezTo>
                    <a:pt x="683470" y="26000"/>
                    <a:pt x="673276" y="14590"/>
                    <a:pt x="671406" y="4115"/>
                  </a:cubicBezTo>
                  <a:cubicBezTo>
                    <a:pt x="664298" y="5424"/>
                    <a:pt x="665607" y="14964"/>
                    <a:pt x="657284" y="11690"/>
                  </a:cubicBezTo>
                  <a:cubicBezTo>
                    <a:pt x="652701" y="9914"/>
                    <a:pt x="648399" y="3460"/>
                    <a:pt x="645219" y="0"/>
                  </a:cubicBezTo>
                  <a:cubicBezTo>
                    <a:pt x="646341" y="6734"/>
                    <a:pt x="644752" y="13842"/>
                    <a:pt x="646715" y="20014"/>
                  </a:cubicBezTo>
                  <a:cubicBezTo>
                    <a:pt x="648680" y="26093"/>
                    <a:pt x="650830" y="32266"/>
                    <a:pt x="652607" y="38438"/>
                  </a:cubicBezTo>
                  <a:cubicBezTo>
                    <a:pt x="656349" y="51438"/>
                    <a:pt x="660650" y="64157"/>
                    <a:pt x="665514" y="76876"/>
                  </a:cubicBezTo>
                  <a:cubicBezTo>
                    <a:pt x="668226" y="84078"/>
                    <a:pt x="670003" y="89876"/>
                    <a:pt x="668413" y="97358"/>
                  </a:cubicBezTo>
                  <a:cubicBezTo>
                    <a:pt x="667665" y="101006"/>
                    <a:pt x="666917" y="104653"/>
                    <a:pt x="666168" y="108300"/>
                  </a:cubicBezTo>
                  <a:cubicBezTo>
                    <a:pt x="665514" y="111480"/>
                    <a:pt x="667291" y="112041"/>
                    <a:pt x="668039" y="115034"/>
                  </a:cubicBezTo>
                  <a:cubicBezTo>
                    <a:pt x="668787" y="117559"/>
                    <a:pt x="672060" y="120458"/>
                    <a:pt x="673183" y="123264"/>
                  </a:cubicBezTo>
                  <a:cubicBezTo>
                    <a:pt x="674118" y="125415"/>
                    <a:pt x="672809" y="128688"/>
                    <a:pt x="672434" y="130933"/>
                  </a:cubicBezTo>
                  <a:cubicBezTo>
                    <a:pt x="671406" y="137293"/>
                    <a:pt x="670657" y="143278"/>
                    <a:pt x="670377" y="149638"/>
                  </a:cubicBezTo>
                  <a:cubicBezTo>
                    <a:pt x="667291" y="166940"/>
                    <a:pt x="646061" y="180501"/>
                    <a:pt x="629133" y="181062"/>
                  </a:cubicBezTo>
                  <a:cubicBezTo>
                    <a:pt x="608465" y="181810"/>
                    <a:pt x="588450" y="182278"/>
                    <a:pt x="572738" y="166753"/>
                  </a:cubicBezTo>
                  <a:cubicBezTo>
                    <a:pt x="570587" y="164695"/>
                    <a:pt x="564227" y="158429"/>
                    <a:pt x="564415" y="155436"/>
                  </a:cubicBezTo>
                  <a:cubicBezTo>
                    <a:pt x="564602" y="152256"/>
                    <a:pt x="570213" y="148422"/>
                    <a:pt x="570400" y="143933"/>
                  </a:cubicBezTo>
                  <a:cubicBezTo>
                    <a:pt x="570681" y="138041"/>
                    <a:pt x="569933" y="133084"/>
                    <a:pt x="573206" y="128221"/>
                  </a:cubicBezTo>
                  <a:cubicBezTo>
                    <a:pt x="576666" y="123077"/>
                    <a:pt x="580033" y="118681"/>
                    <a:pt x="584148" y="114099"/>
                  </a:cubicBezTo>
                  <a:cubicBezTo>
                    <a:pt x="592565" y="104653"/>
                    <a:pt x="583119" y="97826"/>
                    <a:pt x="581530" y="87912"/>
                  </a:cubicBezTo>
                  <a:cubicBezTo>
                    <a:pt x="579939" y="78279"/>
                    <a:pt x="574328" y="71826"/>
                    <a:pt x="569465" y="63690"/>
                  </a:cubicBezTo>
                  <a:cubicBezTo>
                    <a:pt x="566472" y="66869"/>
                    <a:pt x="564976" y="70517"/>
                    <a:pt x="560581" y="69488"/>
                  </a:cubicBezTo>
                  <a:cubicBezTo>
                    <a:pt x="556558" y="68646"/>
                    <a:pt x="552912" y="70423"/>
                    <a:pt x="548703" y="70236"/>
                  </a:cubicBezTo>
                  <a:cubicBezTo>
                    <a:pt x="544775" y="70049"/>
                    <a:pt x="542156" y="67898"/>
                    <a:pt x="538041" y="67805"/>
                  </a:cubicBezTo>
                  <a:cubicBezTo>
                    <a:pt x="534113" y="67805"/>
                    <a:pt x="530466" y="68366"/>
                    <a:pt x="526538" y="68646"/>
                  </a:cubicBezTo>
                  <a:cubicBezTo>
                    <a:pt x="505214" y="70143"/>
                    <a:pt x="507739" y="47416"/>
                    <a:pt x="495955" y="37129"/>
                  </a:cubicBezTo>
                  <a:cubicBezTo>
                    <a:pt x="493337" y="46575"/>
                    <a:pt x="499509" y="55834"/>
                    <a:pt x="496704" y="64905"/>
                  </a:cubicBezTo>
                  <a:cubicBezTo>
                    <a:pt x="493524" y="75193"/>
                    <a:pt x="493617" y="79869"/>
                    <a:pt x="497452" y="90157"/>
                  </a:cubicBezTo>
                  <a:cubicBezTo>
                    <a:pt x="499416" y="95207"/>
                    <a:pt x="500725" y="99322"/>
                    <a:pt x="501380" y="104746"/>
                  </a:cubicBezTo>
                  <a:cubicBezTo>
                    <a:pt x="501941" y="108955"/>
                    <a:pt x="505495" y="111667"/>
                    <a:pt x="505401" y="116156"/>
                  </a:cubicBezTo>
                  <a:cubicBezTo>
                    <a:pt x="505401" y="120833"/>
                    <a:pt x="504373" y="124480"/>
                    <a:pt x="502689" y="128876"/>
                  </a:cubicBezTo>
                  <a:cubicBezTo>
                    <a:pt x="501380" y="132149"/>
                    <a:pt x="496891" y="137106"/>
                    <a:pt x="499790" y="139257"/>
                  </a:cubicBezTo>
                  <a:cubicBezTo>
                    <a:pt x="508581" y="145710"/>
                    <a:pt x="513538" y="149544"/>
                    <a:pt x="512696" y="161141"/>
                  </a:cubicBezTo>
                  <a:cubicBezTo>
                    <a:pt x="512042" y="171055"/>
                    <a:pt x="510732" y="180781"/>
                    <a:pt x="510545" y="190788"/>
                  </a:cubicBezTo>
                  <a:cubicBezTo>
                    <a:pt x="510358" y="199299"/>
                    <a:pt x="505962" y="208745"/>
                    <a:pt x="497920" y="212486"/>
                  </a:cubicBezTo>
                  <a:cubicBezTo>
                    <a:pt x="486977" y="217629"/>
                    <a:pt x="483424" y="213608"/>
                    <a:pt x="474539" y="206220"/>
                  </a:cubicBezTo>
                  <a:cubicBezTo>
                    <a:pt x="473603" y="208932"/>
                    <a:pt x="472948" y="214263"/>
                    <a:pt x="470517" y="215852"/>
                  </a:cubicBezTo>
                  <a:cubicBezTo>
                    <a:pt x="469208" y="216788"/>
                    <a:pt x="467618" y="218284"/>
                    <a:pt x="466121" y="218845"/>
                  </a:cubicBezTo>
                  <a:cubicBezTo>
                    <a:pt x="465280" y="219219"/>
                    <a:pt x="463503" y="217349"/>
                    <a:pt x="462661" y="217723"/>
                  </a:cubicBezTo>
                  <a:cubicBezTo>
                    <a:pt x="457424" y="220342"/>
                    <a:pt x="455740" y="227262"/>
                    <a:pt x="449755" y="229039"/>
                  </a:cubicBezTo>
                  <a:cubicBezTo>
                    <a:pt x="447136" y="229133"/>
                    <a:pt x="444611" y="229039"/>
                    <a:pt x="442273" y="228946"/>
                  </a:cubicBezTo>
                  <a:lnTo>
                    <a:pt x="442740" y="233528"/>
                  </a:lnTo>
                  <a:lnTo>
                    <a:pt x="444424" y="236334"/>
                  </a:lnTo>
                  <a:lnTo>
                    <a:pt x="446762" y="237644"/>
                  </a:lnTo>
                  <a:lnTo>
                    <a:pt x="449567" y="237644"/>
                  </a:lnTo>
                  <a:lnTo>
                    <a:pt x="451719" y="238392"/>
                  </a:lnTo>
                  <a:lnTo>
                    <a:pt x="456021" y="245780"/>
                  </a:lnTo>
                  <a:lnTo>
                    <a:pt x="457705" y="249895"/>
                  </a:lnTo>
                  <a:lnTo>
                    <a:pt x="458733" y="254291"/>
                  </a:lnTo>
                  <a:lnTo>
                    <a:pt x="457050" y="259715"/>
                  </a:lnTo>
                  <a:lnTo>
                    <a:pt x="453496" y="266823"/>
                  </a:lnTo>
                  <a:lnTo>
                    <a:pt x="452560" y="269254"/>
                  </a:lnTo>
                  <a:lnTo>
                    <a:pt x="451438" y="272808"/>
                  </a:lnTo>
                  <a:lnTo>
                    <a:pt x="450316" y="276456"/>
                  </a:lnTo>
                  <a:lnTo>
                    <a:pt x="448539" y="278046"/>
                  </a:lnTo>
                  <a:lnTo>
                    <a:pt x="438064" y="282815"/>
                  </a:lnTo>
                  <a:lnTo>
                    <a:pt x="434510" y="284312"/>
                  </a:lnTo>
                  <a:lnTo>
                    <a:pt x="433482" y="284312"/>
                  </a:lnTo>
                  <a:lnTo>
                    <a:pt x="428805" y="285715"/>
                  </a:lnTo>
                  <a:lnTo>
                    <a:pt x="424410" y="286369"/>
                  </a:lnTo>
                  <a:lnTo>
                    <a:pt x="417021" y="288053"/>
                  </a:lnTo>
                  <a:lnTo>
                    <a:pt x="415058" y="288707"/>
                  </a:lnTo>
                  <a:lnTo>
                    <a:pt x="413655" y="289643"/>
                  </a:lnTo>
                  <a:lnTo>
                    <a:pt x="399065" y="297779"/>
                  </a:lnTo>
                  <a:lnTo>
                    <a:pt x="398598" y="297966"/>
                  </a:lnTo>
                  <a:lnTo>
                    <a:pt x="394108" y="300398"/>
                  </a:lnTo>
                  <a:lnTo>
                    <a:pt x="389993" y="304793"/>
                  </a:lnTo>
                  <a:lnTo>
                    <a:pt x="389245" y="310031"/>
                  </a:lnTo>
                  <a:lnTo>
                    <a:pt x="389713" y="313678"/>
                  </a:lnTo>
                  <a:lnTo>
                    <a:pt x="393360" y="317326"/>
                  </a:lnTo>
                  <a:lnTo>
                    <a:pt x="395979" y="323311"/>
                  </a:lnTo>
                  <a:lnTo>
                    <a:pt x="398036" y="331074"/>
                  </a:lnTo>
                  <a:lnTo>
                    <a:pt x="398317" y="340145"/>
                  </a:lnTo>
                  <a:lnTo>
                    <a:pt x="397288" y="347721"/>
                  </a:lnTo>
                  <a:lnTo>
                    <a:pt x="397756" y="353800"/>
                  </a:lnTo>
                  <a:lnTo>
                    <a:pt x="401683" y="356138"/>
                  </a:lnTo>
                  <a:lnTo>
                    <a:pt x="407950" y="355577"/>
                  </a:lnTo>
                  <a:lnTo>
                    <a:pt x="417302" y="357634"/>
                  </a:lnTo>
                  <a:lnTo>
                    <a:pt x="421978" y="359972"/>
                  </a:lnTo>
                  <a:lnTo>
                    <a:pt x="422726" y="364181"/>
                  </a:lnTo>
                  <a:lnTo>
                    <a:pt x="423007" y="368109"/>
                  </a:lnTo>
                  <a:lnTo>
                    <a:pt x="438064" y="389993"/>
                  </a:lnTo>
                  <a:lnTo>
                    <a:pt x="441712" y="396727"/>
                  </a:lnTo>
                  <a:lnTo>
                    <a:pt x="443302" y="398785"/>
                  </a:lnTo>
                  <a:lnTo>
                    <a:pt x="442740" y="404022"/>
                  </a:lnTo>
                  <a:lnTo>
                    <a:pt x="442460" y="406080"/>
                  </a:lnTo>
                  <a:lnTo>
                    <a:pt x="444517" y="409727"/>
                  </a:lnTo>
                  <a:lnTo>
                    <a:pt x="446388" y="412813"/>
                  </a:lnTo>
                  <a:lnTo>
                    <a:pt x="445827" y="416180"/>
                  </a:lnTo>
                  <a:lnTo>
                    <a:pt x="443956" y="419828"/>
                  </a:lnTo>
                  <a:lnTo>
                    <a:pt x="445172" y="423475"/>
                  </a:lnTo>
                  <a:lnTo>
                    <a:pt x="445359" y="424317"/>
                  </a:lnTo>
                  <a:lnTo>
                    <a:pt x="445827" y="425626"/>
                  </a:lnTo>
                  <a:lnTo>
                    <a:pt x="446668" y="426561"/>
                  </a:lnTo>
                  <a:lnTo>
                    <a:pt x="447978" y="427496"/>
                  </a:lnTo>
                  <a:lnTo>
                    <a:pt x="449194" y="428338"/>
                  </a:lnTo>
                  <a:lnTo>
                    <a:pt x="450409" y="429180"/>
                  </a:lnTo>
                  <a:lnTo>
                    <a:pt x="450971" y="429834"/>
                  </a:lnTo>
                  <a:lnTo>
                    <a:pt x="450971" y="431331"/>
                  </a:lnTo>
                  <a:lnTo>
                    <a:pt x="451344" y="432453"/>
                  </a:lnTo>
                  <a:lnTo>
                    <a:pt x="451158" y="433575"/>
                  </a:lnTo>
                  <a:lnTo>
                    <a:pt x="475661" y="600047"/>
                  </a:lnTo>
                  <a:lnTo>
                    <a:pt x="482394" y="599019"/>
                  </a:lnTo>
                  <a:lnTo>
                    <a:pt x="493337" y="597335"/>
                  </a:lnTo>
                  <a:lnTo>
                    <a:pt x="515128" y="602385"/>
                  </a:lnTo>
                  <a:lnTo>
                    <a:pt x="525416" y="605752"/>
                  </a:lnTo>
                  <a:lnTo>
                    <a:pt x="532523" y="617910"/>
                  </a:lnTo>
                  <a:lnTo>
                    <a:pt x="545242" y="624083"/>
                  </a:lnTo>
                  <a:lnTo>
                    <a:pt x="545991" y="624083"/>
                  </a:lnTo>
                  <a:lnTo>
                    <a:pt x="559739" y="649989"/>
                  </a:lnTo>
                  <a:lnTo>
                    <a:pt x="560019" y="651018"/>
                  </a:lnTo>
                  <a:lnTo>
                    <a:pt x="559739" y="655039"/>
                  </a:lnTo>
                  <a:lnTo>
                    <a:pt x="543185" y="689269"/>
                  </a:lnTo>
                  <a:lnTo>
                    <a:pt x="542998" y="689830"/>
                  </a:lnTo>
                  <a:lnTo>
                    <a:pt x="542624" y="690298"/>
                  </a:lnTo>
                  <a:lnTo>
                    <a:pt x="542156" y="691233"/>
                  </a:lnTo>
                  <a:lnTo>
                    <a:pt x="541221" y="692823"/>
                  </a:lnTo>
                  <a:lnTo>
                    <a:pt x="541221" y="693290"/>
                  </a:lnTo>
                  <a:lnTo>
                    <a:pt x="541315" y="693945"/>
                  </a:lnTo>
                  <a:lnTo>
                    <a:pt x="541127" y="694413"/>
                  </a:lnTo>
                  <a:lnTo>
                    <a:pt x="541127" y="695816"/>
                  </a:lnTo>
                  <a:lnTo>
                    <a:pt x="540940" y="696003"/>
                  </a:lnTo>
                  <a:lnTo>
                    <a:pt x="540660" y="696377"/>
                  </a:lnTo>
                  <a:lnTo>
                    <a:pt x="540660" y="697686"/>
                  </a:lnTo>
                  <a:lnTo>
                    <a:pt x="540753" y="698247"/>
                  </a:lnTo>
                  <a:lnTo>
                    <a:pt x="541127" y="698902"/>
                  </a:lnTo>
                  <a:lnTo>
                    <a:pt x="541969" y="701053"/>
                  </a:lnTo>
                  <a:lnTo>
                    <a:pt x="542250" y="701333"/>
                  </a:lnTo>
                  <a:lnTo>
                    <a:pt x="542530" y="702269"/>
                  </a:lnTo>
                  <a:lnTo>
                    <a:pt x="542811" y="702830"/>
                  </a:lnTo>
                  <a:lnTo>
                    <a:pt x="544214" y="703391"/>
                  </a:lnTo>
                  <a:lnTo>
                    <a:pt x="546084" y="703952"/>
                  </a:lnTo>
                  <a:lnTo>
                    <a:pt x="546739" y="704139"/>
                  </a:lnTo>
                  <a:lnTo>
                    <a:pt x="547581" y="704700"/>
                  </a:lnTo>
                  <a:lnTo>
                    <a:pt x="548235" y="704887"/>
                  </a:lnTo>
                  <a:lnTo>
                    <a:pt x="549358" y="705823"/>
                  </a:lnTo>
                  <a:lnTo>
                    <a:pt x="549544" y="706197"/>
                  </a:lnTo>
                  <a:lnTo>
                    <a:pt x="550293" y="706758"/>
                  </a:lnTo>
                  <a:lnTo>
                    <a:pt x="550760" y="707038"/>
                  </a:lnTo>
                  <a:lnTo>
                    <a:pt x="551228" y="707038"/>
                  </a:lnTo>
                  <a:lnTo>
                    <a:pt x="551882" y="707506"/>
                  </a:lnTo>
                  <a:lnTo>
                    <a:pt x="551602" y="708067"/>
                  </a:lnTo>
                  <a:lnTo>
                    <a:pt x="548235" y="710405"/>
                  </a:lnTo>
                  <a:lnTo>
                    <a:pt x="540285" y="716952"/>
                  </a:lnTo>
                  <a:lnTo>
                    <a:pt x="545523" y="725276"/>
                  </a:lnTo>
                  <a:lnTo>
                    <a:pt x="551508" y="727894"/>
                  </a:lnTo>
                  <a:lnTo>
                    <a:pt x="555156" y="729391"/>
                  </a:lnTo>
                  <a:lnTo>
                    <a:pt x="555717" y="730326"/>
                  </a:lnTo>
                  <a:lnTo>
                    <a:pt x="558710" y="735657"/>
                  </a:lnTo>
                  <a:lnTo>
                    <a:pt x="559458" y="749311"/>
                  </a:lnTo>
                  <a:lnTo>
                    <a:pt x="562357" y="760534"/>
                  </a:lnTo>
                  <a:lnTo>
                    <a:pt x="564415" y="766987"/>
                  </a:lnTo>
                  <a:lnTo>
                    <a:pt x="565163" y="769980"/>
                  </a:lnTo>
                  <a:lnTo>
                    <a:pt x="572271" y="778397"/>
                  </a:lnTo>
                  <a:lnTo>
                    <a:pt x="595091" y="801871"/>
                  </a:lnTo>
                  <a:lnTo>
                    <a:pt x="597709" y="804677"/>
                  </a:lnTo>
                  <a:lnTo>
                    <a:pt x="602666" y="820202"/>
                  </a:lnTo>
                  <a:lnTo>
                    <a:pt x="604069" y="827497"/>
                  </a:lnTo>
                  <a:lnTo>
                    <a:pt x="607061" y="833576"/>
                  </a:lnTo>
                  <a:lnTo>
                    <a:pt x="610148" y="838159"/>
                  </a:lnTo>
                  <a:lnTo>
                    <a:pt x="616414" y="848072"/>
                  </a:lnTo>
                  <a:lnTo>
                    <a:pt x="616414" y="851439"/>
                  </a:lnTo>
                  <a:lnTo>
                    <a:pt x="616788" y="854058"/>
                  </a:lnTo>
                  <a:lnTo>
                    <a:pt x="618004" y="865000"/>
                  </a:lnTo>
                  <a:lnTo>
                    <a:pt x="620903" y="871640"/>
                  </a:lnTo>
                  <a:lnTo>
                    <a:pt x="624176" y="875942"/>
                  </a:lnTo>
                  <a:lnTo>
                    <a:pt x="626047" y="884920"/>
                  </a:lnTo>
                  <a:lnTo>
                    <a:pt x="627262" y="889129"/>
                  </a:lnTo>
                  <a:lnTo>
                    <a:pt x="627076" y="894366"/>
                  </a:lnTo>
                  <a:lnTo>
                    <a:pt x="626888" y="898949"/>
                  </a:lnTo>
                  <a:lnTo>
                    <a:pt x="627076" y="900445"/>
                  </a:lnTo>
                  <a:lnTo>
                    <a:pt x="626515" y="903344"/>
                  </a:lnTo>
                  <a:lnTo>
                    <a:pt x="624644" y="907366"/>
                  </a:lnTo>
                  <a:lnTo>
                    <a:pt x="623241" y="910172"/>
                  </a:lnTo>
                  <a:lnTo>
                    <a:pt x="621464" y="910172"/>
                  </a:lnTo>
                  <a:lnTo>
                    <a:pt x="622586" y="915970"/>
                  </a:lnTo>
                  <a:lnTo>
                    <a:pt x="624176" y="924761"/>
                  </a:lnTo>
                  <a:lnTo>
                    <a:pt x="625766" y="934675"/>
                  </a:lnTo>
                  <a:lnTo>
                    <a:pt x="627262" y="935049"/>
                  </a:lnTo>
                  <a:lnTo>
                    <a:pt x="630255" y="938883"/>
                  </a:lnTo>
                  <a:lnTo>
                    <a:pt x="631938" y="948610"/>
                  </a:lnTo>
                  <a:lnTo>
                    <a:pt x="631752" y="951883"/>
                  </a:lnTo>
                  <a:lnTo>
                    <a:pt x="634557" y="961236"/>
                  </a:lnTo>
                  <a:lnTo>
                    <a:pt x="634277" y="966005"/>
                  </a:lnTo>
                  <a:lnTo>
                    <a:pt x="637083" y="990415"/>
                  </a:lnTo>
                  <a:lnTo>
                    <a:pt x="641572" y="995559"/>
                  </a:lnTo>
                  <a:lnTo>
                    <a:pt x="637550" y="1005192"/>
                  </a:lnTo>
                  <a:lnTo>
                    <a:pt x="634651" y="1012393"/>
                  </a:lnTo>
                  <a:lnTo>
                    <a:pt x="636522" y="1019875"/>
                  </a:lnTo>
                  <a:lnTo>
                    <a:pt x="638860" y="1026796"/>
                  </a:lnTo>
                  <a:lnTo>
                    <a:pt x="641946" y="1038018"/>
                  </a:lnTo>
                  <a:lnTo>
                    <a:pt x="643255" y="1041946"/>
                  </a:lnTo>
                  <a:lnTo>
                    <a:pt x="644097" y="1044284"/>
                  </a:lnTo>
                  <a:lnTo>
                    <a:pt x="649989" y="1058500"/>
                  </a:lnTo>
                  <a:lnTo>
                    <a:pt x="651298" y="1060838"/>
                  </a:lnTo>
                  <a:lnTo>
                    <a:pt x="652607" y="1064018"/>
                  </a:lnTo>
                  <a:lnTo>
                    <a:pt x="653636" y="1065982"/>
                  </a:lnTo>
                  <a:lnTo>
                    <a:pt x="655039" y="1067665"/>
                  </a:lnTo>
                  <a:lnTo>
                    <a:pt x="655881" y="1071500"/>
                  </a:lnTo>
                  <a:lnTo>
                    <a:pt x="656068" y="1072342"/>
                  </a:lnTo>
                  <a:lnTo>
                    <a:pt x="651859" y="1081133"/>
                  </a:lnTo>
                  <a:lnTo>
                    <a:pt x="656910" y="1099557"/>
                  </a:lnTo>
                  <a:lnTo>
                    <a:pt x="657845" y="1100025"/>
                  </a:lnTo>
                  <a:lnTo>
                    <a:pt x="658219" y="1102830"/>
                  </a:lnTo>
                  <a:lnTo>
                    <a:pt x="658219" y="1103766"/>
                  </a:lnTo>
                  <a:lnTo>
                    <a:pt x="658687" y="1105262"/>
                  </a:lnTo>
                  <a:lnTo>
                    <a:pt x="658967" y="1105917"/>
                  </a:lnTo>
                  <a:lnTo>
                    <a:pt x="660744" y="1106478"/>
                  </a:lnTo>
                  <a:lnTo>
                    <a:pt x="661679" y="1106758"/>
                  </a:lnTo>
                  <a:lnTo>
                    <a:pt x="663269" y="1107600"/>
                  </a:lnTo>
                  <a:lnTo>
                    <a:pt x="664111" y="1108161"/>
                  </a:lnTo>
                  <a:lnTo>
                    <a:pt x="664298" y="1108816"/>
                  </a:lnTo>
                  <a:lnTo>
                    <a:pt x="664579" y="1109938"/>
                  </a:lnTo>
                  <a:lnTo>
                    <a:pt x="664111" y="1110312"/>
                  </a:lnTo>
                  <a:lnTo>
                    <a:pt x="653636" y="1119665"/>
                  </a:lnTo>
                  <a:lnTo>
                    <a:pt x="646061" y="1124154"/>
                  </a:lnTo>
                  <a:lnTo>
                    <a:pt x="607529" y="1128362"/>
                  </a:lnTo>
                  <a:lnTo>
                    <a:pt x="599019" y="1133132"/>
                  </a:lnTo>
                  <a:lnTo>
                    <a:pt x="592565" y="1126024"/>
                  </a:lnTo>
                  <a:lnTo>
                    <a:pt x="583307" y="1117981"/>
                  </a:lnTo>
                  <a:lnTo>
                    <a:pt x="579753" y="1117607"/>
                  </a:lnTo>
                  <a:lnTo>
                    <a:pt x="568062" y="1115175"/>
                  </a:lnTo>
                  <a:lnTo>
                    <a:pt x="569278" y="1111715"/>
                  </a:lnTo>
                  <a:lnTo>
                    <a:pt x="569278" y="1110967"/>
                  </a:lnTo>
                  <a:lnTo>
                    <a:pt x="557681" y="1080572"/>
                  </a:lnTo>
                  <a:lnTo>
                    <a:pt x="548329" y="1079637"/>
                  </a:lnTo>
                  <a:lnTo>
                    <a:pt x="540099" y="1078982"/>
                  </a:lnTo>
                  <a:lnTo>
                    <a:pt x="539350" y="1079169"/>
                  </a:lnTo>
                  <a:lnTo>
                    <a:pt x="479776" y="1074773"/>
                  </a:lnTo>
                  <a:lnTo>
                    <a:pt x="468459" y="1074119"/>
                  </a:lnTo>
                  <a:lnTo>
                    <a:pt x="458359" y="1073277"/>
                  </a:lnTo>
                  <a:lnTo>
                    <a:pt x="437129" y="1071780"/>
                  </a:lnTo>
                  <a:lnTo>
                    <a:pt x="434510" y="1072342"/>
                  </a:lnTo>
                  <a:lnTo>
                    <a:pt x="425345" y="1067104"/>
                  </a:lnTo>
                  <a:lnTo>
                    <a:pt x="420949" y="1065514"/>
                  </a:lnTo>
                  <a:lnTo>
                    <a:pt x="420575" y="1065234"/>
                  </a:lnTo>
                  <a:lnTo>
                    <a:pt x="420295" y="1065234"/>
                  </a:lnTo>
                  <a:lnTo>
                    <a:pt x="417209" y="1063457"/>
                  </a:lnTo>
                  <a:lnTo>
                    <a:pt x="416460" y="1063457"/>
                  </a:lnTo>
                  <a:lnTo>
                    <a:pt x="411036" y="1060184"/>
                  </a:lnTo>
                  <a:lnTo>
                    <a:pt x="399626" y="1060184"/>
                  </a:lnTo>
                  <a:lnTo>
                    <a:pt x="384569" y="1059155"/>
                  </a:lnTo>
                  <a:lnTo>
                    <a:pt x="373814" y="1062054"/>
                  </a:lnTo>
                  <a:lnTo>
                    <a:pt x="361375" y="1074960"/>
                  </a:lnTo>
                  <a:lnTo>
                    <a:pt x="359411" y="1075241"/>
                  </a:lnTo>
                  <a:lnTo>
                    <a:pt x="347907" y="1089363"/>
                  </a:lnTo>
                  <a:lnTo>
                    <a:pt x="326584" y="1104140"/>
                  </a:lnTo>
                  <a:lnTo>
                    <a:pt x="295441" y="1104888"/>
                  </a:lnTo>
                  <a:lnTo>
                    <a:pt x="274772" y="1106758"/>
                  </a:lnTo>
                  <a:lnTo>
                    <a:pt x="254384" y="1104046"/>
                  </a:lnTo>
                  <a:lnTo>
                    <a:pt x="245780" y="1112650"/>
                  </a:lnTo>
                  <a:lnTo>
                    <a:pt x="229319" y="1130607"/>
                  </a:lnTo>
                  <a:lnTo>
                    <a:pt x="200047" y="1124434"/>
                  </a:lnTo>
                  <a:lnTo>
                    <a:pt x="179285" y="1140520"/>
                  </a:lnTo>
                  <a:lnTo>
                    <a:pt x="181529" y="1142391"/>
                  </a:lnTo>
                  <a:lnTo>
                    <a:pt x="183306" y="1144261"/>
                  </a:lnTo>
                  <a:lnTo>
                    <a:pt x="187608" y="1148937"/>
                  </a:lnTo>
                  <a:lnTo>
                    <a:pt x="193032" y="1154923"/>
                  </a:lnTo>
                  <a:lnTo>
                    <a:pt x="194248" y="1156139"/>
                  </a:lnTo>
                  <a:lnTo>
                    <a:pt x="191723" y="1172038"/>
                  </a:lnTo>
                  <a:lnTo>
                    <a:pt x="191349" y="1172879"/>
                  </a:lnTo>
                  <a:lnTo>
                    <a:pt x="189853" y="1178678"/>
                  </a:lnTo>
                  <a:lnTo>
                    <a:pt x="188917" y="1178678"/>
                  </a:lnTo>
                  <a:lnTo>
                    <a:pt x="188543" y="1179052"/>
                  </a:lnTo>
                  <a:lnTo>
                    <a:pt x="187608" y="1179052"/>
                  </a:lnTo>
                  <a:lnTo>
                    <a:pt x="187982" y="1179426"/>
                  </a:lnTo>
                  <a:lnTo>
                    <a:pt x="187982" y="1179707"/>
                  </a:lnTo>
                  <a:lnTo>
                    <a:pt x="187608" y="1180081"/>
                  </a:lnTo>
                  <a:lnTo>
                    <a:pt x="187140" y="1180361"/>
                  </a:lnTo>
                  <a:lnTo>
                    <a:pt x="186486" y="1180548"/>
                  </a:lnTo>
                  <a:lnTo>
                    <a:pt x="186018" y="1180268"/>
                  </a:lnTo>
                  <a:lnTo>
                    <a:pt x="167220" y="1195699"/>
                  </a:lnTo>
                  <a:lnTo>
                    <a:pt x="158803" y="1188872"/>
                  </a:lnTo>
                  <a:lnTo>
                    <a:pt x="155904" y="1186253"/>
                  </a:lnTo>
                  <a:lnTo>
                    <a:pt x="151321" y="1184944"/>
                  </a:lnTo>
                  <a:lnTo>
                    <a:pt x="142997" y="1179146"/>
                  </a:lnTo>
                  <a:lnTo>
                    <a:pt x="138321" y="1175218"/>
                  </a:lnTo>
                  <a:lnTo>
                    <a:pt x="133084" y="1173347"/>
                  </a:lnTo>
                  <a:lnTo>
                    <a:pt x="129249" y="1171851"/>
                  </a:lnTo>
                  <a:lnTo>
                    <a:pt x="123544" y="1169700"/>
                  </a:lnTo>
                  <a:lnTo>
                    <a:pt x="117652" y="1166894"/>
                  </a:lnTo>
                  <a:lnTo>
                    <a:pt x="109890" y="1164369"/>
                  </a:lnTo>
                  <a:lnTo>
                    <a:pt x="102595" y="1157729"/>
                  </a:lnTo>
                  <a:lnTo>
                    <a:pt x="97919" y="1153894"/>
                  </a:lnTo>
                  <a:lnTo>
                    <a:pt x="93149" y="1149592"/>
                  </a:lnTo>
                  <a:lnTo>
                    <a:pt x="89595" y="1146225"/>
                  </a:lnTo>
                  <a:lnTo>
                    <a:pt x="88286" y="1145384"/>
                  </a:lnTo>
                  <a:lnTo>
                    <a:pt x="82301" y="1141923"/>
                  </a:lnTo>
                  <a:lnTo>
                    <a:pt x="76035" y="1138837"/>
                  </a:lnTo>
                  <a:lnTo>
                    <a:pt x="72106" y="1137154"/>
                  </a:lnTo>
                  <a:lnTo>
                    <a:pt x="67524" y="1140333"/>
                  </a:lnTo>
                  <a:lnTo>
                    <a:pt x="65560" y="1141643"/>
                  </a:lnTo>
                  <a:lnTo>
                    <a:pt x="45733" y="1145758"/>
                  </a:lnTo>
                  <a:lnTo>
                    <a:pt x="33575" y="1155671"/>
                  </a:lnTo>
                  <a:lnTo>
                    <a:pt x="18330" y="1164837"/>
                  </a:lnTo>
                  <a:lnTo>
                    <a:pt x="7668" y="1171664"/>
                  </a:lnTo>
                  <a:lnTo>
                    <a:pt x="0" y="1178491"/>
                  </a:lnTo>
                  <a:lnTo>
                    <a:pt x="22445" y="1186347"/>
                  </a:lnTo>
                  <a:lnTo>
                    <a:pt x="37596" y="1203836"/>
                  </a:lnTo>
                  <a:lnTo>
                    <a:pt x="48539" y="1214030"/>
                  </a:lnTo>
                  <a:lnTo>
                    <a:pt x="49287" y="1214872"/>
                  </a:lnTo>
                  <a:lnTo>
                    <a:pt x="82955" y="1251159"/>
                  </a:lnTo>
                  <a:lnTo>
                    <a:pt x="93710" y="1260231"/>
                  </a:lnTo>
                  <a:lnTo>
                    <a:pt x="99602" y="1264439"/>
                  </a:lnTo>
                  <a:lnTo>
                    <a:pt x="116343" y="1278842"/>
                  </a:lnTo>
                  <a:lnTo>
                    <a:pt x="116811" y="1278842"/>
                  </a:lnTo>
                  <a:lnTo>
                    <a:pt x="117466" y="1278561"/>
                  </a:lnTo>
                  <a:lnTo>
                    <a:pt x="121020" y="1283518"/>
                  </a:lnTo>
                  <a:lnTo>
                    <a:pt x="139350" y="1283518"/>
                  </a:lnTo>
                  <a:lnTo>
                    <a:pt x="151601" y="1286511"/>
                  </a:lnTo>
                  <a:lnTo>
                    <a:pt x="152443" y="1286698"/>
                  </a:lnTo>
                  <a:lnTo>
                    <a:pt x="156652" y="1286511"/>
                  </a:lnTo>
                  <a:lnTo>
                    <a:pt x="158335" y="1286698"/>
                  </a:lnTo>
                  <a:lnTo>
                    <a:pt x="163947" y="1286978"/>
                  </a:lnTo>
                  <a:lnTo>
                    <a:pt x="166191" y="1286978"/>
                  </a:lnTo>
                  <a:lnTo>
                    <a:pt x="167874" y="1288568"/>
                  </a:lnTo>
                  <a:lnTo>
                    <a:pt x="168529" y="1289410"/>
                  </a:lnTo>
                  <a:lnTo>
                    <a:pt x="162637" y="1293899"/>
                  </a:lnTo>
                  <a:lnTo>
                    <a:pt x="162731" y="1293899"/>
                  </a:lnTo>
                  <a:lnTo>
                    <a:pt x="159458" y="1296985"/>
                  </a:lnTo>
                  <a:lnTo>
                    <a:pt x="157306" y="1299323"/>
                  </a:lnTo>
                  <a:lnTo>
                    <a:pt x="151789" y="1305683"/>
                  </a:lnTo>
                  <a:lnTo>
                    <a:pt x="148235" y="1308395"/>
                  </a:lnTo>
                  <a:lnTo>
                    <a:pt x="145242" y="1310827"/>
                  </a:lnTo>
                  <a:lnTo>
                    <a:pt x="140378" y="1316251"/>
                  </a:lnTo>
                  <a:lnTo>
                    <a:pt x="143185" y="1317748"/>
                  </a:lnTo>
                  <a:lnTo>
                    <a:pt x="144774" y="1318496"/>
                  </a:lnTo>
                  <a:lnTo>
                    <a:pt x="146177" y="1318963"/>
                  </a:lnTo>
                  <a:lnTo>
                    <a:pt x="151789" y="1321021"/>
                  </a:lnTo>
                  <a:lnTo>
                    <a:pt x="153472" y="1321582"/>
                  </a:lnTo>
                  <a:lnTo>
                    <a:pt x="154688" y="1321582"/>
                  </a:lnTo>
                  <a:lnTo>
                    <a:pt x="159832" y="1322330"/>
                  </a:lnTo>
                  <a:lnTo>
                    <a:pt x="163012" y="1325323"/>
                  </a:lnTo>
                  <a:lnTo>
                    <a:pt x="163012" y="1326445"/>
                  </a:lnTo>
                  <a:lnTo>
                    <a:pt x="161608" y="1331028"/>
                  </a:lnTo>
                  <a:lnTo>
                    <a:pt x="158242" y="1333460"/>
                  </a:lnTo>
                  <a:lnTo>
                    <a:pt x="155155" y="1334956"/>
                  </a:lnTo>
                  <a:lnTo>
                    <a:pt x="154220" y="1336265"/>
                  </a:lnTo>
                  <a:lnTo>
                    <a:pt x="156278" y="1339165"/>
                  </a:lnTo>
                  <a:lnTo>
                    <a:pt x="158429" y="1340941"/>
                  </a:lnTo>
                  <a:lnTo>
                    <a:pt x="164789" y="1348517"/>
                  </a:lnTo>
                  <a:lnTo>
                    <a:pt x="166191" y="1350107"/>
                  </a:lnTo>
                  <a:lnTo>
                    <a:pt x="166191" y="1350387"/>
                  </a:lnTo>
                  <a:lnTo>
                    <a:pt x="172083" y="1356092"/>
                  </a:lnTo>
                  <a:lnTo>
                    <a:pt x="175170" y="1358524"/>
                  </a:lnTo>
                  <a:lnTo>
                    <a:pt x="175918" y="1359740"/>
                  </a:lnTo>
                  <a:lnTo>
                    <a:pt x="177975" y="1360768"/>
                  </a:lnTo>
                  <a:lnTo>
                    <a:pt x="178349" y="1361049"/>
                  </a:lnTo>
                  <a:lnTo>
                    <a:pt x="181155" y="1361236"/>
                  </a:lnTo>
                  <a:lnTo>
                    <a:pt x="205752" y="1360488"/>
                  </a:lnTo>
                  <a:lnTo>
                    <a:pt x="209680" y="1363855"/>
                  </a:lnTo>
                  <a:lnTo>
                    <a:pt x="246622" y="1361143"/>
                  </a:lnTo>
                  <a:lnTo>
                    <a:pt x="247931" y="1361143"/>
                  </a:lnTo>
                  <a:lnTo>
                    <a:pt x="248773" y="1361143"/>
                  </a:lnTo>
                  <a:lnTo>
                    <a:pt x="263736" y="1360114"/>
                  </a:lnTo>
                  <a:lnTo>
                    <a:pt x="274585" y="1359179"/>
                  </a:lnTo>
                  <a:lnTo>
                    <a:pt x="273650" y="1357682"/>
                  </a:lnTo>
                  <a:lnTo>
                    <a:pt x="271405" y="1354689"/>
                  </a:lnTo>
                  <a:lnTo>
                    <a:pt x="264484" y="1352351"/>
                  </a:lnTo>
                  <a:lnTo>
                    <a:pt x="254571" y="1350013"/>
                  </a:lnTo>
                  <a:lnTo>
                    <a:pt x="254571" y="1339913"/>
                  </a:lnTo>
                  <a:lnTo>
                    <a:pt x="249427" y="1332618"/>
                  </a:lnTo>
                  <a:lnTo>
                    <a:pt x="255506" y="1327568"/>
                  </a:lnTo>
                  <a:lnTo>
                    <a:pt x="258406" y="1320366"/>
                  </a:lnTo>
                  <a:lnTo>
                    <a:pt x="261118" y="1319992"/>
                  </a:lnTo>
                  <a:lnTo>
                    <a:pt x="264484" y="1319992"/>
                  </a:lnTo>
                  <a:lnTo>
                    <a:pt x="281132" y="1317841"/>
                  </a:lnTo>
                  <a:lnTo>
                    <a:pt x="288333" y="1320366"/>
                  </a:lnTo>
                  <a:lnTo>
                    <a:pt x="292635" y="1323359"/>
                  </a:lnTo>
                  <a:lnTo>
                    <a:pt x="292635" y="1323078"/>
                  </a:lnTo>
                  <a:lnTo>
                    <a:pt x="294038" y="1322143"/>
                  </a:lnTo>
                  <a:lnTo>
                    <a:pt x="295815" y="1321021"/>
                  </a:lnTo>
                  <a:lnTo>
                    <a:pt x="310124" y="1313633"/>
                  </a:lnTo>
                  <a:lnTo>
                    <a:pt x="311433" y="1312417"/>
                  </a:lnTo>
                  <a:lnTo>
                    <a:pt x="318261" y="1309424"/>
                  </a:lnTo>
                  <a:lnTo>
                    <a:pt x="322937" y="1306057"/>
                  </a:lnTo>
                  <a:lnTo>
                    <a:pt x="328080" y="1301381"/>
                  </a:lnTo>
                  <a:lnTo>
                    <a:pt x="336778" y="1292590"/>
                  </a:lnTo>
                  <a:lnTo>
                    <a:pt x="343792" y="1286978"/>
                  </a:lnTo>
                  <a:lnTo>
                    <a:pt x="347253" y="1283892"/>
                  </a:lnTo>
                  <a:lnTo>
                    <a:pt x="349123" y="1281928"/>
                  </a:lnTo>
                  <a:lnTo>
                    <a:pt x="352864" y="1278655"/>
                  </a:lnTo>
                  <a:lnTo>
                    <a:pt x="356699" y="1276504"/>
                  </a:lnTo>
                  <a:lnTo>
                    <a:pt x="361936" y="1271921"/>
                  </a:lnTo>
                  <a:lnTo>
                    <a:pt x="366145" y="1279496"/>
                  </a:lnTo>
                  <a:lnTo>
                    <a:pt x="366425" y="1280712"/>
                  </a:lnTo>
                  <a:lnTo>
                    <a:pt x="369044" y="1279777"/>
                  </a:lnTo>
                  <a:lnTo>
                    <a:pt x="370353" y="1280712"/>
                  </a:lnTo>
                  <a:lnTo>
                    <a:pt x="374094" y="1282957"/>
                  </a:lnTo>
                  <a:lnTo>
                    <a:pt x="381483" y="1287539"/>
                  </a:lnTo>
                  <a:lnTo>
                    <a:pt x="389339" y="1292496"/>
                  </a:lnTo>
                  <a:lnTo>
                    <a:pt x="395324" y="1296424"/>
                  </a:lnTo>
                  <a:lnTo>
                    <a:pt x="398784" y="1298762"/>
                  </a:lnTo>
                  <a:lnTo>
                    <a:pt x="398971" y="1299043"/>
                  </a:lnTo>
                  <a:lnTo>
                    <a:pt x="402713" y="1296518"/>
                  </a:lnTo>
                  <a:lnTo>
                    <a:pt x="403086" y="1297266"/>
                  </a:lnTo>
                  <a:lnTo>
                    <a:pt x="405798" y="1307086"/>
                  </a:lnTo>
                  <a:lnTo>
                    <a:pt x="407202" y="1311669"/>
                  </a:lnTo>
                  <a:lnTo>
                    <a:pt x="408791" y="1316438"/>
                  </a:lnTo>
                  <a:lnTo>
                    <a:pt x="411504" y="1326352"/>
                  </a:lnTo>
                  <a:lnTo>
                    <a:pt x="411878" y="1331122"/>
                  </a:lnTo>
                  <a:lnTo>
                    <a:pt x="412532" y="1336265"/>
                  </a:lnTo>
                  <a:lnTo>
                    <a:pt x="410007" y="1336639"/>
                  </a:lnTo>
                  <a:lnTo>
                    <a:pt x="410194" y="1337668"/>
                  </a:lnTo>
                  <a:lnTo>
                    <a:pt x="408885" y="1338229"/>
                  </a:lnTo>
                  <a:lnTo>
                    <a:pt x="406828" y="1339071"/>
                  </a:lnTo>
                  <a:lnTo>
                    <a:pt x="406640" y="1341035"/>
                  </a:lnTo>
                  <a:lnTo>
                    <a:pt x="407295" y="1342625"/>
                  </a:lnTo>
                  <a:lnTo>
                    <a:pt x="410194" y="1347488"/>
                  </a:lnTo>
                  <a:lnTo>
                    <a:pt x="411504" y="1350013"/>
                  </a:lnTo>
                  <a:lnTo>
                    <a:pt x="415899" y="1358430"/>
                  </a:lnTo>
                  <a:lnTo>
                    <a:pt x="423381" y="1356934"/>
                  </a:lnTo>
                  <a:lnTo>
                    <a:pt x="425719" y="1355531"/>
                  </a:lnTo>
                  <a:lnTo>
                    <a:pt x="427216" y="1355531"/>
                  </a:lnTo>
                  <a:lnTo>
                    <a:pt x="430770" y="1357963"/>
                  </a:lnTo>
                  <a:lnTo>
                    <a:pt x="436287" y="1361049"/>
                  </a:lnTo>
                  <a:lnTo>
                    <a:pt x="441712" y="1361517"/>
                  </a:lnTo>
                  <a:lnTo>
                    <a:pt x="446762" y="1359272"/>
                  </a:lnTo>
                  <a:lnTo>
                    <a:pt x="450971" y="1356186"/>
                  </a:lnTo>
                  <a:lnTo>
                    <a:pt x="459013" y="1350574"/>
                  </a:lnTo>
                  <a:lnTo>
                    <a:pt x="463877" y="1348236"/>
                  </a:lnTo>
                  <a:lnTo>
                    <a:pt x="464158" y="1347862"/>
                  </a:lnTo>
                  <a:lnTo>
                    <a:pt x="464532" y="1347395"/>
                  </a:lnTo>
                  <a:lnTo>
                    <a:pt x="464999" y="1347395"/>
                  </a:lnTo>
                  <a:lnTo>
                    <a:pt x="465654" y="1347301"/>
                  </a:lnTo>
                  <a:lnTo>
                    <a:pt x="466121" y="1346927"/>
                  </a:lnTo>
                  <a:lnTo>
                    <a:pt x="466589" y="1346366"/>
                  </a:lnTo>
                  <a:lnTo>
                    <a:pt x="466870" y="1346366"/>
                  </a:lnTo>
                  <a:lnTo>
                    <a:pt x="467057" y="1346366"/>
                  </a:lnTo>
                  <a:lnTo>
                    <a:pt x="472948" y="1339445"/>
                  </a:lnTo>
                  <a:lnTo>
                    <a:pt x="481459" y="1331776"/>
                  </a:lnTo>
                  <a:lnTo>
                    <a:pt x="480711" y="1326726"/>
                  </a:lnTo>
                  <a:lnTo>
                    <a:pt x="489409" y="1320460"/>
                  </a:lnTo>
                  <a:lnTo>
                    <a:pt x="489783" y="1321021"/>
                  </a:lnTo>
                  <a:lnTo>
                    <a:pt x="490624" y="1321863"/>
                  </a:lnTo>
                  <a:lnTo>
                    <a:pt x="491279" y="1322704"/>
                  </a:lnTo>
                  <a:lnTo>
                    <a:pt x="491934" y="1328222"/>
                  </a:lnTo>
                  <a:lnTo>
                    <a:pt x="492308" y="1329999"/>
                  </a:lnTo>
                  <a:lnTo>
                    <a:pt x="492308" y="1331776"/>
                  </a:lnTo>
                  <a:lnTo>
                    <a:pt x="492589" y="1332524"/>
                  </a:lnTo>
                  <a:lnTo>
                    <a:pt x="493150" y="1333273"/>
                  </a:lnTo>
                  <a:lnTo>
                    <a:pt x="495768" y="1335143"/>
                  </a:lnTo>
                  <a:lnTo>
                    <a:pt x="496329" y="1335704"/>
                  </a:lnTo>
                  <a:lnTo>
                    <a:pt x="496797" y="1336265"/>
                  </a:lnTo>
                  <a:lnTo>
                    <a:pt x="497452" y="1337107"/>
                  </a:lnTo>
                  <a:lnTo>
                    <a:pt x="498013" y="1338229"/>
                  </a:lnTo>
                  <a:lnTo>
                    <a:pt x="498293" y="1338977"/>
                  </a:lnTo>
                  <a:lnTo>
                    <a:pt x="498667" y="1340661"/>
                  </a:lnTo>
                  <a:lnTo>
                    <a:pt x="499229" y="1341877"/>
                  </a:lnTo>
                  <a:lnTo>
                    <a:pt x="501005" y="1343560"/>
                  </a:lnTo>
                  <a:lnTo>
                    <a:pt x="501286" y="1343934"/>
                  </a:lnTo>
                  <a:lnTo>
                    <a:pt x="501941" y="1344589"/>
                  </a:lnTo>
                  <a:lnTo>
                    <a:pt x="502221" y="1344402"/>
                  </a:lnTo>
                  <a:lnTo>
                    <a:pt x="506991" y="1345618"/>
                  </a:lnTo>
                  <a:lnTo>
                    <a:pt x="507366" y="1346646"/>
                  </a:lnTo>
                  <a:lnTo>
                    <a:pt x="507739" y="1346927"/>
                  </a:lnTo>
                  <a:lnTo>
                    <a:pt x="512789" y="1348517"/>
                  </a:lnTo>
                  <a:lnTo>
                    <a:pt x="514005" y="1349265"/>
                  </a:lnTo>
                  <a:lnTo>
                    <a:pt x="516250" y="1350481"/>
                  </a:lnTo>
                  <a:lnTo>
                    <a:pt x="521487" y="1353380"/>
                  </a:lnTo>
                  <a:lnTo>
                    <a:pt x="534113" y="1360207"/>
                  </a:lnTo>
                  <a:lnTo>
                    <a:pt x="539444" y="1362919"/>
                  </a:lnTo>
                  <a:lnTo>
                    <a:pt x="540566" y="1363387"/>
                  </a:lnTo>
                  <a:lnTo>
                    <a:pt x="541689" y="1363387"/>
                  </a:lnTo>
                  <a:lnTo>
                    <a:pt x="543559" y="1363294"/>
                  </a:lnTo>
                  <a:lnTo>
                    <a:pt x="547206" y="1375078"/>
                  </a:lnTo>
                  <a:lnTo>
                    <a:pt x="554127" y="1372365"/>
                  </a:lnTo>
                  <a:lnTo>
                    <a:pt x="558429" y="1373488"/>
                  </a:lnTo>
                  <a:lnTo>
                    <a:pt x="563386" y="1375078"/>
                  </a:lnTo>
                  <a:lnTo>
                    <a:pt x="568904" y="1370027"/>
                  </a:lnTo>
                  <a:lnTo>
                    <a:pt x="573673" y="1366847"/>
                  </a:lnTo>
                  <a:lnTo>
                    <a:pt x="572925" y="1366847"/>
                  </a:lnTo>
                  <a:lnTo>
                    <a:pt x="572925" y="1366380"/>
                  </a:lnTo>
                  <a:lnTo>
                    <a:pt x="571710" y="1363294"/>
                  </a:lnTo>
                  <a:lnTo>
                    <a:pt x="571990" y="1363294"/>
                  </a:lnTo>
                  <a:lnTo>
                    <a:pt x="576573" y="1364509"/>
                  </a:lnTo>
                  <a:lnTo>
                    <a:pt x="581997" y="1365725"/>
                  </a:lnTo>
                  <a:lnTo>
                    <a:pt x="592846" y="1368344"/>
                  </a:lnTo>
                  <a:lnTo>
                    <a:pt x="597429" y="1376761"/>
                  </a:lnTo>
                  <a:lnTo>
                    <a:pt x="605939" y="1377790"/>
                  </a:lnTo>
                  <a:lnTo>
                    <a:pt x="614076" y="1379754"/>
                  </a:lnTo>
                  <a:lnTo>
                    <a:pt x="618191" y="1380595"/>
                  </a:lnTo>
                  <a:lnTo>
                    <a:pt x="622773" y="1379473"/>
                  </a:lnTo>
                  <a:lnTo>
                    <a:pt x="622961" y="1379473"/>
                  </a:lnTo>
                  <a:lnTo>
                    <a:pt x="627450" y="1371617"/>
                  </a:lnTo>
                  <a:lnTo>
                    <a:pt x="628665" y="1369279"/>
                  </a:lnTo>
                  <a:lnTo>
                    <a:pt x="630630" y="1365912"/>
                  </a:lnTo>
                  <a:lnTo>
                    <a:pt x="626888" y="1358056"/>
                  </a:lnTo>
                  <a:lnTo>
                    <a:pt x="626701" y="1357776"/>
                  </a:lnTo>
                  <a:lnTo>
                    <a:pt x="626421" y="1357121"/>
                  </a:lnTo>
                  <a:lnTo>
                    <a:pt x="647370" y="1343093"/>
                  </a:lnTo>
                  <a:lnTo>
                    <a:pt x="648586" y="1342344"/>
                  </a:lnTo>
                  <a:lnTo>
                    <a:pt x="648867" y="1343654"/>
                  </a:lnTo>
                  <a:lnTo>
                    <a:pt x="649428" y="1345618"/>
                  </a:lnTo>
                  <a:lnTo>
                    <a:pt x="650643" y="1347582"/>
                  </a:lnTo>
                  <a:lnTo>
                    <a:pt x="650176" y="1348704"/>
                  </a:lnTo>
                  <a:lnTo>
                    <a:pt x="656068" y="1351884"/>
                  </a:lnTo>
                  <a:lnTo>
                    <a:pt x="659996" y="1358524"/>
                  </a:lnTo>
                  <a:lnTo>
                    <a:pt x="652607" y="1363761"/>
                  </a:lnTo>
                  <a:lnTo>
                    <a:pt x="645780" y="1367222"/>
                  </a:lnTo>
                  <a:lnTo>
                    <a:pt x="640823" y="1374142"/>
                  </a:lnTo>
                  <a:lnTo>
                    <a:pt x="643349" y="1378725"/>
                  </a:lnTo>
                  <a:lnTo>
                    <a:pt x="646154" y="1383775"/>
                  </a:lnTo>
                  <a:lnTo>
                    <a:pt x="648399" y="1383121"/>
                  </a:lnTo>
                  <a:lnTo>
                    <a:pt x="653262" y="1381998"/>
                  </a:lnTo>
                  <a:lnTo>
                    <a:pt x="661305" y="1380034"/>
                  </a:lnTo>
                  <a:lnTo>
                    <a:pt x="666542" y="1379847"/>
                  </a:lnTo>
                  <a:lnTo>
                    <a:pt x="672434" y="1385459"/>
                  </a:lnTo>
                  <a:lnTo>
                    <a:pt x="681787" y="1390041"/>
                  </a:lnTo>
                  <a:lnTo>
                    <a:pt x="691607" y="1390509"/>
                  </a:lnTo>
                  <a:lnTo>
                    <a:pt x="694787" y="1393221"/>
                  </a:lnTo>
                  <a:lnTo>
                    <a:pt x="698153" y="1396494"/>
                  </a:lnTo>
                  <a:lnTo>
                    <a:pt x="698714" y="1397056"/>
                  </a:lnTo>
                  <a:lnTo>
                    <a:pt x="701240" y="1400422"/>
                  </a:lnTo>
                  <a:lnTo>
                    <a:pt x="703858" y="1404257"/>
                  </a:lnTo>
                  <a:lnTo>
                    <a:pt x="705074" y="1405753"/>
                  </a:lnTo>
                  <a:lnTo>
                    <a:pt x="707880" y="1409962"/>
                  </a:lnTo>
                  <a:lnTo>
                    <a:pt x="713865" y="1406314"/>
                  </a:lnTo>
                  <a:lnTo>
                    <a:pt x="722563" y="1398178"/>
                  </a:lnTo>
                  <a:lnTo>
                    <a:pt x="727614" y="1391631"/>
                  </a:lnTo>
                  <a:lnTo>
                    <a:pt x="731167" y="1387516"/>
                  </a:lnTo>
                  <a:lnTo>
                    <a:pt x="736498" y="1384336"/>
                  </a:lnTo>
                  <a:lnTo>
                    <a:pt x="741361" y="1387797"/>
                  </a:lnTo>
                  <a:lnTo>
                    <a:pt x="754361" y="1393221"/>
                  </a:lnTo>
                  <a:lnTo>
                    <a:pt x="754174" y="1395279"/>
                  </a:lnTo>
                  <a:lnTo>
                    <a:pt x="755296" y="1398833"/>
                  </a:lnTo>
                  <a:lnTo>
                    <a:pt x="757541" y="1405005"/>
                  </a:lnTo>
                  <a:lnTo>
                    <a:pt x="759505" y="1409214"/>
                  </a:lnTo>
                  <a:lnTo>
                    <a:pt x="760627" y="1416696"/>
                  </a:lnTo>
                  <a:lnTo>
                    <a:pt x="761002" y="1419501"/>
                  </a:lnTo>
                  <a:lnTo>
                    <a:pt x="761749" y="1421839"/>
                  </a:lnTo>
                  <a:lnTo>
                    <a:pt x="762310" y="1423803"/>
                  </a:lnTo>
                  <a:lnTo>
                    <a:pt x="762498" y="1426141"/>
                  </a:lnTo>
                  <a:lnTo>
                    <a:pt x="763526" y="1432688"/>
                  </a:lnTo>
                  <a:lnTo>
                    <a:pt x="763807" y="1436055"/>
                  </a:lnTo>
                  <a:lnTo>
                    <a:pt x="764275" y="1438206"/>
                  </a:lnTo>
                  <a:lnTo>
                    <a:pt x="765303" y="1440638"/>
                  </a:lnTo>
                  <a:lnTo>
                    <a:pt x="765771" y="1443069"/>
                  </a:lnTo>
                  <a:lnTo>
                    <a:pt x="766706" y="1445407"/>
                  </a:lnTo>
                  <a:lnTo>
                    <a:pt x="767548" y="1447932"/>
                  </a:lnTo>
                  <a:lnTo>
                    <a:pt x="768764" y="1450551"/>
                  </a:lnTo>
                  <a:lnTo>
                    <a:pt x="769793" y="1452983"/>
                  </a:lnTo>
                  <a:lnTo>
                    <a:pt x="769793" y="1453357"/>
                  </a:lnTo>
                  <a:lnTo>
                    <a:pt x="771009" y="1455414"/>
                  </a:lnTo>
                  <a:lnTo>
                    <a:pt x="771756" y="1457472"/>
                  </a:lnTo>
                  <a:lnTo>
                    <a:pt x="771476" y="1459810"/>
                  </a:lnTo>
                  <a:lnTo>
                    <a:pt x="772317" y="1463925"/>
                  </a:lnTo>
                  <a:lnTo>
                    <a:pt x="767922" y="1473745"/>
                  </a:lnTo>
                  <a:lnTo>
                    <a:pt x="766332" y="1476551"/>
                  </a:lnTo>
                  <a:lnTo>
                    <a:pt x="764555" y="1484033"/>
                  </a:lnTo>
                  <a:lnTo>
                    <a:pt x="762498" y="1487493"/>
                  </a:lnTo>
                  <a:lnTo>
                    <a:pt x="756793" y="1488896"/>
                  </a:lnTo>
                  <a:lnTo>
                    <a:pt x="749966" y="1489270"/>
                  </a:lnTo>
                  <a:lnTo>
                    <a:pt x="743793" y="1490486"/>
                  </a:lnTo>
                  <a:lnTo>
                    <a:pt x="742671" y="1490860"/>
                  </a:lnTo>
                  <a:lnTo>
                    <a:pt x="736124" y="1492637"/>
                  </a:lnTo>
                  <a:lnTo>
                    <a:pt x="733131" y="1493291"/>
                  </a:lnTo>
                  <a:lnTo>
                    <a:pt x="729484" y="1501896"/>
                  </a:lnTo>
                  <a:lnTo>
                    <a:pt x="727426" y="1507788"/>
                  </a:lnTo>
                  <a:lnTo>
                    <a:pt x="726491" y="1510126"/>
                  </a:lnTo>
                  <a:lnTo>
                    <a:pt x="725369" y="1512370"/>
                  </a:lnTo>
                  <a:lnTo>
                    <a:pt x="724153" y="1514895"/>
                  </a:lnTo>
                  <a:lnTo>
                    <a:pt x="721348" y="1519852"/>
                  </a:lnTo>
                  <a:lnTo>
                    <a:pt x="714333" y="1578772"/>
                  </a:lnTo>
                  <a:lnTo>
                    <a:pt x="714520" y="1581297"/>
                  </a:lnTo>
                  <a:lnTo>
                    <a:pt x="714520" y="1584290"/>
                  </a:lnTo>
                  <a:lnTo>
                    <a:pt x="715175" y="1590369"/>
                  </a:lnTo>
                  <a:lnTo>
                    <a:pt x="713585" y="1590369"/>
                  </a:lnTo>
                  <a:lnTo>
                    <a:pt x="710966" y="1591304"/>
                  </a:lnTo>
                  <a:lnTo>
                    <a:pt x="704607" y="1590650"/>
                  </a:lnTo>
                  <a:lnTo>
                    <a:pt x="696844" y="1590462"/>
                  </a:lnTo>
                  <a:lnTo>
                    <a:pt x="687305" y="1588124"/>
                  </a:lnTo>
                  <a:lnTo>
                    <a:pt x="683283" y="1593175"/>
                  </a:lnTo>
                  <a:lnTo>
                    <a:pt x="680103" y="1597570"/>
                  </a:lnTo>
                  <a:lnTo>
                    <a:pt x="678700" y="1599347"/>
                  </a:lnTo>
                  <a:lnTo>
                    <a:pt x="672528" y="1607858"/>
                  </a:lnTo>
                  <a:lnTo>
                    <a:pt x="664111" y="1611505"/>
                  </a:lnTo>
                  <a:lnTo>
                    <a:pt x="651766" y="1648728"/>
                  </a:lnTo>
                  <a:lnTo>
                    <a:pt x="651018" y="1647605"/>
                  </a:lnTo>
                  <a:lnTo>
                    <a:pt x="650550" y="1647792"/>
                  </a:lnTo>
                  <a:lnTo>
                    <a:pt x="650550" y="1654433"/>
                  </a:lnTo>
                  <a:lnTo>
                    <a:pt x="658032" y="1682677"/>
                  </a:lnTo>
                  <a:lnTo>
                    <a:pt x="658687" y="1687259"/>
                  </a:lnTo>
                  <a:lnTo>
                    <a:pt x="650924" y="1709331"/>
                  </a:lnTo>
                  <a:lnTo>
                    <a:pt x="650924" y="1715784"/>
                  </a:lnTo>
                  <a:lnTo>
                    <a:pt x="650924" y="1718590"/>
                  </a:lnTo>
                  <a:lnTo>
                    <a:pt x="650737" y="1724762"/>
                  </a:lnTo>
                  <a:lnTo>
                    <a:pt x="646435" y="1730093"/>
                  </a:lnTo>
                  <a:lnTo>
                    <a:pt x="644938" y="1731590"/>
                  </a:lnTo>
                  <a:lnTo>
                    <a:pt x="641384" y="1735798"/>
                  </a:lnTo>
                  <a:lnTo>
                    <a:pt x="635492" y="1742812"/>
                  </a:lnTo>
                  <a:lnTo>
                    <a:pt x="627824" y="1752352"/>
                  </a:lnTo>
                  <a:lnTo>
                    <a:pt x="623709" y="1757028"/>
                  </a:lnTo>
                  <a:lnTo>
                    <a:pt x="621558" y="1759927"/>
                  </a:lnTo>
                  <a:lnTo>
                    <a:pt x="618472" y="1763575"/>
                  </a:lnTo>
                  <a:lnTo>
                    <a:pt x="616507" y="1765819"/>
                  </a:lnTo>
                  <a:lnTo>
                    <a:pt x="619219" y="1769841"/>
                  </a:lnTo>
                  <a:lnTo>
                    <a:pt x="621932" y="1774517"/>
                  </a:lnTo>
                  <a:lnTo>
                    <a:pt x="622493" y="1775639"/>
                  </a:lnTo>
                  <a:lnTo>
                    <a:pt x="622773" y="1776294"/>
                  </a:lnTo>
                  <a:lnTo>
                    <a:pt x="623148" y="1776948"/>
                  </a:lnTo>
                  <a:lnTo>
                    <a:pt x="625111" y="1780409"/>
                  </a:lnTo>
                  <a:lnTo>
                    <a:pt x="627076" y="1783682"/>
                  </a:lnTo>
                  <a:lnTo>
                    <a:pt x="631752" y="1791725"/>
                  </a:lnTo>
                  <a:lnTo>
                    <a:pt x="632968" y="1795747"/>
                  </a:lnTo>
                  <a:lnTo>
                    <a:pt x="633248" y="1796027"/>
                  </a:lnTo>
                  <a:lnTo>
                    <a:pt x="635680" y="1793315"/>
                  </a:lnTo>
                  <a:lnTo>
                    <a:pt x="637924" y="1790416"/>
                  </a:lnTo>
                  <a:lnTo>
                    <a:pt x="639982" y="1787330"/>
                  </a:lnTo>
                  <a:lnTo>
                    <a:pt x="641104" y="1784898"/>
                  </a:lnTo>
                  <a:lnTo>
                    <a:pt x="642039" y="1782653"/>
                  </a:lnTo>
                  <a:lnTo>
                    <a:pt x="643349" y="1780128"/>
                  </a:lnTo>
                  <a:lnTo>
                    <a:pt x="644284" y="1777977"/>
                  </a:lnTo>
                  <a:lnTo>
                    <a:pt x="645780" y="1772179"/>
                  </a:lnTo>
                  <a:lnTo>
                    <a:pt x="647276" y="1767783"/>
                  </a:lnTo>
                  <a:lnTo>
                    <a:pt x="650363" y="1769841"/>
                  </a:lnTo>
                  <a:lnTo>
                    <a:pt x="651111" y="1770682"/>
                  </a:lnTo>
                  <a:lnTo>
                    <a:pt x="653636" y="1775359"/>
                  </a:lnTo>
                  <a:lnTo>
                    <a:pt x="654478" y="1776668"/>
                  </a:lnTo>
                  <a:lnTo>
                    <a:pt x="668787" y="1800142"/>
                  </a:lnTo>
                  <a:lnTo>
                    <a:pt x="669068" y="1799955"/>
                  </a:lnTo>
                  <a:lnTo>
                    <a:pt x="671967" y="1798926"/>
                  </a:lnTo>
                  <a:lnTo>
                    <a:pt x="676924" y="1795934"/>
                  </a:lnTo>
                  <a:lnTo>
                    <a:pt x="681974" y="1792006"/>
                  </a:lnTo>
                  <a:lnTo>
                    <a:pt x="692261" y="1762920"/>
                  </a:lnTo>
                  <a:lnTo>
                    <a:pt x="715362" y="1779661"/>
                  </a:lnTo>
                  <a:lnTo>
                    <a:pt x="719945" y="1785553"/>
                  </a:lnTo>
                  <a:lnTo>
                    <a:pt x="727707" y="1795373"/>
                  </a:lnTo>
                  <a:lnTo>
                    <a:pt x="730513" y="1799581"/>
                  </a:lnTo>
                  <a:lnTo>
                    <a:pt x="733131" y="1801919"/>
                  </a:lnTo>
                  <a:lnTo>
                    <a:pt x="738462" y="1807157"/>
                  </a:lnTo>
                  <a:lnTo>
                    <a:pt x="744541" y="1813236"/>
                  </a:lnTo>
                  <a:lnTo>
                    <a:pt x="748282" y="1815480"/>
                  </a:lnTo>
                  <a:lnTo>
                    <a:pt x="751649" y="1814264"/>
                  </a:lnTo>
                  <a:lnTo>
                    <a:pt x="761375" y="1810430"/>
                  </a:lnTo>
                  <a:lnTo>
                    <a:pt x="763433" y="1809401"/>
                  </a:lnTo>
                  <a:lnTo>
                    <a:pt x="770915" y="1806502"/>
                  </a:lnTo>
                  <a:lnTo>
                    <a:pt x="774094" y="1805941"/>
                  </a:lnTo>
                  <a:lnTo>
                    <a:pt x="783167" y="1801919"/>
                  </a:lnTo>
                  <a:lnTo>
                    <a:pt x="790181" y="1800797"/>
                  </a:lnTo>
                  <a:lnTo>
                    <a:pt x="796914" y="1799675"/>
                  </a:lnTo>
                  <a:lnTo>
                    <a:pt x="801871" y="1799675"/>
                  </a:lnTo>
                  <a:lnTo>
                    <a:pt x="804396" y="1801919"/>
                  </a:lnTo>
                  <a:lnTo>
                    <a:pt x="810569" y="1805193"/>
                  </a:lnTo>
                  <a:lnTo>
                    <a:pt x="816274" y="1809120"/>
                  </a:lnTo>
                  <a:lnTo>
                    <a:pt x="818425" y="1811085"/>
                  </a:lnTo>
                  <a:lnTo>
                    <a:pt x="822540" y="1814077"/>
                  </a:lnTo>
                  <a:lnTo>
                    <a:pt x="828525" y="1818847"/>
                  </a:lnTo>
                  <a:lnTo>
                    <a:pt x="831424" y="1822401"/>
                  </a:lnTo>
                  <a:lnTo>
                    <a:pt x="832734" y="1824833"/>
                  </a:lnTo>
                  <a:lnTo>
                    <a:pt x="835072" y="1828574"/>
                  </a:lnTo>
                  <a:lnTo>
                    <a:pt x="835446" y="1829415"/>
                  </a:lnTo>
                  <a:lnTo>
                    <a:pt x="839655" y="1838768"/>
                  </a:lnTo>
                  <a:lnTo>
                    <a:pt x="841993" y="1847746"/>
                  </a:lnTo>
                  <a:lnTo>
                    <a:pt x="844705" y="1858595"/>
                  </a:lnTo>
                  <a:lnTo>
                    <a:pt x="846201" y="1865515"/>
                  </a:lnTo>
                  <a:lnTo>
                    <a:pt x="846669" y="1870472"/>
                  </a:lnTo>
                  <a:lnTo>
                    <a:pt x="846856" y="1873558"/>
                  </a:lnTo>
                  <a:lnTo>
                    <a:pt x="847697" y="1880853"/>
                  </a:lnTo>
                  <a:lnTo>
                    <a:pt x="848727" y="1886091"/>
                  </a:lnTo>
                  <a:lnTo>
                    <a:pt x="849381" y="1888616"/>
                  </a:lnTo>
                  <a:lnTo>
                    <a:pt x="850129" y="1891328"/>
                  </a:lnTo>
                  <a:lnTo>
                    <a:pt x="851158" y="1894040"/>
                  </a:lnTo>
                  <a:lnTo>
                    <a:pt x="852187" y="1897407"/>
                  </a:lnTo>
                  <a:lnTo>
                    <a:pt x="853590" y="1901709"/>
                  </a:lnTo>
                  <a:lnTo>
                    <a:pt x="856770" y="1907507"/>
                  </a:lnTo>
                  <a:lnTo>
                    <a:pt x="860417" y="1913119"/>
                  </a:lnTo>
                  <a:lnTo>
                    <a:pt x="871827" y="1915363"/>
                  </a:lnTo>
                  <a:lnTo>
                    <a:pt x="880524" y="1917140"/>
                  </a:lnTo>
                  <a:lnTo>
                    <a:pt x="892121" y="1919104"/>
                  </a:lnTo>
                  <a:lnTo>
                    <a:pt x="897546" y="1919759"/>
                  </a:lnTo>
                  <a:lnTo>
                    <a:pt x="900726" y="1920975"/>
                  </a:lnTo>
                  <a:lnTo>
                    <a:pt x="901567" y="1920975"/>
                  </a:lnTo>
                  <a:lnTo>
                    <a:pt x="901848" y="1925744"/>
                  </a:lnTo>
                  <a:lnTo>
                    <a:pt x="902409" y="1929485"/>
                  </a:lnTo>
                  <a:lnTo>
                    <a:pt x="903812" y="1938651"/>
                  </a:lnTo>
                  <a:lnTo>
                    <a:pt x="905308" y="1947255"/>
                  </a:lnTo>
                  <a:lnTo>
                    <a:pt x="905589" y="1949874"/>
                  </a:lnTo>
                  <a:lnTo>
                    <a:pt x="907272" y="1960442"/>
                  </a:lnTo>
                  <a:lnTo>
                    <a:pt x="911855" y="1965024"/>
                  </a:lnTo>
                  <a:lnTo>
                    <a:pt x="914661" y="1966988"/>
                  </a:lnTo>
                  <a:lnTo>
                    <a:pt x="915689" y="1967643"/>
                  </a:lnTo>
                  <a:lnTo>
                    <a:pt x="917185" y="1968952"/>
                  </a:lnTo>
                  <a:lnTo>
                    <a:pt x="922423" y="1971665"/>
                  </a:lnTo>
                  <a:lnTo>
                    <a:pt x="924293" y="1972693"/>
                  </a:lnTo>
                  <a:lnTo>
                    <a:pt x="925977" y="1973535"/>
                  </a:lnTo>
                  <a:lnTo>
                    <a:pt x="927567" y="1974470"/>
                  </a:lnTo>
                  <a:lnTo>
                    <a:pt x="929438" y="1975405"/>
                  </a:lnTo>
                  <a:lnTo>
                    <a:pt x="931121" y="1976434"/>
                  </a:lnTo>
                  <a:lnTo>
                    <a:pt x="932804" y="1977463"/>
                  </a:lnTo>
                  <a:lnTo>
                    <a:pt x="934488" y="1978398"/>
                  </a:lnTo>
                  <a:lnTo>
                    <a:pt x="936452" y="1979520"/>
                  </a:lnTo>
                  <a:lnTo>
                    <a:pt x="938603" y="1980736"/>
                  </a:lnTo>
                  <a:lnTo>
                    <a:pt x="940847" y="1981859"/>
                  </a:lnTo>
                  <a:lnTo>
                    <a:pt x="944962" y="1983542"/>
                  </a:lnTo>
                  <a:lnTo>
                    <a:pt x="950200" y="1985787"/>
                  </a:lnTo>
                  <a:lnTo>
                    <a:pt x="955624" y="1988031"/>
                  </a:lnTo>
                  <a:lnTo>
                    <a:pt x="958991" y="1990650"/>
                  </a:lnTo>
                  <a:lnTo>
                    <a:pt x="964041" y="1994391"/>
                  </a:lnTo>
                  <a:lnTo>
                    <a:pt x="971055" y="1993736"/>
                  </a:lnTo>
                  <a:lnTo>
                    <a:pt x="977228" y="1993175"/>
                  </a:lnTo>
                  <a:lnTo>
                    <a:pt x="977602" y="1994110"/>
                  </a:lnTo>
                  <a:lnTo>
                    <a:pt x="977602" y="1994297"/>
                  </a:lnTo>
                  <a:lnTo>
                    <a:pt x="977322" y="1994391"/>
                  </a:lnTo>
                  <a:lnTo>
                    <a:pt x="978444" y="2000002"/>
                  </a:lnTo>
                  <a:lnTo>
                    <a:pt x="980782" y="2007391"/>
                  </a:lnTo>
                  <a:lnTo>
                    <a:pt x="981156" y="2013470"/>
                  </a:lnTo>
                  <a:lnTo>
                    <a:pt x="977789" y="2022261"/>
                  </a:lnTo>
                  <a:lnTo>
                    <a:pt x="978163" y="2026282"/>
                  </a:lnTo>
                  <a:lnTo>
                    <a:pt x="980595" y="2032081"/>
                  </a:lnTo>
                  <a:lnTo>
                    <a:pt x="981904" y="2038534"/>
                  </a:lnTo>
                  <a:lnTo>
                    <a:pt x="982933" y="2046670"/>
                  </a:lnTo>
                  <a:lnTo>
                    <a:pt x="982559" y="2051440"/>
                  </a:lnTo>
                  <a:lnTo>
                    <a:pt x="984616" y="2054527"/>
                  </a:lnTo>
                  <a:lnTo>
                    <a:pt x="984616" y="2058548"/>
                  </a:lnTo>
                  <a:lnTo>
                    <a:pt x="983307" y="2063318"/>
                  </a:lnTo>
                  <a:lnTo>
                    <a:pt x="979940" y="2068087"/>
                  </a:lnTo>
                  <a:lnTo>
                    <a:pt x="980408" y="2071454"/>
                  </a:lnTo>
                  <a:lnTo>
                    <a:pt x="982652" y="2078469"/>
                  </a:lnTo>
                  <a:lnTo>
                    <a:pt x="993969" y="2073699"/>
                  </a:lnTo>
                  <a:lnTo>
                    <a:pt x="993969" y="2081929"/>
                  </a:lnTo>
                  <a:lnTo>
                    <a:pt x="998551" y="2095116"/>
                  </a:lnTo>
                  <a:lnTo>
                    <a:pt x="1001825" y="2103065"/>
                  </a:lnTo>
                  <a:lnTo>
                    <a:pt x="1002011" y="2105216"/>
                  </a:lnTo>
                  <a:lnTo>
                    <a:pt x="1007249" y="2109051"/>
                  </a:lnTo>
                  <a:lnTo>
                    <a:pt x="1011084" y="2111669"/>
                  </a:lnTo>
                  <a:lnTo>
                    <a:pt x="1016788" y="2113821"/>
                  </a:lnTo>
                  <a:lnTo>
                    <a:pt x="1023803" y="2111763"/>
                  </a:lnTo>
                  <a:lnTo>
                    <a:pt x="1025392" y="2113540"/>
                  </a:lnTo>
                  <a:lnTo>
                    <a:pt x="1028292" y="2116720"/>
                  </a:lnTo>
                  <a:lnTo>
                    <a:pt x="1027357" y="2120741"/>
                  </a:lnTo>
                  <a:lnTo>
                    <a:pt x="1026795" y="2124482"/>
                  </a:lnTo>
                  <a:lnTo>
                    <a:pt x="1026515" y="2128410"/>
                  </a:lnTo>
                  <a:lnTo>
                    <a:pt x="1025018" y="2133180"/>
                  </a:lnTo>
                  <a:lnTo>
                    <a:pt x="1023241" y="2138137"/>
                  </a:lnTo>
                  <a:lnTo>
                    <a:pt x="1023241" y="2141878"/>
                  </a:lnTo>
                  <a:lnTo>
                    <a:pt x="1023335" y="2147302"/>
                  </a:lnTo>
                  <a:lnTo>
                    <a:pt x="1022961" y="2152165"/>
                  </a:lnTo>
                  <a:lnTo>
                    <a:pt x="1022026" y="2157496"/>
                  </a:lnTo>
                  <a:lnTo>
                    <a:pt x="1021745" y="2160395"/>
                  </a:lnTo>
                  <a:lnTo>
                    <a:pt x="1020810" y="2169935"/>
                  </a:lnTo>
                  <a:lnTo>
                    <a:pt x="1021652" y="2174424"/>
                  </a:lnTo>
                  <a:lnTo>
                    <a:pt x="1022774" y="2178258"/>
                  </a:lnTo>
                  <a:lnTo>
                    <a:pt x="1025299" y="2183215"/>
                  </a:lnTo>
                  <a:lnTo>
                    <a:pt x="1025953" y="2184244"/>
                  </a:lnTo>
                  <a:lnTo>
                    <a:pt x="1027357" y="2186208"/>
                  </a:lnTo>
                  <a:lnTo>
                    <a:pt x="1029040" y="2188546"/>
                  </a:lnTo>
                  <a:lnTo>
                    <a:pt x="1030910" y="2190323"/>
                  </a:lnTo>
                  <a:lnTo>
                    <a:pt x="1033249" y="2192755"/>
                  </a:lnTo>
                  <a:lnTo>
                    <a:pt x="1034277" y="2194718"/>
                  </a:lnTo>
                  <a:lnTo>
                    <a:pt x="1036896" y="2201359"/>
                  </a:lnTo>
                  <a:lnTo>
                    <a:pt x="1038112" y="2204164"/>
                  </a:lnTo>
                  <a:lnTo>
                    <a:pt x="1039234" y="2205661"/>
                  </a:lnTo>
                  <a:lnTo>
                    <a:pt x="1039421" y="2208092"/>
                  </a:lnTo>
                  <a:lnTo>
                    <a:pt x="1040169" y="2209402"/>
                  </a:lnTo>
                  <a:lnTo>
                    <a:pt x="1027076" y="2250084"/>
                  </a:lnTo>
                  <a:lnTo>
                    <a:pt x="1018472" y="2270005"/>
                  </a:lnTo>
                  <a:lnTo>
                    <a:pt x="1013515" y="2286839"/>
                  </a:lnTo>
                  <a:lnTo>
                    <a:pt x="1019407" y="2297688"/>
                  </a:lnTo>
                  <a:lnTo>
                    <a:pt x="1025580" y="2307321"/>
                  </a:lnTo>
                  <a:lnTo>
                    <a:pt x="1028760" y="2304235"/>
                  </a:lnTo>
                  <a:lnTo>
                    <a:pt x="1029227" y="2304048"/>
                  </a:lnTo>
                  <a:lnTo>
                    <a:pt x="1032220" y="2303206"/>
                  </a:lnTo>
                  <a:lnTo>
                    <a:pt x="1049615" y="2298342"/>
                  </a:lnTo>
                  <a:lnTo>
                    <a:pt x="1068881" y="2299278"/>
                  </a:lnTo>
                  <a:lnTo>
                    <a:pt x="1082068" y="2298623"/>
                  </a:lnTo>
                  <a:lnTo>
                    <a:pt x="1094413" y="2297969"/>
                  </a:lnTo>
                  <a:lnTo>
                    <a:pt x="1108255" y="2297314"/>
                  </a:lnTo>
                  <a:lnTo>
                    <a:pt x="1109471" y="2296940"/>
                  </a:lnTo>
                  <a:lnTo>
                    <a:pt x="1113305" y="2296659"/>
                  </a:lnTo>
                  <a:lnTo>
                    <a:pt x="1119010" y="2295911"/>
                  </a:lnTo>
                  <a:lnTo>
                    <a:pt x="1128268" y="2294602"/>
                  </a:lnTo>
                  <a:lnTo>
                    <a:pt x="1139024" y="2293105"/>
                  </a:lnTo>
                  <a:lnTo>
                    <a:pt x="1148470" y="2291796"/>
                  </a:lnTo>
                  <a:lnTo>
                    <a:pt x="1157167" y="2290487"/>
                  </a:lnTo>
                  <a:lnTo>
                    <a:pt x="1159225" y="2289364"/>
                  </a:lnTo>
                  <a:lnTo>
                    <a:pt x="1159412" y="2289551"/>
                  </a:lnTo>
                  <a:lnTo>
                    <a:pt x="1169886" y="2285623"/>
                  </a:lnTo>
                  <a:lnTo>
                    <a:pt x="1187843" y="2278890"/>
                  </a:lnTo>
                  <a:lnTo>
                    <a:pt x="1197944" y="2274962"/>
                  </a:lnTo>
                  <a:lnTo>
                    <a:pt x="1203087" y="2272904"/>
                  </a:lnTo>
                  <a:lnTo>
                    <a:pt x="1198131" y="2258689"/>
                  </a:lnTo>
                  <a:lnTo>
                    <a:pt x="1203462" y="2227452"/>
                  </a:lnTo>
                  <a:lnTo>
                    <a:pt x="1210850" y="2225394"/>
                  </a:lnTo>
                  <a:lnTo>
                    <a:pt x="1211972" y="2225020"/>
                  </a:lnTo>
                  <a:lnTo>
                    <a:pt x="1215620" y="2223898"/>
                  </a:lnTo>
                  <a:lnTo>
                    <a:pt x="1218425" y="2222962"/>
                  </a:lnTo>
                  <a:lnTo>
                    <a:pt x="1220296" y="2222495"/>
                  </a:lnTo>
                  <a:lnTo>
                    <a:pt x="1221231" y="2224272"/>
                  </a:lnTo>
                  <a:lnTo>
                    <a:pt x="1224130" y="2226329"/>
                  </a:lnTo>
                  <a:lnTo>
                    <a:pt x="1224317" y="2227265"/>
                  </a:lnTo>
                  <a:lnTo>
                    <a:pt x="1224504" y="2227919"/>
                  </a:lnTo>
                  <a:lnTo>
                    <a:pt x="1224878" y="2228574"/>
                  </a:lnTo>
                  <a:lnTo>
                    <a:pt x="1225346" y="2228948"/>
                  </a:lnTo>
                  <a:lnTo>
                    <a:pt x="1226468" y="2229509"/>
                  </a:lnTo>
                  <a:lnTo>
                    <a:pt x="1227123" y="2230070"/>
                  </a:lnTo>
                  <a:lnTo>
                    <a:pt x="1229835" y="2236149"/>
                  </a:lnTo>
                  <a:lnTo>
                    <a:pt x="1236382" y="2231941"/>
                  </a:lnTo>
                  <a:lnTo>
                    <a:pt x="1237878" y="2225207"/>
                  </a:lnTo>
                  <a:lnTo>
                    <a:pt x="1238346" y="2223711"/>
                  </a:lnTo>
                  <a:lnTo>
                    <a:pt x="1238813" y="2220905"/>
                  </a:lnTo>
                  <a:lnTo>
                    <a:pt x="1239281" y="2219315"/>
                  </a:lnTo>
                  <a:lnTo>
                    <a:pt x="1240310" y="2217258"/>
                  </a:lnTo>
                  <a:lnTo>
                    <a:pt x="1240123" y="2214171"/>
                  </a:lnTo>
                  <a:lnTo>
                    <a:pt x="1239655" y="2213143"/>
                  </a:lnTo>
                  <a:lnTo>
                    <a:pt x="1270144" y="2201826"/>
                  </a:lnTo>
                  <a:lnTo>
                    <a:pt x="1270424" y="2201172"/>
                  </a:lnTo>
                  <a:lnTo>
                    <a:pt x="1275568" y="2200891"/>
                  </a:lnTo>
                  <a:lnTo>
                    <a:pt x="1289784" y="2200049"/>
                  </a:lnTo>
                  <a:lnTo>
                    <a:pt x="1299230" y="2199488"/>
                  </a:lnTo>
                  <a:lnTo>
                    <a:pt x="1304841" y="2199020"/>
                  </a:lnTo>
                  <a:lnTo>
                    <a:pt x="1307740" y="2198834"/>
                  </a:lnTo>
                  <a:lnTo>
                    <a:pt x="1312042" y="2198459"/>
                  </a:lnTo>
                  <a:lnTo>
                    <a:pt x="1315784" y="2206970"/>
                  </a:lnTo>
                  <a:lnTo>
                    <a:pt x="1316719" y="2213049"/>
                  </a:lnTo>
                  <a:lnTo>
                    <a:pt x="1316999" y="2214826"/>
                  </a:lnTo>
                  <a:lnTo>
                    <a:pt x="1317280" y="2216135"/>
                  </a:lnTo>
                  <a:lnTo>
                    <a:pt x="1317747" y="2219502"/>
                  </a:lnTo>
                  <a:lnTo>
                    <a:pt x="1320366" y="2228761"/>
                  </a:lnTo>
                  <a:lnTo>
                    <a:pt x="1324761" y="2239142"/>
                  </a:lnTo>
                  <a:lnTo>
                    <a:pt x="1311481" y="2246998"/>
                  </a:lnTo>
                  <a:lnTo>
                    <a:pt x="1311200" y="2246998"/>
                  </a:lnTo>
                  <a:lnTo>
                    <a:pt x="1312604" y="2251768"/>
                  </a:lnTo>
                  <a:lnTo>
                    <a:pt x="1334301" y="2272062"/>
                  </a:lnTo>
                  <a:lnTo>
                    <a:pt x="1343186" y="2289364"/>
                  </a:lnTo>
                  <a:lnTo>
                    <a:pt x="1354783" y="2294415"/>
                  </a:lnTo>
                  <a:lnTo>
                    <a:pt x="1354783" y="2294602"/>
                  </a:lnTo>
                  <a:lnTo>
                    <a:pt x="1356185" y="2301148"/>
                  </a:lnTo>
                  <a:lnTo>
                    <a:pt x="1359365" y="2314990"/>
                  </a:lnTo>
                  <a:lnTo>
                    <a:pt x="1360955" y="2322472"/>
                  </a:lnTo>
                  <a:lnTo>
                    <a:pt x="1377603" y="2332198"/>
                  </a:lnTo>
                  <a:lnTo>
                    <a:pt x="1379566" y="2331544"/>
                  </a:lnTo>
                  <a:lnTo>
                    <a:pt x="1388545" y="2328551"/>
                  </a:lnTo>
                  <a:lnTo>
                    <a:pt x="1408559" y="2326774"/>
                  </a:lnTo>
                  <a:lnTo>
                    <a:pt x="1416508" y="2326119"/>
                  </a:lnTo>
                  <a:lnTo>
                    <a:pt x="1421278" y="2325838"/>
                  </a:lnTo>
                  <a:lnTo>
                    <a:pt x="1422961" y="2326961"/>
                  </a:lnTo>
                  <a:lnTo>
                    <a:pt x="1432220" y="2330515"/>
                  </a:lnTo>
                  <a:lnTo>
                    <a:pt x="1435494" y="2331917"/>
                  </a:lnTo>
                  <a:lnTo>
                    <a:pt x="1437738" y="2330421"/>
                  </a:lnTo>
                  <a:lnTo>
                    <a:pt x="1449616" y="2323033"/>
                  </a:lnTo>
                  <a:lnTo>
                    <a:pt x="1448119" y="2321162"/>
                  </a:lnTo>
                  <a:lnTo>
                    <a:pt x="1446342" y="2318918"/>
                  </a:lnTo>
                  <a:lnTo>
                    <a:pt x="1445033" y="2316767"/>
                  </a:lnTo>
                  <a:lnTo>
                    <a:pt x="1440731" y="2310127"/>
                  </a:lnTo>
                  <a:lnTo>
                    <a:pt x="1447184" y="2306386"/>
                  </a:lnTo>
                  <a:lnTo>
                    <a:pt x="1482723" y="2298623"/>
                  </a:lnTo>
                  <a:lnTo>
                    <a:pt x="1486464" y="2297407"/>
                  </a:lnTo>
                  <a:lnTo>
                    <a:pt x="1495442" y="2295163"/>
                  </a:lnTo>
                  <a:lnTo>
                    <a:pt x="1495442" y="2291702"/>
                  </a:lnTo>
                  <a:lnTo>
                    <a:pt x="1495255" y="2287775"/>
                  </a:lnTo>
                  <a:lnTo>
                    <a:pt x="1495068" y="2285156"/>
                  </a:lnTo>
                  <a:lnTo>
                    <a:pt x="1493946" y="2276365"/>
                  </a:lnTo>
                  <a:lnTo>
                    <a:pt x="1492263" y="2264300"/>
                  </a:lnTo>
                  <a:lnTo>
                    <a:pt x="1500867" y="2261962"/>
                  </a:lnTo>
                  <a:lnTo>
                    <a:pt x="1508722" y="2259717"/>
                  </a:lnTo>
                  <a:lnTo>
                    <a:pt x="1514989" y="2258221"/>
                  </a:lnTo>
                  <a:lnTo>
                    <a:pt x="1516766" y="2252610"/>
                  </a:lnTo>
                  <a:lnTo>
                    <a:pt x="1520600" y="2241293"/>
                  </a:lnTo>
                  <a:lnTo>
                    <a:pt x="1513679" y="2232502"/>
                  </a:lnTo>
                  <a:lnTo>
                    <a:pt x="1510032" y="2227639"/>
                  </a:lnTo>
                  <a:lnTo>
                    <a:pt x="1507787" y="2215481"/>
                  </a:lnTo>
                  <a:lnTo>
                    <a:pt x="1505823" y="2205941"/>
                  </a:lnTo>
                  <a:lnTo>
                    <a:pt x="1505262" y="2203042"/>
                  </a:lnTo>
                  <a:lnTo>
                    <a:pt x="1504327" y="2198272"/>
                  </a:lnTo>
                  <a:lnTo>
                    <a:pt x="1502831" y="2190229"/>
                  </a:lnTo>
                  <a:lnTo>
                    <a:pt x="1511248" y="2188733"/>
                  </a:lnTo>
                  <a:lnTo>
                    <a:pt x="1520039" y="2187237"/>
                  </a:lnTo>
                  <a:lnTo>
                    <a:pt x="1528456" y="2185834"/>
                  </a:lnTo>
                  <a:lnTo>
                    <a:pt x="1533880" y="2184899"/>
                  </a:lnTo>
                  <a:lnTo>
                    <a:pt x="1527240" y="2152913"/>
                  </a:lnTo>
                  <a:lnTo>
                    <a:pt x="1526398" y="2151323"/>
                  </a:lnTo>
                  <a:lnTo>
                    <a:pt x="1527989" y="2149453"/>
                  </a:lnTo>
                  <a:lnTo>
                    <a:pt x="1530701" y="2145525"/>
                  </a:lnTo>
                  <a:lnTo>
                    <a:pt x="1539024" y="2143655"/>
                  </a:lnTo>
                  <a:lnTo>
                    <a:pt x="1547909" y="2141690"/>
                  </a:lnTo>
                  <a:lnTo>
                    <a:pt x="1556700" y="2139540"/>
                  </a:lnTo>
                  <a:lnTo>
                    <a:pt x="1554269" y="2130187"/>
                  </a:lnTo>
                  <a:lnTo>
                    <a:pt x="1551463" y="2119245"/>
                  </a:lnTo>
                  <a:lnTo>
                    <a:pt x="1559599" y="2117187"/>
                  </a:lnTo>
                  <a:lnTo>
                    <a:pt x="1568578" y="2114943"/>
                  </a:lnTo>
                  <a:lnTo>
                    <a:pt x="1579801" y="2113821"/>
                  </a:lnTo>
                  <a:lnTo>
                    <a:pt x="1598412" y="2106806"/>
                  </a:lnTo>
                  <a:lnTo>
                    <a:pt x="1611879" y="2103252"/>
                  </a:lnTo>
                  <a:lnTo>
                    <a:pt x="1619735" y="2107367"/>
                  </a:lnTo>
                  <a:lnTo>
                    <a:pt x="1628152" y="2112044"/>
                  </a:lnTo>
                  <a:lnTo>
                    <a:pt x="1637785" y="2117094"/>
                  </a:lnTo>
                  <a:lnTo>
                    <a:pt x="1634231" y="2149546"/>
                  </a:lnTo>
                  <a:lnTo>
                    <a:pt x="1644331" y="2149734"/>
                  </a:lnTo>
                  <a:lnTo>
                    <a:pt x="1661634" y="2149359"/>
                  </a:lnTo>
                  <a:lnTo>
                    <a:pt x="1666403" y="2148611"/>
                  </a:lnTo>
                  <a:lnTo>
                    <a:pt x="1674914" y="2148331"/>
                  </a:lnTo>
                  <a:lnTo>
                    <a:pt x="1699604" y="2137201"/>
                  </a:lnTo>
                  <a:lnTo>
                    <a:pt x="1723733" y="2120554"/>
                  </a:lnTo>
                  <a:lnTo>
                    <a:pt x="1732992" y="2115036"/>
                  </a:lnTo>
                  <a:lnTo>
                    <a:pt x="1736826" y="2112511"/>
                  </a:lnTo>
                  <a:lnTo>
                    <a:pt x="1743093" y="2107929"/>
                  </a:lnTo>
                  <a:lnTo>
                    <a:pt x="1748049" y="2104655"/>
                  </a:lnTo>
                  <a:lnTo>
                    <a:pt x="1749733" y="2103813"/>
                  </a:lnTo>
                  <a:lnTo>
                    <a:pt x="1751042" y="2102037"/>
                  </a:lnTo>
                  <a:lnTo>
                    <a:pt x="1754035" y="2097641"/>
                  </a:lnTo>
                  <a:lnTo>
                    <a:pt x="1759460" y="2089879"/>
                  </a:lnTo>
                  <a:lnTo>
                    <a:pt x="1773581" y="2080433"/>
                  </a:lnTo>
                  <a:lnTo>
                    <a:pt x="1774891" y="2079591"/>
                  </a:lnTo>
                  <a:lnTo>
                    <a:pt x="1799300" y="2067994"/>
                  </a:lnTo>
                  <a:lnTo>
                    <a:pt x="1804725" y="2065282"/>
                  </a:lnTo>
                  <a:lnTo>
                    <a:pt x="1819408" y="2058642"/>
                  </a:lnTo>
                  <a:lnTo>
                    <a:pt x="1839516" y="2049008"/>
                  </a:lnTo>
                  <a:lnTo>
                    <a:pt x="1849616" y="2044145"/>
                  </a:lnTo>
                  <a:lnTo>
                    <a:pt x="1867386" y="2035635"/>
                  </a:lnTo>
                  <a:lnTo>
                    <a:pt x="1873745" y="2038066"/>
                  </a:lnTo>
                  <a:lnTo>
                    <a:pt x="1884781" y="2044987"/>
                  </a:lnTo>
                  <a:lnTo>
                    <a:pt x="1894788" y="2051534"/>
                  </a:lnTo>
                  <a:lnTo>
                    <a:pt x="1898716" y="2049102"/>
                  </a:lnTo>
                  <a:lnTo>
                    <a:pt x="1900493" y="2048260"/>
                  </a:lnTo>
                  <a:lnTo>
                    <a:pt x="1901521" y="2047699"/>
                  </a:lnTo>
                  <a:lnTo>
                    <a:pt x="1916673" y="2039282"/>
                  </a:lnTo>
                  <a:lnTo>
                    <a:pt x="1931449" y="2030772"/>
                  </a:lnTo>
                  <a:lnTo>
                    <a:pt x="1941456" y="2010477"/>
                  </a:lnTo>
                  <a:lnTo>
                    <a:pt x="1943233" y="2009729"/>
                  </a:lnTo>
                  <a:lnTo>
                    <a:pt x="1946507" y="2008980"/>
                  </a:lnTo>
                  <a:lnTo>
                    <a:pt x="1959787" y="2005239"/>
                  </a:lnTo>
                  <a:lnTo>
                    <a:pt x="1982232" y="2002808"/>
                  </a:lnTo>
                  <a:lnTo>
                    <a:pt x="1989340" y="2001405"/>
                  </a:lnTo>
                  <a:lnTo>
                    <a:pt x="1997009" y="1999161"/>
                  </a:lnTo>
                  <a:lnTo>
                    <a:pt x="2013002" y="1994671"/>
                  </a:lnTo>
                  <a:lnTo>
                    <a:pt x="2018800" y="1992988"/>
                  </a:lnTo>
                  <a:lnTo>
                    <a:pt x="2026469" y="1983449"/>
                  </a:lnTo>
                  <a:lnTo>
                    <a:pt x="2043865" y="1961096"/>
                  </a:lnTo>
                  <a:lnTo>
                    <a:pt x="2044426" y="1960255"/>
                  </a:lnTo>
                  <a:lnTo>
                    <a:pt x="2051159" y="1934161"/>
                  </a:lnTo>
                  <a:lnTo>
                    <a:pt x="2039562" y="1903392"/>
                  </a:lnTo>
                  <a:lnTo>
                    <a:pt x="2039562" y="1901241"/>
                  </a:lnTo>
                  <a:lnTo>
                    <a:pt x="2039843" y="1872810"/>
                  </a:lnTo>
                  <a:lnTo>
                    <a:pt x="2040030" y="1859343"/>
                  </a:lnTo>
                  <a:lnTo>
                    <a:pt x="2071922" y="1835307"/>
                  </a:lnTo>
                  <a:lnTo>
                    <a:pt x="2072764" y="1821559"/>
                  </a:lnTo>
                  <a:lnTo>
                    <a:pt x="2072950" y="1816322"/>
                  </a:lnTo>
                  <a:lnTo>
                    <a:pt x="2054900" y="1804351"/>
                  </a:lnTo>
                  <a:lnTo>
                    <a:pt x="2049569" y="1802855"/>
                  </a:lnTo>
                  <a:lnTo>
                    <a:pt x="2049944" y="1776761"/>
                  </a:lnTo>
                  <a:lnTo>
                    <a:pt x="2050131" y="1759647"/>
                  </a:lnTo>
                  <a:lnTo>
                    <a:pt x="2052001" y="1692871"/>
                  </a:lnTo>
                  <a:lnTo>
                    <a:pt x="2054526" y="1549873"/>
                  </a:lnTo>
                  <a:lnTo>
                    <a:pt x="2054526" y="1542204"/>
                  </a:lnTo>
                  <a:lnTo>
                    <a:pt x="2061260" y="1542298"/>
                  </a:lnTo>
                  <a:lnTo>
                    <a:pt x="2073792" y="1553801"/>
                  </a:lnTo>
                  <a:lnTo>
                    <a:pt x="2094087" y="1537528"/>
                  </a:lnTo>
                  <a:lnTo>
                    <a:pt x="2094648" y="1536873"/>
                  </a:lnTo>
                  <a:lnTo>
                    <a:pt x="2098576" y="1530233"/>
                  </a:lnTo>
                  <a:lnTo>
                    <a:pt x="2109986" y="1509939"/>
                  </a:lnTo>
                  <a:lnTo>
                    <a:pt x="2119338" y="1497780"/>
                  </a:lnTo>
                  <a:lnTo>
                    <a:pt x="2179474" y="1471781"/>
                  </a:lnTo>
                  <a:lnTo>
                    <a:pt x="2197337" y="1472249"/>
                  </a:lnTo>
                  <a:lnTo>
                    <a:pt x="2200984" y="1485061"/>
                  </a:lnTo>
                  <a:lnTo>
                    <a:pt x="2202948" y="1487867"/>
                  </a:lnTo>
                  <a:lnTo>
                    <a:pt x="2204351" y="1495162"/>
                  </a:lnTo>
                  <a:lnTo>
                    <a:pt x="2237178" y="1494414"/>
                  </a:lnTo>
                  <a:lnTo>
                    <a:pt x="2244660" y="1483939"/>
                  </a:lnTo>
                  <a:lnTo>
                    <a:pt x="2249055" y="1477392"/>
                  </a:lnTo>
                  <a:lnTo>
                    <a:pt x="2248682" y="1477018"/>
                  </a:lnTo>
                  <a:lnTo>
                    <a:pt x="2248494" y="1476551"/>
                  </a:lnTo>
                  <a:lnTo>
                    <a:pt x="2247652" y="1475989"/>
                  </a:lnTo>
                  <a:lnTo>
                    <a:pt x="2246998" y="1475335"/>
                  </a:lnTo>
                  <a:lnTo>
                    <a:pt x="2246811" y="1474587"/>
                  </a:lnTo>
                  <a:lnTo>
                    <a:pt x="2240264" y="1431192"/>
                  </a:lnTo>
                  <a:lnTo>
                    <a:pt x="2241854" y="1423710"/>
                  </a:lnTo>
                  <a:lnTo>
                    <a:pt x="2242415" y="1422400"/>
                  </a:lnTo>
                  <a:lnTo>
                    <a:pt x="2241948" y="142324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3E822E81-A627-B9DC-9E33-794F2D17ED33}"/>
                </a:ext>
              </a:extLst>
            </p:cNvPr>
            <p:cNvSpPr>
              <a:spLocks/>
            </p:cNvSpPr>
            <p:nvPr/>
          </p:nvSpPr>
          <p:spPr>
            <a:xfrm>
              <a:off x="8806780" y="618478"/>
              <a:ext cx="2385132" cy="1625814"/>
            </a:xfrm>
            <a:custGeom>
              <a:avLst/>
              <a:gdLst>
                <a:gd name="csX0" fmla="*/ 2383075 w 2385132"/>
                <a:gd name="csY0" fmla="*/ 293477 h 1625814"/>
                <a:gd name="csX1" fmla="*/ 2381953 w 2385132"/>
                <a:gd name="csY1" fmla="*/ 291887 h 1625814"/>
                <a:gd name="csX2" fmla="*/ 2377557 w 2385132"/>
                <a:gd name="csY2" fmla="*/ 288894 h 1625814"/>
                <a:gd name="csX3" fmla="*/ 2374190 w 2385132"/>
                <a:gd name="csY3" fmla="*/ 286930 h 1625814"/>
                <a:gd name="csX4" fmla="*/ 2373349 w 2385132"/>
                <a:gd name="csY4" fmla="*/ 285902 h 1625814"/>
                <a:gd name="csX5" fmla="*/ 2372881 w 2385132"/>
                <a:gd name="csY5" fmla="*/ 283657 h 1625814"/>
                <a:gd name="csX6" fmla="*/ 2373255 w 2385132"/>
                <a:gd name="csY6" fmla="*/ 282067 h 1625814"/>
                <a:gd name="csX7" fmla="*/ 2374190 w 2385132"/>
                <a:gd name="csY7" fmla="*/ 278139 h 1625814"/>
                <a:gd name="csX8" fmla="*/ 2375126 w 2385132"/>
                <a:gd name="csY8" fmla="*/ 275895 h 1625814"/>
                <a:gd name="csX9" fmla="*/ 2377090 w 2385132"/>
                <a:gd name="csY9" fmla="*/ 272434 h 1625814"/>
                <a:gd name="csX10" fmla="*/ 2378679 w 2385132"/>
                <a:gd name="csY10" fmla="*/ 269535 h 1625814"/>
                <a:gd name="csX11" fmla="*/ 2379428 w 2385132"/>
                <a:gd name="csY11" fmla="*/ 267197 h 1625814"/>
                <a:gd name="csX12" fmla="*/ 2379802 w 2385132"/>
                <a:gd name="csY12" fmla="*/ 264017 h 1625814"/>
                <a:gd name="csX13" fmla="*/ 2379428 w 2385132"/>
                <a:gd name="csY13" fmla="*/ 260837 h 1625814"/>
                <a:gd name="csX14" fmla="*/ 2379615 w 2385132"/>
                <a:gd name="csY14" fmla="*/ 258780 h 1625814"/>
                <a:gd name="csX15" fmla="*/ 2377744 w 2385132"/>
                <a:gd name="csY15" fmla="*/ 253449 h 1625814"/>
                <a:gd name="csX16" fmla="*/ 2374845 w 2385132"/>
                <a:gd name="csY16" fmla="*/ 249334 h 1625814"/>
                <a:gd name="csX17" fmla="*/ 2370917 w 2385132"/>
                <a:gd name="csY17" fmla="*/ 243536 h 1625814"/>
                <a:gd name="csX18" fmla="*/ 2365025 w 2385132"/>
                <a:gd name="csY18" fmla="*/ 232500 h 1625814"/>
                <a:gd name="csX19" fmla="*/ 2361004 w 2385132"/>
                <a:gd name="csY19" fmla="*/ 226140 h 1625814"/>
                <a:gd name="csX20" fmla="*/ 2359882 w 2385132"/>
                <a:gd name="csY20" fmla="*/ 223989 h 1625814"/>
                <a:gd name="csX21" fmla="*/ 2358104 w 2385132"/>
                <a:gd name="csY21" fmla="*/ 219313 h 1625814"/>
                <a:gd name="csX22" fmla="*/ 2355018 w 2385132"/>
                <a:gd name="csY22" fmla="*/ 210522 h 1625814"/>
                <a:gd name="csX23" fmla="*/ 2347911 w 2385132"/>
                <a:gd name="csY23" fmla="*/ 203694 h 1625814"/>
                <a:gd name="csX24" fmla="*/ 2335285 w 2385132"/>
                <a:gd name="csY24" fmla="*/ 199112 h 1625814"/>
                <a:gd name="csX25" fmla="*/ 2316300 w 2385132"/>
                <a:gd name="csY25" fmla="*/ 186112 h 1625814"/>
                <a:gd name="csX26" fmla="*/ 2304235 w 2385132"/>
                <a:gd name="csY26" fmla="*/ 173206 h 1625814"/>
                <a:gd name="csX27" fmla="*/ 2294041 w 2385132"/>
                <a:gd name="csY27" fmla="*/ 168997 h 1625814"/>
                <a:gd name="csX28" fmla="*/ 2284876 w 2385132"/>
                <a:gd name="csY28" fmla="*/ 165443 h 1625814"/>
                <a:gd name="csX29" fmla="*/ 2276646 w 2385132"/>
                <a:gd name="csY29" fmla="*/ 161983 h 1625814"/>
                <a:gd name="csX30" fmla="*/ 2267106 w 2385132"/>
                <a:gd name="csY30" fmla="*/ 155343 h 1625814"/>
                <a:gd name="csX31" fmla="*/ 2259250 w 2385132"/>
                <a:gd name="csY31" fmla="*/ 146645 h 1625814"/>
                <a:gd name="csX32" fmla="*/ 2257192 w 2385132"/>
                <a:gd name="csY32" fmla="*/ 141688 h 1625814"/>
                <a:gd name="csX33" fmla="*/ 2254574 w 2385132"/>
                <a:gd name="csY33" fmla="*/ 131120 h 1625814"/>
                <a:gd name="csX34" fmla="*/ 2250927 w 2385132"/>
                <a:gd name="csY34" fmla="*/ 121768 h 1625814"/>
                <a:gd name="csX35" fmla="*/ 2244566 w 2385132"/>
                <a:gd name="csY35" fmla="*/ 109984 h 1625814"/>
                <a:gd name="csX36" fmla="*/ 2236149 w 2385132"/>
                <a:gd name="csY36" fmla="*/ 96890 h 1625814"/>
                <a:gd name="csX37" fmla="*/ 2229790 w 2385132"/>
                <a:gd name="csY37" fmla="*/ 90344 h 1625814"/>
                <a:gd name="csX38" fmla="*/ 2217165 w 2385132"/>
                <a:gd name="csY38" fmla="*/ 77812 h 1625814"/>
                <a:gd name="csX39" fmla="*/ 2209308 w 2385132"/>
                <a:gd name="csY39" fmla="*/ 70797 h 1625814"/>
                <a:gd name="csX40" fmla="*/ 2191539 w 2385132"/>
                <a:gd name="csY40" fmla="*/ 56021 h 1625814"/>
                <a:gd name="csX41" fmla="*/ 2175733 w 2385132"/>
                <a:gd name="csY41" fmla="*/ 42553 h 1625814"/>
                <a:gd name="csX42" fmla="*/ 2170870 w 2385132"/>
                <a:gd name="csY42" fmla="*/ 38438 h 1625814"/>
                <a:gd name="csX43" fmla="*/ 2157776 w 2385132"/>
                <a:gd name="csY43" fmla="*/ 31704 h 1625814"/>
                <a:gd name="csX44" fmla="*/ 2148518 w 2385132"/>
                <a:gd name="csY44" fmla="*/ 29647 h 1625814"/>
                <a:gd name="csX45" fmla="*/ 2141878 w 2385132"/>
                <a:gd name="csY45" fmla="*/ 28338 h 1625814"/>
                <a:gd name="csX46" fmla="*/ 2129719 w 2385132"/>
                <a:gd name="csY46" fmla="*/ 28338 h 1625814"/>
                <a:gd name="csX47" fmla="*/ 2123173 w 2385132"/>
                <a:gd name="csY47" fmla="*/ 26280 h 1625814"/>
                <a:gd name="csX48" fmla="*/ 2118403 w 2385132"/>
                <a:gd name="csY48" fmla="*/ 23568 h 1625814"/>
                <a:gd name="csX49" fmla="*/ 2112230 w 2385132"/>
                <a:gd name="csY49" fmla="*/ 18985 h 1625814"/>
                <a:gd name="csX50" fmla="*/ 2108864 w 2385132"/>
                <a:gd name="csY50" fmla="*/ 15618 h 1625814"/>
                <a:gd name="csX51" fmla="*/ 2104468 w 2385132"/>
                <a:gd name="csY51" fmla="*/ 7575 h 1625814"/>
                <a:gd name="csX52" fmla="*/ 2100167 w 2385132"/>
                <a:gd name="csY52" fmla="*/ 468 h 1625814"/>
                <a:gd name="csX53" fmla="*/ 2100167 w 2385132"/>
                <a:gd name="csY53" fmla="*/ 0 h 1625814"/>
                <a:gd name="csX54" fmla="*/ 2099605 w 2385132"/>
                <a:gd name="csY54" fmla="*/ 935 h 1625814"/>
                <a:gd name="csX55" fmla="*/ 2092684 w 2385132"/>
                <a:gd name="csY55" fmla="*/ 15899 h 1625814"/>
                <a:gd name="csX56" fmla="*/ 2086138 w 2385132"/>
                <a:gd name="csY56" fmla="*/ 29273 h 1625814"/>
                <a:gd name="csX57" fmla="*/ 2060980 w 2385132"/>
                <a:gd name="csY57" fmla="*/ 79869 h 1625814"/>
                <a:gd name="csX58" fmla="*/ 2035822 w 2385132"/>
                <a:gd name="csY58" fmla="*/ 115595 h 1625814"/>
                <a:gd name="csX59" fmla="*/ 2021138 w 2385132"/>
                <a:gd name="csY59" fmla="*/ 129343 h 1625814"/>
                <a:gd name="csX60" fmla="*/ 1978586 w 2385132"/>
                <a:gd name="csY60" fmla="*/ 168997 h 1625814"/>
                <a:gd name="csX61" fmla="*/ 1950902 w 2385132"/>
                <a:gd name="csY61" fmla="*/ 194810 h 1625814"/>
                <a:gd name="csX62" fmla="*/ 1885342 w 2385132"/>
                <a:gd name="csY62" fmla="*/ 229039 h 1625814"/>
                <a:gd name="csX63" fmla="*/ 1862897 w 2385132"/>
                <a:gd name="csY63" fmla="*/ 231003 h 1625814"/>
                <a:gd name="csX64" fmla="*/ 1845315 w 2385132"/>
                <a:gd name="csY64" fmla="*/ 234651 h 1625814"/>
                <a:gd name="csX65" fmla="*/ 1828480 w 2385132"/>
                <a:gd name="csY65" fmla="*/ 228104 h 1625814"/>
                <a:gd name="csX66" fmla="*/ 1813797 w 2385132"/>
                <a:gd name="csY66" fmla="*/ 231939 h 1625814"/>
                <a:gd name="csX67" fmla="*/ 1736828 w 2385132"/>
                <a:gd name="csY67" fmla="*/ 254010 h 1625814"/>
                <a:gd name="csX68" fmla="*/ 1726726 w 2385132"/>
                <a:gd name="csY68" fmla="*/ 252233 h 1625814"/>
                <a:gd name="csX69" fmla="*/ 1722050 w 2385132"/>
                <a:gd name="csY69" fmla="*/ 252514 h 1625814"/>
                <a:gd name="csX70" fmla="*/ 1708677 w 2385132"/>
                <a:gd name="csY70" fmla="*/ 253636 h 1625814"/>
                <a:gd name="csX71" fmla="*/ 1681274 w 2385132"/>
                <a:gd name="csY71" fmla="*/ 248305 h 1625814"/>
                <a:gd name="csX72" fmla="*/ 1666030 w 2385132"/>
                <a:gd name="csY72" fmla="*/ 244284 h 1625814"/>
                <a:gd name="csX73" fmla="*/ 1653498 w 2385132"/>
                <a:gd name="csY73" fmla="*/ 232967 h 1625814"/>
                <a:gd name="csX74" fmla="*/ 1646950 w 2385132"/>
                <a:gd name="csY74" fmla="*/ 212486 h 1625814"/>
                <a:gd name="csX75" fmla="*/ 1631706 w 2385132"/>
                <a:gd name="csY75" fmla="*/ 203507 h 1625814"/>
                <a:gd name="csX76" fmla="*/ 1620109 w 2385132"/>
                <a:gd name="csY76" fmla="*/ 203507 h 1625814"/>
                <a:gd name="csX77" fmla="*/ 1580455 w 2385132"/>
                <a:gd name="csY77" fmla="*/ 207622 h 1625814"/>
                <a:gd name="csX78" fmla="*/ 1578211 w 2385132"/>
                <a:gd name="csY78" fmla="*/ 207342 h 1625814"/>
                <a:gd name="csX79" fmla="*/ 1538463 w 2385132"/>
                <a:gd name="csY79" fmla="*/ 205471 h 1625814"/>
                <a:gd name="csX80" fmla="*/ 1503298 w 2385132"/>
                <a:gd name="csY80" fmla="*/ 210896 h 1625814"/>
                <a:gd name="csX81" fmla="*/ 1467479 w 2385132"/>
                <a:gd name="csY81" fmla="*/ 213982 h 1625814"/>
                <a:gd name="csX82" fmla="*/ 1415386 w 2385132"/>
                <a:gd name="csY82" fmla="*/ 219313 h 1625814"/>
                <a:gd name="csX83" fmla="*/ 1386675 w 2385132"/>
                <a:gd name="csY83" fmla="*/ 213608 h 1625814"/>
                <a:gd name="csX84" fmla="*/ 1335518 w 2385132"/>
                <a:gd name="csY84" fmla="*/ 201263 h 1625814"/>
                <a:gd name="csX85" fmla="*/ 1307927 w 2385132"/>
                <a:gd name="csY85" fmla="*/ 183867 h 1625814"/>
                <a:gd name="csX86" fmla="*/ 1229181 w 2385132"/>
                <a:gd name="csY86" fmla="*/ 174047 h 1625814"/>
                <a:gd name="csX87" fmla="*/ 1192613 w 2385132"/>
                <a:gd name="csY87" fmla="*/ 164695 h 1625814"/>
                <a:gd name="csX88" fmla="*/ 1176059 w 2385132"/>
                <a:gd name="csY88" fmla="*/ 158522 h 1625814"/>
                <a:gd name="csX89" fmla="*/ 1159880 w 2385132"/>
                <a:gd name="csY89" fmla="*/ 154127 h 1625814"/>
                <a:gd name="csX90" fmla="*/ 1076270 w 2385132"/>
                <a:gd name="csY90" fmla="*/ 138228 h 1625814"/>
                <a:gd name="csX91" fmla="*/ 1034465 w 2385132"/>
                <a:gd name="csY91" fmla="*/ 136732 h 1625814"/>
                <a:gd name="csX92" fmla="*/ 988077 w 2385132"/>
                <a:gd name="csY92" fmla="*/ 144962 h 1625814"/>
                <a:gd name="csX93" fmla="*/ 903532 w 2385132"/>
                <a:gd name="csY93" fmla="*/ 154501 h 1625814"/>
                <a:gd name="csX94" fmla="*/ 872950 w 2385132"/>
                <a:gd name="csY94" fmla="*/ 153566 h 1625814"/>
                <a:gd name="csX95" fmla="*/ 833576 w 2385132"/>
                <a:gd name="csY95" fmla="*/ 159458 h 1625814"/>
                <a:gd name="csX96" fmla="*/ 813094 w 2385132"/>
                <a:gd name="csY96" fmla="*/ 157213 h 1625814"/>
                <a:gd name="csX97" fmla="*/ 803835 w 2385132"/>
                <a:gd name="csY97" fmla="*/ 158616 h 1625814"/>
                <a:gd name="csX98" fmla="*/ 754174 w 2385132"/>
                <a:gd name="csY98" fmla="*/ 170868 h 1625814"/>
                <a:gd name="csX99" fmla="*/ 724995 w 2385132"/>
                <a:gd name="csY99" fmla="*/ 177695 h 1625814"/>
                <a:gd name="csX100" fmla="*/ 676644 w 2385132"/>
                <a:gd name="csY100" fmla="*/ 186767 h 1625814"/>
                <a:gd name="csX101" fmla="*/ 644752 w 2385132"/>
                <a:gd name="csY101" fmla="*/ 190601 h 1625814"/>
                <a:gd name="csX102" fmla="*/ 633529 w 2385132"/>
                <a:gd name="csY102" fmla="*/ 192004 h 1625814"/>
                <a:gd name="csX103" fmla="*/ 622213 w 2385132"/>
                <a:gd name="csY103" fmla="*/ 190414 h 1625814"/>
                <a:gd name="csX104" fmla="*/ 567221 w 2385132"/>
                <a:gd name="csY104" fmla="*/ 200328 h 1625814"/>
                <a:gd name="csX105" fmla="*/ 536358 w 2385132"/>
                <a:gd name="csY105" fmla="*/ 204256 h 1625814"/>
                <a:gd name="csX106" fmla="*/ 513071 w 2385132"/>
                <a:gd name="csY106" fmla="*/ 201637 h 1625814"/>
                <a:gd name="csX107" fmla="*/ 459108 w 2385132"/>
                <a:gd name="csY107" fmla="*/ 204162 h 1625814"/>
                <a:gd name="csX108" fmla="*/ 447978 w 2385132"/>
                <a:gd name="csY108" fmla="*/ 200889 h 1625814"/>
                <a:gd name="csX109" fmla="*/ 438907 w 2385132"/>
                <a:gd name="csY109" fmla="*/ 203040 h 1625814"/>
                <a:gd name="csX110" fmla="*/ 415526 w 2385132"/>
                <a:gd name="csY110" fmla="*/ 204256 h 1625814"/>
                <a:gd name="csX111" fmla="*/ 399252 w 2385132"/>
                <a:gd name="csY111" fmla="*/ 201730 h 1625814"/>
                <a:gd name="csX112" fmla="*/ 397943 w 2385132"/>
                <a:gd name="csY112" fmla="*/ 205658 h 1625814"/>
                <a:gd name="csX113" fmla="*/ 397943 w 2385132"/>
                <a:gd name="csY113" fmla="*/ 206220 h 1625814"/>
                <a:gd name="csX114" fmla="*/ 398878 w 2385132"/>
                <a:gd name="csY114" fmla="*/ 207248 h 1625814"/>
                <a:gd name="csX115" fmla="*/ 396821 w 2385132"/>
                <a:gd name="csY115" fmla="*/ 209399 h 1625814"/>
                <a:gd name="csX116" fmla="*/ 395137 w 2385132"/>
                <a:gd name="csY116" fmla="*/ 212673 h 1625814"/>
                <a:gd name="csX117" fmla="*/ 393641 w 2385132"/>
                <a:gd name="csY117" fmla="*/ 215946 h 1625814"/>
                <a:gd name="csX118" fmla="*/ 392051 w 2385132"/>
                <a:gd name="csY118" fmla="*/ 218284 h 1625814"/>
                <a:gd name="csX119" fmla="*/ 391116 w 2385132"/>
                <a:gd name="csY119" fmla="*/ 220435 h 1625814"/>
                <a:gd name="csX120" fmla="*/ 390368 w 2385132"/>
                <a:gd name="csY120" fmla="*/ 221277 h 1625814"/>
                <a:gd name="csX121" fmla="*/ 389339 w 2385132"/>
                <a:gd name="csY121" fmla="*/ 222212 h 1625814"/>
                <a:gd name="csX122" fmla="*/ 388497 w 2385132"/>
                <a:gd name="csY122" fmla="*/ 222586 h 1625814"/>
                <a:gd name="csX123" fmla="*/ 387936 w 2385132"/>
                <a:gd name="csY123" fmla="*/ 223054 h 1625814"/>
                <a:gd name="csX124" fmla="*/ 382418 w 2385132"/>
                <a:gd name="csY124" fmla="*/ 228946 h 1625814"/>
                <a:gd name="csX125" fmla="*/ 373814 w 2385132"/>
                <a:gd name="csY125" fmla="*/ 241291 h 1625814"/>
                <a:gd name="csX126" fmla="*/ 368109 w 2385132"/>
                <a:gd name="csY126" fmla="*/ 249053 h 1625814"/>
                <a:gd name="csX127" fmla="*/ 366519 w 2385132"/>
                <a:gd name="csY127" fmla="*/ 261773 h 1625814"/>
                <a:gd name="csX128" fmla="*/ 366052 w 2385132"/>
                <a:gd name="csY128" fmla="*/ 266355 h 1625814"/>
                <a:gd name="csX129" fmla="*/ 365584 w 2385132"/>
                <a:gd name="csY129" fmla="*/ 270657 h 1625814"/>
                <a:gd name="csX130" fmla="*/ 365584 w 2385132"/>
                <a:gd name="csY130" fmla="*/ 275146 h 1625814"/>
                <a:gd name="csX131" fmla="*/ 364088 w 2385132"/>
                <a:gd name="csY131" fmla="*/ 281412 h 1625814"/>
                <a:gd name="csX132" fmla="*/ 363620 w 2385132"/>
                <a:gd name="csY132" fmla="*/ 285434 h 1625814"/>
                <a:gd name="csX133" fmla="*/ 362965 w 2385132"/>
                <a:gd name="csY133" fmla="*/ 290484 h 1625814"/>
                <a:gd name="csX134" fmla="*/ 362311 w 2385132"/>
                <a:gd name="csY134" fmla="*/ 297873 h 1625814"/>
                <a:gd name="csX135" fmla="*/ 361282 w 2385132"/>
                <a:gd name="csY135" fmla="*/ 307880 h 1625814"/>
                <a:gd name="csX136" fmla="*/ 351929 w 2385132"/>
                <a:gd name="csY136" fmla="*/ 311901 h 1625814"/>
                <a:gd name="csX137" fmla="*/ 347814 w 2385132"/>
                <a:gd name="csY137" fmla="*/ 313585 h 1625814"/>
                <a:gd name="csX138" fmla="*/ 343045 w 2385132"/>
                <a:gd name="csY138" fmla="*/ 316390 h 1625814"/>
                <a:gd name="csX139" fmla="*/ 340426 w 2385132"/>
                <a:gd name="csY139" fmla="*/ 317887 h 1625814"/>
                <a:gd name="csX140" fmla="*/ 333038 w 2385132"/>
                <a:gd name="csY140" fmla="*/ 321441 h 1625814"/>
                <a:gd name="csX141" fmla="*/ 331167 w 2385132"/>
                <a:gd name="csY141" fmla="*/ 323311 h 1625814"/>
                <a:gd name="csX142" fmla="*/ 325649 w 2385132"/>
                <a:gd name="csY142" fmla="*/ 328455 h 1625814"/>
                <a:gd name="csX143" fmla="*/ 321628 w 2385132"/>
                <a:gd name="csY143" fmla="*/ 332196 h 1625814"/>
                <a:gd name="csX144" fmla="*/ 310686 w 2385132"/>
                <a:gd name="csY144" fmla="*/ 336311 h 1625814"/>
                <a:gd name="csX145" fmla="*/ 303765 w 2385132"/>
                <a:gd name="csY145" fmla="*/ 337527 h 1625814"/>
                <a:gd name="csX146" fmla="*/ 296002 w 2385132"/>
                <a:gd name="csY146" fmla="*/ 339397 h 1625814"/>
                <a:gd name="csX147" fmla="*/ 291700 w 2385132"/>
                <a:gd name="csY147" fmla="*/ 339771 h 1625814"/>
                <a:gd name="csX148" fmla="*/ 282161 w 2385132"/>
                <a:gd name="csY148" fmla="*/ 338088 h 1625814"/>
                <a:gd name="csX149" fmla="*/ 266356 w 2385132"/>
                <a:gd name="csY149" fmla="*/ 337433 h 1625814"/>
                <a:gd name="csX150" fmla="*/ 248212 w 2385132"/>
                <a:gd name="csY150" fmla="*/ 337714 h 1625814"/>
                <a:gd name="csX151" fmla="*/ 242975 w 2385132"/>
                <a:gd name="csY151" fmla="*/ 337153 h 1625814"/>
                <a:gd name="csX152" fmla="*/ 242600 w 2385132"/>
                <a:gd name="csY152" fmla="*/ 330793 h 1625814"/>
                <a:gd name="csX153" fmla="*/ 231939 w 2385132"/>
                <a:gd name="csY153" fmla="*/ 329016 h 1625814"/>
                <a:gd name="csX154" fmla="*/ 224644 w 2385132"/>
                <a:gd name="csY154" fmla="*/ 330606 h 1625814"/>
                <a:gd name="csX155" fmla="*/ 223802 w 2385132"/>
                <a:gd name="csY155" fmla="*/ 330606 h 1625814"/>
                <a:gd name="csX156" fmla="*/ 219033 w 2385132"/>
                <a:gd name="csY156" fmla="*/ 331354 h 1625814"/>
                <a:gd name="csX157" fmla="*/ 211738 w 2385132"/>
                <a:gd name="csY157" fmla="*/ 332664 h 1625814"/>
                <a:gd name="csX158" fmla="*/ 209961 w 2385132"/>
                <a:gd name="csY158" fmla="*/ 333131 h 1625814"/>
                <a:gd name="csX159" fmla="*/ 206781 w 2385132"/>
                <a:gd name="csY159" fmla="*/ 334347 h 1625814"/>
                <a:gd name="csX160" fmla="*/ 203040 w 2385132"/>
                <a:gd name="csY160" fmla="*/ 335095 h 1625814"/>
                <a:gd name="csX161" fmla="*/ 182091 w 2385132"/>
                <a:gd name="csY161" fmla="*/ 344073 h 1625814"/>
                <a:gd name="csX162" fmla="*/ 180314 w 2385132"/>
                <a:gd name="csY162" fmla="*/ 344354 h 1625814"/>
                <a:gd name="csX163" fmla="*/ 171335 w 2385132"/>
                <a:gd name="csY163" fmla="*/ 329577 h 1625814"/>
                <a:gd name="csX164" fmla="*/ 168904 w 2385132"/>
                <a:gd name="csY164" fmla="*/ 325836 h 1625814"/>
                <a:gd name="csX165" fmla="*/ 166098 w 2385132"/>
                <a:gd name="csY165" fmla="*/ 316484 h 1625814"/>
                <a:gd name="csX166" fmla="*/ 163666 w 2385132"/>
                <a:gd name="csY166" fmla="*/ 315362 h 1625814"/>
                <a:gd name="csX167" fmla="*/ 163480 w 2385132"/>
                <a:gd name="csY167" fmla="*/ 315081 h 1625814"/>
                <a:gd name="csX168" fmla="*/ 164041 w 2385132"/>
                <a:gd name="csY168" fmla="*/ 310218 h 1625814"/>
                <a:gd name="csX169" fmla="*/ 159645 w 2385132"/>
                <a:gd name="csY169" fmla="*/ 308534 h 1625814"/>
                <a:gd name="csX170" fmla="*/ 155530 w 2385132"/>
                <a:gd name="csY170" fmla="*/ 306945 h 1625814"/>
                <a:gd name="csX171" fmla="*/ 154969 w 2385132"/>
                <a:gd name="csY171" fmla="*/ 301427 h 1625814"/>
                <a:gd name="csX172" fmla="*/ 141688 w 2385132"/>
                <a:gd name="csY172" fmla="*/ 299930 h 1625814"/>
                <a:gd name="csX173" fmla="*/ 141127 w 2385132"/>
                <a:gd name="csY173" fmla="*/ 299930 h 1625814"/>
                <a:gd name="csX174" fmla="*/ 123638 w 2385132"/>
                <a:gd name="csY174" fmla="*/ 300304 h 1625814"/>
                <a:gd name="csX175" fmla="*/ 115782 w 2385132"/>
                <a:gd name="csY175" fmla="*/ 297966 h 1625814"/>
                <a:gd name="csX176" fmla="*/ 97358 w 2385132"/>
                <a:gd name="csY176" fmla="*/ 293945 h 1625814"/>
                <a:gd name="csX177" fmla="*/ 83797 w 2385132"/>
                <a:gd name="csY177" fmla="*/ 267478 h 1625814"/>
                <a:gd name="csX178" fmla="*/ 78934 w 2385132"/>
                <a:gd name="csY178" fmla="*/ 270003 h 1625814"/>
                <a:gd name="csX179" fmla="*/ 69675 w 2385132"/>
                <a:gd name="csY179" fmla="*/ 272995 h 1625814"/>
                <a:gd name="csX180" fmla="*/ 34417 w 2385132"/>
                <a:gd name="csY180" fmla="*/ 293477 h 1625814"/>
                <a:gd name="csX181" fmla="*/ 40589 w 2385132"/>
                <a:gd name="csY181" fmla="*/ 303484 h 1625814"/>
                <a:gd name="csX182" fmla="*/ 59294 w 2385132"/>
                <a:gd name="csY182" fmla="*/ 331167 h 1625814"/>
                <a:gd name="csX183" fmla="*/ 62100 w 2385132"/>
                <a:gd name="csY183" fmla="*/ 332944 h 1625814"/>
                <a:gd name="csX184" fmla="*/ 62381 w 2385132"/>
                <a:gd name="csY184" fmla="*/ 333318 h 1625814"/>
                <a:gd name="csX185" fmla="*/ 64812 w 2385132"/>
                <a:gd name="csY185" fmla="*/ 337807 h 1625814"/>
                <a:gd name="csX186" fmla="*/ 65093 w 2385132"/>
                <a:gd name="csY186" fmla="*/ 338649 h 1625814"/>
                <a:gd name="csX187" fmla="*/ 72013 w 2385132"/>
                <a:gd name="csY187" fmla="*/ 354641 h 1625814"/>
                <a:gd name="csX188" fmla="*/ 72949 w 2385132"/>
                <a:gd name="csY188" fmla="*/ 354174 h 1625814"/>
                <a:gd name="csX189" fmla="*/ 82020 w 2385132"/>
                <a:gd name="csY189" fmla="*/ 371569 h 1625814"/>
                <a:gd name="csX190" fmla="*/ 68179 w 2385132"/>
                <a:gd name="csY190" fmla="*/ 379238 h 1625814"/>
                <a:gd name="csX191" fmla="*/ 66402 w 2385132"/>
                <a:gd name="csY191" fmla="*/ 380267 h 1625814"/>
                <a:gd name="csX192" fmla="*/ 65841 w 2385132"/>
                <a:gd name="csY192" fmla="*/ 382231 h 1625814"/>
                <a:gd name="csX193" fmla="*/ 62474 w 2385132"/>
                <a:gd name="csY193" fmla="*/ 394576 h 1625814"/>
                <a:gd name="csX194" fmla="*/ 63316 w 2385132"/>
                <a:gd name="csY194" fmla="*/ 405238 h 1625814"/>
                <a:gd name="csX195" fmla="*/ 50784 w 2385132"/>
                <a:gd name="csY195" fmla="*/ 412720 h 1625814"/>
                <a:gd name="csX196" fmla="*/ 41993 w 2385132"/>
                <a:gd name="csY196" fmla="*/ 414964 h 1625814"/>
                <a:gd name="csX197" fmla="*/ 34978 w 2385132"/>
                <a:gd name="csY197" fmla="*/ 419173 h 1625814"/>
                <a:gd name="csX198" fmla="*/ 19453 w 2385132"/>
                <a:gd name="csY198" fmla="*/ 424223 h 1625814"/>
                <a:gd name="csX199" fmla="*/ 0 w 2385132"/>
                <a:gd name="csY199" fmla="*/ 455179 h 1625814"/>
                <a:gd name="csX200" fmla="*/ 12159 w 2385132"/>
                <a:gd name="csY200" fmla="*/ 467992 h 1625814"/>
                <a:gd name="csX201" fmla="*/ 28432 w 2385132"/>
                <a:gd name="csY201" fmla="*/ 464625 h 1625814"/>
                <a:gd name="csX202" fmla="*/ 31424 w 2385132"/>
                <a:gd name="csY202" fmla="*/ 450129 h 1625814"/>
                <a:gd name="csX203" fmla="*/ 36194 w 2385132"/>
                <a:gd name="csY203" fmla="*/ 443957 h 1625814"/>
                <a:gd name="csX204" fmla="*/ 47417 w 2385132"/>
                <a:gd name="csY204" fmla="*/ 450597 h 1625814"/>
                <a:gd name="csX205" fmla="*/ 55366 w 2385132"/>
                <a:gd name="csY205" fmla="*/ 454525 h 1625814"/>
                <a:gd name="csX206" fmla="*/ 60136 w 2385132"/>
                <a:gd name="csY206" fmla="*/ 470143 h 1625814"/>
                <a:gd name="csX207" fmla="*/ 86884 w 2385132"/>
                <a:gd name="csY207" fmla="*/ 463222 h 1625814"/>
                <a:gd name="csX208" fmla="*/ 99229 w 2385132"/>
                <a:gd name="csY208" fmla="*/ 462661 h 1625814"/>
                <a:gd name="csX209" fmla="*/ 110265 w 2385132"/>
                <a:gd name="csY209" fmla="*/ 459856 h 1625814"/>
                <a:gd name="csX210" fmla="*/ 115876 w 2385132"/>
                <a:gd name="csY210" fmla="*/ 458546 h 1625814"/>
                <a:gd name="csX211" fmla="*/ 116343 w 2385132"/>
                <a:gd name="csY211" fmla="*/ 459014 h 1625814"/>
                <a:gd name="csX212" fmla="*/ 117279 w 2385132"/>
                <a:gd name="csY212" fmla="*/ 458640 h 1625814"/>
                <a:gd name="csX213" fmla="*/ 117746 w 2385132"/>
                <a:gd name="csY213" fmla="*/ 457985 h 1625814"/>
                <a:gd name="csX214" fmla="*/ 123732 w 2385132"/>
                <a:gd name="csY214" fmla="*/ 457611 h 1625814"/>
                <a:gd name="csX215" fmla="*/ 125603 w 2385132"/>
                <a:gd name="csY215" fmla="*/ 464625 h 1625814"/>
                <a:gd name="csX216" fmla="*/ 138228 w 2385132"/>
                <a:gd name="csY216" fmla="*/ 470517 h 1625814"/>
                <a:gd name="csX217" fmla="*/ 151508 w 2385132"/>
                <a:gd name="csY217" fmla="*/ 482301 h 1625814"/>
                <a:gd name="csX218" fmla="*/ 158803 w 2385132"/>
                <a:gd name="csY218" fmla="*/ 484733 h 1625814"/>
                <a:gd name="csX219" fmla="*/ 163573 w 2385132"/>
                <a:gd name="csY219" fmla="*/ 495675 h 1625814"/>
                <a:gd name="csX220" fmla="*/ 186486 w 2385132"/>
                <a:gd name="csY220" fmla="*/ 493711 h 1625814"/>
                <a:gd name="csX221" fmla="*/ 186486 w 2385132"/>
                <a:gd name="csY221" fmla="*/ 494740 h 1625814"/>
                <a:gd name="csX222" fmla="*/ 185925 w 2385132"/>
                <a:gd name="csY222" fmla="*/ 496797 h 1625814"/>
                <a:gd name="csX223" fmla="*/ 184429 w 2385132"/>
                <a:gd name="csY223" fmla="*/ 502876 h 1625814"/>
                <a:gd name="csX224" fmla="*/ 174515 w 2385132"/>
                <a:gd name="csY224" fmla="*/ 523732 h 1625814"/>
                <a:gd name="csX225" fmla="*/ 143559 w 2385132"/>
                <a:gd name="csY225" fmla="*/ 516812 h 1625814"/>
                <a:gd name="csX226" fmla="*/ 137386 w 2385132"/>
                <a:gd name="csY226" fmla="*/ 546084 h 1625814"/>
                <a:gd name="csX227" fmla="*/ 122423 w 2385132"/>
                <a:gd name="csY227" fmla="*/ 542624 h 1625814"/>
                <a:gd name="csX228" fmla="*/ 114473 w 2385132"/>
                <a:gd name="csY228" fmla="*/ 578631 h 1625814"/>
                <a:gd name="csX229" fmla="*/ 112322 w 2385132"/>
                <a:gd name="csY229" fmla="*/ 587796 h 1625814"/>
                <a:gd name="csX230" fmla="*/ 102596 w 2385132"/>
                <a:gd name="csY230" fmla="*/ 619220 h 1625814"/>
                <a:gd name="csX231" fmla="*/ 99229 w 2385132"/>
                <a:gd name="csY231" fmla="*/ 625299 h 1625814"/>
                <a:gd name="csX232" fmla="*/ 98293 w 2385132"/>
                <a:gd name="csY232" fmla="*/ 627637 h 1625814"/>
                <a:gd name="csX233" fmla="*/ 96891 w 2385132"/>
                <a:gd name="csY233" fmla="*/ 630069 h 1625814"/>
                <a:gd name="csX234" fmla="*/ 87445 w 2385132"/>
                <a:gd name="csY234" fmla="*/ 647370 h 1625814"/>
                <a:gd name="csX235" fmla="*/ 84171 w 2385132"/>
                <a:gd name="csY235" fmla="*/ 647370 h 1625814"/>
                <a:gd name="csX236" fmla="*/ 82208 w 2385132"/>
                <a:gd name="csY236" fmla="*/ 648867 h 1625814"/>
                <a:gd name="csX237" fmla="*/ 70891 w 2385132"/>
                <a:gd name="csY237" fmla="*/ 656629 h 1625814"/>
                <a:gd name="csX238" fmla="*/ 80617 w 2385132"/>
                <a:gd name="csY238" fmla="*/ 664672 h 1625814"/>
                <a:gd name="csX239" fmla="*/ 83143 w 2385132"/>
                <a:gd name="csY239" fmla="*/ 669535 h 1625814"/>
                <a:gd name="csX240" fmla="*/ 81272 w 2385132"/>
                <a:gd name="csY240" fmla="*/ 675895 h 1625814"/>
                <a:gd name="csX241" fmla="*/ 80150 w 2385132"/>
                <a:gd name="csY241" fmla="*/ 687398 h 1625814"/>
                <a:gd name="csX242" fmla="*/ 79308 w 2385132"/>
                <a:gd name="csY242" fmla="*/ 694880 h 1625814"/>
                <a:gd name="csX243" fmla="*/ 76503 w 2385132"/>
                <a:gd name="csY243" fmla="*/ 719945 h 1625814"/>
                <a:gd name="csX244" fmla="*/ 75006 w 2385132"/>
                <a:gd name="csY244" fmla="*/ 733225 h 1625814"/>
                <a:gd name="csX245" fmla="*/ 74071 w 2385132"/>
                <a:gd name="csY245" fmla="*/ 742110 h 1625814"/>
                <a:gd name="csX246" fmla="*/ 84078 w 2385132"/>
                <a:gd name="csY246" fmla="*/ 740052 h 1625814"/>
                <a:gd name="csX247" fmla="*/ 90251 w 2385132"/>
                <a:gd name="csY247" fmla="*/ 738650 h 1625814"/>
                <a:gd name="csX248" fmla="*/ 95301 w 2385132"/>
                <a:gd name="csY248" fmla="*/ 761189 h 1625814"/>
                <a:gd name="csX249" fmla="*/ 101193 w 2385132"/>
                <a:gd name="csY249" fmla="*/ 787375 h 1625814"/>
                <a:gd name="csX250" fmla="*/ 102876 w 2385132"/>
                <a:gd name="csY250" fmla="*/ 795044 h 1625814"/>
                <a:gd name="csX251" fmla="*/ 105401 w 2385132"/>
                <a:gd name="csY251" fmla="*/ 818145 h 1625814"/>
                <a:gd name="csX252" fmla="*/ 108674 w 2385132"/>
                <a:gd name="csY252" fmla="*/ 822353 h 1625814"/>
                <a:gd name="csX253" fmla="*/ 213515 w 2385132"/>
                <a:gd name="csY253" fmla="*/ 757915 h 1625814"/>
                <a:gd name="csX254" fmla="*/ 239888 w 2385132"/>
                <a:gd name="csY254" fmla="*/ 741081 h 1625814"/>
                <a:gd name="csX255" fmla="*/ 255226 w 2385132"/>
                <a:gd name="csY255" fmla="*/ 829928 h 1625814"/>
                <a:gd name="csX256" fmla="*/ 241946 w 2385132"/>
                <a:gd name="csY256" fmla="*/ 844705 h 1625814"/>
                <a:gd name="csX257" fmla="*/ 274118 w 2385132"/>
                <a:gd name="csY257" fmla="*/ 860604 h 1625814"/>
                <a:gd name="csX258" fmla="*/ 274679 w 2385132"/>
                <a:gd name="csY258" fmla="*/ 860604 h 1625814"/>
                <a:gd name="csX259" fmla="*/ 288240 w 2385132"/>
                <a:gd name="csY259" fmla="*/ 867431 h 1625814"/>
                <a:gd name="csX260" fmla="*/ 303017 w 2385132"/>
                <a:gd name="csY260" fmla="*/ 874913 h 1625814"/>
                <a:gd name="csX261" fmla="*/ 304045 w 2385132"/>
                <a:gd name="csY261" fmla="*/ 875194 h 1625814"/>
                <a:gd name="csX262" fmla="*/ 320318 w 2385132"/>
                <a:gd name="csY262" fmla="*/ 880244 h 1625814"/>
                <a:gd name="csX263" fmla="*/ 335937 w 2385132"/>
                <a:gd name="csY263" fmla="*/ 884827 h 1625814"/>
                <a:gd name="csX264" fmla="*/ 358102 w 2385132"/>
                <a:gd name="csY264" fmla="*/ 891373 h 1625814"/>
                <a:gd name="csX265" fmla="*/ 359224 w 2385132"/>
                <a:gd name="csY265" fmla="*/ 891373 h 1625814"/>
                <a:gd name="csX266" fmla="*/ 362404 w 2385132"/>
                <a:gd name="csY266" fmla="*/ 892496 h 1625814"/>
                <a:gd name="csX267" fmla="*/ 368016 w 2385132"/>
                <a:gd name="csY267" fmla="*/ 899884 h 1625814"/>
                <a:gd name="csX268" fmla="*/ 368483 w 2385132"/>
                <a:gd name="csY268" fmla="*/ 900165 h 1625814"/>
                <a:gd name="csX269" fmla="*/ 369418 w 2385132"/>
                <a:gd name="csY269" fmla="*/ 900445 h 1625814"/>
                <a:gd name="csX270" fmla="*/ 371663 w 2385132"/>
                <a:gd name="csY270" fmla="*/ 902035 h 1625814"/>
                <a:gd name="csX271" fmla="*/ 371382 w 2385132"/>
                <a:gd name="csY271" fmla="*/ 902596 h 1625814"/>
                <a:gd name="csX272" fmla="*/ 382699 w 2385132"/>
                <a:gd name="csY272" fmla="*/ 912136 h 1625814"/>
                <a:gd name="csX273" fmla="*/ 396728 w 2385132"/>
                <a:gd name="csY273" fmla="*/ 945430 h 1625814"/>
                <a:gd name="csX274" fmla="*/ 397943 w 2385132"/>
                <a:gd name="csY274" fmla="*/ 947488 h 1625814"/>
                <a:gd name="csX275" fmla="*/ 397569 w 2385132"/>
                <a:gd name="csY275" fmla="*/ 948423 h 1625814"/>
                <a:gd name="csX276" fmla="*/ 391303 w 2385132"/>
                <a:gd name="csY276" fmla="*/ 959365 h 1625814"/>
                <a:gd name="csX277" fmla="*/ 384102 w 2385132"/>
                <a:gd name="csY277" fmla="*/ 972926 h 1625814"/>
                <a:gd name="csX278" fmla="*/ 382044 w 2385132"/>
                <a:gd name="csY278" fmla="*/ 976386 h 1625814"/>
                <a:gd name="csX279" fmla="*/ 381202 w 2385132"/>
                <a:gd name="csY279" fmla="*/ 983120 h 1625814"/>
                <a:gd name="csX280" fmla="*/ 393547 w 2385132"/>
                <a:gd name="csY280" fmla="*/ 994343 h 1625814"/>
                <a:gd name="csX281" fmla="*/ 413936 w 2385132"/>
                <a:gd name="csY281" fmla="*/ 991163 h 1625814"/>
                <a:gd name="csX282" fmla="*/ 418238 w 2385132"/>
                <a:gd name="csY282" fmla="*/ 1015105 h 1625814"/>
                <a:gd name="csX283" fmla="*/ 422166 w 2385132"/>
                <a:gd name="csY283" fmla="*/ 1036242 h 1625814"/>
                <a:gd name="csX284" fmla="*/ 423288 w 2385132"/>
                <a:gd name="csY284" fmla="*/ 1042227 h 1625814"/>
                <a:gd name="csX285" fmla="*/ 423101 w 2385132"/>
                <a:gd name="csY285" fmla="*/ 1042414 h 1625814"/>
                <a:gd name="csX286" fmla="*/ 405144 w 2385132"/>
                <a:gd name="csY286" fmla="*/ 1040169 h 1625814"/>
                <a:gd name="csX287" fmla="*/ 401778 w 2385132"/>
                <a:gd name="csY287" fmla="*/ 1058687 h 1625814"/>
                <a:gd name="csX288" fmla="*/ 401778 w 2385132"/>
                <a:gd name="csY288" fmla="*/ 1059248 h 1625814"/>
                <a:gd name="csX289" fmla="*/ 400562 w 2385132"/>
                <a:gd name="csY289" fmla="*/ 1060651 h 1625814"/>
                <a:gd name="csX290" fmla="*/ 400001 w 2385132"/>
                <a:gd name="csY290" fmla="*/ 1061961 h 1625814"/>
                <a:gd name="csX291" fmla="*/ 398411 w 2385132"/>
                <a:gd name="csY291" fmla="*/ 1069442 h 1625814"/>
                <a:gd name="csX292" fmla="*/ 404958 w 2385132"/>
                <a:gd name="csY292" fmla="*/ 1112837 h 1625814"/>
                <a:gd name="csX293" fmla="*/ 405144 w 2385132"/>
                <a:gd name="csY293" fmla="*/ 1113586 h 1625814"/>
                <a:gd name="csX294" fmla="*/ 405799 w 2385132"/>
                <a:gd name="csY294" fmla="*/ 1114240 h 1625814"/>
                <a:gd name="csX295" fmla="*/ 406641 w 2385132"/>
                <a:gd name="csY295" fmla="*/ 1114801 h 1625814"/>
                <a:gd name="csX296" fmla="*/ 406828 w 2385132"/>
                <a:gd name="csY296" fmla="*/ 1115269 h 1625814"/>
                <a:gd name="csX297" fmla="*/ 407202 w 2385132"/>
                <a:gd name="csY297" fmla="*/ 1115643 h 1625814"/>
                <a:gd name="csX298" fmla="*/ 402806 w 2385132"/>
                <a:gd name="csY298" fmla="*/ 1122190 h 1625814"/>
                <a:gd name="csX299" fmla="*/ 395324 w 2385132"/>
                <a:gd name="csY299" fmla="*/ 1132664 h 1625814"/>
                <a:gd name="csX300" fmla="*/ 362498 w 2385132"/>
                <a:gd name="csY300" fmla="*/ 1133413 h 1625814"/>
                <a:gd name="csX301" fmla="*/ 361095 w 2385132"/>
                <a:gd name="csY301" fmla="*/ 1126118 h 1625814"/>
                <a:gd name="csX302" fmla="*/ 359131 w 2385132"/>
                <a:gd name="csY302" fmla="*/ 1123312 h 1625814"/>
                <a:gd name="csX303" fmla="*/ 355483 w 2385132"/>
                <a:gd name="csY303" fmla="*/ 1110499 h 1625814"/>
                <a:gd name="csX304" fmla="*/ 337621 w 2385132"/>
                <a:gd name="csY304" fmla="*/ 1110032 h 1625814"/>
                <a:gd name="csX305" fmla="*/ 277485 w 2385132"/>
                <a:gd name="csY305" fmla="*/ 1136031 h 1625814"/>
                <a:gd name="csX306" fmla="*/ 268133 w 2385132"/>
                <a:gd name="csY306" fmla="*/ 1148189 h 1625814"/>
                <a:gd name="csX307" fmla="*/ 256722 w 2385132"/>
                <a:gd name="csY307" fmla="*/ 1168484 h 1625814"/>
                <a:gd name="csX308" fmla="*/ 252795 w 2385132"/>
                <a:gd name="csY308" fmla="*/ 1175124 h 1625814"/>
                <a:gd name="csX309" fmla="*/ 252233 w 2385132"/>
                <a:gd name="csY309" fmla="*/ 1175779 h 1625814"/>
                <a:gd name="csX310" fmla="*/ 231939 w 2385132"/>
                <a:gd name="csY310" fmla="*/ 1192052 h 1625814"/>
                <a:gd name="csX311" fmla="*/ 219407 w 2385132"/>
                <a:gd name="csY311" fmla="*/ 1180549 h 1625814"/>
                <a:gd name="csX312" fmla="*/ 212766 w 2385132"/>
                <a:gd name="csY312" fmla="*/ 1180549 h 1625814"/>
                <a:gd name="csX313" fmla="*/ 212673 w 2385132"/>
                <a:gd name="csY313" fmla="*/ 1188124 h 1625814"/>
                <a:gd name="csX314" fmla="*/ 210148 w 2385132"/>
                <a:gd name="csY314" fmla="*/ 1331122 h 1625814"/>
                <a:gd name="csX315" fmla="*/ 208277 w 2385132"/>
                <a:gd name="csY315" fmla="*/ 1397897 h 1625814"/>
                <a:gd name="csX316" fmla="*/ 208090 w 2385132"/>
                <a:gd name="csY316" fmla="*/ 1415012 h 1625814"/>
                <a:gd name="csX317" fmla="*/ 207716 w 2385132"/>
                <a:gd name="csY317" fmla="*/ 1441105 h 1625814"/>
                <a:gd name="csX318" fmla="*/ 213047 w 2385132"/>
                <a:gd name="csY318" fmla="*/ 1442602 h 1625814"/>
                <a:gd name="csX319" fmla="*/ 231097 w 2385132"/>
                <a:gd name="csY319" fmla="*/ 1454573 h 1625814"/>
                <a:gd name="csX320" fmla="*/ 231658 w 2385132"/>
                <a:gd name="csY320" fmla="*/ 1448307 h 1625814"/>
                <a:gd name="csX321" fmla="*/ 232032 w 2385132"/>
                <a:gd name="csY321" fmla="*/ 1443911 h 1625814"/>
                <a:gd name="csX322" fmla="*/ 232313 w 2385132"/>
                <a:gd name="csY322" fmla="*/ 1443724 h 1625814"/>
                <a:gd name="csX323" fmla="*/ 236802 w 2385132"/>
                <a:gd name="csY323" fmla="*/ 1436897 h 1625814"/>
                <a:gd name="csX324" fmla="*/ 239140 w 2385132"/>
                <a:gd name="csY324" fmla="*/ 1437271 h 1625814"/>
                <a:gd name="csX325" fmla="*/ 252514 w 2385132"/>
                <a:gd name="csY325" fmla="*/ 1438861 h 1625814"/>
                <a:gd name="csX326" fmla="*/ 268600 w 2385132"/>
                <a:gd name="csY326" fmla="*/ 1418005 h 1625814"/>
                <a:gd name="csX327" fmla="*/ 300305 w 2385132"/>
                <a:gd name="csY327" fmla="*/ 1376387 h 1625814"/>
                <a:gd name="csX328" fmla="*/ 300866 w 2385132"/>
                <a:gd name="csY328" fmla="*/ 1375452 h 1625814"/>
                <a:gd name="csX329" fmla="*/ 304326 w 2385132"/>
                <a:gd name="csY329" fmla="*/ 1370589 h 1625814"/>
                <a:gd name="csX330" fmla="*/ 320412 w 2385132"/>
                <a:gd name="csY330" fmla="*/ 1349452 h 1625814"/>
                <a:gd name="csX331" fmla="*/ 320693 w 2385132"/>
                <a:gd name="csY331" fmla="*/ 1349172 h 1625814"/>
                <a:gd name="csX332" fmla="*/ 340333 w 2385132"/>
                <a:gd name="csY332" fmla="*/ 1339632 h 1625814"/>
                <a:gd name="csX333" fmla="*/ 341736 w 2385132"/>
                <a:gd name="csY333" fmla="*/ 1337107 h 1625814"/>
                <a:gd name="csX334" fmla="*/ 346505 w 2385132"/>
                <a:gd name="csY334" fmla="*/ 1338323 h 1625814"/>
                <a:gd name="csX335" fmla="*/ 349685 w 2385132"/>
                <a:gd name="csY335" fmla="*/ 1345057 h 1625814"/>
                <a:gd name="csX336" fmla="*/ 374562 w 2385132"/>
                <a:gd name="csY336" fmla="*/ 1345431 h 1625814"/>
                <a:gd name="csX337" fmla="*/ 380735 w 2385132"/>
                <a:gd name="csY337" fmla="*/ 1336265 h 1625814"/>
                <a:gd name="csX338" fmla="*/ 385131 w 2385132"/>
                <a:gd name="csY338" fmla="*/ 1337762 h 1625814"/>
                <a:gd name="csX339" fmla="*/ 386720 w 2385132"/>
                <a:gd name="csY339" fmla="*/ 1337949 h 1625814"/>
                <a:gd name="csX340" fmla="*/ 395324 w 2385132"/>
                <a:gd name="csY340" fmla="*/ 1341503 h 1625814"/>
                <a:gd name="csX341" fmla="*/ 404022 w 2385132"/>
                <a:gd name="csY341" fmla="*/ 1344963 h 1625814"/>
                <a:gd name="csX342" fmla="*/ 406360 w 2385132"/>
                <a:gd name="csY342" fmla="*/ 1345898 h 1625814"/>
                <a:gd name="csX343" fmla="*/ 413188 w 2385132"/>
                <a:gd name="csY343" fmla="*/ 1347675 h 1625814"/>
                <a:gd name="csX344" fmla="*/ 424317 w 2385132"/>
                <a:gd name="csY344" fmla="*/ 1351697 h 1625814"/>
                <a:gd name="csX345" fmla="*/ 426187 w 2385132"/>
                <a:gd name="csY345" fmla="*/ 1376480 h 1625814"/>
                <a:gd name="csX346" fmla="*/ 428339 w 2385132"/>
                <a:gd name="csY346" fmla="*/ 1405473 h 1625814"/>
                <a:gd name="csX347" fmla="*/ 437130 w 2385132"/>
                <a:gd name="csY347" fmla="*/ 1414731 h 1625814"/>
                <a:gd name="csX348" fmla="*/ 438252 w 2385132"/>
                <a:gd name="csY348" fmla="*/ 1430537 h 1625814"/>
                <a:gd name="csX349" fmla="*/ 456115 w 2385132"/>
                <a:gd name="csY349" fmla="*/ 1441853 h 1625814"/>
                <a:gd name="csX350" fmla="*/ 456863 w 2385132"/>
                <a:gd name="csY350" fmla="*/ 1444285 h 1625814"/>
                <a:gd name="csX351" fmla="*/ 456676 w 2385132"/>
                <a:gd name="csY351" fmla="*/ 1444753 h 1625814"/>
                <a:gd name="csX352" fmla="*/ 463129 w 2385132"/>
                <a:gd name="csY352" fmla="*/ 1469349 h 1625814"/>
                <a:gd name="csX353" fmla="*/ 465280 w 2385132"/>
                <a:gd name="csY353" fmla="*/ 1477392 h 1625814"/>
                <a:gd name="csX354" fmla="*/ 466777 w 2385132"/>
                <a:gd name="csY354" fmla="*/ 1483939 h 1625814"/>
                <a:gd name="csX355" fmla="*/ 468740 w 2385132"/>
                <a:gd name="csY355" fmla="*/ 1493198 h 1625814"/>
                <a:gd name="csX356" fmla="*/ 469582 w 2385132"/>
                <a:gd name="csY356" fmla="*/ 1493198 h 1625814"/>
                <a:gd name="csX357" fmla="*/ 470985 w 2385132"/>
                <a:gd name="csY357" fmla="*/ 1497780 h 1625814"/>
                <a:gd name="csX358" fmla="*/ 474446 w 2385132"/>
                <a:gd name="csY358" fmla="*/ 1500025 h 1625814"/>
                <a:gd name="csX359" fmla="*/ 478186 w 2385132"/>
                <a:gd name="csY359" fmla="*/ 1503579 h 1625814"/>
                <a:gd name="csX360" fmla="*/ 479308 w 2385132"/>
                <a:gd name="csY360" fmla="*/ 1502363 h 1625814"/>
                <a:gd name="csX361" fmla="*/ 491373 w 2385132"/>
                <a:gd name="csY361" fmla="*/ 1505917 h 1625814"/>
                <a:gd name="csX362" fmla="*/ 503905 w 2385132"/>
                <a:gd name="csY362" fmla="*/ 1501895 h 1625814"/>
                <a:gd name="csX363" fmla="*/ 524948 w 2385132"/>
                <a:gd name="csY363" fmla="*/ 1510313 h 1625814"/>
                <a:gd name="csX364" fmla="*/ 532243 w 2385132"/>
                <a:gd name="csY364" fmla="*/ 1513025 h 1625814"/>
                <a:gd name="csX365" fmla="*/ 534581 w 2385132"/>
                <a:gd name="csY365" fmla="*/ 1512277 h 1625814"/>
                <a:gd name="csX366" fmla="*/ 545897 w 2385132"/>
                <a:gd name="csY366" fmla="*/ 1509471 h 1625814"/>
                <a:gd name="csX367" fmla="*/ 546739 w 2385132"/>
                <a:gd name="csY367" fmla="*/ 1509284 h 1625814"/>
                <a:gd name="csX368" fmla="*/ 553099 w 2385132"/>
                <a:gd name="csY368" fmla="*/ 1506104 h 1625814"/>
                <a:gd name="csX369" fmla="*/ 557681 w 2385132"/>
                <a:gd name="csY369" fmla="*/ 1503860 h 1625814"/>
                <a:gd name="csX370" fmla="*/ 575170 w 2385132"/>
                <a:gd name="csY370" fmla="*/ 1505543 h 1625814"/>
                <a:gd name="csX371" fmla="*/ 596868 w 2385132"/>
                <a:gd name="csY371" fmla="*/ 1507507 h 1625814"/>
                <a:gd name="csX372" fmla="*/ 636990 w 2385132"/>
                <a:gd name="csY372" fmla="*/ 1510593 h 1625814"/>
                <a:gd name="csX373" fmla="*/ 662615 w 2385132"/>
                <a:gd name="csY373" fmla="*/ 1512744 h 1625814"/>
                <a:gd name="csX374" fmla="*/ 664111 w 2385132"/>
                <a:gd name="csY374" fmla="*/ 1514334 h 1625814"/>
                <a:gd name="csX375" fmla="*/ 665514 w 2385132"/>
                <a:gd name="csY375" fmla="*/ 1515457 h 1625814"/>
                <a:gd name="csX376" fmla="*/ 671500 w 2385132"/>
                <a:gd name="csY376" fmla="*/ 1520787 h 1625814"/>
                <a:gd name="csX377" fmla="*/ 680571 w 2385132"/>
                <a:gd name="csY377" fmla="*/ 1528550 h 1625814"/>
                <a:gd name="csX378" fmla="*/ 688240 w 2385132"/>
                <a:gd name="csY378" fmla="*/ 1542765 h 1625814"/>
                <a:gd name="csX379" fmla="*/ 691420 w 2385132"/>
                <a:gd name="csY379" fmla="*/ 1548377 h 1625814"/>
                <a:gd name="csX380" fmla="*/ 710125 w 2385132"/>
                <a:gd name="csY380" fmla="*/ 1574750 h 1625814"/>
                <a:gd name="csX381" fmla="*/ 715175 w 2385132"/>
                <a:gd name="csY381" fmla="*/ 1578866 h 1625814"/>
                <a:gd name="csX382" fmla="*/ 717607 w 2385132"/>
                <a:gd name="csY382" fmla="*/ 1581017 h 1625814"/>
                <a:gd name="csX383" fmla="*/ 719758 w 2385132"/>
                <a:gd name="csY383" fmla="*/ 1582700 h 1625814"/>
                <a:gd name="csX384" fmla="*/ 728175 w 2385132"/>
                <a:gd name="csY384" fmla="*/ 1589714 h 1625814"/>
                <a:gd name="csX385" fmla="*/ 730232 w 2385132"/>
                <a:gd name="csY385" fmla="*/ 1591491 h 1625814"/>
                <a:gd name="csX386" fmla="*/ 732944 w 2385132"/>
                <a:gd name="csY386" fmla="*/ 1593736 h 1625814"/>
                <a:gd name="csX387" fmla="*/ 733599 w 2385132"/>
                <a:gd name="csY387" fmla="*/ 1594390 h 1625814"/>
                <a:gd name="csX388" fmla="*/ 734721 w 2385132"/>
                <a:gd name="csY388" fmla="*/ 1596074 h 1625814"/>
                <a:gd name="csX389" fmla="*/ 739491 w 2385132"/>
                <a:gd name="csY389" fmla="*/ 1601872 h 1625814"/>
                <a:gd name="csX390" fmla="*/ 742017 w 2385132"/>
                <a:gd name="csY390" fmla="*/ 1604959 h 1625814"/>
                <a:gd name="csX391" fmla="*/ 746880 w 2385132"/>
                <a:gd name="csY391" fmla="*/ 1610850 h 1625814"/>
                <a:gd name="csX392" fmla="*/ 747160 w 2385132"/>
                <a:gd name="csY392" fmla="*/ 1611225 h 1625814"/>
                <a:gd name="csX393" fmla="*/ 747160 w 2385132"/>
                <a:gd name="csY393" fmla="*/ 1611973 h 1625814"/>
                <a:gd name="csX394" fmla="*/ 750714 w 2385132"/>
                <a:gd name="csY394" fmla="*/ 1618426 h 1625814"/>
                <a:gd name="csX395" fmla="*/ 752117 w 2385132"/>
                <a:gd name="csY395" fmla="*/ 1620951 h 1625814"/>
                <a:gd name="csX396" fmla="*/ 756887 w 2385132"/>
                <a:gd name="csY396" fmla="*/ 1625814 h 1625814"/>
                <a:gd name="csX397" fmla="*/ 765117 w 2385132"/>
                <a:gd name="csY397" fmla="*/ 1621325 h 1625814"/>
                <a:gd name="csX398" fmla="*/ 792706 w 2385132"/>
                <a:gd name="csY398" fmla="*/ 1609822 h 1625814"/>
                <a:gd name="csX399" fmla="*/ 854993 w 2385132"/>
                <a:gd name="csY399" fmla="*/ 1581391 h 1625814"/>
                <a:gd name="csX400" fmla="*/ 917280 w 2385132"/>
                <a:gd name="csY400" fmla="*/ 1557355 h 1625814"/>
                <a:gd name="csX401" fmla="*/ 988732 w 2385132"/>
                <a:gd name="csY401" fmla="*/ 1537341 h 1625814"/>
                <a:gd name="csX402" fmla="*/ 1046062 w 2385132"/>
                <a:gd name="csY402" fmla="*/ 1523406 h 1625814"/>
                <a:gd name="csX403" fmla="*/ 1111248 w 2385132"/>
                <a:gd name="csY403" fmla="*/ 1507507 h 1625814"/>
                <a:gd name="csX404" fmla="*/ 1177275 w 2385132"/>
                <a:gd name="csY404" fmla="*/ 1499090 h 1625814"/>
                <a:gd name="csX405" fmla="*/ 1240872 w 2385132"/>
                <a:gd name="csY405" fmla="*/ 1488054 h 1625814"/>
                <a:gd name="csX406" fmla="*/ 1272015 w 2385132"/>
                <a:gd name="csY406" fmla="*/ 1485342 h 1625814"/>
                <a:gd name="csX407" fmla="*/ 1305403 w 2385132"/>
                <a:gd name="csY407" fmla="*/ 1482630 h 1625814"/>
                <a:gd name="csX408" fmla="*/ 1453731 w 2385132"/>
                <a:gd name="csY408" fmla="*/ 1471313 h 1625814"/>
                <a:gd name="csX409" fmla="*/ 1465141 w 2385132"/>
                <a:gd name="csY409" fmla="*/ 1472716 h 1625814"/>
                <a:gd name="csX410" fmla="*/ 1475148 w 2385132"/>
                <a:gd name="csY410" fmla="*/ 1472155 h 1625814"/>
                <a:gd name="csX411" fmla="*/ 1484687 w 2385132"/>
                <a:gd name="csY411" fmla="*/ 1471688 h 1625814"/>
                <a:gd name="csX412" fmla="*/ 1487400 w 2385132"/>
                <a:gd name="csY412" fmla="*/ 1471874 h 1625814"/>
                <a:gd name="csX413" fmla="*/ 1495068 w 2385132"/>
                <a:gd name="csY413" fmla="*/ 1472716 h 1625814"/>
                <a:gd name="csX414" fmla="*/ 1499651 w 2385132"/>
                <a:gd name="csY414" fmla="*/ 1473184 h 1625814"/>
                <a:gd name="csX415" fmla="*/ 1506198 w 2385132"/>
                <a:gd name="csY415" fmla="*/ 1473184 h 1625814"/>
                <a:gd name="csX416" fmla="*/ 1513867 w 2385132"/>
                <a:gd name="csY416" fmla="*/ 1473651 h 1625814"/>
                <a:gd name="csX417" fmla="*/ 1522190 w 2385132"/>
                <a:gd name="csY417" fmla="*/ 1473465 h 1625814"/>
                <a:gd name="csX418" fmla="*/ 1531262 w 2385132"/>
                <a:gd name="csY418" fmla="*/ 1474400 h 1625814"/>
                <a:gd name="csX419" fmla="*/ 1544823 w 2385132"/>
                <a:gd name="csY419" fmla="*/ 1476270 h 1625814"/>
                <a:gd name="csX420" fmla="*/ 1561563 w 2385132"/>
                <a:gd name="csY420" fmla="*/ 1477953 h 1625814"/>
                <a:gd name="csX421" fmla="*/ 1573254 w 2385132"/>
                <a:gd name="csY421" fmla="*/ 1479543 h 1625814"/>
                <a:gd name="csX422" fmla="*/ 1593830 w 2385132"/>
                <a:gd name="csY422" fmla="*/ 1483284 h 1625814"/>
                <a:gd name="csX423" fmla="*/ 1619174 w 2385132"/>
                <a:gd name="csY423" fmla="*/ 1487586 h 1625814"/>
                <a:gd name="csX424" fmla="*/ 1627779 w 2385132"/>
                <a:gd name="csY424" fmla="*/ 1490205 h 1625814"/>
                <a:gd name="csX425" fmla="*/ 1634793 w 2385132"/>
                <a:gd name="csY425" fmla="*/ 1493198 h 1625814"/>
                <a:gd name="csX426" fmla="*/ 1642742 w 2385132"/>
                <a:gd name="csY426" fmla="*/ 1495162 h 1625814"/>
                <a:gd name="csX427" fmla="*/ 1654620 w 2385132"/>
                <a:gd name="csY427" fmla="*/ 1498435 h 1625814"/>
                <a:gd name="csX428" fmla="*/ 1663223 w 2385132"/>
                <a:gd name="csY428" fmla="*/ 1504140 h 1625814"/>
                <a:gd name="csX429" fmla="*/ 1675382 w 2385132"/>
                <a:gd name="csY429" fmla="*/ 1507788 h 1625814"/>
                <a:gd name="csX430" fmla="*/ 1683518 w 2385132"/>
                <a:gd name="csY430" fmla="*/ 1512651 h 1625814"/>
                <a:gd name="csX431" fmla="*/ 1686512 w 2385132"/>
                <a:gd name="csY431" fmla="*/ 1514241 h 1625814"/>
                <a:gd name="csX432" fmla="*/ 1689504 w 2385132"/>
                <a:gd name="csY432" fmla="*/ 1516392 h 1625814"/>
                <a:gd name="csX433" fmla="*/ 1693433 w 2385132"/>
                <a:gd name="csY433" fmla="*/ 1517888 h 1625814"/>
                <a:gd name="csX434" fmla="*/ 1700726 w 2385132"/>
                <a:gd name="csY434" fmla="*/ 1522938 h 1625814"/>
                <a:gd name="csX435" fmla="*/ 1703158 w 2385132"/>
                <a:gd name="csY435" fmla="*/ 1524622 h 1625814"/>
                <a:gd name="csX436" fmla="*/ 1709425 w 2385132"/>
                <a:gd name="csY436" fmla="*/ 1517514 h 1625814"/>
                <a:gd name="csX437" fmla="*/ 1713259 w 2385132"/>
                <a:gd name="csY437" fmla="*/ 1505356 h 1625814"/>
                <a:gd name="csX438" fmla="*/ 1712044 w 2385132"/>
                <a:gd name="csY438" fmla="*/ 1496378 h 1625814"/>
                <a:gd name="csX439" fmla="*/ 1709518 w 2385132"/>
                <a:gd name="csY439" fmla="*/ 1487774 h 1625814"/>
                <a:gd name="csX440" fmla="*/ 1704468 w 2385132"/>
                <a:gd name="csY440" fmla="*/ 1470378 h 1625814"/>
                <a:gd name="csX441" fmla="*/ 1704001 w 2385132"/>
                <a:gd name="csY441" fmla="*/ 1454479 h 1625814"/>
                <a:gd name="csX442" fmla="*/ 1708771 w 2385132"/>
                <a:gd name="csY442" fmla="*/ 1440638 h 1625814"/>
                <a:gd name="csX443" fmla="*/ 1710734 w 2385132"/>
                <a:gd name="csY443" fmla="*/ 1431753 h 1625814"/>
                <a:gd name="csX444" fmla="*/ 1711576 w 2385132"/>
                <a:gd name="csY444" fmla="*/ 1428012 h 1625814"/>
                <a:gd name="csX445" fmla="*/ 1713259 w 2385132"/>
                <a:gd name="csY445" fmla="*/ 1414264 h 1625814"/>
                <a:gd name="csX446" fmla="*/ 1712979 w 2385132"/>
                <a:gd name="csY446" fmla="*/ 1399581 h 1625814"/>
                <a:gd name="csX447" fmla="*/ 1713447 w 2385132"/>
                <a:gd name="csY447" fmla="*/ 1394624 h 1625814"/>
                <a:gd name="csX448" fmla="*/ 1719618 w 2385132"/>
                <a:gd name="csY448" fmla="*/ 1390789 h 1625814"/>
                <a:gd name="csX449" fmla="*/ 1729064 w 2385132"/>
                <a:gd name="csY449" fmla="*/ 1389480 h 1625814"/>
                <a:gd name="csX450" fmla="*/ 1743748 w 2385132"/>
                <a:gd name="csY450" fmla="*/ 1387142 h 1625814"/>
                <a:gd name="csX451" fmla="*/ 1746928 w 2385132"/>
                <a:gd name="csY451" fmla="*/ 1378818 h 1625814"/>
                <a:gd name="csX452" fmla="*/ 1751042 w 2385132"/>
                <a:gd name="csY452" fmla="*/ 1357869 h 1625814"/>
                <a:gd name="csX453" fmla="*/ 1753380 w 2385132"/>
                <a:gd name="csY453" fmla="*/ 1348143 h 1625814"/>
                <a:gd name="csX454" fmla="*/ 1753380 w 2385132"/>
                <a:gd name="csY454" fmla="*/ 1341409 h 1625814"/>
                <a:gd name="csX455" fmla="*/ 1750294 w 2385132"/>
                <a:gd name="csY455" fmla="*/ 1333834 h 1625814"/>
                <a:gd name="csX456" fmla="*/ 1747488 w 2385132"/>
                <a:gd name="csY456" fmla="*/ 1327755 h 1625814"/>
                <a:gd name="csX457" fmla="*/ 1745993 w 2385132"/>
                <a:gd name="csY457" fmla="*/ 1318589 h 1625814"/>
                <a:gd name="csX458" fmla="*/ 1748237 w 2385132"/>
                <a:gd name="csY458" fmla="*/ 1311014 h 1625814"/>
                <a:gd name="csX459" fmla="*/ 1750388 w 2385132"/>
                <a:gd name="csY459" fmla="*/ 1299791 h 1625814"/>
                <a:gd name="csX460" fmla="*/ 1754503 w 2385132"/>
                <a:gd name="csY460" fmla="*/ 1290532 h 1625814"/>
                <a:gd name="csX461" fmla="*/ 1758244 w 2385132"/>
                <a:gd name="csY461" fmla="*/ 1284640 h 1625814"/>
                <a:gd name="csX462" fmla="*/ 1761704 w 2385132"/>
                <a:gd name="csY462" fmla="*/ 1281460 h 1625814"/>
                <a:gd name="csX463" fmla="*/ 1766755 w 2385132"/>
                <a:gd name="csY463" fmla="*/ 1278281 h 1625814"/>
                <a:gd name="csX464" fmla="*/ 1773675 w 2385132"/>
                <a:gd name="csY464" fmla="*/ 1272763 h 1625814"/>
                <a:gd name="csX465" fmla="*/ 1775359 w 2385132"/>
                <a:gd name="csY465" fmla="*/ 1268086 h 1625814"/>
                <a:gd name="csX466" fmla="*/ 1774237 w 2385132"/>
                <a:gd name="csY466" fmla="*/ 1259015 h 1625814"/>
                <a:gd name="csX467" fmla="*/ 1775826 w 2385132"/>
                <a:gd name="csY467" fmla="*/ 1247137 h 1625814"/>
                <a:gd name="csX468" fmla="*/ 1770496 w 2385132"/>
                <a:gd name="csY468" fmla="*/ 1235634 h 1625814"/>
                <a:gd name="csX469" fmla="*/ 1768812 w 2385132"/>
                <a:gd name="csY469" fmla="*/ 1229274 h 1625814"/>
                <a:gd name="csX470" fmla="*/ 1769374 w 2385132"/>
                <a:gd name="csY470" fmla="*/ 1216836 h 1625814"/>
                <a:gd name="csX471" fmla="*/ 1766661 w 2385132"/>
                <a:gd name="csY471" fmla="*/ 1207764 h 1625814"/>
                <a:gd name="csX472" fmla="*/ 1766380 w 2385132"/>
                <a:gd name="csY472" fmla="*/ 1201965 h 1625814"/>
                <a:gd name="csX473" fmla="*/ 1767315 w 2385132"/>
                <a:gd name="csY473" fmla="*/ 1198879 h 1625814"/>
                <a:gd name="csX474" fmla="*/ 1772928 w 2385132"/>
                <a:gd name="csY474" fmla="*/ 1185318 h 1625814"/>
                <a:gd name="csX475" fmla="*/ 1778913 w 2385132"/>
                <a:gd name="csY475" fmla="*/ 1174002 h 1625814"/>
                <a:gd name="csX476" fmla="*/ 1786862 w 2385132"/>
                <a:gd name="csY476" fmla="*/ 1161283 h 1625814"/>
                <a:gd name="csX477" fmla="*/ 1795186 w 2385132"/>
                <a:gd name="csY477" fmla="*/ 1157074 h 1625814"/>
                <a:gd name="csX478" fmla="*/ 1797991 w 2385132"/>
                <a:gd name="csY478" fmla="*/ 1152211 h 1625814"/>
                <a:gd name="csX479" fmla="*/ 1798740 w 2385132"/>
                <a:gd name="csY479" fmla="*/ 1148002 h 1625814"/>
                <a:gd name="csX480" fmla="*/ 1795840 w 2385132"/>
                <a:gd name="csY480" fmla="*/ 1144729 h 1625814"/>
                <a:gd name="csX481" fmla="*/ 1790323 w 2385132"/>
                <a:gd name="csY481" fmla="*/ 1140894 h 1625814"/>
                <a:gd name="csX482" fmla="*/ 1787236 w 2385132"/>
                <a:gd name="csY482" fmla="*/ 1131636 h 1625814"/>
                <a:gd name="csX483" fmla="*/ 1786862 w 2385132"/>
                <a:gd name="csY483" fmla="*/ 1113492 h 1625814"/>
                <a:gd name="csX484" fmla="*/ 1788920 w 2385132"/>
                <a:gd name="csY484" fmla="*/ 1095442 h 1625814"/>
                <a:gd name="csX485" fmla="*/ 1793596 w 2385132"/>
                <a:gd name="csY485" fmla="*/ 1081881 h 1625814"/>
                <a:gd name="csX486" fmla="*/ 1799301 w 2385132"/>
                <a:gd name="csY486" fmla="*/ 1074025 h 1625814"/>
                <a:gd name="csX487" fmla="*/ 1814732 w 2385132"/>
                <a:gd name="csY487" fmla="*/ 1061119 h 1625814"/>
                <a:gd name="csX488" fmla="*/ 1818567 w 2385132"/>
                <a:gd name="csY488" fmla="*/ 1048493 h 1625814"/>
                <a:gd name="csX489" fmla="*/ 1819034 w 2385132"/>
                <a:gd name="csY489" fmla="*/ 1040357 h 1625814"/>
                <a:gd name="csX490" fmla="*/ 1825675 w 2385132"/>
                <a:gd name="csY490" fmla="*/ 1032407 h 1625814"/>
                <a:gd name="csX491" fmla="*/ 1839423 w 2385132"/>
                <a:gd name="csY491" fmla="*/ 1020343 h 1625814"/>
                <a:gd name="csX492" fmla="*/ 1845128 w 2385132"/>
                <a:gd name="csY492" fmla="*/ 1016789 h 1625814"/>
                <a:gd name="csX493" fmla="*/ 1851767 w 2385132"/>
                <a:gd name="csY493" fmla="*/ 1007436 h 1625814"/>
                <a:gd name="csX494" fmla="*/ 1857940 w 2385132"/>
                <a:gd name="csY494" fmla="*/ 1000983 h 1625814"/>
                <a:gd name="csX495" fmla="*/ 1865609 w 2385132"/>
                <a:gd name="csY495" fmla="*/ 993688 h 1625814"/>
                <a:gd name="csX496" fmla="*/ 1867012 w 2385132"/>
                <a:gd name="csY496" fmla="*/ 990976 h 1625814"/>
                <a:gd name="csX497" fmla="*/ 1872904 w 2385132"/>
                <a:gd name="csY497" fmla="*/ 984710 h 1625814"/>
                <a:gd name="csX498" fmla="*/ 1876083 w 2385132"/>
                <a:gd name="csY498" fmla="*/ 979660 h 1625814"/>
                <a:gd name="csX499" fmla="*/ 1880573 w 2385132"/>
                <a:gd name="csY499" fmla="*/ 972833 h 1625814"/>
                <a:gd name="csX500" fmla="*/ 1882443 w 2385132"/>
                <a:gd name="csY500" fmla="*/ 965164 h 1625814"/>
                <a:gd name="csX501" fmla="*/ 1883191 w 2385132"/>
                <a:gd name="csY501" fmla="*/ 957027 h 1625814"/>
                <a:gd name="csX502" fmla="*/ 1883846 w 2385132"/>
                <a:gd name="csY502" fmla="*/ 949545 h 1625814"/>
                <a:gd name="csX503" fmla="*/ 1886465 w 2385132"/>
                <a:gd name="csY503" fmla="*/ 943934 h 1625814"/>
                <a:gd name="csX504" fmla="*/ 1894134 w 2385132"/>
                <a:gd name="csY504" fmla="*/ 931402 h 1625814"/>
                <a:gd name="csX505" fmla="*/ 1897407 w 2385132"/>
                <a:gd name="csY505" fmla="*/ 925416 h 1625814"/>
                <a:gd name="csX506" fmla="*/ 1901896 w 2385132"/>
                <a:gd name="csY506" fmla="*/ 917934 h 1625814"/>
                <a:gd name="csX507" fmla="*/ 1909753 w 2385132"/>
                <a:gd name="csY507" fmla="*/ 903906 h 1625814"/>
                <a:gd name="csX508" fmla="*/ 1912464 w 2385132"/>
                <a:gd name="csY508" fmla="*/ 892589 h 1625814"/>
                <a:gd name="csX509" fmla="*/ 1913026 w 2385132"/>
                <a:gd name="csY509" fmla="*/ 880618 h 1625814"/>
                <a:gd name="csX510" fmla="*/ 1913774 w 2385132"/>
                <a:gd name="csY510" fmla="*/ 873697 h 1625814"/>
                <a:gd name="csX511" fmla="*/ 1916580 w 2385132"/>
                <a:gd name="csY511" fmla="*/ 859669 h 1625814"/>
                <a:gd name="csX512" fmla="*/ 1917327 w 2385132"/>
                <a:gd name="csY512" fmla="*/ 844986 h 1625814"/>
                <a:gd name="csX513" fmla="*/ 1918169 w 2385132"/>
                <a:gd name="csY513" fmla="*/ 833389 h 1625814"/>
                <a:gd name="csX514" fmla="*/ 1917327 w 2385132"/>
                <a:gd name="csY514" fmla="*/ 824972 h 1625814"/>
                <a:gd name="csX515" fmla="*/ 1916767 w 2385132"/>
                <a:gd name="csY515" fmla="*/ 810195 h 1625814"/>
                <a:gd name="csX516" fmla="*/ 1915083 w 2385132"/>
                <a:gd name="csY516" fmla="*/ 801871 h 1625814"/>
                <a:gd name="csX517" fmla="*/ 1916205 w 2385132"/>
                <a:gd name="csY517" fmla="*/ 796634 h 1625814"/>
                <a:gd name="csX518" fmla="*/ 1917983 w 2385132"/>
                <a:gd name="csY518" fmla="*/ 791584 h 1625814"/>
                <a:gd name="csX519" fmla="*/ 1920881 w 2385132"/>
                <a:gd name="csY519" fmla="*/ 780642 h 1625814"/>
                <a:gd name="csX520" fmla="*/ 1918824 w 2385132"/>
                <a:gd name="csY520" fmla="*/ 761750 h 1625814"/>
                <a:gd name="csX521" fmla="*/ 1917796 w 2385132"/>
                <a:gd name="csY521" fmla="*/ 755484 h 1625814"/>
                <a:gd name="csX522" fmla="*/ 1918824 w 2385132"/>
                <a:gd name="csY522" fmla="*/ 747908 h 1625814"/>
                <a:gd name="csX523" fmla="*/ 1926213 w 2385132"/>
                <a:gd name="csY523" fmla="*/ 729016 h 1625814"/>
                <a:gd name="csX524" fmla="*/ 1929486 w 2385132"/>
                <a:gd name="csY524" fmla="*/ 721628 h 1625814"/>
                <a:gd name="csX525" fmla="*/ 1931356 w 2385132"/>
                <a:gd name="csY525" fmla="*/ 716858 h 1625814"/>
                <a:gd name="csX526" fmla="*/ 1939867 w 2385132"/>
                <a:gd name="csY526" fmla="*/ 704513 h 1625814"/>
                <a:gd name="csX527" fmla="*/ 1946788 w 2385132"/>
                <a:gd name="csY527" fmla="*/ 692449 h 1625814"/>
                <a:gd name="csX528" fmla="*/ 1952492 w 2385132"/>
                <a:gd name="csY528" fmla="*/ 683564 h 1625814"/>
                <a:gd name="csX529" fmla="*/ 1959319 w 2385132"/>
                <a:gd name="csY529" fmla="*/ 677953 h 1625814"/>
                <a:gd name="csX530" fmla="*/ 1965492 w 2385132"/>
                <a:gd name="csY530" fmla="*/ 672154 h 1625814"/>
                <a:gd name="csX531" fmla="*/ 1973535 w 2385132"/>
                <a:gd name="csY531" fmla="*/ 662615 h 1625814"/>
                <a:gd name="csX532" fmla="*/ 1980924 w 2385132"/>
                <a:gd name="csY532" fmla="*/ 655881 h 1625814"/>
                <a:gd name="csX533" fmla="*/ 1986629 w 2385132"/>
                <a:gd name="csY533" fmla="*/ 651859 h 1625814"/>
                <a:gd name="csX534" fmla="*/ 1994672 w 2385132"/>
                <a:gd name="csY534" fmla="*/ 640076 h 1625814"/>
                <a:gd name="csX535" fmla="*/ 2001124 w 2385132"/>
                <a:gd name="csY535" fmla="*/ 630443 h 1625814"/>
                <a:gd name="csX536" fmla="*/ 2005800 w 2385132"/>
                <a:gd name="csY536" fmla="*/ 626234 h 1625814"/>
                <a:gd name="csX537" fmla="*/ 2008794 w 2385132"/>
                <a:gd name="csY537" fmla="*/ 624270 h 1625814"/>
                <a:gd name="csX538" fmla="*/ 2012535 w 2385132"/>
                <a:gd name="csY538" fmla="*/ 622867 h 1625814"/>
                <a:gd name="csX539" fmla="*/ 2017584 w 2385132"/>
                <a:gd name="csY539" fmla="*/ 621838 h 1625814"/>
                <a:gd name="csX540" fmla="*/ 2023289 w 2385132"/>
                <a:gd name="csY540" fmla="*/ 621277 h 1625814"/>
                <a:gd name="csX541" fmla="*/ 2034794 w 2385132"/>
                <a:gd name="csY541" fmla="*/ 621558 h 1625814"/>
                <a:gd name="csX542" fmla="*/ 2043210 w 2385132"/>
                <a:gd name="csY542" fmla="*/ 620062 h 1625814"/>
                <a:gd name="csX543" fmla="*/ 2065937 w 2385132"/>
                <a:gd name="csY543" fmla="*/ 609961 h 1625814"/>
                <a:gd name="csX544" fmla="*/ 2073232 w 2385132"/>
                <a:gd name="csY544" fmla="*/ 604537 h 1625814"/>
                <a:gd name="csX545" fmla="*/ 2080527 w 2385132"/>
                <a:gd name="csY545" fmla="*/ 598925 h 1625814"/>
                <a:gd name="csX546" fmla="*/ 2091468 w 2385132"/>
                <a:gd name="csY546" fmla="*/ 590415 h 1625814"/>
                <a:gd name="csX547" fmla="*/ 2105684 w 2385132"/>
                <a:gd name="csY547" fmla="*/ 581156 h 1625814"/>
                <a:gd name="csX548" fmla="*/ 2120181 w 2385132"/>
                <a:gd name="csY548" fmla="*/ 573393 h 1625814"/>
                <a:gd name="csX549" fmla="*/ 2129065 w 2385132"/>
                <a:gd name="csY549" fmla="*/ 568904 h 1625814"/>
                <a:gd name="csX550" fmla="*/ 2146648 w 2385132"/>
                <a:gd name="csY550" fmla="*/ 563293 h 1625814"/>
                <a:gd name="csX551" fmla="*/ 2159367 w 2385132"/>
                <a:gd name="csY551" fmla="*/ 559926 h 1625814"/>
                <a:gd name="csX552" fmla="*/ 2179474 w 2385132"/>
                <a:gd name="csY552" fmla="*/ 556840 h 1625814"/>
                <a:gd name="csX553" fmla="*/ 2206690 w 2385132"/>
                <a:gd name="csY553" fmla="*/ 553566 h 1625814"/>
                <a:gd name="csX554" fmla="*/ 2231379 w 2385132"/>
                <a:gd name="csY554" fmla="*/ 552257 h 1625814"/>
                <a:gd name="csX555" fmla="*/ 2241855 w 2385132"/>
                <a:gd name="csY555" fmla="*/ 552912 h 1625814"/>
                <a:gd name="csX556" fmla="*/ 2247466 w 2385132"/>
                <a:gd name="csY556" fmla="*/ 554221 h 1625814"/>
                <a:gd name="csX557" fmla="*/ 2253358 w 2385132"/>
                <a:gd name="csY557" fmla="*/ 555811 h 1625814"/>
                <a:gd name="csX558" fmla="*/ 2262336 w 2385132"/>
                <a:gd name="csY558" fmla="*/ 556933 h 1625814"/>
                <a:gd name="csX559" fmla="*/ 2268976 w 2385132"/>
                <a:gd name="csY559" fmla="*/ 555624 h 1625814"/>
                <a:gd name="csX560" fmla="*/ 2274681 w 2385132"/>
                <a:gd name="csY560" fmla="*/ 551976 h 1625814"/>
                <a:gd name="csX561" fmla="*/ 2284127 w 2385132"/>
                <a:gd name="csY561" fmla="*/ 539164 h 1625814"/>
                <a:gd name="csX562" fmla="*/ 2295163 w 2385132"/>
                <a:gd name="csY562" fmla="*/ 512790 h 1625814"/>
                <a:gd name="csX563" fmla="*/ 2308163 w 2385132"/>
                <a:gd name="csY563" fmla="*/ 483330 h 1625814"/>
                <a:gd name="csX564" fmla="*/ 2324997 w 2385132"/>
                <a:gd name="csY564" fmla="*/ 420108 h 1625814"/>
                <a:gd name="csX565" fmla="*/ 2326026 w 2385132"/>
                <a:gd name="csY565" fmla="*/ 415338 h 1625814"/>
                <a:gd name="csX566" fmla="*/ 2331263 w 2385132"/>
                <a:gd name="csY566" fmla="*/ 407576 h 1625814"/>
                <a:gd name="csX567" fmla="*/ 2354363 w 2385132"/>
                <a:gd name="csY567" fmla="*/ 384102 h 1625814"/>
                <a:gd name="csX568" fmla="*/ 2359133 w 2385132"/>
                <a:gd name="csY568" fmla="*/ 377087 h 1625814"/>
                <a:gd name="csX569" fmla="*/ 2361190 w 2385132"/>
                <a:gd name="csY569" fmla="*/ 370728 h 1625814"/>
                <a:gd name="csX570" fmla="*/ 2359133 w 2385132"/>
                <a:gd name="csY570" fmla="*/ 356044 h 1625814"/>
                <a:gd name="csX571" fmla="*/ 2360068 w 2385132"/>
                <a:gd name="csY571" fmla="*/ 353145 h 1625814"/>
                <a:gd name="csX572" fmla="*/ 2368112 w 2385132"/>
                <a:gd name="csY572" fmla="*/ 346318 h 1625814"/>
                <a:gd name="csX573" fmla="*/ 2369047 w 2385132"/>
                <a:gd name="csY573" fmla="*/ 345009 h 1625814"/>
                <a:gd name="csX574" fmla="*/ 2371011 w 2385132"/>
                <a:gd name="csY574" fmla="*/ 341548 h 1625814"/>
                <a:gd name="csX575" fmla="*/ 2372039 w 2385132"/>
                <a:gd name="csY575" fmla="*/ 337340 h 1625814"/>
                <a:gd name="csX576" fmla="*/ 2370823 w 2385132"/>
                <a:gd name="csY576" fmla="*/ 331541 h 1625814"/>
                <a:gd name="csX577" fmla="*/ 2370356 w 2385132"/>
                <a:gd name="csY577" fmla="*/ 326865 h 1625814"/>
                <a:gd name="csX578" fmla="*/ 2372507 w 2385132"/>
                <a:gd name="csY578" fmla="*/ 324153 h 1625814"/>
                <a:gd name="csX579" fmla="*/ 2379147 w 2385132"/>
                <a:gd name="csY579" fmla="*/ 317606 h 1625814"/>
                <a:gd name="csX580" fmla="*/ 2379428 w 2385132"/>
                <a:gd name="csY580" fmla="*/ 314146 h 1625814"/>
                <a:gd name="csX581" fmla="*/ 2379802 w 2385132"/>
                <a:gd name="csY581" fmla="*/ 308347 h 1625814"/>
                <a:gd name="csX582" fmla="*/ 2381579 w 2385132"/>
                <a:gd name="csY582" fmla="*/ 305355 h 1625814"/>
                <a:gd name="csX583" fmla="*/ 2382607 w 2385132"/>
                <a:gd name="csY583" fmla="*/ 304139 h 1625814"/>
                <a:gd name="csX584" fmla="*/ 2384198 w 2385132"/>
                <a:gd name="csY584" fmla="*/ 302549 h 1625814"/>
                <a:gd name="csX585" fmla="*/ 2384852 w 2385132"/>
                <a:gd name="csY585" fmla="*/ 301333 h 1625814"/>
                <a:gd name="csX586" fmla="*/ 2385133 w 2385132"/>
                <a:gd name="csY586" fmla="*/ 298901 h 1625814"/>
                <a:gd name="csX587" fmla="*/ 2384104 w 2385132"/>
                <a:gd name="csY587" fmla="*/ 294412 h 1625814"/>
                <a:gd name="csX588" fmla="*/ 2383075 w 2385132"/>
                <a:gd name="csY588" fmla="*/ 293477 h 16258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</a:cxnLst>
              <a:rect l="l" t="t" r="r" b="b"/>
              <a:pathLst>
                <a:path w="2385132" h="1625814">
                  <a:moveTo>
                    <a:pt x="2383075" y="293477"/>
                  </a:moveTo>
                  <a:lnTo>
                    <a:pt x="2381953" y="291887"/>
                  </a:lnTo>
                  <a:lnTo>
                    <a:pt x="2377557" y="288894"/>
                  </a:lnTo>
                  <a:lnTo>
                    <a:pt x="2374190" y="286930"/>
                  </a:lnTo>
                  <a:lnTo>
                    <a:pt x="2373349" y="285902"/>
                  </a:lnTo>
                  <a:lnTo>
                    <a:pt x="2372881" y="283657"/>
                  </a:lnTo>
                  <a:lnTo>
                    <a:pt x="2373255" y="282067"/>
                  </a:lnTo>
                  <a:lnTo>
                    <a:pt x="2374190" y="278139"/>
                  </a:lnTo>
                  <a:lnTo>
                    <a:pt x="2375126" y="275895"/>
                  </a:lnTo>
                  <a:lnTo>
                    <a:pt x="2377090" y="272434"/>
                  </a:lnTo>
                  <a:lnTo>
                    <a:pt x="2378679" y="269535"/>
                  </a:lnTo>
                  <a:lnTo>
                    <a:pt x="2379428" y="267197"/>
                  </a:lnTo>
                  <a:lnTo>
                    <a:pt x="2379802" y="264017"/>
                  </a:lnTo>
                  <a:lnTo>
                    <a:pt x="2379428" y="260837"/>
                  </a:lnTo>
                  <a:lnTo>
                    <a:pt x="2379615" y="258780"/>
                  </a:lnTo>
                  <a:lnTo>
                    <a:pt x="2377744" y="253449"/>
                  </a:lnTo>
                  <a:lnTo>
                    <a:pt x="2374845" y="249334"/>
                  </a:lnTo>
                  <a:lnTo>
                    <a:pt x="2370917" y="243536"/>
                  </a:lnTo>
                  <a:lnTo>
                    <a:pt x="2365025" y="232500"/>
                  </a:lnTo>
                  <a:lnTo>
                    <a:pt x="2361004" y="226140"/>
                  </a:lnTo>
                  <a:lnTo>
                    <a:pt x="2359882" y="223989"/>
                  </a:lnTo>
                  <a:lnTo>
                    <a:pt x="2358104" y="219313"/>
                  </a:lnTo>
                  <a:lnTo>
                    <a:pt x="2355018" y="210522"/>
                  </a:lnTo>
                  <a:lnTo>
                    <a:pt x="2347911" y="203694"/>
                  </a:lnTo>
                  <a:lnTo>
                    <a:pt x="2335285" y="199112"/>
                  </a:lnTo>
                  <a:lnTo>
                    <a:pt x="2316300" y="186112"/>
                  </a:lnTo>
                  <a:lnTo>
                    <a:pt x="2304235" y="173206"/>
                  </a:lnTo>
                  <a:lnTo>
                    <a:pt x="2294041" y="168997"/>
                  </a:lnTo>
                  <a:lnTo>
                    <a:pt x="2284876" y="165443"/>
                  </a:lnTo>
                  <a:lnTo>
                    <a:pt x="2276646" y="161983"/>
                  </a:lnTo>
                  <a:lnTo>
                    <a:pt x="2267106" y="155343"/>
                  </a:lnTo>
                  <a:lnTo>
                    <a:pt x="2259250" y="146645"/>
                  </a:lnTo>
                  <a:lnTo>
                    <a:pt x="2257192" y="141688"/>
                  </a:lnTo>
                  <a:lnTo>
                    <a:pt x="2254574" y="131120"/>
                  </a:lnTo>
                  <a:lnTo>
                    <a:pt x="2250927" y="121768"/>
                  </a:lnTo>
                  <a:lnTo>
                    <a:pt x="2244566" y="109984"/>
                  </a:lnTo>
                  <a:lnTo>
                    <a:pt x="2236149" y="96890"/>
                  </a:lnTo>
                  <a:lnTo>
                    <a:pt x="2229790" y="90344"/>
                  </a:lnTo>
                  <a:lnTo>
                    <a:pt x="2217165" y="77812"/>
                  </a:lnTo>
                  <a:lnTo>
                    <a:pt x="2209308" y="70797"/>
                  </a:lnTo>
                  <a:lnTo>
                    <a:pt x="2191539" y="56021"/>
                  </a:lnTo>
                  <a:lnTo>
                    <a:pt x="2175733" y="42553"/>
                  </a:lnTo>
                  <a:lnTo>
                    <a:pt x="2170870" y="38438"/>
                  </a:lnTo>
                  <a:lnTo>
                    <a:pt x="2157776" y="31704"/>
                  </a:lnTo>
                  <a:lnTo>
                    <a:pt x="2148518" y="29647"/>
                  </a:lnTo>
                  <a:lnTo>
                    <a:pt x="2141878" y="28338"/>
                  </a:lnTo>
                  <a:lnTo>
                    <a:pt x="2129719" y="28338"/>
                  </a:lnTo>
                  <a:lnTo>
                    <a:pt x="2123173" y="26280"/>
                  </a:lnTo>
                  <a:lnTo>
                    <a:pt x="2118403" y="23568"/>
                  </a:lnTo>
                  <a:lnTo>
                    <a:pt x="2112230" y="18985"/>
                  </a:lnTo>
                  <a:lnTo>
                    <a:pt x="2108864" y="15618"/>
                  </a:lnTo>
                  <a:lnTo>
                    <a:pt x="2104468" y="7575"/>
                  </a:lnTo>
                  <a:lnTo>
                    <a:pt x="2100167" y="468"/>
                  </a:lnTo>
                  <a:lnTo>
                    <a:pt x="2100167" y="0"/>
                  </a:lnTo>
                  <a:lnTo>
                    <a:pt x="2099605" y="935"/>
                  </a:lnTo>
                  <a:lnTo>
                    <a:pt x="2092684" y="15899"/>
                  </a:lnTo>
                  <a:lnTo>
                    <a:pt x="2086138" y="29273"/>
                  </a:lnTo>
                  <a:cubicBezTo>
                    <a:pt x="2077721" y="46107"/>
                    <a:pt x="2069303" y="63035"/>
                    <a:pt x="2060980" y="79869"/>
                  </a:cubicBezTo>
                  <a:cubicBezTo>
                    <a:pt x="2054527" y="92775"/>
                    <a:pt x="2044332" y="103998"/>
                    <a:pt x="2035822" y="115595"/>
                  </a:cubicBezTo>
                  <a:cubicBezTo>
                    <a:pt x="2030959" y="120178"/>
                    <a:pt x="2026002" y="124760"/>
                    <a:pt x="2021138" y="129343"/>
                  </a:cubicBezTo>
                  <a:cubicBezTo>
                    <a:pt x="2006923" y="142530"/>
                    <a:pt x="1992802" y="155810"/>
                    <a:pt x="1978586" y="168997"/>
                  </a:cubicBezTo>
                  <a:cubicBezTo>
                    <a:pt x="1969327" y="177601"/>
                    <a:pt x="1960161" y="186206"/>
                    <a:pt x="1950902" y="194810"/>
                  </a:cubicBezTo>
                  <a:cubicBezTo>
                    <a:pt x="1933881" y="210709"/>
                    <a:pt x="1909472" y="229039"/>
                    <a:pt x="1885342" y="229039"/>
                  </a:cubicBezTo>
                  <a:cubicBezTo>
                    <a:pt x="1877674" y="229039"/>
                    <a:pt x="1870472" y="229881"/>
                    <a:pt x="1862897" y="231003"/>
                  </a:cubicBezTo>
                  <a:cubicBezTo>
                    <a:pt x="1857192" y="231751"/>
                    <a:pt x="1851020" y="235118"/>
                    <a:pt x="1845315" y="234651"/>
                  </a:cubicBezTo>
                  <a:cubicBezTo>
                    <a:pt x="1838488" y="234090"/>
                    <a:pt x="1834278" y="231377"/>
                    <a:pt x="1828480" y="228104"/>
                  </a:cubicBezTo>
                  <a:cubicBezTo>
                    <a:pt x="1824178" y="225672"/>
                    <a:pt x="1817818" y="230162"/>
                    <a:pt x="1813797" y="231939"/>
                  </a:cubicBezTo>
                  <a:cubicBezTo>
                    <a:pt x="1789388" y="242694"/>
                    <a:pt x="1763761" y="253730"/>
                    <a:pt x="1736828" y="254010"/>
                  </a:cubicBezTo>
                  <a:cubicBezTo>
                    <a:pt x="1733274" y="253262"/>
                    <a:pt x="1730093" y="252420"/>
                    <a:pt x="1726726" y="252233"/>
                  </a:cubicBezTo>
                  <a:cubicBezTo>
                    <a:pt x="1725230" y="252233"/>
                    <a:pt x="1723640" y="252233"/>
                    <a:pt x="1722050" y="252514"/>
                  </a:cubicBezTo>
                  <a:cubicBezTo>
                    <a:pt x="1717093" y="253542"/>
                    <a:pt x="1713633" y="254197"/>
                    <a:pt x="1708677" y="253636"/>
                  </a:cubicBezTo>
                  <a:cubicBezTo>
                    <a:pt x="1699137" y="252607"/>
                    <a:pt x="1690626" y="250643"/>
                    <a:pt x="1681274" y="248305"/>
                  </a:cubicBezTo>
                  <a:cubicBezTo>
                    <a:pt x="1677439" y="247370"/>
                    <a:pt x="1669023" y="246902"/>
                    <a:pt x="1666030" y="244284"/>
                  </a:cubicBezTo>
                  <a:cubicBezTo>
                    <a:pt x="1661821" y="240543"/>
                    <a:pt x="1657706" y="236708"/>
                    <a:pt x="1653498" y="232967"/>
                  </a:cubicBezTo>
                  <a:cubicBezTo>
                    <a:pt x="1644987" y="225298"/>
                    <a:pt x="1642649" y="223708"/>
                    <a:pt x="1646950" y="212486"/>
                  </a:cubicBezTo>
                  <a:cubicBezTo>
                    <a:pt x="1641058" y="213140"/>
                    <a:pt x="1635915" y="206781"/>
                    <a:pt x="1631706" y="203507"/>
                  </a:cubicBezTo>
                  <a:cubicBezTo>
                    <a:pt x="1627872" y="200515"/>
                    <a:pt x="1624785" y="202572"/>
                    <a:pt x="1620109" y="203507"/>
                  </a:cubicBezTo>
                  <a:cubicBezTo>
                    <a:pt x="1606642" y="206407"/>
                    <a:pt x="1594297" y="209399"/>
                    <a:pt x="1580455" y="207622"/>
                  </a:cubicBezTo>
                  <a:cubicBezTo>
                    <a:pt x="1579707" y="207529"/>
                    <a:pt x="1578960" y="207435"/>
                    <a:pt x="1578211" y="207342"/>
                  </a:cubicBezTo>
                  <a:cubicBezTo>
                    <a:pt x="1564650" y="205658"/>
                    <a:pt x="1552211" y="203975"/>
                    <a:pt x="1538463" y="205471"/>
                  </a:cubicBezTo>
                  <a:cubicBezTo>
                    <a:pt x="1526586" y="206781"/>
                    <a:pt x="1515176" y="210054"/>
                    <a:pt x="1503298" y="210896"/>
                  </a:cubicBezTo>
                  <a:cubicBezTo>
                    <a:pt x="1491328" y="211737"/>
                    <a:pt x="1479450" y="212766"/>
                    <a:pt x="1467479" y="213982"/>
                  </a:cubicBezTo>
                  <a:cubicBezTo>
                    <a:pt x="1450084" y="215759"/>
                    <a:pt x="1432689" y="217536"/>
                    <a:pt x="1415386" y="219313"/>
                  </a:cubicBezTo>
                  <a:cubicBezTo>
                    <a:pt x="1406034" y="220248"/>
                    <a:pt x="1395653" y="215759"/>
                    <a:pt x="1386675" y="213608"/>
                  </a:cubicBezTo>
                  <a:cubicBezTo>
                    <a:pt x="1369654" y="209493"/>
                    <a:pt x="1352538" y="205378"/>
                    <a:pt x="1335518" y="201263"/>
                  </a:cubicBezTo>
                  <a:cubicBezTo>
                    <a:pt x="1324668" y="198644"/>
                    <a:pt x="1316532" y="190601"/>
                    <a:pt x="1307927" y="183867"/>
                  </a:cubicBezTo>
                  <a:cubicBezTo>
                    <a:pt x="1279777" y="185083"/>
                    <a:pt x="1256396" y="180875"/>
                    <a:pt x="1229181" y="174047"/>
                  </a:cubicBezTo>
                  <a:cubicBezTo>
                    <a:pt x="1217116" y="170961"/>
                    <a:pt x="1204116" y="169465"/>
                    <a:pt x="1192613" y="164695"/>
                  </a:cubicBezTo>
                  <a:cubicBezTo>
                    <a:pt x="1186908" y="162357"/>
                    <a:pt x="1181484" y="160299"/>
                    <a:pt x="1176059" y="158522"/>
                  </a:cubicBezTo>
                  <a:cubicBezTo>
                    <a:pt x="1170823" y="156839"/>
                    <a:pt x="1165585" y="155343"/>
                    <a:pt x="1159880" y="154127"/>
                  </a:cubicBezTo>
                  <a:cubicBezTo>
                    <a:pt x="1132385" y="148048"/>
                    <a:pt x="1104514" y="139257"/>
                    <a:pt x="1076270" y="138228"/>
                  </a:cubicBezTo>
                  <a:cubicBezTo>
                    <a:pt x="1063177" y="137760"/>
                    <a:pt x="1047278" y="134487"/>
                    <a:pt x="1034465" y="136732"/>
                  </a:cubicBezTo>
                  <a:cubicBezTo>
                    <a:pt x="1019033" y="139444"/>
                    <a:pt x="1003602" y="142249"/>
                    <a:pt x="988077" y="144962"/>
                  </a:cubicBezTo>
                  <a:cubicBezTo>
                    <a:pt x="960301" y="149918"/>
                    <a:pt x="931589" y="151415"/>
                    <a:pt x="903532" y="154501"/>
                  </a:cubicBezTo>
                  <a:cubicBezTo>
                    <a:pt x="893244" y="155623"/>
                    <a:pt x="883331" y="153005"/>
                    <a:pt x="872950" y="153566"/>
                  </a:cubicBezTo>
                  <a:cubicBezTo>
                    <a:pt x="859576" y="154220"/>
                    <a:pt x="846669" y="158990"/>
                    <a:pt x="833576" y="159458"/>
                  </a:cubicBezTo>
                  <a:cubicBezTo>
                    <a:pt x="826655" y="159738"/>
                    <a:pt x="820108" y="157026"/>
                    <a:pt x="813094" y="157213"/>
                  </a:cubicBezTo>
                  <a:cubicBezTo>
                    <a:pt x="809728" y="157307"/>
                    <a:pt x="807109" y="157868"/>
                    <a:pt x="803835" y="158616"/>
                  </a:cubicBezTo>
                  <a:cubicBezTo>
                    <a:pt x="787282" y="162731"/>
                    <a:pt x="770728" y="166753"/>
                    <a:pt x="754174" y="170868"/>
                  </a:cubicBezTo>
                  <a:cubicBezTo>
                    <a:pt x="744355" y="173299"/>
                    <a:pt x="734628" y="175544"/>
                    <a:pt x="724995" y="177695"/>
                  </a:cubicBezTo>
                  <a:cubicBezTo>
                    <a:pt x="709002" y="181249"/>
                    <a:pt x="693104" y="184429"/>
                    <a:pt x="676644" y="186767"/>
                  </a:cubicBezTo>
                  <a:cubicBezTo>
                    <a:pt x="665982" y="188076"/>
                    <a:pt x="655414" y="189385"/>
                    <a:pt x="644752" y="190601"/>
                  </a:cubicBezTo>
                  <a:cubicBezTo>
                    <a:pt x="641198" y="191069"/>
                    <a:pt x="637176" y="192004"/>
                    <a:pt x="633529" y="192004"/>
                  </a:cubicBezTo>
                  <a:cubicBezTo>
                    <a:pt x="630162" y="192004"/>
                    <a:pt x="625392" y="189385"/>
                    <a:pt x="622213" y="190414"/>
                  </a:cubicBezTo>
                  <a:cubicBezTo>
                    <a:pt x="604069" y="196213"/>
                    <a:pt x="586206" y="197896"/>
                    <a:pt x="567221" y="200328"/>
                  </a:cubicBezTo>
                  <a:cubicBezTo>
                    <a:pt x="556934" y="201637"/>
                    <a:pt x="546646" y="202946"/>
                    <a:pt x="536358" y="204256"/>
                  </a:cubicBezTo>
                  <a:cubicBezTo>
                    <a:pt x="529811" y="205097"/>
                    <a:pt x="519898" y="202011"/>
                    <a:pt x="513071" y="201637"/>
                  </a:cubicBezTo>
                  <a:cubicBezTo>
                    <a:pt x="495208" y="200702"/>
                    <a:pt x="476970" y="203040"/>
                    <a:pt x="459108" y="204162"/>
                  </a:cubicBezTo>
                  <a:cubicBezTo>
                    <a:pt x="455366" y="202479"/>
                    <a:pt x="452000" y="199673"/>
                    <a:pt x="447978" y="200889"/>
                  </a:cubicBezTo>
                  <a:cubicBezTo>
                    <a:pt x="444892" y="201824"/>
                    <a:pt x="442086" y="202853"/>
                    <a:pt x="438907" y="203040"/>
                  </a:cubicBezTo>
                  <a:cubicBezTo>
                    <a:pt x="431424" y="203507"/>
                    <a:pt x="422914" y="205284"/>
                    <a:pt x="415526" y="204256"/>
                  </a:cubicBezTo>
                  <a:cubicBezTo>
                    <a:pt x="410008" y="203507"/>
                    <a:pt x="404583" y="202666"/>
                    <a:pt x="399252" y="201730"/>
                  </a:cubicBezTo>
                  <a:lnTo>
                    <a:pt x="397943" y="205658"/>
                  </a:lnTo>
                  <a:lnTo>
                    <a:pt x="397943" y="206220"/>
                  </a:lnTo>
                  <a:lnTo>
                    <a:pt x="398878" y="207248"/>
                  </a:lnTo>
                  <a:lnTo>
                    <a:pt x="396821" y="209399"/>
                  </a:lnTo>
                  <a:lnTo>
                    <a:pt x="395137" y="212673"/>
                  </a:lnTo>
                  <a:lnTo>
                    <a:pt x="393641" y="215946"/>
                  </a:lnTo>
                  <a:lnTo>
                    <a:pt x="392051" y="218284"/>
                  </a:lnTo>
                  <a:lnTo>
                    <a:pt x="391116" y="220435"/>
                  </a:lnTo>
                  <a:lnTo>
                    <a:pt x="390368" y="221277"/>
                  </a:lnTo>
                  <a:lnTo>
                    <a:pt x="389339" y="222212"/>
                  </a:lnTo>
                  <a:lnTo>
                    <a:pt x="388497" y="222586"/>
                  </a:lnTo>
                  <a:lnTo>
                    <a:pt x="387936" y="223054"/>
                  </a:lnTo>
                  <a:lnTo>
                    <a:pt x="382418" y="228946"/>
                  </a:lnTo>
                  <a:lnTo>
                    <a:pt x="373814" y="241291"/>
                  </a:lnTo>
                  <a:lnTo>
                    <a:pt x="368109" y="249053"/>
                  </a:lnTo>
                  <a:lnTo>
                    <a:pt x="366519" y="261773"/>
                  </a:lnTo>
                  <a:lnTo>
                    <a:pt x="366052" y="266355"/>
                  </a:lnTo>
                  <a:lnTo>
                    <a:pt x="365584" y="270657"/>
                  </a:lnTo>
                  <a:lnTo>
                    <a:pt x="365584" y="275146"/>
                  </a:lnTo>
                  <a:lnTo>
                    <a:pt x="364088" y="281412"/>
                  </a:lnTo>
                  <a:lnTo>
                    <a:pt x="363620" y="285434"/>
                  </a:lnTo>
                  <a:lnTo>
                    <a:pt x="362965" y="290484"/>
                  </a:lnTo>
                  <a:lnTo>
                    <a:pt x="362311" y="297873"/>
                  </a:lnTo>
                  <a:lnTo>
                    <a:pt x="361282" y="307880"/>
                  </a:lnTo>
                  <a:lnTo>
                    <a:pt x="351929" y="311901"/>
                  </a:lnTo>
                  <a:lnTo>
                    <a:pt x="347814" y="313585"/>
                  </a:lnTo>
                  <a:lnTo>
                    <a:pt x="343045" y="316390"/>
                  </a:lnTo>
                  <a:lnTo>
                    <a:pt x="340426" y="317887"/>
                  </a:lnTo>
                  <a:lnTo>
                    <a:pt x="333038" y="321441"/>
                  </a:lnTo>
                  <a:lnTo>
                    <a:pt x="331167" y="323311"/>
                  </a:lnTo>
                  <a:lnTo>
                    <a:pt x="325649" y="328455"/>
                  </a:lnTo>
                  <a:lnTo>
                    <a:pt x="321628" y="332196"/>
                  </a:lnTo>
                  <a:lnTo>
                    <a:pt x="310686" y="336311"/>
                  </a:lnTo>
                  <a:lnTo>
                    <a:pt x="303765" y="337527"/>
                  </a:lnTo>
                  <a:lnTo>
                    <a:pt x="296002" y="339397"/>
                  </a:lnTo>
                  <a:lnTo>
                    <a:pt x="291700" y="339771"/>
                  </a:lnTo>
                  <a:lnTo>
                    <a:pt x="282161" y="338088"/>
                  </a:lnTo>
                  <a:lnTo>
                    <a:pt x="266356" y="337433"/>
                  </a:lnTo>
                  <a:lnTo>
                    <a:pt x="248212" y="337714"/>
                  </a:lnTo>
                  <a:lnTo>
                    <a:pt x="242975" y="337153"/>
                  </a:lnTo>
                  <a:lnTo>
                    <a:pt x="242600" y="330793"/>
                  </a:lnTo>
                  <a:lnTo>
                    <a:pt x="231939" y="329016"/>
                  </a:lnTo>
                  <a:lnTo>
                    <a:pt x="224644" y="330606"/>
                  </a:lnTo>
                  <a:lnTo>
                    <a:pt x="223802" y="330606"/>
                  </a:lnTo>
                  <a:lnTo>
                    <a:pt x="219033" y="331354"/>
                  </a:lnTo>
                  <a:lnTo>
                    <a:pt x="211738" y="332664"/>
                  </a:lnTo>
                  <a:lnTo>
                    <a:pt x="209961" y="333131"/>
                  </a:lnTo>
                  <a:lnTo>
                    <a:pt x="206781" y="334347"/>
                  </a:lnTo>
                  <a:lnTo>
                    <a:pt x="203040" y="335095"/>
                  </a:lnTo>
                  <a:lnTo>
                    <a:pt x="182091" y="344073"/>
                  </a:lnTo>
                  <a:lnTo>
                    <a:pt x="180314" y="344354"/>
                  </a:lnTo>
                  <a:lnTo>
                    <a:pt x="171335" y="329577"/>
                  </a:lnTo>
                  <a:lnTo>
                    <a:pt x="168904" y="325836"/>
                  </a:lnTo>
                  <a:lnTo>
                    <a:pt x="166098" y="316484"/>
                  </a:lnTo>
                  <a:lnTo>
                    <a:pt x="163666" y="315362"/>
                  </a:lnTo>
                  <a:lnTo>
                    <a:pt x="163480" y="315081"/>
                  </a:lnTo>
                  <a:lnTo>
                    <a:pt x="164041" y="310218"/>
                  </a:lnTo>
                  <a:lnTo>
                    <a:pt x="159645" y="308534"/>
                  </a:lnTo>
                  <a:lnTo>
                    <a:pt x="155530" y="306945"/>
                  </a:lnTo>
                  <a:lnTo>
                    <a:pt x="154969" y="301427"/>
                  </a:lnTo>
                  <a:lnTo>
                    <a:pt x="141688" y="299930"/>
                  </a:lnTo>
                  <a:lnTo>
                    <a:pt x="141127" y="299930"/>
                  </a:lnTo>
                  <a:lnTo>
                    <a:pt x="123638" y="300304"/>
                  </a:lnTo>
                  <a:lnTo>
                    <a:pt x="115782" y="297966"/>
                  </a:lnTo>
                  <a:lnTo>
                    <a:pt x="97358" y="293945"/>
                  </a:lnTo>
                  <a:lnTo>
                    <a:pt x="83797" y="267478"/>
                  </a:lnTo>
                  <a:lnTo>
                    <a:pt x="78934" y="270003"/>
                  </a:lnTo>
                  <a:lnTo>
                    <a:pt x="69675" y="272995"/>
                  </a:lnTo>
                  <a:lnTo>
                    <a:pt x="34417" y="293477"/>
                  </a:lnTo>
                  <a:lnTo>
                    <a:pt x="40589" y="303484"/>
                  </a:lnTo>
                  <a:lnTo>
                    <a:pt x="59294" y="331167"/>
                  </a:lnTo>
                  <a:lnTo>
                    <a:pt x="62100" y="332944"/>
                  </a:lnTo>
                  <a:lnTo>
                    <a:pt x="62381" y="333318"/>
                  </a:lnTo>
                  <a:lnTo>
                    <a:pt x="64812" y="337807"/>
                  </a:lnTo>
                  <a:lnTo>
                    <a:pt x="65093" y="338649"/>
                  </a:lnTo>
                  <a:lnTo>
                    <a:pt x="72013" y="354641"/>
                  </a:lnTo>
                  <a:lnTo>
                    <a:pt x="72949" y="354174"/>
                  </a:lnTo>
                  <a:lnTo>
                    <a:pt x="82020" y="371569"/>
                  </a:lnTo>
                  <a:lnTo>
                    <a:pt x="68179" y="379238"/>
                  </a:lnTo>
                  <a:lnTo>
                    <a:pt x="66402" y="380267"/>
                  </a:lnTo>
                  <a:lnTo>
                    <a:pt x="65841" y="382231"/>
                  </a:lnTo>
                  <a:lnTo>
                    <a:pt x="62474" y="394576"/>
                  </a:lnTo>
                  <a:lnTo>
                    <a:pt x="63316" y="405238"/>
                  </a:lnTo>
                  <a:lnTo>
                    <a:pt x="50784" y="412720"/>
                  </a:lnTo>
                  <a:lnTo>
                    <a:pt x="41993" y="414964"/>
                  </a:lnTo>
                  <a:lnTo>
                    <a:pt x="34978" y="419173"/>
                  </a:lnTo>
                  <a:lnTo>
                    <a:pt x="19453" y="424223"/>
                  </a:lnTo>
                  <a:lnTo>
                    <a:pt x="0" y="455179"/>
                  </a:lnTo>
                  <a:lnTo>
                    <a:pt x="12159" y="467992"/>
                  </a:lnTo>
                  <a:lnTo>
                    <a:pt x="28432" y="464625"/>
                  </a:lnTo>
                  <a:lnTo>
                    <a:pt x="31424" y="450129"/>
                  </a:lnTo>
                  <a:lnTo>
                    <a:pt x="36194" y="443957"/>
                  </a:lnTo>
                  <a:lnTo>
                    <a:pt x="47417" y="450597"/>
                  </a:lnTo>
                  <a:lnTo>
                    <a:pt x="55366" y="454525"/>
                  </a:lnTo>
                  <a:lnTo>
                    <a:pt x="60136" y="470143"/>
                  </a:lnTo>
                  <a:lnTo>
                    <a:pt x="86884" y="463222"/>
                  </a:lnTo>
                  <a:lnTo>
                    <a:pt x="99229" y="462661"/>
                  </a:lnTo>
                  <a:lnTo>
                    <a:pt x="110265" y="459856"/>
                  </a:lnTo>
                  <a:lnTo>
                    <a:pt x="115876" y="458546"/>
                  </a:lnTo>
                  <a:lnTo>
                    <a:pt x="116343" y="459014"/>
                  </a:lnTo>
                  <a:lnTo>
                    <a:pt x="117279" y="458640"/>
                  </a:lnTo>
                  <a:lnTo>
                    <a:pt x="117746" y="457985"/>
                  </a:lnTo>
                  <a:lnTo>
                    <a:pt x="123732" y="457611"/>
                  </a:lnTo>
                  <a:lnTo>
                    <a:pt x="125603" y="464625"/>
                  </a:lnTo>
                  <a:lnTo>
                    <a:pt x="138228" y="470517"/>
                  </a:lnTo>
                  <a:lnTo>
                    <a:pt x="151508" y="482301"/>
                  </a:lnTo>
                  <a:lnTo>
                    <a:pt x="158803" y="484733"/>
                  </a:lnTo>
                  <a:lnTo>
                    <a:pt x="163573" y="495675"/>
                  </a:lnTo>
                  <a:lnTo>
                    <a:pt x="186486" y="493711"/>
                  </a:lnTo>
                  <a:lnTo>
                    <a:pt x="186486" y="494740"/>
                  </a:lnTo>
                  <a:lnTo>
                    <a:pt x="185925" y="496797"/>
                  </a:lnTo>
                  <a:lnTo>
                    <a:pt x="184429" y="502876"/>
                  </a:lnTo>
                  <a:lnTo>
                    <a:pt x="174515" y="523732"/>
                  </a:lnTo>
                  <a:lnTo>
                    <a:pt x="143559" y="516812"/>
                  </a:lnTo>
                  <a:lnTo>
                    <a:pt x="137386" y="546084"/>
                  </a:lnTo>
                  <a:lnTo>
                    <a:pt x="122423" y="542624"/>
                  </a:lnTo>
                  <a:lnTo>
                    <a:pt x="114473" y="578631"/>
                  </a:lnTo>
                  <a:lnTo>
                    <a:pt x="112322" y="587796"/>
                  </a:lnTo>
                  <a:lnTo>
                    <a:pt x="102596" y="619220"/>
                  </a:lnTo>
                  <a:lnTo>
                    <a:pt x="99229" y="625299"/>
                  </a:lnTo>
                  <a:lnTo>
                    <a:pt x="98293" y="627637"/>
                  </a:lnTo>
                  <a:lnTo>
                    <a:pt x="96891" y="630069"/>
                  </a:lnTo>
                  <a:lnTo>
                    <a:pt x="87445" y="647370"/>
                  </a:lnTo>
                  <a:lnTo>
                    <a:pt x="84171" y="647370"/>
                  </a:lnTo>
                  <a:lnTo>
                    <a:pt x="82208" y="648867"/>
                  </a:lnTo>
                  <a:lnTo>
                    <a:pt x="70891" y="656629"/>
                  </a:lnTo>
                  <a:lnTo>
                    <a:pt x="80617" y="664672"/>
                  </a:lnTo>
                  <a:lnTo>
                    <a:pt x="83143" y="669535"/>
                  </a:lnTo>
                  <a:lnTo>
                    <a:pt x="81272" y="675895"/>
                  </a:lnTo>
                  <a:lnTo>
                    <a:pt x="80150" y="687398"/>
                  </a:lnTo>
                  <a:lnTo>
                    <a:pt x="79308" y="694880"/>
                  </a:lnTo>
                  <a:lnTo>
                    <a:pt x="76503" y="719945"/>
                  </a:lnTo>
                  <a:lnTo>
                    <a:pt x="75006" y="733225"/>
                  </a:lnTo>
                  <a:lnTo>
                    <a:pt x="74071" y="742110"/>
                  </a:lnTo>
                  <a:lnTo>
                    <a:pt x="84078" y="740052"/>
                  </a:lnTo>
                  <a:lnTo>
                    <a:pt x="90251" y="738650"/>
                  </a:lnTo>
                  <a:lnTo>
                    <a:pt x="95301" y="761189"/>
                  </a:lnTo>
                  <a:lnTo>
                    <a:pt x="101193" y="787375"/>
                  </a:lnTo>
                  <a:lnTo>
                    <a:pt x="102876" y="795044"/>
                  </a:lnTo>
                  <a:lnTo>
                    <a:pt x="105401" y="818145"/>
                  </a:lnTo>
                  <a:lnTo>
                    <a:pt x="108674" y="822353"/>
                  </a:lnTo>
                  <a:lnTo>
                    <a:pt x="213515" y="757915"/>
                  </a:lnTo>
                  <a:lnTo>
                    <a:pt x="239888" y="741081"/>
                  </a:lnTo>
                  <a:lnTo>
                    <a:pt x="255226" y="829928"/>
                  </a:lnTo>
                  <a:lnTo>
                    <a:pt x="241946" y="844705"/>
                  </a:lnTo>
                  <a:lnTo>
                    <a:pt x="274118" y="860604"/>
                  </a:lnTo>
                  <a:lnTo>
                    <a:pt x="274679" y="860604"/>
                  </a:lnTo>
                  <a:lnTo>
                    <a:pt x="288240" y="867431"/>
                  </a:lnTo>
                  <a:lnTo>
                    <a:pt x="303017" y="874913"/>
                  </a:lnTo>
                  <a:lnTo>
                    <a:pt x="304045" y="875194"/>
                  </a:lnTo>
                  <a:lnTo>
                    <a:pt x="320318" y="880244"/>
                  </a:lnTo>
                  <a:lnTo>
                    <a:pt x="335937" y="884827"/>
                  </a:lnTo>
                  <a:lnTo>
                    <a:pt x="358102" y="891373"/>
                  </a:lnTo>
                  <a:lnTo>
                    <a:pt x="359224" y="891373"/>
                  </a:lnTo>
                  <a:lnTo>
                    <a:pt x="362404" y="892496"/>
                  </a:lnTo>
                  <a:lnTo>
                    <a:pt x="368016" y="899884"/>
                  </a:lnTo>
                  <a:lnTo>
                    <a:pt x="368483" y="900165"/>
                  </a:lnTo>
                  <a:lnTo>
                    <a:pt x="369418" y="900445"/>
                  </a:lnTo>
                  <a:lnTo>
                    <a:pt x="371663" y="902035"/>
                  </a:lnTo>
                  <a:lnTo>
                    <a:pt x="371382" y="902596"/>
                  </a:lnTo>
                  <a:lnTo>
                    <a:pt x="382699" y="912136"/>
                  </a:lnTo>
                  <a:lnTo>
                    <a:pt x="396728" y="945430"/>
                  </a:lnTo>
                  <a:lnTo>
                    <a:pt x="397943" y="947488"/>
                  </a:lnTo>
                  <a:lnTo>
                    <a:pt x="397569" y="948423"/>
                  </a:lnTo>
                  <a:lnTo>
                    <a:pt x="391303" y="959365"/>
                  </a:lnTo>
                  <a:lnTo>
                    <a:pt x="384102" y="972926"/>
                  </a:lnTo>
                  <a:lnTo>
                    <a:pt x="382044" y="976386"/>
                  </a:lnTo>
                  <a:lnTo>
                    <a:pt x="381202" y="983120"/>
                  </a:lnTo>
                  <a:lnTo>
                    <a:pt x="393547" y="994343"/>
                  </a:lnTo>
                  <a:lnTo>
                    <a:pt x="413936" y="991163"/>
                  </a:lnTo>
                  <a:lnTo>
                    <a:pt x="418238" y="1015105"/>
                  </a:lnTo>
                  <a:lnTo>
                    <a:pt x="422166" y="1036242"/>
                  </a:lnTo>
                  <a:lnTo>
                    <a:pt x="423288" y="1042227"/>
                  </a:lnTo>
                  <a:lnTo>
                    <a:pt x="423101" y="1042414"/>
                  </a:lnTo>
                  <a:lnTo>
                    <a:pt x="405144" y="1040169"/>
                  </a:lnTo>
                  <a:lnTo>
                    <a:pt x="401778" y="1058687"/>
                  </a:lnTo>
                  <a:lnTo>
                    <a:pt x="401778" y="1059248"/>
                  </a:lnTo>
                  <a:lnTo>
                    <a:pt x="400562" y="1060651"/>
                  </a:lnTo>
                  <a:lnTo>
                    <a:pt x="400001" y="1061961"/>
                  </a:lnTo>
                  <a:lnTo>
                    <a:pt x="398411" y="1069442"/>
                  </a:lnTo>
                  <a:lnTo>
                    <a:pt x="404958" y="1112837"/>
                  </a:lnTo>
                  <a:lnTo>
                    <a:pt x="405144" y="1113586"/>
                  </a:lnTo>
                  <a:lnTo>
                    <a:pt x="405799" y="1114240"/>
                  </a:lnTo>
                  <a:lnTo>
                    <a:pt x="406641" y="1114801"/>
                  </a:lnTo>
                  <a:lnTo>
                    <a:pt x="406828" y="1115269"/>
                  </a:lnTo>
                  <a:lnTo>
                    <a:pt x="407202" y="1115643"/>
                  </a:lnTo>
                  <a:lnTo>
                    <a:pt x="402806" y="1122190"/>
                  </a:lnTo>
                  <a:lnTo>
                    <a:pt x="395324" y="1132664"/>
                  </a:lnTo>
                  <a:lnTo>
                    <a:pt x="362498" y="1133413"/>
                  </a:lnTo>
                  <a:lnTo>
                    <a:pt x="361095" y="1126118"/>
                  </a:lnTo>
                  <a:lnTo>
                    <a:pt x="359131" y="1123312"/>
                  </a:lnTo>
                  <a:lnTo>
                    <a:pt x="355483" y="1110499"/>
                  </a:lnTo>
                  <a:lnTo>
                    <a:pt x="337621" y="1110032"/>
                  </a:lnTo>
                  <a:lnTo>
                    <a:pt x="277485" y="1136031"/>
                  </a:lnTo>
                  <a:lnTo>
                    <a:pt x="268133" y="1148189"/>
                  </a:lnTo>
                  <a:lnTo>
                    <a:pt x="256722" y="1168484"/>
                  </a:lnTo>
                  <a:lnTo>
                    <a:pt x="252795" y="1175124"/>
                  </a:lnTo>
                  <a:lnTo>
                    <a:pt x="252233" y="1175779"/>
                  </a:lnTo>
                  <a:lnTo>
                    <a:pt x="231939" y="1192052"/>
                  </a:lnTo>
                  <a:lnTo>
                    <a:pt x="219407" y="1180549"/>
                  </a:lnTo>
                  <a:lnTo>
                    <a:pt x="212766" y="1180549"/>
                  </a:lnTo>
                  <a:lnTo>
                    <a:pt x="212673" y="1188124"/>
                  </a:lnTo>
                  <a:lnTo>
                    <a:pt x="210148" y="1331122"/>
                  </a:lnTo>
                  <a:lnTo>
                    <a:pt x="208277" y="1397897"/>
                  </a:lnTo>
                  <a:lnTo>
                    <a:pt x="208090" y="1415012"/>
                  </a:lnTo>
                  <a:lnTo>
                    <a:pt x="207716" y="1441105"/>
                  </a:lnTo>
                  <a:lnTo>
                    <a:pt x="213047" y="1442602"/>
                  </a:lnTo>
                  <a:lnTo>
                    <a:pt x="231097" y="1454573"/>
                  </a:lnTo>
                  <a:lnTo>
                    <a:pt x="231658" y="1448307"/>
                  </a:lnTo>
                  <a:lnTo>
                    <a:pt x="232032" y="1443911"/>
                  </a:lnTo>
                  <a:lnTo>
                    <a:pt x="232313" y="1443724"/>
                  </a:lnTo>
                  <a:lnTo>
                    <a:pt x="236802" y="1436897"/>
                  </a:lnTo>
                  <a:lnTo>
                    <a:pt x="239140" y="1437271"/>
                  </a:lnTo>
                  <a:lnTo>
                    <a:pt x="252514" y="1438861"/>
                  </a:lnTo>
                  <a:lnTo>
                    <a:pt x="268600" y="1418005"/>
                  </a:lnTo>
                  <a:lnTo>
                    <a:pt x="300305" y="1376387"/>
                  </a:lnTo>
                  <a:lnTo>
                    <a:pt x="300866" y="1375452"/>
                  </a:lnTo>
                  <a:lnTo>
                    <a:pt x="304326" y="1370589"/>
                  </a:lnTo>
                  <a:lnTo>
                    <a:pt x="320412" y="1349452"/>
                  </a:lnTo>
                  <a:lnTo>
                    <a:pt x="320693" y="1349172"/>
                  </a:lnTo>
                  <a:lnTo>
                    <a:pt x="340333" y="1339632"/>
                  </a:lnTo>
                  <a:lnTo>
                    <a:pt x="341736" y="1337107"/>
                  </a:lnTo>
                  <a:lnTo>
                    <a:pt x="346505" y="1338323"/>
                  </a:lnTo>
                  <a:lnTo>
                    <a:pt x="349685" y="1345057"/>
                  </a:lnTo>
                  <a:lnTo>
                    <a:pt x="374562" y="1345431"/>
                  </a:lnTo>
                  <a:lnTo>
                    <a:pt x="380735" y="1336265"/>
                  </a:lnTo>
                  <a:lnTo>
                    <a:pt x="385131" y="1337762"/>
                  </a:lnTo>
                  <a:lnTo>
                    <a:pt x="386720" y="1337949"/>
                  </a:lnTo>
                  <a:lnTo>
                    <a:pt x="395324" y="1341503"/>
                  </a:lnTo>
                  <a:lnTo>
                    <a:pt x="404022" y="1344963"/>
                  </a:lnTo>
                  <a:lnTo>
                    <a:pt x="406360" y="1345898"/>
                  </a:lnTo>
                  <a:lnTo>
                    <a:pt x="413188" y="1347675"/>
                  </a:lnTo>
                  <a:lnTo>
                    <a:pt x="424317" y="1351697"/>
                  </a:lnTo>
                  <a:lnTo>
                    <a:pt x="426187" y="1376480"/>
                  </a:lnTo>
                  <a:lnTo>
                    <a:pt x="428339" y="1405473"/>
                  </a:lnTo>
                  <a:lnTo>
                    <a:pt x="437130" y="1414731"/>
                  </a:lnTo>
                  <a:lnTo>
                    <a:pt x="438252" y="1430537"/>
                  </a:lnTo>
                  <a:lnTo>
                    <a:pt x="456115" y="1441853"/>
                  </a:lnTo>
                  <a:lnTo>
                    <a:pt x="456863" y="1444285"/>
                  </a:lnTo>
                  <a:lnTo>
                    <a:pt x="456676" y="1444753"/>
                  </a:lnTo>
                  <a:lnTo>
                    <a:pt x="463129" y="1469349"/>
                  </a:lnTo>
                  <a:lnTo>
                    <a:pt x="465280" y="1477392"/>
                  </a:lnTo>
                  <a:lnTo>
                    <a:pt x="466777" y="1483939"/>
                  </a:lnTo>
                  <a:lnTo>
                    <a:pt x="468740" y="1493198"/>
                  </a:lnTo>
                  <a:lnTo>
                    <a:pt x="469582" y="1493198"/>
                  </a:lnTo>
                  <a:lnTo>
                    <a:pt x="470985" y="1497780"/>
                  </a:lnTo>
                  <a:lnTo>
                    <a:pt x="474446" y="1500025"/>
                  </a:lnTo>
                  <a:lnTo>
                    <a:pt x="478186" y="1503579"/>
                  </a:lnTo>
                  <a:lnTo>
                    <a:pt x="479308" y="1502363"/>
                  </a:lnTo>
                  <a:lnTo>
                    <a:pt x="491373" y="1505917"/>
                  </a:lnTo>
                  <a:lnTo>
                    <a:pt x="503905" y="1501895"/>
                  </a:lnTo>
                  <a:lnTo>
                    <a:pt x="524948" y="1510313"/>
                  </a:lnTo>
                  <a:lnTo>
                    <a:pt x="532243" y="1513025"/>
                  </a:lnTo>
                  <a:lnTo>
                    <a:pt x="534581" y="1512277"/>
                  </a:lnTo>
                  <a:lnTo>
                    <a:pt x="545897" y="1509471"/>
                  </a:lnTo>
                  <a:lnTo>
                    <a:pt x="546739" y="1509284"/>
                  </a:lnTo>
                  <a:lnTo>
                    <a:pt x="553099" y="1506104"/>
                  </a:lnTo>
                  <a:lnTo>
                    <a:pt x="557681" y="1503860"/>
                  </a:lnTo>
                  <a:lnTo>
                    <a:pt x="575170" y="1505543"/>
                  </a:lnTo>
                  <a:lnTo>
                    <a:pt x="596868" y="1507507"/>
                  </a:lnTo>
                  <a:lnTo>
                    <a:pt x="636990" y="1510593"/>
                  </a:lnTo>
                  <a:lnTo>
                    <a:pt x="662615" y="1512744"/>
                  </a:lnTo>
                  <a:lnTo>
                    <a:pt x="664111" y="1514334"/>
                  </a:lnTo>
                  <a:lnTo>
                    <a:pt x="665514" y="1515457"/>
                  </a:lnTo>
                  <a:lnTo>
                    <a:pt x="671500" y="1520787"/>
                  </a:lnTo>
                  <a:lnTo>
                    <a:pt x="680571" y="1528550"/>
                  </a:lnTo>
                  <a:lnTo>
                    <a:pt x="688240" y="1542765"/>
                  </a:lnTo>
                  <a:lnTo>
                    <a:pt x="691420" y="1548377"/>
                  </a:lnTo>
                  <a:lnTo>
                    <a:pt x="710125" y="1574750"/>
                  </a:lnTo>
                  <a:lnTo>
                    <a:pt x="715175" y="1578866"/>
                  </a:lnTo>
                  <a:lnTo>
                    <a:pt x="717607" y="1581017"/>
                  </a:lnTo>
                  <a:lnTo>
                    <a:pt x="719758" y="1582700"/>
                  </a:lnTo>
                  <a:lnTo>
                    <a:pt x="728175" y="1589714"/>
                  </a:lnTo>
                  <a:lnTo>
                    <a:pt x="730232" y="1591491"/>
                  </a:lnTo>
                  <a:lnTo>
                    <a:pt x="732944" y="1593736"/>
                  </a:lnTo>
                  <a:lnTo>
                    <a:pt x="733599" y="1594390"/>
                  </a:lnTo>
                  <a:lnTo>
                    <a:pt x="734721" y="1596074"/>
                  </a:lnTo>
                  <a:lnTo>
                    <a:pt x="739491" y="1601872"/>
                  </a:lnTo>
                  <a:lnTo>
                    <a:pt x="742017" y="1604959"/>
                  </a:lnTo>
                  <a:lnTo>
                    <a:pt x="746880" y="1610850"/>
                  </a:lnTo>
                  <a:lnTo>
                    <a:pt x="747160" y="1611225"/>
                  </a:lnTo>
                  <a:lnTo>
                    <a:pt x="747160" y="1611973"/>
                  </a:lnTo>
                  <a:lnTo>
                    <a:pt x="750714" y="1618426"/>
                  </a:lnTo>
                  <a:lnTo>
                    <a:pt x="752117" y="1620951"/>
                  </a:lnTo>
                  <a:lnTo>
                    <a:pt x="756887" y="1625814"/>
                  </a:lnTo>
                  <a:lnTo>
                    <a:pt x="765117" y="1621325"/>
                  </a:lnTo>
                  <a:cubicBezTo>
                    <a:pt x="773160" y="1616836"/>
                    <a:pt x="784009" y="1614217"/>
                    <a:pt x="792706" y="1609822"/>
                  </a:cubicBezTo>
                  <a:cubicBezTo>
                    <a:pt x="812533" y="1599628"/>
                    <a:pt x="834231" y="1589060"/>
                    <a:pt x="854993" y="1581391"/>
                  </a:cubicBezTo>
                  <a:cubicBezTo>
                    <a:pt x="875755" y="1573722"/>
                    <a:pt x="895582" y="1562966"/>
                    <a:pt x="917280" y="1557355"/>
                  </a:cubicBezTo>
                  <a:cubicBezTo>
                    <a:pt x="941409" y="1551089"/>
                    <a:pt x="964977" y="1543888"/>
                    <a:pt x="988732" y="1537341"/>
                  </a:cubicBezTo>
                  <a:cubicBezTo>
                    <a:pt x="1007624" y="1532104"/>
                    <a:pt x="1026609" y="1527147"/>
                    <a:pt x="1046062" y="1523406"/>
                  </a:cubicBezTo>
                  <a:cubicBezTo>
                    <a:pt x="1067853" y="1519197"/>
                    <a:pt x="1089270" y="1510687"/>
                    <a:pt x="1111248" y="1507507"/>
                  </a:cubicBezTo>
                  <a:cubicBezTo>
                    <a:pt x="1133226" y="1504327"/>
                    <a:pt x="1154923" y="1501989"/>
                    <a:pt x="1177275" y="1499090"/>
                  </a:cubicBezTo>
                  <a:cubicBezTo>
                    <a:pt x="1198037" y="1496378"/>
                    <a:pt x="1220389" y="1486558"/>
                    <a:pt x="1240872" y="1488054"/>
                  </a:cubicBezTo>
                  <a:cubicBezTo>
                    <a:pt x="1253591" y="1488989"/>
                    <a:pt x="1259950" y="1488989"/>
                    <a:pt x="1272015" y="1485342"/>
                  </a:cubicBezTo>
                  <a:cubicBezTo>
                    <a:pt x="1282583" y="1482069"/>
                    <a:pt x="1294461" y="1483752"/>
                    <a:pt x="1305403" y="1482630"/>
                  </a:cubicBezTo>
                  <a:cubicBezTo>
                    <a:pt x="1353287" y="1477579"/>
                    <a:pt x="1405379" y="1465328"/>
                    <a:pt x="1453731" y="1471313"/>
                  </a:cubicBezTo>
                  <a:cubicBezTo>
                    <a:pt x="1454386" y="1471313"/>
                    <a:pt x="1465141" y="1472716"/>
                    <a:pt x="1465141" y="1472716"/>
                  </a:cubicBezTo>
                  <a:lnTo>
                    <a:pt x="1475148" y="1472155"/>
                  </a:lnTo>
                  <a:lnTo>
                    <a:pt x="1484687" y="1471688"/>
                  </a:lnTo>
                  <a:lnTo>
                    <a:pt x="1487400" y="1471874"/>
                  </a:lnTo>
                  <a:lnTo>
                    <a:pt x="1495068" y="1472716"/>
                  </a:lnTo>
                  <a:lnTo>
                    <a:pt x="1499651" y="1473184"/>
                  </a:lnTo>
                  <a:lnTo>
                    <a:pt x="1506198" y="1473184"/>
                  </a:lnTo>
                  <a:lnTo>
                    <a:pt x="1513867" y="1473651"/>
                  </a:lnTo>
                  <a:lnTo>
                    <a:pt x="1522190" y="1473465"/>
                  </a:lnTo>
                  <a:lnTo>
                    <a:pt x="1531262" y="1474400"/>
                  </a:lnTo>
                  <a:lnTo>
                    <a:pt x="1544823" y="1476270"/>
                  </a:lnTo>
                  <a:lnTo>
                    <a:pt x="1561563" y="1477953"/>
                  </a:lnTo>
                  <a:lnTo>
                    <a:pt x="1573254" y="1479543"/>
                  </a:lnTo>
                  <a:lnTo>
                    <a:pt x="1593830" y="1483284"/>
                  </a:lnTo>
                  <a:lnTo>
                    <a:pt x="1619174" y="1487586"/>
                  </a:lnTo>
                  <a:lnTo>
                    <a:pt x="1627779" y="1490205"/>
                  </a:lnTo>
                  <a:lnTo>
                    <a:pt x="1634793" y="1493198"/>
                  </a:lnTo>
                  <a:lnTo>
                    <a:pt x="1642742" y="1495162"/>
                  </a:lnTo>
                  <a:lnTo>
                    <a:pt x="1654620" y="1498435"/>
                  </a:lnTo>
                  <a:lnTo>
                    <a:pt x="1663223" y="1504140"/>
                  </a:lnTo>
                  <a:lnTo>
                    <a:pt x="1675382" y="1507788"/>
                  </a:lnTo>
                  <a:lnTo>
                    <a:pt x="1683518" y="1512651"/>
                  </a:lnTo>
                  <a:lnTo>
                    <a:pt x="1686512" y="1514241"/>
                  </a:lnTo>
                  <a:lnTo>
                    <a:pt x="1689504" y="1516392"/>
                  </a:lnTo>
                  <a:lnTo>
                    <a:pt x="1693433" y="1517888"/>
                  </a:lnTo>
                  <a:lnTo>
                    <a:pt x="1700726" y="1522938"/>
                  </a:lnTo>
                  <a:lnTo>
                    <a:pt x="1703158" y="1524622"/>
                  </a:lnTo>
                  <a:lnTo>
                    <a:pt x="1709425" y="1517514"/>
                  </a:lnTo>
                  <a:lnTo>
                    <a:pt x="1713259" y="1505356"/>
                  </a:lnTo>
                  <a:lnTo>
                    <a:pt x="1712044" y="1496378"/>
                  </a:lnTo>
                  <a:lnTo>
                    <a:pt x="1709518" y="1487774"/>
                  </a:lnTo>
                  <a:lnTo>
                    <a:pt x="1704468" y="1470378"/>
                  </a:lnTo>
                  <a:lnTo>
                    <a:pt x="1704001" y="1454479"/>
                  </a:lnTo>
                  <a:lnTo>
                    <a:pt x="1708771" y="1440638"/>
                  </a:lnTo>
                  <a:lnTo>
                    <a:pt x="1710734" y="1431753"/>
                  </a:lnTo>
                  <a:lnTo>
                    <a:pt x="1711576" y="1428012"/>
                  </a:lnTo>
                  <a:lnTo>
                    <a:pt x="1713259" y="1414264"/>
                  </a:lnTo>
                  <a:lnTo>
                    <a:pt x="1712979" y="1399581"/>
                  </a:lnTo>
                  <a:lnTo>
                    <a:pt x="1713447" y="1394624"/>
                  </a:lnTo>
                  <a:lnTo>
                    <a:pt x="1719618" y="1390789"/>
                  </a:lnTo>
                  <a:lnTo>
                    <a:pt x="1729064" y="1389480"/>
                  </a:lnTo>
                  <a:lnTo>
                    <a:pt x="1743748" y="1387142"/>
                  </a:lnTo>
                  <a:lnTo>
                    <a:pt x="1746928" y="1378818"/>
                  </a:lnTo>
                  <a:lnTo>
                    <a:pt x="1751042" y="1357869"/>
                  </a:lnTo>
                  <a:lnTo>
                    <a:pt x="1753380" y="1348143"/>
                  </a:lnTo>
                  <a:lnTo>
                    <a:pt x="1753380" y="1341409"/>
                  </a:lnTo>
                  <a:lnTo>
                    <a:pt x="1750294" y="1333834"/>
                  </a:lnTo>
                  <a:lnTo>
                    <a:pt x="1747488" y="1327755"/>
                  </a:lnTo>
                  <a:lnTo>
                    <a:pt x="1745993" y="1318589"/>
                  </a:lnTo>
                  <a:lnTo>
                    <a:pt x="1748237" y="1311014"/>
                  </a:lnTo>
                  <a:lnTo>
                    <a:pt x="1750388" y="1299791"/>
                  </a:lnTo>
                  <a:lnTo>
                    <a:pt x="1754503" y="1290532"/>
                  </a:lnTo>
                  <a:lnTo>
                    <a:pt x="1758244" y="1284640"/>
                  </a:lnTo>
                  <a:lnTo>
                    <a:pt x="1761704" y="1281460"/>
                  </a:lnTo>
                  <a:lnTo>
                    <a:pt x="1766755" y="1278281"/>
                  </a:lnTo>
                  <a:lnTo>
                    <a:pt x="1773675" y="1272763"/>
                  </a:lnTo>
                  <a:lnTo>
                    <a:pt x="1775359" y="1268086"/>
                  </a:lnTo>
                  <a:lnTo>
                    <a:pt x="1774237" y="1259015"/>
                  </a:lnTo>
                  <a:lnTo>
                    <a:pt x="1775826" y="1247137"/>
                  </a:lnTo>
                  <a:lnTo>
                    <a:pt x="1770496" y="1235634"/>
                  </a:lnTo>
                  <a:lnTo>
                    <a:pt x="1768812" y="1229274"/>
                  </a:lnTo>
                  <a:lnTo>
                    <a:pt x="1769374" y="1216836"/>
                  </a:lnTo>
                  <a:lnTo>
                    <a:pt x="1766661" y="1207764"/>
                  </a:lnTo>
                  <a:lnTo>
                    <a:pt x="1766380" y="1201965"/>
                  </a:lnTo>
                  <a:lnTo>
                    <a:pt x="1767315" y="1198879"/>
                  </a:lnTo>
                  <a:lnTo>
                    <a:pt x="1772928" y="1185318"/>
                  </a:lnTo>
                  <a:lnTo>
                    <a:pt x="1778913" y="1174002"/>
                  </a:lnTo>
                  <a:lnTo>
                    <a:pt x="1786862" y="1161283"/>
                  </a:lnTo>
                  <a:lnTo>
                    <a:pt x="1795186" y="1157074"/>
                  </a:lnTo>
                  <a:lnTo>
                    <a:pt x="1797991" y="1152211"/>
                  </a:lnTo>
                  <a:lnTo>
                    <a:pt x="1798740" y="1148002"/>
                  </a:lnTo>
                  <a:lnTo>
                    <a:pt x="1795840" y="1144729"/>
                  </a:lnTo>
                  <a:lnTo>
                    <a:pt x="1790323" y="1140894"/>
                  </a:lnTo>
                  <a:lnTo>
                    <a:pt x="1787236" y="1131636"/>
                  </a:lnTo>
                  <a:lnTo>
                    <a:pt x="1786862" y="1113492"/>
                  </a:lnTo>
                  <a:lnTo>
                    <a:pt x="1788920" y="1095442"/>
                  </a:lnTo>
                  <a:lnTo>
                    <a:pt x="1793596" y="1081881"/>
                  </a:lnTo>
                  <a:lnTo>
                    <a:pt x="1799301" y="1074025"/>
                  </a:lnTo>
                  <a:lnTo>
                    <a:pt x="1814732" y="1061119"/>
                  </a:lnTo>
                  <a:lnTo>
                    <a:pt x="1818567" y="1048493"/>
                  </a:lnTo>
                  <a:lnTo>
                    <a:pt x="1819034" y="1040357"/>
                  </a:lnTo>
                  <a:lnTo>
                    <a:pt x="1825675" y="1032407"/>
                  </a:lnTo>
                  <a:lnTo>
                    <a:pt x="1839423" y="1020343"/>
                  </a:lnTo>
                  <a:lnTo>
                    <a:pt x="1845128" y="1016789"/>
                  </a:lnTo>
                  <a:lnTo>
                    <a:pt x="1851767" y="1007436"/>
                  </a:lnTo>
                  <a:lnTo>
                    <a:pt x="1857940" y="1000983"/>
                  </a:lnTo>
                  <a:lnTo>
                    <a:pt x="1865609" y="993688"/>
                  </a:lnTo>
                  <a:lnTo>
                    <a:pt x="1867012" y="990976"/>
                  </a:lnTo>
                  <a:lnTo>
                    <a:pt x="1872904" y="984710"/>
                  </a:lnTo>
                  <a:lnTo>
                    <a:pt x="1876083" y="979660"/>
                  </a:lnTo>
                  <a:lnTo>
                    <a:pt x="1880573" y="972833"/>
                  </a:lnTo>
                  <a:lnTo>
                    <a:pt x="1882443" y="965164"/>
                  </a:lnTo>
                  <a:lnTo>
                    <a:pt x="1883191" y="957027"/>
                  </a:lnTo>
                  <a:lnTo>
                    <a:pt x="1883846" y="949545"/>
                  </a:lnTo>
                  <a:lnTo>
                    <a:pt x="1886465" y="943934"/>
                  </a:lnTo>
                  <a:lnTo>
                    <a:pt x="1894134" y="931402"/>
                  </a:lnTo>
                  <a:lnTo>
                    <a:pt x="1897407" y="925416"/>
                  </a:lnTo>
                  <a:lnTo>
                    <a:pt x="1901896" y="917934"/>
                  </a:lnTo>
                  <a:lnTo>
                    <a:pt x="1909753" y="903906"/>
                  </a:lnTo>
                  <a:lnTo>
                    <a:pt x="1912464" y="892589"/>
                  </a:lnTo>
                  <a:lnTo>
                    <a:pt x="1913026" y="880618"/>
                  </a:lnTo>
                  <a:lnTo>
                    <a:pt x="1913774" y="873697"/>
                  </a:lnTo>
                  <a:lnTo>
                    <a:pt x="1916580" y="859669"/>
                  </a:lnTo>
                  <a:lnTo>
                    <a:pt x="1917327" y="844986"/>
                  </a:lnTo>
                  <a:lnTo>
                    <a:pt x="1918169" y="833389"/>
                  </a:lnTo>
                  <a:lnTo>
                    <a:pt x="1917327" y="824972"/>
                  </a:lnTo>
                  <a:lnTo>
                    <a:pt x="1916767" y="810195"/>
                  </a:lnTo>
                  <a:lnTo>
                    <a:pt x="1915083" y="801871"/>
                  </a:lnTo>
                  <a:lnTo>
                    <a:pt x="1916205" y="796634"/>
                  </a:lnTo>
                  <a:lnTo>
                    <a:pt x="1917983" y="791584"/>
                  </a:lnTo>
                  <a:lnTo>
                    <a:pt x="1920881" y="780642"/>
                  </a:lnTo>
                  <a:lnTo>
                    <a:pt x="1918824" y="761750"/>
                  </a:lnTo>
                  <a:lnTo>
                    <a:pt x="1917796" y="755484"/>
                  </a:lnTo>
                  <a:lnTo>
                    <a:pt x="1918824" y="747908"/>
                  </a:lnTo>
                  <a:lnTo>
                    <a:pt x="1926213" y="729016"/>
                  </a:lnTo>
                  <a:lnTo>
                    <a:pt x="1929486" y="721628"/>
                  </a:lnTo>
                  <a:lnTo>
                    <a:pt x="1931356" y="716858"/>
                  </a:lnTo>
                  <a:lnTo>
                    <a:pt x="1939867" y="704513"/>
                  </a:lnTo>
                  <a:lnTo>
                    <a:pt x="1946788" y="692449"/>
                  </a:lnTo>
                  <a:lnTo>
                    <a:pt x="1952492" y="683564"/>
                  </a:lnTo>
                  <a:lnTo>
                    <a:pt x="1959319" y="677953"/>
                  </a:lnTo>
                  <a:lnTo>
                    <a:pt x="1965492" y="672154"/>
                  </a:lnTo>
                  <a:lnTo>
                    <a:pt x="1973535" y="662615"/>
                  </a:lnTo>
                  <a:lnTo>
                    <a:pt x="1980924" y="655881"/>
                  </a:lnTo>
                  <a:lnTo>
                    <a:pt x="1986629" y="651859"/>
                  </a:lnTo>
                  <a:lnTo>
                    <a:pt x="1994672" y="640076"/>
                  </a:lnTo>
                  <a:lnTo>
                    <a:pt x="2001124" y="630443"/>
                  </a:lnTo>
                  <a:lnTo>
                    <a:pt x="2005800" y="626234"/>
                  </a:lnTo>
                  <a:lnTo>
                    <a:pt x="2008794" y="624270"/>
                  </a:lnTo>
                  <a:lnTo>
                    <a:pt x="2012535" y="622867"/>
                  </a:lnTo>
                  <a:lnTo>
                    <a:pt x="2017584" y="621838"/>
                  </a:lnTo>
                  <a:lnTo>
                    <a:pt x="2023289" y="621277"/>
                  </a:lnTo>
                  <a:lnTo>
                    <a:pt x="2034794" y="621558"/>
                  </a:lnTo>
                  <a:lnTo>
                    <a:pt x="2043210" y="620062"/>
                  </a:lnTo>
                  <a:lnTo>
                    <a:pt x="2065937" y="609961"/>
                  </a:lnTo>
                  <a:lnTo>
                    <a:pt x="2073232" y="604537"/>
                  </a:lnTo>
                  <a:lnTo>
                    <a:pt x="2080527" y="598925"/>
                  </a:lnTo>
                  <a:lnTo>
                    <a:pt x="2091468" y="590415"/>
                  </a:lnTo>
                  <a:lnTo>
                    <a:pt x="2105684" y="581156"/>
                  </a:lnTo>
                  <a:lnTo>
                    <a:pt x="2120181" y="573393"/>
                  </a:lnTo>
                  <a:lnTo>
                    <a:pt x="2129065" y="568904"/>
                  </a:lnTo>
                  <a:lnTo>
                    <a:pt x="2146648" y="563293"/>
                  </a:lnTo>
                  <a:lnTo>
                    <a:pt x="2159367" y="559926"/>
                  </a:lnTo>
                  <a:lnTo>
                    <a:pt x="2179474" y="556840"/>
                  </a:lnTo>
                  <a:lnTo>
                    <a:pt x="2206690" y="553566"/>
                  </a:lnTo>
                  <a:lnTo>
                    <a:pt x="2231379" y="552257"/>
                  </a:lnTo>
                  <a:lnTo>
                    <a:pt x="2241855" y="552912"/>
                  </a:lnTo>
                  <a:lnTo>
                    <a:pt x="2247466" y="554221"/>
                  </a:lnTo>
                  <a:lnTo>
                    <a:pt x="2253358" y="555811"/>
                  </a:lnTo>
                  <a:lnTo>
                    <a:pt x="2262336" y="556933"/>
                  </a:lnTo>
                  <a:lnTo>
                    <a:pt x="2268976" y="555624"/>
                  </a:lnTo>
                  <a:lnTo>
                    <a:pt x="2274681" y="551976"/>
                  </a:lnTo>
                  <a:lnTo>
                    <a:pt x="2284127" y="539164"/>
                  </a:lnTo>
                  <a:lnTo>
                    <a:pt x="2295163" y="512790"/>
                  </a:lnTo>
                  <a:lnTo>
                    <a:pt x="2308163" y="483330"/>
                  </a:lnTo>
                  <a:lnTo>
                    <a:pt x="2324997" y="420108"/>
                  </a:lnTo>
                  <a:lnTo>
                    <a:pt x="2326026" y="415338"/>
                  </a:lnTo>
                  <a:lnTo>
                    <a:pt x="2331263" y="407576"/>
                  </a:lnTo>
                  <a:lnTo>
                    <a:pt x="2354363" y="384102"/>
                  </a:lnTo>
                  <a:lnTo>
                    <a:pt x="2359133" y="377087"/>
                  </a:lnTo>
                  <a:lnTo>
                    <a:pt x="2361190" y="370728"/>
                  </a:lnTo>
                  <a:lnTo>
                    <a:pt x="2359133" y="356044"/>
                  </a:lnTo>
                  <a:lnTo>
                    <a:pt x="2360068" y="353145"/>
                  </a:lnTo>
                  <a:lnTo>
                    <a:pt x="2368112" y="346318"/>
                  </a:lnTo>
                  <a:lnTo>
                    <a:pt x="2369047" y="345009"/>
                  </a:lnTo>
                  <a:lnTo>
                    <a:pt x="2371011" y="341548"/>
                  </a:lnTo>
                  <a:lnTo>
                    <a:pt x="2372039" y="337340"/>
                  </a:lnTo>
                  <a:lnTo>
                    <a:pt x="2370823" y="331541"/>
                  </a:lnTo>
                  <a:lnTo>
                    <a:pt x="2370356" y="326865"/>
                  </a:lnTo>
                  <a:lnTo>
                    <a:pt x="2372507" y="324153"/>
                  </a:lnTo>
                  <a:lnTo>
                    <a:pt x="2379147" y="317606"/>
                  </a:lnTo>
                  <a:lnTo>
                    <a:pt x="2379428" y="314146"/>
                  </a:lnTo>
                  <a:lnTo>
                    <a:pt x="2379802" y="308347"/>
                  </a:lnTo>
                  <a:lnTo>
                    <a:pt x="2381579" y="305355"/>
                  </a:lnTo>
                  <a:lnTo>
                    <a:pt x="2382607" y="304139"/>
                  </a:lnTo>
                  <a:lnTo>
                    <a:pt x="2384198" y="302549"/>
                  </a:lnTo>
                  <a:lnTo>
                    <a:pt x="2384852" y="301333"/>
                  </a:lnTo>
                  <a:lnTo>
                    <a:pt x="2385133" y="298901"/>
                  </a:lnTo>
                  <a:lnTo>
                    <a:pt x="2384104" y="294412"/>
                  </a:lnTo>
                  <a:lnTo>
                    <a:pt x="2383075" y="293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72478DDF-58A8-F4B1-FDCF-B2956B822A6C}"/>
                </a:ext>
              </a:extLst>
            </p:cNvPr>
            <p:cNvSpPr>
              <a:spLocks/>
            </p:cNvSpPr>
            <p:nvPr/>
          </p:nvSpPr>
          <p:spPr>
            <a:xfrm>
              <a:off x="6208321" y="1414084"/>
              <a:ext cx="1796401" cy="2062008"/>
            </a:xfrm>
            <a:custGeom>
              <a:avLst/>
              <a:gdLst>
                <a:gd name="csX0" fmla="*/ 1769747 w 1796401"/>
                <a:gd name="csY0" fmla="*/ 1128923 h 2062008"/>
                <a:gd name="csX1" fmla="*/ 1774610 w 1796401"/>
                <a:gd name="csY1" fmla="*/ 1112183 h 2062008"/>
                <a:gd name="csX2" fmla="*/ 1783308 w 1796401"/>
                <a:gd name="csY2" fmla="*/ 1092262 h 2062008"/>
                <a:gd name="csX3" fmla="*/ 1796402 w 1796401"/>
                <a:gd name="csY3" fmla="*/ 1051579 h 2062008"/>
                <a:gd name="csX4" fmla="*/ 1795653 w 1796401"/>
                <a:gd name="csY4" fmla="*/ 1050270 h 2062008"/>
                <a:gd name="csX5" fmla="*/ 1795466 w 1796401"/>
                <a:gd name="csY5" fmla="*/ 1047839 h 2062008"/>
                <a:gd name="csX6" fmla="*/ 1794344 w 1796401"/>
                <a:gd name="csY6" fmla="*/ 1046435 h 2062008"/>
                <a:gd name="csX7" fmla="*/ 1793128 w 1796401"/>
                <a:gd name="csY7" fmla="*/ 1043536 h 2062008"/>
                <a:gd name="csX8" fmla="*/ 1790509 w 1796401"/>
                <a:gd name="csY8" fmla="*/ 1036896 h 2062008"/>
                <a:gd name="csX9" fmla="*/ 1789387 w 1796401"/>
                <a:gd name="csY9" fmla="*/ 1035026 h 2062008"/>
                <a:gd name="csX10" fmla="*/ 1787049 w 1796401"/>
                <a:gd name="csY10" fmla="*/ 1032594 h 2062008"/>
                <a:gd name="csX11" fmla="*/ 1785179 w 1796401"/>
                <a:gd name="csY11" fmla="*/ 1030817 h 2062008"/>
                <a:gd name="csX12" fmla="*/ 1783495 w 1796401"/>
                <a:gd name="csY12" fmla="*/ 1028479 h 2062008"/>
                <a:gd name="csX13" fmla="*/ 1782092 w 1796401"/>
                <a:gd name="csY13" fmla="*/ 1026608 h 2062008"/>
                <a:gd name="csX14" fmla="*/ 1781437 w 1796401"/>
                <a:gd name="csY14" fmla="*/ 1025486 h 2062008"/>
                <a:gd name="csX15" fmla="*/ 1778912 w 1796401"/>
                <a:gd name="csY15" fmla="*/ 1020623 h 2062008"/>
                <a:gd name="csX16" fmla="*/ 1777883 w 1796401"/>
                <a:gd name="csY16" fmla="*/ 1016695 h 2062008"/>
                <a:gd name="csX17" fmla="*/ 1777042 w 1796401"/>
                <a:gd name="csY17" fmla="*/ 1012206 h 2062008"/>
                <a:gd name="csX18" fmla="*/ 1777977 w 1796401"/>
                <a:gd name="csY18" fmla="*/ 1002666 h 2062008"/>
                <a:gd name="csX19" fmla="*/ 1778351 w 1796401"/>
                <a:gd name="csY19" fmla="*/ 999767 h 2062008"/>
                <a:gd name="csX20" fmla="*/ 1779287 w 1796401"/>
                <a:gd name="csY20" fmla="*/ 994436 h 2062008"/>
                <a:gd name="csX21" fmla="*/ 1779660 w 1796401"/>
                <a:gd name="csY21" fmla="*/ 989573 h 2062008"/>
                <a:gd name="csX22" fmla="*/ 1779567 w 1796401"/>
                <a:gd name="csY22" fmla="*/ 984149 h 2062008"/>
                <a:gd name="csX23" fmla="*/ 1779567 w 1796401"/>
                <a:gd name="csY23" fmla="*/ 980408 h 2062008"/>
                <a:gd name="csX24" fmla="*/ 1781344 w 1796401"/>
                <a:gd name="csY24" fmla="*/ 975451 h 2062008"/>
                <a:gd name="csX25" fmla="*/ 1782747 w 1796401"/>
                <a:gd name="csY25" fmla="*/ 970682 h 2062008"/>
                <a:gd name="csX26" fmla="*/ 1783027 w 1796401"/>
                <a:gd name="csY26" fmla="*/ 966753 h 2062008"/>
                <a:gd name="csX27" fmla="*/ 1783588 w 1796401"/>
                <a:gd name="csY27" fmla="*/ 963013 h 2062008"/>
                <a:gd name="csX28" fmla="*/ 1784617 w 1796401"/>
                <a:gd name="csY28" fmla="*/ 958897 h 2062008"/>
                <a:gd name="csX29" fmla="*/ 1781718 w 1796401"/>
                <a:gd name="csY29" fmla="*/ 955718 h 2062008"/>
                <a:gd name="csX30" fmla="*/ 1780128 w 1796401"/>
                <a:gd name="csY30" fmla="*/ 954034 h 2062008"/>
                <a:gd name="csX31" fmla="*/ 1773114 w 1796401"/>
                <a:gd name="csY31" fmla="*/ 955998 h 2062008"/>
                <a:gd name="csX32" fmla="*/ 1767409 w 1796401"/>
                <a:gd name="csY32" fmla="*/ 953847 h 2062008"/>
                <a:gd name="csX33" fmla="*/ 1763575 w 1796401"/>
                <a:gd name="csY33" fmla="*/ 951322 h 2062008"/>
                <a:gd name="csX34" fmla="*/ 1758337 w 1796401"/>
                <a:gd name="csY34" fmla="*/ 947488 h 2062008"/>
                <a:gd name="csX35" fmla="*/ 1758150 w 1796401"/>
                <a:gd name="csY35" fmla="*/ 945336 h 2062008"/>
                <a:gd name="csX36" fmla="*/ 1754877 w 1796401"/>
                <a:gd name="csY36" fmla="*/ 937294 h 2062008"/>
                <a:gd name="csX37" fmla="*/ 1750481 w 1796401"/>
                <a:gd name="csY37" fmla="*/ 924107 h 2062008"/>
                <a:gd name="csX38" fmla="*/ 1750387 w 1796401"/>
                <a:gd name="csY38" fmla="*/ 915783 h 2062008"/>
                <a:gd name="csX39" fmla="*/ 1739071 w 1796401"/>
                <a:gd name="csY39" fmla="*/ 920646 h 2062008"/>
                <a:gd name="csX40" fmla="*/ 1736826 w 1796401"/>
                <a:gd name="csY40" fmla="*/ 913632 h 2062008"/>
                <a:gd name="csX41" fmla="*/ 1736359 w 1796401"/>
                <a:gd name="csY41" fmla="*/ 910265 h 2062008"/>
                <a:gd name="csX42" fmla="*/ 1739726 w 1796401"/>
                <a:gd name="csY42" fmla="*/ 905589 h 2062008"/>
                <a:gd name="csX43" fmla="*/ 1741035 w 1796401"/>
                <a:gd name="csY43" fmla="*/ 900819 h 2062008"/>
                <a:gd name="csX44" fmla="*/ 1741035 w 1796401"/>
                <a:gd name="csY44" fmla="*/ 896704 h 2062008"/>
                <a:gd name="csX45" fmla="*/ 1738978 w 1796401"/>
                <a:gd name="csY45" fmla="*/ 893712 h 2062008"/>
                <a:gd name="csX46" fmla="*/ 1739352 w 1796401"/>
                <a:gd name="csY46" fmla="*/ 888942 h 2062008"/>
                <a:gd name="csX47" fmla="*/ 1738323 w 1796401"/>
                <a:gd name="csY47" fmla="*/ 880805 h 2062008"/>
                <a:gd name="csX48" fmla="*/ 1737014 w 1796401"/>
                <a:gd name="csY48" fmla="*/ 874446 h 2062008"/>
                <a:gd name="csX49" fmla="*/ 1734582 w 1796401"/>
                <a:gd name="csY49" fmla="*/ 868647 h 2062008"/>
                <a:gd name="csX50" fmla="*/ 1734302 w 1796401"/>
                <a:gd name="csY50" fmla="*/ 864532 h 2062008"/>
                <a:gd name="csX51" fmla="*/ 1737668 w 1796401"/>
                <a:gd name="csY51" fmla="*/ 855741 h 2062008"/>
                <a:gd name="csX52" fmla="*/ 1737388 w 1796401"/>
                <a:gd name="csY52" fmla="*/ 849662 h 2062008"/>
                <a:gd name="csX53" fmla="*/ 1734956 w 1796401"/>
                <a:gd name="csY53" fmla="*/ 842274 h 2062008"/>
                <a:gd name="csX54" fmla="*/ 1733834 w 1796401"/>
                <a:gd name="csY54" fmla="*/ 836568 h 2062008"/>
                <a:gd name="csX55" fmla="*/ 1734114 w 1796401"/>
                <a:gd name="csY55" fmla="*/ 836475 h 2062008"/>
                <a:gd name="csX56" fmla="*/ 1734114 w 1796401"/>
                <a:gd name="csY56" fmla="*/ 836288 h 2062008"/>
                <a:gd name="csX57" fmla="*/ 1733741 w 1796401"/>
                <a:gd name="csY57" fmla="*/ 835353 h 2062008"/>
                <a:gd name="csX58" fmla="*/ 1727568 w 1796401"/>
                <a:gd name="csY58" fmla="*/ 835914 h 2062008"/>
                <a:gd name="csX59" fmla="*/ 1720460 w 1796401"/>
                <a:gd name="csY59" fmla="*/ 836568 h 2062008"/>
                <a:gd name="csX60" fmla="*/ 1715503 w 1796401"/>
                <a:gd name="csY60" fmla="*/ 832828 h 2062008"/>
                <a:gd name="csX61" fmla="*/ 1712137 w 1796401"/>
                <a:gd name="csY61" fmla="*/ 830209 h 2062008"/>
                <a:gd name="csX62" fmla="*/ 1706712 w 1796401"/>
                <a:gd name="csY62" fmla="*/ 827964 h 2062008"/>
                <a:gd name="csX63" fmla="*/ 1701475 w 1796401"/>
                <a:gd name="csY63" fmla="*/ 825720 h 2062008"/>
                <a:gd name="csX64" fmla="*/ 1697360 w 1796401"/>
                <a:gd name="csY64" fmla="*/ 823943 h 2062008"/>
                <a:gd name="csX65" fmla="*/ 1695115 w 1796401"/>
                <a:gd name="csY65" fmla="*/ 822821 h 2062008"/>
                <a:gd name="csX66" fmla="*/ 1693057 w 1796401"/>
                <a:gd name="csY66" fmla="*/ 821605 h 2062008"/>
                <a:gd name="csX67" fmla="*/ 1691094 w 1796401"/>
                <a:gd name="csY67" fmla="*/ 820576 h 2062008"/>
                <a:gd name="csX68" fmla="*/ 1689410 w 1796401"/>
                <a:gd name="csY68" fmla="*/ 819641 h 2062008"/>
                <a:gd name="csX69" fmla="*/ 1687727 w 1796401"/>
                <a:gd name="csY69" fmla="*/ 818612 h 2062008"/>
                <a:gd name="csX70" fmla="*/ 1686043 w 1796401"/>
                <a:gd name="csY70" fmla="*/ 817583 h 2062008"/>
                <a:gd name="csX71" fmla="*/ 1684173 w 1796401"/>
                <a:gd name="csY71" fmla="*/ 816555 h 2062008"/>
                <a:gd name="csX72" fmla="*/ 1682583 w 1796401"/>
                <a:gd name="csY72" fmla="*/ 815619 h 2062008"/>
                <a:gd name="csX73" fmla="*/ 1680900 w 1796401"/>
                <a:gd name="csY73" fmla="*/ 814778 h 2062008"/>
                <a:gd name="csX74" fmla="*/ 1679123 w 1796401"/>
                <a:gd name="csY74" fmla="*/ 813749 h 2062008"/>
                <a:gd name="csX75" fmla="*/ 1673792 w 1796401"/>
                <a:gd name="csY75" fmla="*/ 811130 h 2062008"/>
                <a:gd name="csX76" fmla="*/ 1672296 w 1796401"/>
                <a:gd name="csY76" fmla="*/ 809821 h 2062008"/>
                <a:gd name="csX77" fmla="*/ 1671267 w 1796401"/>
                <a:gd name="csY77" fmla="*/ 809260 h 2062008"/>
                <a:gd name="csX78" fmla="*/ 1668554 w 1796401"/>
                <a:gd name="csY78" fmla="*/ 807296 h 2062008"/>
                <a:gd name="csX79" fmla="*/ 1663878 w 1796401"/>
                <a:gd name="csY79" fmla="*/ 802713 h 2062008"/>
                <a:gd name="csX80" fmla="*/ 1662195 w 1796401"/>
                <a:gd name="csY80" fmla="*/ 792145 h 2062008"/>
                <a:gd name="csX81" fmla="*/ 1661915 w 1796401"/>
                <a:gd name="csY81" fmla="*/ 789620 h 2062008"/>
                <a:gd name="csX82" fmla="*/ 1660511 w 1796401"/>
                <a:gd name="csY82" fmla="*/ 780922 h 2062008"/>
                <a:gd name="csX83" fmla="*/ 1659108 w 1796401"/>
                <a:gd name="csY83" fmla="*/ 771757 h 2062008"/>
                <a:gd name="csX84" fmla="*/ 1658547 w 1796401"/>
                <a:gd name="csY84" fmla="*/ 768016 h 2062008"/>
                <a:gd name="csX85" fmla="*/ 1658267 w 1796401"/>
                <a:gd name="csY85" fmla="*/ 763246 h 2062008"/>
                <a:gd name="csX86" fmla="*/ 1657425 w 1796401"/>
                <a:gd name="csY86" fmla="*/ 763246 h 2062008"/>
                <a:gd name="csX87" fmla="*/ 1654246 w 1796401"/>
                <a:gd name="csY87" fmla="*/ 762030 h 2062008"/>
                <a:gd name="csX88" fmla="*/ 1648821 w 1796401"/>
                <a:gd name="csY88" fmla="*/ 761376 h 2062008"/>
                <a:gd name="csX89" fmla="*/ 1637224 w 1796401"/>
                <a:gd name="csY89" fmla="*/ 759411 h 2062008"/>
                <a:gd name="csX90" fmla="*/ 1628527 w 1796401"/>
                <a:gd name="csY90" fmla="*/ 757635 h 2062008"/>
                <a:gd name="csX91" fmla="*/ 1617116 w 1796401"/>
                <a:gd name="csY91" fmla="*/ 755390 h 2062008"/>
                <a:gd name="csX92" fmla="*/ 1613469 w 1796401"/>
                <a:gd name="csY92" fmla="*/ 749872 h 2062008"/>
                <a:gd name="csX93" fmla="*/ 1610289 w 1796401"/>
                <a:gd name="csY93" fmla="*/ 743980 h 2062008"/>
                <a:gd name="csX94" fmla="*/ 1608886 w 1796401"/>
                <a:gd name="csY94" fmla="*/ 739678 h 2062008"/>
                <a:gd name="csX95" fmla="*/ 1607858 w 1796401"/>
                <a:gd name="csY95" fmla="*/ 736311 h 2062008"/>
                <a:gd name="csX96" fmla="*/ 1606829 w 1796401"/>
                <a:gd name="csY96" fmla="*/ 733599 h 2062008"/>
                <a:gd name="csX97" fmla="*/ 1606174 w 1796401"/>
                <a:gd name="csY97" fmla="*/ 730887 h 2062008"/>
                <a:gd name="csX98" fmla="*/ 1605520 w 1796401"/>
                <a:gd name="csY98" fmla="*/ 728362 h 2062008"/>
                <a:gd name="csX99" fmla="*/ 1604491 w 1796401"/>
                <a:gd name="csY99" fmla="*/ 723125 h 2062008"/>
                <a:gd name="csX100" fmla="*/ 1603649 w 1796401"/>
                <a:gd name="csY100" fmla="*/ 715736 h 2062008"/>
                <a:gd name="csX101" fmla="*/ 1603555 w 1796401"/>
                <a:gd name="csY101" fmla="*/ 712743 h 2062008"/>
                <a:gd name="csX102" fmla="*/ 1603088 w 1796401"/>
                <a:gd name="csY102" fmla="*/ 707787 h 2062008"/>
                <a:gd name="csX103" fmla="*/ 1601592 w 1796401"/>
                <a:gd name="csY103" fmla="*/ 700866 h 2062008"/>
                <a:gd name="csX104" fmla="*/ 1598879 w 1796401"/>
                <a:gd name="csY104" fmla="*/ 690017 h 2062008"/>
                <a:gd name="csX105" fmla="*/ 1596541 w 1796401"/>
                <a:gd name="csY105" fmla="*/ 681039 h 2062008"/>
                <a:gd name="csX106" fmla="*/ 1592333 w 1796401"/>
                <a:gd name="csY106" fmla="*/ 671687 h 2062008"/>
                <a:gd name="csX107" fmla="*/ 1591958 w 1796401"/>
                <a:gd name="csY107" fmla="*/ 670845 h 2062008"/>
                <a:gd name="csX108" fmla="*/ 1589620 w 1796401"/>
                <a:gd name="csY108" fmla="*/ 667010 h 2062008"/>
                <a:gd name="csX109" fmla="*/ 1588311 w 1796401"/>
                <a:gd name="csY109" fmla="*/ 664672 h 2062008"/>
                <a:gd name="csX110" fmla="*/ 1585412 w 1796401"/>
                <a:gd name="csY110" fmla="*/ 661118 h 2062008"/>
                <a:gd name="csX111" fmla="*/ 1579427 w 1796401"/>
                <a:gd name="csY111" fmla="*/ 656349 h 2062008"/>
                <a:gd name="csX112" fmla="*/ 1575312 w 1796401"/>
                <a:gd name="csY112" fmla="*/ 653449 h 2062008"/>
                <a:gd name="csX113" fmla="*/ 1573160 w 1796401"/>
                <a:gd name="csY113" fmla="*/ 651485 h 2062008"/>
                <a:gd name="csX114" fmla="*/ 1567455 w 1796401"/>
                <a:gd name="csY114" fmla="*/ 647557 h 2062008"/>
                <a:gd name="csX115" fmla="*/ 1561189 w 1796401"/>
                <a:gd name="csY115" fmla="*/ 644284 h 2062008"/>
                <a:gd name="csX116" fmla="*/ 1558290 w 1796401"/>
                <a:gd name="csY116" fmla="*/ 641478 h 2062008"/>
                <a:gd name="csX117" fmla="*/ 1555485 w 1796401"/>
                <a:gd name="csY117" fmla="*/ 641853 h 2062008"/>
                <a:gd name="csX118" fmla="*/ 1553801 w 1796401"/>
                <a:gd name="csY118" fmla="*/ 642039 h 2062008"/>
                <a:gd name="csX119" fmla="*/ 1547067 w 1796401"/>
                <a:gd name="csY119" fmla="*/ 643162 h 2062008"/>
                <a:gd name="csX120" fmla="*/ 1540053 w 1796401"/>
                <a:gd name="csY120" fmla="*/ 644284 h 2062008"/>
                <a:gd name="csX121" fmla="*/ 1530981 w 1796401"/>
                <a:gd name="csY121" fmla="*/ 648306 h 2062008"/>
                <a:gd name="csX122" fmla="*/ 1527801 w 1796401"/>
                <a:gd name="csY122" fmla="*/ 648867 h 2062008"/>
                <a:gd name="csX123" fmla="*/ 1520320 w 1796401"/>
                <a:gd name="csY123" fmla="*/ 651766 h 2062008"/>
                <a:gd name="csX124" fmla="*/ 1518262 w 1796401"/>
                <a:gd name="csY124" fmla="*/ 652795 h 2062008"/>
                <a:gd name="csX125" fmla="*/ 1508536 w 1796401"/>
                <a:gd name="csY125" fmla="*/ 656629 h 2062008"/>
                <a:gd name="csX126" fmla="*/ 1505075 w 1796401"/>
                <a:gd name="csY126" fmla="*/ 657845 h 2062008"/>
                <a:gd name="csX127" fmla="*/ 1501334 w 1796401"/>
                <a:gd name="csY127" fmla="*/ 655601 h 2062008"/>
                <a:gd name="csX128" fmla="*/ 1495255 w 1796401"/>
                <a:gd name="csY128" fmla="*/ 649521 h 2062008"/>
                <a:gd name="csX129" fmla="*/ 1489924 w 1796401"/>
                <a:gd name="csY129" fmla="*/ 644284 h 2062008"/>
                <a:gd name="csX130" fmla="*/ 1487306 w 1796401"/>
                <a:gd name="csY130" fmla="*/ 642039 h 2062008"/>
                <a:gd name="csX131" fmla="*/ 1484406 w 1796401"/>
                <a:gd name="csY131" fmla="*/ 637737 h 2062008"/>
                <a:gd name="csX132" fmla="*/ 1476737 w 1796401"/>
                <a:gd name="csY132" fmla="*/ 627917 h 2062008"/>
                <a:gd name="csX133" fmla="*/ 1472155 w 1796401"/>
                <a:gd name="csY133" fmla="*/ 622119 h 2062008"/>
                <a:gd name="csX134" fmla="*/ 1449055 w 1796401"/>
                <a:gd name="csY134" fmla="*/ 605378 h 2062008"/>
                <a:gd name="csX135" fmla="*/ 1438767 w 1796401"/>
                <a:gd name="csY135" fmla="*/ 634558 h 2062008"/>
                <a:gd name="csX136" fmla="*/ 1433810 w 1796401"/>
                <a:gd name="csY136" fmla="*/ 638486 h 2062008"/>
                <a:gd name="csX137" fmla="*/ 1428853 w 1796401"/>
                <a:gd name="csY137" fmla="*/ 641478 h 2062008"/>
                <a:gd name="csX138" fmla="*/ 1425954 w 1796401"/>
                <a:gd name="csY138" fmla="*/ 642601 h 2062008"/>
                <a:gd name="csX139" fmla="*/ 1425580 w 1796401"/>
                <a:gd name="csY139" fmla="*/ 642694 h 2062008"/>
                <a:gd name="csX140" fmla="*/ 1411364 w 1796401"/>
                <a:gd name="csY140" fmla="*/ 619220 h 2062008"/>
                <a:gd name="csX141" fmla="*/ 1410429 w 1796401"/>
                <a:gd name="csY141" fmla="*/ 617911 h 2062008"/>
                <a:gd name="csX142" fmla="*/ 1407998 w 1796401"/>
                <a:gd name="csY142" fmla="*/ 613234 h 2062008"/>
                <a:gd name="csX143" fmla="*/ 1407249 w 1796401"/>
                <a:gd name="csY143" fmla="*/ 612393 h 2062008"/>
                <a:gd name="csX144" fmla="*/ 1404164 w 1796401"/>
                <a:gd name="csY144" fmla="*/ 610335 h 2062008"/>
                <a:gd name="csX145" fmla="*/ 1402667 w 1796401"/>
                <a:gd name="csY145" fmla="*/ 614637 h 2062008"/>
                <a:gd name="csX146" fmla="*/ 1401171 w 1796401"/>
                <a:gd name="csY146" fmla="*/ 620436 h 2062008"/>
                <a:gd name="csX147" fmla="*/ 1400235 w 1796401"/>
                <a:gd name="csY147" fmla="*/ 622587 h 2062008"/>
                <a:gd name="csX148" fmla="*/ 1398926 w 1796401"/>
                <a:gd name="csY148" fmla="*/ 625112 h 2062008"/>
                <a:gd name="csX149" fmla="*/ 1397991 w 1796401"/>
                <a:gd name="csY149" fmla="*/ 627450 h 2062008"/>
                <a:gd name="csX150" fmla="*/ 1396868 w 1796401"/>
                <a:gd name="csY150" fmla="*/ 629788 h 2062008"/>
                <a:gd name="csX151" fmla="*/ 1394904 w 1796401"/>
                <a:gd name="csY151" fmla="*/ 632874 h 2062008"/>
                <a:gd name="csX152" fmla="*/ 1392660 w 1796401"/>
                <a:gd name="csY152" fmla="*/ 635774 h 2062008"/>
                <a:gd name="csX153" fmla="*/ 1390228 w 1796401"/>
                <a:gd name="csY153" fmla="*/ 638579 h 2062008"/>
                <a:gd name="csX154" fmla="*/ 1389948 w 1796401"/>
                <a:gd name="csY154" fmla="*/ 638299 h 2062008"/>
                <a:gd name="csX155" fmla="*/ 1388732 w 1796401"/>
                <a:gd name="csY155" fmla="*/ 634184 h 2062008"/>
                <a:gd name="csX156" fmla="*/ 1384056 w 1796401"/>
                <a:gd name="csY156" fmla="*/ 626140 h 2062008"/>
                <a:gd name="csX157" fmla="*/ 1382185 w 1796401"/>
                <a:gd name="csY157" fmla="*/ 622867 h 2062008"/>
                <a:gd name="csX158" fmla="*/ 1380221 w 1796401"/>
                <a:gd name="csY158" fmla="*/ 619407 h 2062008"/>
                <a:gd name="csX159" fmla="*/ 1379847 w 1796401"/>
                <a:gd name="csY159" fmla="*/ 618752 h 2062008"/>
                <a:gd name="csX160" fmla="*/ 1379567 w 1796401"/>
                <a:gd name="csY160" fmla="*/ 618191 h 2062008"/>
                <a:gd name="csX161" fmla="*/ 1379006 w 1796401"/>
                <a:gd name="csY161" fmla="*/ 617069 h 2062008"/>
                <a:gd name="csX162" fmla="*/ 1376293 w 1796401"/>
                <a:gd name="csY162" fmla="*/ 612299 h 2062008"/>
                <a:gd name="csX163" fmla="*/ 1373675 w 1796401"/>
                <a:gd name="csY163" fmla="*/ 608278 h 2062008"/>
                <a:gd name="csX164" fmla="*/ 1375638 w 1796401"/>
                <a:gd name="csY164" fmla="*/ 606033 h 2062008"/>
                <a:gd name="csX165" fmla="*/ 1378725 w 1796401"/>
                <a:gd name="csY165" fmla="*/ 602386 h 2062008"/>
                <a:gd name="csX166" fmla="*/ 1380876 w 1796401"/>
                <a:gd name="csY166" fmla="*/ 599393 h 2062008"/>
                <a:gd name="csX167" fmla="*/ 1384898 w 1796401"/>
                <a:gd name="csY167" fmla="*/ 594810 h 2062008"/>
                <a:gd name="csX168" fmla="*/ 1392566 w 1796401"/>
                <a:gd name="csY168" fmla="*/ 585177 h 2062008"/>
                <a:gd name="csX169" fmla="*/ 1398458 w 1796401"/>
                <a:gd name="csY169" fmla="*/ 578256 h 2062008"/>
                <a:gd name="csX170" fmla="*/ 1402012 w 1796401"/>
                <a:gd name="csY170" fmla="*/ 573954 h 2062008"/>
                <a:gd name="csX171" fmla="*/ 1403509 w 1796401"/>
                <a:gd name="csY171" fmla="*/ 572552 h 2062008"/>
                <a:gd name="csX172" fmla="*/ 1407810 w 1796401"/>
                <a:gd name="csY172" fmla="*/ 567221 h 2062008"/>
                <a:gd name="csX173" fmla="*/ 1407998 w 1796401"/>
                <a:gd name="csY173" fmla="*/ 561048 h 2062008"/>
                <a:gd name="csX174" fmla="*/ 1407998 w 1796401"/>
                <a:gd name="csY174" fmla="*/ 558242 h 2062008"/>
                <a:gd name="csX175" fmla="*/ 1407904 w 1796401"/>
                <a:gd name="csY175" fmla="*/ 551789 h 2062008"/>
                <a:gd name="csX176" fmla="*/ 1415760 w 1796401"/>
                <a:gd name="csY176" fmla="*/ 529718 h 2062008"/>
                <a:gd name="csX177" fmla="*/ 1415106 w 1796401"/>
                <a:gd name="csY177" fmla="*/ 525135 h 2062008"/>
                <a:gd name="csX178" fmla="*/ 1407717 w 1796401"/>
                <a:gd name="csY178" fmla="*/ 496891 h 2062008"/>
                <a:gd name="csX179" fmla="*/ 1407624 w 1796401"/>
                <a:gd name="csY179" fmla="*/ 490251 h 2062008"/>
                <a:gd name="csX180" fmla="*/ 1408091 w 1796401"/>
                <a:gd name="csY180" fmla="*/ 490064 h 2062008"/>
                <a:gd name="csX181" fmla="*/ 1408840 w 1796401"/>
                <a:gd name="csY181" fmla="*/ 491279 h 2062008"/>
                <a:gd name="csX182" fmla="*/ 1421184 w 1796401"/>
                <a:gd name="csY182" fmla="*/ 454057 h 2062008"/>
                <a:gd name="csX183" fmla="*/ 1429602 w 1796401"/>
                <a:gd name="csY183" fmla="*/ 450410 h 2062008"/>
                <a:gd name="csX184" fmla="*/ 1435775 w 1796401"/>
                <a:gd name="csY184" fmla="*/ 441899 h 2062008"/>
                <a:gd name="csX185" fmla="*/ 1437083 w 1796401"/>
                <a:gd name="csY185" fmla="*/ 440122 h 2062008"/>
                <a:gd name="csX186" fmla="*/ 1440263 w 1796401"/>
                <a:gd name="csY186" fmla="*/ 435726 h 2062008"/>
                <a:gd name="csX187" fmla="*/ 1444285 w 1796401"/>
                <a:gd name="csY187" fmla="*/ 430676 h 2062008"/>
                <a:gd name="csX188" fmla="*/ 1453825 w 1796401"/>
                <a:gd name="csY188" fmla="*/ 433014 h 2062008"/>
                <a:gd name="csX189" fmla="*/ 1461587 w 1796401"/>
                <a:gd name="csY189" fmla="*/ 433201 h 2062008"/>
                <a:gd name="csX190" fmla="*/ 1467946 w 1796401"/>
                <a:gd name="csY190" fmla="*/ 433949 h 2062008"/>
                <a:gd name="csX191" fmla="*/ 1470471 w 1796401"/>
                <a:gd name="csY191" fmla="*/ 432921 h 2062008"/>
                <a:gd name="csX192" fmla="*/ 1472155 w 1796401"/>
                <a:gd name="csY192" fmla="*/ 433014 h 2062008"/>
                <a:gd name="csX193" fmla="*/ 1471407 w 1796401"/>
                <a:gd name="csY193" fmla="*/ 426842 h 2062008"/>
                <a:gd name="csX194" fmla="*/ 1471407 w 1796401"/>
                <a:gd name="csY194" fmla="*/ 423942 h 2062008"/>
                <a:gd name="csX195" fmla="*/ 1471220 w 1796401"/>
                <a:gd name="csY195" fmla="*/ 421324 h 2062008"/>
                <a:gd name="csX196" fmla="*/ 1478234 w 1796401"/>
                <a:gd name="csY196" fmla="*/ 362404 h 2062008"/>
                <a:gd name="csX197" fmla="*/ 1480946 w 1796401"/>
                <a:gd name="csY197" fmla="*/ 357447 h 2062008"/>
                <a:gd name="csX198" fmla="*/ 1482162 w 1796401"/>
                <a:gd name="csY198" fmla="*/ 354922 h 2062008"/>
                <a:gd name="csX199" fmla="*/ 1483284 w 1796401"/>
                <a:gd name="csY199" fmla="*/ 352677 h 2062008"/>
                <a:gd name="csX200" fmla="*/ 1484220 w 1796401"/>
                <a:gd name="csY200" fmla="*/ 350339 h 2062008"/>
                <a:gd name="csX201" fmla="*/ 1486277 w 1796401"/>
                <a:gd name="csY201" fmla="*/ 344447 h 2062008"/>
                <a:gd name="csX202" fmla="*/ 1489924 w 1796401"/>
                <a:gd name="csY202" fmla="*/ 335843 h 2062008"/>
                <a:gd name="csX203" fmla="*/ 1492917 w 1796401"/>
                <a:gd name="csY203" fmla="*/ 335189 h 2062008"/>
                <a:gd name="csX204" fmla="*/ 1499464 w 1796401"/>
                <a:gd name="csY204" fmla="*/ 333412 h 2062008"/>
                <a:gd name="csX205" fmla="*/ 1500586 w 1796401"/>
                <a:gd name="csY205" fmla="*/ 333038 h 2062008"/>
                <a:gd name="csX206" fmla="*/ 1506759 w 1796401"/>
                <a:gd name="csY206" fmla="*/ 331822 h 2062008"/>
                <a:gd name="csX207" fmla="*/ 1513493 w 1796401"/>
                <a:gd name="csY207" fmla="*/ 331448 h 2062008"/>
                <a:gd name="csX208" fmla="*/ 1519197 w 1796401"/>
                <a:gd name="csY208" fmla="*/ 330045 h 2062008"/>
                <a:gd name="csX209" fmla="*/ 1521255 w 1796401"/>
                <a:gd name="csY209" fmla="*/ 326584 h 2062008"/>
                <a:gd name="csX210" fmla="*/ 1523032 w 1796401"/>
                <a:gd name="csY210" fmla="*/ 319102 h 2062008"/>
                <a:gd name="csX211" fmla="*/ 1524622 w 1796401"/>
                <a:gd name="csY211" fmla="*/ 316390 h 2062008"/>
                <a:gd name="csX212" fmla="*/ 1529017 w 1796401"/>
                <a:gd name="csY212" fmla="*/ 306570 h 2062008"/>
                <a:gd name="csX213" fmla="*/ 1528269 w 1796401"/>
                <a:gd name="csY213" fmla="*/ 302362 h 2062008"/>
                <a:gd name="csX214" fmla="*/ 1528550 w 1796401"/>
                <a:gd name="csY214" fmla="*/ 300024 h 2062008"/>
                <a:gd name="csX215" fmla="*/ 1527801 w 1796401"/>
                <a:gd name="csY215" fmla="*/ 297966 h 2062008"/>
                <a:gd name="csX216" fmla="*/ 1526773 w 1796401"/>
                <a:gd name="csY216" fmla="*/ 295815 h 2062008"/>
                <a:gd name="csX217" fmla="*/ 1526586 w 1796401"/>
                <a:gd name="csY217" fmla="*/ 295441 h 2062008"/>
                <a:gd name="csX218" fmla="*/ 1525557 w 1796401"/>
                <a:gd name="csY218" fmla="*/ 293103 h 2062008"/>
                <a:gd name="csX219" fmla="*/ 1524341 w 1796401"/>
                <a:gd name="csY219" fmla="*/ 290484 h 2062008"/>
                <a:gd name="csX220" fmla="*/ 1523593 w 1796401"/>
                <a:gd name="csY220" fmla="*/ 287959 h 2062008"/>
                <a:gd name="csX221" fmla="*/ 1522564 w 1796401"/>
                <a:gd name="csY221" fmla="*/ 285621 h 2062008"/>
                <a:gd name="csX222" fmla="*/ 1522097 w 1796401"/>
                <a:gd name="csY222" fmla="*/ 283189 h 2062008"/>
                <a:gd name="csX223" fmla="*/ 1521161 w 1796401"/>
                <a:gd name="csY223" fmla="*/ 280851 h 2062008"/>
                <a:gd name="csX224" fmla="*/ 1520694 w 1796401"/>
                <a:gd name="csY224" fmla="*/ 278607 h 2062008"/>
                <a:gd name="csX225" fmla="*/ 1520413 w 1796401"/>
                <a:gd name="csY225" fmla="*/ 275240 h 2062008"/>
                <a:gd name="csX226" fmla="*/ 1519478 w 1796401"/>
                <a:gd name="csY226" fmla="*/ 268693 h 2062008"/>
                <a:gd name="csX227" fmla="*/ 1519197 w 1796401"/>
                <a:gd name="csY227" fmla="*/ 266449 h 2062008"/>
                <a:gd name="csX228" fmla="*/ 1518730 w 1796401"/>
                <a:gd name="csY228" fmla="*/ 264485 h 2062008"/>
                <a:gd name="csX229" fmla="*/ 1517982 w 1796401"/>
                <a:gd name="csY229" fmla="*/ 262147 h 2062008"/>
                <a:gd name="csX230" fmla="*/ 1517608 w 1796401"/>
                <a:gd name="csY230" fmla="*/ 259341 h 2062008"/>
                <a:gd name="csX231" fmla="*/ 1516485 w 1796401"/>
                <a:gd name="csY231" fmla="*/ 251859 h 2062008"/>
                <a:gd name="csX232" fmla="*/ 1514521 w 1796401"/>
                <a:gd name="csY232" fmla="*/ 247650 h 2062008"/>
                <a:gd name="csX233" fmla="*/ 1512370 w 1796401"/>
                <a:gd name="csY233" fmla="*/ 241478 h 2062008"/>
                <a:gd name="csX234" fmla="*/ 1511155 w 1796401"/>
                <a:gd name="csY234" fmla="*/ 237924 h 2062008"/>
                <a:gd name="csX235" fmla="*/ 1511341 w 1796401"/>
                <a:gd name="csY235" fmla="*/ 235867 h 2062008"/>
                <a:gd name="csX236" fmla="*/ 1498341 w 1796401"/>
                <a:gd name="csY236" fmla="*/ 230442 h 2062008"/>
                <a:gd name="csX237" fmla="*/ 1493478 w 1796401"/>
                <a:gd name="csY237" fmla="*/ 226982 h 2062008"/>
                <a:gd name="csX238" fmla="*/ 1488241 w 1796401"/>
                <a:gd name="csY238" fmla="*/ 230068 h 2062008"/>
                <a:gd name="csX239" fmla="*/ 1484687 w 1796401"/>
                <a:gd name="csY239" fmla="*/ 234183 h 2062008"/>
                <a:gd name="csX240" fmla="*/ 1479637 w 1796401"/>
                <a:gd name="csY240" fmla="*/ 240730 h 2062008"/>
                <a:gd name="csX241" fmla="*/ 1470846 w 1796401"/>
                <a:gd name="csY241" fmla="*/ 248866 h 2062008"/>
                <a:gd name="csX242" fmla="*/ 1464954 w 1796401"/>
                <a:gd name="csY242" fmla="*/ 252514 h 2062008"/>
                <a:gd name="csX243" fmla="*/ 1462055 w 1796401"/>
                <a:gd name="csY243" fmla="*/ 248399 h 2062008"/>
                <a:gd name="csX244" fmla="*/ 1460932 w 1796401"/>
                <a:gd name="csY244" fmla="*/ 246902 h 2062008"/>
                <a:gd name="csX245" fmla="*/ 1458313 w 1796401"/>
                <a:gd name="csY245" fmla="*/ 242974 h 2062008"/>
                <a:gd name="csX246" fmla="*/ 1455788 w 1796401"/>
                <a:gd name="csY246" fmla="*/ 239607 h 2062008"/>
                <a:gd name="csX247" fmla="*/ 1455227 w 1796401"/>
                <a:gd name="csY247" fmla="*/ 239046 h 2062008"/>
                <a:gd name="csX248" fmla="*/ 1451860 w 1796401"/>
                <a:gd name="csY248" fmla="*/ 235773 h 2062008"/>
                <a:gd name="csX249" fmla="*/ 1448680 w 1796401"/>
                <a:gd name="csY249" fmla="*/ 233061 h 2062008"/>
                <a:gd name="csX250" fmla="*/ 1438767 w 1796401"/>
                <a:gd name="csY250" fmla="*/ 232593 h 2062008"/>
                <a:gd name="csX251" fmla="*/ 1429414 w 1796401"/>
                <a:gd name="csY251" fmla="*/ 228010 h 2062008"/>
                <a:gd name="csX252" fmla="*/ 1423522 w 1796401"/>
                <a:gd name="csY252" fmla="*/ 222399 h 2062008"/>
                <a:gd name="csX253" fmla="*/ 1418285 w 1796401"/>
                <a:gd name="csY253" fmla="*/ 222586 h 2062008"/>
                <a:gd name="csX254" fmla="*/ 1410242 w 1796401"/>
                <a:gd name="csY254" fmla="*/ 224550 h 2062008"/>
                <a:gd name="csX255" fmla="*/ 1405379 w 1796401"/>
                <a:gd name="csY255" fmla="*/ 225579 h 2062008"/>
                <a:gd name="csX256" fmla="*/ 1403134 w 1796401"/>
                <a:gd name="csY256" fmla="*/ 226234 h 2062008"/>
                <a:gd name="csX257" fmla="*/ 1400329 w 1796401"/>
                <a:gd name="csY257" fmla="*/ 221277 h 2062008"/>
                <a:gd name="csX258" fmla="*/ 1397803 w 1796401"/>
                <a:gd name="csY258" fmla="*/ 216601 h 2062008"/>
                <a:gd name="csX259" fmla="*/ 1402760 w 1796401"/>
                <a:gd name="csY259" fmla="*/ 209680 h 2062008"/>
                <a:gd name="csX260" fmla="*/ 1409587 w 1796401"/>
                <a:gd name="csY260" fmla="*/ 206220 h 2062008"/>
                <a:gd name="csX261" fmla="*/ 1416976 w 1796401"/>
                <a:gd name="csY261" fmla="*/ 201076 h 2062008"/>
                <a:gd name="csX262" fmla="*/ 1413048 w 1796401"/>
                <a:gd name="csY262" fmla="*/ 194436 h 2062008"/>
                <a:gd name="csX263" fmla="*/ 1407156 w 1796401"/>
                <a:gd name="csY263" fmla="*/ 191256 h 2062008"/>
                <a:gd name="csX264" fmla="*/ 1407624 w 1796401"/>
                <a:gd name="csY264" fmla="*/ 190133 h 2062008"/>
                <a:gd name="csX265" fmla="*/ 1406408 w 1796401"/>
                <a:gd name="csY265" fmla="*/ 188169 h 2062008"/>
                <a:gd name="csX266" fmla="*/ 1405847 w 1796401"/>
                <a:gd name="csY266" fmla="*/ 186206 h 2062008"/>
                <a:gd name="csX267" fmla="*/ 1405566 w 1796401"/>
                <a:gd name="csY267" fmla="*/ 184896 h 2062008"/>
                <a:gd name="csX268" fmla="*/ 1404350 w 1796401"/>
                <a:gd name="csY268" fmla="*/ 185644 h 2062008"/>
                <a:gd name="csX269" fmla="*/ 1383495 w 1796401"/>
                <a:gd name="csY269" fmla="*/ 199579 h 2062008"/>
                <a:gd name="csX270" fmla="*/ 1383775 w 1796401"/>
                <a:gd name="csY270" fmla="*/ 200328 h 2062008"/>
                <a:gd name="csX271" fmla="*/ 1383962 w 1796401"/>
                <a:gd name="csY271" fmla="*/ 200608 h 2062008"/>
                <a:gd name="csX272" fmla="*/ 1387703 w 1796401"/>
                <a:gd name="csY272" fmla="*/ 208464 h 2062008"/>
                <a:gd name="csX273" fmla="*/ 1385739 w 1796401"/>
                <a:gd name="csY273" fmla="*/ 211831 h 2062008"/>
                <a:gd name="csX274" fmla="*/ 1384523 w 1796401"/>
                <a:gd name="csY274" fmla="*/ 214169 h 2062008"/>
                <a:gd name="csX275" fmla="*/ 1380034 w 1796401"/>
                <a:gd name="csY275" fmla="*/ 222212 h 2062008"/>
                <a:gd name="csX276" fmla="*/ 1379847 w 1796401"/>
                <a:gd name="csY276" fmla="*/ 222119 h 2062008"/>
                <a:gd name="csX277" fmla="*/ 1375358 w 1796401"/>
                <a:gd name="csY277" fmla="*/ 223241 h 2062008"/>
                <a:gd name="csX278" fmla="*/ 1371243 w 1796401"/>
                <a:gd name="csY278" fmla="*/ 222399 h 2062008"/>
                <a:gd name="csX279" fmla="*/ 1363107 w 1796401"/>
                <a:gd name="csY279" fmla="*/ 220435 h 2062008"/>
                <a:gd name="csX280" fmla="*/ 1354596 w 1796401"/>
                <a:gd name="csY280" fmla="*/ 219500 h 2062008"/>
                <a:gd name="csX281" fmla="*/ 1350013 w 1796401"/>
                <a:gd name="csY281" fmla="*/ 211083 h 2062008"/>
                <a:gd name="csX282" fmla="*/ 1339164 w 1796401"/>
                <a:gd name="csY282" fmla="*/ 208464 h 2062008"/>
                <a:gd name="csX283" fmla="*/ 1333740 w 1796401"/>
                <a:gd name="csY283" fmla="*/ 207248 h 2062008"/>
                <a:gd name="csX284" fmla="*/ 1329064 w 1796401"/>
                <a:gd name="csY284" fmla="*/ 205845 h 2062008"/>
                <a:gd name="csX285" fmla="*/ 1328784 w 1796401"/>
                <a:gd name="csY285" fmla="*/ 206032 h 2062008"/>
                <a:gd name="csX286" fmla="*/ 1329906 w 1796401"/>
                <a:gd name="csY286" fmla="*/ 209119 h 2062008"/>
                <a:gd name="csX287" fmla="*/ 1329999 w 1796401"/>
                <a:gd name="csY287" fmla="*/ 209493 h 2062008"/>
                <a:gd name="csX288" fmla="*/ 1330654 w 1796401"/>
                <a:gd name="csY288" fmla="*/ 209586 h 2062008"/>
                <a:gd name="csX289" fmla="*/ 1325977 w 1796401"/>
                <a:gd name="csY289" fmla="*/ 212766 h 2062008"/>
                <a:gd name="csX290" fmla="*/ 1320460 w 1796401"/>
                <a:gd name="csY290" fmla="*/ 217723 h 2062008"/>
                <a:gd name="csX291" fmla="*/ 1315409 w 1796401"/>
                <a:gd name="csY291" fmla="*/ 216133 h 2062008"/>
                <a:gd name="csX292" fmla="*/ 1311107 w 1796401"/>
                <a:gd name="csY292" fmla="*/ 215011 h 2062008"/>
                <a:gd name="csX293" fmla="*/ 1304280 w 1796401"/>
                <a:gd name="csY293" fmla="*/ 217723 h 2062008"/>
                <a:gd name="csX294" fmla="*/ 1300633 w 1796401"/>
                <a:gd name="csY294" fmla="*/ 205939 h 2062008"/>
                <a:gd name="csX295" fmla="*/ 1298762 w 1796401"/>
                <a:gd name="csY295" fmla="*/ 206126 h 2062008"/>
                <a:gd name="csX296" fmla="*/ 1297640 w 1796401"/>
                <a:gd name="csY296" fmla="*/ 206126 h 2062008"/>
                <a:gd name="csX297" fmla="*/ 1296518 w 1796401"/>
                <a:gd name="csY297" fmla="*/ 205565 h 2062008"/>
                <a:gd name="csX298" fmla="*/ 1291280 w 1796401"/>
                <a:gd name="csY298" fmla="*/ 202853 h 2062008"/>
                <a:gd name="csX299" fmla="*/ 1278654 w 1796401"/>
                <a:gd name="csY299" fmla="*/ 196025 h 2062008"/>
                <a:gd name="csX300" fmla="*/ 1273324 w 1796401"/>
                <a:gd name="csY300" fmla="*/ 193126 h 2062008"/>
                <a:gd name="csX301" fmla="*/ 1271079 w 1796401"/>
                <a:gd name="csY301" fmla="*/ 191910 h 2062008"/>
                <a:gd name="csX302" fmla="*/ 1269863 w 1796401"/>
                <a:gd name="csY302" fmla="*/ 191162 h 2062008"/>
                <a:gd name="csX303" fmla="*/ 1264720 w 1796401"/>
                <a:gd name="csY303" fmla="*/ 189572 h 2062008"/>
                <a:gd name="csX304" fmla="*/ 1264346 w 1796401"/>
                <a:gd name="csY304" fmla="*/ 189198 h 2062008"/>
                <a:gd name="csX305" fmla="*/ 1263971 w 1796401"/>
                <a:gd name="csY305" fmla="*/ 188169 h 2062008"/>
                <a:gd name="csX306" fmla="*/ 1259202 w 1796401"/>
                <a:gd name="csY306" fmla="*/ 186954 h 2062008"/>
                <a:gd name="csX307" fmla="*/ 1259015 w 1796401"/>
                <a:gd name="csY307" fmla="*/ 187141 h 2062008"/>
                <a:gd name="csX308" fmla="*/ 1258266 w 1796401"/>
                <a:gd name="csY308" fmla="*/ 186392 h 2062008"/>
                <a:gd name="csX309" fmla="*/ 1257986 w 1796401"/>
                <a:gd name="csY309" fmla="*/ 186018 h 2062008"/>
                <a:gd name="csX310" fmla="*/ 1256303 w 1796401"/>
                <a:gd name="csY310" fmla="*/ 184335 h 2062008"/>
                <a:gd name="csX311" fmla="*/ 1255742 w 1796401"/>
                <a:gd name="csY311" fmla="*/ 183213 h 2062008"/>
                <a:gd name="csX312" fmla="*/ 1255274 w 1796401"/>
                <a:gd name="csY312" fmla="*/ 181436 h 2062008"/>
                <a:gd name="csX313" fmla="*/ 1254993 w 1796401"/>
                <a:gd name="csY313" fmla="*/ 180688 h 2062008"/>
                <a:gd name="csX314" fmla="*/ 1254432 w 1796401"/>
                <a:gd name="csY314" fmla="*/ 179565 h 2062008"/>
                <a:gd name="csX315" fmla="*/ 1253777 w 1796401"/>
                <a:gd name="csY315" fmla="*/ 178724 h 2062008"/>
                <a:gd name="csX316" fmla="*/ 1253310 w 1796401"/>
                <a:gd name="csY316" fmla="*/ 178162 h 2062008"/>
                <a:gd name="csX317" fmla="*/ 1252749 w 1796401"/>
                <a:gd name="csY317" fmla="*/ 177695 h 2062008"/>
                <a:gd name="csX318" fmla="*/ 1250130 w 1796401"/>
                <a:gd name="csY318" fmla="*/ 175731 h 2062008"/>
                <a:gd name="csX319" fmla="*/ 1249475 w 1796401"/>
                <a:gd name="csY319" fmla="*/ 174983 h 2062008"/>
                <a:gd name="csX320" fmla="*/ 1249288 w 1796401"/>
                <a:gd name="csY320" fmla="*/ 174234 h 2062008"/>
                <a:gd name="csX321" fmla="*/ 1249288 w 1796401"/>
                <a:gd name="csY321" fmla="*/ 172458 h 2062008"/>
                <a:gd name="csX322" fmla="*/ 1248914 w 1796401"/>
                <a:gd name="csY322" fmla="*/ 170681 h 2062008"/>
                <a:gd name="csX323" fmla="*/ 1248259 w 1796401"/>
                <a:gd name="csY323" fmla="*/ 165163 h 2062008"/>
                <a:gd name="csX324" fmla="*/ 1247605 w 1796401"/>
                <a:gd name="csY324" fmla="*/ 164321 h 2062008"/>
                <a:gd name="csX325" fmla="*/ 1246763 w 1796401"/>
                <a:gd name="csY325" fmla="*/ 163479 h 2062008"/>
                <a:gd name="csX326" fmla="*/ 1246389 w 1796401"/>
                <a:gd name="csY326" fmla="*/ 162918 h 2062008"/>
                <a:gd name="csX327" fmla="*/ 1237691 w 1796401"/>
                <a:gd name="csY327" fmla="*/ 169184 h 2062008"/>
                <a:gd name="csX328" fmla="*/ 1238533 w 1796401"/>
                <a:gd name="csY328" fmla="*/ 174234 h 2062008"/>
                <a:gd name="csX329" fmla="*/ 1230023 w 1796401"/>
                <a:gd name="csY329" fmla="*/ 181810 h 2062008"/>
                <a:gd name="csX330" fmla="*/ 1224131 w 1796401"/>
                <a:gd name="csY330" fmla="*/ 188731 h 2062008"/>
                <a:gd name="csX331" fmla="*/ 1223943 w 1796401"/>
                <a:gd name="csY331" fmla="*/ 188731 h 2062008"/>
                <a:gd name="csX332" fmla="*/ 1223850 w 1796401"/>
                <a:gd name="csY332" fmla="*/ 188637 h 2062008"/>
                <a:gd name="csX333" fmla="*/ 1223569 w 1796401"/>
                <a:gd name="csY333" fmla="*/ 188731 h 2062008"/>
                <a:gd name="csX334" fmla="*/ 1223101 w 1796401"/>
                <a:gd name="csY334" fmla="*/ 189292 h 2062008"/>
                <a:gd name="csX335" fmla="*/ 1222634 w 1796401"/>
                <a:gd name="csY335" fmla="*/ 189572 h 2062008"/>
                <a:gd name="csX336" fmla="*/ 1221979 w 1796401"/>
                <a:gd name="csY336" fmla="*/ 189572 h 2062008"/>
                <a:gd name="csX337" fmla="*/ 1221512 w 1796401"/>
                <a:gd name="csY337" fmla="*/ 189666 h 2062008"/>
                <a:gd name="csX338" fmla="*/ 1221044 w 1796401"/>
                <a:gd name="csY338" fmla="*/ 190227 h 2062008"/>
                <a:gd name="csX339" fmla="*/ 1220857 w 1796401"/>
                <a:gd name="csY339" fmla="*/ 190601 h 2062008"/>
                <a:gd name="csX340" fmla="*/ 1215900 w 1796401"/>
                <a:gd name="csY340" fmla="*/ 192939 h 2062008"/>
                <a:gd name="csX341" fmla="*/ 1207951 w 1796401"/>
                <a:gd name="csY341" fmla="*/ 198551 h 2062008"/>
                <a:gd name="csX342" fmla="*/ 1203742 w 1796401"/>
                <a:gd name="csY342" fmla="*/ 201543 h 2062008"/>
                <a:gd name="csX343" fmla="*/ 1198692 w 1796401"/>
                <a:gd name="csY343" fmla="*/ 203881 h 2062008"/>
                <a:gd name="csX344" fmla="*/ 1193361 w 1796401"/>
                <a:gd name="csY344" fmla="*/ 203414 h 2062008"/>
                <a:gd name="csX345" fmla="*/ 1187750 w 1796401"/>
                <a:gd name="csY345" fmla="*/ 200234 h 2062008"/>
                <a:gd name="csX346" fmla="*/ 1184289 w 1796401"/>
                <a:gd name="csY346" fmla="*/ 197802 h 2062008"/>
                <a:gd name="csX347" fmla="*/ 1182793 w 1796401"/>
                <a:gd name="csY347" fmla="*/ 197802 h 2062008"/>
                <a:gd name="csX348" fmla="*/ 1180361 w 1796401"/>
                <a:gd name="csY348" fmla="*/ 199205 h 2062008"/>
                <a:gd name="csX349" fmla="*/ 1172879 w 1796401"/>
                <a:gd name="csY349" fmla="*/ 200702 h 2062008"/>
                <a:gd name="csX350" fmla="*/ 1168484 w 1796401"/>
                <a:gd name="csY350" fmla="*/ 192191 h 2062008"/>
                <a:gd name="csX351" fmla="*/ 1167174 w 1796401"/>
                <a:gd name="csY351" fmla="*/ 189759 h 2062008"/>
                <a:gd name="csX352" fmla="*/ 1164369 w 1796401"/>
                <a:gd name="csY352" fmla="*/ 184896 h 2062008"/>
                <a:gd name="csX353" fmla="*/ 1163714 w 1796401"/>
                <a:gd name="csY353" fmla="*/ 183306 h 2062008"/>
                <a:gd name="csX354" fmla="*/ 1163901 w 1796401"/>
                <a:gd name="csY354" fmla="*/ 181436 h 2062008"/>
                <a:gd name="csX355" fmla="*/ 1165865 w 1796401"/>
                <a:gd name="csY355" fmla="*/ 180594 h 2062008"/>
                <a:gd name="csX356" fmla="*/ 1167174 w 1796401"/>
                <a:gd name="csY356" fmla="*/ 179939 h 2062008"/>
                <a:gd name="csX357" fmla="*/ 1166987 w 1796401"/>
                <a:gd name="csY357" fmla="*/ 178911 h 2062008"/>
                <a:gd name="csX358" fmla="*/ 1169513 w 1796401"/>
                <a:gd name="csY358" fmla="*/ 178537 h 2062008"/>
                <a:gd name="csX359" fmla="*/ 1168858 w 1796401"/>
                <a:gd name="csY359" fmla="*/ 173393 h 2062008"/>
                <a:gd name="csX360" fmla="*/ 1168484 w 1796401"/>
                <a:gd name="csY360" fmla="*/ 168623 h 2062008"/>
                <a:gd name="csX361" fmla="*/ 1165678 w 1796401"/>
                <a:gd name="csY361" fmla="*/ 158710 h 2062008"/>
                <a:gd name="csX362" fmla="*/ 1164182 w 1796401"/>
                <a:gd name="csY362" fmla="*/ 153940 h 2062008"/>
                <a:gd name="csX363" fmla="*/ 1162686 w 1796401"/>
                <a:gd name="csY363" fmla="*/ 149357 h 2062008"/>
                <a:gd name="csX364" fmla="*/ 1160067 w 1796401"/>
                <a:gd name="csY364" fmla="*/ 139444 h 2062008"/>
                <a:gd name="csX365" fmla="*/ 1159599 w 1796401"/>
                <a:gd name="csY365" fmla="*/ 138789 h 2062008"/>
                <a:gd name="csX366" fmla="*/ 1155858 w 1796401"/>
                <a:gd name="csY366" fmla="*/ 141221 h 2062008"/>
                <a:gd name="csX367" fmla="*/ 1155671 w 1796401"/>
                <a:gd name="csY367" fmla="*/ 141034 h 2062008"/>
                <a:gd name="csX368" fmla="*/ 1152211 w 1796401"/>
                <a:gd name="csY368" fmla="*/ 138602 h 2062008"/>
                <a:gd name="csX369" fmla="*/ 1146225 w 1796401"/>
                <a:gd name="csY369" fmla="*/ 134674 h 2062008"/>
                <a:gd name="csX370" fmla="*/ 1138369 w 1796401"/>
                <a:gd name="csY370" fmla="*/ 129717 h 2062008"/>
                <a:gd name="csX371" fmla="*/ 1130981 w 1796401"/>
                <a:gd name="csY371" fmla="*/ 125134 h 2062008"/>
                <a:gd name="csX372" fmla="*/ 1127240 w 1796401"/>
                <a:gd name="csY372" fmla="*/ 122890 h 2062008"/>
                <a:gd name="csX373" fmla="*/ 1125931 w 1796401"/>
                <a:gd name="csY373" fmla="*/ 122048 h 2062008"/>
                <a:gd name="csX374" fmla="*/ 1123405 w 1796401"/>
                <a:gd name="csY374" fmla="*/ 122890 h 2062008"/>
                <a:gd name="csX375" fmla="*/ 1123125 w 1796401"/>
                <a:gd name="csY375" fmla="*/ 121674 h 2062008"/>
                <a:gd name="csX376" fmla="*/ 1118917 w 1796401"/>
                <a:gd name="csY376" fmla="*/ 114192 h 2062008"/>
                <a:gd name="csX377" fmla="*/ 1113679 w 1796401"/>
                <a:gd name="csY377" fmla="*/ 118775 h 2062008"/>
                <a:gd name="csX378" fmla="*/ 1109844 w 1796401"/>
                <a:gd name="csY378" fmla="*/ 120926 h 2062008"/>
                <a:gd name="csX379" fmla="*/ 1106010 w 1796401"/>
                <a:gd name="csY379" fmla="*/ 124199 h 2062008"/>
                <a:gd name="csX380" fmla="*/ 1104140 w 1796401"/>
                <a:gd name="csY380" fmla="*/ 126163 h 2062008"/>
                <a:gd name="csX381" fmla="*/ 1100679 w 1796401"/>
                <a:gd name="csY381" fmla="*/ 129250 h 2062008"/>
                <a:gd name="csX382" fmla="*/ 1093759 w 1796401"/>
                <a:gd name="csY382" fmla="*/ 134861 h 2062008"/>
                <a:gd name="csX383" fmla="*/ 1084967 w 1796401"/>
                <a:gd name="csY383" fmla="*/ 143746 h 2062008"/>
                <a:gd name="csX384" fmla="*/ 1079823 w 1796401"/>
                <a:gd name="csY384" fmla="*/ 148422 h 2062008"/>
                <a:gd name="csX385" fmla="*/ 1075241 w 1796401"/>
                <a:gd name="csY385" fmla="*/ 151695 h 2062008"/>
                <a:gd name="csX386" fmla="*/ 1068414 w 1796401"/>
                <a:gd name="csY386" fmla="*/ 154688 h 2062008"/>
                <a:gd name="csX387" fmla="*/ 1067104 w 1796401"/>
                <a:gd name="csY387" fmla="*/ 155904 h 2062008"/>
                <a:gd name="csX388" fmla="*/ 1052889 w 1796401"/>
                <a:gd name="csY388" fmla="*/ 163292 h 2062008"/>
                <a:gd name="csX389" fmla="*/ 1051112 w 1796401"/>
                <a:gd name="csY389" fmla="*/ 164415 h 2062008"/>
                <a:gd name="csX390" fmla="*/ 1049802 w 1796401"/>
                <a:gd name="csY390" fmla="*/ 165350 h 2062008"/>
                <a:gd name="csX391" fmla="*/ 1049709 w 1796401"/>
                <a:gd name="csY391" fmla="*/ 165630 h 2062008"/>
                <a:gd name="csX392" fmla="*/ 1045407 w 1796401"/>
                <a:gd name="csY392" fmla="*/ 162638 h 2062008"/>
                <a:gd name="csX393" fmla="*/ 1038299 w 1796401"/>
                <a:gd name="csY393" fmla="*/ 160112 h 2062008"/>
                <a:gd name="csX394" fmla="*/ 1021558 w 1796401"/>
                <a:gd name="csY394" fmla="*/ 162170 h 2062008"/>
                <a:gd name="csX395" fmla="*/ 1018191 w 1796401"/>
                <a:gd name="csY395" fmla="*/ 162170 h 2062008"/>
                <a:gd name="csX396" fmla="*/ 1015479 w 1796401"/>
                <a:gd name="csY396" fmla="*/ 162544 h 2062008"/>
                <a:gd name="csX397" fmla="*/ 1012673 w 1796401"/>
                <a:gd name="csY397" fmla="*/ 169745 h 2062008"/>
                <a:gd name="csX398" fmla="*/ 1006501 w 1796401"/>
                <a:gd name="csY398" fmla="*/ 174796 h 2062008"/>
                <a:gd name="csX399" fmla="*/ 1011832 w 1796401"/>
                <a:gd name="csY399" fmla="*/ 182090 h 2062008"/>
                <a:gd name="csX400" fmla="*/ 1011738 w 1796401"/>
                <a:gd name="csY400" fmla="*/ 192097 h 2062008"/>
                <a:gd name="csX401" fmla="*/ 1021558 w 1796401"/>
                <a:gd name="csY401" fmla="*/ 194436 h 2062008"/>
                <a:gd name="csX402" fmla="*/ 1028479 w 1796401"/>
                <a:gd name="csY402" fmla="*/ 196774 h 2062008"/>
                <a:gd name="csX403" fmla="*/ 1030723 w 1796401"/>
                <a:gd name="csY403" fmla="*/ 199766 h 2062008"/>
                <a:gd name="csX404" fmla="*/ 1031565 w 1796401"/>
                <a:gd name="csY404" fmla="*/ 201263 h 2062008"/>
                <a:gd name="csX405" fmla="*/ 1020717 w 1796401"/>
                <a:gd name="csY405" fmla="*/ 202198 h 2062008"/>
                <a:gd name="csX406" fmla="*/ 1005753 w 1796401"/>
                <a:gd name="csY406" fmla="*/ 203227 h 2062008"/>
                <a:gd name="csX407" fmla="*/ 1004911 w 1796401"/>
                <a:gd name="csY407" fmla="*/ 203040 h 2062008"/>
                <a:gd name="csX408" fmla="*/ 1003602 w 1796401"/>
                <a:gd name="csY408" fmla="*/ 203133 h 2062008"/>
                <a:gd name="csX409" fmla="*/ 966660 w 1796401"/>
                <a:gd name="csY409" fmla="*/ 205845 h 2062008"/>
                <a:gd name="csX410" fmla="*/ 962732 w 1796401"/>
                <a:gd name="csY410" fmla="*/ 202479 h 2062008"/>
                <a:gd name="csX411" fmla="*/ 938042 w 1796401"/>
                <a:gd name="csY411" fmla="*/ 203227 h 2062008"/>
                <a:gd name="csX412" fmla="*/ 935236 w 1796401"/>
                <a:gd name="csY412" fmla="*/ 203040 h 2062008"/>
                <a:gd name="csX413" fmla="*/ 934862 w 1796401"/>
                <a:gd name="csY413" fmla="*/ 202759 h 2062008"/>
                <a:gd name="csX414" fmla="*/ 932898 w 1796401"/>
                <a:gd name="csY414" fmla="*/ 201637 h 2062008"/>
                <a:gd name="csX415" fmla="*/ 932056 w 1796401"/>
                <a:gd name="csY415" fmla="*/ 200421 h 2062008"/>
                <a:gd name="csX416" fmla="*/ 928970 w 1796401"/>
                <a:gd name="csY416" fmla="*/ 197989 h 2062008"/>
                <a:gd name="csX417" fmla="*/ 923171 w 1796401"/>
                <a:gd name="csY417" fmla="*/ 192285 h 2062008"/>
                <a:gd name="csX418" fmla="*/ 923078 w 1796401"/>
                <a:gd name="csY418" fmla="*/ 192004 h 2062008"/>
                <a:gd name="csX419" fmla="*/ 921675 w 1796401"/>
                <a:gd name="csY419" fmla="*/ 190508 h 2062008"/>
                <a:gd name="csX420" fmla="*/ 915315 w 1796401"/>
                <a:gd name="csY420" fmla="*/ 182839 h 2062008"/>
                <a:gd name="csX421" fmla="*/ 913165 w 1796401"/>
                <a:gd name="csY421" fmla="*/ 181155 h 2062008"/>
                <a:gd name="csX422" fmla="*/ 911107 w 1796401"/>
                <a:gd name="csY422" fmla="*/ 178162 h 2062008"/>
                <a:gd name="csX423" fmla="*/ 912042 w 1796401"/>
                <a:gd name="csY423" fmla="*/ 176853 h 2062008"/>
                <a:gd name="csX424" fmla="*/ 915128 w 1796401"/>
                <a:gd name="csY424" fmla="*/ 175357 h 2062008"/>
                <a:gd name="csX425" fmla="*/ 918495 w 1796401"/>
                <a:gd name="csY425" fmla="*/ 172832 h 2062008"/>
                <a:gd name="csX426" fmla="*/ 919992 w 1796401"/>
                <a:gd name="csY426" fmla="*/ 168249 h 2062008"/>
                <a:gd name="csX427" fmla="*/ 919804 w 1796401"/>
                <a:gd name="csY427" fmla="*/ 167127 h 2062008"/>
                <a:gd name="csX428" fmla="*/ 916625 w 1796401"/>
                <a:gd name="csY428" fmla="*/ 164134 h 2062008"/>
                <a:gd name="csX429" fmla="*/ 911481 w 1796401"/>
                <a:gd name="csY429" fmla="*/ 163292 h 2062008"/>
                <a:gd name="csX430" fmla="*/ 910358 w 1796401"/>
                <a:gd name="csY430" fmla="*/ 163292 h 2062008"/>
                <a:gd name="csX431" fmla="*/ 908675 w 1796401"/>
                <a:gd name="csY431" fmla="*/ 162825 h 2062008"/>
                <a:gd name="csX432" fmla="*/ 902970 w 1796401"/>
                <a:gd name="csY432" fmla="*/ 160767 h 2062008"/>
                <a:gd name="csX433" fmla="*/ 901661 w 1796401"/>
                <a:gd name="csY433" fmla="*/ 160299 h 2062008"/>
                <a:gd name="csX434" fmla="*/ 899977 w 1796401"/>
                <a:gd name="csY434" fmla="*/ 159551 h 2062008"/>
                <a:gd name="csX435" fmla="*/ 897172 w 1796401"/>
                <a:gd name="csY435" fmla="*/ 158055 h 2062008"/>
                <a:gd name="csX436" fmla="*/ 902128 w 1796401"/>
                <a:gd name="csY436" fmla="*/ 152724 h 2062008"/>
                <a:gd name="csX437" fmla="*/ 905121 w 1796401"/>
                <a:gd name="csY437" fmla="*/ 150292 h 2062008"/>
                <a:gd name="csX438" fmla="*/ 908675 w 1796401"/>
                <a:gd name="csY438" fmla="*/ 147580 h 2062008"/>
                <a:gd name="csX439" fmla="*/ 914193 w 1796401"/>
                <a:gd name="csY439" fmla="*/ 141221 h 2062008"/>
                <a:gd name="csX440" fmla="*/ 916344 w 1796401"/>
                <a:gd name="csY440" fmla="*/ 138882 h 2062008"/>
                <a:gd name="csX441" fmla="*/ 919524 w 1796401"/>
                <a:gd name="csY441" fmla="*/ 135983 h 2062008"/>
                <a:gd name="csX442" fmla="*/ 919431 w 1796401"/>
                <a:gd name="csY442" fmla="*/ 135890 h 2062008"/>
                <a:gd name="csX443" fmla="*/ 925416 w 1796401"/>
                <a:gd name="csY443" fmla="*/ 131307 h 2062008"/>
                <a:gd name="csX444" fmla="*/ 924668 w 1796401"/>
                <a:gd name="csY444" fmla="*/ 130465 h 2062008"/>
                <a:gd name="csX445" fmla="*/ 922984 w 1796401"/>
                <a:gd name="csY445" fmla="*/ 128782 h 2062008"/>
                <a:gd name="csX446" fmla="*/ 920833 w 1796401"/>
                <a:gd name="csY446" fmla="*/ 128876 h 2062008"/>
                <a:gd name="csX447" fmla="*/ 915222 w 1796401"/>
                <a:gd name="csY447" fmla="*/ 128595 h 2062008"/>
                <a:gd name="csX448" fmla="*/ 913538 w 1796401"/>
                <a:gd name="csY448" fmla="*/ 128408 h 2062008"/>
                <a:gd name="csX449" fmla="*/ 909236 w 1796401"/>
                <a:gd name="csY449" fmla="*/ 128595 h 2062008"/>
                <a:gd name="csX450" fmla="*/ 908488 w 1796401"/>
                <a:gd name="csY450" fmla="*/ 128408 h 2062008"/>
                <a:gd name="csX451" fmla="*/ 896237 w 1796401"/>
                <a:gd name="csY451" fmla="*/ 125602 h 2062008"/>
                <a:gd name="csX452" fmla="*/ 877906 w 1796401"/>
                <a:gd name="csY452" fmla="*/ 125415 h 2062008"/>
                <a:gd name="csX453" fmla="*/ 874258 w 1796401"/>
                <a:gd name="csY453" fmla="*/ 120552 h 2062008"/>
                <a:gd name="csX454" fmla="*/ 873697 w 1796401"/>
                <a:gd name="csY454" fmla="*/ 120832 h 2062008"/>
                <a:gd name="csX455" fmla="*/ 873230 w 1796401"/>
                <a:gd name="csY455" fmla="*/ 120832 h 2062008"/>
                <a:gd name="csX456" fmla="*/ 856489 w 1796401"/>
                <a:gd name="csY456" fmla="*/ 106430 h 2062008"/>
                <a:gd name="csX457" fmla="*/ 850597 w 1796401"/>
                <a:gd name="csY457" fmla="*/ 102221 h 2062008"/>
                <a:gd name="csX458" fmla="*/ 839748 w 1796401"/>
                <a:gd name="csY458" fmla="*/ 93149 h 2062008"/>
                <a:gd name="csX459" fmla="*/ 806080 w 1796401"/>
                <a:gd name="csY459" fmla="*/ 56862 h 2062008"/>
                <a:gd name="csX460" fmla="*/ 805332 w 1796401"/>
                <a:gd name="csY460" fmla="*/ 56021 h 2062008"/>
                <a:gd name="csX461" fmla="*/ 794390 w 1796401"/>
                <a:gd name="csY461" fmla="*/ 45827 h 2062008"/>
                <a:gd name="csX462" fmla="*/ 779239 w 1796401"/>
                <a:gd name="csY462" fmla="*/ 28431 h 2062008"/>
                <a:gd name="csX463" fmla="*/ 756793 w 1796401"/>
                <a:gd name="csY463" fmla="*/ 20575 h 2062008"/>
                <a:gd name="csX464" fmla="*/ 744635 w 1796401"/>
                <a:gd name="csY464" fmla="*/ 17489 h 2062008"/>
                <a:gd name="csX465" fmla="*/ 733132 w 1796401"/>
                <a:gd name="csY465" fmla="*/ 15244 h 2062008"/>
                <a:gd name="csX466" fmla="*/ 720225 w 1796401"/>
                <a:gd name="csY466" fmla="*/ 10662 h 2062008"/>
                <a:gd name="csX467" fmla="*/ 709470 w 1796401"/>
                <a:gd name="csY467" fmla="*/ 4583 h 2062008"/>
                <a:gd name="csX468" fmla="*/ 699650 w 1796401"/>
                <a:gd name="csY468" fmla="*/ 0 h 2062008"/>
                <a:gd name="csX469" fmla="*/ 689737 w 1796401"/>
                <a:gd name="csY469" fmla="*/ 0 h 2062008"/>
                <a:gd name="csX470" fmla="*/ 682068 w 1796401"/>
                <a:gd name="csY470" fmla="*/ 1496 h 2062008"/>
                <a:gd name="csX471" fmla="*/ 672154 w 1796401"/>
                <a:gd name="csY471" fmla="*/ 2993 h 2062008"/>
                <a:gd name="csX472" fmla="*/ 664485 w 1796401"/>
                <a:gd name="csY472" fmla="*/ 3741 h 2062008"/>
                <a:gd name="csX473" fmla="*/ 657191 w 1796401"/>
                <a:gd name="csY473" fmla="*/ 2619 h 2062008"/>
                <a:gd name="csX474" fmla="*/ 654104 w 1796401"/>
                <a:gd name="csY474" fmla="*/ 2432 h 2062008"/>
                <a:gd name="csX475" fmla="*/ 653637 w 1796401"/>
                <a:gd name="csY475" fmla="*/ 2058 h 2062008"/>
                <a:gd name="csX476" fmla="*/ 652140 w 1796401"/>
                <a:gd name="csY476" fmla="*/ 2338 h 2062008"/>
                <a:gd name="csX477" fmla="*/ 662241 w 1796401"/>
                <a:gd name="csY477" fmla="*/ 21230 h 2062008"/>
                <a:gd name="csX478" fmla="*/ 704326 w 1796401"/>
                <a:gd name="csY478" fmla="*/ 61725 h 2062008"/>
                <a:gd name="csX479" fmla="*/ 707225 w 1796401"/>
                <a:gd name="csY479" fmla="*/ 64625 h 2062008"/>
                <a:gd name="csX480" fmla="*/ 716391 w 1796401"/>
                <a:gd name="csY480" fmla="*/ 81366 h 2062008"/>
                <a:gd name="csX481" fmla="*/ 717139 w 1796401"/>
                <a:gd name="csY481" fmla="*/ 94365 h 2062008"/>
                <a:gd name="csX482" fmla="*/ 718729 w 1796401"/>
                <a:gd name="csY482" fmla="*/ 102782 h 2062008"/>
                <a:gd name="csX483" fmla="*/ 717139 w 1796401"/>
                <a:gd name="csY483" fmla="*/ 111854 h 2062008"/>
                <a:gd name="csX484" fmla="*/ 717887 w 1796401"/>
                <a:gd name="csY484" fmla="*/ 118027 h 2062008"/>
                <a:gd name="csX485" fmla="*/ 719477 w 1796401"/>
                <a:gd name="csY485" fmla="*/ 122609 h 2062008"/>
                <a:gd name="csX486" fmla="*/ 720973 w 1796401"/>
                <a:gd name="csY486" fmla="*/ 127192 h 2062008"/>
                <a:gd name="csX487" fmla="*/ 728549 w 1796401"/>
                <a:gd name="csY487" fmla="*/ 136264 h 2062008"/>
                <a:gd name="csX488" fmla="*/ 736966 w 1796401"/>
                <a:gd name="csY488" fmla="*/ 147019 h 2062008"/>
                <a:gd name="csX489" fmla="*/ 740800 w 1796401"/>
                <a:gd name="csY489" fmla="*/ 160767 h 2062008"/>
                <a:gd name="csX490" fmla="*/ 753052 w 1796401"/>
                <a:gd name="csY490" fmla="*/ 173767 h 2062008"/>
                <a:gd name="csX491" fmla="*/ 750807 w 1796401"/>
                <a:gd name="csY491" fmla="*/ 176947 h 2062008"/>
                <a:gd name="csX492" fmla="*/ 750152 w 1796401"/>
                <a:gd name="csY492" fmla="*/ 177695 h 2062008"/>
                <a:gd name="csX493" fmla="*/ 747908 w 1796401"/>
                <a:gd name="csY493" fmla="*/ 179752 h 2062008"/>
                <a:gd name="csX494" fmla="*/ 743513 w 1796401"/>
                <a:gd name="csY494" fmla="*/ 184429 h 2062008"/>
                <a:gd name="csX495" fmla="*/ 740800 w 1796401"/>
                <a:gd name="csY495" fmla="*/ 190788 h 2062008"/>
                <a:gd name="csX496" fmla="*/ 739585 w 1796401"/>
                <a:gd name="csY496" fmla="*/ 193407 h 2062008"/>
                <a:gd name="csX497" fmla="*/ 738088 w 1796401"/>
                <a:gd name="csY497" fmla="*/ 197054 h 2062008"/>
                <a:gd name="csX498" fmla="*/ 736498 w 1796401"/>
                <a:gd name="csY498" fmla="*/ 200702 h 2062008"/>
                <a:gd name="csX499" fmla="*/ 736498 w 1796401"/>
                <a:gd name="csY499" fmla="*/ 202572 h 2062008"/>
                <a:gd name="csX500" fmla="*/ 736498 w 1796401"/>
                <a:gd name="csY500" fmla="*/ 204630 h 2062008"/>
                <a:gd name="csX501" fmla="*/ 733225 w 1796401"/>
                <a:gd name="csY501" fmla="*/ 220248 h 2062008"/>
                <a:gd name="csX502" fmla="*/ 732290 w 1796401"/>
                <a:gd name="csY502" fmla="*/ 222399 h 2062008"/>
                <a:gd name="csX503" fmla="*/ 731074 w 1796401"/>
                <a:gd name="csY503" fmla="*/ 225205 h 2062008"/>
                <a:gd name="csX504" fmla="*/ 729390 w 1796401"/>
                <a:gd name="csY504" fmla="*/ 228946 h 2062008"/>
                <a:gd name="csX505" fmla="*/ 726585 w 1796401"/>
                <a:gd name="csY505" fmla="*/ 235025 h 2062008"/>
                <a:gd name="csX506" fmla="*/ 724714 w 1796401"/>
                <a:gd name="csY506" fmla="*/ 239233 h 2062008"/>
                <a:gd name="csX507" fmla="*/ 723125 w 1796401"/>
                <a:gd name="csY507" fmla="*/ 242600 h 2062008"/>
                <a:gd name="csX508" fmla="*/ 721160 w 1796401"/>
                <a:gd name="csY508" fmla="*/ 246902 h 2062008"/>
                <a:gd name="csX509" fmla="*/ 719010 w 1796401"/>
                <a:gd name="csY509" fmla="*/ 251298 h 2062008"/>
                <a:gd name="csX510" fmla="*/ 716765 w 1796401"/>
                <a:gd name="csY510" fmla="*/ 256629 h 2062008"/>
                <a:gd name="csX511" fmla="*/ 715456 w 1796401"/>
                <a:gd name="csY511" fmla="*/ 259434 h 2062008"/>
                <a:gd name="csX512" fmla="*/ 713491 w 1796401"/>
                <a:gd name="csY512" fmla="*/ 262427 h 2062008"/>
                <a:gd name="csX513" fmla="*/ 711153 w 1796401"/>
                <a:gd name="csY513" fmla="*/ 265888 h 2062008"/>
                <a:gd name="csX514" fmla="*/ 710031 w 1796401"/>
                <a:gd name="csY514" fmla="*/ 267665 h 2062008"/>
                <a:gd name="csX515" fmla="*/ 708441 w 1796401"/>
                <a:gd name="csY515" fmla="*/ 270003 h 2062008"/>
                <a:gd name="csX516" fmla="*/ 709657 w 1796401"/>
                <a:gd name="csY516" fmla="*/ 282535 h 2062008"/>
                <a:gd name="csX517" fmla="*/ 708535 w 1796401"/>
                <a:gd name="csY517" fmla="*/ 283563 h 2062008"/>
                <a:gd name="csX518" fmla="*/ 708535 w 1796401"/>
                <a:gd name="csY518" fmla="*/ 283938 h 2062008"/>
                <a:gd name="csX519" fmla="*/ 707787 w 1796401"/>
                <a:gd name="csY519" fmla="*/ 284779 h 2062008"/>
                <a:gd name="csX520" fmla="*/ 702082 w 1796401"/>
                <a:gd name="csY520" fmla="*/ 290671 h 2062008"/>
                <a:gd name="csX521" fmla="*/ 697592 w 1796401"/>
                <a:gd name="csY521" fmla="*/ 295909 h 2062008"/>
                <a:gd name="csX522" fmla="*/ 695629 w 1796401"/>
                <a:gd name="csY522" fmla="*/ 297031 h 2062008"/>
                <a:gd name="csX523" fmla="*/ 691981 w 1796401"/>
                <a:gd name="csY523" fmla="*/ 300772 h 2062008"/>
                <a:gd name="csX524" fmla="*/ 688333 w 1796401"/>
                <a:gd name="csY524" fmla="*/ 302549 h 2062008"/>
                <a:gd name="csX525" fmla="*/ 681133 w 1796401"/>
                <a:gd name="csY525" fmla="*/ 305355 h 2062008"/>
                <a:gd name="csX526" fmla="*/ 680197 w 1796401"/>
                <a:gd name="csY526" fmla="*/ 304513 h 2062008"/>
                <a:gd name="csX527" fmla="*/ 645219 w 1796401"/>
                <a:gd name="csY527" fmla="*/ 367361 h 2062008"/>
                <a:gd name="csX528" fmla="*/ 628011 w 1796401"/>
                <a:gd name="csY528" fmla="*/ 393080 h 2062008"/>
                <a:gd name="csX529" fmla="*/ 627543 w 1796401"/>
                <a:gd name="csY529" fmla="*/ 393080 h 2062008"/>
                <a:gd name="csX530" fmla="*/ 626421 w 1796401"/>
                <a:gd name="csY530" fmla="*/ 399252 h 2062008"/>
                <a:gd name="csX531" fmla="*/ 643442 w 1796401"/>
                <a:gd name="csY531" fmla="*/ 426094 h 2062008"/>
                <a:gd name="csX532" fmla="*/ 644003 w 1796401"/>
                <a:gd name="csY532" fmla="*/ 426935 h 2062008"/>
                <a:gd name="csX533" fmla="*/ 621838 w 1796401"/>
                <a:gd name="csY533" fmla="*/ 463970 h 2062008"/>
                <a:gd name="csX534" fmla="*/ 620249 w 1796401"/>
                <a:gd name="csY534" fmla="*/ 485013 h 2062008"/>
                <a:gd name="csX535" fmla="*/ 643816 w 1796401"/>
                <a:gd name="csY535" fmla="*/ 499135 h 2062008"/>
                <a:gd name="csX536" fmla="*/ 679262 w 1796401"/>
                <a:gd name="csY536" fmla="*/ 513258 h 2062008"/>
                <a:gd name="csX537" fmla="*/ 685622 w 1796401"/>
                <a:gd name="csY537" fmla="*/ 520833 h 2062008"/>
                <a:gd name="csX538" fmla="*/ 690017 w 1796401"/>
                <a:gd name="csY538" fmla="*/ 523077 h 2062008"/>
                <a:gd name="csX539" fmla="*/ 690017 w 1796401"/>
                <a:gd name="csY539" fmla="*/ 524013 h 2062008"/>
                <a:gd name="csX540" fmla="*/ 686089 w 1796401"/>
                <a:gd name="csY540" fmla="*/ 536171 h 2062008"/>
                <a:gd name="csX541" fmla="*/ 676549 w 1796401"/>
                <a:gd name="csY541" fmla="*/ 547113 h 2062008"/>
                <a:gd name="csX542" fmla="*/ 666262 w 1796401"/>
                <a:gd name="csY542" fmla="*/ 572177 h 2062008"/>
                <a:gd name="csX543" fmla="*/ 664579 w 1796401"/>
                <a:gd name="csY543" fmla="*/ 577134 h 2062008"/>
                <a:gd name="csX544" fmla="*/ 648960 w 1796401"/>
                <a:gd name="csY544" fmla="*/ 624270 h 2062008"/>
                <a:gd name="csX545" fmla="*/ 625766 w 1796401"/>
                <a:gd name="csY545" fmla="*/ 607249 h 2062008"/>
                <a:gd name="csX546" fmla="*/ 624925 w 1796401"/>
                <a:gd name="csY546" fmla="*/ 599580 h 2062008"/>
                <a:gd name="csX547" fmla="*/ 622867 w 1796401"/>
                <a:gd name="csY547" fmla="*/ 584336 h 2062008"/>
                <a:gd name="csX548" fmla="*/ 620903 w 1796401"/>
                <a:gd name="csY548" fmla="*/ 581810 h 2062008"/>
                <a:gd name="csX549" fmla="*/ 604349 w 1796401"/>
                <a:gd name="csY549" fmla="*/ 562731 h 2062008"/>
                <a:gd name="csX550" fmla="*/ 603508 w 1796401"/>
                <a:gd name="csY550" fmla="*/ 561983 h 2062008"/>
                <a:gd name="csX551" fmla="*/ 587141 w 1796401"/>
                <a:gd name="csY551" fmla="*/ 557120 h 2062008"/>
                <a:gd name="csX552" fmla="*/ 576666 w 1796401"/>
                <a:gd name="csY552" fmla="*/ 548983 h 2062008"/>
                <a:gd name="csX553" fmla="*/ 563573 w 1796401"/>
                <a:gd name="csY553" fmla="*/ 567408 h 2062008"/>
                <a:gd name="csX554" fmla="*/ 549264 w 1796401"/>
                <a:gd name="csY554" fmla="*/ 579566 h 2062008"/>
                <a:gd name="csX555" fmla="*/ 541315 w 1796401"/>
                <a:gd name="csY555" fmla="*/ 586299 h 2062008"/>
                <a:gd name="csX556" fmla="*/ 534862 w 1796401"/>
                <a:gd name="csY556" fmla="*/ 599393 h 2062008"/>
                <a:gd name="csX557" fmla="*/ 541969 w 1796401"/>
                <a:gd name="csY557" fmla="*/ 606968 h 2062008"/>
                <a:gd name="csX558" fmla="*/ 555998 w 1796401"/>
                <a:gd name="csY558" fmla="*/ 621932 h 2062008"/>
                <a:gd name="csX559" fmla="*/ 560487 w 1796401"/>
                <a:gd name="csY559" fmla="*/ 629227 h 2062008"/>
                <a:gd name="csX560" fmla="*/ 563947 w 1796401"/>
                <a:gd name="csY560" fmla="*/ 634838 h 2062008"/>
                <a:gd name="csX561" fmla="*/ 566285 w 1796401"/>
                <a:gd name="csY561" fmla="*/ 639047 h 2062008"/>
                <a:gd name="csX562" fmla="*/ 567501 w 1796401"/>
                <a:gd name="csY562" fmla="*/ 640917 h 2062008"/>
                <a:gd name="csX563" fmla="*/ 569372 w 1796401"/>
                <a:gd name="csY563" fmla="*/ 647464 h 2062008"/>
                <a:gd name="csX564" fmla="*/ 568343 w 1796401"/>
                <a:gd name="csY564" fmla="*/ 651766 h 2062008"/>
                <a:gd name="csX565" fmla="*/ 566379 w 1796401"/>
                <a:gd name="csY565" fmla="*/ 672060 h 2062008"/>
                <a:gd name="csX566" fmla="*/ 565631 w 1796401"/>
                <a:gd name="csY566" fmla="*/ 702923 h 2062008"/>
                <a:gd name="csX567" fmla="*/ 563947 w 1796401"/>
                <a:gd name="csY567" fmla="*/ 713024 h 2062008"/>
                <a:gd name="csX568" fmla="*/ 565724 w 1796401"/>
                <a:gd name="csY568" fmla="*/ 726772 h 2062008"/>
                <a:gd name="csX569" fmla="*/ 563105 w 1796401"/>
                <a:gd name="csY569" fmla="*/ 750246 h 2062008"/>
                <a:gd name="csX570" fmla="*/ 563386 w 1796401"/>
                <a:gd name="csY570" fmla="*/ 764930 h 2062008"/>
                <a:gd name="csX571" fmla="*/ 559365 w 1796401"/>
                <a:gd name="csY571" fmla="*/ 776340 h 2062008"/>
                <a:gd name="csX572" fmla="*/ 553005 w 1796401"/>
                <a:gd name="csY572" fmla="*/ 782886 h 2062008"/>
                <a:gd name="csX573" fmla="*/ 532149 w 1796401"/>
                <a:gd name="csY573" fmla="*/ 804584 h 2062008"/>
                <a:gd name="csX574" fmla="*/ 519804 w 1796401"/>
                <a:gd name="csY574" fmla="*/ 817864 h 2062008"/>
                <a:gd name="csX575" fmla="*/ 513351 w 1796401"/>
                <a:gd name="csY575" fmla="*/ 813562 h 2062008"/>
                <a:gd name="csX576" fmla="*/ 488754 w 1796401"/>
                <a:gd name="csY576" fmla="*/ 795044 h 2062008"/>
                <a:gd name="csX577" fmla="*/ 478560 w 1796401"/>
                <a:gd name="csY577" fmla="*/ 799720 h 2062008"/>
                <a:gd name="csX578" fmla="*/ 471266 w 1796401"/>
                <a:gd name="csY578" fmla="*/ 802900 h 2062008"/>
                <a:gd name="csX579" fmla="*/ 468366 w 1796401"/>
                <a:gd name="csY579" fmla="*/ 811317 h 2062008"/>
                <a:gd name="csX580" fmla="*/ 458359 w 1796401"/>
                <a:gd name="csY580" fmla="*/ 838813 h 2062008"/>
                <a:gd name="csX581" fmla="*/ 451812 w 1796401"/>
                <a:gd name="csY581" fmla="*/ 857518 h 2062008"/>
                <a:gd name="csX582" fmla="*/ 446762 w 1796401"/>
                <a:gd name="csY582" fmla="*/ 871359 h 2062008"/>
                <a:gd name="csX583" fmla="*/ 426467 w 1796401"/>
                <a:gd name="csY583" fmla="*/ 882582 h 2062008"/>
                <a:gd name="csX584" fmla="*/ 415525 w 1796401"/>
                <a:gd name="csY584" fmla="*/ 888568 h 2062008"/>
                <a:gd name="csX585" fmla="*/ 404583 w 1796401"/>
                <a:gd name="csY585" fmla="*/ 894553 h 2062008"/>
                <a:gd name="csX586" fmla="*/ 397756 w 1796401"/>
                <a:gd name="csY586" fmla="*/ 898575 h 2062008"/>
                <a:gd name="csX587" fmla="*/ 388123 w 1796401"/>
                <a:gd name="csY587" fmla="*/ 904092 h 2062008"/>
                <a:gd name="csX588" fmla="*/ 378677 w 1796401"/>
                <a:gd name="csY588" fmla="*/ 909236 h 2062008"/>
                <a:gd name="csX589" fmla="*/ 383821 w 1796401"/>
                <a:gd name="csY589" fmla="*/ 919056 h 2062008"/>
                <a:gd name="csX590" fmla="*/ 389245 w 1796401"/>
                <a:gd name="csY590" fmla="*/ 928689 h 2062008"/>
                <a:gd name="csX591" fmla="*/ 397101 w 1796401"/>
                <a:gd name="csY591" fmla="*/ 938696 h 2062008"/>
                <a:gd name="csX592" fmla="*/ 402713 w 1796401"/>
                <a:gd name="csY592" fmla="*/ 945430 h 2062008"/>
                <a:gd name="csX593" fmla="*/ 405331 w 1796401"/>
                <a:gd name="csY593" fmla="*/ 948797 h 2062008"/>
                <a:gd name="csX594" fmla="*/ 411036 w 1796401"/>
                <a:gd name="csY594" fmla="*/ 956279 h 2062008"/>
                <a:gd name="csX595" fmla="*/ 420014 w 1796401"/>
                <a:gd name="csY595" fmla="*/ 967876 h 2062008"/>
                <a:gd name="csX596" fmla="*/ 419640 w 1796401"/>
                <a:gd name="csY596" fmla="*/ 968343 h 2062008"/>
                <a:gd name="csX597" fmla="*/ 420389 w 1796401"/>
                <a:gd name="csY597" fmla="*/ 969653 h 2062008"/>
                <a:gd name="csX598" fmla="*/ 419547 w 1796401"/>
                <a:gd name="csY598" fmla="*/ 978070 h 2062008"/>
                <a:gd name="csX599" fmla="*/ 418798 w 1796401"/>
                <a:gd name="csY599" fmla="*/ 985271 h 2062008"/>
                <a:gd name="csX600" fmla="*/ 417583 w 1796401"/>
                <a:gd name="csY600" fmla="*/ 996962 h 2062008"/>
                <a:gd name="csX601" fmla="*/ 416180 w 1796401"/>
                <a:gd name="csY601" fmla="*/ 1009774 h 2062008"/>
                <a:gd name="csX602" fmla="*/ 415151 w 1796401"/>
                <a:gd name="csY602" fmla="*/ 1020062 h 2062008"/>
                <a:gd name="csX603" fmla="*/ 412813 w 1796401"/>
                <a:gd name="csY603" fmla="*/ 1040918 h 2062008"/>
                <a:gd name="csX604" fmla="*/ 411878 w 1796401"/>
                <a:gd name="csY604" fmla="*/ 1049896 h 2062008"/>
                <a:gd name="csX605" fmla="*/ 411223 w 1796401"/>
                <a:gd name="csY605" fmla="*/ 1056630 h 2062008"/>
                <a:gd name="csX606" fmla="*/ 410101 w 1796401"/>
                <a:gd name="csY606" fmla="*/ 1065327 h 2062008"/>
                <a:gd name="csX607" fmla="*/ 410007 w 1796401"/>
                <a:gd name="csY607" fmla="*/ 1065889 h 2062008"/>
                <a:gd name="csX608" fmla="*/ 405705 w 1796401"/>
                <a:gd name="csY608" fmla="*/ 1073558 h 2062008"/>
                <a:gd name="csX609" fmla="*/ 407389 w 1796401"/>
                <a:gd name="csY609" fmla="*/ 1084687 h 2062008"/>
                <a:gd name="csX610" fmla="*/ 395044 w 1796401"/>
                <a:gd name="csY610" fmla="*/ 1091982 h 2062008"/>
                <a:gd name="csX611" fmla="*/ 380173 w 1796401"/>
                <a:gd name="csY611" fmla="*/ 1100679 h 2062008"/>
                <a:gd name="csX612" fmla="*/ 373346 w 1796401"/>
                <a:gd name="csY612" fmla="*/ 1104514 h 2062008"/>
                <a:gd name="csX613" fmla="*/ 362684 w 1796401"/>
                <a:gd name="csY613" fmla="*/ 1111060 h 2062008"/>
                <a:gd name="csX614" fmla="*/ 349872 w 1796401"/>
                <a:gd name="csY614" fmla="*/ 1118636 h 2062008"/>
                <a:gd name="csX615" fmla="*/ 335656 w 1796401"/>
                <a:gd name="csY615" fmla="*/ 1127240 h 2062008"/>
                <a:gd name="csX616" fmla="*/ 324995 w 1796401"/>
                <a:gd name="csY616" fmla="*/ 1122096 h 2062008"/>
                <a:gd name="csX617" fmla="*/ 311807 w 1796401"/>
                <a:gd name="csY617" fmla="*/ 1145851 h 2062008"/>
                <a:gd name="csX618" fmla="*/ 253823 w 1796401"/>
                <a:gd name="csY618" fmla="*/ 1094974 h 2062008"/>
                <a:gd name="csX619" fmla="*/ 245312 w 1796401"/>
                <a:gd name="csY619" fmla="*/ 1087118 h 2062008"/>
                <a:gd name="csX620" fmla="*/ 237176 w 1796401"/>
                <a:gd name="csY620" fmla="*/ 1091982 h 2062008"/>
                <a:gd name="csX621" fmla="*/ 229039 w 1796401"/>
                <a:gd name="csY621" fmla="*/ 1096658 h 2062008"/>
                <a:gd name="csX622" fmla="*/ 223802 w 1796401"/>
                <a:gd name="csY622" fmla="*/ 1099744 h 2062008"/>
                <a:gd name="csX623" fmla="*/ 222306 w 1796401"/>
                <a:gd name="csY623" fmla="*/ 1100773 h 2062008"/>
                <a:gd name="csX624" fmla="*/ 220061 w 1796401"/>
                <a:gd name="csY624" fmla="*/ 1101708 h 2062008"/>
                <a:gd name="csX625" fmla="*/ 217536 w 1796401"/>
                <a:gd name="csY625" fmla="*/ 1103204 h 2062008"/>
                <a:gd name="csX626" fmla="*/ 215478 w 1796401"/>
                <a:gd name="csY626" fmla="*/ 1104420 h 2062008"/>
                <a:gd name="csX627" fmla="*/ 214169 w 1796401"/>
                <a:gd name="csY627" fmla="*/ 1104981 h 2062008"/>
                <a:gd name="csX628" fmla="*/ 207529 w 1796401"/>
                <a:gd name="csY628" fmla="*/ 1093478 h 2062008"/>
                <a:gd name="csX629" fmla="*/ 206219 w 1796401"/>
                <a:gd name="csY629" fmla="*/ 1092636 h 2062008"/>
                <a:gd name="csX630" fmla="*/ 198925 w 1796401"/>
                <a:gd name="csY630" fmla="*/ 1090111 h 2062008"/>
                <a:gd name="csX631" fmla="*/ 197896 w 1796401"/>
                <a:gd name="csY631" fmla="*/ 1089924 h 2062008"/>
                <a:gd name="csX632" fmla="*/ 197709 w 1796401"/>
                <a:gd name="csY632" fmla="*/ 1089456 h 2062008"/>
                <a:gd name="csX633" fmla="*/ 196961 w 1796401"/>
                <a:gd name="csY633" fmla="*/ 1089082 h 2062008"/>
                <a:gd name="csX634" fmla="*/ 195277 w 1796401"/>
                <a:gd name="csY634" fmla="*/ 1089269 h 2062008"/>
                <a:gd name="csX635" fmla="*/ 194435 w 1796401"/>
                <a:gd name="csY635" fmla="*/ 1089456 h 2062008"/>
                <a:gd name="csX636" fmla="*/ 193781 w 1796401"/>
                <a:gd name="csY636" fmla="*/ 1089176 h 2062008"/>
                <a:gd name="csX637" fmla="*/ 193407 w 1796401"/>
                <a:gd name="csY637" fmla="*/ 1088428 h 2062008"/>
                <a:gd name="csX638" fmla="*/ 192846 w 1796401"/>
                <a:gd name="csY638" fmla="*/ 1087960 h 2062008"/>
                <a:gd name="csX639" fmla="*/ 192285 w 1796401"/>
                <a:gd name="csY639" fmla="*/ 1087118 h 2062008"/>
                <a:gd name="csX640" fmla="*/ 192191 w 1796401"/>
                <a:gd name="csY640" fmla="*/ 1086464 h 2062008"/>
                <a:gd name="csX641" fmla="*/ 191817 w 1796401"/>
                <a:gd name="csY641" fmla="*/ 1085809 h 2062008"/>
                <a:gd name="csX642" fmla="*/ 191443 w 1796401"/>
                <a:gd name="csY642" fmla="*/ 1085529 h 2062008"/>
                <a:gd name="csX643" fmla="*/ 190508 w 1796401"/>
                <a:gd name="csY643" fmla="*/ 1085154 h 2062008"/>
                <a:gd name="csX644" fmla="*/ 190134 w 1796401"/>
                <a:gd name="csY644" fmla="*/ 1084780 h 2062008"/>
                <a:gd name="csX645" fmla="*/ 189666 w 1796401"/>
                <a:gd name="csY645" fmla="*/ 1084500 h 2062008"/>
                <a:gd name="csX646" fmla="*/ 188918 w 1796401"/>
                <a:gd name="csY646" fmla="*/ 1084500 h 2062008"/>
                <a:gd name="csX647" fmla="*/ 187421 w 1796401"/>
                <a:gd name="csY647" fmla="*/ 1085529 h 2062008"/>
                <a:gd name="csX648" fmla="*/ 186766 w 1796401"/>
                <a:gd name="csY648" fmla="*/ 1085715 h 2062008"/>
                <a:gd name="csX649" fmla="*/ 185457 w 1796401"/>
                <a:gd name="csY649" fmla="*/ 1086370 h 2062008"/>
                <a:gd name="csX650" fmla="*/ 185083 w 1796401"/>
                <a:gd name="csY650" fmla="*/ 1086183 h 2062008"/>
                <a:gd name="csX651" fmla="*/ 180688 w 1796401"/>
                <a:gd name="csY651" fmla="*/ 1079636 h 2062008"/>
                <a:gd name="csX652" fmla="*/ 181249 w 1796401"/>
                <a:gd name="csY652" fmla="*/ 1072342 h 2062008"/>
                <a:gd name="csX653" fmla="*/ 181904 w 1796401"/>
                <a:gd name="csY653" fmla="*/ 1062989 h 2062008"/>
                <a:gd name="csX654" fmla="*/ 182371 w 1796401"/>
                <a:gd name="csY654" fmla="*/ 1056256 h 2062008"/>
                <a:gd name="csX655" fmla="*/ 182932 w 1796401"/>
                <a:gd name="csY655" fmla="*/ 1047184 h 2062008"/>
                <a:gd name="csX656" fmla="*/ 177882 w 1796401"/>
                <a:gd name="csY656" fmla="*/ 1043723 h 2062008"/>
                <a:gd name="csX657" fmla="*/ 168716 w 1796401"/>
                <a:gd name="csY657" fmla="*/ 1046529 h 2062008"/>
                <a:gd name="csX658" fmla="*/ 167688 w 1796401"/>
                <a:gd name="csY658" fmla="*/ 1046903 h 2062008"/>
                <a:gd name="csX659" fmla="*/ 155530 w 1796401"/>
                <a:gd name="csY659" fmla="*/ 1036429 h 2062008"/>
                <a:gd name="csX660" fmla="*/ 154408 w 1796401"/>
                <a:gd name="csY660" fmla="*/ 1030256 h 2062008"/>
                <a:gd name="csX661" fmla="*/ 136731 w 1796401"/>
                <a:gd name="csY661" fmla="*/ 1031098 h 2062008"/>
                <a:gd name="csX662" fmla="*/ 138696 w 1796401"/>
                <a:gd name="csY662" fmla="*/ 1039608 h 2062008"/>
                <a:gd name="csX663" fmla="*/ 141220 w 1796401"/>
                <a:gd name="csY663" fmla="*/ 1051954 h 2062008"/>
                <a:gd name="csX664" fmla="*/ 137854 w 1796401"/>
                <a:gd name="csY664" fmla="*/ 1049428 h 2062008"/>
                <a:gd name="csX665" fmla="*/ 136451 w 1796401"/>
                <a:gd name="csY665" fmla="*/ 1041479 h 2062008"/>
                <a:gd name="csX666" fmla="*/ 122142 w 1796401"/>
                <a:gd name="csY666" fmla="*/ 1036616 h 2062008"/>
                <a:gd name="csX667" fmla="*/ 123544 w 1796401"/>
                <a:gd name="csY667" fmla="*/ 1033997 h 2062008"/>
                <a:gd name="csX668" fmla="*/ 122797 w 1796401"/>
                <a:gd name="csY668" fmla="*/ 1032126 h 2062008"/>
                <a:gd name="csX669" fmla="*/ 116624 w 1796401"/>
                <a:gd name="csY669" fmla="*/ 1030256 h 2062008"/>
                <a:gd name="csX670" fmla="*/ 109423 w 1796401"/>
                <a:gd name="csY670" fmla="*/ 1027918 h 2062008"/>
                <a:gd name="csX671" fmla="*/ 105494 w 1796401"/>
                <a:gd name="csY671" fmla="*/ 1034558 h 2062008"/>
                <a:gd name="csX672" fmla="*/ 98761 w 1796401"/>
                <a:gd name="csY672" fmla="*/ 1045968 h 2062008"/>
                <a:gd name="csX673" fmla="*/ 88660 w 1796401"/>
                <a:gd name="csY673" fmla="*/ 1062615 h 2062008"/>
                <a:gd name="csX674" fmla="*/ 81833 w 1796401"/>
                <a:gd name="csY674" fmla="*/ 1073838 h 2062008"/>
                <a:gd name="csX675" fmla="*/ 80898 w 1796401"/>
                <a:gd name="csY675" fmla="*/ 1075615 h 2062008"/>
                <a:gd name="csX676" fmla="*/ 79308 w 1796401"/>
                <a:gd name="csY676" fmla="*/ 1080011 h 2062008"/>
                <a:gd name="csX677" fmla="*/ 77063 w 1796401"/>
                <a:gd name="csY677" fmla="*/ 1086744 h 2062008"/>
                <a:gd name="csX678" fmla="*/ 73603 w 1796401"/>
                <a:gd name="csY678" fmla="*/ 1096751 h 2062008"/>
                <a:gd name="csX679" fmla="*/ 70423 w 1796401"/>
                <a:gd name="csY679" fmla="*/ 1089456 h 2062008"/>
                <a:gd name="csX680" fmla="*/ 57236 w 1796401"/>
                <a:gd name="csY680" fmla="*/ 1094507 h 2062008"/>
                <a:gd name="csX681" fmla="*/ 47229 w 1796401"/>
                <a:gd name="csY681" fmla="*/ 1096938 h 2062008"/>
                <a:gd name="csX682" fmla="*/ 47136 w 1796401"/>
                <a:gd name="csY682" fmla="*/ 1098341 h 2062008"/>
                <a:gd name="csX683" fmla="*/ 47042 w 1796401"/>
                <a:gd name="csY683" fmla="*/ 1106384 h 2062008"/>
                <a:gd name="csX684" fmla="*/ 49006 w 1796401"/>
                <a:gd name="csY684" fmla="*/ 1113492 h 2062008"/>
                <a:gd name="csX685" fmla="*/ 49941 w 1796401"/>
                <a:gd name="csY685" fmla="*/ 1116765 h 2062008"/>
                <a:gd name="csX686" fmla="*/ 52279 w 1796401"/>
                <a:gd name="csY686" fmla="*/ 1125744 h 2062008"/>
                <a:gd name="csX687" fmla="*/ 49567 w 1796401"/>
                <a:gd name="csY687" fmla="*/ 1131355 h 2062008"/>
                <a:gd name="csX688" fmla="*/ 48258 w 1796401"/>
                <a:gd name="csY688" fmla="*/ 1134067 h 2062008"/>
                <a:gd name="csX689" fmla="*/ 47229 w 1796401"/>
                <a:gd name="csY689" fmla="*/ 1141736 h 2062008"/>
                <a:gd name="csX690" fmla="*/ 47229 w 1796401"/>
                <a:gd name="csY690" fmla="*/ 1142297 h 2062008"/>
                <a:gd name="csX691" fmla="*/ 46575 w 1796401"/>
                <a:gd name="csY691" fmla="*/ 1145851 h 2062008"/>
                <a:gd name="csX692" fmla="*/ 46201 w 1796401"/>
                <a:gd name="csY692" fmla="*/ 1146319 h 2062008"/>
                <a:gd name="csX693" fmla="*/ 43675 w 1796401"/>
                <a:gd name="csY693" fmla="*/ 1148376 h 2062008"/>
                <a:gd name="csX694" fmla="*/ 40963 w 1796401"/>
                <a:gd name="csY694" fmla="*/ 1149966 h 2062008"/>
                <a:gd name="csX695" fmla="*/ 36942 w 1796401"/>
                <a:gd name="csY695" fmla="*/ 1151837 h 2062008"/>
                <a:gd name="csX696" fmla="*/ 36194 w 1796401"/>
                <a:gd name="csY696" fmla="*/ 1152117 h 2062008"/>
                <a:gd name="csX697" fmla="*/ 35259 w 1796401"/>
                <a:gd name="csY697" fmla="*/ 1152678 h 2062008"/>
                <a:gd name="csX698" fmla="*/ 33575 w 1796401"/>
                <a:gd name="csY698" fmla="*/ 1155203 h 2062008"/>
                <a:gd name="csX699" fmla="*/ 33388 w 1796401"/>
                <a:gd name="csY699" fmla="*/ 1155765 h 2062008"/>
                <a:gd name="csX700" fmla="*/ 34323 w 1796401"/>
                <a:gd name="csY700" fmla="*/ 1160909 h 2062008"/>
                <a:gd name="csX701" fmla="*/ 34417 w 1796401"/>
                <a:gd name="csY701" fmla="*/ 1161657 h 2062008"/>
                <a:gd name="csX702" fmla="*/ 35259 w 1796401"/>
                <a:gd name="csY702" fmla="*/ 1165772 h 2062008"/>
                <a:gd name="csX703" fmla="*/ 36006 w 1796401"/>
                <a:gd name="csY703" fmla="*/ 1169045 h 2062008"/>
                <a:gd name="csX704" fmla="*/ 37129 w 1796401"/>
                <a:gd name="csY704" fmla="*/ 1174563 h 2062008"/>
                <a:gd name="csX705" fmla="*/ 38812 w 1796401"/>
                <a:gd name="csY705" fmla="*/ 1184289 h 2062008"/>
                <a:gd name="csX706" fmla="*/ 40870 w 1796401"/>
                <a:gd name="csY706" fmla="*/ 1195232 h 2062008"/>
                <a:gd name="csX707" fmla="*/ 42366 w 1796401"/>
                <a:gd name="csY707" fmla="*/ 1203649 h 2062008"/>
                <a:gd name="csX708" fmla="*/ 44985 w 1796401"/>
                <a:gd name="csY708" fmla="*/ 1217958 h 2062008"/>
                <a:gd name="csX709" fmla="*/ 46107 w 1796401"/>
                <a:gd name="csY709" fmla="*/ 1223476 h 2062008"/>
                <a:gd name="csX710" fmla="*/ 46294 w 1796401"/>
                <a:gd name="csY710" fmla="*/ 1223663 h 2062008"/>
                <a:gd name="csX711" fmla="*/ 44611 w 1796401"/>
                <a:gd name="csY711" fmla="*/ 1224598 h 2062008"/>
                <a:gd name="csX712" fmla="*/ 47603 w 1796401"/>
                <a:gd name="csY712" fmla="*/ 1232828 h 2062008"/>
                <a:gd name="csX713" fmla="*/ 51625 w 1796401"/>
                <a:gd name="csY713" fmla="*/ 1243770 h 2062008"/>
                <a:gd name="csX714" fmla="*/ 52093 w 1796401"/>
                <a:gd name="csY714" fmla="*/ 1245080 h 2062008"/>
                <a:gd name="csX715" fmla="*/ 57143 w 1796401"/>
                <a:gd name="csY715" fmla="*/ 1247324 h 2062008"/>
                <a:gd name="csX716" fmla="*/ 67056 w 1796401"/>
                <a:gd name="csY716" fmla="*/ 1251907 h 2062008"/>
                <a:gd name="csX717" fmla="*/ 67337 w 1796401"/>
                <a:gd name="csY717" fmla="*/ 1262288 h 2062008"/>
                <a:gd name="csX718" fmla="*/ 67524 w 1796401"/>
                <a:gd name="csY718" fmla="*/ 1270331 h 2062008"/>
                <a:gd name="csX719" fmla="*/ 67898 w 1796401"/>
                <a:gd name="csY719" fmla="*/ 1283705 h 2062008"/>
                <a:gd name="csX720" fmla="*/ 68179 w 1796401"/>
                <a:gd name="csY720" fmla="*/ 1297546 h 2062008"/>
                <a:gd name="csX721" fmla="*/ 68366 w 1796401"/>
                <a:gd name="csY721" fmla="*/ 1302410 h 2062008"/>
                <a:gd name="csX722" fmla="*/ 65186 w 1796401"/>
                <a:gd name="csY722" fmla="*/ 1303158 h 2062008"/>
                <a:gd name="csX723" fmla="*/ 45920 w 1796401"/>
                <a:gd name="csY723" fmla="*/ 1307179 h 2062008"/>
                <a:gd name="csX724" fmla="*/ 25719 w 1796401"/>
                <a:gd name="csY724" fmla="*/ 1311388 h 2062008"/>
                <a:gd name="csX725" fmla="*/ 27963 w 1796401"/>
                <a:gd name="csY725" fmla="*/ 1314381 h 2062008"/>
                <a:gd name="csX726" fmla="*/ 25999 w 1796401"/>
                <a:gd name="csY726" fmla="*/ 1319524 h 2062008"/>
                <a:gd name="csX727" fmla="*/ 25064 w 1796401"/>
                <a:gd name="csY727" fmla="*/ 1321863 h 2062008"/>
                <a:gd name="csX728" fmla="*/ 24877 w 1796401"/>
                <a:gd name="csY728" fmla="*/ 1322798 h 2062008"/>
                <a:gd name="csX729" fmla="*/ 24690 w 1796401"/>
                <a:gd name="csY729" fmla="*/ 1323265 h 2062008"/>
                <a:gd name="csX730" fmla="*/ 24971 w 1796401"/>
                <a:gd name="csY730" fmla="*/ 1323733 h 2062008"/>
                <a:gd name="csX731" fmla="*/ 27776 w 1796401"/>
                <a:gd name="csY731" fmla="*/ 1326632 h 2062008"/>
                <a:gd name="csX732" fmla="*/ 30114 w 1796401"/>
                <a:gd name="csY732" fmla="*/ 1328877 h 2062008"/>
                <a:gd name="csX733" fmla="*/ 30956 w 1796401"/>
                <a:gd name="csY733" fmla="*/ 1329625 h 2062008"/>
                <a:gd name="csX734" fmla="*/ 33107 w 1796401"/>
                <a:gd name="csY734" fmla="*/ 1330467 h 2062008"/>
                <a:gd name="csX735" fmla="*/ 34043 w 1796401"/>
                <a:gd name="csY735" fmla="*/ 1331121 h 2062008"/>
                <a:gd name="csX736" fmla="*/ 35259 w 1796401"/>
                <a:gd name="csY736" fmla="*/ 1332711 h 2062008"/>
                <a:gd name="csX737" fmla="*/ 37222 w 1796401"/>
                <a:gd name="csY737" fmla="*/ 1334301 h 2062008"/>
                <a:gd name="csX738" fmla="*/ 38438 w 1796401"/>
                <a:gd name="csY738" fmla="*/ 1335797 h 2062008"/>
                <a:gd name="csX739" fmla="*/ 39093 w 1796401"/>
                <a:gd name="csY739" fmla="*/ 1336359 h 2062008"/>
                <a:gd name="csX740" fmla="*/ 39560 w 1796401"/>
                <a:gd name="csY740" fmla="*/ 1336546 h 2062008"/>
                <a:gd name="csX741" fmla="*/ 39935 w 1796401"/>
                <a:gd name="csY741" fmla="*/ 1336359 h 2062008"/>
                <a:gd name="csX742" fmla="*/ 39841 w 1796401"/>
                <a:gd name="csY742" fmla="*/ 1337294 h 2062008"/>
                <a:gd name="csX743" fmla="*/ 42179 w 1796401"/>
                <a:gd name="csY743" fmla="*/ 1338884 h 2062008"/>
                <a:gd name="csX744" fmla="*/ 43675 w 1796401"/>
                <a:gd name="csY744" fmla="*/ 1341128 h 2062008"/>
                <a:gd name="csX745" fmla="*/ 47790 w 1796401"/>
                <a:gd name="csY745" fmla="*/ 1347488 h 2062008"/>
                <a:gd name="csX746" fmla="*/ 49474 w 1796401"/>
                <a:gd name="csY746" fmla="*/ 1350107 h 2062008"/>
                <a:gd name="csX747" fmla="*/ 50316 w 1796401"/>
                <a:gd name="csY747" fmla="*/ 1350574 h 2062008"/>
                <a:gd name="csX748" fmla="*/ 53682 w 1796401"/>
                <a:gd name="csY748" fmla="*/ 1351135 h 2062008"/>
                <a:gd name="csX749" fmla="*/ 54524 w 1796401"/>
                <a:gd name="csY749" fmla="*/ 1351135 h 2062008"/>
                <a:gd name="csX750" fmla="*/ 59201 w 1796401"/>
                <a:gd name="csY750" fmla="*/ 1351510 h 2062008"/>
                <a:gd name="csX751" fmla="*/ 61913 w 1796401"/>
                <a:gd name="csY751" fmla="*/ 1351603 h 2062008"/>
                <a:gd name="csX752" fmla="*/ 61913 w 1796401"/>
                <a:gd name="csY752" fmla="*/ 1352632 h 2062008"/>
                <a:gd name="csX753" fmla="*/ 62193 w 1796401"/>
                <a:gd name="csY753" fmla="*/ 1357869 h 2062008"/>
                <a:gd name="csX754" fmla="*/ 62380 w 1796401"/>
                <a:gd name="csY754" fmla="*/ 1359740 h 2062008"/>
                <a:gd name="csX755" fmla="*/ 61913 w 1796401"/>
                <a:gd name="csY755" fmla="*/ 1360020 h 2062008"/>
                <a:gd name="csX756" fmla="*/ 57985 w 1796401"/>
                <a:gd name="csY756" fmla="*/ 1363106 h 2062008"/>
                <a:gd name="csX757" fmla="*/ 58171 w 1796401"/>
                <a:gd name="csY757" fmla="*/ 1363481 h 2062008"/>
                <a:gd name="csX758" fmla="*/ 59387 w 1796401"/>
                <a:gd name="csY758" fmla="*/ 1365445 h 2062008"/>
                <a:gd name="csX759" fmla="*/ 61071 w 1796401"/>
                <a:gd name="csY759" fmla="*/ 1368250 h 2062008"/>
                <a:gd name="csX760" fmla="*/ 63409 w 1796401"/>
                <a:gd name="csY760" fmla="*/ 1371898 h 2062008"/>
                <a:gd name="csX761" fmla="*/ 63877 w 1796401"/>
                <a:gd name="csY761" fmla="*/ 1372085 h 2062008"/>
                <a:gd name="csX762" fmla="*/ 63502 w 1796401"/>
                <a:gd name="csY762" fmla="*/ 1373207 h 2062008"/>
                <a:gd name="csX763" fmla="*/ 61913 w 1796401"/>
                <a:gd name="csY763" fmla="*/ 1379660 h 2062008"/>
                <a:gd name="csX764" fmla="*/ 60603 w 1796401"/>
                <a:gd name="csY764" fmla="*/ 1385085 h 2062008"/>
                <a:gd name="csX765" fmla="*/ 60229 w 1796401"/>
                <a:gd name="csY765" fmla="*/ 1386581 h 2062008"/>
                <a:gd name="csX766" fmla="*/ 59762 w 1796401"/>
                <a:gd name="csY766" fmla="*/ 1387423 h 2062008"/>
                <a:gd name="csX767" fmla="*/ 58359 w 1796401"/>
                <a:gd name="csY767" fmla="*/ 1389574 h 2062008"/>
                <a:gd name="csX768" fmla="*/ 54711 w 1796401"/>
                <a:gd name="csY768" fmla="*/ 1394998 h 2062008"/>
                <a:gd name="csX769" fmla="*/ 52467 w 1796401"/>
                <a:gd name="csY769" fmla="*/ 1398365 h 2062008"/>
                <a:gd name="csX770" fmla="*/ 50409 w 1796401"/>
                <a:gd name="csY770" fmla="*/ 1401171 h 2062008"/>
                <a:gd name="csX771" fmla="*/ 43114 w 1796401"/>
                <a:gd name="csY771" fmla="*/ 1402854 h 2062008"/>
                <a:gd name="csX772" fmla="*/ 38251 w 1796401"/>
                <a:gd name="csY772" fmla="*/ 1403883 h 2062008"/>
                <a:gd name="csX773" fmla="*/ 28057 w 1796401"/>
                <a:gd name="csY773" fmla="*/ 1406127 h 2062008"/>
                <a:gd name="csX774" fmla="*/ 27309 w 1796401"/>
                <a:gd name="csY774" fmla="*/ 1405847 h 2062008"/>
                <a:gd name="csX775" fmla="*/ 26374 w 1796401"/>
                <a:gd name="csY775" fmla="*/ 1406408 h 2062008"/>
                <a:gd name="csX776" fmla="*/ 22633 w 1796401"/>
                <a:gd name="csY776" fmla="*/ 1408933 h 2062008"/>
                <a:gd name="csX777" fmla="*/ 16928 w 1796401"/>
                <a:gd name="csY777" fmla="*/ 1412954 h 2062008"/>
                <a:gd name="csX778" fmla="*/ 5331 w 1796401"/>
                <a:gd name="csY778" fmla="*/ 1420998 h 2062008"/>
                <a:gd name="csX779" fmla="*/ 2244 w 1796401"/>
                <a:gd name="csY779" fmla="*/ 1423336 h 2062008"/>
                <a:gd name="csX780" fmla="*/ 3367 w 1796401"/>
                <a:gd name="csY780" fmla="*/ 1425113 h 2062008"/>
                <a:gd name="csX781" fmla="*/ 5705 w 1796401"/>
                <a:gd name="csY781" fmla="*/ 1428854 h 2062008"/>
                <a:gd name="csX782" fmla="*/ 6453 w 1796401"/>
                <a:gd name="csY782" fmla="*/ 1431098 h 2062008"/>
                <a:gd name="csX783" fmla="*/ 3367 w 1796401"/>
                <a:gd name="csY783" fmla="*/ 1436896 h 2062008"/>
                <a:gd name="csX784" fmla="*/ 0 w 1796401"/>
                <a:gd name="csY784" fmla="*/ 1443163 h 2062008"/>
                <a:gd name="csX785" fmla="*/ 1777 w 1796401"/>
                <a:gd name="csY785" fmla="*/ 1444659 h 2062008"/>
                <a:gd name="csX786" fmla="*/ 3460 w 1796401"/>
                <a:gd name="csY786" fmla="*/ 1445968 h 2062008"/>
                <a:gd name="csX787" fmla="*/ 7388 w 1796401"/>
                <a:gd name="csY787" fmla="*/ 1445594 h 2062008"/>
                <a:gd name="csX788" fmla="*/ 9352 w 1796401"/>
                <a:gd name="csY788" fmla="*/ 1445220 h 2062008"/>
                <a:gd name="csX789" fmla="*/ 10287 w 1796401"/>
                <a:gd name="csY789" fmla="*/ 1446810 h 2062008"/>
                <a:gd name="csX790" fmla="*/ 9540 w 1796401"/>
                <a:gd name="csY790" fmla="*/ 1450364 h 2062008"/>
                <a:gd name="csX791" fmla="*/ 7669 w 1796401"/>
                <a:gd name="csY791" fmla="*/ 1458313 h 2062008"/>
                <a:gd name="csX792" fmla="*/ 5518 w 1796401"/>
                <a:gd name="csY792" fmla="*/ 1467759 h 2062008"/>
                <a:gd name="csX793" fmla="*/ 4395 w 1796401"/>
                <a:gd name="csY793" fmla="*/ 1472810 h 2062008"/>
                <a:gd name="csX794" fmla="*/ 2432 w 1796401"/>
                <a:gd name="csY794" fmla="*/ 1481881 h 2062008"/>
                <a:gd name="csX795" fmla="*/ 1216 w 1796401"/>
                <a:gd name="csY795" fmla="*/ 1487493 h 2062008"/>
                <a:gd name="csX796" fmla="*/ 1683 w 1796401"/>
                <a:gd name="csY796" fmla="*/ 1491515 h 2062008"/>
                <a:gd name="csX797" fmla="*/ 13935 w 1796401"/>
                <a:gd name="csY797" fmla="*/ 1494040 h 2062008"/>
                <a:gd name="csX798" fmla="*/ 25064 w 1796401"/>
                <a:gd name="csY798" fmla="*/ 1496284 h 2062008"/>
                <a:gd name="csX799" fmla="*/ 30956 w 1796401"/>
                <a:gd name="csY799" fmla="*/ 1497500 h 2062008"/>
                <a:gd name="csX800" fmla="*/ 42179 w 1796401"/>
                <a:gd name="csY800" fmla="*/ 1499932 h 2062008"/>
                <a:gd name="csX801" fmla="*/ 42366 w 1796401"/>
                <a:gd name="csY801" fmla="*/ 1500399 h 2062008"/>
                <a:gd name="csX802" fmla="*/ 42086 w 1796401"/>
                <a:gd name="csY802" fmla="*/ 1501241 h 2062008"/>
                <a:gd name="csX803" fmla="*/ 41898 w 1796401"/>
                <a:gd name="csY803" fmla="*/ 1501709 h 2062008"/>
                <a:gd name="csX804" fmla="*/ 41525 w 1796401"/>
                <a:gd name="csY804" fmla="*/ 1502082 h 2062008"/>
                <a:gd name="csX805" fmla="*/ 41431 w 1796401"/>
                <a:gd name="csY805" fmla="*/ 1502457 h 2062008"/>
                <a:gd name="csX806" fmla="*/ 41525 w 1796401"/>
                <a:gd name="csY806" fmla="*/ 1503205 h 2062008"/>
                <a:gd name="csX807" fmla="*/ 41711 w 1796401"/>
                <a:gd name="csY807" fmla="*/ 1504327 h 2062008"/>
                <a:gd name="csX808" fmla="*/ 42179 w 1796401"/>
                <a:gd name="csY808" fmla="*/ 1507133 h 2062008"/>
                <a:gd name="csX809" fmla="*/ 43301 w 1796401"/>
                <a:gd name="csY809" fmla="*/ 1507788 h 2062008"/>
                <a:gd name="csX810" fmla="*/ 44891 w 1796401"/>
                <a:gd name="csY810" fmla="*/ 1508442 h 2062008"/>
                <a:gd name="csX811" fmla="*/ 46387 w 1796401"/>
                <a:gd name="csY811" fmla="*/ 1509097 h 2062008"/>
                <a:gd name="csX812" fmla="*/ 46481 w 1796401"/>
                <a:gd name="csY812" fmla="*/ 1509564 h 2062008"/>
                <a:gd name="csX813" fmla="*/ 45359 w 1796401"/>
                <a:gd name="csY813" fmla="*/ 1513212 h 2062008"/>
                <a:gd name="csX814" fmla="*/ 44236 w 1796401"/>
                <a:gd name="csY814" fmla="*/ 1516766 h 2062008"/>
                <a:gd name="csX815" fmla="*/ 41150 w 1796401"/>
                <a:gd name="csY815" fmla="*/ 1523686 h 2062008"/>
                <a:gd name="csX816" fmla="*/ 39093 w 1796401"/>
                <a:gd name="csY816" fmla="*/ 1528550 h 2062008"/>
                <a:gd name="csX817" fmla="*/ 35445 w 1796401"/>
                <a:gd name="csY817" fmla="*/ 1536499 h 2062008"/>
                <a:gd name="csX818" fmla="*/ 30582 w 1796401"/>
                <a:gd name="csY818" fmla="*/ 1547254 h 2062008"/>
                <a:gd name="csX819" fmla="*/ 27496 w 1796401"/>
                <a:gd name="csY819" fmla="*/ 1554269 h 2062008"/>
                <a:gd name="csX820" fmla="*/ 23848 w 1796401"/>
                <a:gd name="csY820" fmla="*/ 1562125 h 2062008"/>
                <a:gd name="csX821" fmla="*/ 21604 w 1796401"/>
                <a:gd name="csY821" fmla="*/ 1567175 h 2062008"/>
                <a:gd name="csX822" fmla="*/ 21323 w 1796401"/>
                <a:gd name="csY822" fmla="*/ 1567830 h 2062008"/>
                <a:gd name="csX823" fmla="*/ 20107 w 1796401"/>
                <a:gd name="csY823" fmla="*/ 1567830 h 2062008"/>
                <a:gd name="csX824" fmla="*/ 17302 w 1796401"/>
                <a:gd name="csY824" fmla="*/ 1567923 h 2062008"/>
                <a:gd name="csX825" fmla="*/ 12252 w 1796401"/>
                <a:gd name="csY825" fmla="*/ 1568017 h 2062008"/>
                <a:gd name="csX826" fmla="*/ 3648 w 1796401"/>
                <a:gd name="csY826" fmla="*/ 1567456 h 2062008"/>
                <a:gd name="csX827" fmla="*/ 3086 w 1796401"/>
                <a:gd name="csY827" fmla="*/ 1569045 h 2062008"/>
                <a:gd name="csX828" fmla="*/ 3086 w 1796401"/>
                <a:gd name="csY828" fmla="*/ 1569887 h 2062008"/>
                <a:gd name="csX829" fmla="*/ 4489 w 1796401"/>
                <a:gd name="csY829" fmla="*/ 1575873 h 2062008"/>
                <a:gd name="csX830" fmla="*/ 4395 w 1796401"/>
                <a:gd name="csY830" fmla="*/ 1576714 h 2062008"/>
                <a:gd name="csX831" fmla="*/ 3086 w 1796401"/>
                <a:gd name="csY831" fmla="*/ 1582513 h 2062008"/>
                <a:gd name="csX832" fmla="*/ 2057 w 1796401"/>
                <a:gd name="csY832" fmla="*/ 1585880 h 2062008"/>
                <a:gd name="csX833" fmla="*/ 468 w 1796401"/>
                <a:gd name="csY833" fmla="*/ 1591023 h 2062008"/>
                <a:gd name="csX834" fmla="*/ 468 w 1796401"/>
                <a:gd name="csY834" fmla="*/ 1596729 h 2062008"/>
                <a:gd name="csX835" fmla="*/ 374 w 1796401"/>
                <a:gd name="csY835" fmla="*/ 1602059 h 2062008"/>
                <a:gd name="csX836" fmla="*/ 1871 w 1796401"/>
                <a:gd name="csY836" fmla="*/ 1603275 h 2062008"/>
                <a:gd name="csX837" fmla="*/ 5331 w 1796401"/>
                <a:gd name="csY837" fmla="*/ 1606268 h 2062008"/>
                <a:gd name="csX838" fmla="*/ 11223 w 1796401"/>
                <a:gd name="csY838" fmla="*/ 1611505 h 2062008"/>
                <a:gd name="csX839" fmla="*/ 12158 w 1796401"/>
                <a:gd name="csY839" fmla="*/ 1612440 h 2062008"/>
                <a:gd name="csX840" fmla="*/ 12252 w 1796401"/>
                <a:gd name="csY840" fmla="*/ 1612440 h 2062008"/>
                <a:gd name="csX841" fmla="*/ 15057 w 1796401"/>
                <a:gd name="csY841" fmla="*/ 1614872 h 2062008"/>
                <a:gd name="csX842" fmla="*/ 17208 w 1796401"/>
                <a:gd name="csY842" fmla="*/ 1616929 h 2062008"/>
                <a:gd name="csX843" fmla="*/ 25813 w 1796401"/>
                <a:gd name="csY843" fmla="*/ 1624598 h 2062008"/>
                <a:gd name="csX844" fmla="*/ 26935 w 1796401"/>
                <a:gd name="csY844" fmla="*/ 1625534 h 2062008"/>
                <a:gd name="csX845" fmla="*/ 31144 w 1796401"/>
                <a:gd name="csY845" fmla="*/ 1629462 h 2062008"/>
                <a:gd name="csX846" fmla="*/ 42086 w 1796401"/>
                <a:gd name="csY846" fmla="*/ 1638533 h 2062008"/>
                <a:gd name="csX847" fmla="*/ 40402 w 1796401"/>
                <a:gd name="csY847" fmla="*/ 1643677 h 2062008"/>
                <a:gd name="csX848" fmla="*/ 40121 w 1796401"/>
                <a:gd name="csY848" fmla="*/ 1647418 h 2062008"/>
                <a:gd name="csX849" fmla="*/ 40309 w 1796401"/>
                <a:gd name="csY849" fmla="*/ 1649569 h 2062008"/>
                <a:gd name="csX850" fmla="*/ 39560 w 1796401"/>
                <a:gd name="csY850" fmla="*/ 1651627 h 2062008"/>
                <a:gd name="csX851" fmla="*/ 36942 w 1796401"/>
                <a:gd name="csY851" fmla="*/ 1654526 h 2062008"/>
                <a:gd name="csX852" fmla="*/ 32640 w 1796401"/>
                <a:gd name="csY852" fmla="*/ 1658361 h 2062008"/>
                <a:gd name="csX853" fmla="*/ 31705 w 1796401"/>
                <a:gd name="csY853" fmla="*/ 1659950 h 2062008"/>
                <a:gd name="csX854" fmla="*/ 31144 w 1796401"/>
                <a:gd name="csY854" fmla="*/ 1664440 h 2062008"/>
                <a:gd name="csX855" fmla="*/ 27309 w 1796401"/>
                <a:gd name="csY855" fmla="*/ 1671173 h 2062008"/>
                <a:gd name="csX856" fmla="*/ 30769 w 1796401"/>
                <a:gd name="csY856" fmla="*/ 1685669 h 2062008"/>
                <a:gd name="csX857" fmla="*/ 32452 w 1796401"/>
                <a:gd name="csY857" fmla="*/ 1687259 h 2062008"/>
                <a:gd name="csX858" fmla="*/ 33107 w 1796401"/>
                <a:gd name="csY858" fmla="*/ 1689223 h 2062008"/>
                <a:gd name="csX859" fmla="*/ 33482 w 1796401"/>
                <a:gd name="csY859" fmla="*/ 1688195 h 2062008"/>
                <a:gd name="csX860" fmla="*/ 37316 w 1796401"/>
                <a:gd name="csY860" fmla="*/ 1688943 h 2062008"/>
                <a:gd name="csX861" fmla="*/ 54617 w 1796401"/>
                <a:gd name="csY861" fmla="*/ 1692684 h 2062008"/>
                <a:gd name="csX862" fmla="*/ 56114 w 1796401"/>
                <a:gd name="csY862" fmla="*/ 1701943 h 2062008"/>
                <a:gd name="csX863" fmla="*/ 58639 w 1796401"/>
                <a:gd name="csY863" fmla="*/ 1702223 h 2062008"/>
                <a:gd name="csX864" fmla="*/ 78466 w 1796401"/>
                <a:gd name="csY864" fmla="*/ 1703252 h 2062008"/>
                <a:gd name="csX865" fmla="*/ 86697 w 1796401"/>
                <a:gd name="csY865" fmla="*/ 1703626 h 2062008"/>
                <a:gd name="csX866" fmla="*/ 96049 w 1796401"/>
                <a:gd name="csY866" fmla="*/ 1702223 h 2062008"/>
                <a:gd name="csX867" fmla="*/ 102408 w 1796401"/>
                <a:gd name="csY867" fmla="*/ 1702036 h 2062008"/>
                <a:gd name="csX868" fmla="*/ 104092 w 1796401"/>
                <a:gd name="csY868" fmla="*/ 1701755 h 2062008"/>
                <a:gd name="csX869" fmla="*/ 112416 w 1796401"/>
                <a:gd name="csY869" fmla="*/ 1705403 h 2062008"/>
                <a:gd name="csX870" fmla="*/ 117092 w 1796401"/>
                <a:gd name="csY870" fmla="*/ 1705683 h 2062008"/>
                <a:gd name="csX871" fmla="*/ 128034 w 1796401"/>
                <a:gd name="csY871" fmla="*/ 1706806 h 2062008"/>
                <a:gd name="csX872" fmla="*/ 138135 w 1796401"/>
                <a:gd name="csY872" fmla="*/ 1707834 h 2062008"/>
                <a:gd name="csX873" fmla="*/ 147580 w 1796401"/>
                <a:gd name="csY873" fmla="*/ 1710827 h 2062008"/>
                <a:gd name="csX874" fmla="*/ 155155 w 1796401"/>
                <a:gd name="csY874" fmla="*/ 1713072 h 2062008"/>
                <a:gd name="csX875" fmla="*/ 171054 w 1796401"/>
                <a:gd name="csY875" fmla="*/ 1716252 h 2062008"/>
                <a:gd name="csX876" fmla="*/ 183680 w 1796401"/>
                <a:gd name="csY876" fmla="*/ 1718777 h 2062008"/>
                <a:gd name="csX877" fmla="*/ 195558 w 1796401"/>
                <a:gd name="csY877" fmla="*/ 1706338 h 2062008"/>
                <a:gd name="csX878" fmla="*/ 197522 w 1796401"/>
                <a:gd name="csY878" fmla="*/ 1704468 h 2062008"/>
                <a:gd name="csX879" fmla="*/ 213140 w 1796401"/>
                <a:gd name="csY879" fmla="*/ 1702971 h 2062008"/>
                <a:gd name="csX880" fmla="*/ 236615 w 1796401"/>
                <a:gd name="csY880" fmla="*/ 1695957 h 2062008"/>
                <a:gd name="csX881" fmla="*/ 245499 w 1796401"/>
                <a:gd name="csY881" fmla="*/ 1693338 h 2062008"/>
                <a:gd name="csX882" fmla="*/ 251204 w 1796401"/>
                <a:gd name="csY882" fmla="*/ 1696892 h 2062008"/>
                <a:gd name="csX883" fmla="*/ 252514 w 1796401"/>
                <a:gd name="csY883" fmla="*/ 1697828 h 2062008"/>
                <a:gd name="csX884" fmla="*/ 255226 w 1796401"/>
                <a:gd name="csY884" fmla="*/ 1699791 h 2062008"/>
                <a:gd name="csX885" fmla="*/ 256815 w 1796401"/>
                <a:gd name="csY885" fmla="*/ 1700820 h 2062008"/>
                <a:gd name="csX886" fmla="*/ 259622 w 1796401"/>
                <a:gd name="csY886" fmla="*/ 1702691 h 2062008"/>
                <a:gd name="csX887" fmla="*/ 269722 w 1796401"/>
                <a:gd name="csY887" fmla="*/ 1703252 h 2062008"/>
                <a:gd name="csX888" fmla="*/ 282348 w 1796401"/>
                <a:gd name="csY888" fmla="*/ 1703719 h 2062008"/>
                <a:gd name="csX889" fmla="*/ 293196 w 1796401"/>
                <a:gd name="csY889" fmla="*/ 1704374 h 2062008"/>
                <a:gd name="csX890" fmla="*/ 314145 w 1796401"/>
                <a:gd name="csY890" fmla="*/ 1705216 h 2062008"/>
                <a:gd name="csX891" fmla="*/ 324527 w 1796401"/>
                <a:gd name="csY891" fmla="*/ 1705683 h 2062008"/>
                <a:gd name="csX892" fmla="*/ 327426 w 1796401"/>
                <a:gd name="csY892" fmla="*/ 1705870 h 2062008"/>
                <a:gd name="csX893" fmla="*/ 328642 w 1796401"/>
                <a:gd name="csY893" fmla="*/ 1706245 h 2062008"/>
                <a:gd name="csX894" fmla="*/ 329296 w 1796401"/>
                <a:gd name="csY894" fmla="*/ 1705590 h 2062008"/>
                <a:gd name="csX895" fmla="*/ 331260 w 1796401"/>
                <a:gd name="csY895" fmla="*/ 1706057 h 2062008"/>
                <a:gd name="csX896" fmla="*/ 333318 w 1796401"/>
                <a:gd name="csY896" fmla="*/ 1707928 h 2062008"/>
                <a:gd name="csX897" fmla="*/ 345756 w 1796401"/>
                <a:gd name="csY897" fmla="*/ 1711014 h 2062008"/>
                <a:gd name="csX898" fmla="*/ 350246 w 1796401"/>
                <a:gd name="csY898" fmla="*/ 1711762 h 2062008"/>
                <a:gd name="csX899" fmla="*/ 351368 w 1796401"/>
                <a:gd name="csY899" fmla="*/ 1712791 h 2062008"/>
                <a:gd name="csX900" fmla="*/ 352584 w 1796401"/>
                <a:gd name="csY900" fmla="*/ 1715690 h 2062008"/>
                <a:gd name="csX901" fmla="*/ 355202 w 1796401"/>
                <a:gd name="csY901" fmla="*/ 1718683 h 2062008"/>
                <a:gd name="csX902" fmla="*/ 364648 w 1796401"/>
                <a:gd name="csY902" fmla="*/ 1725323 h 2062008"/>
                <a:gd name="csX903" fmla="*/ 367080 w 1796401"/>
                <a:gd name="csY903" fmla="*/ 1726726 h 2062008"/>
                <a:gd name="csX904" fmla="*/ 368670 w 1796401"/>
                <a:gd name="csY904" fmla="*/ 1727194 h 2062008"/>
                <a:gd name="csX905" fmla="*/ 369792 w 1796401"/>
                <a:gd name="csY905" fmla="*/ 1724762 h 2062008"/>
                <a:gd name="csX906" fmla="*/ 371475 w 1796401"/>
                <a:gd name="csY906" fmla="*/ 1722143 h 2062008"/>
                <a:gd name="csX907" fmla="*/ 372317 w 1796401"/>
                <a:gd name="csY907" fmla="*/ 1721021 h 2062008"/>
                <a:gd name="csX908" fmla="*/ 384288 w 1796401"/>
                <a:gd name="csY908" fmla="*/ 1727849 h 2062008"/>
                <a:gd name="csX909" fmla="*/ 395044 w 1796401"/>
                <a:gd name="csY909" fmla="*/ 1733647 h 2062008"/>
                <a:gd name="csX910" fmla="*/ 408324 w 1796401"/>
                <a:gd name="csY910" fmla="*/ 1741129 h 2062008"/>
                <a:gd name="csX911" fmla="*/ 425813 w 1796401"/>
                <a:gd name="csY911" fmla="*/ 1750855 h 2062008"/>
                <a:gd name="csX912" fmla="*/ 425439 w 1796401"/>
                <a:gd name="csY912" fmla="*/ 1751229 h 2062008"/>
                <a:gd name="csX913" fmla="*/ 423101 w 1796401"/>
                <a:gd name="csY913" fmla="*/ 1761237 h 2062008"/>
                <a:gd name="csX914" fmla="*/ 419360 w 1796401"/>
                <a:gd name="csY914" fmla="*/ 1774236 h 2062008"/>
                <a:gd name="csX915" fmla="*/ 415244 w 1796401"/>
                <a:gd name="csY915" fmla="*/ 1787517 h 2062008"/>
                <a:gd name="csX916" fmla="*/ 411223 w 1796401"/>
                <a:gd name="csY916" fmla="*/ 1799675 h 2062008"/>
                <a:gd name="csX917" fmla="*/ 408137 w 1796401"/>
                <a:gd name="csY917" fmla="*/ 1808746 h 2062008"/>
                <a:gd name="csX918" fmla="*/ 405051 w 1796401"/>
                <a:gd name="csY918" fmla="*/ 1818192 h 2062008"/>
                <a:gd name="csX919" fmla="*/ 397569 w 1796401"/>
                <a:gd name="csY919" fmla="*/ 1840638 h 2062008"/>
                <a:gd name="csX920" fmla="*/ 391677 w 1796401"/>
                <a:gd name="csY920" fmla="*/ 1859249 h 2062008"/>
                <a:gd name="csX921" fmla="*/ 391490 w 1796401"/>
                <a:gd name="csY921" fmla="*/ 1859904 h 2062008"/>
                <a:gd name="csX922" fmla="*/ 388964 w 1796401"/>
                <a:gd name="csY922" fmla="*/ 1867573 h 2062008"/>
                <a:gd name="csX923" fmla="*/ 385691 w 1796401"/>
                <a:gd name="csY923" fmla="*/ 1877393 h 2062008"/>
                <a:gd name="csX924" fmla="*/ 379986 w 1796401"/>
                <a:gd name="csY924" fmla="*/ 1894133 h 2062008"/>
                <a:gd name="csX925" fmla="*/ 372317 w 1796401"/>
                <a:gd name="csY925" fmla="*/ 1917514 h 2062008"/>
                <a:gd name="csX926" fmla="*/ 365958 w 1796401"/>
                <a:gd name="csY926" fmla="*/ 1936967 h 2062008"/>
                <a:gd name="csX927" fmla="*/ 356979 w 1796401"/>
                <a:gd name="csY927" fmla="*/ 1966427 h 2062008"/>
                <a:gd name="csX928" fmla="*/ 352023 w 1796401"/>
                <a:gd name="csY928" fmla="*/ 1983261 h 2062008"/>
                <a:gd name="csX929" fmla="*/ 334534 w 1796401"/>
                <a:gd name="csY929" fmla="*/ 1997384 h 2062008"/>
                <a:gd name="csX930" fmla="*/ 334066 w 1796401"/>
                <a:gd name="csY930" fmla="*/ 1997571 h 2062008"/>
                <a:gd name="csX931" fmla="*/ 342483 w 1796401"/>
                <a:gd name="csY931" fmla="*/ 2008980 h 2062008"/>
                <a:gd name="csX932" fmla="*/ 350620 w 1796401"/>
                <a:gd name="csY932" fmla="*/ 2021138 h 2062008"/>
                <a:gd name="csX933" fmla="*/ 351181 w 1796401"/>
                <a:gd name="csY933" fmla="*/ 2021045 h 2062008"/>
                <a:gd name="csX934" fmla="*/ 352210 w 1796401"/>
                <a:gd name="csY934" fmla="*/ 2021793 h 2062008"/>
                <a:gd name="csX935" fmla="*/ 355483 w 1796401"/>
                <a:gd name="csY935" fmla="*/ 2021700 h 2062008"/>
                <a:gd name="csX936" fmla="*/ 363433 w 1796401"/>
                <a:gd name="csY936" fmla="*/ 2019361 h 2062008"/>
                <a:gd name="csX937" fmla="*/ 366425 w 1796401"/>
                <a:gd name="csY937" fmla="*/ 2017304 h 2062008"/>
                <a:gd name="csX938" fmla="*/ 381763 w 1796401"/>
                <a:gd name="csY938" fmla="*/ 2021887 h 2062008"/>
                <a:gd name="csX939" fmla="*/ 395137 w 1796401"/>
                <a:gd name="csY939" fmla="*/ 2026282 h 2062008"/>
                <a:gd name="csX940" fmla="*/ 400562 w 1796401"/>
                <a:gd name="csY940" fmla="*/ 2027779 h 2062008"/>
                <a:gd name="csX941" fmla="*/ 423288 w 1796401"/>
                <a:gd name="csY941" fmla="*/ 2028620 h 2062008"/>
                <a:gd name="csX942" fmla="*/ 438532 w 1796401"/>
                <a:gd name="csY942" fmla="*/ 2047512 h 2062008"/>
                <a:gd name="csX943" fmla="*/ 438906 w 1796401"/>
                <a:gd name="csY943" fmla="*/ 2047793 h 2062008"/>
                <a:gd name="csX944" fmla="*/ 462848 w 1796401"/>
                <a:gd name="csY944" fmla="*/ 2037973 h 2062008"/>
                <a:gd name="csX945" fmla="*/ 465747 w 1796401"/>
                <a:gd name="csY945" fmla="*/ 2037599 h 2062008"/>
                <a:gd name="csX946" fmla="*/ 466215 w 1796401"/>
                <a:gd name="csY946" fmla="*/ 2037224 h 2062008"/>
                <a:gd name="csX947" fmla="*/ 466682 w 1796401"/>
                <a:gd name="csY947" fmla="*/ 2037224 h 2062008"/>
                <a:gd name="csX948" fmla="*/ 479215 w 1796401"/>
                <a:gd name="csY948" fmla="*/ 2037412 h 2062008"/>
                <a:gd name="csX949" fmla="*/ 496797 w 1796401"/>
                <a:gd name="csY949" fmla="*/ 2030304 h 2062008"/>
                <a:gd name="csX950" fmla="*/ 508768 w 1796401"/>
                <a:gd name="csY950" fmla="*/ 2061447 h 2062008"/>
                <a:gd name="csX951" fmla="*/ 508768 w 1796401"/>
                <a:gd name="csY951" fmla="*/ 2061634 h 2062008"/>
                <a:gd name="csX952" fmla="*/ 519617 w 1796401"/>
                <a:gd name="csY952" fmla="*/ 2060793 h 2062008"/>
                <a:gd name="csX953" fmla="*/ 542904 w 1796401"/>
                <a:gd name="csY953" fmla="*/ 2062008 h 2062008"/>
                <a:gd name="csX954" fmla="*/ 547768 w 1796401"/>
                <a:gd name="csY954" fmla="*/ 2059016 h 2062008"/>
                <a:gd name="csX955" fmla="*/ 553192 w 1796401"/>
                <a:gd name="csY955" fmla="*/ 2055555 h 2062008"/>
                <a:gd name="csX956" fmla="*/ 557307 w 1796401"/>
                <a:gd name="csY956" fmla="*/ 2053404 h 2062008"/>
                <a:gd name="csX957" fmla="*/ 561703 w 1796401"/>
                <a:gd name="csY957" fmla="*/ 2050318 h 2062008"/>
                <a:gd name="csX958" fmla="*/ 568062 w 1796401"/>
                <a:gd name="csY958" fmla="*/ 2046016 h 2062008"/>
                <a:gd name="csX959" fmla="*/ 569839 w 1796401"/>
                <a:gd name="csY959" fmla="*/ 2044987 h 2062008"/>
                <a:gd name="csX960" fmla="*/ 571523 w 1796401"/>
                <a:gd name="csY960" fmla="*/ 2043865 h 2062008"/>
                <a:gd name="csX961" fmla="*/ 575170 w 1796401"/>
                <a:gd name="csY961" fmla="*/ 2041714 h 2062008"/>
                <a:gd name="csX962" fmla="*/ 579659 w 1796401"/>
                <a:gd name="csY962" fmla="*/ 2038814 h 2062008"/>
                <a:gd name="csX963" fmla="*/ 611738 w 1796401"/>
                <a:gd name="csY963" fmla="*/ 2040311 h 2062008"/>
                <a:gd name="csX964" fmla="*/ 639047 w 1796401"/>
                <a:gd name="csY964" fmla="*/ 2044332 h 2062008"/>
                <a:gd name="csX965" fmla="*/ 644284 w 1796401"/>
                <a:gd name="csY965" fmla="*/ 2046483 h 2062008"/>
                <a:gd name="csX966" fmla="*/ 665233 w 1796401"/>
                <a:gd name="csY966" fmla="*/ 2057332 h 2062008"/>
                <a:gd name="csX967" fmla="*/ 681226 w 1796401"/>
                <a:gd name="csY967" fmla="*/ 2054620 h 2062008"/>
                <a:gd name="csX968" fmla="*/ 695629 w 1796401"/>
                <a:gd name="csY968" fmla="*/ 2048073 h 2062008"/>
                <a:gd name="csX969" fmla="*/ 696657 w 1796401"/>
                <a:gd name="csY969" fmla="*/ 2044893 h 2062008"/>
                <a:gd name="csX970" fmla="*/ 698714 w 1796401"/>
                <a:gd name="csY970" fmla="*/ 2039563 h 2062008"/>
                <a:gd name="csX971" fmla="*/ 690952 w 1796401"/>
                <a:gd name="csY971" fmla="*/ 2023851 h 2062008"/>
                <a:gd name="csX972" fmla="*/ 690672 w 1796401"/>
                <a:gd name="csY972" fmla="*/ 2021419 h 2062008"/>
                <a:gd name="csX973" fmla="*/ 698528 w 1796401"/>
                <a:gd name="csY973" fmla="*/ 2020951 h 2062008"/>
                <a:gd name="csX974" fmla="*/ 710779 w 1796401"/>
                <a:gd name="csY974" fmla="*/ 2018520 h 2062008"/>
                <a:gd name="csX975" fmla="*/ 719103 w 1796401"/>
                <a:gd name="csY975" fmla="*/ 2022261 h 2062008"/>
                <a:gd name="csX976" fmla="*/ 726304 w 1796401"/>
                <a:gd name="csY976" fmla="*/ 2023009 h 2062008"/>
                <a:gd name="csX977" fmla="*/ 728829 w 1796401"/>
                <a:gd name="csY977" fmla="*/ 2020203 h 2062008"/>
                <a:gd name="csX978" fmla="*/ 730232 w 1796401"/>
                <a:gd name="csY978" fmla="*/ 2017117 h 2062008"/>
                <a:gd name="csX979" fmla="*/ 734254 w 1796401"/>
                <a:gd name="csY979" fmla="*/ 2007484 h 2062008"/>
                <a:gd name="csX980" fmla="*/ 736405 w 1796401"/>
                <a:gd name="csY980" fmla="*/ 1998599 h 2062008"/>
                <a:gd name="csX981" fmla="*/ 738930 w 1796401"/>
                <a:gd name="csY981" fmla="*/ 1996729 h 2062008"/>
                <a:gd name="csX982" fmla="*/ 744822 w 1796401"/>
                <a:gd name="csY982" fmla="*/ 1991959 h 2062008"/>
                <a:gd name="csX983" fmla="*/ 761563 w 1796401"/>
                <a:gd name="csY983" fmla="*/ 1983542 h 2062008"/>
                <a:gd name="csX984" fmla="*/ 765304 w 1796401"/>
                <a:gd name="csY984" fmla="*/ 1978118 h 2062008"/>
                <a:gd name="csX985" fmla="*/ 766706 w 1796401"/>
                <a:gd name="csY985" fmla="*/ 1972132 h 2062008"/>
                <a:gd name="csX986" fmla="*/ 780735 w 1796401"/>
                <a:gd name="csY986" fmla="*/ 1973442 h 2062008"/>
                <a:gd name="csX987" fmla="*/ 783915 w 1796401"/>
                <a:gd name="csY987" fmla="*/ 1976902 h 2062008"/>
                <a:gd name="csX988" fmla="*/ 785972 w 1796401"/>
                <a:gd name="csY988" fmla="*/ 1981859 h 2062008"/>
                <a:gd name="csX989" fmla="*/ 792893 w 1796401"/>
                <a:gd name="csY989" fmla="*/ 1988686 h 2062008"/>
                <a:gd name="csX990" fmla="*/ 790181 w 1796401"/>
                <a:gd name="csY990" fmla="*/ 1992707 h 2062008"/>
                <a:gd name="csX991" fmla="*/ 787843 w 1796401"/>
                <a:gd name="csY991" fmla="*/ 1995887 h 2062008"/>
                <a:gd name="csX992" fmla="*/ 786253 w 1796401"/>
                <a:gd name="csY992" fmla="*/ 1998319 h 2062008"/>
                <a:gd name="csX993" fmla="*/ 791864 w 1796401"/>
                <a:gd name="csY993" fmla="*/ 2006642 h 2062008"/>
                <a:gd name="csX994" fmla="*/ 794763 w 1796401"/>
                <a:gd name="csY994" fmla="*/ 2008326 h 2062008"/>
                <a:gd name="csX995" fmla="*/ 798598 w 1796401"/>
                <a:gd name="csY995" fmla="*/ 2006455 h 2062008"/>
                <a:gd name="csX996" fmla="*/ 801404 w 1796401"/>
                <a:gd name="csY996" fmla="*/ 1998319 h 2062008"/>
                <a:gd name="csX997" fmla="*/ 812159 w 1796401"/>
                <a:gd name="csY997" fmla="*/ 1996448 h 2062008"/>
                <a:gd name="csX998" fmla="*/ 814216 w 1796401"/>
                <a:gd name="csY998" fmla="*/ 1996074 h 2062008"/>
                <a:gd name="csX999" fmla="*/ 817303 w 1796401"/>
                <a:gd name="csY999" fmla="*/ 1993081 h 2062008"/>
                <a:gd name="csX1000" fmla="*/ 814216 w 1796401"/>
                <a:gd name="csY1000" fmla="*/ 1990182 h 2062008"/>
                <a:gd name="csX1001" fmla="*/ 812907 w 1796401"/>
                <a:gd name="csY1001" fmla="*/ 1986815 h 2062008"/>
                <a:gd name="csX1002" fmla="*/ 812533 w 1796401"/>
                <a:gd name="csY1002" fmla="*/ 1983636 h 2062008"/>
                <a:gd name="csX1003" fmla="*/ 811317 w 1796401"/>
                <a:gd name="csY1003" fmla="*/ 1982420 h 2062008"/>
                <a:gd name="csX1004" fmla="*/ 808698 w 1796401"/>
                <a:gd name="csY1004" fmla="*/ 1972880 h 2062008"/>
                <a:gd name="csX1005" fmla="*/ 809259 w 1796401"/>
                <a:gd name="csY1005" fmla="*/ 1967737 h 2062008"/>
                <a:gd name="csX1006" fmla="*/ 809259 w 1796401"/>
                <a:gd name="csY1006" fmla="*/ 1967643 h 2062008"/>
                <a:gd name="csX1007" fmla="*/ 810008 w 1796401"/>
                <a:gd name="csY1007" fmla="*/ 1966708 h 2062008"/>
                <a:gd name="csX1008" fmla="*/ 812533 w 1796401"/>
                <a:gd name="csY1008" fmla="*/ 1964370 h 2062008"/>
                <a:gd name="csX1009" fmla="*/ 819080 w 1796401"/>
                <a:gd name="csY1009" fmla="*/ 1959787 h 2062008"/>
                <a:gd name="csX1010" fmla="*/ 819547 w 1796401"/>
                <a:gd name="csY1010" fmla="*/ 1959600 h 2062008"/>
                <a:gd name="csX1011" fmla="*/ 830863 w 1796401"/>
                <a:gd name="csY1011" fmla="*/ 1953147 h 2062008"/>
                <a:gd name="csX1012" fmla="*/ 835727 w 1796401"/>
                <a:gd name="csY1012" fmla="*/ 1954643 h 2062008"/>
                <a:gd name="csX1013" fmla="*/ 836475 w 1796401"/>
                <a:gd name="csY1013" fmla="*/ 1954737 h 2062008"/>
                <a:gd name="csX1014" fmla="*/ 844331 w 1796401"/>
                <a:gd name="csY1014" fmla="*/ 1956607 h 2062008"/>
                <a:gd name="csX1015" fmla="*/ 844892 w 1796401"/>
                <a:gd name="csY1015" fmla="*/ 1956888 h 2062008"/>
                <a:gd name="csX1016" fmla="*/ 849662 w 1796401"/>
                <a:gd name="csY1016" fmla="*/ 1958852 h 2062008"/>
                <a:gd name="csX1017" fmla="*/ 853964 w 1796401"/>
                <a:gd name="csY1017" fmla="*/ 1959787 h 2062008"/>
                <a:gd name="csX1018" fmla="*/ 859108 w 1796401"/>
                <a:gd name="csY1018" fmla="*/ 1960722 h 2062008"/>
                <a:gd name="csX1019" fmla="*/ 865748 w 1796401"/>
                <a:gd name="csY1019" fmla="*/ 1961938 h 2062008"/>
                <a:gd name="csX1020" fmla="*/ 872949 w 1796401"/>
                <a:gd name="csY1020" fmla="*/ 1962873 h 2062008"/>
                <a:gd name="csX1021" fmla="*/ 873043 w 1796401"/>
                <a:gd name="csY1021" fmla="*/ 1962593 h 2062008"/>
                <a:gd name="csX1022" fmla="*/ 881085 w 1796401"/>
                <a:gd name="csY1022" fmla="*/ 1963434 h 2062008"/>
                <a:gd name="csX1023" fmla="*/ 884827 w 1796401"/>
                <a:gd name="csY1023" fmla="*/ 1962312 h 2062008"/>
                <a:gd name="csX1024" fmla="*/ 888661 w 1796401"/>
                <a:gd name="csY1024" fmla="*/ 1959132 h 2062008"/>
                <a:gd name="csX1025" fmla="*/ 895862 w 1796401"/>
                <a:gd name="csY1025" fmla="*/ 1952212 h 2062008"/>
                <a:gd name="csX1026" fmla="*/ 901193 w 1796401"/>
                <a:gd name="csY1026" fmla="*/ 1947816 h 2062008"/>
                <a:gd name="csX1027" fmla="*/ 908301 w 1796401"/>
                <a:gd name="csY1027" fmla="*/ 1944917 h 2062008"/>
                <a:gd name="csX1028" fmla="*/ 914567 w 1796401"/>
                <a:gd name="csY1028" fmla="*/ 1943327 h 2062008"/>
                <a:gd name="csX1029" fmla="*/ 915596 w 1796401"/>
                <a:gd name="csY1029" fmla="*/ 1941737 h 2062008"/>
                <a:gd name="csX1030" fmla="*/ 916905 w 1796401"/>
                <a:gd name="csY1030" fmla="*/ 1936967 h 2062008"/>
                <a:gd name="csX1031" fmla="*/ 919337 w 1796401"/>
                <a:gd name="csY1031" fmla="*/ 1926212 h 2062008"/>
                <a:gd name="csX1032" fmla="*/ 925977 w 1796401"/>
                <a:gd name="csY1032" fmla="*/ 1923687 h 2062008"/>
                <a:gd name="csX1033" fmla="*/ 928876 w 1796401"/>
                <a:gd name="csY1033" fmla="*/ 1922471 h 2062008"/>
                <a:gd name="csX1034" fmla="*/ 934862 w 1796401"/>
                <a:gd name="csY1034" fmla="*/ 1918730 h 2062008"/>
                <a:gd name="csX1035" fmla="*/ 948049 w 1796401"/>
                <a:gd name="csY1035" fmla="*/ 1915737 h 2062008"/>
                <a:gd name="csX1036" fmla="*/ 958430 w 1796401"/>
                <a:gd name="csY1036" fmla="*/ 1919385 h 2062008"/>
                <a:gd name="csX1037" fmla="*/ 967969 w 1796401"/>
                <a:gd name="csY1037" fmla="*/ 1919011 h 2062008"/>
                <a:gd name="csX1038" fmla="*/ 972833 w 1796401"/>
                <a:gd name="csY1038" fmla="*/ 1915363 h 2062008"/>
                <a:gd name="csX1039" fmla="*/ 976480 w 1796401"/>
                <a:gd name="csY1039" fmla="*/ 1913493 h 2062008"/>
                <a:gd name="csX1040" fmla="*/ 984242 w 1796401"/>
                <a:gd name="csY1040" fmla="*/ 1907788 h 2062008"/>
                <a:gd name="csX1041" fmla="*/ 988825 w 1796401"/>
                <a:gd name="csY1041" fmla="*/ 1904421 h 2062008"/>
                <a:gd name="csX1042" fmla="*/ 989386 w 1796401"/>
                <a:gd name="csY1042" fmla="*/ 1898061 h 2062008"/>
                <a:gd name="csX1043" fmla="*/ 992192 w 1796401"/>
                <a:gd name="csY1043" fmla="*/ 1890954 h 2062008"/>
                <a:gd name="csX1044" fmla="*/ 991537 w 1796401"/>
                <a:gd name="csY1044" fmla="*/ 1882443 h 2062008"/>
                <a:gd name="csX1045" fmla="*/ 990976 w 1796401"/>
                <a:gd name="csY1045" fmla="*/ 1875803 h 2062008"/>
                <a:gd name="csX1046" fmla="*/ 990602 w 1796401"/>
                <a:gd name="csY1046" fmla="*/ 1871594 h 2062008"/>
                <a:gd name="csX1047" fmla="*/ 993501 w 1796401"/>
                <a:gd name="csY1047" fmla="*/ 1862055 h 2062008"/>
                <a:gd name="csX1048" fmla="*/ 997803 w 1796401"/>
                <a:gd name="csY1048" fmla="*/ 1856630 h 2062008"/>
                <a:gd name="csX1049" fmla="*/ 1001076 w 1796401"/>
                <a:gd name="csY1049" fmla="*/ 1852890 h 2062008"/>
                <a:gd name="csX1050" fmla="*/ 1013889 w 1796401"/>
                <a:gd name="csY1050" fmla="*/ 1847746 h 2062008"/>
                <a:gd name="csX1051" fmla="*/ 1018004 w 1796401"/>
                <a:gd name="csY1051" fmla="*/ 1848588 h 2062008"/>
                <a:gd name="csX1052" fmla="*/ 1021652 w 1796401"/>
                <a:gd name="csY1052" fmla="*/ 1854199 h 2062008"/>
                <a:gd name="csX1053" fmla="*/ 1023522 w 1796401"/>
                <a:gd name="csY1053" fmla="*/ 1857098 h 2062008"/>
                <a:gd name="csX1054" fmla="*/ 1029975 w 1796401"/>
                <a:gd name="csY1054" fmla="*/ 1856724 h 2062008"/>
                <a:gd name="csX1055" fmla="*/ 1035213 w 1796401"/>
                <a:gd name="csY1055" fmla="*/ 1858782 h 2062008"/>
                <a:gd name="csX1056" fmla="*/ 1041011 w 1796401"/>
                <a:gd name="csY1056" fmla="*/ 1856911 h 2062008"/>
                <a:gd name="csX1057" fmla="*/ 1045033 w 1796401"/>
                <a:gd name="csY1057" fmla="*/ 1855695 h 2062008"/>
                <a:gd name="csX1058" fmla="*/ 1055227 w 1796401"/>
                <a:gd name="csY1058" fmla="*/ 1855508 h 2062008"/>
                <a:gd name="csX1059" fmla="*/ 1063831 w 1796401"/>
                <a:gd name="csY1059" fmla="*/ 1850738 h 2062008"/>
                <a:gd name="csX1060" fmla="*/ 1072529 w 1796401"/>
                <a:gd name="csY1060" fmla="*/ 1845875 h 2062008"/>
                <a:gd name="csX1061" fmla="*/ 1080665 w 1796401"/>
                <a:gd name="csY1061" fmla="*/ 1846343 h 2062008"/>
                <a:gd name="csX1062" fmla="*/ 1090859 w 1796401"/>
                <a:gd name="csY1062" fmla="*/ 1846156 h 2062008"/>
                <a:gd name="csX1063" fmla="*/ 1093478 w 1796401"/>
                <a:gd name="csY1063" fmla="*/ 1840451 h 2062008"/>
                <a:gd name="csX1064" fmla="*/ 1093759 w 1796401"/>
                <a:gd name="csY1064" fmla="*/ 1839796 h 2062008"/>
                <a:gd name="csX1065" fmla="*/ 1100773 w 1796401"/>
                <a:gd name="csY1065" fmla="*/ 1834278 h 2062008"/>
                <a:gd name="csX1066" fmla="*/ 1103672 w 1796401"/>
                <a:gd name="csY1066" fmla="*/ 1829415 h 2062008"/>
                <a:gd name="csX1067" fmla="*/ 1112556 w 1796401"/>
                <a:gd name="csY1067" fmla="*/ 1825768 h 2062008"/>
                <a:gd name="csX1068" fmla="*/ 1116671 w 1796401"/>
                <a:gd name="csY1068" fmla="*/ 1823242 h 2062008"/>
                <a:gd name="csX1069" fmla="*/ 1117513 w 1796401"/>
                <a:gd name="csY1069" fmla="*/ 1822588 h 2062008"/>
                <a:gd name="csX1070" fmla="*/ 1117981 w 1796401"/>
                <a:gd name="csY1070" fmla="*/ 1822214 h 2062008"/>
                <a:gd name="csX1071" fmla="*/ 1120787 w 1796401"/>
                <a:gd name="csY1071" fmla="*/ 1820063 h 2062008"/>
                <a:gd name="csX1072" fmla="*/ 1122844 w 1796401"/>
                <a:gd name="csY1072" fmla="*/ 1821279 h 2062008"/>
                <a:gd name="csX1073" fmla="*/ 1127894 w 1796401"/>
                <a:gd name="csY1073" fmla="*/ 1824646 h 2062008"/>
                <a:gd name="csX1074" fmla="*/ 1133225 w 1796401"/>
                <a:gd name="csY1074" fmla="*/ 1825581 h 2062008"/>
                <a:gd name="csX1075" fmla="*/ 1138837 w 1796401"/>
                <a:gd name="csY1075" fmla="*/ 1822120 h 2062008"/>
                <a:gd name="csX1076" fmla="*/ 1143045 w 1796401"/>
                <a:gd name="csY1076" fmla="*/ 1819876 h 2062008"/>
                <a:gd name="csX1077" fmla="*/ 1144167 w 1796401"/>
                <a:gd name="csY1077" fmla="*/ 1815293 h 2062008"/>
                <a:gd name="csX1078" fmla="*/ 1149779 w 1796401"/>
                <a:gd name="csY1078" fmla="*/ 1811926 h 2062008"/>
                <a:gd name="csX1079" fmla="*/ 1152772 w 1796401"/>
                <a:gd name="csY1079" fmla="*/ 1809869 h 2062008"/>
                <a:gd name="csX1080" fmla="*/ 1160254 w 1796401"/>
                <a:gd name="csY1080" fmla="*/ 1810710 h 2062008"/>
                <a:gd name="csX1081" fmla="*/ 1167362 w 1796401"/>
                <a:gd name="csY1081" fmla="*/ 1811552 h 2062008"/>
                <a:gd name="csX1082" fmla="*/ 1176620 w 1796401"/>
                <a:gd name="csY1082" fmla="*/ 1807998 h 2062008"/>
                <a:gd name="csX1083" fmla="*/ 1176620 w 1796401"/>
                <a:gd name="csY1083" fmla="*/ 1806969 h 2062008"/>
                <a:gd name="csX1084" fmla="*/ 1176808 w 1796401"/>
                <a:gd name="csY1084" fmla="*/ 1797991 h 2062008"/>
                <a:gd name="csX1085" fmla="*/ 1177182 w 1796401"/>
                <a:gd name="csY1085" fmla="*/ 1789667 h 2062008"/>
                <a:gd name="csX1086" fmla="*/ 1185224 w 1796401"/>
                <a:gd name="csY1086" fmla="*/ 1785927 h 2062008"/>
                <a:gd name="csX1087" fmla="*/ 1188404 w 1796401"/>
                <a:gd name="csY1087" fmla="*/ 1786768 h 2062008"/>
                <a:gd name="csX1088" fmla="*/ 1188872 w 1796401"/>
                <a:gd name="csY1088" fmla="*/ 1786862 h 2062008"/>
                <a:gd name="csX1089" fmla="*/ 1192520 w 1796401"/>
                <a:gd name="csY1089" fmla="*/ 1783308 h 2062008"/>
                <a:gd name="csX1090" fmla="*/ 1198785 w 1796401"/>
                <a:gd name="csY1090" fmla="*/ 1773581 h 2062008"/>
                <a:gd name="csX1091" fmla="*/ 1199814 w 1796401"/>
                <a:gd name="csY1091" fmla="*/ 1772740 h 2062008"/>
                <a:gd name="csX1092" fmla="*/ 1202059 w 1796401"/>
                <a:gd name="csY1092" fmla="*/ 1769186 h 2062008"/>
                <a:gd name="csX1093" fmla="*/ 1205239 w 1796401"/>
                <a:gd name="csY1093" fmla="*/ 1760301 h 2062008"/>
                <a:gd name="csX1094" fmla="*/ 1208512 w 1796401"/>
                <a:gd name="csY1094" fmla="*/ 1751229 h 2062008"/>
                <a:gd name="csX1095" fmla="*/ 1209821 w 1796401"/>
                <a:gd name="csY1095" fmla="*/ 1747301 h 2062008"/>
                <a:gd name="csX1096" fmla="*/ 1211879 w 1796401"/>
                <a:gd name="csY1096" fmla="*/ 1735985 h 2062008"/>
                <a:gd name="csX1097" fmla="*/ 1212627 w 1796401"/>
                <a:gd name="csY1097" fmla="*/ 1728503 h 2062008"/>
                <a:gd name="csX1098" fmla="*/ 1214030 w 1796401"/>
                <a:gd name="csY1098" fmla="*/ 1722050 h 2062008"/>
                <a:gd name="csX1099" fmla="*/ 1214217 w 1796401"/>
                <a:gd name="csY1099" fmla="*/ 1719525 h 2062008"/>
                <a:gd name="csX1100" fmla="*/ 1214497 w 1796401"/>
                <a:gd name="csY1100" fmla="*/ 1718028 h 2062008"/>
                <a:gd name="csX1101" fmla="*/ 1216181 w 1796401"/>
                <a:gd name="csY1101" fmla="*/ 1711856 h 2062008"/>
                <a:gd name="csX1102" fmla="*/ 1216274 w 1796401"/>
                <a:gd name="csY1102" fmla="*/ 1711014 h 2062008"/>
                <a:gd name="csX1103" fmla="*/ 1216087 w 1796401"/>
                <a:gd name="csY1103" fmla="*/ 1709518 h 2062008"/>
                <a:gd name="csX1104" fmla="*/ 1216555 w 1796401"/>
                <a:gd name="csY1104" fmla="*/ 1706712 h 2062008"/>
                <a:gd name="csX1105" fmla="*/ 1233857 w 1796401"/>
                <a:gd name="csY1105" fmla="*/ 1709892 h 2062008"/>
                <a:gd name="csX1106" fmla="*/ 1234044 w 1796401"/>
                <a:gd name="csY1106" fmla="*/ 1709892 h 2062008"/>
                <a:gd name="csX1107" fmla="*/ 1235166 w 1796401"/>
                <a:gd name="csY1107" fmla="*/ 1700540 h 2062008"/>
                <a:gd name="csX1108" fmla="*/ 1235073 w 1796401"/>
                <a:gd name="csY1108" fmla="*/ 1699791 h 2062008"/>
                <a:gd name="csX1109" fmla="*/ 1235166 w 1796401"/>
                <a:gd name="csY1109" fmla="*/ 1699230 h 2062008"/>
                <a:gd name="csX1110" fmla="*/ 1238159 w 1796401"/>
                <a:gd name="csY1110" fmla="*/ 1691468 h 2062008"/>
                <a:gd name="csX1111" fmla="*/ 1248727 w 1796401"/>
                <a:gd name="csY1111" fmla="*/ 1690626 h 2062008"/>
                <a:gd name="csX1112" fmla="*/ 1253871 w 1796401"/>
                <a:gd name="csY1112" fmla="*/ 1686324 h 2062008"/>
                <a:gd name="csX1113" fmla="*/ 1264720 w 1796401"/>
                <a:gd name="csY1113" fmla="*/ 1676972 h 2062008"/>
                <a:gd name="csX1114" fmla="*/ 1274072 w 1796401"/>
                <a:gd name="csY1114" fmla="*/ 1669209 h 2062008"/>
                <a:gd name="csX1115" fmla="*/ 1273885 w 1796401"/>
                <a:gd name="csY1115" fmla="*/ 1668928 h 2062008"/>
                <a:gd name="csX1116" fmla="*/ 1281180 w 1796401"/>
                <a:gd name="csY1116" fmla="*/ 1661447 h 2062008"/>
                <a:gd name="csX1117" fmla="*/ 1287259 w 1796401"/>
                <a:gd name="csY1117" fmla="*/ 1655555 h 2062008"/>
                <a:gd name="csX1118" fmla="*/ 1287820 w 1796401"/>
                <a:gd name="csY1118" fmla="*/ 1654807 h 2062008"/>
                <a:gd name="csX1119" fmla="*/ 1292403 w 1796401"/>
                <a:gd name="csY1119" fmla="*/ 1650224 h 2062008"/>
                <a:gd name="csX1120" fmla="*/ 1280151 w 1796401"/>
                <a:gd name="csY1120" fmla="*/ 1644893 h 2062008"/>
                <a:gd name="csX1121" fmla="*/ 1286978 w 1796401"/>
                <a:gd name="csY1121" fmla="*/ 1631238 h 2062008"/>
                <a:gd name="csX1122" fmla="*/ 1277719 w 1796401"/>
                <a:gd name="csY1122" fmla="*/ 1624224 h 2062008"/>
                <a:gd name="csX1123" fmla="*/ 1273698 w 1796401"/>
                <a:gd name="csY1123" fmla="*/ 1617771 h 2062008"/>
                <a:gd name="csX1124" fmla="*/ 1270518 w 1796401"/>
                <a:gd name="csY1124" fmla="*/ 1612534 h 2062008"/>
                <a:gd name="csX1125" fmla="*/ 1267432 w 1796401"/>
                <a:gd name="csY1125" fmla="*/ 1607484 h 2062008"/>
                <a:gd name="csX1126" fmla="*/ 1270050 w 1796401"/>
                <a:gd name="csY1126" fmla="*/ 1601779 h 2062008"/>
                <a:gd name="csX1127" fmla="*/ 1272295 w 1796401"/>
                <a:gd name="csY1127" fmla="*/ 1597383 h 2062008"/>
                <a:gd name="csX1128" fmla="*/ 1273698 w 1796401"/>
                <a:gd name="csY1128" fmla="*/ 1594671 h 2062008"/>
                <a:gd name="csX1129" fmla="*/ 1278468 w 1796401"/>
                <a:gd name="csY1129" fmla="*/ 1593362 h 2062008"/>
                <a:gd name="csX1130" fmla="*/ 1284453 w 1796401"/>
                <a:gd name="csY1130" fmla="*/ 1591585 h 2062008"/>
                <a:gd name="csX1131" fmla="*/ 1293525 w 1796401"/>
                <a:gd name="csY1131" fmla="*/ 1589060 h 2062008"/>
                <a:gd name="csX1132" fmla="*/ 1301007 w 1796401"/>
                <a:gd name="csY1132" fmla="*/ 1595325 h 2062008"/>
                <a:gd name="csX1133" fmla="*/ 1301288 w 1796401"/>
                <a:gd name="csY1133" fmla="*/ 1595513 h 2062008"/>
                <a:gd name="csX1134" fmla="*/ 1307741 w 1796401"/>
                <a:gd name="csY1134" fmla="*/ 1596915 h 2062008"/>
                <a:gd name="csX1135" fmla="*/ 1323920 w 1796401"/>
                <a:gd name="csY1135" fmla="*/ 1600282 h 2062008"/>
                <a:gd name="csX1136" fmla="*/ 1324761 w 1796401"/>
                <a:gd name="csY1136" fmla="*/ 1586067 h 2062008"/>
                <a:gd name="csX1137" fmla="*/ 1344776 w 1796401"/>
                <a:gd name="csY1137" fmla="*/ 1571571 h 2062008"/>
                <a:gd name="csX1138" fmla="*/ 1345337 w 1796401"/>
                <a:gd name="csY1138" fmla="*/ 1571477 h 2062008"/>
                <a:gd name="csX1139" fmla="*/ 1345618 w 1796401"/>
                <a:gd name="csY1139" fmla="*/ 1571103 h 2062008"/>
                <a:gd name="csX1140" fmla="*/ 1351229 w 1796401"/>
                <a:gd name="csY1140" fmla="*/ 1566801 h 2062008"/>
                <a:gd name="csX1141" fmla="*/ 1351322 w 1796401"/>
                <a:gd name="csY1141" fmla="*/ 1566427 h 2062008"/>
                <a:gd name="csX1142" fmla="*/ 1351229 w 1796401"/>
                <a:gd name="csY1142" fmla="*/ 1566053 h 2062008"/>
                <a:gd name="csX1143" fmla="*/ 1347114 w 1796401"/>
                <a:gd name="csY1143" fmla="*/ 1559600 h 2062008"/>
                <a:gd name="csX1144" fmla="*/ 1345057 w 1796401"/>
                <a:gd name="csY1144" fmla="*/ 1556233 h 2062008"/>
                <a:gd name="csX1145" fmla="*/ 1344495 w 1796401"/>
                <a:gd name="csY1145" fmla="*/ 1555297 h 2062008"/>
                <a:gd name="csX1146" fmla="*/ 1344215 w 1796401"/>
                <a:gd name="csY1146" fmla="*/ 1554736 h 2062008"/>
                <a:gd name="csX1147" fmla="*/ 1344215 w 1796401"/>
                <a:gd name="csY1147" fmla="*/ 1554082 h 2062008"/>
                <a:gd name="csX1148" fmla="*/ 1345150 w 1796401"/>
                <a:gd name="csY1148" fmla="*/ 1550060 h 2062008"/>
                <a:gd name="csX1149" fmla="*/ 1345430 w 1796401"/>
                <a:gd name="csY1149" fmla="*/ 1548283 h 2062008"/>
                <a:gd name="csX1150" fmla="*/ 1345337 w 1796401"/>
                <a:gd name="csY1150" fmla="*/ 1546413 h 2062008"/>
                <a:gd name="csX1151" fmla="*/ 1345057 w 1796401"/>
                <a:gd name="csY1151" fmla="*/ 1545103 h 2062008"/>
                <a:gd name="csX1152" fmla="*/ 1344682 w 1796401"/>
                <a:gd name="csY1152" fmla="*/ 1541643 h 2062008"/>
                <a:gd name="csX1153" fmla="*/ 1344215 w 1796401"/>
                <a:gd name="csY1153" fmla="*/ 1538837 h 2062008"/>
                <a:gd name="csX1154" fmla="*/ 1344402 w 1796401"/>
                <a:gd name="csY1154" fmla="*/ 1535377 h 2062008"/>
                <a:gd name="csX1155" fmla="*/ 1345150 w 1796401"/>
                <a:gd name="csY1155" fmla="*/ 1534629 h 2062008"/>
                <a:gd name="csX1156" fmla="*/ 1345524 w 1796401"/>
                <a:gd name="csY1156" fmla="*/ 1530794 h 2062008"/>
                <a:gd name="csX1157" fmla="*/ 1346085 w 1796401"/>
                <a:gd name="csY1157" fmla="*/ 1525838 h 2062008"/>
                <a:gd name="csX1158" fmla="*/ 1348610 w 1796401"/>
                <a:gd name="csY1158" fmla="*/ 1526586 h 2062008"/>
                <a:gd name="csX1159" fmla="*/ 1355625 w 1796401"/>
                <a:gd name="csY1159" fmla="*/ 1526212 h 2062008"/>
                <a:gd name="csX1160" fmla="*/ 1361142 w 1796401"/>
                <a:gd name="csY1160" fmla="*/ 1525276 h 2062008"/>
                <a:gd name="csX1161" fmla="*/ 1366099 w 1796401"/>
                <a:gd name="csY1161" fmla="*/ 1524341 h 2062008"/>
                <a:gd name="csX1162" fmla="*/ 1371898 w 1796401"/>
                <a:gd name="csY1162" fmla="*/ 1523499 h 2062008"/>
                <a:gd name="csX1163" fmla="*/ 1374423 w 1796401"/>
                <a:gd name="csY1163" fmla="*/ 1524341 h 2062008"/>
                <a:gd name="csX1164" fmla="*/ 1379473 w 1796401"/>
                <a:gd name="csY1164" fmla="*/ 1525744 h 2062008"/>
                <a:gd name="csX1165" fmla="*/ 1382653 w 1796401"/>
                <a:gd name="csY1165" fmla="*/ 1526679 h 2062008"/>
                <a:gd name="csX1166" fmla="*/ 1385552 w 1796401"/>
                <a:gd name="csY1166" fmla="*/ 1527521 h 2062008"/>
                <a:gd name="csX1167" fmla="*/ 1385645 w 1796401"/>
                <a:gd name="csY1167" fmla="*/ 1527895 h 2062008"/>
                <a:gd name="csX1168" fmla="*/ 1385645 w 1796401"/>
                <a:gd name="csY1168" fmla="*/ 1530607 h 2062008"/>
                <a:gd name="csX1169" fmla="*/ 1388171 w 1796401"/>
                <a:gd name="csY1169" fmla="*/ 1532852 h 2062008"/>
                <a:gd name="csX1170" fmla="*/ 1394624 w 1796401"/>
                <a:gd name="csY1170" fmla="*/ 1538276 h 2062008"/>
                <a:gd name="csX1171" fmla="*/ 1401077 w 1796401"/>
                <a:gd name="csY1171" fmla="*/ 1542017 h 2062008"/>
                <a:gd name="csX1172" fmla="*/ 1413890 w 1796401"/>
                <a:gd name="csY1172" fmla="*/ 1549405 h 2062008"/>
                <a:gd name="csX1173" fmla="*/ 1414451 w 1796401"/>
                <a:gd name="csY1173" fmla="*/ 1549686 h 2062008"/>
                <a:gd name="csX1174" fmla="*/ 1415480 w 1796401"/>
                <a:gd name="csY1174" fmla="*/ 1550621 h 2062008"/>
                <a:gd name="csX1175" fmla="*/ 1415854 w 1796401"/>
                <a:gd name="csY1175" fmla="*/ 1551276 h 2062008"/>
                <a:gd name="csX1176" fmla="*/ 1416321 w 1796401"/>
                <a:gd name="csY1176" fmla="*/ 1552398 h 2062008"/>
                <a:gd name="csX1177" fmla="*/ 1416789 w 1796401"/>
                <a:gd name="csY1177" fmla="*/ 1553895 h 2062008"/>
                <a:gd name="csX1178" fmla="*/ 1416883 w 1796401"/>
                <a:gd name="csY1178" fmla="*/ 1554456 h 2062008"/>
                <a:gd name="csX1179" fmla="*/ 1416883 w 1796401"/>
                <a:gd name="csY1179" fmla="*/ 1555110 h 2062008"/>
                <a:gd name="csX1180" fmla="*/ 1417070 w 1796401"/>
                <a:gd name="csY1180" fmla="*/ 1555391 h 2062008"/>
                <a:gd name="csX1181" fmla="*/ 1417631 w 1796401"/>
                <a:gd name="csY1181" fmla="*/ 1556139 h 2062008"/>
                <a:gd name="csX1182" fmla="*/ 1418566 w 1796401"/>
                <a:gd name="csY1182" fmla="*/ 1557542 h 2062008"/>
                <a:gd name="csX1183" fmla="*/ 1418753 w 1796401"/>
                <a:gd name="csY1183" fmla="*/ 1557916 h 2062008"/>
                <a:gd name="csX1184" fmla="*/ 1418940 w 1796401"/>
                <a:gd name="csY1184" fmla="*/ 1559880 h 2062008"/>
                <a:gd name="csX1185" fmla="*/ 1419033 w 1796401"/>
                <a:gd name="csY1185" fmla="*/ 1560441 h 2062008"/>
                <a:gd name="csX1186" fmla="*/ 1423616 w 1796401"/>
                <a:gd name="csY1186" fmla="*/ 1574283 h 2062008"/>
                <a:gd name="csX1187" fmla="*/ 1425113 w 1796401"/>
                <a:gd name="csY1187" fmla="*/ 1578959 h 2062008"/>
                <a:gd name="csX1188" fmla="*/ 1423336 w 1796401"/>
                <a:gd name="csY1188" fmla="*/ 1586067 h 2062008"/>
                <a:gd name="csX1189" fmla="*/ 1421933 w 1796401"/>
                <a:gd name="csY1189" fmla="*/ 1587844 h 2062008"/>
                <a:gd name="csX1190" fmla="*/ 1423522 w 1796401"/>
                <a:gd name="csY1190" fmla="*/ 1587095 h 2062008"/>
                <a:gd name="csX1191" fmla="*/ 1440263 w 1796401"/>
                <a:gd name="csY1191" fmla="*/ 1579707 h 2062008"/>
                <a:gd name="csX1192" fmla="*/ 1449148 w 1796401"/>
                <a:gd name="csY1192" fmla="*/ 1569887 h 2062008"/>
                <a:gd name="csX1193" fmla="*/ 1453076 w 1796401"/>
                <a:gd name="csY1193" fmla="*/ 1566894 h 2062008"/>
                <a:gd name="csX1194" fmla="*/ 1462990 w 1796401"/>
                <a:gd name="csY1194" fmla="*/ 1563995 h 2062008"/>
                <a:gd name="csX1195" fmla="*/ 1470846 w 1796401"/>
                <a:gd name="csY1195" fmla="*/ 1556046 h 2062008"/>
                <a:gd name="csX1196" fmla="*/ 1478702 w 1796401"/>
                <a:gd name="csY1196" fmla="*/ 1549218 h 2062008"/>
                <a:gd name="csX1197" fmla="*/ 1487586 w 1796401"/>
                <a:gd name="csY1197" fmla="*/ 1543233 h 2062008"/>
                <a:gd name="csX1198" fmla="*/ 1491514 w 1796401"/>
                <a:gd name="csY1198" fmla="*/ 1535377 h 2062008"/>
                <a:gd name="csX1199" fmla="*/ 1491514 w 1796401"/>
                <a:gd name="csY1199" fmla="*/ 1519572 h 2062008"/>
                <a:gd name="csX1200" fmla="*/ 1491514 w 1796401"/>
                <a:gd name="csY1200" fmla="*/ 1505824 h 2062008"/>
                <a:gd name="csX1201" fmla="*/ 1488521 w 1796401"/>
                <a:gd name="csY1201" fmla="*/ 1478234 h 2062008"/>
                <a:gd name="csX1202" fmla="*/ 1482629 w 1796401"/>
                <a:gd name="csY1202" fmla="*/ 1471313 h 2062008"/>
                <a:gd name="csX1203" fmla="*/ 1480666 w 1796401"/>
                <a:gd name="csY1203" fmla="*/ 1465328 h 2062008"/>
                <a:gd name="csX1204" fmla="*/ 1483659 w 1796401"/>
                <a:gd name="csY1204" fmla="*/ 1454479 h 2062008"/>
                <a:gd name="csX1205" fmla="*/ 1481601 w 1796401"/>
                <a:gd name="csY1205" fmla="*/ 1446623 h 2062008"/>
                <a:gd name="csX1206" fmla="*/ 1469817 w 1796401"/>
                <a:gd name="csY1206" fmla="*/ 1427918 h 2062008"/>
                <a:gd name="csX1207" fmla="*/ 1469817 w 1796401"/>
                <a:gd name="csY1207" fmla="*/ 1414077 h 2062008"/>
                <a:gd name="csX1208" fmla="*/ 1481601 w 1796401"/>
                <a:gd name="csY1208" fmla="*/ 1396307 h 2062008"/>
                <a:gd name="csX1209" fmla="*/ 1494507 w 1796401"/>
                <a:gd name="csY1209" fmla="*/ 1383495 h 2062008"/>
                <a:gd name="csX1210" fmla="*/ 1504327 w 1796401"/>
                <a:gd name="csY1210" fmla="*/ 1381531 h 2062008"/>
                <a:gd name="csX1211" fmla="*/ 1515176 w 1796401"/>
                <a:gd name="csY1211" fmla="*/ 1390415 h 2062008"/>
                <a:gd name="csX1212" fmla="*/ 1526960 w 1796401"/>
                <a:gd name="csY1212" fmla="*/ 1391444 h 2062008"/>
                <a:gd name="csX1213" fmla="*/ 1539773 w 1796401"/>
                <a:gd name="csY1213" fmla="*/ 1393408 h 2062008"/>
                <a:gd name="csX1214" fmla="*/ 1551556 w 1796401"/>
                <a:gd name="csY1214" fmla="*/ 1383495 h 2062008"/>
                <a:gd name="csX1215" fmla="*/ 1556232 w 1796401"/>
                <a:gd name="csY1215" fmla="*/ 1377977 h 2062008"/>
                <a:gd name="csX1216" fmla="*/ 1559225 w 1796401"/>
                <a:gd name="csY1216" fmla="*/ 1369092 h 2062008"/>
                <a:gd name="csX1217" fmla="*/ 1556232 w 1796401"/>
                <a:gd name="csY1217" fmla="*/ 1355344 h 2062008"/>
                <a:gd name="csX1218" fmla="*/ 1556232 w 1796401"/>
                <a:gd name="csY1218" fmla="*/ 1347488 h 2062008"/>
                <a:gd name="csX1219" fmla="*/ 1559225 w 1796401"/>
                <a:gd name="csY1219" fmla="*/ 1341503 h 2062008"/>
                <a:gd name="csX1220" fmla="*/ 1568110 w 1796401"/>
                <a:gd name="csY1220" fmla="*/ 1341503 h 2062008"/>
                <a:gd name="csX1221" fmla="*/ 1581858 w 1796401"/>
                <a:gd name="csY1221" fmla="*/ 1345430 h 2062008"/>
                <a:gd name="csX1222" fmla="*/ 1591678 w 1796401"/>
                <a:gd name="csY1222" fmla="*/ 1345430 h 2062008"/>
                <a:gd name="csX1223" fmla="*/ 1607484 w 1796401"/>
                <a:gd name="csY1223" fmla="*/ 1332618 h 2062008"/>
                <a:gd name="csX1224" fmla="*/ 1615339 w 1796401"/>
                <a:gd name="csY1224" fmla="*/ 1325791 h 2062008"/>
                <a:gd name="csX1225" fmla="*/ 1631145 w 1796401"/>
                <a:gd name="csY1225" fmla="*/ 1329719 h 2062008"/>
                <a:gd name="csX1226" fmla="*/ 1646857 w 1796401"/>
                <a:gd name="csY1226" fmla="*/ 1322798 h 2062008"/>
                <a:gd name="csX1227" fmla="*/ 1660699 w 1796401"/>
                <a:gd name="csY1227" fmla="*/ 1324762 h 2062008"/>
                <a:gd name="csX1228" fmla="*/ 1670519 w 1796401"/>
                <a:gd name="csY1228" fmla="*/ 1322798 h 2062008"/>
                <a:gd name="csX1229" fmla="*/ 1681367 w 1796401"/>
                <a:gd name="csY1229" fmla="*/ 1316906 h 2062008"/>
                <a:gd name="csX1230" fmla="*/ 1696144 w 1796401"/>
                <a:gd name="csY1230" fmla="*/ 1313913 h 2062008"/>
                <a:gd name="csX1231" fmla="*/ 1719618 w 1796401"/>
                <a:gd name="csY1231" fmla="*/ 1315316 h 2062008"/>
                <a:gd name="csX1232" fmla="*/ 1747488 w 1796401"/>
                <a:gd name="csY1232" fmla="*/ 1306618 h 2062008"/>
                <a:gd name="csX1233" fmla="*/ 1741222 w 1796401"/>
                <a:gd name="csY1233" fmla="*/ 1293992 h 2062008"/>
                <a:gd name="csX1234" fmla="*/ 1740474 w 1796401"/>
                <a:gd name="csY1234" fmla="*/ 1287259 h 2062008"/>
                <a:gd name="csX1235" fmla="*/ 1739165 w 1796401"/>
                <a:gd name="csY1235" fmla="*/ 1269677 h 2062008"/>
                <a:gd name="csX1236" fmla="*/ 1738230 w 1796401"/>
                <a:gd name="csY1236" fmla="*/ 1258547 h 2062008"/>
                <a:gd name="csX1237" fmla="*/ 1737388 w 1796401"/>
                <a:gd name="csY1237" fmla="*/ 1249943 h 2062008"/>
                <a:gd name="csX1238" fmla="*/ 1737668 w 1796401"/>
                <a:gd name="csY1238" fmla="*/ 1249943 h 2062008"/>
                <a:gd name="csX1239" fmla="*/ 1737949 w 1796401"/>
                <a:gd name="csY1239" fmla="*/ 1245641 h 2062008"/>
                <a:gd name="csX1240" fmla="*/ 1734395 w 1796401"/>
                <a:gd name="csY1240" fmla="*/ 1243303 h 2062008"/>
                <a:gd name="csX1241" fmla="*/ 1733741 w 1796401"/>
                <a:gd name="csY1241" fmla="*/ 1242835 h 2062008"/>
                <a:gd name="csX1242" fmla="*/ 1728784 w 1796401"/>
                <a:gd name="csY1242" fmla="*/ 1239468 h 2062008"/>
                <a:gd name="csX1243" fmla="*/ 1718215 w 1796401"/>
                <a:gd name="csY1243" fmla="*/ 1232360 h 2062008"/>
                <a:gd name="csX1244" fmla="*/ 1724201 w 1796401"/>
                <a:gd name="csY1244" fmla="*/ 1224972 h 2062008"/>
                <a:gd name="csX1245" fmla="*/ 1728036 w 1796401"/>
                <a:gd name="csY1245" fmla="*/ 1220670 h 2062008"/>
                <a:gd name="csX1246" fmla="*/ 1730841 w 1796401"/>
                <a:gd name="csY1246" fmla="*/ 1217303 h 2062008"/>
                <a:gd name="csX1247" fmla="*/ 1733834 w 1796401"/>
                <a:gd name="csY1247" fmla="*/ 1214123 h 2062008"/>
                <a:gd name="csX1248" fmla="*/ 1734302 w 1796401"/>
                <a:gd name="csY1248" fmla="*/ 1209260 h 2062008"/>
                <a:gd name="csX1249" fmla="*/ 1736546 w 1796401"/>
                <a:gd name="csY1249" fmla="*/ 1202994 h 2062008"/>
                <a:gd name="csX1250" fmla="*/ 1738884 w 1796401"/>
                <a:gd name="csY1250" fmla="*/ 1197008 h 2062008"/>
                <a:gd name="csX1251" fmla="*/ 1739258 w 1796401"/>
                <a:gd name="csY1251" fmla="*/ 1196167 h 2062008"/>
                <a:gd name="csX1252" fmla="*/ 1739539 w 1796401"/>
                <a:gd name="csY1252" fmla="*/ 1195138 h 2062008"/>
                <a:gd name="csX1253" fmla="*/ 1739165 w 1796401"/>
                <a:gd name="csY1253" fmla="*/ 1194016 h 2062008"/>
                <a:gd name="csX1254" fmla="*/ 1737668 w 1796401"/>
                <a:gd name="csY1254" fmla="*/ 1191397 h 2062008"/>
                <a:gd name="csX1255" fmla="*/ 1736640 w 1796401"/>
                <a:gd name="csY1255" fmla="*/ 1190649 h 2062008"/>
                <a:gd name="csX1256" fmla="*/ 1734395 w 1796401"/>
                <a:gd name="csY1256" fmla="*/ 1188124 h 2062008"/>
                <a:gd name="csX1257" fmla="*/ 1734114 w 1796401"/>
                <a:gd name="csY1257" fmla="*/ 1187095 h 2062008"/>
                <a:gd name="csX1258" fmla="*/ 1734769 w 1796401"/>
                <a:gd name="csY1258" fmla="*/ 1186908 h 2062008"/>
                <a:gd name="csX1259" fmla="*/ 1736733 w 1796401"/>
                <a:gd name="csY1259" fmla="*/ 1187095 h 2062008"/>
                <a:gd name="csX1260" fmla="*/ 1737388 w 1796401"/>
                <a:gd name="csY1260" fmla="*/ 1186066 h 2062008"/>
                <a:gd name="csX1261" fmla="*/ 1738417 w 1796401"/>
                <a:gd name="csY1261" fmla="*/ 1185599 h 2062008"/>
                <a:gd name="csX1262" fmla="*/ 1739445 w 1796401"/>
                <a:gd name="csY1262" fmla="*/ 1185786 h 2062008"/>
                <a:gd name="csX1263" fmla="*/ 1740661 w 1796401"/>
                <a:gd name="csY1263" fmla="*/ 1186721 h 2062008"/>
                <a:gd name="csX1264" fmla="*/ 1741783 w 1796401"/>
                <a:gd name="csY1264" fmla="*/ 1186721 h 2062008"/>
                <a:gd name="csX1265" fmla="*/ 1742906 w 1796401"/>
                <a:gd name="csY1265" fmla="*/ 1186066 h 2062008"/>
                <a:gd name="csX1266" fmla="*/ 1744495 w 1796401"/>
                <a:gd name="csY1266" fmla="*/ 1186160 h 2062008"/>
                <a:gd name="csX1267" fmla="*/ 1745899 w 1796401"/>
                <a:gd name="csY1267" fmla="*/ 1185318 h 2062008"/>
                <a:gd name="csX1268" fmla="*/ 1747021 w 1796401"/>
                <a:gd name="csY1268" fmla="*/ 1184196 h 2062008"/>
                <a:gd name="csX1269" fmla="*/ 1748424 w 1796401"/>
                <a:gd name="csY1269" fmla="*/ 1183167 h 2062008"/>
                <a:gd name="csX1270" fmla="*/ 1749826 w 1796401"/>
                <a:gd name="csY1270" fmla="*/ 1181016 h 2062008"/>
                <a:gd name="csX1271" fmla="*/ 1756934 w 1796401"/>
                <a:gd name="csY1271" fmla="*/ 1170354 h 2062008"/>
                <a:gd name="csX1272" fmla="*/ 1760862 w 1796401"/>
                <a:gd name="csY1272" fmla="*/ 1170354 h 2062008"/>
                <a:gd name="csX1273" fmla="*/ 1767783 w 1796401"/>
                <a:gd name="csY1273" fmla="*/ 1171383 h 2062008"/>
                <a:gd name="csX1274" fmla="*/ 1776574 w 1796401"/>
                <a:gd name="csY1274" fmla="*/ 1173347 h 2062008"/>
                <a:gd name="csX1275" fmla="*/ 1779567 w 1796401"/>
                <a:gd name="csY1275" fmla="*/ 1172318 h 2062008"/>
                <a:gd name="csX1276" fmla="*/ 1786488 w 1796401"/>
                <a:gd name="csY1276" fmla="*/ 1160534 h 2062008"/>
                <a:gd name="csX1277" fmla="*/ 1775639 w 1796401"/>
                <a:gd name="csY1277" fmla="*/ 1139772 h 2062008"/>
                <a:gd name="csX1278" fmla="*/ 1769747 w 1796401"/>
                <a:gd name="csY1278" fmla="*/ 1128923 h 20620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</a:cxnLst>
              <a:rect l="l" t="t" r="r" b="b"/>
              <a:pathLst>
                <a:path w="1796401" h="2062008">
                  <a:moveTo>
                    <a:pt x="1769747" y="1128923"/>
                  </a:moveTo>
                  <a:lnTo>
                    <a:pt x="1774610" y="1112183"/>
                  </a:lnTo>
                  <a:lnTo>
                    <a:pt x="1783308" y="1092262"/>
                  </a:lnTo>
                  <a:lnTo>
                    <a:pt x="1796402" y="1051579"/>
                  </a:lnTo>
                  <a:lnTo>
                    <a:pt x="1795653" y="1050270"/>
                  </a:lnTo>
                  <a:lnTo>
                    <a:pt x="1795466" y="1047839"/>
                  </a:lnTo>
                  <a:lnTo>
                    <a:pt x="1794344" y="1046435"/>
                  </a:lnTo>
                  <a:lnTo>
                    <a:pt x="1793128" y="1043536"/>
                  </a:lnTo>
                  <a:lnTo>
                    <a:pt x="1790509" y="1036896"/>
                  </a:lnTo>
                  <a:lnTo>
                    <a:pt x="1789387" y="1035026"/>
                  </a:lnTo>
                  <a:lnTo>
                    <a:pt x="1787049" y="1032594"/>
                  </a:lnTo>
                  <a:lnTo>
                    <a:pt x="1785179" y="1030817"/>
                  </a:lnTo>
                  <a:lnTo>
                    <a:pt x="1783495" y="1028479"/>
                  </a:lnTo>
                  <a:lnTo>
                    <a:pt x="1782092" y="1026608"/>
                  </a:lnTo>
                  <a:lnTo>
                    <a:pt x="1781437" y="1025486"/>
                  </a:lnTo>
                  <a:lnTo>
                    <a:pt x="1778912" y="1020623"/>
                  </a:lnTo>
                  <a:lnTo>
                    <a:pt x="1777883" y="1016695"/>
                  </a:lnTo>
                  <a:lnTo>
                    <a:pt x="1777042" y="1012206"/>
                  </a:lnTo>
                  <a:lnTo>
                    <a:pt x="1777977" y="1002666"/>
                  </a:lnTo>
                  <a:lnTo>
                    <a:pt x="1778351" y="999767"/>
                  </a:lnTo>
                  <a:lnTo>
                    <a:pt x="1779287" y="994436"/>
                  </a:lnTo>
                  <a:lnTo>
                    <a:pt x="1779660" y="989573"/>
                  </a:lnTo>
                  <a:lnTo>
                    <a:pt x="1779567" y="984149"/>
                  </a:lnTo>
                  <a:lnTo>
                    <a:pt x="1779567" y="980408"/>
                  </a:lnTo>
                  <a:lnTo>
                    <a:pt x="1781344" y="975451"/>
                  </a:lnTo>
                  <a:lnTo>
                    <a:pt x="1782747" y="970682"/>
                  </a:lnTo>
                  <a:lnTo>
                    <a:pt x="1783027" y="966753"/>
                  </a:lnTo>
                  <a:lnTo>
                    <a:pt x="1783588" y="963013"/>
                  </a:lnTo>
                  <a:lnTo>
                    <a:pt x="1784617" y="958897"/>
                  </a:lnTo>
                  <a:lnTo>
                    <a:pt x="1781718" y="955718"/>
                  </a:lnTo>
                  <a:lnTo>
                    <a:pt x="1780128" y="954034"/>
                  </a:lnTo>
                  <a:lnTo>
                    <a:pt x="1773114" y="955998"/>
                  </a:lnTo>
                  <a:lnTo>
                    <a:pt x="1767409" y="953847"/>
                  </a:lnTo>
                  <a:lnTo>
                    <a:pt x="1763575" y="951322"/>
                  </a:lnTo>
                  <a:lnTo>
                    <a:pt x="1758337" y="947488"/>
                  </a:lnTo>
                  <a:lnTo>
                    <a:pt x="1758150" y="945336"/>
                  </a:lnTo>
                  <a:lnTo>
                    <a:pt x="1754877" y="937294"/>
                  </a:lnTo>
                  <a:lnTo>
                    <a:pt x="1750481" y="924107"/>
                  </a:lnTo>
                  <a:lnTo>
                    <a:pt x="1750387" y="915783"/>
                  </a:lnTo>
                  <a:lnTo>
                    <a:pt x="1739071" y="920646"/>
                  </a:lnTo>
                  <a:lnTo>
                    <a:pt x="1736826" y="913632"/>
                  </a:lnTo>
                  <a:lnTo>
                    <a:pt x="1736359" y="910265"/>
                  </a:lnTo>
                  <a:lnTo>
                    <a:pt x="1739726" y="905589"/>
                  </a:lnTo>
                  <a:lnTo>
                    <a:pt x="1741035" y="900819"/>
                  </a:lnTo>
                  <a:lnTo>
                    <a:pt x="1741035" y="896704"/>
                  </a:lnTo>
                  <a:lnTo>
                    <a:pt x="1738978" y="893712"/>
                  </a:lnTo>
                  <a:lnTo>
                    <a:pt x="1739352" y="888942"/>
                  </a:lnTo>
                  <a:lnTo>
                    <a:pt x="1738323" y="880805"/>
                  </a:lnTo>
                  <a:lnTo>
                    <a:pt x="1737014" y="874446"/>
                  </a:lnTo>
                  <a:lnTo>
                    <a:pt x="1734582" y="868647"/>
                  </a:lnTo>
                  <a:lnTo>
                    <a:pt x="1734302" y="864532"/>
                  </a:lnTo>
                  <a:lnTo>
                    <a:pt x="1737668" y="855741"/>
                  </a:lnTo>
                  <a:lnTo>
                    <a:pt x="1737388" y="849662"/>
                  </a:lnTo>
                  <a:lnTo>
                    <a:pt x="1734956" y="842274"/>
                  </a:lnTo>
                  <a:lnTo>
                    <a:pt x="1733834" y="836568"/>
                  </a:lnTo>
                  <a:lnTo>
                    <a:pt x="1734114" y="836475"/>
                  </a:lnTo>
                  <a:lnTo>
                    <a:pt x="1734114" y="836288"/>
                  </a:lnTo>
                  <a:lnTo>
                    <a:pt x="1733741" y="835353"/>
                  </a:lnTo>
                  <a:lnTo>
                    <a:pt x="1727568" y="835914"/>
                  </a:lnTo>
                  <a:lnTo>
                    <a:pt x="1720460" y="836568"/>
                  </a:lnTo>
                  <a:lnTo>
                    <a:pt x="1715503" y="832828"/>
                  </a:lnTo>
                  <a:lnTo>
                    <a:pt x="1712137" y="830209"/>
                  </a:lnTo>
                  <a:lnTo>
                    <a:pt x="1706712" y="827964"/>
                  </a:lnTo>
                  <a:lnTo>
                    <a:pt x="1701475" y="825720"/>
                  </a:lnTo>
                  <a:lnTo>
                    <a:pt x="1697360" y="823943"/>
                  </a:lnTo>
                  <a:lnTo>
                    <a:pt x="1695115" y="822821"/>
                  </a:lnTo>
                  <a:lnTo>
                    <a:pt x="1693057" y="821605"/>
                  </a:lnTo>
                  <a:lnTo>
                    <a:pt x="1691094" y="820576"/>
                  </a:lnTo>
                  <a:lnTo>
                    <a:pt x="1689410" y="819641"/>
                  </a:lnTo>
                  <a:lnTo>
                    <a:pt x="1687727" y="818612"/>
                  </a:lnTo>
                  <a:lnTo>
                    <a:pt x="1686043" y="817583"/>
                  </a:lnTo>
                  <a:lnTo>
                    <a:pt x="1684173" y="816555"/>
                  </a:lnTo>
                  <a:lnTo>
                    <a:pt x="1682583" y="815619"/>
                  </a:lnTo>
                  <a:lnTo>
                    <a:pt x="1680900" y="814778"/>
                  </a:lnTo>
                  <a:lnTo>
                    <a:pt x="1679123" y="813749"/>
                  </a:lnTo>
                  <a:lnTo>
                    <a:pt x="1673792" y="811130"/>
                  </a:lnTo>
                  <a:lnTo>
                    <a:pt x="1672296" y="809821"/>
                  </a:lnTo>
                  <a:lnTo>
                    <a:pt x="1671267" y="809260"/>
                  </a:lnTo>
                  <a:lnTo>
                    <a:pt x="1668554" y="807296"/>
                  </a:lnTo>
                  <a:lnTo>
                    <a:pt x="1663878" y="802713"/>
                  </a:lnTo>
                  <a:lnTo>
                    <a:pt x="1662195" y="792145"/>
                  </a:lnTo>
                  <a:lnTo>
                    <a:pt x="1661915" y="789620"/>
                  </a:lnTo>
                  <a:lnTo>
                    <a:pt x="1660511" y="780922"/>
                  </a:lnTo>
                  <a:lnTo>
                    <a:pt x="1659108" y="771757"/>
                  </a:lnTo>
                  <a:lnTo>
                    <a:pt x="1658547" y="768016"/>
                  </a:lnTo>
                  <a:lnTo>
                    <a:pt x="1658267" y="763246"/>
                  </a:lnTo>
                  <a:lnTo>
                    <a:pt x="1657425" y="763246"/>
                  </a:lnTo>
                  <a:lnTo>
                    <a:pt x="1654246" y="762030"/>
                  </a:lnTo>
                  <a:lnTo>
                    <a:pt x="1648821" y="761376"/>
                  </a:lnTo>
                  <a:lnTo>
                    <a:pt x="1637224" y="759411"/>
                  </a:lnTo>
                  <a:lnTo>
                    <a:pt x="1628527" y="757635"/>
                  </a:lnTo>
                  <a:lnTo>
                    <a:pt x="1617116" y="755390"/>
                  </a:lnTo>
                  <a:lnTo>
                    <a:pt x="1613469" y="749872"/>
                  </a:lnTo>
                  <a:lnTo>
                    <a:pt x="1610289" y="743980"/>
                  </a:lnTo>
                  <a:lnTo>
                    <a:pt x="1608886" y="739678"/>
                  </a:lnTo>
                  <a:lnTo>
                    <a:pt x="1607858" y="736311"/>
                  </a:lnTo>
                  <a:lnTo>
                    <a:pt x="1606829" y="733599"/>
                  </a:lnTo>
                  <a:lnTo>
                    <a:pt x="1606174" y="730887"/>
                  </a:lnTo>
                  <a:lnTo>
                    <a:pt x="1605520" y="728362"/>
                  </a:lnTo>
                  <a:lnTo>
                    <a:pt x="1604491" y="723125"/>
                  </a:lnTo>
                  <a:lnTo>
                    <a:pt x="1603649" y="715736"/>
                  </a:lnTo>
                  <a:lnTo>
                    <a:pt x="1603555" y="712743"/>
                  </a:lnTo>
                  <a:lnTo>
                    <a:pt x="1603088" y="707787"/>
                  </a:lnTo>
                  <a:lnTo>
                    <a:pt x="1601592" y="700866"/>
                  </a:lnTo>
                  <a:lnTo>
                    <a:pt x="1598879" y="690017"/>
                  </a:lnTo>
                  <a:lnTo>
                    <a:pt x="1596541" y="681039"/>
                  </a:lnTo>
                  <a:lnTo>
                    <a:pt x="1592333" y="671687"/>
                  </a:lnTo>
                  <a:lnTo>
                    <a:pt x="1591958" y="670845"/>
                  </a:lnTo>
                  <a:lnTo>
                    <a:pt x="1589620" y="667010"/>
                  </a:lnTo>
                  <a:lnTo>
                    <a:pt x="1588311" y="664672"/>
                  </a:lnTo>
                  <a:lnTo>
                    <a:pt x="1585412" y="661118"/>
                  </a:lnTo>
                  <a:lnTo>
                    <a:pt x="1579427" y="656349"/>
                  </a:lnTo>
                  <a:lnTo>
                    <a:pt x="1575312" y="653449"/>
                  </a:lnTo>
                  <a:lnTo>
                    <a:pt x="1573160" y="651485"/>
                  </a:lnTo>
                  <a:lnTo>
                    <a:pt x="1567455" y="647557"/>
                  </a:lnTo>
                  <a:lnTo>
                    <a:pt x="1561189" y="644284"/>
                  </a:lnTo>
                  <a:lnTo>
                    <a:pt x="1558290" y="641478"/>
                  </a:lnTo>
                  <a:lnTo>
                    <a:pt x="1555485" y="641853"/>
                  </a:lnTo>
                  <a:lnTo>
                    <a:pt x="1553801" y="642039"/>
                  </a:lnTo>
                  <a:lnTo>
                    <a:pt x="1547067" y="643162"/>
                  </a:lnTo>
                  <a:lnTo>
                    <a:pt x="1540053" y="644284"/>
                  </a:lnTo>
                  <a:lnTo>
                    <a:pt x="1530981" y="648306"/>
                  </a:lnTo>
                  <a:lnTo>
                    <a:pt x="1527801" y="648867"/>
                  </a:lnTo>
                  <a:lnTo>
                    <a:pt x="1520320" y="651766"/>
                  </a:lnTo>
                  <a:lnTo>
                    <a:pt x="1518262" y="652795"/>
                  </a:lnTo>
                  <a:lnTo>
                    <a:pt x="1508536" y="656629"/>
                  </a:lnTo>
                  <a:lnTo>
                    <a:pt x="1505075" y="657845"/>
                  </a:lnTo>
                  <a:lnTo>
                    <a:pt x="1501334" y="655601"/>
                  </a:lnTo>
                  <a:lnTo>
                    <a:pt x="1495255" y="649521"/>
                  </a:lnTo>
                  <a:lnTo>
                    <a:pt x="1489924" y="644284"/>
                  </a:lnTo>
                  <a:lnTo>
                    <a:pt x="1487306" y="642039"/>
                  </a:lnTo>
                  <a:lnTo>
                    <a:pt x="1484406" y="637737"/>
                  </a:lnTo>
                  <a:lnTo>
                    <a:pt x="1476737" y="627917"/>
                  </a:lnTo>
                  <a:lnTo>
                    <a:pt x="1472155" y="622119"/>
                  </a:lnTo>
                  <a:lnTo>
                    <a:pt x="1449055" y="605378"/>
                  </a:lnTo>
                  <a:lnTo>
                    <a:pt x="1438767" y="634558"/>
                  </a:lnTo>
                  <a:lnTo>
                    <a:pt x="1433810" y="638486"/>
                  </a:lnTo>
                  <a:lnTo>
                    <a:pt x="1428853" y="641478"/>
                  </a:lnTo>
                  <a:lnTo>
                    <a:pt x="1425954" y="642601"/>
                  </a:lnTo>
                  <a:lnTo>
                    <a:pt x="1425580" y="642694"/>
                  </a:lnTo>
                  <a:lnTo>
                    <a:pt x="1411364" y="619220"/>
                  </a:lnTo>
                  <a:lnTo>
                    <a:pt x="1410429" y="617911"/>
                  </a:lnTo>
                  <a:lnTo>
                    <a:pt x="1407998" y="613234"/>
                  </a:lnTo>
                  <a:lnTo>
                    <a:pt x="1407249" y="612393"/>
                  </a:lnTo>
                  <a:lnTo>
                    <a:pt x="1404164" y="610335"/>
                  </a:lnTo>
                  <a:lnTo>
                    <a:pt x="1402667" y="614637"/>
                  </a:lnTo>
                  <a:lnTo>
                    <a:pt x="1401171" y="620436"/>
                  </a:lnTo>
                  <a:lnTo>
                    <a:pt x="1400235" y="622587"/>
                  </a:lnTo>
                  <a:lnTo>
                    <a:pt x="1398926" y="625112"/>
                  </a:lnTo>
                  <a:lnTo>
                    <a:pt x="1397991" y="627450"/>
                  </a:lnTo>
                  <a:lnTo>
                    <a:pt x="1396868" y="629788"/>
                  </a:lnTo>
                  <a:lnTo>
                    <a:pt x="1394904" y="632874"/>
                  </a:lnTo>
                  <a:lnTo>
                    <a:pt x="1392660" y="635774"/>
                  </a:lnTo>
                  <a:lnTo>
                    <a:pt x="1390228" y="638579"/>
                  </a:lnTo>
                  <a:lnTo>
                    <a:pt x="1389948" y="638299"/>
                  </a:lnTo>
                  <a:lnTo>
                    <a:pt x="1388732" y="634184"/>
                  </a:lnTo>
                  <a:lnTo>
                    <a:pt x="1384056" y="626140"/>
                  </a:lnTo>
                  <a:lnTo>
                    <a:pt x="1382185" y="622867"/>
                  </a:lnTo>
                  <a:lnTo>
                    <a:pt x="1380221" y="619407"/>
                  </a:lnTo>
                  <a:lnTo>
                    <a:pt x="1379847" y="618752"/>
                  </a:lnTo>
                  <a:lnTo>
                    <a:pt x="1379567" y="618191"/>
                  </a:lnTo>
                  <a:lnTo>
                    <a:pt x="1379006" y="617069"/>
                  </a:lnTo>
                  <a:lnTo>
                    <a:pt x="1376293" y="612299"/>
                  </a:lnTo>
                  <a:lnTo>
                    <a:pt x="1373675" y="608278"/>
                  </a:lnTo>
                  <a:lnTo>
                    <a:pt x="1375638" y="606033"/>
                  </a:lnTo>
                  <a:lnTo>
                    <a:pt x="1378725" y="602386"/>
                  </a:lnTo>
                  <a:lnTo>
                    <a:pt x="1380876" y="599393"/>
                  </a:lnTo>
                  <a:lnTo>
                    <a:pt x="1384898" y="594810"/>
                  </a:lnTo>
                  <a:lnTo>
                    <a:pt x="1392566" y="585177"/>
                  </a:lnTo>
                  <a:lnTo>
                    <a:pt x="1398458" y="578256"/>
                  </a:lnTo>
                  <a:lnTo>
                    <a:pt x="1402012" y="573954"/>
                  </a:lnTo>
                  <a:lnTo>
                    <a:pt x="1403509" y="572552"/>
                  </a:lnTo>
                  <a:lnTo>
                    <a:pt x="1407810" y="567221"/>
                  </a:lnTo>
                  <a:lnTo>
                    <a:pt x="1407998" y="561048"/>
                  </a:lnTo>
                  <a:lnTo>
                    <a:pt x="1407998" y="558242"/>
                  </a:lnTo>
                  <a:lnTo>
                    <a:pt x="1407904" y="551789"/>
                  </a:lnTo>
                  <a:lnTo>
                    <a:pt x="1415760" y="529718"/>
                  </a:lnTo>
                  <a:lnTo>
                    <a:pt x="1415106" y="525135"/>
                  </a:lnTo>
                  <a:lnTo>
                    <a:pt x="1407717" y="496891"/>
                  </a:lnTo>
                  <a:lnTo>
                    <a:pt x="1407624" y="490251"/>
                  </a:lnTo>
                  <a:lnTo>
                    <a:pt x="1408091" y="490064"/>
                  </a:lnTo>
                  <a:lnTo>
                    <a:pt x="1408840" y="491279"/>
                  </a:lnTo>
                  <a:lnTo>
                    <a:pt x="1421184" y="454057"/>
                  </a:lnTo>
                  <a:lnTo>
                    <a:pt x="1429602" y="450410"/>
                  </a:lnTo>
                  <a:lnTo>
                    <a:pt x="1435775" y="441899"/>
                  </a:lnTo>
                  <a:lnTo>
                    <a:pt x="1437083" y="440122"/>
                  </a:lnTo>
                  <a:lnTo>
                    <a:pt x="1440263" y="435726"/>
                  </a:lnTo>
                  <a:lnTo>
                    <a:pt x="1444285" y="430676"/>
                  </a:lnTo>
                  <a:lnTo>
                    <a:pt x="1453825" y="433014"/>
                  </a:lnTo>
                  <a:lnTo>
                    <a:pt x="1461587" y="433201"/>
                  </a:lnTo>
                  <a:lnTo>
                    <a:pt x="1467946" y="433949"/>
                  </a:lnTo>
                  <a:lnTo>
                    <a:pt x="1470471" y="432921"/>
                  </a:lnTo>
                  <a:lnTo>
                    <a:pt x="1472155" y="433014"/>
                  </a:lnTo>
                  <a:lnTo>
                    <a:pt x="1471407" y="426842"/>
                  </a:lnTo>
                  <a:lnTo>
                    <a:pt x="1471407" y="423942"/>
                  </a:lnTo>
                  <a:lnTo>
                    <a:pt x="1471220" y="421324"/>
                  </a:lnTo>
                  <a:lnTo>
                    <a:pt x="1478234" y="362404"/>
                  </a:lnTo>
                  <a:lnTo>
                    <a:pt x="1480946" y="357447"/>
                  </a:lnTo>
                  <a:lnTo>
                    <a:pt x="1482162" y="354922"/>
                  </a:lnTo>
                  <a:lnTo>
                    <a:pt x="1483284" y="352677"/>
                  </a:lnTo>
                  <a:lnTo>
                    <a:pt x="1484220" y="350339"/>
                  </a:lnTo>
                  <a:lnTo>
                    <a:pt x="1486277" y="344447"/>
                  </a:lnTo>
                  <a:lnTo>
                    <a:pt x="1489924" y="335843"/>
                  </a:lnTo>
                  <a:lnTo>
                    <a:pt x="1492917" y="335189"/>
                  </a:lnTo>
                  <a:lnTo>
                    <a:pt x="1499464" y="333412"/>
                  </a:lnTo>
                  <a:lnTo>
                    <a:pt x="1500586" y="333038"/>
                  </a:lnTo>
                  <a:lnTo>
                    <a:pt x="1506759" y="331822"/>
                  </a:lnTo>
                  <a:lnTo>
                    <a:pt x="1513493" y="331448"/>
                  </a:lnTo>
                  <a:lnTo>
                    <a:pt x="1519197" y="330045"/>
                  </a:lnTo>
                  <a:lnTo>
                    <a:pt x="1521255" y="326584"/>
                  </a:lnTo>
                  <a:lnTo>
                    <a:pt x="1523032" y="319102"/>
                  </a:lnTo>
                  <a:lnTo>
                    <a:pt x="1524622" y="316390"/>
                  </a:lnTo>
                  <a:lnTo>
                    <a:pt x="1529017" y="306570"/>
                  </a:lnTo>
                  <a:lnTo>
                    <a:pt x="1528269" y="302362"/>
                  </a:lnTo>
                  <a:lnTo>
                    <a:pt x="1528550" y="300024"/>
                  </a:lnTo>
                  <a:lnTo>
                    <a:pt x="1527801" y="297966"/>
                  </a:lnTo>
                  <a:lnTo>
                    <a:pt x="1526773" y="295815"/>
                  </a:lnTo>
                  <a:lnTo>
                    <a:pt x="1526586" y="295441"/>
                  </a:lnTo>
                  <a:lnTo>
                    <a:pt x="1525557" y="293103"/>
                  </a:lnTo>
                  <a:lnTo>
                    <a:pt x="1524341" y="290484"/>
                  </a:lnTo>
                  <a:lnTo>
                    <a:pt x="1523593" y="287959"/>
                  </a:lnTo>
                  <a:lnTo>
                    <a:pt x="1522564" y="285621"/>
                  </a:lnTo>
                  <a:lnTo>
                    <a:pt x="1522097" y="283189"/>
                  </a:lnTo>
                  <a:lnTo>
                    <a:pt x="1521161" y="280851"/>
                  </a:lnTo>
                  <a:lnTo>
                    <a:pt x="1520694" y="278607"/>
                  </a:lnTo>
                  <a:lnTo>
                    <a:pt x="1520413" y="275240"/>
                  </a:lnTo>
                  <a:lnTo>
                    <a:pt x="1519478" y="268693"/>
                  </a:lnTo>
                  <a:lnTo>
                    <a:pt x="1519197" y="266449"/>
                  </a:lnTo>
                  <a:lnTo>
                    <a:pt x="1518730" y="264485"/>
                  </a:lnTo>
                  <a:lnTo>
                    <a:pt x="1517982" y="262147"/>
                  </a:lnTo>
                  <a:lnTo>
                    <a:pt x="1517608" y="259341"/>
                  </a:lnTo>
                  <a:lnTo>
                    <a:pt x="1516485" y="251859"/>
                  </a:lnTo>
                  <a:lnTo>
                    <a:pt x="1514521" y="247650"/>
                  </a:lnTo>
                  <a:lnTo>
                    <a:pt x="1512370" y="241478"/>
                  </a:lnTo>
                  <a:lnTo>
                    <a:pt x="1511155" y="237924"/>
                  </a:lnTo>
                  <a:lnTo>
                    <a:pt x="1511341" y="235867"/>
                  </a:lnTo>
                  <a:lnTo>
                    <a:pt x="1498341" y="230442"/>
                  </a:lnTo>
                  <a:lnTo>
                    <a:pt x="1493478" y="226982"/>
                  </a:lnTo>
                  <a:lnTo>
                    <a:pt x="1488241" y="230068"/>
                  </a:lnTo>
                  <a:lnTo>
                    <a:pt x="1484687" y="234183"/>
                  </a:lnTo>
                  <a:lnTo>
                    <a:pt x="1479637" y="240730"/>
                  </a:lnTo>
                  <a:lnTo>
                    <a:pt x="1470846" y="248866"/>
                  </a:lnTo>
                  <a:lnTo>
                    <a:pt x="1464954" y="252514"/>
                  </a:lnTo>
                  <a:lnTo>
                    <a:pt x="1462055" y="248399"/>
                  </a:lnTo>
                  <a:lnTo>
                    <a:pt x="1460932" y="246902"/>
                  </a:lnTo>
                  <a:lnTo>
                    <a:pt x="1458313" y="242974"/>
                  </a:lnTo>
                  <a:lnTo>
                    <a:pt x="1455788" y="239607"/>
                  </a:lnTo>
                  <a:lnTo>
                    <a:pt x="1455227" y="239046"/>
                  </a:lnTo>
                  <a:lnTo>
                    <a:pt x="1451860" y="235773"/>
                  </a:lnTo>
                  <a:lnTo>
                    <a:pt x="1448680" y="233061"/>
                  </a:lnTo>
                  <a:lnTo>
                    <a:pt x="1438767" y="232593"/>
                  </a:lnTo>
                  <a:lnTo>
                    <a:pt x="1429414" y="228010"/>
                  </a:lnTo>
                  <a:lnTo>
                    <a:pt x="1423522" y="222399"/>
                  </a:lnTo>
                  <a:lnTo>
                    <a:pt x="1418285" y="222586"/>
                  </a:lnTo>
                  <a:lnTo>
                    <a:pt x="1410242" y="224550"/>
                  </a:lnTo>
                  <a:lnTo>
                    <a:pt x="1405379" y="225579"/>
                  </a:lnTo>
                  <a:lnTo>
                    <a:pt x="1403134" y="226234"/>
                  </a:lnTo>
                  <a:lnTo>
                    <a:pt x="1400329" y="221277"/>
                  </a:lnTo>
                  <a:lnTo>
                    <a:pt x="1397803" y="216601"/>
                  </a:lnTo>
                  <a:lnTo>
                    <a:pt x="1402760" y="209680"/>
                  </a:lnTo>
                  <a:lnTo>
                    <a:pt x="1409587" y="206220"/>
                  </a:lnTo>
                  <a:lnTo>
                    <a:pt x="1416976" y="201076"/>
                  </a:lnTo>
                  <a:lnTo>
                    <a:pt x="1413048" y="194436"/>
                  </a:lnTo>
                  <a:lnTo>
                    <a:pt x="1407156" y="191256"/>
                  </a:lnTo>
                  <a:lnTo>
                    <a:pt x="1407624" y="190133"/>
                  </a:lnTo>
                  <a:lnTo>
                    <a:pt x="1406408" y="188169"/>
                  </a:lnTo>
                  <a:lnTo>
                    <a:pt x="1405847" y="186206"/>
                  </a:lnTo>
                  <a:lnTo>
                    <a:pt x="1405566" y="184896"/>
                  </a:lnTo>
                  <a:lnTo>
                    <a:pt x="1404350" y="185644"/>
                  </a:lnTo>
                  <a:lnTo>
                    <a:pt x="1383495" y="199579"/>
                  </a:lnTo>
                  <a:lnTo>
                    <a:pt x="1383775" y="200328"/>
                  </a:lnTo>
                  <a:lnTo>
                    <a:pt x="1383962" y="200608"/>
                  </a:lnTo>
                  <a:lnTo>
                    <a:pt x="1387703" y="208464"/>
                  </a:lnTo>
                  <a:lnTo>
                    <a:pt x="1385739" y="211831"/>
                  </a:lnTo>
                  <a:lnTo>
                    <a:pt x="1384523" y="214169"/>
                  </a:lnTo>
                  <a:lnTo>
                    <a:pt x="1380034" y="222212"/>
                  </a:lnTo>
                  <a:lnTo>
                    <a:pt x="1379847" y="222119"/>
                  </a:lnTo>
                  <a:lnTo>
                    <a:pt x="1375358" y="223241"/>
                  </a:lnTo>
                  <a:lnTo>
                    <a:pt x="1371243" y="222399"/>
                  </a:lnTo>
                  <a:lnTo>
                    <a:pt x="1363107" y="220435"/>
                  </a:lnTo>
                  <a:lnTo>
                    <a:pt x="1354596" y="219500"/>
                  </a:lnTo>
                  <a:lnTo>
                    <a:pt x="1350013" y="211083"/>
                  </a:lnTo>
                  <a:lnTo>
                    <a:pt x="1339164" y="208464"/>
                  </a:lnTo>
                  <a:lnTo>
                    <a:pt x="1333740" y="207248"/>
                  </a:lnTo>
                  <a:lnTo>
                    <a:pt x="1329064" y="205845"/>
                  </a:lnTo>
                  <a:lnTo>
                    <a:pt x="1328784" y="206032"/>
                  </a:lnTo>
                  <a:lnTo>
                    <a:pt x="1329906" y="209119"/>
                  </a:lnTo>
                  <a:lnTo>
                    <a:pt x="1329999" y="209493"/>
                  </a:lnTo>
                  <a:lnTo>
                    <a:pt x="1330654" y="209586"/>
                  </a:lnTo>
                  <a:lnTo>
                    <a:pt x="1325977" y="212766"/>
                  </a:lnTo>
                  <a:lnTo>
                    <a:pt x="1320460" y="217723"/>
                  </a:lnTo>
                  <a:lnTo>
                    <a:pt x="1315409" y="216133"/>
                  </a:lnTo>
                  <a:lnTo>
                    <a:pt x="1311107" y="215011"/>
                  </a:lnTo>
                  <a:lnTo>
                    <a:pt x="1304280" y="217723"/>
                  </a:lnTo>
                  <a:lnTo>
                    <a:pt x="1300633" y="205939"/>
                  </a:lnTo>
                  <a:lnTo>
                    <a:pt x="1298762" y="206126"/>
                  </a:lnTo>
                  <a:lnTo>
                    <a:pt x="1297640" y="206126"/>
                  </a:lnTo>
                  <a:lnTo>
                    <a:pt x="1296518" y="205565"/>
                  </a:lnTo>
                  <a:lnTo>
                    <a:pt x="1291280" y="202853"/>
                  </a:lnTo>
                  <a:lnTo>
                    <a:pt x="1278654" y="196025"/>
                  </a:lnTo>
                  <a:lnTo>
                    <a:pt x="1273324" y="193126"/>
                  </a:lnTo>
                  <a:lnTo>
                    <a:pt x="1271079" y="191910"/>
                  </a:lnTo>
                  <a:lnTo>
                    <a:pt x="1269863" y="191162"/>
                  </a:lnTo>
                  <a:lnTo>
                    <a:pt x="1264720" y="189572"/>
                  </a:lnTo>
                  <a:lnTo>
                    <a:pt x="1264346" y="189198"/>
                  </a:lnTo>
                  <a:lnTo>
                    <a:pt x="1263971" y="188169"/>
                  </a:lnTo>
                  <a:lnTo>
                    <a:pt x="1259202" y="186954"/>
                  </a:lnTo>
                  <a:lnTo>
                    <a:pt x="1259015" y="187141"/>
                  </a:lnTo>
                  <a:lnTo>
                    <a:pt x="1258266" y="186392"/>
                  </a:lnTo>
                  <a:lnTo>
                    <a:pt x="1257986" y="186018"/>
                  </a:lnTo>
                  <a:lnTo>
                    <a:pt x="1256303" y="184335"/>
                  </a:lnTo>
                  <a:lnTo>
                    <a:pt x="1255742" y="183213"/>
                  </a:lnTo>
                  <a:lnTo>
                    <a:pt x="1255274" y="181436"/>
                  </a:lnTo>
                  <a:lnTo>
                    <a:pt x="1254993" y="180688"/>
                  </a:lnTo>
                  <a:lnTo>
                    <a:pt x="1254432" y="179565"/>
                  </a:lnTo>
                  <a:lnTo>
                    <a:pt x="1253777" y="178724"/>
                  </a:lnTo>
                  <a:lnTo>
                    <a:pt x="1253310" y="178162"/>
                  </a:lnTo>
                  <a:lnTo>
                    <a:pt x="1252749" y="177695"/>
                  </a:lnTo>
                  <a:lnTo>
                    <a:pt x="1250130" y="175731"/>
                  </a:lnTo>
                  <a:lnTo>
                    <a:pt x="1249475" y="174983"/>
                  </a:lnTo>
                  <a:lnTo>
                    <a:pt x="1249288" y="174234"/>
                  </a:lnTo>
                  <a:lnTo>
                    <a:pt x="1249288" y="172458"/>
                  </a:lnTo>
                  <a:lnTo>
                    <a:pt x="1248914" y="170681"/>
                  </a:lnTo>
                  <a:lnTo>
                    <a:pt x="1248259" y="165163"/>
                  </a:lnTo>
                  <a:lnTo>
                    <a:pt x="1247605" y="164321"/>
                  </a:lnTo>
                  <a:lnTo>
                    <a:pt x="1246763" y="163479"/>
                  </a:lnTo>
                  <a:lnTo>
                    <a:pt x="1246389" y="162918"/>
                  </a:lnTo>
                  <a:lnTo>
                    <a:pt x="1237691" y="169184"/>
                  </a:lnTo>
                  <a:lnTo>
                    <a:pt x="1238533" y="174234"/>
                  </a:lnTo>
                  <a:lnTo>
                    <a:pt x="1230023" y="181810"/>
                  </a:lnTo>
                  <a:lnTo>
                    <a:pt x="1224131" y="188731"/>
                  </a:lnTo>
                  <a:lnTo>
                    <a:pt x="1223943" y="188731"/>
                  </a:lnTo>
                  <a:lnTo>
                    <a:pt x="1223850" y="188637"/>
                  </a:lnTo>
                  <a:lnTo>
                    <a:pt x="1223569" y="188731"/>
                  </a:lnTo>
                  <a:lnTo>
                    <a:pt x="1223101" y="189292"/>
                  </a:lnTo>
                  <a:lnTo>
                    <a:pt x="1222634" y="189572"/>
                  </a:lnTo>
                  <a:lnTo>
                    <a:pt x="1221979" y="189572"/>
                  </a:lnTo>
                  <a:lnTo>
                    <a:pt x="1221512" y="189666"/>
                  </a:lnTo>
                  <a:lnTo>
                    <a:pt x="1221044" y="190227"/>
                  </a:lnTo>
                  <a:lnTo>
                    <a:pt x="1220857" y="190601"/>
                  </a:lnTo>
                  <a:lnTo>
                    <a:pt x="1215900" y="192939"/>
                  </a:lnTo>
                  <a:lnTo>
                    <a:pt x="1207951" y="198551"/>
                  </a:lnTo>
                  <a:lnTo>
                    <a:pt x="1203742" y="201543"/>
                  </a:lnTo>
                  <a:lnTo>
                    <a:pt x="1198692" y="203881"/>
                  </a:lnTo>
                  <a:lnTo>
                    <a:pt x="1193361" y="203414"/>
                  </a:lnTo>
                  <a:lnTo>
                    <a:pt x="1187750" y="200234"/>
                  </a:lnTo>
                  <a:lnTo>
                    <a:pt x="1184289" y="197802"/>
                  </a:lnTo>
                  <a:lnTo>
                    <a:pt x="1182793" y="197802"/>
                  </a:lnTo>
                  <a:lnTo>
                    <a:pt x="1180361" y="199205"/>
                  </a:lnTo>
                  <a:lnTo>
                    <a:pt x="1172879" y="200702"/>
                  </a:lnTo>
                  <a:lnTo>
                    <a:pt x="1168484" y="192191"/>
                  </a:lnTo>
                  <a:lnTo>
                    <a:pt x="1167174" y="189759"/>
                  </a:lnTo>
                  <a:lnTo>
                    <a:pt x="1164369" y="184896"/>
                  </a:lnTo>
                  <a:lnTo>
                    <a:pt x="1163714" y="183306"/>
                  </a:lnTo>
                  <a:lnTo>
                    <a:pt x="1163901" y="181436"/>
                  </a:lnTo>
                  <a:lnTo>
                    <a:pt x="1165865" y="180594"/>
                  </a:lnTo>
                  <a:lnTo>
                    <a:pt x="1167174" y="179939"/>
                  </a:lnTo>
                  <a:lnTo>
                    <a:pt x="1166987" y="178911"/>
                  </a:lnTo>
                  <a:lnTo>
                    <a:pt x="1169513" y="178537"/>
                  </a:lnTo>
                  <a:lnTo>
                    <a:pt x="1168858" y="173393"/>
                  </a:lnTo>
                  <a:lnTo>
                    <a:pt x="1168484" y="168623"/>
                  </a:lnTo>
                  <a:lnTo>
                    <a:pt x="1165678" y="158710"/>
                  </a:lnTo>
                  <a:lnTo>
                    <a:pt x="1164182" y="153940"/>
                  </a:lnTo>
                  <a:lnTo>
                    <a:pt x="1162686" y="149357"/>
                  </a:lnTo>
                  <a:lnTo>
                    <a:pt x="1160067" y="139444"/>
                  </a:lnTo>
                  <a:lnTo>
                    <a:pt x="1159599" y="138789"/>
                  </a:lnTo>
                  <a:lnTo>
                    <a:pt x="1155858" y="141221"/>
                  </a:lnTo>
                  <a:lnTo>
                    <a:pt x="1155671" y="141034"/>
                  </a:lnTo>
                  <a:lnTo>
                    <a:pt x="1152211" y="138602"/>
                  </a:lnTo>
                  <a:lnTo>
                    <a:pt x="1146225" y="134674"/>
                  </a:lnTo>
                  <a:lnTo>
                    <a:pt x="1138369" y="129717"/>
                  </a:lnTo>
                  <a:lnTo>
                    <a:pt x="1130981" y="125134"/>
                  </a:lnTo>
                  <a:lnTo>
                    <a:pt x="1127240" y="122890"/>
                  </a:lnTo>
                  <a:lnTo>
                    <a:pt x="1125931" y="122048"/>
                  </a:lnTo>
                  <a:lnTo>
                    <a:pt x="1123405" y="122890"/>
                  </a:lnTo>
                  <a:lnTo>
                    <a:pt x="1123125" y="121674"/>
                  </a:lnTo>
                  <a:lnTo>
                    <a:pt x="1118917" y="114192"/>
                  </a:lnTo>
                  <a:lnTo>
                    <a:pt x="1113679" y="118775"/>
                  </a:lnTo>
                  <a:lnTo>
                    <a:pt x="1109844" y="120926"/>
                  </a:lnTo>
                  <a:lnTo>
                    <a:pt x="1106010" y="124199"/>
                  </a:lnTo>
                  <a:lnTo>
                    <a:pt x="1104140" y="126163"/>
                  </a:lnTo>
                  <a:lnTo>
                    <a:pt x="1100679" y="129250"/>
                  </a:lnTo>
                  <a:lnTo>
                    <a:pt x="1093759" y="134861"/>
                  </a:lnTo>
                  <a:lnTo>
                    <a:pt x="1084967" y="143746"/>
                  </a:lnTo>
                  <a:lnTo>
                    <a:pt x="1079823" y="148422"/>
                  </a:lnTo>
                  <a:lnTo>
                    <a:pt x="1075241" y="151695"/>
                  </a:lnTo>
                  <a:lnTo>
                    <a:pt x="1068414" y="154688"/>
                  </a:lnTo>
                  <a:lnTo>
                    <a:pt x="1067104" y="155904"/>
                  </a:lnTo>
                  <a:lnTo>
                    <a:pt x="1052889" y="163292"/>
                  </a:lnTo>
                  <a:lnTo>
                    <a:pt x="1051112" y="164415"/>
                  </a:lnTo>
                  <a:lnTo>
                    <a:pt x="1049802" y="165350"/>
                  </a:lnTo>
                  <a:lnTo>
                    <a:pt x="1049709" y="165630"/>
                  </a:lnTo>
                  <a:lnTo>
                    <a:pt x="1045407" y="162638"/>
                  </a:lnTo>
                  <a:lnTo>
                    <a:pt x="1038299" y="160112"/>
                  </a:lnTo>
                  <a:lnTo>
                    <a:pt x="1021558" y="162170"/>
                  </a:lnTo>
                  <a:lnTo>
                    <a:pt x="1018191" y="162170"/>
                  </a:lnTo>
                  <a:lnTo>
                    <a:pt x="1015479" y="162544"/>
                  </a:lnTo>
                  <a:lnTo>
                    <a:pt x="1012673" y="169745"/>
                  </a:lnTo>
                  <a:lnTo>
                    <a:pt x="1006501" y="174796"/>
                  </a:lnTo>
                  <a:lnTo>
                    <a:pt x="1011832" y="182090"/>
                  </a:lnTo>
                  <a:lnTo>
                    <a:pt x="1011738" y="192097"/>
                  </a:lnTo>
                  <a:lnTo>
                    <a:pt x="1021558" y="194436"/>
                  </a:lnTo>
                  <a:lnTo>
                    <a:pt x="1028479" y="196774"/>
                  </a:lnTo>
                  <a:lnTo>
                    <a:pt x="1030723" y="199766"/>
                  </a:lnTo>
                  <a:lnTo>
                    <a:pt x="1031565" y="201263"/>
                  </a:lnTo>
                  <a:lnTo>
                    <a:pt x="1020717" y="202198"/>
                  </a:lnTo>
                  <a:lnTo>
                    <a:pt x="1005753" y="203227"/>
                  </a:lnTo>
                  <a:lnTo>
                    <a:pt x="1004911" y="203040"/>
                  </a:lnTo>
                  <a:lnTo>
                    <a:pt x="1003602" y="203133"/>
                  </a:lnTo>
                  <a:lnTo>
                    <a:pt x="966660" y="205845"/>
                  </a:lnTo>
                  <a:lnTo>
                    <a:pt x="962732" y="202479"/>
                  </a:lnTo>
                  <a:lnTo>
                    <a:pt x="938042" y="203227"/>
                  </a:lnTo>
                  <a:lnTo>
                    <a:pt x="935236" y="203040"/>
                  </a:lnTo>
                  <a:lnTo>
                    <a:pt x="934862" y="202759"/>
                  </a:lnTo>
                  <a:lnTo>
                    <a:pt x="932898" y="201637"/>
                  </a:lnTo>
                  <a:lnTo>
                    <a:pt x="932056" y="200421"/>
                  </a:lnTo>
                  <a:lnTo>
                    <a:pt x="928970" y="197989"/>
                  </a:lnTo>
                  <a:lnTo>
                    <a:pt x="923171" y="192285"/>
                  </a:lnTo>
                  <a:lnTo>
                    <a:pt x="923078" y="192004"/>
                  </a:lnTo>
                  <a:lnTo>
                    <a:pt x="921675" y="190508"/>
                  </a:lnTo>
                  <a:lnTo>
                    <a:pt x="915315" y="182839"/>
                  </a:lnTo>
                  <a:lnTo>
                    <a:pt x="913165" y="181155"/>
                  </a:lnTo>
                  <a:lnTo>
                    <a:pt x="911107" y="178162"/>
                  </a:lnTo>
                  <a:lnTo>
                    <a:pt x="912042" y="176853"/>
                  </a:lnTo>
                  <a:lnTo>
                    <a:pt x="915128" y="175357"/>
                  </a:lnTo>
                  <a:lnTo>
                    <a:pt x="918495" y="172832"/>
                  </a:lnTo>
                  <a:lnTo>
                    <a:pt x="919992" y="168249"/>
                  </a:lnTo>
                  <a:lnTo>
                    <a:pt x="919804" y="167127"/>
                  </a:lnTo>
                  <a:lnTo>
                    <a:pt x="916625" y="164134"/>
                  </a:lnTo>
                  <a:lnTo>
                    <a:pt x="911481" y="163292"/>
                  </a:lnTo>
                  <a:lnTo>
                    <a:pt x="910358" y="163292"/>
                  </a:lnTo>
                  <a:lnTo>
                    <a:pt x="908675" y="162825"/>
                  </a:lnTo>
                  <a:lnTo>
                    <a:pt x="902970" y="160767"/>
                  </a:lnTo>
                  <a:lnTo>
                    <a:pt x="901661" y="160299"/>
                  </a:lnTo>
                  <a:lnTo>
                    <a:pt x="899977" y="159551"/>
                  </a:lnTo>
                  <a:lnTo>
                    <a:pt x="897172" y="158055"/>
                  </a:lnTo>
                  <a:lnTo>
                    <a:pt x="902128" y="152724"/>
                  </a:lnTo>
                  <a:lnTo>
                    <a:pt x="905121" y="150292"/>
                  </a:lnTo>
                  <a:lnTo>
                    <a:pt x="908675" y="147580"/>
                  </a:lnTo>
                  <a:lnTo>
                    <a:pt x="914193" y="141221"/>
                  </a:lnTo>
                  <a:lnTo>
                    <a:pt x="916344" y="138882"/>
                  </a:lnTo>
                  <a:lnTo>
                    <a:pt x="919524" y="135983"/>
                  </a:lnTo>
                  <a:lnTo>
                    <a:pt x="919431" y="135890"/>
                  </a:lnTo>
                  <a:lnTo>
                    <a:pt x="925416" y="131307"/>
                  </a:lnTo>
                  <a:lnTo>
                    <a:pt x="924668" y="130465"/>
                  </a:lnTo>
                  <a:lnTo>
                    <a:pt x="922984" y="128782"/>
                  </a:lnTo>
                  <a:lnTo>
                    <a:pt x="920833" y="128876"/>
                  </a:lnTo>
                  <a:lnTo>
                    <a:pt x="915222" y="128595"/>
                  </a:lnTo>
                  <a:lnTo>
                    <a:pt x="913538" y="128408"/>
                  </a:lnTo>
                  <a:lnTo>
                    <a:pt x="909236" y="128595"/>
                  </a:lnTo>
                  <a:lnTo>
                    <a:pt x="908488" y="128408"/>
                  </a:lnTo>
                  <a:lnTo>
                    <a:pt x="896237" y="125602"/>
                  </a:lnTo>
                  <a:lnTo>
                    <a:pt x="877906" y="125415"/>
                  </a:lnTo>
                  <a:lnTo>
                    <a:pt x="874258" y="120552"/>
                  </a:lnTo>
                  <a:lnTo>
                    <a:pt x="873697" y="120832"/>
                  </a:lnTo>
                  <a:lnTo>
                    <a:pt x="873230" y="120832"/>
                  </a:lnTo>
                  <a:lnTo>
                    <a:pt x="856489" y="106430"/>
                  </a:lnTo>
                  <a:lnTo>
                    <a:pt x="850597" y="102221"/>
                  </a:lnTo>
                  <a:lnTo>
                    <a:pt x="839748" y="93149"/>
                  </a:lnTo>
                  <a:lnTo>
                    <a:pt x="806080" y="56862"/>
                  </a:lnTo>
                  <a:lnTo>
                    <a:pt x="805332" y="56021"/>
                  </a:lnTo>
                  <a:lnTo>
                    <a:pt x="794390" y="45827"/>
                  </a:lnTo>
                  <a:lnTo>
                    <a:pt x="779239" y="28431"/>
                  </a:lnTo>
                  <a:lnTo>
                    <a:pt x="756793" y="20575"/>
                  </a:lnTo>
                  <a:lnTo>
                    <a:pt x="744635" y="17489"/>
                  </a:lnTo>
                  <a:lnTo>
                    <a:pt x="733132" y="15244"/>
                  </a:lnTo>
                  <a:lnTo>
                    <a:pt x="720225" y="10662"/>
                  </a:lnTo>
                  <a:lnTo>
                    <a:pt x="709470" y="4583"/>
                  </a:lnTo>
                  <a:lnTo>
                    <a:pt x="699650" y="0"/>
                  </a:lnTo>
                  <a:lnTo>
                    <a:pt x="689737" y="0"/>
                  </a:lnTo>
                  <a:lnTo>
                    <a:pt x="682068" y="1496"/>
                  </a:lnTo>
                  <a:lnTo>
                    <a:pt x="672154" y="2993"/>
                  </a:lnTo>
                  <a:lnTo>
                    <a:pt x="664485" y="3741"/>
                  </a:lnTo>
                  <a:lnTo>
                    <a:pt x="657191" y="2619"/>
                  </a:lnTo>
                  <a:lnTo>
                    <a:pt x="654104" y="2432"/>
                  </a:lnTo>
                  <a:lnTo>
                    <a:pt x="653637" y="2058"/>
                  </a:lnTo>
                  <a:lnTo>
                    <a:pt x="652140" y="2338"/>
                  </a:lnTo>
                  <a:lnTo>
                    <a:pt x="662241" y="21230"/>
                  </a:lnTo>
                  <a:lnTo>
                    <a:pt x="704326" y="61725"/>
                  </a:lnTo>
                  <a:lnTo>
                    <a:pt x="707225" y="64625"/>
                  </a:lnTo>
                  <a:lnTo>
                    <a:pt x="716391" y="81366"/>
                  </a:lnTo>
                  <a:lnTo>
                    <a:pt x="717139" y="94365"/>
                  </a:lnTo>
                  <a:lnTo>
                    <a:pt x="718729" y="102782"/>
                  </a:lnTo>
                  <a:lnTo>
                    <a:pt x="717139" y="111854"/>
                  </a:lnTo>
                  <a:lnTo>
                    <a:pt x="717887" y="118027"/>
                  </a:lnTo>
                  <a:lnTo>
                    <a:pt x="719477" y="122609"/>
                  </a:lnTo>
                  <a:lnTo>
                    <a:pt x="720973" y="127192"/>
                  </a:lnTo>
                  <a:lnTo>
                    <a:pt x="728549" y="136264"/>
                  </a:lnTo>
                  <a:lnTo>
                    <a:pt x="736966" y="147019"/>
                  </a:lnTo>
                  <a:lnTo>
                    <a:pt x="740800" y="160767"/>
                  </a:lnTo>
                  <a:lnTo>
                    <a:pt x="753052" y="173767"/>
                  </a:lnTo>
                  <a:lnTo>
                    <a:pt x="750807" y="176947"/>
                  </a:lnTo>
                  <a:lnTo>
                    <a:pt x="750152" y="177695"/>
                  </a:lnTo>
                  <a:lnTo>
                    <a:pt x="747908" y="179752"/>
                  </a:lnTo>
                  <a:lnTo>
                    <a:pt x="743513" y="184429"/>
                  </a:lnTo>
                  <a:lnTo>
                    <a:pt x="740800" y="190788"/>
                  </a:lnTo>
                  <a:lnTo>
                    <a:pt x="739585" y="193407"/>
                  </a:lnTo>
                  <a:lnTo>
                    <a:pt x="738088" y="197054"/>
                  </a:lnTo>
                  <a:lnTo>
                    <a:pt x="736498" y="200702"/>
                  </a:lnTo>
                  <a:lnTo>
                    <a:pt x="736498" y="202572"/>
                  </a:lnTo>
                  <a:lnTo>
                    <a:pt x="736498" y="204630"/>
                  </a:lnTo>
                  <a:lnTo>
                    <a:pt x="733225" y="220248"/>
                  </a:lnTo>
                  <a:lnTo>
                    <a:pt x="732290" y="222399"/>
                  </a:lnTo>
                  <a:lnTo>
                    <a:pt x="731074" y="225205"/>
                  </a:lnTo>
                  <a:lnTo>
                    <a:pt x="729390" y="228946"/>
                  </a:lnTo>
                  <a:lnTo>
                    <a:pt x="726585" y="235025"/>
                  </a:lnTo>
                  <a:lnTo>
                    <a:pt x="724714" y="239233"/>
                  </a:lnTo>
                  <a:lnTo>
                    <a:pt x="723125" y="242600"/>
                  </a:lnTo>
                  <a:lnTo>
                    <a:pt x="721160" y="246902"/>
                  </a:lnTo>
                  <a:lnTo>
                    <a:pt x="719010" y="251298"/>
                  </a:lnTo>
                  <a:lnTo>
                    <a:pt x="716765" y="256629"/>
                  </a:lnTo>
                  <a:lnTo>
                    <a:pt x="715456" y="259434"/>
                  </a:lnTo>
                  <a:lnTo>
                    <a:pt x="713491" y="262427"/>
                  </a:lnTo>
                  <a:lnTo>
                    <a:pt x="711153" y="265888"/>
                  </a:lnTo>
                  <a:lnTo>
                    <a:pt x="710031" y="267665"/>
                  </a:lnTo>
                  <a:lnTo>
                    <a:pt x="708441" y="270003"/>
                  </a:lnTo>
                  <a:lnTo>
                    <a:pt x="709657" y="282535"/>
                  </a:lnTo>
                  <a:lnTo>
                    <a:pt x="708535" y="283563"/>
                  </a:lnTo>
                  <a:lnTo>
                    <a:pt x="708535" y="283938"/>
                  </a:lnTo>
                  <a:lnTo>
                    <a:pt x="707787" y="284779"/>
                  </a:lnTo>
                  <a:lnTo>
                    <a:pt x="702082" y="290671"/>
                  </a:lnTo>
                  <a:lnTo>
                    <a:pt x="697592" y="295909"/>
                  </a:lnTo>
                  <a:lnTo>
                    <a:pt x="695629" y="297031"/>
                  </a:lnTo>
                  <a:lnTo>
                    <a:pt x="691981" y="300772"/>
                  </a:lnTo>
                  <a:lnTo>
                    <a:pt x="688333" y="302549"/>
                  </a:lnTo>
                  <a:lnTo>
                    <a:pt x="681133" y="305355"/>
                  </a:lnTo>
                  <a:lnTo>
                    <a:pt x="680197" y="304513"/>
                  </a:lnTo>
                  <a:lnTo>
                    <a:pt x="645219" y="367361"/>
                  </a:lnTo>
                  <a:lnTo>
                    <a:pt x="628011" y="393080"/>
                  </a:lnTo>
                  <a:lnTo>
                    <a:pt x="627543" y="393080"/>
                  </a:lnTo>
                  <a:lnTo>
                    <a:pt x="626421" y="399252"/>
                  </a:lnTo>
                  <a:lnTo>
                    <a:pt x="643442" y="426094"/>
                  </a:lnTo>
                  <a:lnTo>
                    <a:pt x="644003" y="426935"/>
                  </a:lnTo>
                  <a:lnTo>
                    <a:pt x="621838" y="463970"/>
                  </a:lnTo>
                  <a:lnTo>
                    <a:pt x="620249" y="485013"/>
                  </a:lnTo>
                  <a:lnTo>
                    <a:pt x="643816" y="499135"/>
                  </a:lnTo>
                  <a:lnTo>
                    <a:pt x="679262" y="513258"/>
                  </a:lnTo>
                  <a:lnTo>
                    <a:pt x="685622" y="520833"/>
                  </a:lnTo>
                  <a:lnTo>
                    <a:pt x="690017" y="523077"/>
                  </a:lnTo>
                  <a:lnTo>
                    <a:pt x="690017" y="524013"/>
                  </a:lnTo>
                  <a:lnTo>
                    <a:pt x="686089" y="536171"/>
                  </a:lnTo>
                  <a:lnTo>
                    <a:pt x="676549" y="547113"/>
                  </a:lnTo>
                  <a:lnTo>
                    <a:pt x="666262" y="572177"/>
                  </a:lnTo>
                  <a:lnTo>
                    <a:pt x="664579" y="577134"/>
                  </a:lnTo>
                  <a:lnTo>
                    <a:pt x="648960" y="624270"/>
                  </a:lnTo>
                  <a:lnTo>
                    <a:pt x="625766" y="607249"/>
                  </a:lnTo>
                  <a:lnTo>
                    <a:pt x="624925" y="599580"/>
                  </a:lnTo>
                  <a:lnTo>
                    <a:pt x="622867" y="584336"/>
                  </a:lnTo>
                  <a:lnTo>
                    <a:pt x="620903" y="581810"/>
                  </a:lnTo>
                  <a:lnTo>
                    <a:pt x="604349" y="562731"/>
                  </a:lnTo>
                  <a:lnTo>
                    <a:pt x="603508" y="561983"/>
                  </a:lnTo>
                  <a:lnTo>
                    <a:pt x="587141" y="557120"/>
                  </a:lnTo>
                  <a:lnTo>
                    <a:pt x="576666" y="548983"/>
                  </a:lnTo>
                  <a:lnTo>
                    <a:pt x="563573" y="567408"/>
                  </a:lnTo>
                  <a:lnTo>
                    <a:pt x="549264" y="579566"/>
                  </a:lnTo>
                  <a:lnTo>
                    <a:pt x="541315" y="586299"/>
                  </a:lnTo>
                  <a:lnTo>
                    <a:pt x="534862" y="599393"/>
                  </a:lnTo>
                  <a:lnTo>
                    <a:pt x="541969" y="606968"/>
                  </a:lnTo>
                  <a:lnTo>
                    <a:pt x="555998" y="621932"/>
                  </a:lnTo>
                  <a:lnTo>
                    <a:pt x="560487" y="629227"/>
                  </a:lnTo>
                  <a:lnTo>
                    <a:pt x="563947" y="634838"/>
                  </a:lnTo>
                  <a:lnTo>
                    <a:pt x="566285" y="639047"/>
                  </a:lnTo>
                  <a:lnTo>
                    <a:pt x="567501" y="640917"/>
                  </a:lnTo>
                  <a:lnTo>
                    <a:pt x="569372" y="647464"/>
                  </a:lnTo>
                  <a:lnTo>
                    <a:pt x="568343" y="651766"/>
                  </a:lnTo>
                  <a:lnTo>
                    <a:pt x="566379" y="672060"/>
                  </a:lnTo>
                  <a:lnTo>
                    <a:pt x="565631" y="702923"/>
                  </a:lnTo>
                  <a:lnTo>
                    <a:pt x="563947" y="713024"/>
                  </a:lnTo>
                  <a:lnTo>
                    <a:pt x="565724" y="726772"/>
                  </a:lnTo>
                  <a:lnTo>
                    <a:pt x="563105" y="750246"/>
                  </a:lnTo>
                  <a:lnTo>
                    <a:pt x="563386" y="764930"/>
                  </a:lnTo>
                  <a:lnTo>
                    <a:pt x="559365" y="776340"/>
                  </a:lnTo>
                  <a:lnTo>
                    <a:pt x="553005" y="782886"/>
                  </a:lnTo>
                  <a:lnTo>
                    <a:pt x="532149" y="804584"/>
                  </a:lnTo>
                  <a:lnTo>
                    <a:pt x="519804" y="817864"/>
                  </a:lnTo>
                  <a:lnTo>
                    <a:pt x="513351" y="813562"/>
                  </a:lnTo>
                  <a:lnTo>
                    <a:pt x="488754" y="795044"/>
                  </a:lnTo>
                  <a:lnTo>
                    <a:pt x="478560" y="799720"/>
                  </a:lnTo>
                  <a:lnTo>
                    <a:pt x="471266" y="802900"/>
                  </a:lnTo>
                  <a:lnTo>
                    <a:pt x="468366" y="811317"/>
                  </a:lnTo>
                  <a:lnTo>
                    <a:pt x="458359" y="838813"/>
                  </a:lnTo>
                  <a:lnTo>
                    <a:pt x="451812" y="857518"/>
                  </a:lnTo>
                  <a:lnTo>
                    <a:pt x="446762" y="871359"/>
                  </a:lnTo>
                  <a:lnTo>
                    <a:pt x="426467" y="882582"/>
                  </a:lnTo>
                  <a:lnTo>
                    <a:pt x="415525" y="888568"/>
                  </a:lnTo>
                  <a:lnTo>
                    <a:pt x="404583" y="894553"/>
                  </a:lnTo>
                  <a:lnTo>
                    <a:pt x="397756" y="898575"/>
                  </a:lnTo>
                  <a:lnTo>
                    <a:pt x="388123" y="904092"/>
                  </a:lnTo>
                  <a:lnTo>
                    <a:pt x="378677" y="909236"/>
                  </a:lnTo>
                  <a:lnTo>
                    <a:pt x="383821" y="919056"/>
                  </a:lnTo>
                  <a:lnTo>
                    <a:pt x="389245" y="928689"/>
                  </a:lnTo>
                  <a:lnTo>
                    <a:pt x="397101" y="938696"/>
                  </a:lnTo>
                  <a:lnTo>
                    <a:pt x="402713" y="945430"/>
                  </a:lnTo>
                  <a:lnTo>
                    <a:pt x="405331" y="948797"/>
                  </a:lnTo>
                  <a:lnTo>
                    <a:pt x="411036" y="956279"/>
                  </a:lnTo>
                  <a:lnTo>
                    <a:pt x="420014" y="967876"/>
                  </a:lnTo>
                  <a:lnTo>
                    <a:pt x="419640" y="968343"/>
                  </a:lnTo>
                  <a:lnTo>
                    <a:pt x="420389" y="969653"/>
                  </a:lnTo>
                  <a:lnTo>
                    <a:pt x="419547" y="978070"/>
                  </a:lnTo>
                  <a:lnTo>
                    <a:pt x="418798" y="985271"/>
                  </a:lnTo>
                  <a:lnTo>
                    <a:pt x="417583" y="996962"/>
                  </a:lnTo>
                  <a:lnTo>
                    <a:pt x="416180" y="1009774"/>
                  </a:lnTo>
                  <a:lnTo>
                    <a:pt x="415151" y="1020062"/>
                  </a:lnTo>
                  <a:lnTo>
                    <a:pt x="412813" y="1040918"/>
                  </a:lnTo>
                  <a:lnTo>
                    <a:pt x="411878" y="1049896"/>
                  </a:lnTo>
                  <a:lnTo>
                    <a:pt x="411223" y="1056630"/>
                  </a:lnTo>
                  <a:lnTo>
                    <a:pt x="410101" y="1065327"/>
                  </a:lnTo>
                  <a:lnTo>
                    <a:pt x="410007" y="1065889"/>
                  </a:lnTo>
                  <a:lnTo>
                    <a:pt x="405705" y="1073558"/>
                  </a:lnTo>
                  <a:lnTo>
                    <a:pt x="407389" y="1084687"/>
                  </a:lnTo>
                  <a:lnTo>
                    <a:pt x="395044" y="1091982"/>
                  </a:lnTo>
                  <a:lnTo>
                    <a:pt x="380173" y="1100679"/>
                  </a:lnTo>
                  <a:lnTo>
                    <a:pt x="373346" y="1104514"/>
                  </a:lnTo>
                  <a:lnTo>
                    <a:pt x="362684" y="1111060"/>
                  </a:lnTo>
                  <a:lnTo>
                    <a:pt x="349872" y="1118636"/>
                  </a:lnTo>
                  <a:lnTo>
                    <a:pt x="335656" y="1127240"/>
                  </a:lnTo>
                  <a:lnTo>
                    <a:pt x="324995" y="1122096"/>
                  </a:lnTo>
                  <a:lnTo>
                    <a:pt x="311807" y="1145851"/>
                  </a:lnTo>
                  <a:lnTo>
                    <a:pt x="253823" y="1094974"/>
                  </a:lnTo>
                  <a:lnTo>
                    <a:pt x="245312" y="1087118"/>
                  </a:lnTo>
                  <a:lnTo>
                    <a:pt x="237176" y="1091982"/>
                  </a:lnTo>
                  <a:lnTo>
                    <a:pt x="229039" y="1096658"/>
                  </a:lnTo>
                  <a:lnTo>
                    <a:pt x="223802" y="1099744"/>
                  </a:lnTo>
                  <a:lnTo>
                    <a:pt x="222306" y="1100773"/>
                  </a:lnTo>
                  <a:lnTo>
                    <a:pt x="220061" y="1101708"/>
                  </a:lnTo>
                  <a:lnTo>
                    <a:pt x="217536" y="1103204"/>
                  </a:lnTo>
                  <a:lnTo>
                    <a:pt x="215478" y="1104420"/>
                  </a:lnTo>
                  <a:lnTo>
                    <a:pt x="214169" y="1104981"/>
                  </a:lnTo>
                  <a:lnTo>
                    <a:pt x="207529" y="1093478"/>
                  </a:lnTo>
                  <a:lnTo>
                    <a:pt x="206219" y="1092636"/>
                  </a:lnTo>
                  <a:lnTo>
                    <a:pt x="198925" y="1090111"/>
                  </a:lnTo>
                  <a:lnTo>
                    <a:pt x="197896" y="1089924"/>
                  </a:lnTo>
                  <a:lnTo>
                    <a:pt x="197709" y="1089456"/>
                  </a:lnTo>
                  <a:lnTo>
                    <a:pt x="196961" y="1089082"/>
                  </a:lnTo>
                  <a:lnTo>
                    <a:pt x="195277" y="1089269"/>
                  </a:lnTo>
                  <a:lnTo>
                    <a:pt x="194435" y="1089456"/>
                  </a:lnTo>
                  <a:lnTo>
                    <a:pt x="193781" y="1089176"/>
                  </a:lnTo>
                  <a:lnTo>
                    <a:pt x="193407" y="1088428"/>
                  </a:lnTo>
                  <a:lnTo>
                    <a:pt x="192846" y="1087960"/>
                  </a:lnTo>
                  <a:lnTo>
                    <a:pt x="192285" y="1087118"/>
                  </a:lnTo>
                  <a:lnTo>
                    <a:pt x="192191" y="1086464"/>
                  </a:lnTo>
                  <a:lnTo>
                    <a:pt x="191817" y="1085809"/>
                  </a:lnTo>
                  <a:lnTo>
                    <a:pt x="191443" y="1085529"/>
                  </a:lnTo>
                  <a:lnTo>
                    <a:pt x="190508" y="1085154"/>
                  </a:lnTo>
                  <a:lnTo>
                    <a:pt x="190134" y="1084780"/>
                  </a:lnTo>
                  <a:lnTo>
                    <a:pt x="189666" y="1084500"/>
                  </a:lnTo>
                  <a:lnTo>
                    <a:pt x="188918" y="1084500"/>
                  </a:lnTo>
                  <a:lnTo>
                    <a:pt x="187421" y="1085529"/>
                  </a:lnTo>
                  <a:lnTo>
                    <a:pt x="186766" y="1085715"/>
                  </a:lnTo>
                  <a:lnTo>
                    <a:pt x="185457" y="1086370"/>
                  </a:lnTo>
                  <a:lnTo>
                    <a:pt x="185083" y="1086183"/>
                  </a:lnTo>
                  <a:lnTo>
                    <a:pt x="180688" y="1079636"/>
                  </a:lnTo>
                  <a:lnTo>
                    <a:pt x="181249" y="1072342"/>
                  </a:lnTo>
                  <a:lnTo>
                    <a:pt x="181904" y="1062989"/>
                  </a:lnTo>
                  <a:lnTo>
                    <a:pt x="182371" y="1056256"/>
                  </a:lnTo>
                  <a:lnTo>
                    <a:pt x="182932" y="1047184"/>
                  </a:lnTo>
                  <a:lnTo>
                    <a:pt x="177882" y="1043723"/>
                  </a:lnTo>
                  <a:lnTo>
                    <a:pt x="168716" y="1046529"/>
                  </a:lnTo>
                  <a:lnTo>
                    <a:pt x="167688" y="1046903"/>
                  </a:lnTo>
                  <a:lnTo>
                    <a:pt x="155530" y="1036429"/>
                  </a:lnTo>
                  <a:lnTo>
                    <a:pt x="154408" y="1030256"/>
                  </a:lnTo>
                  <a:lnTo>
                    <a:pt x="136731" y="1031098"/>
                  </a:lnTo>
                  <a:lnTo>
                    <a:pt x="138696" y="1039608"/>
                  </a:lnTo>
                  <a:lnTo>
                    <a:pt x="141220" y="1051954"/>
                  </a:lnTo>
                  <a:lnTo>
                    <a:pt x="137854" y="1049428"/>
                  </a:lnTo>
                  <a:lnTo>
                    <a:pt x="136451" y="1041479"/>
                  </a:lnTo>
                  <a:lnTo>
                    <a:pt x="122142" y="1036616"/>
                  </a:lnTo>
                  <a:lnTo>
                    <a:pt x="123544" y="1033997"/>
                  </a:lnTo>
                  <a:lnTo>
                    <a:pt x="122797" y="1032126"/>
                  </a:lnTo>
                  <a:lnTo>
                    <a:pt x="116624" y="1030256"/>
                  </a:lnTo>
                  <a:lnTo>
                    <a:pt x="109423" y="1027918"/>
                  </a:lnTo>
                  <a:lnTo>
                    <a:pt x="105494" y="1034558"/>
                  </a:lnTo>
                  <a:lnTo>
                    <a:pt x="98761" y="1045968"/>
                  </a:lnTo>
                  <a:lnTo>
                    <a:pt x="88660" y="1062615"/>
                  </a:lnTo>
                  <a:lnTo>
                    <a:pt x="81833" y="1073838"/>
                  </a:lnTo>
                  <a:lnTo>
                    <a:pt x="80898" y="1075615"/>
                  </a:lnTo>
                  <a:lnTo>
                    <a:pt x="79308" y="1080011"/>
                  </a:lnTo>
                  <a:lnTo>
                    <a:pt x="77063" y="1086744"/>
                  </a:lnTo>
                  <a:lnTo>
                    <a:pt x="73603" y="1096751"/>
                  </a:lnTo>
                  <a:lnTo>
                    <a:pt x="70423" y="1089456"/>
                  </a:lnTo>
                  <a:lnTo>
                    <a:pt x="57236" y="1094507"/>
                  </a:lnTo>
                  <a:lnTo>
                    <a:pt x="47229" y="1096938"/>
                  </a:lnTo>
                  <a:lnTo>
                    <a:pt x="47136" y="1098341"/>
                  </a:lnTo>
                  <a:lnTo>
                    <a:pt x="47042" y="1106384"/>
                  </a:lnTo>
                  <a:lnTo>
                    <a:pt x="49006" y="1113492"/>
                  </a:lnTo>
                  <a:lnTo>
                    <a:pt x="49941" y="1116765"/>
                  </a:lnTo>
                  <a:lnTo>
                    <a:pt x="52279" y="1125744"/>
                  </a:lnTo>
                  <a:lnTo>
                    <a:pt x="49567" y="1131355"/>
                  </a:lnTo>
                  <a:lnTo>
                    <a:pt x="48258" y="1134067"/>
                  </a:lnTo>
                  <a:lnTo>
                    <a:pt x="47229" y="1141736"/>
                  </a:lnTo>
                  <a:lnTo>
                    <a:pt x="47229" y="1142297"/>
                  </a:lnTo>
                  <a:lnTo>
                    <a:pt x="46575" y="1145851"/>
                  </a:lnTo>
                  <a:lnTo>
                    <a:pt x="46201" y="1146319"/>
                  </a:lnTo>
                  <a:lnTo>
                    <a:pt x="43675" y="1148376"/>
                  </a:lnTo>
                  <a:lnTo>
                    <a:pt x="40963" y="1149966"/>
                  </a:lnTo>
                  <a:lnTo>
                    <a:pt x="36942" y="1151837"/>
                  </a:lnTo>
                  <a:lnTo>
                    <a:pt x="36194" y="1152117"/>
                  </a:lnTo>
                  <a:lnTo>
                    <a:pt x="35259" y="1152678"/>
                  </a:lnTo>
                  <a:lnTo>
                    <a:pt x="33575" y="1155203"/>
                  </a:lnTo>
                  <a:lnTo>
                    <a:pt x="33388" y="1155765"/>
                  </a:lnTo>
                  <a:lnTo>
                    <a:pt x="34323" y="1160909"/>
                  </a:lnTo>
                  <a:lnTo>
                    <a:pt x="34417" y="1161657"/>
                  </a:lnTo>
                  <a:lnTo>
                    <a:pt x="35259" y="1165772"/>
                  </a:lnTo>
                  <a:lnTo>
                    <a:pt x="36006" y="1169045"/>
                  </a:lnTo>
                  <a:lnTo>
                    <a:pt x="37129" y="1174563"/>
                  </a:lnTo>
                  <a:lnTo>
                    <a:pt x="38812" y="1184289"/>
                  </a:lnTo>
                  <a:lnTo>
                    <a:pt x="40870" y="1195232"/>
                  </a:lnTo>
                  <a:lnTo>
                    <a:pt x="42366" y="1203649"/>
                  </a:lnTo>
                  <a:lnTo>
                    <a:pt x="44985" y="1217958"/>
                  </a:lnTo>
                  <a:lnTo>
                    <a:pt x="46107" y="1223476"/>
                  </a:lnTo>
                  <a:lnTo>
                    <a:pt x="46294" y="1223663"/>
                  </a:lnTo>
                  <a:lnTo>
                    <a:pt x="44611" y="1224598"/>
                  </a:lnTo>
                  <a:lnTo>
                    <a:pt x="47603" y="1232828"/>
                  </a:lnTo>
                  <a:lnTo>
                    <a:pt x="51625" y="1243770"/>
                  </a:lnTo>
                  <a:lnTo>
                    <a:pt x="52093" y="1245080"/>
                  </a:lnTo>
                  <a:lnTo>
                    <a:pt x="57143" y="1247324"/>
                  </a:lnTo>
                  <a:lnTo>
                    <a:pt x="67056" y="1251907"/>
                  </a:lnTo>
                  <a:lnTo>
                    <a:pt x="67337" y="1262288"/>
                  </a:lnTo>
                  <a:lnTo>
                    <a:pt x="67524" y="1270331"/>
                  </a:lnTo>
                  <a:lnTo>
                    <a:pt x="67898" y="1283705"/>
                  </a:lnTo>
                  <a:lnTo>
                    <a:pt x="68179" y="1297546"/>
                  </a:lnTo>
                  <a:lnTo>
                    <a:pt x="68366" y="1302410"/>
                  </a:lnTo>
                  <a:lnTo>
                    <a:pt x="65186" y="1303158"/>
                  </a:lnTo>
                  <a:lnTo>
                    <a:pt x="45920" y="1307179"/>
                  </a:lnTo>
                  <a:lnTo>
                    <a:pt x="25719" y="1311388"/>
                  </a:lnTo>
                  <a:lnTo>
                    <a:pt x="27963" y="1314381"/>
                  </a:lnTo>
                  <a:lnTo>
                    <a:pt x="25999" y="1319524"/>
                  </a:lnTo>
                  <a:lnTo>
                    <a:pt x="25064" y="1321863"/>
                  </a:lnTo>
                  <a:lnTo>
                    <a:pt x="24877" y="1322798"/>
                  </a:lnTo>
                  <a:lnTo>
                    <a:pt x="24690" y="1323265"/>
                  </a:lnTo>
                  <a:lnTo>
                    <a:pt x="24971" y="1323733"/>
                  </a:lnTo>
                  <a:lnTo>
                    <a:pt x="27776" y="1326632"/>
                  </a:lnTo>
                  <a:lnTo>
                    <a:pt x="30114" y="1328877"/>
                  </a:lnTo>
                  <a:lnTo>
                    <a:pt x="30956" y="1329625"/>
                  </a:lnTo>
                  <a:lnTo>
                    <a:pt x="33107" y="1330467"/>
                  </a:lnTo>
                  <a:lnTo>
                    <a:pt x="34043" y="1331121"/>
                  </a:lnTo>
                  <a:lnTo>
                    <a:pt x="35259" y="1332711"/>
                  </a:lnTo>
                  <a:lnTo>
                    <a:pt x="37222" y="1334301"/>
                  </a:lnTo>
                  <a:lnTo>
                    <a:pt x="38438" y="1335797"/>
                  </a:lnTo>
                  <a:lnTo>
                    <a:pt x="39093" y="1336359"/>
                  </a:lnTo>
                  <a:lnTo>
                    <a:pt x="39560" y="1336546"/>
                  </a:lnTo>
                  <a:lnTo>
                    <a:pt x="39935" y="1336359"/>
                  </a:lnTo>
                  <a:lnTo>
                    <a:pt x="39841" y="1337294"/>
                  </a:lnTo>
                  <a:lnTo>
                    <a:pt x="42179" y="1338884"/>
                  </a:lnTo>
                  <a:lnTo>
                    <a:pt x="43675" y="1341128"/>
                  </a:lnTo>
                  <a:lnTo>
                    <a:pt x="47790" y="1347488"/>
                  </a:lnTo>
                  <a:lnTo>
                    <a:pt x="49474" y="1350107"/>
                  </a:lnTo>
                  <a:lnTo>
                    <a:pt x="50316" y="1350574"/>
                  </a:lnTo>
                  <a:lnTo>
                    <a:pt x="53682" y="1351135"/>
                  </a:lnTo>
                  <a:lnTo>
                    <a:pt x="54524" y="1351135"/>
                  </a:lnTo>
                  <a:lnTo>
                    <a:pt x="59201" y="1351510"/>
                  </a:lnTo>
                  <a:lnTo>
                    <a:pt x="61913" y="1351603"/>
                  </a:lnTo>
                  <a:lnTo>
                    <a:pt x="61913" y="1352632"/>
                  </a:lnTo>
                  <a:lnTo>
                    <a:pt x="62193" y="1357869"/>
                  </a:lnTo>
                  <a:lnTo>
                    <a:pt x="62380" y="1359740"/>
                  </a:lnTo>
                  <a:lnTo>
                    <a:pt x="61913" y="1360020"/>
                  </a:lnTo>
                  <a:lnTo>
                    <a:pt x="57985" y="1363106"/>
                  </a:lnTo>
                  <a:lnTo>
                    <a:pt x="58171" y="1363481"/>
                  </a:lnTo>
                  <a:lnTo>
                    <a:pt x="59387" y="1365445"/>
                  </a:lnTo>
                  <a:lnTo>
                    <a:pt x="61071" y="1368250"/>
                  </a:lnTo>
                  <a:lnTo>
                    <a:pt x="63409" y="1371898"/>
                  </a:lnTo>
                  <a:lnTo>
                    <a:pt x="63877" y="1372085"/>
                  </a:lnTo>
                  <a:lnTo>
                    <a:pt x="63502" y="1373207"/>
                  </a:lnTo>
                  <a:lnTo>
                    <a:pt x="61913" y="1379660"/>
                  </a:lnTo>
                  <a:lnTo>
                    <a:pt x="60603" y="1385085"/>
                  </a:lnTo>
                  <a:lnTo>
                    <a:pt x="60229" y="1386581"/>
                  </a:lnTo>
                  <a:lnTo>
                    <a:pt x="59762" y="1387423"/>
                  </a:lnTo>
                  <a:lnTo>
                    <a:pt x="58359" y="1389574"/>
                  </a:lnTo>
                  <a:lnTo>
                    <a:pt x="54711" y="1394998"/>
                  </a:lnTo>
                  <a:lnTo>
                    <a:pt x="52467" y="1398365"/>
                  </a:lnTo>
                  <a:lnTo>
                    <a:pt x="50409" y="1401171"/>
                  </a:lnTo>
                  <a:lnTo>
                    <a:pt x="43114" y="1402854"/>
                  </a:lnTo>
                  <a:lnTo>
                    <a:pt x="38251" y="1403883"/>
                  </a:lnTo>
                  <a:lnTo>
                    <a:pt x="28057" y="1406127"/>
                  </a:lnTo>
                  <a:lnTo>
                    <a:pt x="27309" y="1405847"/>
                  </a:lnTo>
                  <a:lnTo>
                    <a:pt x="26374" y="1406408"/>
                  </a:lnTo>
                  <a:lnTo>
                    <a:pt x="22633" y="1408933"/>
                  </a:lnTo>
                  <a:lnTo>
                    <a:pt x="16928" y="1412954"/>
                  </a:lnTo>
                  <a:lnTo>
                    <a:pt x="5331" y="1420998"/>
                  </a:lnTo>
                  <a:lnTo>
                    <a:pt x="2244" y="1423336"/>
                  </a:lnTo>
                  <a:lnTo>
                    <a:pt x="3367" y="1425113"/>
                  </a:lnTo>
                  <a:lnTo>
                    <a:pt x="5705" y="1428854"/>
                  </a:lnTo>
                  <a:lnTo>
                    <a:pt x="6453" y="1431098"/>
                  </a:lnTo>
                  <a:lnTo>
                    <a:pt x="3367" y="1436896"/>
                  </a:lnTo>
                  <a:lnTo>
                    <a:pt x="0" y="1443163"/>
                  </a:lnTo>
                  <a:lnTo>
                    <a:pt x="1777" y="1444659"/>
                  </a:lnTo>
                  <a:lnTo>
                    <a:pt x="3460" y="1445968"/>
                  </a:lnTo>
                  <a:lnTo>
                    <a:pt x="7388" y="1445594"/>
                  </a:lnTo>
                  <a:lnTo>
                    <a:pt x="9352" y="1445220"/>
                  </a:lnTo>
                  <a:lnTo>
                    <a:pt x="10287" y="1446810"/>
                  </a:lnTo>
                  <a:lnTo>
                    <a:pt x="9540" y="1450364"/>
                  </a:lnTo>
                  <a:lnTo>
                    <a:pt x="7669" y="1458313"/>
                  </a:lnTo>
                  <a:lnTo>
                    <a:pt x="5518" y="1467759"/>
                  </a:lnTo>
                  <a:lnTo>
                    <a:pt x="4395" y="1472810"/>
                  </a:lnTo>
                  <a:lnTo>
                    <a:pt x="2432" y="1481881"/>
                  </a:lnTo>
                  <a:lnTo>
                    <a:pt x="1216" y="1487493"/>
                  </a:lnTo>
                  <a:lnTo>
                    <a:pt x="1683" y="1491515"/>
                  </a:lnTo>
                  <a:lnTo>
                    <a:pt x="13935" y="1494040"/>
                  </a:lnTo>
                  <a:lnTo>
                    <a:pt x="25064" y="1496284"/>
                  </a:lnTo>
                  <a:lnTo>
                    <a:pt x="30956" y="1497500"/>
                  </a:lnTo>
                  <a:lnTo>
                    <a:pt x="42179" y="1499932"/>
                  </a:lnTo>
                  <a:lnTo>
                    <a:pt x="42366" y="1500399"/>
                  </a:lnTo>
                  <a:lnTo>
                    <a:pt x="42086" y="1501241"/>
                  </a:lnTo>
                  <a:lnTo>
                    <a:pt x="41898" y="1501709"/>
                  </a:lnTo>
                  <a:lnTo>
                    <a:pt x="41525" y="1502082"/>
                  </a:lnTo>
                  <a:lnTo>
                    <a:pt x="41431" y="1502457"/>
                  </a:lnTo>
                  <a:lnTo>
                    <a:pt x="41525" y="1503205"/>
                  </a:lnTo>
                  <a:lnTo>
                    <a:pt x="41711" y="1504327"/>
                  </a:lnTo>
                  <a:lnTo>
                    <a:pt x="42179" y="1507133"/>
                  </a:lnTo>
                  <a:lnTo>
                    <a:pt x="43301" y="1507788"/>
                  </a:lnTo>
                  <a:lnTo>
                    <a:pt x="44891" y="1508442"/>
                  </a:lnTo>
                  <a:lnTo>
                    <a:pt x="46387" y="1509097"/>
                  </a:lnTo>
                  <a:lnTo>
                    <a:pt x="46481" y="1509564"/>
                  </a:lnTo>
                  <a:lnTo>
                    <a:pt x="45359" y="1513212"/>
                  </a:lnTo>
                  <a:lnTo>
                    <a:pt x="44236" y="1516766"/>
                  </a:lnTo>
                  <a:lnTo>
                    <a:pt x="41150" y="1523686"/>
                  </a:lnTo>
                  <a:lnTo>
                    <a:pt x="39093" y="1528550"/>
                  </a:lnTo>
                  <a:lnTo>
                    <a:pt x="35445" y="1536499"/>
                  </a:lnTo>
                  <a:lnTo>
                    <a:pt x="30582" y="1547254"/>
                  </a:lnTo>
                  <a:lnTo>
                    <a:pt x="27496" y="1554269"/>
                  </a:lnTo>
                  <a:lnTo>
                    <a:pt x="23848" y="1562125"/>
                  </a:lnTo>
                  <a:lnTo>
                    <a:pt x="21604" y="1567175"/>
                  </a:lnTo>
                  <a:lnTo>
                    <a:pt x="21323" y="1567830"/>
                  </a:lnTo>
                  <a:lnTo>
                    <a:pt x="20107" y="1567830"/>
                  </a:lnTo>
                  <a:lnTo>
                    <a:pt x="17302" y="1567923"/>
                  </a:lnTo>
                  <a:lnTo>
                    <a:pt x="12252" y="1568017"/>
                  </a:lnTo>
                  <a:lnTo>
                    <a:pt x="3648" y="1567456"/>
                  </a:lnTo>
                  <a:lnTo>
                    <a:pt x="3086" y="1569045"/>
                  </a:lnTo>
                  <a:lnTo>
                    <a:pt x="3086" y="1569887"/>
                  </a:lnTo>
                  <a:lnTo>
                    <a:pt x="4489" y="1575873"/>
                  </a:lnTo>
                  <a:lnTo>
                    <a:pt x="4395" y="1576714"/>
                  </a:lnTo>
                  <a:lnTo>
                    <a:pt x="3086" y="1582513"/>
                  </a:lnTo>
                  <a:lnTo>
                    <a:pt x="2057" y="1585880"/>
                  </a:lnTo>
                  <a:lnTo>
                    <a:pt x="468" y="1591023"/>
                  </a:lnTo>
                  <a:lnTo>
                    <a:pt x="468" y="1596729"/>
                  </a:lnTo>
                  <a:lnTo>
                    <a:pt x="374" y="1602059"/>
                  </a:lnTo>
                  <a:lnTo>
                    <a:pt x="1871" y="1603275"/>
                  </a:lnTo>
                  <a:lnTo>
                    <a:pt x="5331" y="1606268"/>
                  </a:lnTo>
                  <a:lnTo>
                    <a:pt x="11223" y="1611505"/>
                  </a:lnTo>
                  <a:lnTo>
                    <a:pt x="12158" y="1612440"/>
                  </a:lnTo>
                  <a:lnTo>
                    <a:pt x="12252" y="1612440"/>
                  </a:lnTo>
                  <a:lnTo>
                    <a:pt x="15057" y="1614872"/>
                  </a:lnTo>
                  <a:lnTo>
                    <a:pt x="17208" y="1616929"/>
                  </a:lnTo>
                  <a:lnTo>
                    <a:pt x="25813" y="1624598"/>
                  </a:lnTo>
                  <a:lnTo>
                    <a:pt x="26935" y="1625534"/>
                  </a:lnTo>
                  <a:lnTo>
                    <a:pt x="31144" y="1629462"/>
                  </a:lnTo>
                  <a:lnTo>
                    <a:pt x="42086" y="1638533"/>
                  </a:lnTo>
                  <a:lnTo>
                    <a:pt x="40402" y="1643677"/>
                  </a:lnTo>
                  <a:lnTo>
                    <a:pt x="40121" y="1647418"/>
                  </a:lnTo>
                  <a:lnTo>
                    <a:pt x="40309" y="1649569"/>
                  </a:lnTo>
                  <a:lnTo>
                    <a:pt x="39560" y="1651627"/>
                  </a:lnTo>
                  <a:lnTo>
                    <a:pt x="36942" y="1654526"/>
                  </a:lnTo>
                  <a:lnTo>
                    <a:pt x="32640" y="1658361"/>
                  </a:lnTo>
                  <a:lnTo>
                    <a:pt x="31705" y="1659950"/>
                  </a:lnTo>
                  <a:lnTo>
                    <a:pt x="31144" y="1664440"/>
                  </a:lnTo>
                  <a:lnTo>
                    <a:pt x="27309" y="1671173"/>
                  </a:lnTo>
                  <a:lnTo>
                    <a:pt x="30769" y="1685669"/>
                  </a:lnTo>
                  <a:lnTo>
                    <a:pt x="32452" y="1687259"/>
                  </a:lnTo>
                  <a:lnTo>
                    <a:pt x="33107" y="1689223"/>
                  </a:lnTo>
                  <a:lnTo>
                    <a:pt x="33482" y="1688195"/>
                  </a:lnTo>
                  <a:lnTo>
                    <a:pt x="37316" y="1688943"/>
                  </a:lnTo>
                  <a:lnTo>
                    <a:pt x="54617" y="1692684"/>
                  </a:lnTo>
                  <a:lnTo>
                    <a:pt x="56114" y="1701943"/>
                  </a:lnTo>
                  <a:lnTo>
                    <a:pt x="58639" y="1702223"/>
                  </a:lnTo>
                  <a:lnTo>
                    <a:pt x="78466" y="1703252"/>
                  </a:lnTo>
                  <a:lnTo>
                    <a:pt x="86697" y="1703626"/>
                  </a:lnTo>
                  <a:lnTo>
                    <a:pt x="96049" y="1702223"/>
                  </a:lnTo>
                  <a:lnTo>
                    <a:pt x="102408" y="1702036"/>
                  </a:lnTo>
                  <a:lnTo>
                    <a:pt x="104092" y="1701755"/>
                  </a:lnTo>
                  <a:lnTo>
                    <a:pt x="112416" y="1705403"/>
                  </a:lnTo>
                  <a:lnTo>
                    <a:pt x="117092" y="1705683"/>
                  </a:lnTo>
                  <a:lnTo>
                    <a:pt x="128034" y="1706806"/>
                  </a:lnTo>
                  <a:lnTo>
                    <a:pt x="138135" y="1707834"/>
                  </a:lnTo>
                  <a:lnTo>
                    <a:pt x="147580" y="1710827"/>
                  </a:lnTo>
                  <a:lnTo>
                    <a:pt x="155155" y="1713072"/>
                  </a:lnTo>
                  <a:lnTo>
                    <a:pt x="171054" y="1716252"/>
                  </a:lnTo>
                  <a:lnTo>
                    <a:pt x="183680" y="1718777"/>
                  </a:lnTo>
                  <a:lnTo>
                    <a:pt x="195558" y="1706338"/>
                  </a:lnTo>
                  <a:lnTo>
                    <a:pt x="197522" y="1704468"/>
                  </a:lnTo>
                  <a:lnTo>
                    <a:pt x="213140" y="1702971"/>
                  </a:lnTo>
                  <a:lnTo>
                    <a:pt x="236615" y="1695957"/>
                  </a:lnTo>
                  <a:lnTo>
                    <a:pt x="245499" y="1693338"/>
                  </a:lnTo>
                  <a:lnTo>
                    <a:pt x="251204" y="1696892"/>
                  </a:lnTo>
                  <a:lnTo>
                    <a:pt x="252514" y="1697828"/>
                  </a:lnTo>
                  <a:lnTo>
                    <a:pt x="255226" y="1699791"/>
                  </a:lnTo>
                  <a:lnTo>
                    <a:pt x="256815" y="1700820"/>
                  </a:lnTo>
                  <a:lnTo>
                    <a:pt x="259622" y="1702691"/>
                  </a:lnTo>
                  <a:lnTo>
                    <a:pt x="269722" y="1703252"/>
                  </a:lnTo>
                  <a:lnTo>
                    <a:pt x="282348" y="1703719"/>
                  </a:lnTo>
                  <a:lnTo>
                    <a:pt x="293196" y="1704374"/>
                  </a:lnTo>
                  <a:lnTo>
                    <a:pt x="314145" y="1705216"/>
                  </a:lnTo>
                  <a:lnTo>
                    <a:pt x="324527" y="1705683"/>
                  </a:lnTo>
                  <a:lnTo>
                    <a:pt x="327426" y="1705870"/>
                  </a:lnTo>
                  <a:lnTo>
                    <a:pt x="328642" y="1706245"/>
                  </a:lnTo>
                  <a:lnTo>
                    <a:pt x="329296" y="1705590"/>
                  </a:lnTo>
                  <a:lnTo>
                    <a:pt x="331260" y="1706057"/>
                  </a:lnTo>
                  <a:lnTo>
                    <a:pt x="333318" y="1707928"/>
                  </a:lnTo>
                  <a:lnTo>
                    <a:pt x="345756" y="1711014"/>
                  </a:lnTo>
                  <a:lnTo>
                    <a:pt x="350246" y="1711762"/>
                  </a:lnTo>
                  <a:lnTo>
                    <a:pt x="351368" y="1712791"/>
                  </a:lnTo>
                  <a:lnTo>
                    <a:pt x="352584" y="1715690"/>
                  </a:lnTo>
                  <a:lnTo>
                    <a:pt x="355202" y="1718683"/>
                  </a:lnTo>
                  <a:lnTo>
                    <a:pt x="364648" y="1725323"/>
                  </a:lnTo>
                  <a:lnTo>
                    <a:pt x="367080" y="1726726"/>
                  </a:lnTo>
                  <a:lnTo>
                    <a:pt x="368670" y="1727194"/>
                  </a:lnTo>
                  <a:lnTo>
                    <a:pt x="369792" y="1724762"/>
                  </a:lnTo>
                  <a:lnTo>
                    <a:pt x="371475" y="1722143"/>
                  </a:lnTo>
                  <a:lnTo>
                    <a:pt x="372317" y="1721021"/>
                  </a:lnTo>
                  <a:lnTo>
                    <a:pt x="384288" y="1727849"/>
                  </a:lnTo>
                  <a:lnTo>
                    <a:pt x="395044" y="1733647"/>
                  </a:lnTo>
                  <a:lnTo>
                    <a:pt x="408324" y="1741129"/>
                  </a:lnTo>
                  <a:lnTo>
                    <a:pt x="425813" y="1750855"/>
                  </a:lnTo>
                  <a:lnTo>
                    <a:pt x="425439" y="1751229"/>
                  </a:lnTo>
                  <a:lnTo>
                    <a:pt x="423101" y="1761237"/>
                  </a:lnTo>
                  <a:lnTo>
                    <a:pt x="419360" y="1774236"/>
                  </a:lnTo>
                  <a:lnTo>
                    <a:pt x="415244" y="1787517"/>
                  </a:lnTo>
                  <a:lnTo>
                    <a:pt x="411223" y="1799675"/>
                  </a:lnTo>
                  <a:lnTo>
                    <a:pt x="408137" y="1808746"/>
                  </a:lnTo>
                  <a:lnTo>
                    <a:pt x="405051" y="1818192"/>
                  </a:lnTo>
                  <a:lnTo>
                    <a:pt x="397569" y="1840638"/>
                  </a:lnTo>
                  <a:lnTo>
                    <a:pt x="391677" y="1859249"/>
                  </a:lnTo>
                  <a:lnTo>
                    <a:pt x="391490" y="1859904"/>
                  </a:lnTo>
                  <a:lnTo>
                    <a:pt x="388964" y="1867573"/>
                  </a:lnTo>
                  <a:lnTo>
                    <a:pt x="385691" y="1877393"/>
                  </a:lnTo>
                  <a:lnTo>
                    <a:pt x="379986" y="1894133"/>
                  </a:lnTo>
                  <a:lnTo>
                    <a:pt x="372317" y="1917514"/>
                  </a:lnTo>
                  <a:lnTo>
                    <a:pt x="365958" y="1936967"/>
                  </a:lnTo>
                  <a:lnTo>
                    <a:pt x="356979" y="1966427"/>
                  </a:lnTo>
                  <a:lnTo>
                    <a:pt x="352023" y="1983261"/>
                  </a:lnTo>
                  <a:lnTo>
                    <a:pt x="334534" y="1997384"/>
                  </a:lnTo>
                  <a:lnTo>
                    <a:pt x="334066" y="1997571"/>
                  </a:lnTo>
                  <a:lnTo>
                    <a:pt x="342483" y="2008980"/>
                  </a:lnTo>
                  <a:lnTo>
                    <a:pt x="350620" y="2021138"/>
                  </a:lnTo>
                  <a:lnTo>
                    <a:pt x="351181" y="2021045"/>
                  </a:lnTo>
                  <a:lnTo>
                    <a:pt x="352210" y="2021793"/>
                  </a:lnTo>
                  <a:lnTo>
                    <a:pt x="355483" y="2021700"/>
                  </a:lnTo>
                  <a:lnTo>
                    <a:pt x="363433" y="2019361"/>
                  </a:lnTo>
                  <a:lnTo>
                    <a:pt x="366425" y="2017304"/>
                  </a:lnTo>
                  <a:lnTo>
                    <a:pt x="381763" y="2021887"/>
                  </a:lnTo>
                  <a:lnTo>
                    <a:pt x="395137" y="2026282"/>
                  </a:lnTo>
                  <a:lnTo>
                    <a:pt x="400562" y="2027779"/>
                  </a:lnTo>
                  <a:lnTo>
                    <a:pt x="423288" y="2028620"/>
                  </a:lnTo>
                  <a:lnTo>
                    <a:pt x="438532" y="2047512"/>
                  </a:lnTo>
                  <a:lnTo>
                    <a:pt x="438906" y="2047793"/>
                  </a:lnTo>
                  <a:lnTo>
                    <a:pt x="462848" y="2037973"/>
                  </a:lnTo>
                  <a:lnTo>
                    <a:pt x="465747" y="2037599"/>
                  </a:lnTo>
                  <a:lnTo>
                    <a:pt x="466215" y="2037224"/>
                  </a:lnTo>
                  <a:lnTo>
                    <a:pt x="466682" y="2037224"/>
                  </a:lnTo>
                  <a:lnTo>
                    <a:pt x="479215" y="2037412"/>
                  </a:lnTo>
                  <a:lnTo>
                    <a:pt x="496797" y="2030304"/>
                  </a:lnTo>
                  <a:lnTo>
                    <a:pt x="508768" y="2061447"/>
                  </a:lnTo>
                  <a:lnTo>
                    <a:pt x="508768" y="2061634"/>
                  </a:lnTo>
                  <a:lnTo>
                    <a:pt x="519617" y="2060793"/>
                  </a:lnTo>
                  <a:lnTo>
                    <a:pt x="542904" y="2062008"/>
                  </a:lnTo>
                  <a:lnTo>
                    <a:pt x="547768" y="2059016"/>
                  </a:lnTo>
                  <a:lnTo>
                    <a:pt x="553192" y="2055555"/>
                  </a:lnTo>
                  <a:lnTo>
                    <a:pt x="557307" y="2053404"/>
                  </a:lnTo>
                  <a:lnTo>
                    <a:pt x="561703" y="2050318"/>
                  </a:lnTo>
                  <a:lnTo>
                    <a:pt x="568062" y="2046016"/>
                  </a:lnTo>
                  <a:lnTo>
                    <a:pt x="569839" y="2044987"/>
                  </a:lnTo>
                  <a:lnTo>
                    <a:pt x="571523" y="2043865"/>
                  </a:lnTo>
                  <a:lnTo>
                    <a:pt x="575170" y="2041714"/>
                  </a:lnTo>
                  <a:lnTo>
                    <a:pt x="579659" y="2038814"/>
                  </a:lnTo>
                  <a:lnTo>
                    <a:pt x="611738" y="2040311"/>
                  </a:lnTo>
                  <a:lnTo>
                    <a:pt x="639047" y="2044332"/>
                  </a:lnTo>
                  <a:lnTo>
                    <a:pt x="644284" y="2046483"/>
                  </a:lnTo>
                  <a:lnTo>
                    <a:pt x="665233" y="2057332"/>
                  </a:lnTo>
                  <a:lnTo>
                    <a:pt x="681226" y="2054620"/>
                  </a:lnTo>
                  <a:lnTo>
                    <a:pt x="695629" y="2048073"/>
                  </a:lnTo>
                  <a:lnTo>
                    <a:pt x="696657" y="2044893"/>
                  </a:lnTo>
                  <a:lnTo>
                    <a:pt x="698714" y="2039563"/>
                  </a:lnTo>
                  <a:lnTo>
                    <a:pt x="690952" y="2023851"/>
                  </a:lnTo>
                  <a:lnTo>
                    <a:pt x="690672" y="2021419"/>
                  </a:lnTo>
                  <a:lnTo>
                    <a:pt x="698528" y="2020951"/>
                  </a:lnTo>
                  <a:lnTo>
                    <a:pt x="710779" y="2018520"/>
                  </a:lnTo>
                  <a:lnTo>
                    <a:pt x="719103" y="2022261"/>
                  </a:lnTo>
                  <a:lnTo>
                    <a:pt x="726304" y="2023009"/>
                  </a:lnTo>
                  <a:lnTo>
                    <a:pt x="728829" y="2020203"/>
                  </a:lnTo>
                  <a:lnTo>
                    <a:pt x="730232" y="2017117"/>
                  </a:lnTo>
                  <a:lnTo>
                    <a:pt x="734254" y="2007484"/>
                  </a:lnTo>
                  <a:lnTo>
                    <a:pt x="736405" y="1998599"/>
                  </a:lnTo>
                  <a:lnTo>
                    <a:pt x="738930" y="1996729"/>
                  </a:lnTo>
                  <a:lnTo>
                    <a:pt x="744822" y="1991959"/>
                  </a:lnTo>
                  <a:lnTo>
                    <a:pt x="761563" y="1983542"/>
                  </a:lnTo>
                  <a:lnTo>
                    <a:pt x="765304" y="1978118"/>
                  </a:lnTo>
                  <a:lnTo>
                    <a:pt x="766706" y="1972132"/>
                  </a:lnTo>
                  <a:lnTo>
                    <a:pt x="780735" y="1973442"/>
                  </a:lnTo>
                  <a:lnTo>
                    <a:pt x="783915" y="1976902"/>
                  </a:lnTo>
                  <a:lnTo>
                    <a:pt x="785972" y="1981859"/>
                  </a:lnTo>
                  <a:lnTo>
                    <a:pt x="792893" y="1988686"/>
                  </a:lnTo>
                  <a:lnTo>
                    <a:pt x="790181" y="1992707"/>
                  </a:lnTo>
                  <a:lnTo>
                    <a:pt x="787843" y="1995887"/>
                  </a:lnTo>
                  <a:lnTo>
                    <a:pt x="786253" y="1998319"/>
                  </a:lnTo>
                  <a:lnTo>
                    <a:pt x="791864" y="2006642"/>
                  </a:lnTo>
                  <a:lnTo>
                    <a:pt x="794763" y="2008326"/>
                  </a:lnTo>
                  <a:lnTo>
                    <a:pt x="798598" y="2006455"/>
                  </a:lnTo>
                  <a:lnTo>
                    <a:pt x="801404" y="1998319"/>
                  </a:lnTo>
                  <a:lnTo>
                    <a:pt x="812159" y="1996448"/>
                  </a:lnTo>
                  <a:lnTo>
                    <a:pt x="814216" y="1996074"/>
                  </a:lnTo>
                  <a:lnTo>
                    <a:pt x="817303" y="1993081"/>
                  </a:lnTo>
                  <a:lnTo>
                    <a:pt x="814216" y="1990182"/>
                  </a:lnTo>
                  <a:lnTo>
                    <a:pt x="812907" y="1986815"/>
                  </a:lnTo>
                  <a:lnTo>
                    <a:pt x="812533" y="1983636"/>
                  </a:lnTo>
                  <a:lnTo>
                    <a:pt x="811317" y="1982420"/>
                  </a:lnTo>
                  <a:lnTo>
                    <a:pt x="808698" y="1972880"/>
                  </a:lnTo>
                  <a:lnTo>
                    <a:pt x="809259" y="1967737"/>
                  </a:lnTo>
                  <a:lnTo>
                    <a:pt x="809259" y="1967643"/>
                  </a:lnTo>
                  <a:lnTo>
                    <a:pt x="810008" y="1966708"/>
                  </a:lnTo>
                  <a:lnTo>
                    <a:pt x="812533" y="1964370"/>
                  </a:lnTo>
                  <a:lnTo>
                    <a:pt x="819080" y="1959787"/>
                  </a:lnTo>
                  <a:lnTo>
                    <a:pt x="819547" y="1959600"/>
                  </a:lnTo>
                  <a:lnTo>
                    <a:pt x="830863" y="1953147"/>
                  </a:lnTo>
                  <a:lnTo>
                    <a:pt x="835727" y="1954643"/>
                  </a:lnTo>
                  <a:lnTo>
                    <a:pt x="836475" y="1954737"/>
                  </a:lnTo>
                  <a:lnTo>
                    <a:pt x="844331" y="1956607"/>
                  </a:lnTo>
                  <a:lnTo>
                    <a:pt x="844892" y="1956888"/>
                  </a:lnTo>
                  <a:lnTo>
                    <a:pt x="849662" y="1958852"/>
                  </a:lnTo>
                  <a:lnTo>
                    <a:pt x="853964" y="1959787"/>
                  </a:lnTo>
                  <a:lnTo>
                    <a:pt x="859108" y="1960722"/>
                  </a:lnTo>
                  <a:lnTo>
                    <a:pt x="865748" y="1961938"/>
                  </a:lnTo>
                  <a:lnTo>
                    <a:pt x="872949" y="1962873"/>
                  </a:lnTo>
                  <a:lnTo>
                    <a:pt x="873043" y="1962593"/>
                  </a:lnTo>
                  <a:lnTo>
                    <a:pt x="881085" y="1963434"/>
                  </a:lnTo>
                  <a:lnTo>
                    <a:pt x="884827" y="1962312"/>
                  </a:lnTo>
                  <a:lnTo>
                    <a:pt x="888661" y="1959132"/>
                  </a:lnTo>
                  <a:lnTo>
                    <a:pt x="895862" y="1952212"/>
                  </a:lnTo>
                  <a:lnTo>
                    <a:pt x="901193" y="1947816"/>
                  </a:lnTo>
                  <a:lnTo>
                    <a:pt x="908301" y="1944917"/>
                  </a:lnTo>
                  <a:lnTo>
                    <a:pt x="914567" y="1943327"/>
                  </a:lnTo>
                  <a:lnTo>
                    <a:pt x="915596" y="1941737"/>
                  </a:lnTo>
                  <a:lnTo>
                    <a:pt x="916905" y="1936967"/>
                  </a:lnTo>
                  <a:lnTo>
                    <a:pt x="919337" y="1926212"/>
                  </a:lnTo>
                  <a:lnTo>
                    <a:pt x="925977" y="1923687"/>
                  </a:lnTo>
                  <a:lnTo>
                    <a:pt x="928876" y="1922471"/>
                  </a:lnTo>
                  <a:lnTo>
                    <a:pt x="934862" y="1918730"/>
                  </a:lnTo>
                  <a:lnTo>
                    <a:pt x="948049" y="1915737"/>
                  </a:lnTo>
                  <a:lnTo>
                    <a:pt x="958430" y="1919385"/>
                  </a:lnTo>
                  <a:lnTo>
                    <a:pt x="967969" y="1919011"/>
                  </a:lnTo>
                  <a:lnTo>
                    <a:pt x="972833" y="1915363"/>
                  </a:lnTo>
                  <a:lnTo>
                    <a:pt x="976480" y="1913493"/>
                  </a:lnTo>
                  <a:lnTo>
                    <a:pt x="984242" y="1907788"/>
                  </a:lnTo>
                  <a:lnTo>
                    <a:pt x="988825" y="1904421"/>
                  </a:lnTo>
                  <a:lnTo>
                    <a:pt x="989386" y="1898061"/>
                  </a:lnTo>
                  <a:lnTo>
                    <a:pt x="992192" y="1890954"/>
                  </a:lnTo>
                  <a:lnTo>
                    <a:pt x="991537" y="1882443"/>
                  </a:lnTo>
                  <a:lnTo>
                    <a:pt x="990976" y="1875803"/>
                  </a:lnTo>
                  <a:lnTo>
                    <a:pt x="990602" y="1871594"/>
                  </a:lnTo>
                  <a:lnTo>
                    <a:pt x="993501" y="1862055"/>
                  </a:lnTo>
                  <a:lnTo>
                    <a:pt x="997803" y="1856630"/>
                  </a:lnTo>
                  <a:lnTo>
                    <a:pt x="1001076" y="1852890"/>
                  </a:lnTo>
                  <a:lnTo>
                    <a:pt x="1013889" y="1847746"/>
                  </a:lnTo>
                  <a:lnTo>
                    <a:pt x="1018004" y="1848588"/>
                  </a:lnTo>
                  <a:lnTo>
                    <a:pt x="1021652" y="1854199"/>
                  </a:lnTo>
                  <a:lnTo>
                    <a:pt x="1023522" y="1857098"/>
                  </a:lnTo>
                  <a:lnTo>
                    <a:pt x="1029975" y="1856724"/>
                  </a:lnTo>
                  <a:lnTo>
                    <a:pt x="1035213" y="1858782"/>
                  </a:lnTo>
                  <a:lnTo>
                    <a:pt x="1041011" y="1856911"/>
                  </a:lnTo>
                  <a:lnTo>
                    <a:pt x="1045033" y="1855695"/>
                  </a:lnTo>
                  <a:lnTo>
                    <a:pt x="1055227" y="1855508"/>
                  </a:lnTo>
                  <a:lnTo>
                    <a:pt x="1063831" y="1850738"/>
                  </a:lnTo>
                  <a:lnTo>
                    <a:pt x="1072529" y="1845875"/>
                  </a:lnTo>
                  <a:lnTo>
                    <a:pt x="1080665" y="1846343"/>
                  </a:lnTo>
                  <a:lnTo>
                    <a:pt x="1090859" y="1846156"/>
                  </a:lnTo>
                  <a:lnTo>
                    <a:pt x="1093478" y="1840451"/>
                  </a:lnTo>
                  <a:lnTo>
                    <a:pt x="1093759" y="1839796"/>
                  </a:lnTo>
                  <a:lnTo>
                    <a:pt x="1100773" y="1834278"/>
                  </a:lnTo>
                  <a:lnTo>
                    <a:pt x="1103672" y="1829415"/>
                  </a:lnTo>
                  <a:lnTo>
                    <a:pt x="1112556" y="1825768"/>
                  </a:lnTo>
                  <a:lnTo>
                    <a:pt x="1116671" y="1823242"/>
                  </a:lnTo>
                  <a:lnTo>
                    <a:pt x="1117513" y="1822588"/>
                  </a:lnTo>
                  <a:lnTo>
                    <a:pt x="1117981" y="1822214"/>
                  </a:lnTo>
                  <a:lnTo>
                    <a:pt x="1120787" y="1820063"/>
                  </a:lnTo>
                  <a:lnTo>
                    <a:pt x="1122844" y="1821279"/>
                  </a:lnTo>
                  <a:lnTo>
                    <a:pt x="1127894" y="1824646"/>
                  </a:lnTo>
                  <a:lnTo>
                    <a:pt x="1133225" y="1825581"/>
                  </a:lnTo>
                  <a:lnTo>
                    <a:pt x="1138837" y="1822120"/>
                  </a:lnTo>
                  <a:lnTo>
                    <a:pt x="1143045" y="1819876"/>
                  </a:lnTo>
                  <a:lnTo>
                    <a:pt x="1144167" y="1815293"/>
                  </a:lnTo>
                  <a:lnTo>
                    <a:pt x="1149779" y="1811926"/>
                  </a:lnTo>
                  <a:lnTo>
                    <a:pt x="1152772" y="1809869"/>
                  </a:lnTo>
                  <a:lnTo>
                    <a:pt x="1160254" y="1810710"/>
                  </a:lnTo>
                  <a:lnTo>
                    <a:pt x="1167362" y="1811552"/>
                  </a:lnTo>
                  <a:lnTo>
                    <a:pt x="1176620" y="1807998"/>
                  </a:lnTo>
                  <a:lnTo>
                    <a:pt x="1176620" y="1806969"/>
                  </a:lnTo>
                  <a:lnTo>
                    <a:pt x="1176808" y="1797991"/>
                  </a:lnTo>
                  <a:lnTo>
                    <a:pt x="1177182" y="1789667"/>
                  </a:lnTo>
                  <a:lnTo>
                    <a:pt x="1185224" y="1785927"/>
                  </a:lnTo>
                  <a:lnTo>
                    <a:pt x="1188404" y="1786768"/>
                  </a:lnTo>
                  <a:lnTo>
                    <a:pt x="1188872" y="1786862"/>
                  </a:lnTo>
                  <a:lnTo>
                    <a:pt x="1192520" y="1783308"/>
                  </a:lnTo>
                  <a:lnTo>
                    <a:pt x="1198785" y="1773581"/>
                  </a:lnTo>
                  <a:lnTo>
                    <a:pt x="1199814" y="1772740"/>
                  </a:lnTo>
                  <a:lnTo>
                    <a:pt x="1202059" y="1769186"/>
                  </a:lnTo>
                  <a:lnTo>
                    <a:pt x="1205239" y="1760301"/>
                  </a:lnTo>
                  <a:lnTo>
                    <a:pt x="1208512" y="1751229"/>
                  </a:lnTo>
                  <a:lnTo>
                    <a:pt x="1209821" y="1747301"/>
                  </a:lnTo>
                  <a:lnTo>
                    <a:pt x="1211879" y="1735985"/>
                  </a:lnTo>
                  <a:lnTo>
                    <a:pt x="1212627" y="1728503"/>
                  </a:lnTo>
                  <a:lnTo>
                    <a:pt x="1214030" y="1722050"/>
                  </a:lnTo>
                  <a:lnTo>
                    <a:pt x="1214217" y="1719525"/>
                  </a:lnTo>
                  <a:lnTo>
                    <a:pt x="1214497" y="1718028"/>
                  </a:lnTo>
                  <a:lnTo>
                    <a:pt x="1216181" y="1711856"/>
                  </a:lnTo>
                  <a:lnTo>
                    <a:pt x="1216274" y="1711014"/>
                  </a:lnTo>
                  <a:lnTo>
                    <a:pt x="1216087" y="1709518"/>
                  </a:lnTo>
                  <a:lnTo>
                    <a:pt x="1216555" y="1706712"/>
                  </a:lnTo>
                  <a:lnTo>
                    <a:pt x="1233857" y="1709892"/>
                  </a:lnTo>
                  <a:lnTo>
                    <a:pt x="1234044" y="1709892"/>
                  </a:lnTo>
                  <a:lnTo>
                    <a:pt x="1235166" y="1700540"/>
                  </a:lnTo>
                  <a:lnTo>
                    <a:pt x="1235073" y="1699791"/>
                  </a:lnTo>
                  <a:lnTo>
                    <a:pt x="1235166" y="1699230"/>
                  </a:lnTo>
                  <a:lnTo>
                    <a:pt x="1238159" y="1691468"/>
                  </a:lnTo>
                  <a:lnTo>
                    <a:pt x="1248727" y="1690626"/>
                  </a:lnTo>
                  <a:lnTo>
                    <a:pt x="1253871" y="1686324"/>
                  </a:lnTo>
                  <a:lnTo>
                    <a:pt x="1264720" y="1676972"/>
                  </a:lnTo>
                  <a:lnTo>
                    <a:pt x="1274072" y="1669209"/>
                  </a:lnTo>
                  <a:lnTo>
                    <a:pt x="1273885" y="1668928"/>
                  </a:lnTo>
                  <a:lnTo>
                    <a:pt x="1281180" y="1661447"/>
                  </a:lnTo>
                  <a:lnTo>
                    <a:pt x="1287259" y="1655555"/>
                  </a:lnTo>
                  <a:lnTo>
                    <a:pt x="1287820" y="1654807"/>
                  </a:lnTo>
                  <a:lnTo>
                    <a:pt x="1292403" y="1650224"/>
                  </a:lnTo>
                  <a:lnTo>
                    <a:pt x="1280151" y="1644893"/>
                  </a:lnTo>
                  <a:lnTo>
                    <a:pt x="1286978" y="1631238"/>
                  </a:lnTo>
                  <a:lnTo>
                    <a:pt x="1277719" y="1624224"/>
                  </a:lnTo>
                  <a:lnTo>
                    <a:pt x="1273698" y="1617771"/>
                  </a:lnTo>
                  <a:lnTo>
                    <a:pt x="1270518" y="1612534"/>
                  </a:lnTo>
                  <a:lnTo>
                    <a:pt x="1267432" y="1607484"/>
                  </a:lnTo>
                  <a:lnTo>
                    <a:pt x="1270050" y="1601779"/>
                  </a:lnTo>
                  <a:lnTo>
                    <a:pt x="1272295" y="1597383"/>
                  </a:lnTo>
                  <a:lnTo>
                    <a:pt x="1273698" y="1594671"/>
                  </a:lnTo>
                  <a:lnTo>
                    <a:pt x="1278468" y="1593362"/>
                  </a:lnTo>
                  <a:lnTo>
                    <a:pt x="1284453" y="1591585"/>
                  </a:lnTo>
                  <a:lnTo>
                    <a:pt x="1293525" y="1589060"/>
                  </a:lnTo>
                  <a:lnTo>
                    <a:pt x="1301007" y="1595325"/>
                  </a:lnTo>
                  <a:lnTo>
                    <a:pt x="1301288" y="1595513"/>
                  </a:lnTo>
                  <a:lnTo>
                    <a:pt x="1307741" y="1596915"/>
                  </a:lnTo>
                  <a:lnTo>
                    <a:pt x="1323920" y="1600282"/>
                  </a:lnTo>
                  <a:lnTo>
                    <a:pt x="1324761" y="1586067"/>
                  </a:lnTo>
                  <a:lnTo>
                    <a:pt x="1344776" y="1571571"/>
                  </a:lnTo>
                  <a:lnTo>
                    <a:pt x="1345337" y="1571477"/>
                  </a:lnTo>
                  <a:lnTo>
                    <a:pt x="1345618" y="1571103"/>
                  </a:lnTo>
                  <a:lnTo>
                    <a:pt x="1351229" y="1566801"/>
                  </a:lnTo>
                  <a:lnTo>
                    <a:pt x="1351322" y="1566427"/>
                  </a:lnTo>
                  <a:lnTo>
                    <a:pt x="1351229" y="1566053"/>
                  </a:lnTo>
                  <a:lnTo>
                    <a:pt x="1347114" y="1559600"/>
                  </a:lnTo>
                  <a:lnTo>
                    <a:pt x="1345057" y="1556233"/>
                  </a:lnTo>
                  <a:lnTo>
                    <a:pt x="1344495" y="1555297"/>
                  </a:lnTo>
                  <a:lnTo>
                    <a:pt x="1344215" y="1554736"/>
                  </a:lnTo>
                  <a:lnTo>
                    <a:pt x="1344215" y="1554082"/>
                  </a:lnTo>
                  <a:lnTo>
                    <a:pt x="1345150" y="1550060"/>
                  </a:lnTo>
                  <a:lnTo>
                    <a:pt x="1345430" y="1548283"/>
                  </a:lnTo>
                  <a:lnTo>
                    <a:pt x="1345337" y="1546413"/>
                  </a:lnTo>
                  <a:lnTo>
                    <a:pt x="1345057" y="1545103"/>
                  </a:lnTo>
                  <a:lnTo>
                    <a:pt x="1344682" y="1541643"/>
                  </a:lnTo>
                  <a:lnTo>
                    <a:pt x="1344215" y="1538837"/>
                  </a:lnTo>
                  <a:lnTo>
                    <a:pt x="1344402" y="1535377"/>
                  </a:lnTo>
                  <a:lnTo>
                    <a:pt x="1345150" y="1534629"/>
                  </a:lnTo>
                  <a:lnTo>
                    <a:pt x="1345524" y="1530794"/>
                  </a:lnTo>
                  <a:lnTo>
                    <a:pt x="1346085" y="1525838"/>
                  </a:lnTo>
                  <a:lnTo>
                    <a:pt x="1348610" y="1526586"/>
                  </a:lnTo>
                  <a:lnTo>
                    <a:pt x="1355625" y="1526212"/>
                  </a:lnTo>
                  <a:lnTo>
                    <a:pt x="1361142" y="1525276"/>
                  </a:lnTo>
                  <a:lnTo>
                    <a:pt x="1366099" y="1524341"/>
                  </a:lnTo>
                  <a:lnTo>
                    <a:pt x="1371898" y="1523499"/>
                  </a:lnTo>
                  <a:lnTo>
                    <a:pt x="1374423" y="1524341"/>
                  </a:lnTo>
                  <a:lnTo>
                    <a:pt x="1379473" y="1525744"/>
                  </a:lnTo>
                  <a:lnTo>
                    <a:pt x="1382653" y="1526679"/>
                  </a:lnTo>
                  <a:lnTo>
                    <a:pt x="1385552" y="1527521"/>
                  </a:lnTo>
                  <a:lnTo>
                    <a:pt x="1385645" y="1527895"/>
                  </a:lnTo>
                  <a:lnTo>
                    <a:pt x="1385645" y="1530607"/>
                  </a:lnTo>
                  <a:lnTo>
                    <a:pt x="1388171" y="1532852"/>
                  </a:lnTo>
                  <a:lnTo>
                    <a:pt x="1394624" y="1538276"/>
                  </a:lnTo>
                  <a:lnTo>
                    <a:pt x="1401077" y="1542017"/>
                  </a:lnTo>
                  <a:lnTo>
                    <a:pt x="1413890" y="1549405"/>
                  </a:lnTo>
                  <a:lnTo>
                    <a:pt x="1414451" y="1549686"/>
                  </a:lnTo>
                  <a:lnTo>
                    <a:pt x="1415480" y="1550621"/>
                  </a:lnTo>
                  <a:lnTo>
                    <a:pt x="1415854" y="1551276"/>
                  </a:lnTo>
                  <a:lnTo>
                    <a:pt x="1416321" y="1552398"/>
                  </a:lnTo>
                  <a:lnTo>
                    <a:pt x="1416789" y="1553895"/>
                  </a:lnTo>
                  <a:lnTo>
                    <a:pt x="1416883" y="1554456"/>
                  </a:lnTo>
                  <a:lnTo>
                    <a:pt x="1416883" y="1555110"/>
                  </a:lnTo>
                  <a:lnTo>
                    <a:pt x="1417070" y="1555391"/>
                  </a:lnTo>
                  <a:lnTo>
                    <a:pt x="1417631" y="1556139"/>
                  </a:lnTo>
                  <a:lnTo>
                    <a:pt x="1418566" y="1557542"/>
                  </a:lnTo>
                  <a:lnTo>
                    <a:pt x="1418753" y="1557916"/>
                  </a:lnTo>
                  <a:lnTo>
                    <a:pt x="1418940" y="1559880"/>
                  </a:lnTo>
                  <a:lnTo>
                    <a:pt x="1419033" y="1560441"/>
                  </a:lnTo>
                  <a:lnTo>
                    <a:pt x="1423616" y="1574283"/>
                  </a:lnTo>
                  <a:lnTo>
                    <a:pt x="1425113" y="1578959"/>
                  </a:lnTo>
                  <a:lnTo>
                    <a:pt x="1423336" y="1586067"/>
                  </a:lnTo>
                  <a:lnTo>
                    <a:pt x="1421933" y="1587844"/>
                  </a:lnTo>
                  <a:lnTo>
                    <a:pt x="1423522" y="1587095"/>
                  </a:lnTo>
                  <a:lnTo>
                    <a:pt x="1440263" y="1579707"/>
                  </a:lnTo>
                  <a:lnTo>
                    <a:pt x="1449148" y="1569887"/>
                  </a:lnTo>
                  <a:lnTo>
                    <a:pt x="1453076" y="1566894"/>
                  </a:lnTo>
                  <a:lnTo>
                    <a:pt x="1462990" y="1563995"/>
                  </a:lnTo>
                  <a:lnTo>
                    <a:pt x="1470846" y="1556046"/>
                  </a:lnTo>
                  <a:lnTo>
                    <a:pt x="1478702" y="1549218"/>
                  </a:lnTo>
                  <a:lnTo>
                    <a:pt x="1487586" y="1543233"/>
                  </a:lnTo>
                  <a:lnTo>
                    <a:pt x="1491514" y="1535377"/>
                  </a:lnTo>
                  <a:lnTo>
                    <a:pt x="1491514" y="1519572"/>
                  </a:lnTo>
                  <a:lnTo>
                    <a:pt x="1491514" y="1505824"/>
                  </a:lnTo>
                  <a:lnTo>
                    <a:pt x="1488521" y="1478234"/>
                  </a:lnTo>
                  <a:lnTo>
                    <a:pt x="1482629" y="1471313"/>
                  </a:lnTo>
                  <a:lnTo>
                    <a:pt x="1480666" y="1465328"/>
                  </a:lnTo>
                  <a:lnTo>
                    <a:pt x="1483659" y="1454479"/>
                  </a:lnTo>
                  <a:lnTo>
                    <a:pt x="1481601" y="1446623"/>
                  </a:lnTo>
                  <a:lnTo>
                    <a:pt x="1469817" y="1427918"/>
                  </a:lnTo>
                  <a:lnTo>
                    <a:pt x="1469817" y="1414077"/>
                  </a:lnTo>
                  <a:lnTo>
                    <a:pt x="1481601" y="1396307"/>
                  </a:lnTo>
                  <a:lnTo>
                    <a:pt x="1494507" y="1383495"/>
                  </a:lnTo>
                  <a:lnTo>
                    <a:pt x="1504327" y="1381531"/>
                  </a:lnTo>
                  <a:lnTo>
                    <a:pt x="1515176" y="1390415"/>
                  </a:lnTo>
                  <a:lnTo>
                    <a:pt x="1526960" y="1391444"/>
                  </a:lnTo>
                  <a:lnTo>
                    <a:pt x="1539773" y="1393408"/>
                  </a:lnTo>
                  <a:lnTo>
                    <a:pt x="1551556" y="1383495"/>
                  </a:lnTo>
                  <a:lnTo>
                    <a:pt x="1556232" y="1377977"/>
                  </a:lnTo>
                  <a:lnTo>
                    <a:pt x="1559225" y="1369092"/>
                  </a:lnTo>
                  <a:lnTo>
                    <a:pt x="1556232" y="1355344"/>
                  </a:lnTo>
                  <a:lnTo>
                    <a:pt x="1556232" y="1347488"/>
                  </a:lnTo>
                  <a:lnTo>
                    <a:pt x="1559225" y="1341503"/>
                  </a:lnTo>
                  <a:lnTo>
                    <a:pt x="1568110" y="1341503"/>
                  </a:lnTo>
                  <a:lnTo>
                    <a:pt x="1581858" y="1345430"/>
                  </a:lnTo>
                  <a:lnTo>
                    <a:pt x="1591678" y="1345430"/>
                  </a:lnTo>
                  <a:lnTo>
                    <a:pt x="1607484" y="1332618"/>
                  </a:lnTo>
                  <a:lnTo>
                    <a:pt x="1615339" y="1325791"/>
                  </a:lnTo>
                  <a:lnTo>
                    <a:pt x="1631145" y="1329719"/>
                  </a:lnTo>
                  <a:lnTo>
                    <a:pt x="1646857" y="1322798"/>
                  </a:lnTo>
                  <a:lnTo>
                    <a:pt x="1660699" y="1324762"/>
                  </a:lnTo>
                  <a:lnTo>
                    <a:pt x="1670519" y="1322798"/>
                  </a:lnTo>
                  <a:lnTo>
                    <a:pt x="1681367" y="1316906"/>
                  </a:lnTo>
                  <a:lnTo>
                    <a:pt x="1696144" y="1313913"/>
                  </a:lnTo>
                  <a:lnTo>
                    <a:pt x="1719618" y="1315316"/>
                  </a:lnTo>
                  <a:lnTo>
                    <a:pt x="1747488" y="1306618"/>
                  </a:lnTo>
                  <a:lnTo>
                    <a:pt x="1741222" y="1293992"/>
                  </a:lnTo>
                  <a:lnTo>
                    <a:pt x="1740474" y="1287259"/>
                  </a:lnTo>
                  <a:lnTo>
                    <a:pt x="1739165" y="1269677"/>
                  </a:lnTo>
                  <a:lnTo>
                    <a:pt x="1738230" y="1258547"/>
                  </a:lnTo>
                  <a:lnTo>
                    <a:pt x="1737388" y="1249943"/>
                  </a:lnTo>
                  <a:lnTo>
                    <a:pt x="1737668" y="1249943"/>
                  </a:lnTo>
                  <a:lnTo>
                    <a:pt x="1737949" y="1245641"/>
                  </a:lnTo>
                  <a:lnTo>
                    <a:pt x="1734395" y="1243303"/>
                  </a:lnTo>
                  <a:lnTo>
                    <a:pt x="1733741" y="1242835"/>
                  </a:lnTo>
                  <a:lnTo>
                    <a:pt x="1728784" y="1239468"/>
                  </a:lnTo>
                  <a:lnTo>
                    <a:pt x="1718215" y="1232360"/>
                  </a:lnTo>
                  <a:lnTo>
                    <a:pt x="1724201" y="1224972"/>
                  </a:lnTo>
                  <a:lnTo>
                    <a:pt x="1728036" y="1220670"/>
                  </a:lnTo>
                  <a:lnTo>
                    <a:pt x="1730841" y="1217303"/>
                  </a:lnTo>
                  <a:lnTo>
                    <a:pt x="1733834" y="1214123"/>
                  </a:lnTo>
                  <a:lnTo>
                    <a:pt x="1734302" y="1209260"/>
                  </a:lnTo>
                  <a:lnTo>
                    <a:pt x="1736546" y="1202994"/>
                  </a:lnTo>
                  <a:lnTo>
                    <a:pt x="1738884" y="1197008"/>
                  </a:lnTo>
                  <a:lnTo>
                    <a:pt x="1739258" y="1196167"/>
                  </a:lnTo>
                  <a:lnTo>
                    <a:pt x="1739539" y="1195138"/>
                  </a:lnTo>
                  <a:lnTo>
                    <a:pt x="1739165" y="1194016"/>
                  </a:lnTo>
                  <a:lnTo>
                    <a:pt x="1737668" y="1191397"/>
                  </a:lnTo>
                  <a:lnTo>
                    <a:pt x="1736640" y="1190649"/>
                  </a:lnTo>
                  <a:lnTo>
                    <a:pt x="1734395" y="1188124"/>
                  </a:lnTo>
                  <a:lnTo>
                    <a:pt x="1734114" y="1187095"/>
                  </a:lnTo>
                  <a:lnTo>
                    <a:pt x="1734769" y="1186908"/>
                  </a:lnTo>
                  <a:lnTo>
                    <a:pt x="1736733" y="1187095"/>
                  </a:lnTo>
                  <a:lnTo>
                    <a:pt x="1737388" y="1186066"/>
                  </a:lnTo>
                  <a:lnTo>
                    <a:pt x="1738417" y="1185599"/>
                  </a:lnTo>
                  <a:lnTo>
                    <a:pt x="1739445" y="1185786"/>
                  </a:lnTo>
                  <a:lnTo>
                    <a:pt x="1740661" y="1186721"/>
                  </a:lnTo>
                  <a:lnTo>
                    <a:pt x="1741783" y="1186721"/>
                  </a:lnTo>
                  <a:lnTo>
                    <a:pt x="1742906" y="1186066"/>
                  </a:lnTo>
                  <a:lnTo>
                    <a:pt x="1744495" y="1186160"/>
                  </a:lnTo>
                  <a:lnTo>
                    <a:pt x="1745899" y="1185318"/>
                  </a:lnTo>
                  <a:lnTo>
                    <a:pt x="1747021" y="1184196"/>
                  </a:lnTo>
                  <a:lnTo>
                    <a:pt x="1748424" y="1183167"/>
                  </a:lnTo>
                  <a:lnTo>
                    <a:pt x="1749826" y="1181016"/>
                  </a:lnTo>
                  <a:lnTo>
                    <a:pt x="1756934" y="1170354"/>
                  </a:lnTo>
                  <a:lnTo>
                    <a:pt x="1760862" y="1170354"/>
                  </a:lnTo>
                  <a:lnTo>
                    <a:pt x="1767783" y="1171383"/>
                  </a:lnTo>
                  <a:lnTo>
                    <a:pt x="1776574" y="1173347"/>
                  </a:lnTo>
                  <a:lnTo>
                    <a:pt x="1779567" y="1172318"/>
                  </a:lnTo>
                  <a:lnTo>
                    <a:pt x="1786488" y="1160534"/>
                  </a:lnTo>
                  <a:lnTo>
                    <a:pt x="1775639" y="1139772"/>
                  </a:lnTo>
                  <a:lnTo>
                    <a:pt x="1769747" y="112892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CE633DBB-AEBE-221F-D526-FD7F2CD345C7}"/>
                </a:ext>
              </a:extLst>
            </p:cNvPr>
            <p:cNvSpPr>
              <a:spLocks/>
            </p:cNvSpPr>
            <p:nvPr/>
          </p:nvSpPr>
          <p:spPr>
            <a:xfrm>
              <a:off x="4636750" y="1558578"/>
              <a:ext cx="2023383" cy="1784991"/>
            </a:xfrm>
            <a:custGeom>
              <a:avLst/>
              <a:gdLst>
                <a:gd name="csX0" fmla="*/ 2007952 w 2023383"/>
                <a:gd name="csY0" fmla="*/ 719477 h 1784991"/>
                <a:gd name="csX1" fmla="*/ 1971290 w 2023383"/>
                <a:gd name="csY1" fmla="*/ 700398 h 1784991"/>
                <a:gd name="csX2" fmla="*/ 1959881 w 2023383"/>
                <a:gd name="csY2" fmla="*/ 704139 h 1784991"/>
                <a:gd name="csX3" fmla="*/ 1955298 w 2023383"/>
                <a:gd name="csY3" fmla="*/ 673651 h 1784991"/>
                <a:gd name="csX4" fmla="*/ 1942298 w 2023383"/>
                <a:gd name="csY4" fmla="*/ 668320 h 1784991"/>
                <a:gd name="csX5" fmla="*/ 1924810 w 2023383"/>
                <a:gd name="csY5" fmla="*/ 656068 h 1784991"/>
                <a:gd name="csX6" fmla="*/ 1914148 w 2023383"/>
                <a:gd name="csY6" fmla="*/ 648493 h 1784991"/>
                <a:gd name="csX7" fmla="*/ 1927148 w 2023383"/>
                <a:gd name="csY7" fmla="*/ 635493 h 1784991"/>
                <a:gd name="csX8" fmla="*/ 1910313 w 2023383"/>
                <a:gd name="csY8" fmla="*/ 621745 h 1784991"/>
                <a:gd name="csX9" fmla="*/ 1891702 w 2023383"/>
                <a:gd name="csY9" fmla="*/ 614544 h 1784991"/>
                <a:gd name="csX10" fmla="*/ 1877206 w 2023383"/>
                <a:gd name="csY10" fmla="*/ 614356 h 1784991"/>
                <a:gd name="csX11" fmla="*/ 1855321 w 2023383"/>
                <a:gd name="csY11" fmla="*/ 614918 h 1784991"/>
                <a:gd name="csX12" fmla="*/ 1847372 w 2023383"/>
                <a:gd name="csY12" fmla="*/ 615105 h 1784991"/>
                <a:gd name="csX13" fmla="*/ 1847839 w 2023383"/>
                <a:gd name="csY13" fmla="*/ 602479 h 1784991"/>
                <a:gd name="csX14" fmla="*/ 1863177 w 2023383"/>
                <a:gd name="csY14" fmla="*/ 601263 h 1784991"/>
                <a:gd name="csX15" fmla="*/ 1861868 w 2023383"/>
                <a:gd name="csY15" fmla="*/ 598270 h 1784991"/>
                <a:gd name="csX16" fmla="*/ 1858501 w 2023383"/>
                <a:gd name="csY16" fmla="*/ 592379 h 1784991"/>
                <a:gd name="csX17" fmla="*/ 1845969 w 2023383"/>
                <a:gd name="csY17" fmla="*/ 591069 h 1784991"/>
                <a:gd name="csX18" fmla="*/ 1837926 w 2023383"/>
                <a:gd name="csY18" fmla="*/ 590321 h 1784991"/>
                <a:gd name="csX19" fmla="*/ 1819127 w 2023383"/>
                <a:gd name="csY19" fmla="*/ 588450 h 1784991"/>
                <a:gd name="csX20" fmla="*/ 1808185 w 2023383"/>
                <a:gd name="csY20" fmla="*/ 587422 h 1784991"/>
                <a:gd name="csX21" fmla="*/ 1803977 w 2023383"/>
                <a:gd name="csY21" fmla="*/ 570120 h 1784991"/>
                <a:gd name="csX22" fmla="*/ 1799675 w 2023383"/>
                <a:gd name="csY22" fmla="*/ 564415 h 1784991"/>
                <a:gd name="csX23" fmla="*/ 1792847 w 2023383"/>
                <a:gd name="csY23" fmla="*/ 552724 h 1784991"/>
                <a:gd name="csX24" fmla="*/ 1792847 w 2023383"/>
                <a:gd name="csY24" fmla="*/ 550854 h 1784991"/>
                <a:gd name="csX25" fmla="*/ 1794438 w 2023383"/>
                <a:gd name="csY25" fmla="*/ 545523 h 1784991"/>
                <a:gd name="csX26" fmla="*/ 1801452 w 2023383"/>
                <a:gd name="csY26" fmla="*/ 544962 h 1784991"/>
                <a:gd name="csX27" fmla="*/ 1812768 w 2023383"/>
                <a:gd name="csY27" fmla="*/ 536451 h 1784991"/>
                <a:gd name="csX28" fmla="*/ 1813049 w 2023383"/>
                <a:gd name="csY28" fmla="*/ 536264 h 1784991"/>
                <a:gd name="csX29" fmla="*/ 1810523 w 2023383"/>
                <a:gd name="csY29" fmla="*/ 533646 h 1784991"/>
                <a:gd name="csX30" fmla="*/ 1810243 w 2023383"/>
                <a:gd name="csY30" fmla="*/ 533833 h 1784991"/>
                <a:gd name="csX31" fmla="*/ 1808840 w 2023383"/>
                <a:gd name="csY31" fmla="*/ 532711 h 1784991"/>
                <a:gd name="csX32" fmla="*/ 1805286 w 2023383"/>
                <a:gd name="csY32" fmla="*/ 529811 h 1784991"/>
                <a:gd name="csX33" fmla="*/ 1800891 w 2023383"/>
                <a:gd name="csY33" fmla="*/ 520365 h 1784991"/>
                <a:gd name="csX34" fmla="*/ 1791351 w 2023383"/>
                <a:gd name="csY34" fmla="*/ 507740 h 1784991"/>
                <a:gd name="csX35" fmla="*/ 1786394 w 2023383"/>
                <a:gd name="csY35" fmla="*/ 499416 h 1784991"/>
                <a:gd name="csX36" fmla="*/ 1784524 w 2023383"/>
                <a:gd name="csY36" fmla="*/ 496236 h 1784991"/>
                <a:gd name="csX37" fmla="*/ 1778725 w 2023383"/>
                <a:gd name="csY37" fmla="*/ 486884 h 1784991"/>
                <a:gd name="csX38" fmla="*/ 1778445 w 2023383"/>
                <a:gd name="csY38" fmla="*/ 478654 h 1784991"/>
                <a:gd name="csX39" fmla="*/ 1780970 w 2023383"/>
                <a:gd name="csY39" fmla="*/ 467899 h 1784991"/>
                <a:gd name="csX40" fmla="*/ 1784243 w 2023383"/>
                <a:gd name="csY40" fmla="*/ 463784 h 1784991"/>
                <a:gd name="csX41" fmla="*/ 1786862 w 2023383"/>
                <a:gd name="csY41" fmla="*/ 460604 h 1784991"/>
                <a:gd name="csX42" fmla="*/ 1794250 w 2023383"/>
                <a:gd name="csY42" fmla="*/ 450410 h 1784991"/>
                <a:gd name="csX43" fmla="*/ 1797523 w 2023383"/>
                <a:gd name="csY43" fmla="*/ 447417 h 1784991"/>
                <a:gd name="csX44" fmla="*/ 1800049 w 2023383"/>
                <a:gd name="csY44" fmla="*/ 444144 h 1784991"/>
                <a:gd name="csX45" fmla="*/ 1803696 w 2023383"/>
                <a:gd name="csY45" fmla="*/ 441338 h 1784991"/>
                <a:gd name="csX46" fmla="*/ 1807998 w 2023383"/>
                <a:gd name="csY46" fmla="*/ 437971 h 1784991"/>
                <a:gd name="csX47" fmla="*/ 1798365 w 2023383"/>
                <a:gd name="csY47" fmla="*/ 434323 h 1784991"/>
                <a:gd name="csX48" fmla="*/ 1787704 w 2023383"/>
                <a:gd name="csY48" fmla="*/ 430208 h 1784991"/>
                <a:gd name="csX49" fmla="*/ 1785459 w 2023383"/>
                <a:gd name="csY49" fmla="*/ 429273 h 1784991"/>
                <a:gd name="csX50" fmla="*/ 1780783 w 2023383"/>
                <a:gd name="csY50" fmla="*/ 429086 h 1784991"/>
                <a:gd name="csX51" fmla="*/ 1778819 w 2023383"/>
                <a:gd name="csY51" fmla="*/ 429460 h 1784991"/>
                <a:gd name="csX52" fmla="*/ 1776948 w 2023383"/>
                <a:gd name="csY52" fmla="*/ 430208 h 1784991"/>
                <a:gd name="csX53" fmla="*/ 1774330 w 2023383"/>
                <a:gd name="csY53" fmla="*/ 431518 h 1784991"/>
                <a:gd name="csX54" fmla="*/ 1769092 w 2023383"/>
                <a:gd name="csY54" fmla="*/ 433856 h 1784991"/>
                <a:gd name="csX55" fmla="*/ 1766754 w 2023383"/>
                <a:gd name="csY55" fmla="*/ 431892 h 1784991"/>
                <a:gd name="csX56" fmla="*/ 1755812 w 2023383"/>
                <a:gd name="csY56" fmla="*/ 423849 h 1784991"/>
                <a:gd name="csX57" fmla="*/ 1750201 w 2023383"/>
                <a:gd name="csY57" fmla="*/ 420108 h 1784991"/>
                <a:gd name="csX58" fmla="*/ 1740381 w 2023383"/>
                <a:gd name="csY58" fmla="*/ 413655 h 1784991"/>
                <a:gd name="csX59" fmla="*/ 1736359 w 2023383"/>
                <a:gd name="csY59" fmla="*/ 410849 h 1784991"/>
                <a:gd name="csX60" fmla="*/ 1733834 w 2023383"/>
                <a:gd name="csY60" fmla="*/ 410101 h 1784991"/>
                <a:gd name="csX61" fmla="*/ 1733554 w 2023383"/>
                <a:gd name="csY61" fmla="*/ 410381 h 1784991"/>
                <a:gd name="csX62" fmla="*/ 1732431 w 2023383"/>
                <a:gd name="csY62" fmla="*/ 411036 h 1784991"/>
                <a:gd name="csX63" fmla="*/ 1731589 w 2023383"/>
                <a:gd name="csY63" fmla="*/ 411130 h 1784991"/>
                <a:gd name="csX64" fmla="*/ 1731216 w 2023383"/>
                <a:gd name="csY64" fmla="*/ 411223 h 1784991"/>
                <a:gd name="csX65" fmla="*/ 1725324 w 2023383"/>
                <a:gd name="csY65" fmla="*/ 413561 h 1784991"/>
                <a:gd name="csX66" fmla="*/ 1719244 w 2023383"/>
                <a:gd name="csY66" fmla="*/ 416648 h 1784991"/>
                <a:gd name="csX67" fmla="*/ 1718122 w 2023383"/>
                <a:gd name="csY67" fmla="*/ 416741 h 1784991"/>
                <a:gd name="csX68" fmla="*/ 1717561 w 2023383"/>
                <a:gd name="csY68" fmla="*/ 416554 h 1784991"/>
                <a:gd name="csX69" fmla="*/ 1713633 w 2023383"/>
                <a:gd name="csY69" fmla="*/ 409353 h 1784991"/>
                <a:gd name="csX70" fmla="*/ 1704748 w 2023383"/>
                <a:gd name="csY70" fmla="*/ 393267 h 1784991"/>
                <a:gd name="csX71" fmla="*/ 1699324 w 2023383"/>
                <a:gd name="csY71" fmla="*/ 398504 h 1784991"/>
                <a:gd name="csX72" fmla="*/ 1695863 w 2023383"/>
                <a:gd name="csY72" fmla="*/ 401964 h 1784991"/>
                <a:gd name="csX73" fmla="*/ 1682116 w 2023383"/>
                <a:gd name="csY73" fmla="*/ 404489 h 1784991"/>
                <a:gd name="csX74" fmla="*/ 1680432 w 2023383"/>
                <a:gd name="csY74" fmla="*/ 405051 h 1784991"/>
                <a:gd name="csX75" fmla="*/ 1665468 w 2023383"/>
                <a:gd name="csY75" fmla="*/ 404489 h 1784991"/>
                <a:gd name="csX76" fmla="*/ 1655367 w 2023383"/>
                <a:gd name="csY76" fmla="*/ 404209 h 1784991"/>
                <a:gd name="csX77" fmla="*/ 1645922 w 2023383"/>
                <a:gd name="csY77" fmla="*/ 403741 h 1784991"/>
                <a:gd name="csX78" fmla="*/ 1639282 w 2023383"/>
                <a:gd name="csY78" fmla="*/ 401123 h 1784991"/>
                <a:gd name="csX79" fmla="*/ 1629648 w 2023383"/>
                <a:gd name="csY79" fmla="*/ 397569 h 1784991"/>
                <a:gd name="csX80" fmla="*/ 1625627 w 2023383"/>
                <a:gd name="csY80" fmla="*/ 396072 h 1784991"/>
                <a:gd name="csX81" fmla="*/ 1620671 w 2023383"/>
                <a:gd name="csY81" fmla="*/ 394108 h 1784991"/>
                <a:gd name="csX82" fmla="*/ 1615340 w 2023383"/>
                <a:gd name="csY82" fmla="*/ 391864 h 1784991"/>
                <a:gd name="csX83" fmla="*/ 1611505 w 2023383"/>
                <a:gd name="csY83" fmla="*/ 390274 h 1784991"/>
                <a:gd name="csX84" fmla="*/ 1606642 w 2023383"/>
                <a:gd name="csY84" fmla="*/ 388123 h 1784991"/>
                <a:gd name="csX85" fmla="*/ 1602246 w 2023383"/>
                <a:gd name="csY85" fmla="*/ 386346 h 1784991"/>
                <a:gd name="csX86" fmla="*/ 1597664 w 2023383"/>
                <a:gd name="csY86" fmla="*/ 384289 h 1784991"/>
                <a:gd name="csX87" fmla="*/ 1592426 w 2023383"/>
                <a:gd name="csY87" fmla="*/ 382418 h 1784991"/>
                <a:gd name="csX88" fmla="*/ 1578959 w 2023383"/>
                <a:gd name="csY88" fmla="*/ 380267 h 1784991"/>
                <a:gd name="csX89" fmla="*/ 1564650 w 2023383"/>
                <a:gd name="csY89" fmla="*/ 363713 h 1784991"/>
                <a:gd name="csX90" fmla="*/ 1555298 w 2023383"/>
                <a:gd name="csY90" fmla="*/ 352958 h 1784991"/>
                <a:gd name="csX91" fmla="*/ 1553988 w 2023383"/>
                <a:gd name="csY91" fmla="*/ 351555 h 1784991"/>
                <a:gd name="csX92" fmla="*/ 1552960 w 2023383"/>
                <a:gd name="csY92" fmla="*/ 350246 h 1784991"/>
                <a:gd name="csX93" fmla="*/ 1551744 w 2023383"/>
                <a:gd name="csY93" fmla="*/ 348937 h 1784991"/>
                <a:gd name="csX94" fmla="*/ 1543326 w 2023383"/>
                <a:gd name="csY94" fmla="*/ 339117 h 1784991"/>
                <a:gd name="csX95" fmla="*/ 1540240 w 2023383"/>
                <a:gd name="csY95" fmla="*/ 336498 h 1784991"/>
                <a:gd name="csX96" fmla="*/ 1538370 w 2023383"/>
                <a:gd name="csY96" fmla="*/ 327052 h 1784991"/>
                <a:gd name="csX97" fmla="*/ 1532665 w 2023383"/>
                <a:gd name="csY97" fmla="*/ 313491 h 1784991"/>
                <a:gd name="csX98" fmla="*/ 1527053 w 2023383"/>
                <a:gd name="csY98" fmla="*/ 306851 h 1784991"/>
                <a:gd name="csX99" fmla="*/ 1519384 w 2023383"/>
                <a:gd name="csY99" fmla="*/ 300398 h 1784991"/>
                <a:gd name="csX100" fmla="*/ 1511903 w 2023383"/>
                <a:gd name="csY100" fmla="*/ 293851 h 1784991"/>
                <a:gd name="csX101" fmla="*/ 1507881 w 2023383"/>
                <a:gd name="csY101" fmla="*/ 285434 h 1784991"/>
                <a:gd name="csX102" fmla="*/ 1506478 w 2023383"/>
                <a:gd name="csY102" fmla="*/ 271031 h 1784991"/>
                <a:gd name="csX103" fmla="*/ 1503579 w 2023383"/>
                <a:gd name="csY103" fmla="*/ 262988 h 1784991"/>
                <a:gd name="csX104" fmla="*/ 1501054 w 2023383"/>
                <a:gd name="csY104" fmla="*/ 262521 h 1784991"/>
                <a:gd name="csX105" fmla="*/ 1497407 w 2023383"/>
                <a:gd name="csY105" fmla="*/ 261305 h 1784991"/>
                <a:gd name="csX106" fmla="*/ 1496191 w 2023383"/>
                <a:gd name="csY106" fmla="*/ 259528 h 1784991"/>
                <a:gd name="csX107" fmla="*/ 1495910 w 2023383"/>
                <a:gd name="csY107" fmla="*/ 259809 h 1784991"/>
                <a:gd name="csX108" fmla="*/ 1495349 w 2023383"/>
                <a:gd name="csY108" fmla="*/ 259996 h 1784991"/>
                <a:gd name="csX109" fmla="*/ 1492637 w 2023383"/>
                <a:gd name="csY109" fmla="*/ 261585 h 1784991"/>
                <a:gd name="csX110" fmla="*/ 1489363 w 2023383"/>
                <a:gd name="csY110" fmla="*/ 263923 h 1784991"/>
                <a:gd name="csX111" fmla="*/ 1485342 w 2023383"/>
                <a:gd name="csY111" fmla="*/ 267384 h 1784991"/>
                <a:gd name="csX112" fmla="*/ 1483191 w 2023383"/>
                <a:gd name="csY112" fmla="*/ 268880 h 1784991"/>
                <a:gd name="csX113" fmla="*/ 1481227 w 2023383"/>
                <a:gd name="csY113" fmla="*/ 269909 h 1784991"/>
                <a:gd name="csX114" fmla="*/ 1480292 w 2023383"/>
                <a:gd name="csY114" fmla="*/ 270377 h 1784991"/>
                <a:gd name="csX115" fmla="*/ 1479918 w 2023383"/>
                <a:gd name="csY115" fmla="*/ 270564 h 1784991"/>
                <a:gd name="csX116" fmla="*/ 1479263 w 2023383"/>
                <a:gd name="csY116" fmla="*/ 270751 h 1784991"/>
                <a:gd name="csX117" fmla="*/ 1457659 w 2023383"/>
                <a:gd name="csY117" fmla="*/ 247464 h 1784991"/>
                <a:gd name="csX118" fmla="*/ 1454573 w 2023383"/>
                <a:gd name="csY118" fmla="*/ 251953 h 1784991"/>
                <a:gd name="csX119" fmla="*/ 1454292 w 2023383"/>
                <a:gd name="csY119" fmla="*/ 252607 h 1784991"/>
                <a:gd name="csX120" fmla="*/ 1453731 w 2023383"/>
                <a:gd name="csY120" fmla="*/ 253449 h 1784991"/>
                <a:gd name="csX121" fmla="*/ 1452702 w 2023383"/>
                <a:gd name="csY121" fmla="*/ 254665 h 1784991"/>
                <a:gd name="csX122" fmla="*/ 1450831 w 2023383"/>
                <a:gd name="csY122" fmla="*/ 256535 h 1784991"/>
                <a:gd name="csX123" fmla="*/ 1440170 w 2023383"/>
                <a:gd name="csY123" fmla="*/ 258967 h 1784991"/>
                <a:gd name="csX124" fmla="*/ 1436149 w 2023383"/>
                <a:gd name="csY124" fmla="*/ 258312 h 1784991"/>
                <a:gd name="csX125" fmla="*/ 1436055 w 2023383"/>
                <a:gd name="csY125" fmla="*/ 258125 h 1784991"/>
                <a:gd name="csX126" fmla="*/ 1405940 w 2023383"/>
                <a:gd name="csY126" fmla="*/ 251017 h 1784991"/>
                <a:gd name="csX127" fmla="*/ 1380315 w 2023383"/>
                <a:gd name="csY127" fmla="*/ 236989 h 1784991"/>
                <a:gd name="csX128" fmla="*/ 1376761 w 2023383"/>
                <a:gd name="csY128" fmla="*/ 234557 h 1784991"/>
                <a:gd name="csX129" fmla="*/ 1361236 w 2023383"/>
                <a:gd name="csY129" fmla="*/ 223896 h 1784991"/>
                <a:gd name="csX130" fmla="*/ 1368250 w 2023383"/>
                <a:gd name="csY130" fmla="*/ 206032 h 1784991"/>
                <a:gd name="csX131" fmla="*/ 1367409 w 2023383"/>
                <a:gd name="csY131" fmla="*/ 204910 h 1784991"/>
                <a:gd name="csX132" fmla="*/ 1359178 w 2023383"/>
                <a:gd name="csY132" fmla="*/ 201730 h 1784991"/>
                <a:gd name="csX133" fmla="*/ 1360488 w 2023383"/>
                <a:gd name="csY133" fmla="*/ 199673 h 1784991"/>
                <a:gd name="csX134" fmla="*/ 1361330 w 2023383"/>
                <a:gd name="csY134" fmla="*/ 195184 h 1784991"/>
                <a:gd name="csX135" fmla="*/ 1361704 w 2023383"/>
                <a:gd name="csY135" fmla="*/ 188637 h 1784991"/>
                <a:gd name="csX136" fmla="*/ 1359272 w 2023383"/>
                <a:gd name="csY136" fmla="*/ 184896 h 1784991"/>
                <a:gd name="csX137" fmla="*/ 1358805 w 2023383"/>
                <a:gd name="csY137" fmla="*/ 181997 h 1784991"/>
                <a:gd name="csX138" fmla="*/ 1358243 w 2023383"/>
                <a:gd name="csY138" fmla="*/ 177882 h 1784991"/>
                <a:gd name="csX139" fmla="*/ 1358805 w 2023383"/>
                <a:gd name="csY139" fmla="*/ 173112 h 1784991"/>
                <a:gd name="csX140" fmla="*/ 1355344 w 2023383"/>
                <a:gd name="csY140" fmla="*/ 161983 h 1784991"/>
                <a:gd name="csX141" fmla="*/ 1363668 w 2023383"/>
                <a:gd name="csY141" fmla="*/ 157961 h 1784991"/>
                <a:gd name="csX142" fmla="*/ 1358524 w 2023383"/>
                <a:gd name="csY142" fmla="*/ 134393 h 1784991"/>
                <a:gd name="csX143" fmla="*/ 1329719 w 2023383"/>
                <a:gd name="csY143" fmla="*/ 140847 h 1784991"/>
                <a:gd name="csX144" fmla="*/ 1327100 w 2023383"/>
                <a:gd name="csY144" fmla="*/ 129156 h 1784991"/>
                <a:gd name="csX145" fmla="*/ 1326632 w 2023383"/>
                <a:gd name="csY145" fmla="*/ 116624 h 1784991"/>
                <a:gd name="csX146" fmla="*/ 1326258 w 2023383"/>
                <a:gd name="csY146" fmla="*/ 106617 h 1784991"/>
                <a:gd name="csX147" fmla="*/ 1327193 w 2023383"/>
                <a:gd name="csY147" fmla="*/ 99603 h 1784991"/>
                <a:gd name="csX148" fmla="*/ 1326445 w 2023383"/>
                <a:gd name="csY148" fmla="*/ 95207 h 1784991"/>
                <a:gd name="csX149" fmla="*/ 1325978 w 2023383"/>
                <a:gd name="csY149" fmla="*/ 93150 h 1784991"/>
                <a:gd name="csX150" fmla="*/ 1325510 w 2023383"/>
                <a:gd name="csY150" fmla="*/ 91840 h 1784991"/>
                <a:gd name="csX151" fmla="*/ 1324482 w 2023383"/>
                <a:gd name="csY151" fmla="*/ 88286 h 1784991"/>
                <a:gd name="csX152" fmla="*/ 1325604 w 2023383"/>
                <a:gd name="csY152" fmla="*/ 75661 h 1784991"/>
                <a:gd name="csX153" fmla="*/ 1325136 w 2023383"/>
                <a:gd name="csY153" fmla="*/ 66028 h 1784991"/>
                <a:gd name="csX154" fmla="*/ 1327381 w 2023383"/>
                <a:gd name="csY154" fmla="*/ 60416 h 1784991"/>
                <a:gd name="csX155" fmla="*/ 1329344 w 2023383"/>
                <a:gd name="csY155" fmla="*/ 49661 h 1784991"/>
                <a:gd name="csX156" fmla="*/ 1329064 w 2023383"/>
                <a:gd name="csY156" fmla="*/ 38532 h 1784991"/>
                <a:gd name="csX157" fmla="*/ 1330467 w 2023383"/>
                <a:gd name="csY157" fmla="*/ 28992 h 1784991"/>
                <a:gd name="csX158" fmla="*/ 1334675 w 2023383"/>
                <a:gd name="csY158" fmla="*/ 19172 h 1784991"/>
                <a:gd name="csX159" fmla="*/ 1335424 w 2023383"/>
                <a:gd name="csY159" fmla="*/ 14403 h 1784991"/>
                <a:gd name="csX160" fmla="*/ 1335797 w 2023383"/>
                <a:gd name="csY160" fmla="*/ 3835 h 1784991"/>
                <a:gd name="csX161" fmla="*/ 1335985 w 2023383"/>
                <a:gd name="csY161" fmla="*/ 655 h 1784991"/>
                <a:gd name="csX162" fmla="*/ 1330186 w 2023383"/>
                <a:gd name="csY162" fmla="*/ 2619 h 1784991"/>
                <a:gd name="csX163" fmla="*/ 1321114 w 2023383"/>
                <a:gd name="csY163" fmla="*/ 5892 h 1784991"/>
                <a:gd name="csX164" fmla="*/ 1312323 w 2023383"/>
                <a:gd name="csY164" fmla="*/ 10568 h 1784991"/>
                <a:gd name="csX165" fmla="*/ 1299885 w 2023383"/>
                <a:gd name="csY165" fmla="*/ 9165 h 1784991"/>
                <a:gd name="csX166" fmla="*/ 1275568 w 2023383"/>
                <a:gd name="csY166" fmla="*/ 2432 h 1784991"/>
                <a:gd name="csX167" fmla="*/ 1267151 w 2023383"/>
                <a:gd name="csY167" fmla="*/ 0 h 1784991"/>
                <a:gd name="csX168" fmla="*/ 1254245 w 2023383"/>
                <a:gd name="csY168" fmla="*/ 3460 h 1784991"/>
                <a:gd name="csX169" fmla="*/ 1242929 w 2023383"/>
                <a:gd name="csY169" fmla="*/ 3647 h 1784991"/>
                <a:gd name="csX170" fmla="*/ 1221044 w 2023383"/>
                <a:gd name="csY170" fmla="*/ 11690 h 1784991"/>
                <a:gd name="csX171" fmla="*/ 1215620 w 2023383"/>
                <a:gd name="csY171" fmla="*/ 17115 h 1784991"/>
                <a:gd name="csX172" fmla="*/ 1201591 w 2023383"/>
                <a:gd name="csY172" fmla="*/ 19921 h 1784991"/>
                <a:gd name="csX173" fmla="*/ 1178959 w 2023383"/>
                <a:gd name="csY173" fmla="*/ 20482 h 1784991"/>
                <a:gd name="csX174" fmla="*/ 1178959 w 2023383"/>
                <a:gd name="csY174" fmla="*/ 19921 h 1784991"/>
                <a:gd name="csX175" fmla="*/ 1168858 w 2023383"/>
                <a:gd name="csY175" fmla="*/ 20388 h 1784991"/>
                <a:gd name="csX176" fmla="*/ 1165772 w 2023383"/>
                <a:gd name="csY176" fmla="*/ 20482 h 1784991"/>
                <a:gd name="csX177" fmla="*/ 1153426 w 2023383"/>
                <a:gd name="csY177" fmla="*/ 20856 h 1784991"/>
                <a:gd name="csX178" fmla="*/ 1149873 w 2023383"/>
                <a:gd name="csY178" fmla="*/ 21043 h 1784991"/>
                <a:gd name="csX179" fmla="*/ 1148938 w 2023383"/>
                <a:gd name="csY179" fmla="*/ 39841 h 1784991"/>
                <a:gd name="csX180" fmla="*/ 1167829 w 2023383"/>
                <a:gd name="csY180" fmla="*/ 69114 h 1784991"/>
                <a:gd name="csX181" fmla="*/ 1167829 w 2023383"/>
                <a:gd name="csY181" fmla="*/ 72387 h 1784991"/>
                <a:gd name="csX182" fmla="*/ 1160254 w 2023383"/>
                <a:gd name="csY182" fmla="*/ 72107 h 1784991"/>
                <a:gd name="csX183" fmla="*/ 1159786 w 2023383"/>
                <a:gd name="csY183" fmla="*/ 72574 h 1784991"/>
                <a:gd name="csX184" fmla="*/ 1157261 w 2023383"/>
                <a:gd name="csY184" fmla="*/ 72387 h 1784991"/>
                <a:gd name="csX185" fmla="*/ 1155858 w 2023383"/>
                <a:gd name="csY185" fmla="*/ 72294 h 1784991"/>
                <a:gd name="csX186" fmla="*/ 1141362 w 2023383"/>
                <a:gd name="csY186" fmla="*/ 71452 h 1784991"/>
                <a:gd name="csX187" fmla="*/ 1148564 w 2023383"/>
                <a:gd name="csY187" fmla="*/ 85387 h 1784991"/>
                <a:gd name="csX188" fmla="*/ 1151650 w 2023383"/>
                <a:gd name="csY188" fmla="*/ 91747 h 1784991"/>
                <a:gd name="csX189" fmla="*/ 1149125 w 2023383"/>
                <a:gd name="csY189" fmla="*/ 97545 h 1784991"/>
                <a:gd name="csX190" fmla="*/ 1144822 w 2023383"/>
                <a:gd name="csY190" fmla="*/ 99135 h 1784991"/>
                <a:gd name="csX191" fmla="*/ 1141175 w 2023383"/>
                <a:gd name="csY191" fmla="*/ 99135 h 1784991"/>
                <a:gd name="csX192" fmla="*/ 1137902 w 2023383"/>
                <a:gd name="csY192" fmla="*/ 97919 h 1784991"/>
                <a:gd name="csX193" fmla="*/ 1135938 w 2023383"/>
                <a:gd name="csY193" fmla="*/ 91747 h 1784991"/>
                <a:gd name="csX194" fmla="*/ 1132571 w 2023383"/>
                <a:gd name="csY194" fmla="*/ 94085 h 1784991"/>
                <a:gd name="csX195" fmla="*/ 1129111 w 2023383"/>
                <a:gd name="csY195" fmla="*/ 94833 h 1784991"/>
                <a:gd name="csX196" fmla="*/ 1122283 w 2023383"/>
                <a:gd name="csY196" fmla="*/ 94459 h 1784991"/>
                <a:gd name="csX197" fmla="*/ 1119384 w 2023383"/>
                <a:gd name="csY197" fmla="*/ 92588 h 1784991"/>
                <a:gd name="csX198" fmla="*/ 1118355 w 2023383"/>
                <a:gd name="csY198" fmla="*/ 86042 h 1784991"/>
                <a:gd name="csX199" fmla="*/ 1117794 w 2023383"/>
                <a:gd name="csY199" fmla="*/ 78560 h 1784991"/>
                <a:gd name="csX200" fmla="*/ 1114615 w 2023383"/>
                <a:gd name="csY200" fmla="*/ 73884 h 1784991"/>
                <a:gd name="csX201" fmla="*/ 1098248 w 2023383"/>
                <a:gd name="csY201" fmla="*/ 58826 h 1784991"/>
                <a:gd name="csX202" fmla="*/ 1094600 w 2023383"/>
                <a:gd name="csY202" fmla="*/ 62661 h 1784991"/>
                <a:gd name="csX203" fmla="*/ 1094226 w 2023383"/>
                <a:gd name="csY203" fmla="*/ 63596 h 1784991"/>
                <a:gd name="csX204" fmla="*/ 1089924 w 2023383"/>
                <a:gd name="csY204" fmla="*/ 61913 h 1784991"/>
                <a:gd name="csX205" fmla="*/ 1084312 w 2023383"/>
                <a:gd name="csY205" fmla="*/ 52934 h 1784991"/>
                <a:gd name="csX206" fmla="*/ 1077205 w 2023383"/>
                <a:gd name="csY206" fmla="*/ 59107 h 1784991"/>
                <a:gd name="csX207" fmla="*/ 1076644 w 2023383"/>
                <a:gd name="csY207" fmla="*/ 59762 h 1784991"/>
                <a:gd name="csX208" fmla="*/ 1068227 w 2023383"/>
                <a:gd name="csY208" fmla="*/ 56114 h 1784991"/>
                <a:gd name="csX209" fmla="*/ 1067853 w 2023383"/>
                <a:gd name="csY209" fmla="*/ 55647 h 1784991"/>
                <a:gd name="csX210" fmla="*/ 1065889 w 2023383"/>
                <a:gd name="csY210" fmla="*/ 53215 h 1784991"/>
                <a:gd name="csX211" fmla="*/ 1065140 w 2023383"/>
                <a:gd name="csY211" fmla="*/ 50596 h 1784991"/>
                <a:gd name="csX212" fmla="*/ 1064860 w 2023383"/>
                <a:gd name="csY212" fmla="*/ 49287 h 1784991"/>
                <a:gd name="csX213" fmla="*/ 1063270 w 2023383"/>
                <a:gd name="csY213" fmla="*/ 47416 h 1784991"/>
                <a:gd name="csX214" fmla="*/ 1061212 w 2023383"/>
                <a:gd name="csY214" fmla="*/ 45733 h 1784991"/>
                <a:gd name="csX215" fmla="*/ 1059996 w 2023383"/>
                <a:gd name="csY215" fmla="*/ 44891 h 1784991"/>
                <a:gd name="csX216" fmla="*/ 1057565 w 2023383"/>
                <a:gd name="csY216" fmla="*/ 42647 h 1784991"/>
                <a:gd name="csX217" fmla="*/ 1054853 w 2023383"/>
                <a:gd name="csY217" fmla="*/ 37971 h 1784991"/>
                <a:gd name="csX218" fmla="*/ 1053356 w 2023383"/>
                <a:gd name="csY218" fmla="*/ 34323 h 1784991"/>
                <a:gd name="csX219" fmla="*/ 1050364 w 2023383"/>
                <a:gd name="csY219" fmla="*/ 27964 h 1784991"/>
                <a:gd name="csX220" fmla="*/ 1039889 w 2023383"/>
                <a:gd name="csY220" fmla="*/ 18892 h 1784991"/>
                <a:gd name="csX221" fmla="*/ 1035306 w 2023383"/>
                <a:gd name="csY221" fmla="*/ 17115 h 1784991"/>
                <a:gd name="csX222" fmla="*/ 1029134 w 2023383"/>
                <a:gd name="csY222" fmla="*/ 22446 h 1784991"/>
                <a:gd name="csX223" fmla="*/ 1025486 w 2023383"/>
                <a:gd name="csY223" fmla="*/ 28992 h 1784991"/>
                <a:gd name="csX224" fmla="*/ 1025112 w 2023383"/>
                <a:gd name="csY224" fmla="*/ 30021 h 1784991"/>
                <a:gd name="csX225" fmla="*/ 1023990 w 2023383"/>
                <a:gd name="csY225" fmla="*/ 32172 h 1784991"/>
                <a:gd name="csX226" fmla="*/ 1023522 w 2023383"/>
                <a:gd name="csY226" fmla="*/ 33388 h 1784991"/>
                <a:gd name="csX227" fmla="*/ 1024364 w 2023383"/>
                <a:gd name="csY227" fmla="*/ 35165 h 1784991"/>
                <a:gd name="csX228" fmla="*/ 1027918 w 2023383"/>
                <a:gd name="csY228" fmla="*/ 41150 h 1784991"/>
                <a:gd name="csX229" fmla="*/ 1028012 w 2023383"/>
                <a:gd name="csY229" fmla="*/ 42740 h 1784991"/>
                <a:gd name="csX230" fmla="*/ 1028105 w 2023383"/>
                <a:gd name="csY230" fmla="*/ 45546 h 1784991"/>
                <a:gd name="csX231" fmla="*/ 1028853 w 2023383"/>
                <a:gd name="csY231" fmla="*/ 46949 h 1784991"/>
                <a:gd name="csX232" fmla="*/ 1030536 w 2023383"/>
                <a:gd name="csY232" fmla="*/ 49754 h 1784991"/>
                <a:gd name="csX233" fmla="*/ 1030443 w 2023383"/>
                <a:gd name="csY233" fmla="*/ 50783 h 1784991"/>
                <a:gd name="csX234" fmla="*/ 1029882 w 2023383"/>
                <a:gd name="csY234" fmla="*/ 51438 h 1784991"/>
                <a:gd name="csX235" fmla="*/ 1027637 w 2023383"/>
                <a:gd name="csY235" fmla="*/ 50222 h 1784991"/>
                <a:gd name="csX236" fmla="*/ 1025393 w 2023383"/>
                <a:gd name="csY236" fmla="*/ 49287 h 1784991"/>
                <a:gd name="csX237" fmla="*/ 1023990 w 2023383"/>
                <a:gd name="csY237" fmla="*/ 50316 h 1784991"/>
                <a:gd name="csX238" fmla="*/ 1022587 w 2023383"/>
                <a:gd name="csY238" fmla="*/ 52934 h 1784991"/>
                <a:gd name="csX239" fmla="*/ 1019781 w 2023383"/>
                <a:gd name="csY239" fmla="*/ 52934 h 1784991"/>
                <a:gd name="csX240" fmla="*/ 1018098 w 2023383"/>
                <a:gd name="csY240" fmla="*/ 49661 h 1784991"/>
                <a:gd name="csX241" fmla="*/ 1018192 w 2023383"/>
                <a:gd name="csY241" fmla="*/ 43769 h 1784991"/>
                <a:gd name="csX242" fmla="*/ 1013141 w 2023383"/>
                <a:gd name="csY242" fmla="*/ 38251 h 1784991"/>
                <a:gd name="csX243" fmla="*/ 1008839 w 2023383"/>
                <a:gd name="csY243" fmla="*/ 42273 h 1784991"/>
                <a:gd name="csX244" fmla="*/ 1006033 w 2023383"/>
                <a:gd name="csY244" fmla="*/ 46107 h 1784991"/>
                <a:gd name="csX245" fmla="*/ 1004256 w 2023383"/>
                <a:gd name="csY245" fmla="*/ 46575 h 1784991"/>
                <a:gd name="csX246" fmla="*/ 1002573 w 2023383"/>
                <a:gd name="csY246" fmla="*/ 42460 h 1784991"/>
                <a:gd name="csX247" fmla="*/ 995278 w 2023383"/>
                <a:gd name="csY247" fmla="*/ 39560 h 1784991"/>
                <a:gd name="csX248" fmla="*/ 994530 w 2023383"/>
                <a:gd name="csY248" fmla="*/ 37690 h 1784991"/>
                <a:gd name="csX249" fmla="*/ 990976 w 2023383"/>
                <a:gd name="csY249" fmla="*/ 33481 h 1784991"/>
                <a:gd name="csX250" fmla="*/ 989105 w 2023383"/>
                <a:gd name="csY250" fmla="*/ 30302 h 1784991"/>
                <a:gd name="csX251" fmla="*/ 988825 w 2023383"/>
                <a:gd name="csY251" fmla="*/ 29928 h 1784991"/>
                <a:gd name="csX252" fmla="*/ 988358 w 2023383"/>
                <a:gd name="csY252" fmla="*/ 29273 h 1784991"/>
                <a:gd name="csX253" fmla="*/ 987048 w 2023383"/>
                <a:gd name="csY253" fmla="*/ 26748 h 1784991"/>
                <a:gd name="csX254" fmla="*/ 984710 w 2023383"/>
                <a:gd name="csY254" fmla="*/ 24223 h 1784991"/>
                <a:gd name="csX255" fmla="*/ 979286 w 2023383"/>
                <a:gd name="csY255" fmla="*/ 27215 h 1784991"/>
                <a:gd name="csX256" fmla="*/ 977976 w 2023383"/>
                <a:gd name="csY256" fmla="*/ 27870 h 1784991"/>
                <a:gd name="csX257" fmla="*/ 977509 w 2023383"/>
                <a:gd name="csY257" fmla="*/ 28431 h 1784991"/>
                <a:gd name="csX258" fmla="*/ 976854 w 2023383"/>
                <a:gd name="csY258" fmla="*/ 28618 h 1784991"/>
                <a:gd name="csX259" fmla="*/ 975732 w 2023383"/>
                <a:gd name="csY259" fmla="*/ 29366 h 1784991"/>
                <a:gd name="csX260" fmla="*/ 974890 w 2023383"/>
                <a:gd name="csY260" fmla="*/ 29834 h 1784991"/>
                <a:gd name="csX261" fmla="*/ 962732 w 2023383"/>
                <a:gd name="csY261" fmla="*/ 36568 h 1784991"/>
                <a:gd name="csX262" fmla="*/ 958336 w 2023383"/>
                <a:gd name="csY262" fmla="*/ 28805 h 1784991"/>
                <a:gd name="csX263" fmla="*/ 955156 w 2023383"/>
                <a:gd name="csY263" fmla="*/ 23474 h 1784991"/>
                <a:gd name="csX264" fmla="*/ 954782 w 2023383"/>
                <a:gd name="csY264" fmla="*/ 24784 h 1784991"/>
                <a:gd name="csX265" fmla="*/ 945898 w 2023383"/>
                <a:gd name="csY265" fmla="*/ 34230 h 1784991"/>
                <a:gd name="csX266" fmla="*/ 945150 w 2023383"/>
                <a:gd name="csY266" fmla="*/ 30676 h 1784991"/>
                <a:gd name="csX267" fmla="*/ 944682 w 2023383"/>
                <a:gd name="csY267" fmla="*/ 30115 h 1784991"/>
                <a:gd name="csX268" fmla="*/ 940660 w 2023383"/>
                <a:gd name="csY268" fmla="*/ 30302 h 1784991"/>
                <a:gd name="csX269" fmla="*/ 924855 w 2023383"/>
                <a:gd name="csY269" fmla="*/ 30956 h 1784991"/>
                <a:gd name="csX270" fmla="*/ 914380 w 2023383"/>
                <a:gd name="csY270" fmla="*/ 31611 h 1784991"/>
                <a:gd name="csX271" fmla="*/ 911668 w 2023383"/>
                <a:gd name="csY271" fmla="*/ 48071 h 1784991"/>
                <a:gd name="csX272" fmla="*/ 911575 w 2023383"/>
                <a:gd name="csY272" fmla="*/ 48352 h 1784991"/>
                <a:gd name="csX273" fmla="*/ 893150 w 2023383"/>
                <a:gd name="csY273" fmla="*/ 44798 h 1784991"/>
                <a:gd name="csX274" fmla="*/ 889971 w 2023383"/>
                <a:gd name="csY274" fmla="*/ 52280 h 1784991"/>
                <a:gd name="csX275" fmla="*/ 888848 w 2023383"/>
                <a:gd name="csY275" fmla="*/ 54524 h 1784991"/>
                <a:gd name="csX276" fmla="*/ 887539 w 2023383"/>
                <a:gd name="csY276" fmla="*/ 57143 h 1784991"/>
                <a:gd name="csX277" fmla="*/ 886323 w 2023383"/>
                <a:gd name="csY277" fmla="*/ 60136 h 1784991"/>
                <a:gd name="csX278" fmla="*/ 884827 w 2023383"/>
                <a:gd name="csY278" fmla="*/ 64251 h 1784991"/>
                <a:gd name="csX279" fmla="*/ 881086 w 2023383"/>
                <a:gd name="csY279" fmla="*/ 76409 h 1784991"/>
                <a:gd name="csX280" fmla="*/ 880431 w 2023383"/>
                <a:gd name="csY280" fmla="*/ 83142 h 1784991"/>
                <a:gd name="csX281" fmla="*/ 879309 w 2023383"/>
                <a:gd name="csY281" fmla="*/ 83984 h 1784991"/>
                <a:gd name="csX282" fmla="*/ 874820 w 2023383"/>
                <a:gd name="csY282" fmla="*/ 88006 h 1784991"/>
                <a:gd name="csX283" fmla="*/ 872949 w 2023383"/>
                <a:gd name="csY283" fmla="*/ 89596 h 1784991"/>
                <a:gd name="csX284" fmla="*/ 871733 w 2023383"/>
                <a:gd name="csY284" fmla="*/ 90437 h 1784991"/>
                <a:gd name="csX285" fmla="*/ 869769 w 2023383"/>
                <a:gd name="csY285" fmla="*/ 92401 h 1784991"/>
                <a:gd name="csX286" fmla="*/ 863971 w 2023383"/>
                <a:gd name="csY286" fmla="*/ 97264 h 1784991"/>
                <a:gd name="csX287" fmla="*/ 861820 w 2023383"/>
                <a:gd name="csY287" fmla="*/ 99416 h 1784991"/>
                <a:gd name="csX288" fmla="*/ 857892 w 2023383"/>
                <a:gd name="csY288" fmla="*/ 103063 h 1784991"/>
                <a:gd name="csX289" fmla="*/ 850971 w 2023383"/>
                <a:gd name="csY289" fmla="*/ 111106 h 1784991"/>
                <a:gd name="csX290" fmla="*/ 846108 w 2023383"/>
                <a:gd name="csY290" fmla="*/ 119336 h 1784991"/>
                <a:gd name="csX291" fmla="*/ 845079 w 2023383"/>
                <a:gd name="csY291" fmla="*/ 120458 h 1784991"/>
                <a:gd name="csX292" fmla="*/ 837410 w 2023383"/>
                <a:gd name="csY292" fmla="*/ 126911 h 1784991"/>
                <a:gd name="csX293" fmla="*/ 823288 w 2023383"/>
                <a:gd name="csY293" fmla="*/ 125415 h 1784991"/>
                <a:gd name="csX294" fmla="*/ 809260 w 2023383"/>
                <a:gd name="csY294" fmla="*/ 122235 h 1784991"/>
                <a:gd name="csX295" fmla="*/ 799907 w 2023383"/>
                <a:gd name="csY295" fmla="*/ 119897 h 1784991"/>
                <a:gd name="csX296" fmla="*/ 791677 w 2023383"/>
                <a:gd name="csY296" fmla="*/ 118120 h 1784991"/>
                <a:gd name="csX297" fmla="*/ 792799 w 2023383"/>
                <a:gd name="csY297" fmla="*/ 137293 h 1784991"/>
                <a:gd name="csX298" fmla="*/ 792706 w 2023383"/>
                <a:gd name="csY298" fmla="*/ 152444 h 1784991"/>
                <a:gd name="csX299" fmla="*/ 792612 w 2023383"/>
                <a:gd name="csY299" fmla="*/ 163012 h 1784991"/>
                <a:gd name="csX300" fmla="*/ 791771 w 2023383"/>
                <a:gd name="csY300" fmla="*/ 166472 h 1784991"/>
                <a:gd name="csX301" fmla="*/ 789994 w 2023383"/>
                <a:gd name="csY301" fmla="*/ 173112 h 1784991"/>
                <a:gd name="csX302" fmla="*/ 789339 w 2023383"/>
                <a:gd name="csY302" fmla="*/ 174796 h 1784991"/>
                <a:gd name="csX303" fmla="*/ 783260 w 2023383"/>
                <a:gd name="csY303" fmla="*/ 189479 h 1784991"/>
                <a:gd name="csX304" fmla="*/ 780735 w 2023383"/>
                <a:gd name="csY304" fmla="*/ 194436 h 1784991"/>
                <a:gd name="csX305" fmla="*/ 780080 w 2023383"/>
                <a:gd name="csY305" fmla="*/ 198831 h 1784991"/>
                <a:gd name="csX306" fmla="*/ 778023 w 2023383"/>
                <a:gd name="csY306" fmla="*/ 204817 h 1784991"/>
                <a:gd name="csX307" fmla="*/ 776526 w 2023383"/>
                <a:gd name="csY307" fmla="*/ 212860 h 1784991"/>
                <a:gd name="csX308" fmla="*/ 776339 w 2023383"/>
                <a:gd name="csY308" fmla="*/ 213608 h 1784991"/>
                <a:gd name="csX309" fmla="*/ 775872 w 2023383"/>
                <a:gd name="csY309" fmla="*/ 223147 h 1784991"/>
                <a:gd name="csX310" fmla="*/ 775404 w 2023383"/>
                <a:gd name="csY310" fmla="*/ 225485 h 1784991"/>
                <a:gd name="csX311" fmla="*/ 775404 w 2023383"/>
                <a:gd name="csY311" fmla="*/ 233996 h 1784991"/>
                <a:gd name="csX312" fmla="*/ 782512 w 2023383"/>
                <a:gd name="csY312" fmla="*/ 241104 h 1784991"/>
                <a:gd name="csX313" fmla="*/ 790742 w 2023383"/>
                <a:gd name="csY313" fmla="*/ 249147 h 1784991"/>
                <a:gd name="csX314" fmla="*/ 795699 w 2023383"/>
                <a:gd name="csY314" fmla="*/ 256068 h 1784991"/>
                <a:gd name="csX315" fmla="*/ 802619 w 2023383"/>
                <a:gd name="csY315" fmla="*/ 265981 h 1784991"/>
                <a:gd name="csX316" fmla="*/ 808231 w 2023383"/>
                <a:gd name="csY316" fmla="*/ 273744 h 1784991"/>
                <a:gd name="csX317" fmla="*/ 804116 w 2023383"/>
                <a:gd name="csY317" fmla="*/ 273744 h 1784991"/>
                <a:gd name="csX318" fmla="*/ 801872 w 2023383"/>
                <a:gd name="csY318" fmla="*/ 274305 h 1784991"/>
                <a:gd name="csX319" fmla="*/ 796260 w 2023383"/>
                <a:gd name="csY319" fmla="*/ 276456 h 1784991"/>
                <a:gd name="csX320" fmla="*/ 793267 w 2023383"/>
                <a:gd name="csY320" fmla="*/ 279355 h 1784991"/>
                <a:gd name="csX321" fmla="*/ 779613 w 2023383"/>
                <a:gd name="csY321" fmla="*/ 282348 h 1784991"/>
                <a:gd name="csX322" fmla="*/ 775030 w 2023383"/>
                <a:gd name="csY322" fmla="*/ 283563 h 1784991"/>
                <a:gd name="csX323" fmla="*/ 762685 w 2023383"/>
                <a:gd name="csY323" fmla="*/ 286182 h 1784991"/>
                <a:gd name="csX324" fmla="*/ 758850 w 2023383"/>
                <a:gd name="csY324" fmla="*/ 284686 h 1784991"/>
                <a:gd name="csX325" fmla="*/ 751930 w 2023383"/>
                <a:gd name="csY325" fmla="*/ 285715 h 1784991"/>
                <a:gd name="csX326" fmla="*/ 748002 w 2023383"/>
                <a:gd name="csY326" fmla="*/ 288427 h 1784991"/>
                <a:gd name="csX327" fmla="*/ 748095 w 2023383"/>
                <a:gd name="csY327" fmla="*/ 293196 h 1784991"/>
                <a:gd name="csX328" fmla="*/ 757354 w 2023383"/>
                <a:gd name="csY328" fmla="*/ 302175 h 1784991"/>
                <a:gd name="csX329" fmla="*/ 771196 w 2023383"/>
                <a:gd name="csY329" fmla="*/ 309937 h 1784991"/>
                <a:gd name="csX330" fmla="*/ 776153 w 2023383"/>
                <a:gd name="csY330" fmla="*/ 331822 h 1784991"/>
                <a:gd name="csX331" fmla="*/ 785598 w 2023383"/>
                <a:gd name="csY331" fmla="*/ 331635 h 1784991"/>
                <a:gd name="csX332" fmla="*/ 798692 w 2023383"/>
                <a:gd name="csY332" fmla="*/ 328174 h 1784991"/>
                <a:gd name="csX333" fmla="*/ 797195 w 2023383"/>
                <a:gd name="csY333" fmla="*/ 338555 h 1784991"/>
                <a:gd name="csX334" fmla="*/ 797663 w 2023383"/>
                <a:gd name="csY334" fmla="*/ 343699 h 1784991"/>
                <a:gd name="csX335" fmla="*/ 799346 w 2023383"/>
                <a:gd name="csY335" fmla="*/ 419734 h 1784991"/>
                <a:gd name="csX336" fmla="*/ 799253 w 2023383"/>
                <a:gd name="csY336" fmla="*/ 420202 h 1784991"/>
                <a:gd name="csX337" fmla="*/ 795980 w 2023383"/>
                <a:gd name="csY337" fmla="*/ 418705 h 1784991"/>
                <a:gd name="csX338" fmla="*/ 793548 w 2023383"/>
                <a:gd name="csY338" fmla="*/ 418144 h 1784991"/>
                <a:gd name="csX339" fmla="*/ 791677 w 2023383"/>
                <a:gd name="csY339" fmla="*/ 418518 h 1784991"/>
                <a:gd name="csX340" fmla="*/ 789807 w 2023383"/>
                <a:gd name="csY340" fmla="*/ 419827 h 1784991"/>
                <a:gd name="csX341" fmla="*/ 784757 w 2023383"/>
                <a:gd name="csY341" fmla="*/ 421137 h 1784991"/>
                <a:gd name="csX342" fmla="*/ 780642 w 2023383"/>
                <a:gd name="csY342" fmla="*/ 423288 h 1784991"/>
                <a:gd name="csX343" fmla="*/ 775123 w 2023383"/>
                <a:gd name="csY343" fmla="*/ 423194 h 1784991"/>
                <a:gd name="csX344" fmla="*/ 771944 w 2023383"/>
                <a:gd name="csY344" fmla="*/ 420576 h 1784991"/>
                <a:gd name="csX345" fmla="*/ 770728 w 2023383"/>
                <a:gd name="csY345" fmla="*/ 419640 h 1784991"/>
                <a:gd name="csX346" fmla="*/ 767455 w 2023383"/>
                <a:gd name="csY346" fmla="*/ 418331 h 1784991"/>
                <a:gd name="csX347" fmla="*/ 761656 w 2023383"/>
                <a:gd name="csY347" fmla="*/ 414029 h 1784991"/>
                <a:gd name="csX348" fmla="*/ 758289 w 2023383"/>
                <a:gd name="csY348" fmla="*/ 412907 h 1784991"/>
                <a:gd name="csX349" fmla="*/ 752865 w 2023383"/>
                <a:gd name="csY349" fmla="*/ 411785 h 1784991"/>
                <a:gd name="csX350" fmla="*/ 744542 w 2023383"/>
                <a:gd name="csY350" fmla="*/ 413094 h 1784991"/>
                <a:gd name="csX351" fmla="*/ 739772 w 2023383"/>
                <a:gd name="csY351" fmla="*/ 412907 h 1784991"/>
                <a:gd name="csX352" fmla="*/ 732477 w 2023383"/>
                <a:gd name="csY352" fmla="*/ 411878 h 1784991"/>
                <a:gd name="csX353" fmla="*/ 727520 w 2023383"/>
                <a:gd name="csY353" fmla="*/ 410475 h 1784991"/>
                <a:gd name="csX354" fmla="*/ 716858 w 2023383"/>
                <a:gd name="csY354" fmla="*/ 408043 h 1784991"/>
                <a:gd name="csX355" fmla="*/ 711621 w 2023383"/>
                <a:gd name="csY355" fmla="*/ 408043 h 1784991"/>
                <a:gd name="csX356" fmla="*/ 707600 w 2023383"/>
                <a:gd name="csY356" fmla="*/ 409353 h 1784991"/>
                <a:gd name="csX357" fmla="*/ 704513 w 2023383"/>
                <a:gd name="csY357" fmla="*/ 412158 h 1784991"/>
                <a:gd name="csX358" fmla="*/ 704233 w 2023383"/>
                <a:gd name="csY358" fmla="*/ 412626 h 1784991"/>
                <a:gd name="csX359" fmla="*/ 703765 w 2023383"/>
                <a:gd name="csY359" fmla="*/ 412158 h 1784991"/>
                <a:gd name="csX360" fmla="*/ 699089 w 2023383"/>
                <a:gd name="csY360" fmla="*/ 408885 h 1784991"/>
                <a:gd name="csX361" fmla="*/ 693197 w 2023383"/>
                <a:gd name="csY361" fmla="*/ 404489 h 1784991"/>
                <a:gd name="csX362" fmla="*/ 682255 w 2023383"/>
                <a:gd name="csY362" fmla="*/ 402993 h 1784991"/>
                <a:gd name="csX363" fmla="*/ 677859 w 2023383"/>
                <a:gd name="csY363" fmla="*/ 400936 h 1784991"/>
                <a:gd name="csX364" fmla="*/ 661679 w 2023383"/>
                <a:gd name="csY364" fmla="*/ 401871 h 1784991"/>
                <a:gd name="csX365" fmla="*/ 648399 w 2023383"/>
                <a:gd name="csY365" fmla="*/ 405893 h 1784991"/>
                <a:gd name="csX366" fmla="*/ 640263 w 2023383"/>
                <a:gd name="csY366" fmla="*/ 406547 h 1784991"/>
                <a:gd name="csX367" fmla="*/ 629508 w 2023383"/>
                <a:gd name="csY367" fmla="*/ 413094 h 1784991"/>
                <a:gd name="csX368" fmla="*/ 623241 w 2023383"/>
                <a:gd name="csY368" fmla="*/ 417396 h 1784991"/>
                <a:gd name="csX369" fmla="*/ 618004 w 2023383"/>
                <a:gd name="csY369" fmla="*/ 421230 h 1784991"/>
                <a:gd name="csX370" fmla="*/ 609400 w 2023383"/>
                <a:gd name="csY370" fmla="*/ 425065 h 1784991"/>
                <a:gd name="csX371" fmla="*/ 603227 w 2023383"/>
                <a:gd name="csY371" fmla="*/ 427964 h 1784991"/>
                <a:gd name="csX372" fmla="*/ 599299 w 2023383"/>
                <a:gd name="csY372" fmla="*/ 429180 h 1784991"/>
                <a:gd name="csX373" fmla="*/ 594249 w 2023383"/>
                <a:gd name="csY373" fmla="*/ 430676 h 1784991"/>
                <a:gd name="csX374" fmla="*/ 588170 w 2023383"/>
                <a:gd name="csY374" fmla="*/ 429086 h 1784991"/>
                <a:gd name="csX375" fmla="*/ 584055 w 2023383"/>
                <a:gd name="csY375" fmla="*/ 428712 h 1784991"/>
                <a:gd name="csX376" fmla="*/ 576293 w 2023383"/>
                <a:gd name="csY376" fmla="*/ 428058 h 1784991"/>
                <a:gd name="csX377" fmla="*/ 575825 w 2023383"/>
                <a:gd name="csY377" fmla="*/ 427964 h 1784991"/>
                <a:gd name="csX378" fmla="*/ 574609 w 2023383"/>
                <a:gd name="csY378" fmla="*/ 428058 h 1784991"/>
                <a:gd name="csX379" fmla="*/ 572552 w 2023383"/>
                <a:gd name="csY379" fmla="*/ 430208 h 1784991"/>
                <a:gd name="csX380" fmla="*/ 562544 w 2023383"/>
                <a:gd name="csY380" fmla="*/ 432360 h 1784991"/>
                <a:gd name="csX381" fmla="*/ 553473 w 2023383"/>
                <a:gd name="csY381" fmla="*/ 432266 h 1784991"/>
                <a:gd name="csX382" fmla="*/ 547487 w 2023383"/>
                <a:gd name="csY382" fmla="*/ 431705 h 1784991"/>
                <a:gd name="csX383" fmla="*/ 539631 w 2023383"/>
                <a:gd name="csY383" fmla="*/ 431331 h 1784991"/>
                <a:gd name="csX384" fmla="*/ 520926 w 2023383"/>
                <a:gd name="csY384" fmla="*/ 432921 h 1784991"/>
                <a:gd name="csX385" fmla="*/ 518682 w 2023383"/>
                <a:gd name="csY385" fmla="*/ 432921 h 1784991"/>
                <a:gd name="csX386" fmla="*/ 494927 w 2023383"/>
                <a:gd name="csY386" fmla="*/ 434698 h 1784991"/>
                <a:gd name="csX387" fmla="*/ 493244 w 2023383"/>
                <a:gd name="csY387" fmla="*/ 439654 h 1784991"/>
                <a:gd name="csX388" fmla="*/ 493430 w 2023383"/>
                <a:gd name="csY388" fmla="*/ 448165 h 1784991"/>
                <a:gd name="csX389" fmla="*/ 477251 w 2023383"/>
                <a:gd name="csY389" fmla="*/ 446669 h 1784991"/>
                <a:gd name="csX390" fmla="*/ 469208 w 2023383"/>
                <a:gd name="csY390" fmla="*/ 440964 h 1784991"/>
                <a:gd name="csX391" fmla="*/ 465467 w 2023383"/>
                <a:gd name="csY391" fmla="*/ 438252 h 1784991"/>
                <a:gd name="csX392" fmla="*/ 460791 w 2023383"/>
                <a:gd name="csY392" fmla="*/ 436942 h 1784991"/>
                <a:gd name="csX393" fmla="*/ 454431 w 2023383"/>
                <a:gd name="csY393" fmla="*/ 430583 h 1784991"/>
                <a:gd name="csX394" fmla="*/ 453028 w 2023383"/>
                <a:gd name="csY394" fmla="*/ 429180 h 1784991"/>
                <a:gd name="csX395" fmla="*/ 445734 w 2023383"/>
                <a:gd name="csY395" fmla="*/ 451719 h 1784991"/>
                <a:gd name="csX396" fmla="*/ 451438 w 2023383"/>
                <a:gd name="csY396" fmla="*/ 459107 h 1784991"/>
                <a:gd name="csX397" fmla="*/ 455086 w 2023383"/>
                <a:gd name="csY397" fmla="*/ 461632 h 1784991"/>
                <a:gd name="csX398" fmla="*/ 456956 w 2023383"/>
                <a:gd name="csY398" fmla="*/ 472013 h 1784991"/>
                <a:gd name="csX399" fmla="*/ 457143 w 2023383"/>
                <a:gd name="csY399" fmla="*/ 472855 h 1784991"/>
                <a:gd name="csX400" fmla="*/ 453403 w 2023383"/>
                <a:gd name="csY400" fmla="*/ 474632 h 1784991"/>
                <a:gd name="csX401" fmla="*/ 448352 w 2023383"/>
                <a:gd name="csY401" fmla="*/ 476970 h 1784991"/>
                <a:gd name="csX402" fmla="*/ 444798 w 2023383"/>
                <a:gd name="csY402" fmla="*/ 482021 h 1784991"/>
                <a:gd name="csX403" fmla="*/ 443115 w 2023383"/>
                <a:gd name="csY403" fmla="*/ 485761 h 1784991"/>
                <a:gd name="csX404" fmla="*/ 437971 w 2023383"/>
                <a:gd name="csY404" fmla="*/ 491467 h 1784991"/>
                <a:gd name="csX405" fmla="*/ 439561 w 2023383"/>
                <a:gd name="csY405" fmla="*/ 492869 h 1784991"/>
                <a:gd name="csX406" fmla="*/ 441712 w 2023383"/>
                <a:gd name="csY406" fmla="*/ 497826 h 1784991"/>
                <a:gd name="csX407" fmla="*/ 444892 w 2023383"/>
                <a:gd name="csY407" fmla="*/ 496423 h 1784991"/>
                <a:gd name="csX408" fmla="*/ 449287 w 2023383"/>
                <a:gd name="csY408" fmla="*/ 494646 h 1784991"/>
                <a:gd name="csX409" fmla="*/ 453964 w 2023383"/>
                <a:gd name="csY409" fmla="*/ 492963 h 1784991"/>
                <a:gd name="csX410" fmla="*/ 459575 w 2023383"/>
                <a:gd name="csY410" fmla="*/ 490905 h 1784991"/>
                <a:gd name="csX411" fmla="*/ 459949 w 2023383"/>
                <a:gd name="csY411" fmla="*/ 490251 h 1784991"/>
                <a:gd name="csX412" fmla="*/ 460230 w 2023383"/>
                <a:gd name="csY412" fmla="*/ 486229 h 1784991"/>
                <a:gd name="csX413" fmla="*/ 459949 w 2023383"/>
                <a:gd name="csY413" fmla="*/ 485200 h 1784991"/>
                <a:gd name="csX414" fmla="*/ 463970 w 2023383"/>
                <a:gd name="csY414" fmla="*/ 486697 h 1784991"/>
                <a:gd name="csX415" fmla="*/ 466870 w 2023383"/>
                <a:gd name="csY415" fmla="*/ 490812 h 1784991"/>
                <a:gd name="csX416" fmla="*/ 468366 w 2023383"/>
                <a:gd name="csY416" fmla="*/ 502128 h 1784991"/>
                <a:gd name="csX417" fmla="*/ 462381 w 2023383"/>
                <a:gd name="csY417" fmla="*/ 510171 h 1784991"/>
                <a:gd name="csX418" fmla="*/ 462942 w 2023383"/>
                <a:gd name="csY418" fmla="*/ 511107 h 1784991"/>
                <a:gd name="csX419" fmla="*/ 468460 w 2023383"/>
                <a:gd name="csY419" fmla="*/ 519056 h 1784991"/>
                <a:gd name="csX420" fmla="*/ 474445 w 2023383"/>
                <a:gd name="csY420" fmla="*/ 527660 h 1784991"/>
                <a:gd name="csX421" fmla="*/ 475661 w 2023383"/>
                <a:gd name="csY421" fmla="*/ 528595 h 1784991"/>
                <a:gd name="csX422" fmla="*/ 476877 w 2023383"/>
                <a:gd name="csY422" fmla="*/ 530466 h 1784991"/>
                <a:gd name="csX423" fmla="*/ 478373 w 2023383"/>
                <a:gd name="csY423" fmla="*/ 532897 h 1784991"/>
                <a:gd name="csX424" fmla="*/ 479215 w 2023383"/>
                <a:gd name="csY424" fmla="*/ 534020 h 1784991"/>
                <a:gd name="csX425" fmla="*/ 480244 w 2023383"/>
                <a:gd name="csY425" fmla="*/ 535142 h 1784991"/>
                <a:gd name="csX426" fmla="*/ 481740 w 2023383"/>
                <a:gd name="csY426" fmla="*/ 537387 h 1784991"/>
                <a:gd name="csX427" fmla="*/ 479402 w 2023383"/>
                <a:gd name="csY427" fmla="*/ 538041 h 1784991"/>
                <a:gd name="csX428" fmla="*/ 477345 w 2023383"/>
                <a:gd name="csY428" fmla="*/ 539070 h 1784991"/>
                <a:gd name="csX429" fmla="*/ 475661 w 2023383"/>
                <a:gd name="csY429" fmla="*/ 539912 h 1784991"/>
                <a:gd name="csX430" fmla="*/ 471265 w 2023383"/>
                <a:gd name="csY430" fmla="*/ 542343 h 1784991"/>
                <a:gd name="csX431" fmla="*/ 467899 w 2023383"/>
                <a:gd name="csY431" fmla="*/ 544494 h 1784991"/>
                <a:gd name="csX432" fmla="*/ 464906 w 2023383"/>
                <a:gd name="csY432" fmla="*/ 546645 h 1784991"/>
                <a:gd name="csX433" fmla="*/ 463409 w 2023383"/>
                <a:gd name="csY433" fmla="*/ 547861 h 1784991"/>
                <a:gd name="csX434" fmla="*/ 449007 w 2023383"/>
                <a:gd name="csY434" fmla="*/ 552724 h 1784991"/>
                <a:gd name="csX435" fmla="*/ 444985 w 2023383"/>
                <a:gd name="csY435" fmla="*/ 540941 h 1784991"/>
                <a:gd name="csX436" fmla="*/ 438251 w 2023383"/>
                <a:gd name="csY436" fmla="*/ 541782 h 1784991"/>
                <a:gd name="csX437" fmla="*/ 424971 w 2023383"/>
                <a:gd name="csY437" fmla="*/ 546178 h 1784991"/>
                <a:gd name="csX438" fmla="*/ 420015 w 2023383"/>
                <a:gd name="csY438" fmla="*/ 555904 h 1784991"/>
                <a:gd name="csX439" fmla="*/ 415806 w 2023383"/>
                <a:gd name="csY439" fmla="*/ 548703 h 1784991"/>
                <a:gd name="csX440" fmla="*/ 407482 w 2023383"/>
                <a:gd name="csY440" fmla="*/ 546178 h 1784991"/>
                <a:gd name="csX441" fmla="*/ 409633 w 2023383"/>
                <a:gd name="csY441" fmla="*/ 552537 h 1784991"/>
                <a:gd name="csX442" fmla="*/ 407202 w 2023383"/>
                <a:gd name="csY442" fmla="*/ 558991 h 1784991"/>
                <a:gd name="csX443" fmla="*/ 402526 w 2023383"/>
                <a:gd name="csY443" fmla="*/ 571616 h 1784991"/>
                <a:gd name="csX444" fmla="*/ 401871 w 2023383"/>
                <a:gd name="csY444" fmla="*/ 573019 h 1784991"/>
                <a:gd name="csX445" fmla="*/ 400375 w 2023383"/>
                <a:gd name="csY445" fmla="*/ 575544 h 1784991"/>
                <a:gd name="csX446" fmla="*/ 397662 w 2023383"/>
                <a:gd name="csY446" fmla="*/ 578070 h 1784991"/>
                <a:gd name="csX447" fmla="*/ 392893 w 2023383"/>
                <a:gd name="csY447" fmla="*/ 578631 h 1784991"/>
                <a:gd name="csX448" fmla="*/ 390461 w 2023383"/>
                <a:gd name="csY448" fmla="*/ 576105 h 1784991"/>
                <a:gd name="csX449" fmla="*/ 389432 w 2023383"/>
                <a:gd name="csY449" fmla="*/ 576573 h 1784991"/>
                <a:gd name="csX450" fmla="*/ 386720 w 2023383"/>
                <a:gd name="csY450" fmla="*/ 580501 h 1784991"/>
                <a:gd name="csX451" fmla="*/ 382044 w 2023383"/>
                <a:gd name="csY451" fmla="*/ 594156 h 1784991"/>
                <a:gd name="csX452" fmla="*/ 377461 w 2023383"/>
                <a:gd name="csY452" fmla="*/ 594529 h 1784991"/>
                <a:gd name="csX453" fmla="*/ 382605 w 2023383"/>
                <a:gd name="csY453" fmla="*/ 612579 h 1784991"/>
                <a:gd name="csX454" fmla="*/ 389339 w 2023383"/>
                <a:gd name="csY454" fmla="*/ 607810 h 1784991"/>
                <a:gd name="csX455" fmla="*/ 390555 w 2023383"/>
                <a:gd name="csY455" fmla="*/ 608277 h 1784991"/>
                <a:gd name="csX456" fmla="*/ 390555 w 2023383"/>
                <a:gd name="csY456" fmla="*/ 612486 h 1784991"/>
                <a:gd name="csX457" fmla="*/ 389619 w 2023383"/>
                <a:gd name="csY457" fmla="*/ 619313 h 1784991"/>
                <a:gd name="csX458" fmla="*/ 389339 w 2023383"/>
                <a:gd name="csY458" fmla="*/ 634184 h 1784991"/>
                <a:gd name="csX459" fmla="*/ 372879 w 2023383"/>
                <a:gd name="csY459" fmla="*/ 638018 h 1784991"/>
                <a:gd name="csX460" fmla="*/ 365958 w 2023383"/>
                <a:gd name="csY460" fmla="*/ 632500 h 1784991"/>
                <a:gd name="csX461" fmla="*/ 354829 w 2023383"/>
                <a:gd name="csY461" fmla="*/ 646903 h 1784991"/>
                <a:gd name="csX462" fmla="*/ 360346 w 2023383"/>
                <a:gd name="csY462" fmla="*/ 658313 h 1784991"/>
                <a:gd name="csX463" fmla="*/ 362965 w 2023383"/>
                <a:gd name="csY463" fmla="*/ 663830 h 1784991"/>
                <a:gd name="csX464" fmla="*/ 366893 w 2023383"/>
                <a:gd name="csY464" fmla="*/ 672902 h 1784991"/>
                <a:gd name="csX465" fmla="*/ 368015 w 2023383"/>
                <a:gd name="csY465" fmla="*/ 674960 h 1784991"/>
                <a:gd name="csX466" fmla="*/ 363246 w 2023383"/>
                <a:gd name="csY466" fmla="*/ 689269 h 1784991"/>
                <a:gd name="csX467" fmla="*/ 359879 w 2023383"/>
                <a:gd name="csY467" fmla="*/ 691140 h 1784991"/>
                <a:gd name="csX468" fmla="*/ 351742 w 2023383"/>
                <a:gd name="csY468" fmla="*/ 683003 h 1784991"/>
                <a:gd name="csX469" fmla="*/ 346224 w 2023383"/>
                <a:gd name="csY469" fmla="*/ 681880 h 1784991"/>
                <a:gd name="csX470" fmla="*/ 338929 w 2023383"/>
                <a:gd name="csY470" fmla="*/ 677765 h 1784991"/>
                <a:gd name="csX471" fmla="*/ 338368 w 2023383"/>
                <a:gd name="csY471" fmla="*/ 677672 h 1784991"/>
                <a:gd name="csX472" fmla="*/ 337714 w 2023383"/>
                <a:gd name="csY472" fmla="*/ 677111 h 1784991"/>
                <a:gd name="csX473" fmla="*/ 332289 w 2023383"/>
                <a:gd name="csY473" fmla="*/ 670751 h 1784991"/>
                <a:gd name="csX474" fmla="*/ 330699 w 2023383"/>
                <a:gd name="csY474" fmla="*/ 665982 h 1784991"/>
                <a:gd name="csX475" fmla="*/ 332102 w 2023383"/>
                <a:gd name="csY475" fmla="*/ 662895 h 1784991"/>
                <a:gd name="csX476" fmla="*/ 331915 w 2023383"/>
                <a:gd name="csY476" fmla="*/ 661867 h 1784991"/>
                <a:gd name="csX477" fmla="*/ 332383 w 2023383"/>
                <a:gd name="csY477" fmla="*/ 654198 h 1784991"/>
                <a:gd name="csX478" fmla="*/ 331448 w 2023383"/>
                <a:gd name="csY478" fmla="*/ 648025 h 1784991"/>
                <a:gd name="csX479" fmla="*/ 329203 w 2023383"/>
                <a:gd name="csY479" fmla="*/ 643162 h 1784991"/>
                <a:gd name="csX480" fmla="*/ 324059 w 2023383"/>
                <a:gd name="csY480" fmla="*/ 639702 h 1784991"/>
                <a:gd name="csX481" fmla="*/ 320505 w 2023383"/>
                <a:gd name="csY481" fmla="*/ 639608 h 1784991"/>
                <a:gd name="csX482" fmla="*/ 316110 w 2023383"/>
                <a:gd name="csY482" fmla="*/ 639795 h 1784991"/>
                <a:gd name="csX483" fmla="*/ 309095 w 2023383"/>
                <a:gd name="csY483" fmla="*/ 640730 h 1784991"/>
                <a:gd name="csX484" fmla="*/ 308628 w 2023383"/>
                <a:gd name="csY484" fmla="*/ 641104 h 1784991"/>
                <a:gd name="csX485" fmla="*/ 308160 w 2023383"/>
                <a:gd name="csY485" fmla="*/ 641011 h 1784991"/>
                <a:gd name="csX486" fmla="*/ 307973 w 2023383"/>
                <a:gd name="csY486" fmla="*/ 641478 h 1784991"/>
                <a:gd name="csX487" fmla="*/ 307693 w 2023383"/>
                <a:gd name="csY487" fmla="*/ 641665 h 1784991"/>
                <a:gd name="csX488" fmla="*/ 306664 w 2023383"/>
                <a:gd name="csY488" fmla="*/ 641478 h 1784991"/>
                <a:gd name="csX489" fmla="*/ 301146 w 2023383"/>
                <a:gd name="csY489" fmla="*/ 639982 h 1784991"/>
                <a:gd name="csX490" fmla="*/ 293945 w 2023383"/>
                <a:gd name="csY490" fmla="*/ 644004 h 1784991"/>
                <a:gd name="csX491" fmla="*/ 284779 w 2023383"/>
                <a:gd name="csY491" fmla="*/ 651859 h 1784991"/>
                <a:gd name="csX492" fmla="*/ 283096 w 2023383"/>
                <a:gd name="csY492" fmla="*/ 655600 h 1784991"/>
                <a:gd name="csX493" fmla="*/ 281412 w 2023383"/>
                <a:gd name="csY493" fmla="*/ 658874 h 1784991"/>
                <a:gd name="csX494" fmla="*/ 276082 w 2023383"/>
                <a:gd name="csY494" fmla="*/ 662334 h 1784991"/>
                <a:gd name="csX495" fmla="*/ 271405 w 2023383"/>
                <a:gd name="csY495" fmla="*/ 663269 h 1784991"/>
                <a:gd name="csX496" fmla="*/ 263643 w 2023383"/>
                <a:gd name="csY496" fmla="*/ 666823 h 1784991"/>
                <a:gd name="csX497" fmla="*/ 253449 w 2023383"/>
                <a:gd name="csY497" fmla="*/ 664579 h 1784991"/>
                <a:gd name="csX498" fmla="*/ 242507 w 2023383"/>
                <a:gd name="csY498" fmla="*/ 658032 h 1784991"/>
                <a:gd name="csX499" fmla="*/ 229975 w 2023383"/>
                <a:gd name="csY499" fmla="*/ 639140 h 1784991"/>
                <a:gd name="csX500" fmla="*/ 220622 w 2023383"/>
                <a:gd name="csY500" fmla="*/ 624738 h 1784991"/>
                <a:gd name="csX501" fmla="*/ 217255 w 2023383"/>
                <a:gd name="csY501" fmla="*/ 620810 h 1784991"/>
                <a:gd name="csX502" fmla="*/ 213608 w 2023383"/>
                <a:gd name="csY502" fmla="*/ 616227 h 1784991"/>
                <a:gd name="csX503" fmla="*/ 212111 w 2023383"/>
                <a:gd name="csY503" fmla="*/ 615385 h 1784991"/>
                <a:gd name="csX504" fmla="*/ 207155 w 2023383"/>
                <a:gd name="csY504" fmla="*/ 612206 h 1784991"/>
                <a:gd name="csX505" fmla="*/ 205658 w 2023383"/>
                <a:gd name="csY505" fmla="*/ 611551 h 1784991"/>
                <a:gd name="csX506" fmla="*/ 195932 w 2023383"/>
                <a:gd name="csY506" fmla="*/ 615572 h 1784991"/>
                <a:gd name="csX507" fmla="*/ 187515 w 2023383"/>
                <a:gd name="csY507" fmla="*/ 625579 h 1784991"/>
                <a:gd name="csX508" fmla="*/ 174515 w 2023383"/>
                <a:gd name="csY508" fmla="*/ 630162 h 1784991"/>
                <a:gd name="csX509" fmla="*/ 170494 w 2023383"/>
                <a:gd name="csY509" fmla="*/ 635867 h 1784991"/>
                <a:gd name="csX510" fmla="*/ 170774 w 2023383"/>
                <a:gd name="csY510" fmla="*/ 643162 h 1784991"/>
                <a:gd name="csX511" fmla="*/ 165537 w 2023383"/>
                <a:gd name="csY511" fmla="*/ 646061 h 1784991"/>
                <a:gd name="csX512" fmla="*/ 160112 w 2023383"/>
                <a:gd name="csY512" fmla="*/ 653075 h 1784991"/>
                <a:gd name="csX513" fmla="*/ 154875 w 2023383"/>
                <a:gd name="csY513" fmla="*/ 646716 h 1784991"/>
                <a:gd name="csX514" fmla="*/ 145149 w 2023383"/>
                <a:gd name="csY514" fmla="*/ 642601 h 1784991"/>
                <a:gd name="csX515" fmla="*/ 146926 w 2023383"/>
                <a:gd name="csY515" fmla="*/ 638205 h 1784991"/>
                <a:gd name="csX516" fmla="*/ 135142 w 2023383"/>
                <a:gd name="csY516" fmla="*/ 633155 h 1784991"/>
                <a:gd name="csX517" fmla="*/ 128689 w 2023383"/>
                <a:gd name="csY517" fmla="*/ 636335 h 1784991"/>
                <a:gd name="csX518" fmla="*/ 125976 w 2023383"/>
                <a:gd name="csY518" fmla="*/ 645687 h 1784991"/>
                <a:gd name="csX519" fmla="*/ 125602 w 2023383"/>
                <a:gd name="csY519" fmla="*/ 646903 h 1784991"/>
                <a:gd name="csX520" fmla="*/ 123919 w 2023383"/>
                <a:gd name="csY520" fmla="*/ 651953 h 1784991"/>
                <a:gd name="csX521" fmla="*/ 118868 w 2023383"/>
                <a:gd name="csY521" fmla="*/ 658500 h 1784991"/>
                <a:gd name="csX522" fmla="*/ 118495 w 2023383"/>
                <a:gd name="csY522" fmla="*/ 659061 h 1784991"/>
                <a:gd name="csX523" fmla="*/ 115502 w 2023383"/>
                <a:gd name="csY523" fmla="*/ 662802 h 1784991"/>
                <a:gd name="csX524" fmla="*/ 112976 w 2023383"/>
                <a:gd name="csY524" fmla="*/ 666169 h 1784991"/>
                <a:gd name="csX525" fmla="*/ 111199 w 2023383"/>
                <a:gd name="csY525" fmla="*/ 668507 h 1784991"/>
                <a:gd name="csX526" fmla="*/ 107459 w 2023383"/>
                <a:gd name="csY526" fmla="*/ 670190 h 1784991"/>
                <a:gd name="csX527" fmla="*/ 104372 w 2023383"/>
                <a:gd name="csY527" fmla="*/ 674679 h 1784991"/>
                <a:gd name="csX528" fmla="*/ 97919 w 2023383"/>
                <a:gd name="csY528" fmla="*/ 684032 h 1784991"/>
                <a:gd name="csX529" fmla="*/ 90437 w 2023383"/>
                <a:gd name="csY529" fmla="*/ 694226 h 1784991"/>
                <a:gd name="csX530" fmla="*/ 85480 w 2023383"/>
                <a:gd name="csY530" fmla="*/ 700305 h 1784991"/>
                <a:gd name="csX531" fmla="*/ 74445 w 2023383"/>
                <a:gd name="csY531" fmla="*/ 708628 h 1784991"/>
                <a:gd name="csX532" fmla="*/ 74164 w 2023383"/>
                <a:gd name="csY532" fmla="*/ 708722 h 1784991"/>
                <a:gd name="csX533" fmla="*/ 69862 w 2023383"/>
                <a:gd name="csY533" fmla="*/ 710966 h 1784991"/>
                <a:gd name="csX534" fmla="*/ 68085 w 2023383"/>
                <a:gd name="csY534" fmla="*/ 714427 h 1784991"/>
                <a:gd name="csX535" fmla="*/ 65467 w 2023383"/>
                <a:gd name="csY535" fmla="*/ 716578 h 1784991"/>
                <a:gd name="csX536" fmla="*/ 55553 w 2023383"/>
                <a:gd name="csY536" fmla="*/ 727520 h 1784991"/>
                <a:gd name="csX537" fmla="*/ 59107 w 2023383"/>
                <a:gd name="csY537" fmla="*/ 742016 h 1784991"/>
                <a:gd name="csX538" fmla="*/ 59388 w 2023383"/>
                <a:gd name="csY538" fmla="*/ 742110 h 1784991"/>
                <a:gd name="csX539" fmla="*/ 60042 w 2023383"/>
                <a:gd name="csY539" fmla="*/ 743326 h 1784991"/>
                <a:gd name="csX540" fmla="*/ 50970 w 2023383"/>
                <a:gd name="csY540" fmla="*/ 746693 h 1784991"/>
                <a:gd name="csX541" fmla="*/ 36568 w 2023383"/>
                <a:gd name="csY541" fmla="*/ 749872 h 1784991"/>
                <a:gd name="csX542" fmla="*/ 27496 w 2023383"/>
                <a:gd name="csY542" fmla="*/ 777836 h 1784991"/>
                <a:gd name="csX543" fmla="*/ 20201 w 2023383"/>
                <a:gd name="csY543" fmla="*/ 799440 h 1784991"/>
                <a:gd name="csX544" fmla="*/ 0 w 2023383"/>
                <a:gd name="csY544" fmla="*/ 813468 h 1784991"/>
                <a:gd name="csX545" fmla="*/ 7201 w 2023383"/>
                <a:gd name="csY545" fmla="*/ 826842 h 1784991"/>
                <a:gd name="csX546" fmla="*/ 14309 w 2023383"/>
                <a:gd name="csY546" fmla="*/ 841993 h 1784991"/>
                <a:gd name="csX547" fmla="*/ 20949 w 2023383"/>
                <a:gd name="csY547" fmla="*/ 856302 h 1784991"/>
                <a:gd name="csX548" fmla="*/ 24223 w 2023383"/>
                <a:gd name="csY548" fmla="*/ 860230 h 1784991"/>
                <a:gd name="csX549" fmla="*/ 17676 w 2023383"/>
                <a:gd name="csY549" fmla="*/ 869489 h 1784991"/>
                <a:gd name="csX550" fmla="*/ 21417 w 2023383"/>
                <a:gd name="csY550" fmla="*/ 881273 h 1784991"/>
                <a:gd name="csX551" fmla="*/ 25813 w 2023383"/>
                <a:gd name="csY551" fmla="*/ 893244 h 1784991"/>
                <a:gd name="csX552" fmla="*/ 28057 w 2023383"/>
                <a:gd name="csY552" fmla="*/ 898388 h 1784991"/>
                <a:gd name="csX553" fmla="*/ 29179 w 2023383"/>
                <a:gd name="csY553" fmla="*/ 901006 h 1784991"/>
                <a:gd name="csX554" fmla="*/ 39093 w 2023383"/>
                <a:gd name="csY554" fmla="*/ 916625 h 1784991"/>
                <a:gd name="csX555" fmla="*/ 44798 w 2023383"/>
                <a:gd name="csY555" fmla="*/ 925510 h 1784991"/>
                <a:gd name="csX556" fmla="*/ 46294 w 2023383"/>
                <a:gd name="csY556" fmla="*/ 927848 h 1784991"/>
                <a:gd name="csX557" fmla="*/ 49942 w 2023383"/>
                <a:gd name="csY557" fmla="*/ 932524 h 1784991"/>
                <a:gd name="csX558" fmla="*/ 52373 w 2023383"/>
                <a:gd name="csY558" fmla="*/ 935143 h 1784991"/>
                <a:gd name="csX559" fmla="*/ 54992 w 2023383"/>
                <a:gd name="csY559" fmla="*/ 937761 h 1784991"/>
                <a:gd name="csX560" fmla="*/ 61445 w 2023383"/>
                <a:gd name="csY560" fmla="*/ 944962 h 1784991"/>
                <a:gd name="csX561" fmla="*/ 63222 w 2023383"/>
                <a:gd name="csY561" fmla="*/ 947862 h 1784991"/>
                <a:gd name="csX562" fmla="*/ 67337 w 2023383"/>
                <a:gd name="csY562" fmla="*/ 949452 h 1784991"/>
                <a:gd name="csX563" fmla="*/ 68085 w 2023383"/>
                <a:gd name="csY563" fmla="*/ 951135 h 1784991"/>
                <a:gd name="csX564" fmla="*/ 67992 w 2023383"/>
                <a:gd name="csY564" fmla="*/ 951416 h 1784991"/>
                <a:gd name="csX565" fmla="*/ 70330 w 2023383"/>
                <a:gd name="csY565" fmla="*/ 954221 h 1784991"/>
                <a:gd name="csX566" fmla="*/ 74071 w 2023383"/>
                <a:gd name="csY566" fmla="*/ 955531 h 1784991"/>
                <a:gd name="csX567" fmla="*/ 78840 w 2023383"/>
                <a:gd name="csY567" fmla="*/ 958617 h 1784991"/>
                <a:gd name="csX568" fmla="*/ 83797 w 2023383"/>
                <a:gd name="csY568" fmla="*/ 959833 h 1784991"/>
                <a:gd name="csX569" fmla="*/ 91279 w 2023383"/>
                <a:gd name="csY569" fmla="*/ 961984 h 1784991"/>
                <a:gd name="csX570" fmla="*/ 98013 w 2023383"/>
                <a:gd name="csY570" fmla="*/ 963854 h 1784991"/>
                <a:gd name="csX571" fmla="*/ 100257 w 2023383"/>
                <a:gd name="csY571" fmla="*/ 965725 h 1784991"/>
                <a:gd name="csX572" fmla="*/ 99509 w 2023383"/>
                <a:gd name="csY572" fmla="*/ 975919 h 1784991"/>
                <a:gd name="csX573" fmla="*/ 93711 w 2023383"/>
                <a:gd name="csY573" fmla="*/ 996120 h 1784991"/>
                <a:gd name="csX574" fmla="*/ 93617 w 2023383"/>
                <a:gd name="csY574" fmla="*/ 1002760 h 1784991"/>
                <a:gd name="csX575" fmla="*/ 94365 w 2023383"/>
                <a:gd name="csY575" fmla="*/ 1007997 h 1784991"/>
                <a:gd name="csX576" fmla="*/ 99041 w 2023383"/>
                <a:gd name="csY576" fmla="*/ 1017443 h 1784991"/>
                <a:gd name="csX577" fmla="*/ 99416 w 2023383"/>
                <a:gd name="csY577" fmla="*/ 1018004 h 1784991"/>
                <a:gd name="csX578" fmla="*/ 103624 w 2023383"/>
                <a:gd name="csY578" fmla="*/ 1025019 h 1784991"/>
                <a:gd name="csX579" fmla="*/ 90811 w 2023383"/>
                <a:gd name="csY579" fmla="*/ 1045781 h 1784991"/>
                <a:gd name="csX580" fmla="*/ 91279 w 2023383"/>
                <a:gd name="csY580" fmla="*/ 1049241 h 1784991"/>
                <a:gd name="csX581" fmla="*/ 117933 w 2023383"/>
                <a:gd name="csY581" fmla="*/ 1060745 h 1784991"/>
                <a:gd name="csX582" fmla="*/ 127660 w 2023383"/>
                <a:gd name="csY582" fmla="*/ 1056349 h 1784991"/>
                <a:gd name="csX583" fmla="*/ 127940 w 2023383"/>
                <a:gd name="csY583" fmla="*/ 1055788 h 1784991"/>
                <a:gd name="csX584" fmla="*/ 131120 w 2023383"/>
                <a:gd name="csY584" fmla="*/ 1060277 h 1784991"/>
                <a:gd name="csX585" fmla="*/ 131775 w 2023383"/>
                <a:gd name="csY585" fmla="*/ 1062802 h 1784991"/>
                <a:gd name="csX586" fmla="*/ 133365 w 2023383"/>
                <a:gd name="csY586" fmla="*/ 1070939 h 1784991"/>
                <a:gd name="csX587" fmla="*/ 123732 w 2023383"/>
                <a:gd name="csY587" fmla="*/ 1078888 h 1784991"/>
                <a:gd name="csX588" fmla="*/ 122797 w 2023383"/>
                <a:gd name="csY588" fmla="*/ 1079917 h 1784991"/>
                <a:gd name="csX589" fmla="*/ 119149 w 2023383"/>
                <a:gd name="csY589" fmla="*/ 1083097 h 1784991"/>
                <a:gd name="csX590" fmla="*/ 118868 w 2023383"/>
                <a:gd name="csY590" fmla="*/ 1087586 h 1784991"/>
                <a:gd name="csX591" fmla="*/ 113725 w 2023383"/>
                <a:gd name="csY591" fmla="*/ 1095816 h 1784991"/>
                <a:gd name="csX592" fmla="*/ 124012 w 2023383"/>
                <a:gd name="csY592" fmla="*/ 1103017 h 1784991"/>
                <a:gd name="csX593" fmla="*/ 125041 w 2023383"/>
                <a:gd name="csY593" fmla="*/ 1103298 h 1784991"/>
                <a:gd name="csX594" fmla="*/ 129250 w 2023383"/>
                <a:gd name="csY594" fmla="*/ 1102082 h 1784991"/>
                <a:gd name="csX595" fmla="*/ 131214 w 2023383"/>
                <a:gd name="csY595" fmla="*/ 1101708 h 1784991"/>
                <a:gd name="csX596" fmla="*/ 132523 w 2023383"/>
                <a:gd name="csY596" fmla="*/ 1101708 h 1784991"/>
                <a:gd name="csX597" fmla="*/ 134019 w 2023383"/>
                <a:gd name="csY597" fmla="*/ 1101989 h 1784991"/>
                <a:gd name="csX598" fmla="*/ 135235 w 2023383"/>
                <a:gd name="csY598" fmla="*/ 1102550 h 1784991"/>
                <a:gd name="csX599" fmla="*/ 139256 w 2023383"/>
                <a:gd name="csY599" fmla="*/ 1106571 h 1784991"/>
                <a:gd name="csX600" fmla="*/ 142249 w 2023383"/>
                <a:gd name="csY600" fmla="*/ 1111247 h 1784991"/>
                <a:gd name="csX601" fmla="*/ 139444 w 2023383"/>
                <a:gd name="csY601" fmla="*/ 1129017 h 1784991"/>
                <a:gd name="csX602" fmla="*/ 136731 w 2023383"/>
                <a:gd name="csY602" fmla="*/ 1133880 h 1784991"/>
                <a:gd name="csX603" fmla="*/ 132242 w 2023383"/>
                <a:gd name="csY603" fmla="*/ 1137154 h 1784991"/>
                <a:gd name="csX604" fmla="*/ 132149 w 2023383"/>
                <a:gd name="csY604" fmla="*/ 1137621 h 1784991"/>
                <a:gd name="csX605" fmla="*/ 164695 w 2023383"/>
                <a:gd name="csY605" fmla="*/ 1157167 h 1784991"/>
                <a:gd name="csX606" fmla="*/ 165069 w 2023383"/>
                <a:gd name="csY606" fmla="*/ 1159038 h 1784991"/>
                <a:gd name="csX607" fmla="*/ 162357 w 2023383"/>
                <a:gd name="csY607" fmla="*/ 1170261 h 1784991"/>
                <a:gd name="csX608" fmla="*/ 160767 w 2023383"/>
                <a:gd name="csY608" fmla="*/ 1174844 h 1784991"/>
                <a:gd name="csX609" fmla="*/ 160299 w 2023383"/>
                <a:gd name="csY609" fmla="*/ 1179146 h 1784991"/>
                <a:gd name="csX610" fmla="*/ 157774 w 2023383"/>
                <a:gd name="csY610" fmla="*/ 1183635 h 1784991"/>
                <a:gd name="csX611" fmla="*/ 157961 w 2023383"/>
                <a:gd name="csY611" fmla="*/ 1186440 h 1784991"/>
                <a:gd name="csX612" fmla="*/ 171990 w 2023383"/>
                <a:gd name="csY612" fmla="*/ 1181951 h 1784991"/>
                <a:gd name="csX613" fmla="*/ 179659 w 2023383"/>
                <a:gd name="csY613" fmla="*/ 1174002 h 1784991"/>
                <a:gd name="csX614" fmla="*/ 187889 w 2023383"/>
                <a:gd name="csY614" fmla="*/ 1180081 h 1784991"/>
                <a:gd name="csX615" fmla="*/ 186486 w 2023383"/>
                <a:gd name="csY615" fmla="*/ 1185786 h 1784991"/>
                <a:gd name="csX616" fmla="*/ 186673 w 2023383"/>
                <a:gd name="csY616" fmla="*/ 1186534 h 1784991"/>
                <a:gd name="csX617" fmla="*/ 195932 w 2023383"/>
                <a:gd name="csY617" fmla="*/ 1194483 h 1784991"/>
                <a:gd name="csX618" fmla="*/ 195184 w 2023383"/>
                <a:gd name="csY618" fmla="*/ 1200375 h 1784991"/>
                <a:gd name="csX619" fmla="*/ 196493 w 2023383"/>
                <a:gd name="csY619" fmla="*/ 1203836 h 1784991"/>
                <a:gd name="csX620" fmla="*/ 193500 w 2023383"/>
                <a:gd name="csY620" fmla="*/ 1212253 h 1784991"/>
                <a:gd name="csX621" fmla="*/ 189479 w 2023383"/>
                <a:gd name="csY621" fmla="*/ 1222540 h 1784991"/>
                <a:gd name="csX622" fmla="*/ 187702 w 2023383"/>
                <a:gd name="csY622" fmla="*/ 1227497 h 1784991"/>
                <a:gd name="csX623" fmla="*/ 186112 w 2023383"/>
                <a:gd name="csY623" fmla="*/ 1232267 h 1784991"/>
                <a:gd name="csX624" fmla="*/ 186112 w 2023383"/>
                <a:gd name="csY624" fmla="*/ 1234231 h 1784991"/>
                <a:gd name="csX625" fmla="*/ 186767 w 2023383"/>
                <a:gd name="csY625" fmla="*/ 1241900 h 1784991"/>
                <a:gd name="csX626" fmla="*/ 177414 w 2023383"/>
                <a:gd name="csY626" fmla="*/ 1243396 h 1784991"/>
                <a:gd name="csX627" fmla="*/ 175450 w 2023383"/>
                <a:gd name="csY627" fmla="*/ 1243490 h 1784991"/>
                <a:gd name="csX628" fmla="*/ 173580 w 2023383"/>
                <a:gd name="csY628" fmla="*/ 1243490 h 1784991"/>
                <a:gd name="csX629" fmla="*/ 172083 w 2023383"/>
                <a:gd name="csY629" fmla="*/ 1243396 h 1784991"/>
                <a:gd name="csX630" fmla="*/ 156465 w 2023383"/>
                <a:gd name="csY630" fmla="*/ 1238346 h 1784991"/>
                <a:gd name="csX631" fmla="*/ 152537 w 2023383"/>
                <a:gd name="csY631" fmla="*/ 1244519 h 1784991"/>
                <a:gd name="csX632" fmla="*/ 136638 w 2023383"/>
                <a:gd name="csY632" fmla="*/ 1239562 h 1784991"/>
                <a:gd name="csX633" fmla="*/ 122329 w 2023383"/>
                <a:gd name="csY633" fmla="*/ 1234979 h 1784991"/>
                <a:gd name="csX634" fmla="*/ 120645 w 2023383"/>
                <a:gd name="csY634" fmla="*/ 1233763 h 1784991"/>
                <a:gd name="csX635" fmla="*/ 113538 w 2023383"/>
                <a:gd name="csY635" fmla="*/ 1226282 h 1784991"/>
                <a:gd name="csX636" fmla="*/ 113351 w 2023383"/>
                <a:gd name="csY636" fmla="*/ 1229368 h 1784991"/>
                <a:gd name="csX637" fmla="*/ 113164 w 2023383"/>
                <a:gd name="csY637" fmla="*/ 1231332 h 1784991"/>
                <a:gd name="csX638" fmla="*/ 111574 w 2023383"/>
                <a:gd name="csY638" fmla="*/ 1234511 h 1784991"/>
                <a:gd name="csX639" fmla="*/ 106243 w 2023383"/>
                <a:gd name="csY639" fmla="*/ 1239468 h 1784991"/>
                <a:gd name="csX640" fmla="*/ 104747 w 2023383"/>
                <a:gd name="csY640" fmla="*/ 1242555 h 1784991"/>
                <a:gd name="csX641" fmla="*/ 106991 w 2023383"/>
                <a:gd name="csY641" fmla="*/ 1244986 h 1784991"/>
                <a:gd name="csX642" fmla="*/ 114753 w 2023383"/>
                <a:gd name="csY642" fmla="*/ 1252281 h 1784991"/>
                <a:gd name="csX643" fmla="*/ 111106 w 2023383"/>
                <a:gd name="csY643" fmla="*/ 1267526 h 1784991"/>
                <a:gd name="csX644" fmla="*/ 110077 w 2023383"/>
                <a:gd name="csY644" fmla="*/ 1284079 h 1784991"/>
                <a:gd name="csX645" fmla="*/ 100912 w 2023383"/>
                <a:gd name="csY645" fmla="*/ 1298482 h 1784991"/>
                <a:gd name="csX646" fmla="*/ 85387 w 2023383"/>
                <a:gd name="csY646" fmla="*/ 1323546 h 1784991"/>
                <a:gd name="csX647" fmla="*/ 98761 w 2023383"/>
                <a:gd name="csY647" fmla="*/ 1317373 h 1784991"/>
                <a:gd name="csX648" fmla="*/ 99603 w 2023383"/>
                <a:gd name="csY648" fmla="*/ 1326913 h 1784991"/>
                <a:gd name="csX649" fmla="*/ 100912 w 2023383"/>
                <a:gd name="csY649" fmla="*/ 1328503 h 1784991"/>
                <a:gd name="csX650" fmla="*/ 104279 w 2023383"/>
                <a:gd name="csY650" fmla="*/ 1333927 h 1784991"/>
                <a:gd name="csX651" fmla="*/ 106149 w 2023383"/>
                <a:gd name="csY651" fmla="*/ 1337294 h 1784991"/>
                <a:gd name="csX652" fmla="*/ 106710 w 2023383"/>
                <a:gd name="csY652" fmla="*/ 1337481 h 1784991"/>
                <a:gd name="csX653" fmla="*/ 110171 w 2023383"/>
                <a:gd name="csY653" fmla="*/ 1343279 h 1784991"/>
                <a:gd name="csX654" fmla="*/ 110732 w 2023383"/>
                <a:gd name="csY654" fmla="*/ 1343841 h 1784991"/>
                <a:gd name="csX655" fmla="*/ 112509 w 2023383"/>
                <a:gd name="csY655" fmla="*/ 1346272 h 1784991"/>
                <a:gd name="csX656" fmla="*/ 112883 w 2023383"/>
                <a:gd name="csY656" fmla="*/ 1346459 h 1784991"/>
                <a:gd name="csX657" fmla="*/ 116437 w 2023383"/>
                <a:gd name="csY657" fmla="*/ 1352258 h 1784991"/>
                <a:gd name="csX658" fmla="*/ 132242 w 2023383"/>
                <a:gd name="csY658" fmla="*/ 1352725 h 1784991"/>
                <a:gd name="csX659" fmla="*/ 132336 w 2023383"/>
                <a:gd name="csY659" fmla="*/ 1352445 h 1784991"/>
                <a:gd name="csX660" fmla="*/ 143278 w 2023383"/>
                <a:gd name="csY660" fmla="*/ 1352445 h 1784991"/>
                <a:gd name="csX661" fmla="*/ 144494 w 2023383"/>
                <a:gd name="csY661" fmla="*/ 1352632 h 1784991"/>
                <a:gd name="csX662" fmla="*/ 149544 w 2023383"/>
                <a:gd name="csY662" fmla="*/ 1352819 h 1784991"/>
                <a:gd name="csX663" fmla="*/ 150105 w 2023383"/>
                <a:gd name="csY663" fmla="*/ 1352912 h 1784991"/>
                <a:gd name="csX664" fmla="*/ 150012 w 2023383"/>
                <a:gd name="csY664" fmla="*/ 1353473 h 1784991"/>
                <a:gd name="csX665" fmla="*/ 151789 w 2023383"/>
                <a:gd name="csY665" fmla="*/ 1363761 h 1784991"/>
                <a:gd name="csX666" fmla="*/ 151976 w 2023383"/>
                <a:gd name="csY666" fmla="*/ 1363948 h 1784991"/>
                <a:gd name="csX667" fmla="*/ 153566 w 2023383"/>
                <a:gd name="csY667" fmla="*/ 1373768 h 1784991"/>
                <a:gd name="csX668" fmla="*/ 140472 w 2023383"/>
                <a:gd name="csY668" fmla="*/ 1375826 h 1784991"/>
                <a:gd name="csX669" fmla="*/ 106617 w 2023383"/>
                <a:gd name="csY669" fmla="*/ 1381531 h 1784991"/>
                <a:gd name="csX670" fmla="*/ 107646 w 2023383"/>
                <a:gd name="csY670" fmla="*/ 1385646 h 1784991"/>
                <a:gd name="csX671" fmla="*/ 107646 w 2023383"/>
                <a:gd name="csY671" fmla="*/ 1386207 h 1784991"/>
                <a:gd name="csX672" fmla="*/ 107085 w 2023383"/>
                <a:gd name="csY672" fmla="*/ 1387703 h 1784991"/>
                <a:gd name="csX673" fmla="*/ 106149 w 2023383"/>
                <a:gd name="csY673" fmla="*/ 1388919 h 1784991"/>
                <a:gd name="csX674" fmla="*/ 86135 w 2023383"/>
                <a:gd name="csY674" fmla="*/ 1405379 h 1784991"/>
                <a:gd name="csX675" fmla="*/ 84826 w 2023383"/>
                <a:gd name="csY675" fmla="*/ 1406408 h 1784991"/>
                <a:gd name="csX676" fmla="*/ 84265 w 2023383"/>
                <a:gd name="csY676" fmla="*/ 1407063 h 1784991"/>
                <a:gd name="csX677" fmla="*/ 69956 w 2023383"/>
                <a:gd name="csY677" fmla="*/ 1418847 h 1784991"/>
                <a:gd name="csX678" fmla="*/ 69675 w 2023383"/>
                <a:gd name="csY678" fmla="*/ 1419127 h 1784991"/>
                <a:gd name="csX679" fmla="*/ 62941 w 2023383"/>
                <a:gd name="csY679" fmla="*/ 1424739 h 1784991"/>
                <a:gd name="csX680" fmla="*/ 49100 w 2023383"/>
                <a:gd name="csY680" fmla="*/ 1448774 h 1784991"/>
                <a:gd name="csX681" fmla="*/ 32453 w 2023383"/>
                <a:gd name="csY681" fmla="*/ 1446249 h 1784991"/>
                <a:gd name="csX682" fmla="*/ 31611 w 2023383"/>
                <a:gd name="csY682" fmla="*/ 1446062 h 1784991"/>
                <a:gd name="csX683" fmla="*/ 28431 w 2023383"/>
                <a:gd name="csY683" fmla="*/ 1446904 h 1784991"/>
                <a:gd name="csX684" fmla="*/ 20669 w 2023383"/>
                <a:gd name="csY684" fmla="*/ 1448961 h 1784991"/>
                <a:gd name="csX685" fmla="*/ 12906 w 2023383"/>
                <a:gd name="csY685" fmla="*/ 1455882 h 1784991"/>
                <a:gd name="csX686" fmla="*/ 12813 w 2023383"/>
                <a:gd name="csY686" fmla="*/ 1466356 h 1784991"/>
                <a:gd name="csX687" fmla="*/ 11504 w 2023383"/>
                <a:gd name="csY687" fmla="*/ 1475522 h 1784991"/>
                <a:gd name="csX688" fmla="*/ 9259 w 2023383"/>
                <a:gd name="csY688" fmla="*/ 1480853 h 1784991"/>
                <a:gd name="csX689" fmla="*/ 9165 w 2023383"/>
                <a:gd name="csY689" fmla="*/ 1485997 h 1784991"/>
                <a:gd name="csX690" fmla="*/ 12439 w 2023383"/>
                <a:gd name="csY690" fmla="*/ 1492263 h 1784991"/>
                <a:gd name="csX691" fmla="*/ 20388 w 2023383"/>
                <a:gd name="csY691" fmla="*/ 1483378 h 1784991"/>
                <a:gd name="csX692" fmla="*/ 24690 w 2023383"/>
                <a:gd name="csY692" fmla="*/ 1493759 h 1784991"/>
                <a:gd name="csX693" fmla="*/ 25438 w 2023383"/>
                <a:gd name="csY693" fmla="*/ 1495442 h 1784991"/>
                <a:gd name="csX694" fmla="*/ 23755 w 2023383"/>
                <a:gd name="csY694" fmla="*/ 1499558 h 1784991"/>
                <a:gd name="csX695" fmla="*/ 22539 w 2023383"/>
                <a:gd name="csY695" fmla="*/ 1502363 h 1784991"/>
                <a:gd name="csX696" fmla="*/ 38625 w 2023383"/>
                <a:gd name="csY696" fmla="*/ 1507787 h 1784991"/>
                <a:gd name="csX697" fmla="*/ 68833 w 2023383"/>
                <a:gd name="csY697" fmla="*/ 1494414 h 1784991"/>
                <a:gd name="csX698" fmla="*/ 69675 w 2023383"/>
                <a:gd name="csY698" fmla="*/ 1498903 h 1784991"/>
                <a:gd name="csX699" fmla="*/ 72481 w 2023383"/>
                <a:gd name="csY699" fmla="*/ 1504327 h 1784991"/>
                <a:gd name="csX700" fmla="*/ 80243 w 2023383"/>
                <a:gd name="csY700" fmla="*/ 1513586 h 1784991"/>
                <a:gd name="csX701" fmla="*/ 89502 w 2023383"/>
                <a:gd name="csY701" fmla="*/ 1511341 h 1784991"/>
                <a:gd name="csX702" fmla="*/ 110264 w 2023383"/>
                <a:gd name="csY702" fmla="*/ 1493666 h 1784991"/>
                <a:gd name="csX703" fmla="*/ 126444 w 2023383"/>
                <a:gd name="csY703" fmla="*/ 1482443 h 1784991"/>
                <a:gd name="csX704" fmla="*/ 132149 w 2023383"/>
                <a:gd name="csY704" fmla="*/ 1481320 h 1784991"/>
                <a:gd name="csX705" fmla="*/ 140847 w 2023383"/>
                <a:gd name="csY705" fmla="*/ 1495816 h 1784991"/>
                <a:gd name="csX706" fmla="*/ 144494 w 2023383"/>
                <a:gd name="csY706" fmla="*/ 1504608 h 1784991"/>
                <a:gd name="csX707" fmla="*/ 144868 w 2023383"/>
                <a:gd name="csY707" fmla="*/ 1510780 h 1784991"/>
                <a:gd name="csX708" fmla="*/ 146084 w 2023383"/>
                <a:gd name="csY708" fmla="*/ 1513025 h 1784991"/>
                <a:gd name="csX709" fmla="*/ 147954 w 2023383"/>
                <a:gd name="csY709" fmla="*/ 1515176 h 1784991"/>
                <a:gd name="csX710" fmla="*/ 148702 w 2023383"/>
                <a:gd name="csY710" fmla="*/ 1515550 h 1784991"/>
                <a:gd name="csX711" fmla="*/ 150573 w 2023383"/>
                <a:gd name="csY711" fmla="*/ 1518449 h 1784991"/>
                <a:gd name="csX712" fmla="*/ 151228 w 2023383"/>
                <a:gd name="csY712" fmla="*/ 1522658 h 1784991"/>
                <a:gd name="csX713" fmla="*/ 151415 w 2023383"/>
                <a:gd name="csY713" fmla="*/ 1523219 h 1784991"/>
                <a:gd name="csX714" fmla="*/ 153472 w 2023383"/>
                <a:gd name="csY714" fmla="*/ 1526866 h 1784991"/>
                <a:gd name="csX715" fmla="*/ 153753 w 2023383"/>
                <a:gd name="csY715" fmla="*/ 1527240 h 1784991"/>
                <a:gd name="csX716" fmla="*/ 156558 w 2023383"/>
                <a:gd name="csY716" fmla="*/ 1532571 h 1784991"/>
                <a:gd name="csX717" fmla="*/ 156091 w 2023383"/>
                <a:gd name="csY717" fmla="*/ 1532945 h 1784991"/>
                <a:gd name="csX718" fmla="*/ 155530 w 2023383"/>
                <a:gd name="csY718" fmla="*/ 1533132 h 1784991"/>
                <a:gd name="csX719" fmla="*/ 146364 w 2023383"/>
                <a:gd name="csY719" fmla="*/ 1536873 h 1784991"/>
                <a:gd name="csX720" fmla="*/ 143839 w 2023383"/>
                <a:gd name="csY720" fmla="*/ 1539960 h 1784991"/>
                <a:gd name="csX721" fmla="*/ 143746 w 2023383"/>
                <a:gd name="csY721" fmla="*/ 1547815 h 1784991"/>
                <a:gd name="csX722" fmla="*/ 143746 w 2023383"/>
                <a:gd name="csY722" fmla="*/ 1548190 h 1784991"/>
                <a:gd name="csX723" fmla="*/ 140753 w 2023383"/>
                <a:gd name="csY723" fmla="*/ 1559319 h 1784991"/>
                <a:gd name="csX724" fmla="*/ 130091 w 2023383"/>
                <a:gd name="csY724" fmla="*/ 1574283 h 1784991"/>
                <a:gd name="csX725" fmla="*/ 123264 w 2023383"/>
                <a:gd name="csY725" fmla="*/ 1590930 h 1784991"/>
                <a:gd name="csX726" fmla="*/ 115128 w 2023383"/>
                <a:gd name="csY726" fmla="*/ 1610009 h 1784991"/>
                <a:gd name="csX727" fmla="*/ 105214 w 2023383"/>
                <a:gd name="csY727" fmla="*/ 1633764 h 1784991"/>
                <a:gd name="csX728" fmla="*/ 98480 w 2023383"/>
                <a:gd name="csY728" fmla="*/ 1649476 h 1784991"/>
                <a:gd name="csX729" fmla="*/ 109049 w 2023383"/>
                <a:gd name="csY729" fmla="*/ 1658548 h 1784991"/>
                <a:gd name="csX730" fmla="*/ 119523 w 2023383"/>
                <a:gd name="csY730" fmla="*/ 1667713 h 1784991"/>
                <a:gd name="csX731" fmla="*/ 130185 w 2023383"/>
                <a:gd name="csY731" fmla="*/ 1676972 h 1784991"/>
                <a:gd name="csX732" fmla="*/ 140472 w 2023383"/>
                <a:gd name="csY732" fmla="*/ 1685950 h 1784991"/>
                <a:gd name="csX733" fmla="*/ 151134 w 2023383"/>
                <a:gd name="csY733" fmla="*/ 1694928 h 1784991"/>
                <a:gd name="csX734" fmla="*/ 161889 w 2023383"/>
                <a:gd name="csY734" fmla="*/ 1703906 h 1784991"/>
                <a:gd name="csX735" fmla="*/ 172364 w 2023383"/>
                <a:gd name="csY735" fmla="*/ 1712698 h 1784991"/>
                <a:gd name="csX736" fmla="*/ 187141 w 2023383"/>
                <a:gd name="csY736" fmla="*/ 1725510 h 1784991"/>
                <a:gd name="csX737" fmla="*/ 200608 w 2023383"/>
                <a:gd name="csY737" fmla="*/ 1721676 h 1784991"/>
                <a:gd name="csX738" fmla="*/ 213888 w 2023383"/>
                <a:gd name="csY738" fmla="*/ 1717561 h 1784991"/>
                <a:gd name="csX739" fmla="*/ 226982 w 2023383"/>
                <a:gd name="csY739" fmla="*/ 1713446 h 1784991"/>
                <a:gd name="csX740" fmla="*/ 240075 w 2023383"/>
                <a:gd name="csY740" fmla="*/ 1709237 h 1784991"/>
                <a:gd name="csX741" fmla="*/ 257190 w 2023383"/>
                <a:gd name="csY741" fmla="*/ 1703906 h 1784991"/>
                <a:gd name="csX742" fmla="*/ 261305 w 2023383"/>
                <a:gd name="csY742" fmla="*/ 1698295 h 1784991"/>
                <a:gd name="csX743" fmla="*/ 262801 w 2023383"/>
                <a:gd name="csY743" fmla="*/ 1699324 h 1784991"/>
                <a:gd name="csX744" fmla="*/ 263175 w 2023383"/>
                <a:gd name="csY744" fmla="*/ 1699417 h 1784991"/>
                <a:gd name="csX745" fmla="*/ 263456 w 2023383"/>
                <a:gd name="csY745" fmla="*/ 1699230 h 1784991"/>
                <a:gd name="csX746" fmla="*/ 263737 w 2023383"/>
                <a:gd name="csY746" fmla="*/ 1698015 h 1784991"/>
                <a:gd name="csX747" fmla="*/ 264017 w 2023383"/>
                <a:gd name="csY747" fmla="*/ 1697453 h 1784991"/>
                <a:gd name="csX748" fmla="*/ 264391 w 2023383"/>
                <a:gd name="csY748" fmla="*/ 1697173 h 1784991"/>
                <a:gd name="csX749" fmla="*/ 264952 w 2023383"/>
                <a:gd name="csY749" fmla="*/ 1697079 h 1784991"/>
                <a:gd name="csX750" fmla="*/ 265233 w 2023383"/>
                <a:gd name="csY750" fmla="*/ 1697266 h 1784991"/>
                <a:gd name="csX751" fmla="*/ 265326 w 2023383"/>
                <a:gd name="csY751" fmla="*/ 1697640 h 1784991"/>
                <a:gd name="csX752" fmla="*/ 264952 w 2023383"/>
                <a:gd name="csY752" fmla="*/ 1698389 h 1784991"/>
                <a:gd name="csX753" fmla="*/ 265046 w 2023383"/>
                <a:gd name="csY753" fmla="*/ 1698856 h 1784991"/>
                <a:gd name="csX754" fmla="*/ 265233 w 2023383"/>
                <a:gd name="csY754" fmla="*/ 1699230 h 1784991"/>
                <a:gd name="csX755" fmla="*/ 265607 w 2023383"/>
                <a:gd name="csY755" fmla="*/ 1699511 h 1784991"/>
                <a:gd name="csX756" fmla="*/ 266355 w 2023383"/>
                <a:gd name="csY756" fmla="*/ 1699230 h 1784991"/>
                <a:gd name="csX757" fmla="*/ 267010 w 2023383"/>
                <a:gd name="csY757" fmla="*/ 1699230 h 1784991"/>
                <a:gd name="csX758" fmla="*/ 267665 w 2023383"/>
                <a:gd name="csY758" fmla="*/ 1699417 h 1784991"/>
                <a:gd name="csX759" fmla="*/ 268693 w 2023383"/>
                <a:gd name="csY759" fmla="*/ 1699043 h 1784991"/>
                <a:gd name="csX760" fmla="*/ 269441 w 2023383"/>
                <a:gd name="csY760" fmla="*/ 1699230 h 1784991"/>
                <a:gd name="csX761" fmla="*/ 270003 w 2023383"/>
                <a:gd name="csY761" fmla="*/ 1699324 h 1784991"/>
                <a:gd name="csX762" fmla="*/ 270844 w 2023383"/>
                <a:gd name="csY762" fmla="*/ 1699511 h 1784991"/>
                <a:gd name="csX763" fmla="*/ 271593 w 2023383"/>
                <a:gd name="csY763" fmla="*/ 1699511 h 1784991"/>
                <a:gd name="csX764" fmla="*/ 272154 w 2023383"/>
                <a:gd name="csY764" fmla="*/ 1699417 h 1784991"/>
                <a:gd name="csX765" fmla="*/ 273182 w 2023383"/>
                <a:gd name="csY765" fmla="*/ 1700072 h 1784991"/>
                <a:gd name="csX766" fmla="*/ 273557 w 2023383"/>
                <a:gd name="csY766" fmla="*/ 1700540 h 1784991"/>
                <a:gd name="csX767" fmla="*/ 273557 w 2023383"/>
                <a:gd name="csY767" fmla="*/ 1700727 h 1784991"/>
                <a:gd name="csX768" fmla="*/ 273370 w 2023383"/>
                <a:gd name="csY768" fmla="*/ 1701288 h 1784991"/>
                <a:gd name="csX769" fmla="*/ 273557 w 2023383"/>
                <a:gd name="csY769" fmla="*/ 1701662 h 1784991"/>
                <a:gd name="csX770" fmla="*/ 273837 w 2023383"/>
                <a:gd name="csY770" fmla="*/ 1701756 h 1784991"/>
                <a:gd name="csX771" fmla="*/ 274211 w 2023383"/>
                <a:gd name="csY771" fmla="*/ 1701662 h 1784991"/>
                <a:gd name="csX772" fmla="*/ 274585 w 2023383"/>
                <a:gd name="csY772" fmla="*/ 1701756 h 1784991"/>
                <a:gd name="csX773" fmla="*/ 274959 w 2023383"/>
                <a:gd name="csY773" fmla="*/ 1702223 h 1784991"/>
                <a:gd name="csX774" fmla="*/ 276269 w 2023383"/>
                <a:gd name="csY774" fmla="*/ 1703626 h 1784991"/>
                <a:gd name="csX775" fmla="*/ 277297 w 2023383"/>
                <a:gd name="csY775" fmla="*/ 1703906 h 1784991"/>
                <a:gd name="csX776" fmla="*/ 277485 w 2023383"/>
                <a:gd name="csY776" fmla="*/ 1704094 h 1784991"/>
                <a:gd name="csX777" fmla="*/ 277485 w 2023383"/>
                <a:gd name="csY777" fmla="*/ 1704374 h 1784991"/>
                <a:gd name="csX778" fmla="*/ 277204 w 2023383"/>
                <a:gd name="csY778" fmla="*/ 1704655 h 1784991"/>
                <a:gd name="csX779" fmla="*/ 276643 w 2023383"/>
                <a:gd name="csY779" fmla="*/ 1704935 h 1784991"/>
                <a:gd name="csX780" fmla="*/ 276549 w 2023383"/>
                <a:gd name="csY780" fmla="*/ 1705122 h 1784991"/>
                <a:gd name="csX781" fmla="*/ 276830 w 2023383"/>
                <a:gd name="csY781" fmla="*/ 1705496 h 1784991"/>
                <a:gd name="csX782" fmla="*/ 277297 w 2023383"/>
                <a:gd name="csY782" fmla="*/ 1705683 h 1784991"/>
                <a:gd name="csX783" fmla="*/ 277578 w 2023383"/>
                <a:gd name="csY783" fmla="*/ 1706151 h 1784991"/>
                <a:gd name="csX784" fmla="*/ 277859 w 2023383"/>
                <a:gd name="csY784" fmla="*/ 1706432 h 1784991"/>
                <a:gd name="csX785" fmla="*/ 278046 w 2023383"/>
                <a:gd name="csY785" fmla="*/ 1706806 h 1784991"/>
                <a:gd name="csX786" fmla="*/ 278233 w 2023383"/>
                <a:gd name="csY786" fmla="*/ 1707086 h 1784991"/>
                <a:gd name="csX787" fmla="*/ 278513 w 2023383"/>
                <a:gd name="csY787" fmla="*/ 1707180 h 1784991"/>
                <a:gd name="csX788" fmla="*/ 278607 w 2023383"/>
                <a:gd name="csY788" fmla="*/ 1707648 h 1784991"/>
                <a:gd name="csX789" fmla="*/ 278981 w 2023383"/>
                <a:gd name="csY789" fmla="*/ 1707460 h 1784991"/>
                <a:gd name="csX790" fmla="*/ 279261 w 2023383"/>
                <a:gd name="csY790" fmla="*/ 1707180 h 1784991"/>
                <a:gd name="csX791" fmla="*/ 279636 w 2023383"/>
                <a:gd name="csY791" fmla="*/ 1707273 h 1784991"/>
                <a:gd name="csX792" fmla="*/ 280477 w 2023383"/>
                <a:gd name="csY792" fmla="*/ 1707648 h 1784991"/>
                <a:gd name="csX793" fmla="*/ 280851 w 2023383"/>
                <a:gd name="csY793" fmla="*/ 1708209 h 1784991"/>
                <a:gd name="csX794" fmla="*/ 281132 w 2023383"/>
                <a:gd name="csY794" fmla="*/ 1708489 h 1784991"/>
                <a:gd name="csX795" fmla="*/ 282161 w 2023383"/>
                <a:gd name="csY795" fmla="*/ 1708770 h 1784991"/>
                <a:gd name="csX796" fmla="*/ 282628 w 2023383"/>
                <a:gd name="csY796" fmla="*/ 1709331 h 1784991"/>
                <a:gd name="csX797" fmla="*/ 283096 w 2023383"/>
                <a:gd name="csY797" fmla="*/ 1710640 h 1784991"/>
                <a:gd name="csX798" fmla="*/ 283470 w 2023383"/>
                <a:gd name="csY798" fmla="*/ 1710921 h 1784991"/>
                <a:gd name="csX799" fmla="*/ 283844 w 2023383"/>
                <a:gd name="csY799" fmla="*/ 1711014 h 1784991"/>
                <a:gd name="csX800" fmla="*/ 284218 w 2023383"/>
                <a:gd name="csY800" fmla="*/ 1710640 h 1784991"/>
                <a:gd name="csX801" fmla="*/ 284592 w 2023383"/>
                <a:gd name="csY801" fmla="*/ 1709331 h 1784991"/>
                <a:gd name="csX802" fmla="*/ 284779 w 2023383"/>
                <a:gd name="csY802" fmla="*/ 1708957 h 1784991"/>
                <a:gd name="csX803" fmla="*/ 284966 w 2023383"/>
                <a:gd name="csY803" fmla="*/ 1708770 h 1784991"/>
                <a:gd name="csX804" fmla="*/ 292261 w 2023383"/>
                <a:gd name="csY804" fmla="*/ 1709518 h 1784991"/>
                <a:gd name="csX805" fmla="*/ 299182 w 2023383"/>
                <a:gd name="csY805" fmla="*/ 1714101 h 1784991"/>
                <a:gd name="csX806" fmla="*/ 318541 w 2023383"/>
                <a:gd name="csY806" fmla="*/ 1719431 h 1784991"/>
                <a:gd name="csX807" fmla="*/ 339491 w 2023383"/>
                <a:gd name="csY807" fmla="*/ 1734021 h 1784991"/>
                <a:gd name="csX808" fmla="*/ 348001 w 2023383"/>
                <a:gd name="csY808" fmla="*/ 1735611 h 1784991"/>
                <a:gd name="csX809" fmla="*/ 350900 w 2023383"/>
                <a:gd name="csY809" fmla="*/ 1735985 h 1784991"/>
                <a:gd name="csX810" fmla="*/ 373346 w 2023383"/>
                <a:gd name="csY810" fmla="*/ 1739726 h 1784991"/>
                <a:gd name="csX811" fmla="*/ 389806 w 2023383"/>
                <a:gd name="csY811" fmla="*/ 1743841 h 1784991"/>
                <a:gd name="csX812" fmla="*/ 424691 w 2023383"/>
                <a:gd name="csY812" fmla="*/ 1752632 h 1784991"/>
                <a:gd name="csX813" fmla="*/ 430770 w 2023383"/>
                <a:gd name="csY813" fmla="*/ 1753942 h 1784991"/>
                <a:gd name="csX814" fmla="*/ 437784 w 2023383"/>
                <a:gd name="csY814" fmla="*/ 1755719 h 1784991"/>
                <a:gd name="csX815" fmla="*/ 445453 w 2023383"/>
                <a:gd name="csY815" fmla="*/ 1757402 h 1784991"/>
                <a:gd name="csX816" fmla="*/ 455273 w 2023383"/>
                <a:gd name="csY816" fmla="*/ 1759086 h 1784991"/>
                <a:gd name="csX817" fmla="*/ 458827 w 2023383"/>
                <a:gd name="csY817" fmla="*/ 1760208 h 1784991"/>
                <a:gd name="csX818" fmla="*/ 463409 w 2023383"/>
                <a:gd name="csY818" fmla="*/ 1767596 h 1784991"/>
                <a:gd name="csX819" fmla="*/ 463690 w 2023383"/>
                <a:gd name="csY819" fmla="*/ 1767970 h 1784991"/>
                <a:gd name="csX820" fmla="*/ 466776 w 2023383"/>
                <a:gd name="csY820" fmla="*/ 1768438 h 1784991"/>
                <a:gd name="csX821" fmla="*/ 472762 w 2023383"/>
                <a:gd name="csY821" fmla="*/ 1769186 h 1784991"/>
                <a:gd name="csX822" fmla="*/ 476222 w 2023383"/>
                <a:gd name="csY822" fmla="*/ 1770495 h 1784991"/>
                <a:gd name="csX823" fmla="*/ 489783 w 2023383"/>
                <a:gd name="csY823" fmla="*/ 1771150 h 1784991"/>
                <a:gd name="csX824" fmla="*/ 493056 w 2023383"/>
                <a:gd name="csY824" fmla="*/ 1773114 h 1784991"/>
                <a:gd name="csX825" fmla="*/ 495301 w 2023383"/>
                <a:gd name="csY825" fmla="*/ 1774517 h 1784991"/>
                <a:gd name="csX826" fmla="*/ 495956 w 2023383"/>
                <a:gd name="csY826" fmla="*/ 1775172 h 1784991"/>
                <a:gd name="csX827" fmla="*/ 496704 w 2023383"/>
                <a:gd name="csY827" fmla="*/ 1776387 h 1784991"/>
                <a:gd name="csX828" fmla="*/ 496984 w 2023383"/>
                <a:gd name="csY828" fmla="*/ 1777510 h 1784991"/>
                <a:gd name="csX829" fmla="*/ 497172 w 2023383"/>
                <a:gd name="csY829" fmla="*/ 1782653 h 1784991"/>
                <a:gd name="csX830" fmla="*/ 502596 w 2023383"/>
                <a:gd name="csY830" fmla="*/ 1783869 h 1784991"/>
                <a:gd name="csX831" fmla="*/ 508394 w 2023383"/>
                <a:gd name="csY831" fmla="*/ 1784991 h 1784991"/>
                <a:gd name="csX832" fmla="*/ 508020 w 2023383"/>
                <a:gd name="csY832" fmla="*/ 1782186 h 1784991"/>
                <a:gd name="csX833" fmla="*/ 510452 w 2023383"/>
                <a:gd name="csY833" fmla="*/ 1773020 h 1784991"/>
                <a:gd name="csX834" fmla="*/ 512603 w 2023383"/>
                <a:gd name="csY834" fmla="*/ 1763949 h 1784991"/>
                <a:gd name="csX835" fmla="*/ 517560 w 2023383"/>
                <a:gd name="csY835" fmla="*/ 1762359 h 1784991"/>
                <a:gd name="csX836" fmla="*/ 526070 w 2023383"/>
                <a:gd name="csY836" fmla="*/ 1759459 h 1784991"/>
                <a:gd name="csX837" fmla="*/ 529998 w 2023383"/>
                <a:gd name="csY837" fmla="*/ 1755905 h 1784991"/>
                <a:gd name="csX838" fmla="*/ 535610 w 2023383"/>
                <a:gd name="csY838" fmla="*/ 1750668 h 1784991"/>
                <a:gd name="csX839" fmla="*/ 543746 w 2023383"/>
                <a:gd name="csY839" fmla="*/ 1742999 h 1784991"/>
                <a:gd name="csX840" fmla="*/ 549264 w 2023383"/>
                <a:gd name="csY840" fmla="*/ 1738043 h 1784991"/>
                <a:gd name="csX841" fmla="*/ 556652 w 2023383"/>
                <a:gd name="csY841" fmla="*/ 1732805 h 1784991"/>
                <a:gd name="csX842" fmla="*/ 564415 w 2023383"/>
                <a:gd name="csY842" fmla="*/ 1731870 h 1784991"/>
                <a:gd name="csX843" fmla="*/ 574796 w 2023383"/>
                <a:gd name="csY843" fmla="*/ 1721769 h 1784991"/>
                <a:gd name="csX844" fmla="*/ 578817 w 2023383"/>
                <a:gd name="csY844" fmla="*/ 1717842 h 1784991"/>
                <a:gd name="csX845" fmla="*/ 588731 w 2023383"/>
                <a:gd name="csY845" fmla="*/ 1715597 h 1784991"/>
                <a:gd name="csX846" fmla="*/ 596587 w 2023383"/>
                <a:gd name="csY846" fmla="*/ 1713820 h 1784991"/>
                <a:gd name="csX847" fmla="*/ 600141 w 2023383"/>
                <a:gd name="csY847" fmla="*/ 1712978 h 1784991"/>
                <a:gd name="csX848" fmla="*/ 600889 w 2023383"/>
                <a:gd name="csY848" fmla="*/ 1712230 h 1784991"/>
                <a:gd name="csX849" fmla="*/ 601451 w 2023383"/>
                <a:gd name="csY849" fmla="*/ 1712230 h 1784991"/>
                <a:gd name="csX850" fmla="*/ 601451 w 2023383"/>
                <a:gd name="csY850" fmla="*/ 1712791 h 1784991"/>
                <a:gd name="csX851" fmla="*/ 602853 w 2023383"/>
                <a:gd name="csY851" fmla="*/ 1712324 h 1784991"/>
                <a:gd name="csX852" fmla="*/ 605846 w 2023383"/>
                <a:gd name="csY852" fmla="*/ 1712043 h 1784991"/>
                <a:gd name="csX853" fmla="*/ 613141 w 2023383"/>
                <a:gd name="csY853" fmla="*/ 1710921 h 1784991"/>
                <a:gd name="csX854" fmla="*/ 625018 w 2023383"/>
                <a:gd name="csY854" fmla="*/ 1707460 h 1784991"/>
                <a:gd name="csX855" fmla="*/ 628011 w 2023383"/>
                <a:gd name="csY855" fmla="*/ 1700727 h 1784991"/>
                <a:gd name="csX856" fmla="*/ 632032 w 2023383"/>
                <a:gd name="csY856" fmla="*/ 1696331 h 1784991"/>
                <a:gd name="csX857" fmla="*/ 636802 w 2023383"/>
                <a:gd name="csY857" fmla="*/ 1691374 h 1784991"/>
                <a:gd name="csX858" fmla="*/ 644004 w 2023383"/>
                <a:gd name="csY858" fmla="*/ 1684079 h 1784991"/>
                <a:gd name="csX859" fmla="*/ 649147 w 2023383"/>
                <a:gd name="csY859" fmla="*/ 1678000 h 1784991"/>
                <a:gd name="csX860" fmla="*/ 649802 w 2023383"/>
                <a:gd name="csY860" fmla="*/ 1677252 h 1784991"/>
                <a:gd name="csX861" fmla="*/ 650457 w 2023383"/>
                <a:gd name="csY861" fmla="*/ 1676317 h 1784991"/>
                <a:gd name="csX862" fmla="*/ 650176 w 2023383"/>
                <a:gd name="csY862" fmla="*/ 1676037 h 1784991"/>
                <a:gd name="csX863" fmla="*/ 649802 w 2023383"/>
                <a:gd name="csY863" fmla="*/ 1675943 h 1784991"/>
                <a:gd name="csX864" fmla="*/ 649521 w 2023383"/>
                <a:gd name="csY864" fmla="*/ 1675849 h 1784991"/>
                <a:gd name="csX865" fmla="*/ 641946 w 2023383"/>
                <a:gd name="csY865" fmla="*/ 1672108 h 1784991"/>
                <a:gd name="csX866" fmla="*/ 643910 w 2023383"/>
                <a:gd name="csY866" fmla="*/ 1669396 h 1784991"/>
                <a:gd name="csX867" fmla="*/ 645126 w 2023383"/>
                <a:gd name="csY867" fmla="*/ 1667993 h 1784991"/>
                <a:gd name="csX868" fmla="*/ 651392 w 2023383"/>
                <a:gd name="csY868" fmla="*/ 1660979 h 1784991"/>
                <a:gd name="csX869" fmla="*/ 653636 w 2023383"/>
                <a:gd name="csY869" fmla="*/ 1652095 h 1784991"/>
                <a:gd name="csX870" fmla="*/ 655974 w 2023383"/>
                <a:gd name="csY870" fmla="*/ 1643958 h 1784991"/>
                <a:gd name="csX871" fmla="*/ 659528 w 2023383"/>
                <a:gd name="csY871" fmla="*/ 1635728 h 1784991"/>
                <a:gd name="csX872" fmla="*/ 661212 w 2023383"/>
                <a:gd name="csY872" fmla="*/ 1623944 h 1784991"/>
                <a:gd name="csX873" fmla="*/ 659528 w 2023383"/>
                <a:gd name="csY873" fmla="*/ 1606081 h 1784991"/>
                <a:gd name="csX874" fmla="*/ 664392 w 2023383"/>
                <a:gd name="csY874" fmla="*/ 1599441 h 1784991"/>
                <a:gd name="csX875" fmla="*/ 670845 w 2023383"/>
                <a:gd name="csY875" fmla="*/ 1590275 h 1784991"/>
                <a:gd name="csX876" fmla="*/ 678233 w 2023383"/>
                <a:gd name="csY876" fmla="*/ 1586534 h 1784991"/>
                <a:gd name="csX877" fmla="*/ 682442 w 2023383"/>
                <a:gd name="csY877" fmla="*/ 1584383 h 1784991"/>
                <a:gd name="csX878" fmla="*/ 693477 w 2023383"/>
                <a:gd name="csY878" fmla="*/ 1578959 h 1784991"/>
                <a:gd name="csX879" fmla="*/ 707506 w 2023383"/>
                <a:gd name="csY879" fmla="*/ 1571384 h 1784991"/>
                <a:gd name="csX880" fmla="*/ 719477 w 2023383"/>
                <a:gd name="csY880" fmla="*/ 1565772 h 1784991"/>
                <a:gd name="csX881" fmla="*/ 727707 w 2023383"/>
                <a:gd name="csY881" fmla="*/ 1561563 h 1784991"/>
                <a:gd name="csX882" fmla="*/ 728736 w 2023383"/>
                <a:gd name="csY882" fmla="*/ 1560909 h 1784991"/>
                <a:gd name="csX883" fmla="*/ 733692 w 2023383"/>
                <a:gd name="csY883" fmla="*/ 1550341 h 1784991"/>
                <a:gd name="csX884" fmla="*/ 739678 w 2023383"/>
                <a:gd name="csY884" fmla="*/ 1537996 h 1784991"/>
                <a:gd name="csX885" fmla="*/ 741642 w 2023383"/>
                <a:gd name="csY885" fmla="*/ 1534348 h 1784991"/>
                <a:gd name="csX886" fmla="*/ 742110 w 2023383"/>
                <a:gd name="csY886" fmla="*/ 1533974 h 1784991"/>
                <a:gd name="csX887" fmla="*/ 746505 w 2023383"/>
                <a:gd name="csY887" fmla="*/ 1530888 h 1784991"/>
                <a:gd name="csX888" fmla="*/ 749311 w 2023383"/>
                <a:gd name="csY888" fmla="*/ 1529017 h 1784991"/>
                <a:gd name="csX889" fmla="*/ 755671 w 2023383"/>
                <a:gd name="csY889" fmla="*/ 1524622 h 1784991"/>
                <a:gd name="csX890" fmla="*/ 766426 w 2023383"/>
                <a:gd name="csY890" fmla="*/ 1522190 h 1784991"/>
                <a:gd name="csX891" fmla="*/ 772505 w 2023383"/>
                <a:gd name="csY891" fmla="*/ 1525277 h 1784991"/>
                <a:gd name="csX892" fmla="*/ 780361 w 2023383"/>
                <a:gd name="csY892" fmla="*/ 1529392 h 1784991"/>
                <a:gd name="csX893" fmla="*/ 788591 w 2023383"/>
                <a:gd name="csY893" fmla="*/ 1537809 h 1784991"/>
                <a:gd name="csX894" fmla="*/ 796447 w 2023383"/>
                <a:gd name="csY894" fmla="*/ 1546226 h 1784991"/>
                <a:gd name="csX895" fmla="*/ 805145 w 2023383"/>
                <a:gd name="csY895" fmla="*/ 1549873 h 1784991"/>
                <a:gd name="csX896" fmla="*/ 811130 w 2023383"/>
                <a:gd name="csY896" fmla="*/ 1558010 h 1784991"/>
                <a:gd name="csX897" fmla="*/ 817957 w 2023383"/>
                <a:gd name="csY897" fmla="*/ 1567643 h 1784991"/>
                <a:gd name="csX898" fmla="*/ 824504 w 2023383"/>
                <a:gd name="csY898" fmla="*/ 1577369 h 1784991"/>
                <a:gd name="csX899" fmla="*/ 823288 w 2023383"/>
                <a:gd name="csY899" fmla="*/ 1579520 h 1784991"/>
                <a:gd name="csX900" fmla="*/ 817957 w 2023383"/>
                <a:gd name="csY900" fmla="*/ 1586815 h 1784991"/>
                <a:gd name="csX901" fmla="*/ 815526 w 2023383"/>
                <a:gd name="csY901" fmla="*/ 1590275 h 1784991"/>
                <a:gd name="csX902" fmla="*/ 811317 w 2023383"/>
                <a:gd name="csY902" fmla="*/ 1594577 h 1784991"/>
                <a:gd name="csX903" fmla="*/ 800936 w 2023383"/>
                <a:gd name="csY903" fmla="*/ 1600002 h 1784991"/>
                <a:gd name="csX904" fmla="*/ 800375 w 2023383"/>
                <a:gd name="csY904" fmla="*/ 1600469 h 1784991"/>
                <a:gd name="csX905" fmla="*/ 797943 w 2023383"/>
                <a:gd name="csY905" fmla="*/ 1603462 h 1784991"/>
                <a:gd name="csX906" fmla="*/ 794764 w 2023383"/>
                <a:gd name="csY906" fmla="*/ 1608887 h 1784991"/>
                <a:gd name="csX907" fmla="*/ 794296 w 2023383"/>
                <a:gd name="csY907" fmla="*/ 1613843 h 1784991"/>
                <a:gd name="csX908" fmla="*/ 801872 w 2023383"/>
                <a:gd name="csY908" fmla="*/ 1614030 h 1784991"/>
                <a:gd name="csX909" fmla="*/ 802807 w 2023383"/>
                <a:gd name="csY909" fmla="*/ 1623196 h 1784991"/>
                <a:gd name="csX910" fmla="*/ 806828 w 2023383"/>
                <a:gd name="csY910" fmla="*/ 1628433 h 1784991"/>
                <a:gd name="csX911" fmla="*/ 812159 w 2023383"/>
                <a:gd name="csY911" fmla="*/ 1627778 h 1784991"/>
                <a:gd name="csX912" fmla="*/ 819922 w 2023383"/>
                <a:gd name="csY912" fmla="*/ 1627124 h 1784991"/>
                <a:gd name="csX913" fmla="*/ 827029 w 2023383"/>
                <a:gd name="csY913" fmla="*/ 1626562 h 1784991"/>
                <a:gd name="csX914" fmla="*/ 833015 w 2023383"/>
                <a:gd name="csY914" fmla="*/ 1626001 h 1784991"/>
                <a:gd name="csX915" fmla="*/ 846763 w 2023383"/>
                <a:gd name="csY915" fmla="*/ 1624879 h 1784991"/>
                <a:gd name="csX916" fmla="*/ 855741 w 2023383"/>
                <a:gd name="csY916" fmla="*/ 1620764 h 1784991"/>
                <a:gd name="csX917" fmla="*/ 863223 w 2023383"/>
                <a:gd name="csY917" fmla="*/ 1611038 h 1784991"/>
                <a:gd name="csX918" fmla="*/ 868273 w 2023383"/>
                <a:gd name="csY918" fmla="*/ 1608138 h 1784991"/>
                <a:gd name="csX919" fmla="*/ 873043 w 2023383"/>
                <a:gd name="csY919" fmla="*/ 1604959 h 1784991"/>
                <a:gd name="csX920" fmla="*/ 885014 w 2023383"/>
                <a:gd name="csY920" fmla="*/ 1600750 h 1784991"/>
                <a:gd name="csX921" fmla="*/ 889877 w 2023383"/>
                <a:gd name="csY921" fmla="*/ 1599066 h 1784991"/>
                <a:gd name="csX922" fmla="*/ 903625 w 2023383"/>
                <a:gd name="csY922" fmla="*/ 1594110 h 1784991"/>
                <a:gd name="csX923" fmla="*/ 911481 w 2023383"/>
                <a:gd name="csY923" fmla="*/ 1584851 h 1784991"/>
                <a:gd name="csX924" fmla="*/ 928128 w 2023383"/>
                <a:gd name="csY924" fmla="*/ 1577463 h 1784991"/>
                <a:gd name="csX925" fmla="*/ 939912 w 2023383"/>
                <a:gd name="csY925" fmla="*/ 1569887 h 1784991"/>
                <a:gd name="csX926" fmla="*/ 944963 w 2023383"/>
                <a:gd name="csY926" fmla="*/ 1568204 h 1784991"/>
                <a:gd name="csX927" fmla="*/ 949171 w 2023383"/>
                <a:gd name="csY927" fmla="*/ 1566894 h 1784991"/>
                <a:gd name="csX928" fmla="*/ 951135 w 2023383"/>
                <a:gd name="csY928" fmla="*/ 1564837 h 1784991"/>
                <a:gd name="csX929" fmla="*/ 951977 w 2023383"/>
                <a:gd name="csY929" fmla="*/ 1563995 h 1784991"/>
                <a:gd name="csX930" fmla="*/ 956653 w 2023383"/>
                <a:gd name="csY930" fmla="*/ 1559600 h 1784991"/>
                <a:gd name="csX931" fmla="*/ 957588 w 2023383"/>
                <a:gd name="csY931" fmla="*/ 1556139 h 1784991"/>
                <a:gd name="csX932" fmla="*/ 961516 w 2023383"/>
                <a:gd name="csY932" fmla="*/ 1546880 h 1784991"/>
                <a:gd name="csX933" fmla="*/ 967034 w 2023383"/>
                <a:gd name="csY933" fmla="*/ 1533787 h 1784991"/>
                <a:gd name="csX934" fmla="*/ 970494 w 2023383"/>
                <a:gd name="csY934" fmla="*/ 1525463 h 1784991"/>
                <a:gd name="csX935" fmla="*/ 974983 w 2023383"/>
                <a:gd name="csY935" fmla="*/ 1514615 h 1784991"/>
                <a:gd name="csX936" fmla="*/ 980875 w 2023383"/>
                <a:gd name="csY936" fmla="*/ 1499651 h 1784991"/>
                <a:gd name="csX937" fmla="*/ 981436 w 2023383"/>
                <a:gd name="csY937" fmla="*/ 1497874 h 1784991"/>
                <a:gd name="csX938" fmla="*/ 990135 w 2023383"/>
                <a:gd name="csY938" fmla="*/ 1488615 h 1784991"/>
                <a:gd name="csX939" fmla="*/ 996401 w 2023383"/>
                <a:gd name="csY939" fmla="*/ 1486090 h 1784991"/>
                <a:gd name="csX940" fmla="*/ 1000235 w 2023383"/>
                <a:gd name="csY940" fmla="*/ 1486277 h 1784991"/>
                <a:gd name="csX941" fmla="*/ 1003508 w 2023383"/>
                <a:gd name="csY941" fmla="*/ 1493572 h 1784991"/>
                <a:gd name="csX942" fmla="*/ 1012767 w 2023383"/>
                <a:gd name="csY942" fmla="*/ 1497781 h 1784991"/>
                <a:gd name="csX943" fmla="*/ 1017537 w 2023383"/>
                <a:gd name="csY943" fmla="*/ 1500586 h 1784991"/>
                <a:gd name="csX944" fmla="*/ 1023522 w 2023383"/>
                <a:gd name="csY944" fmla="*/ 1501054 h 1784991"/>
                <a:gd name="csX945" fmla="*/ 1026141 w 2023383"/>
                <a:gd name="csY945" fmla="*/ 1502083 h 1784991"/>
                <a:gd name="csX946" fmla="*/ 1029414 w 2023383"/>
                <a:gd name="csY946" fmla="*/ 1505637 h 1784991"/>
                <a:gd name="csX947" fmla="*/ 1036896 w 2023383"/>
                <a:gd name="csY947" fmla="*/ 1505356 h 1784991"/>
                <a:gd name="csX948" fmla="*/ 1042227 w 2023383"/>
                <a:gd name="csY948" fmla="*/ 1502924 h 1784991"/>
                <a:gd name="csX949" fmla="*/ 1050925 w 2023383"/>
                <a:gd name="csY949" fmla="*/ 1495723 h 1784991"/>
                <a:gd name="csX950" fmla="*/ 1054292 w 2023383"/>
                <a:gd name="csY950" fmla="*/ 1492356 h 1784991"/>
                <a:gd name="csX951" fmla="*/ 1061212 w 2023383"/>
                <a:gd name="csY951" fmla="*/ 1495723 h 1784991"/>
                <a:gd name="csX952" fmla="*/ 1066637 w 2023383"/>
                <a:gd name="csY952" fmla="*/ 1506852 h 1784991"/>
                <a:gd name="csX953" fmla="*/ 1074586 w 2023383"/>
                <a:gd name="csY953" fmla="*/ 1513212 h 1784991"/>
                <a:gd name="csX954" fmla="*/ 1084687 w 2023383"/>
                <a:gd name="csY954" fmla="*/ 1516298 h 1784991"/>
                <a:gd name="csX955" fmla="*/ 1087773 w 2023383"/>
                <a:gd name="csY955" fmla="*/ 1515737 h 1784991"/>
                <a:gd name="csX956" fmla="*/ 1094881 w 2023383"/>
                <a:gd name="csY956" fmla="*/ 1516298 h 1784991"/>
                <a:gd name="csX957" fmla="*/ 1119945 w 2023383"/>
                <a:gd name="csY957" fmla="*/ 1532945 h 1784991"/>
                <a:gd name="csX958" fmla="*/ 1123031 w 2023383"/>
                <a:gd name="csY958" fmla="*/ 1535564 h 1784991"/>
                <a:gd name="csX959" fmla="*/ 1132758 w 2023383"/>
                <a:gd name="csY959" fmla="*/ 1538650 h 1784991"/>
                <a:gd name="csX960" fmla="*/ 1141642 w 2023383"/>
                <a:gd name="csY960" fmla="*/ 1537434 h 1784991"/>
                <a:gd name="csX961" fmla="*/ 1144168 w 2023383"/>
                <a:gd name="csY961" fmla="*/ 1535377 h 1784991"/>
                <a:gd name="csX962" fmla="*/ 1146506 w 2023383"/>
                <a:gd name="csY962" fmla="*/ 1534442 h 1784991"/>
                <a:gd name="csX963" fmla="*/ 1153988 w 2023383"/>
                <a:gd name="csY963" fmla="*/ 1531168 h 1784991"/>
                <a:gd name="csX964" fmla="*/ 1157448 w 2023383"/>
                <a:gd name="csY964" fmla="*/ 1529672 h 1784991"/>
                <a:gd name="csX965" fmla="*/ 1164462 w 2023383"/>
                <a:gd name="csY965" fmla="*/ 1526960 h 1784991"/>
                <a:gd name="csX966" fmla="*/ 1169326 w 2023383"/>
                <a:gd name="csY966" fmla="*/ 1525277 h 1784991"/>
                <a:gd name="csX967" fmla="*/ 1173908 w 2023383"/>
                <a:gd name="csY967" fmla="*/ 1528269 h 1784991"/>
                <a:gd name="csX968" fmla="*/ 1177088 w 2023383"/>
                <a:gd name="csY968" fmla="*/ 1530140 h 1784991"/>
                <a:gd name="csX969" fmla="*/ 1175872 w 2023383"/>
                <a:gd name="csY969" fmla="*/ 1540334 h 1784991"/>
                <a:gd name="csX970" fmla="*/ 1184944 w 2023383"/>
                <a:gd name="csY970" fmla="*/ 1541456 h 1784991"/>
                <a:gd name="csX971" fmla="*/ 1202059 w 2023383"/>
                <a:gd name="csY971" fmla="*/ 1536406 h 1784991"/>
                <a:gd name="csX972" fmla="*/ 1204584 w 2023383"/>
                <a:gd name="csY972" fmla="*/ 1535283 h 1784991"/>
                <a:gd name="csX973" fmla="*/ 1208418 w 2023383"/>
                <a:gd name="csY973" fmla="*/ 1532384 h 1784991"/>
                <a:gd name="csX974" fmla="*/ 1209260 w 2023383"/>
                <a:gd name="csY974" fmla="*/ 1531730 h 1784991"/>
                <a:gd name="csX975" fmla="*/ 1209167 w 2023383"/>
                <a:gd name="csY975" fmla="*/ 1531356 h 1784991"/>
                <a:gd name="csX976" fmla="*/ 1208606 w 2023383"/>
                <a:gd name="csY976" fmla="*/ 1529953 h 1784991"/>
                <a:gd name="csX977" fmla="*/ 1207951 w 2023383"/>
                <a:gd name="csY977" fmla="*/ 1528082 h 1784991"/>
                <a:gd name="csX978" fmla="*/ 1207951 w 2023383"/>
                <a:gd name="csY978" fmla="*/ 1527615 h 1784991"/>
                <a:gd name="csX979" fmla="*/ 1210756 w 2023383"/>
                <a:gd name="csY979" fmla="*/ 1522471 h 1784991"/>
                <a:gd name="csX980" fmla="*/ 1216461 w 2023383"/>
                <a:gd name="csY980" fmla="*/ 1511809 h 1784991"/>
                <a:gd name="csX981" fmla="*/ 1220390 w 2023383"/>
                <a:gd name="csY981" fmla="*/ 1510313 h 1784991"/>
                <a:gd name="csX982" fmla="*/ 1228059 w 2023383"/>
                <a:gd name="csY982" fmla="*/ 1507507 h 1784991"/>
                <a:gd name="csX983" fmla="*/ 1229461 w 2023383"/>
                <a:gd name="csY983" fmla="*/ 1504140 h 1784991"/>
                <a:gd name="csX984" fmla="*/ 1229835 w 2023383"/>
                <a:gd name="csY984" fmla="*/ 1503485 h 1784991"/>
                <a:gd name="csX985" fmla="*/ 1229835 w 2023383"/>
                <a:gd name="csY985" fmla="*/ 1503111 h 1784991"/>
                <a:gd name="csX986" fmla="*/ 1230116 w 2023383"/>
                <a:gd name="csY986" fmla="*/ 1502644 h 1784991"/>
                <a:gd name="csX987" fmla="*/ 1232173 w 2023383"/>
                <a:gd name="csY987" fmla="*/ 1493759 h 1784991"/>
                <a:gd name="csX988" fmla="*/ 1232641 w 2023383"/>
                <a:gd name="csY988" fmla="*/ 1493572 h 1784991"/>
                <a:gd name="csX989" fmla="*/ 1236756 w 2023383"/>
                <a:gd name="csY989" fmla="*/ 1491982 h 1784991"/>
                <a:gd name="csX990" fmla="*/ 1238907 w 2023383"/>
                <a:gd name="csY990" fmla="*/ 1491140 h 1784991"/>
                <a:gd name="csX991" fmla="*/ 1241619 w 2023383"/>
                <a:gd name="csY991" fmla="*/ 1489831 h 1784991"/>
                <a:gd name="csX992" fmla="*/ 1246670 w 2023383"/>
                <a:gd name="csY992" fmla="*/ 1487119 h 1784991"/>
                <a:gd name="csX993" fmla="*/ 1247979 w 2023383"/>
                <a:gd name="csY993" fmla="*/ 1486745 h 1784991"/>
                <a:gd name="csX994" fmla="*/ 1249195 w 2023383"/>
                <a:gd name="csY994" fmla="*/ 1485248 h 1784991"/>
                <a:gd name="csX995" fmla="*/ 1251626 w 2023383"/>
                <a:gd name="csY995" fmla="*/ 1481227 h 1784991"/>
                <a:gd name="csX996" fmla="*/ 1252842 w 2023383"/>
                <a:gd name="csY996" fmla="*/ 1480479 h 1784991"/>
                <a:gd name="csX997" fmla="*/ 1255929 w 2023383"/>
                <a:gd name="csY997" fmla="*/ 1478515 h 1784991"/>
                <a:gd name="csX998" fmla="*/ 1260698 w 2023383"/>
                <a:gd name="csY998" fmla="*/ 1475522 h 1784991"/>
                <a:gd name="csX999" fmla="*/ 1265000 w 2023383"/>
                <a:gd name="csY999" fmla="*/ 1473464 h 1784991"/>
                <a:gd name="csX1000" fmla="*/ 1268367 w 2023383"/>
                <a:gd name="csY1000" fmla="*/ 1472249 h 1784991"/>
                <a:gd name="csX1001" fmla="*/ 1269302 w 2023383"/>
                <a:gd name="csY1001" fmla="*/ 1471781 h 1784991"/>
                <a:gd name="csX1002" fmla="*/ 1271079 w 2023383"/>
                <a:gd name="csY1002" fmla="*/ 1470752 h 1784991"/>
                <a:gd name="csX1003" fmla="*/ 1272295 w 2023383"/>
                <a:gd name="csY1003" fmla="*/ 1469536 h 1784991"/>
                <a:gd name="csX1004" fmla="*/ 1275662 w 2023383"/>
                <a:gd name="csY1004" fmla="*/ 1467292 h 1784991"/>
                <a:gd name="csX1005" fmla="*/ 1277906 w 2023383"/>
                <a:gd name="csY1005" fmla="*/ 1462709 h 1784991"/>
                <a:gd name="csX1006" fmla="*/ 1284921 w 2023383"/>
                <a:gd name="csY1006" fmla="*/ 1468695 h 1784991"/>
                <a:gd name="csX1007" fmla="*/ 1300726 w 2023383"/>
                <a:gd name="csY1007" fmla="*/ 1481788 h 1784991"/>
                <a:gd name="csX1008" fmla="*/ 1302690 w 2023383"/>
                <a:gd name="csY1008" fmla="*/ 1483004 h 1784991"/>
                <a:gd name="csX1009" fmla="*/ 1304654 w 2023383"/>
                <a:gd name="csY1009" fmla="*/ 1483939 h 1784991"/>
                <a:gd name="csX1010" fmla="*/ 1307179 w 2023383"/>
                <a:gd name="csY1010" fmla="*/ 1484500 h 1784991"/>
                <a:gd name="csX1011" fmla="*/ 1310359 w 2023383"/>
                <a:gd name="csY1011" fmla="*/ 1485061 h 1784991"/>
                <a:gd name="csX1012" fmla="*/ 1311294 w 2023383"/>
                <a:gd name="csY1012" fmla="*/ 1485155 h 1784991"/>
                <a:gd name="csX1013" fmla="*/ 1313445 w 2023383"/>
                <a:gd name="csY1013" fmla="*/ 1484968 h 1784991"/>
                <a:gd name="csX1014" fmla="*/ 1313632 w 2023383"/>
                <a:gd name="csY1014" fmla="*/ 1485716 h 1784991"/>
                <a:gd name="csX1015" fmla="*/ 1311949 w 2023383"/>
                <a:gd name="csY1015" fmla="*/ 1491795 h 1784991"/>
                <a:gd name="csX1016" fmla="*/ 1310827 w 2023383"/>
                <a:gd name="csY1016" fmla="*/ 1495910 h 1784991"/>
                <a:gd name="csX1017" fmla="*/ 1314942 w 2023383"/>
                <a:gd name="csY1017" fmla="*/ 1497406 h 1784991"/>
                <a:gd name="csX1018" fmla="*/ 1315503 w 2023383"/>
                <a:gd name="csY1018" fmla="*/ 1497500 h 1784991"/>
                <a:gd name="csX1019" fmla="*/ 1316251 w 2023383"/>
                <a:gd name="csY1019" fmla="*/ 1497874 h 1784991"/>
                <a:gd name="csX1020" fmla="*/ 1322236 w 2023383"/>
                <a:gd name="csY1020" fmla="*/ 1499370 h 1784991"/>
                <a:gd name="csX1021" fmla="*/ 1334395 w 2023383"/>
                <a:gd name="csY1021" fmla="*/ 1502270 h 1784991"/>
                <a:gd name="csX1022" fmla="*/ 1342251 w 2023383"/>
                <a:gd name="csY1022" fmla="*/ 1504140 h 1784991"/>
                <a:gd name="csX1023" fmla="*/ 1343934 w 2023383"/>
                <a:gd name="csY1023" fmla="*/ 1506011 h 1784991"/>
                <a:gd name="csX1024" fmla="*/ 1345524 w 2023383"/>
                <a:gd name="csY1024" fmla="*/ 1507881 h 1784991"/>
                <a:gd name="csX1025" fmla="*/ 1348424 w 2023383"/>
                <a:gd name="csY1025" fmla="*/ 1511154 h 1784991"/>
                <a:gd name="csX1026" fmla="*/ 1355905 w 2023383"/>
                <a:gd name="csY1026" fmla="*/ 1519571 h 1784991"/>
                <a:gd name="csX1027" fmla="*/ 1362078 w 2023383"/>
                <a:gd name="csY1027" fmla="*/ 1526399 h 1784991"/>
                <a:gd name="csX1028" fmla="*/ 1367596 w 2023383"/>
                <a:gd name="csY1028" fmla="*/ 1530888 h 1784991"/>
                <a:gd name="csX1029" fmla="*/ 1368998 w 2023383"/>
                <a:gd name="csY1029" fmla="*/ 1547535 h 1784991"/>
                <a:gd name="csX1030" fmla="*/ 1367782 w 2023383"/>
                <a:gd name="csY1030" fmla="*/ 1556700 h 1784991"/>
                <a:gd name="csX1031" fmla="*/ 1365070 w 2023383"/>
                <a:gd name="csY1031" fmla="*/ 1563340 h 1784991"/>
                <a:gd name="csX1032" fmla="*/ 1364509 w 2023383"/>
                <a:gd name="csY1032" fmla="*/ 1564182 h 1784991"/>
                <a:gd name="csX1033" fmla="*/ 1361516 w 2023383"/>
                <a:gd name="csY1033" fmla="*/ 1570729 h 1784991"/>
                <a:gd name="csX1034" fmla="*/ 1359927 w 2023383"/>
                <a:gd name="csY1034" fmla="*/ 1581671 h 1784991"/>
                <a:gd name="csX1035" fmla="*/ 1358898 w 2023383"/>
                <a:gd name="csY1035" fmla="*/ 1587470 h 1784991"/>
                <a:gd name="csX1036" fmla="*/ 1352351 w 2023383"/>
                <a:gd name="csY1036" fmla="*/ 1633109 h 1784991"/>
                <a:gd name="csX1037" fmla="*/ 1353006 w 2023383"/>
                <a:gd name="csY1037" fmla="*/ 1640591 h 1784991"/>
                <a:gd name="csX1038" fmla="*/ 1354035 w 2023383"/>
                <a:gd name="csY1038" fmla="*/ 1652188 h 1784991"/>
                <a:gd name="csX1039" fmla="*/ 1355905 w 2023383"/>
                <a:gd name="csY1039" fmla="*/ 1672670 h 1784991"/>
                <a:gd name="csX1040" fmla="*/ 1356654 w 2023383"/>
                <a:gd name="csY1040" fmla="*/ 1680806 h 1784991"/>
                <a:gd name="csX1041" fmla="*/ 1362732 w 2023383"/>
                <a:gd name="csY1041" fmla="*/ 1693619 h 1784991"/>
                <a:gd name="csX1042" fmla="*/ 1361423 w 2023383"/>
                <a:gd name="csY1042" fmla="*/ 1707367 h 1784991"/>
                <a:gd name="csX1043" fmla="*/ 1370027 w 2023383"/>
                <a:gd name="csY1043" fmla="*/ 1708396 h 1784991"/>
                <a:gd name="csX1044" fmla="*/ 1369559 w 2023383"/>
                <a:gd name="csY1044" fmla="*/ 1715877 h 1784991"/>
                <a:gd name="csX1045" fmla="*/ 1370214 w 2023383"/>
                <a:gd name="csY1045" fmla="*/ 1723546 h 1784991"/>
                <a:gd name="csX1046" fmla="*/ 1373394 w 2023383"/>
                <a:gd name="csY1046" fmla="*/ 1733086 h 1784991"/>
                <a:gd name="csX1047" fmla="*/ 1382092 w 2023383"/>
                <a:gd name="csY1047" fmla="*/ 1741409 h 1784991"/>
                <a:gd name="csX1048" fmla="*/ 1382559 w 2023383"/>
                <a:gd name="csY1048" fmla="*/ 1744309 h 1784991"/>
                <a:gd name="csX1049" fmla="*/ 1381718 w 2023383"/>
                <a:gd name="csY1049" fmla="*/ 1747863 h 1784991"/>
                <a:gd name="csX1050" fmla="*/ 1382840 w 2023383"/>
                <a:gd name="csY1050" fmla="*/ 1755719 h 1784991"/>
                <a:gd name="csX1051" fmla="*/ 1384991 w 2023383"/>
                <a:gd name="csY1051" fmla="*/ 1756654 h 1784991"/>
                <a:gd name="csX1052" fmla="*/ 1393034 w 2023383"/>
                <a:gd name="csY1052" fmla="*/ 1758431 h 1784991"/>
                <a:gd name="csX1053" fmla="*/ 1393221 w 2023383"/>
                <a:gd name="csY1053" fmla="*/ 1758244 h 1784991"/>
                <a:gd name="csX1054" fmla="*/ 1403228 w 2023383"/>
                <a:gd name="csY1054" fmla="*/ 1747676 h 1784991"/>
                <a:gd name="csX1055" fmla="*/ 1416789 w 2023383"/>
                <a:gd name="csY1055" fmla="*/ 1750294 h 1784991"/>
                <a:gd name="csX1056" fmla="*/ 1418379 w 2023383"/>
                <a:gd name="csY1056" fmla="*/ 1742251 h 1784991"/>
                <a:gd name="csX1057" fmla="*/ 1418566 w 2023383"/>
                <a:gd name="csY1057" fmla="*/ 1740474 h 1784991"/>
                <a:gd name="csX1058" fmla="*/ 1425487 w 2023383"/>
                <a:gd name="csY1058" fmla="*/ 1705590 h 1784991"/>
                <a:gd name="csX1059" fmla="*/ 1428666 w 2023383"/>
                <a:gd name="csY1059" fmla="*/ 1689691 h 1784991"/>
                <a:gd name="csX1060" fmla="*/ 1444004 w 2023383"/>
                <a:gd name="csY1060" fmla="*/ 1684173 h 1784991"/>
                <a:gd name="csX1061" fmla="*/ 1444659 w 2023383"/>
                <a:gd name="csY1061" fmla="*/ 1680058 h 1784991"/>
                <a:gd name="csX1062" fmla="*/ 1446062 w 2023383"/>
                <a:gd name="csY1062" fmla="*/ 1670331 h 1784991"/>
                <a:gd name="csX1063" fmla="*/ 1447371 w 2023383"/>
                <a:gd name="csY1063" fmla="*/ 1660792 h 1784991"/>
                <a:gd name="csX1064" fmla="*/ 1448213 w 2023383"/>
                <a:gd name="csY1064" fmla="*/ 1655742 h 1784991"/>
                <a:gd name="csX1065" fmla="*/ 1448774 w 2023383"/>
                <a:gd name="csY1065" fmla="*/ 1654620 h 1784991"/>
                <a:gd name="csX1066" fmla="*/ 1453450 w 2023383"/>
                <a:gd name="csY1066" fmla="*/ 1644987 h 1784991"/>
                <a:gd name="csX1067" fmla="*/ 1455788 w 2023383"/>
                <a:gd name="csY1067" fmla="*/ 1639469 h 1784991"/>
                <a:gd name="csX1068" fmla="*/ 1461213 w 2023383"/>
                <a:gd name="csY1068" fmla="*/ 1638720 h 1784991"/>
                <a:gd name="csX1069" fmla="*/ 1463177 w 2023383"/>
                <a:gd name="csY1069" fmla="*/ 1638347 h 1784991"/>
                <a:gd name="csX1070" fmla="*/ 1475148 w 2023383"/>
                <a:gd name="csY1070" fmla="*/ 1636663 h 1784991"/>
                <a:gd name="csX1071" fmla="*/ 1475896 w 2023383"/>
                <a:gd name="csY1071" fmla="*/ 1632829 h 1784991"/>
                <a:gd name="csX1072" fmla="*/ 1482069 w 2023383"/>
                <a:gd name="csY1072" fmla="*/ 1624785 h 1784991"/>
                <a:gd name="csX1073" fmla="*/ 1486651 w 2023383"/>
                <a:gd name="csY1073" fmla="*/ 1620390 h 1784991"/>
                <a:gd name="csX1074" fmla="*/ 1486932 w 2023383"/>
                <a:gd name="csY1074" fmla="*/ 1611879 h 1784991"/>
                <a:gd name="csX1075" fmla="*/ 1487212 w 2023383"/>
                <a:gd name="csY1075" fmla="*/ 1611599 h 1784991"/>
                <a:gd name="csX1076" fmla="*/ 1487399 w 2023383"/>
                <a:gd name="csY1076" fmla="*/ 1606081 h 1784991"/>
                <a:gd name="csX1077" fmla="*/ 1493853 w 2023383"/>
                <a:gd name="csY1077" fmla="*/ 1606174 h 1784991"/>
                <a:gd name="csX1078" fmla="*/ 1502083 w 2023383"/>
                <a:gd name="csY1078" fmla="*/ 1608419 h 1784991"/>
                <a:gd name="csX1079" fmla="*/ 1510219 w 2023383"/>
                <a:gd name="csY1079" fmla="*/ 1610196 h 1784991"/>
                <a:gd name="csX1080" fmla="*/ 1512090 w 2023383"/>
                <a:gd name="csY1080" fmla="*/ 1607016 h 1784991"/>
                <a:gd name="csX1081" fmla="*/ 1515176 w 2023383"/>
                <a:gd name="csY1081" fmla="*/ 1601405 h 1784991"/>
                <a:gd name="csX1082" fmla="*/ 1518075 w 2023383"/>
                <a:gd name="csY1082" fmla="*/ 1595513 h 1784991"/>
                <a:gd name="csX1083" fmla="*/ 1523219 w 2023383"/>
                <a:gd name="csY1083" fmla="*/ 1591117 h 1784991"/>
                <a:gd name="csX1084" fmla="*/ 1524248 w 2023383"/>
                <a:gd name="csY1084" fmla="*/ 1590836 h 1784991"/>
                <a:gd name="csX1085" fmla="*/ 1526025 w 2023383"/>
                <a:gd name="csY1085" fmla="*/ 1591024 h 1784991"/>
                <a:gd name="csX1086" fmla="*/ 1528363 w 2023383"/>
                <a:gd name="csY1086" fmla="*/ 1590182 h 1784991"/>
                <a:gd name="csX1087" fmla="*/ 1530888 w 2023383"/>
                <a:gd name="csY1087" fmla="*/ 1589153 h 1784991"/>
                <a:gd name="csX1088" fmla="*/ 1535751 w 2023383"/>
                <a:gd name="csY1088" fmla="*/ 1587937 h 1784991"/>
                <a:gd name="csX1089" fmla="*/ 1538931 w 2023383"/>
                <a:gd name="csY1089" fmla="*/ 1589247 h 1784991"/>
                <a:gd name="csX1090" fmla="*/ 1540614 w 2023383"/>
                <a:gd name="csY1090" fmla="*/ 1592613 h 1784991"/>
                <a:gd name="csX1091" fmla="*/ 1536406 w 2023383"/>
                <a:gd name="csY1091" fmla="*/ 1601218 h 1784991"/>
                <a:gd name="csX1092" fmla="*/ 1537902 w 2023383"/>
                <a:gd name="csY1092" fmla="*/ 1604865 h 1784991"/>
                <a:gd name="csX1093" fmla="*/ 1551557 w 2023383"/>
                <a:gd name="csY1093" fmla="*/ 1611038 h 1784991"/>
                <a:gd name="csX1094" fmla="*/ 1555204 w 2023383"/>
                <a:gd name="csY1094" fmla="*/ 1614591 h 1784991"/>
                <a:gd name="csX1095" fmla="*/ 1557729 w 2023383"/>
                <a:gd name="csY1095" fmla="*/ 1612908 h 1784991"/>
                <a:gd name="csX1096" fmla="*/ 1560815 w 2023383"/>
                <a:gd name="csY1096" fmla="*/ 1608699 h 1784991"/>
                <a:gd name="csX1097" fmla="*/ 1563714 w 2023383"/>
                <a:gd name="csY1097" fmla="*/ 1607671 h 1784991"/>
                <a:gd name="csX1098" fmla="*/ 1570822 w 2023383"/>
                <a:gd name="csY1098" fmla="*/ 1608512 h 1784991"/>
                <a:gd name="csX1099" fmla="*/ 1575779 w 2023383"/>
                <a:gd name="csY1099" fmla="*/ 1607203 h 1784991"/>
                <a:gd name="csX1100" fmla="*/ 1578585 w 2023383"/>
                <a:gd name="csY1100" fmla="*/ 1604959 h 1784991"/>
                <a:gd name="csX1101" fmla="*/ 1580829 w 2023383"/>
                <a:gd name="csY1101" fmla="*/ 1604023 h 1784991"/>
                <a:gd name="csX1102" fmla="*/ 1584571 w 2023383"/>
                <a:gd name="csY1102" fmla="*/ 1600657 h 1784991"/>
                <a:gd name="csX1103" fmla="*/ 1585599 w 2023383"/>
                <a:gd name="csY1103" fmla="*/ 1598880 h 1784991"/>
                <a:gd name="csX1104" fmla="*/ 1587283 w 2023383"/>
                <a:gd name="csY1104" fmla="*/ 1587844 h 1784991"/>
                <a:gd name="csX1105" fmla="*/ 1589901 w 2023383"/>
                <a:gd name="csY1105" fmla="*/ 1577088 h 1784991"/>
                <a:gd name="csX1106" fmla="*/ 1591210 w 2023383"/>
                <a:gd name="csY1106" fmla="*/ 1574002 h 1784991"/>
                <a:gd name="csX1107" fmla="*/ 1590930 w 2023383"/>
                <a:gd name="csY1107" fmla="*/ 1573909 h 1784991"/>
                <a:gd name="csX1108" fmla="*/ 1590743 w 2023383"/>
                <a:gd name="csY1108" fmla="*/ 1573534 h 1784991"/>
                <a:gd name="csX1109" fmla="*/ 1590743 w 2023383"/>
                <a:gd name="csY1109" fmla="*/ 1573067 h 1784991"/>
                <a:gd name="csX1110" fmla="*/ 1590837 w 2023383"/>
                <a:gd name="csY1110" fmla="*/ 1572693 h 1784991"/>
                <a:gd name="csX1111" fmla="*/ 1590930 w 2023383"/>
                <a:gd name="csY1111" fmla="*/ 1572225 h 1784991"/>
                <a:gd name="csX1112" fmla="*/ 1591117 w 2023383"/>
                <a:gd name="csY1112" fmla="*/ 1571851 h 1784991"/>
                <a:gd name="csX1113" fmla="*/ 1591398 w 2023383"/>
                <a:gd name="csY1113" fmla="*/ 1571477 h 1784991"/>
                <a:gd name="csX1114" fmla="*/ 1591772 w 2023383"/>
                <a:gd name="csY1114" fmla="*/ 1571290 h 1784991"/>
                <a:gd name="csX1115" fmla="*/ 1595232 w 2023383"/>
                <a:gd name="csY1115" fmla="*/ 1570822 h 1784991"/>
                <a:gd name="csX1116" fmla="*/ 1602994 w 2023383"/>
                <a:gd name="csY1116" fmla="*/ 1567643 h 1784991"/>
                <a:gd name="csX1117" fmla="*/ 1601218 w 2023383"/>
                <a:gd name="csY1117" fmla="*/ 1563434 h 1784991"/>
                <a:gd name="csX1118" fmla="*/ 1613375 w 2023383"/>
                <a:gd name="csY1118" fmla="*/ 1556233 h 1784991"/>
                <a:gd name="csX1119" fmla="*/ 1605239 w 2023383"/>
                <a:gd name="csY1119" fmla="*/ 1551744 h 1784991"/>
                <a:gd name="csX1120" fmla="*/ 1604678 w 2023383"/>
                <a:gd name="csY1120" fmla="*/ 1544729 h 1784991"/>
                <a:gd name="csX1121" fmla="*/ 1604023 w 2023383"/>
                <a:gd name="csY1121" fmla="*/ 1542765 h 1784991"/>
                <a:gd name="csX1122" fmla="*/ 1602340 w 2023383"/>
                <a:gd name="csY1122" fmla="*/ 1541175 h 1784991"/>
                <a:gd name="csX1123" fmla="*/ 1598879 w 2023383"/>
                <a:gd name="csY1123" fmla="*/ 1526679 h 1784991"/>
                <a:gd name="csX1124" fmla="*/ 1602714 w 2023383"/>
                <a:gd name="csY1124" fmla="*/ 1519946 h 1784991"/>
                <a:gd name="csX1125" fmla="*/ 1603275 w 2023383"/>
                <a:gd name="csY1125" fmla="*/ 1515456 h 1784991"/>
                <a:gd name="csX1126" fmla="*/ 1604210 w 2023383"/>
                <a:gd name="csY1126" fmla="*/ 1513867 h 1784991"/>
                <a:gd name="csX1127" fmla="*/ 1608513 w 2023383"/>
                <a:gd name="csY1127" fmla="*/ 1510032 h 1784991"/>
                <a:gd name="csX1128" fmla="*/ 1611131 w 2023383"/>
                <a:gd name="csY1128" fmla="*/ 1507133 h 1784991"/>
                <a:gd name="csX1129" fmla="*/ 1611879 w 2023383"/>
                <a:gd name="csY1129" fmla="*/ 1505075 h 1784991"/>
                <a:gd name="csX1130" fmla="*/ 1611692 w 2023383"/>
                <a:gd name="csY1130" fmla="*/ 1502924 h 1784991"/>
                <a:gd name="csX1131" fmla="*/ 1611973 w 2023383"/>
                <a:gd name="csY1131" fmla="*/ 1499183 h 1784991"/>
                <a:gd name="csX1132" fmla="*/ 1613656 w 2023383"/>
                <a:gd name="csY1132" fmla="*/ 1494039 h 1784991"/>
                <a:gd name="csX1133" fmla="*/ 1602714 w 2023383"/>
                <a:gd name="csY1133" fmla="*/ 1484968 h 1784991"/>
                <a:gd name="csX1134" fmla="*/ 1598506 w 2023383"/>
                <a:gd name="csY1134" fmla="*/ 1481040 h 1784991"/>
                <a:gd name="csX1135" fmla="*/ 1597383 w 2023383"/>
                <a:gd name="csY1135" fmla="*/ 1480104 h 1784991"/>
                <a:gd name="csX1136" fmla="*/ 1588779 w 2023383"/>
                <a:gd name="csY1136" fmla="*/ 1472435 h 1784991"/>
                <a:gd name="csX1137" fmla="*/ 1586628 w 2023383"/>
                <a:gd name="csY1137" fmla="*/ 1470378 h 1784991"/>
                <a:gd name="csX1138" fmla="*/ 1583822 w 2023383"/>
                <a:gd name="csY1138" fmla="*/ 1467947 h 1784991"/>
                <a:gd name="csX1139" fmla="*/ 1583729 w 2023383"/>
                <a:gd name="csY1139" fmla="*/ 1467947 h 1784991"/>
                <a:gd name="csX1140" fmla="*/ 1582794 w 2023383"/>
                <a:gd name="csY1140" fmla="*/ 1467011 h 1784991"/>
                <a:gd name="csX1141" fmla="*/ 1576902 w 2023383"/>
                <a:gd name="csY1141" fmla="*/ 1461774 h 1784991"/>
                <a:gd name="csX1142" fmla="*/ 1573441 w 2023383"/>
                <a:gd name="csY1142" fmla="*/ 1458781 h 1784991"/>
                <a:gd name="csX1143" fmla="*/ 1571945 w 2023383"/>
                <a:gd name="csY1143" fmla="*/ 1457565 h 1784991"/>
                <a:gd name="csX1144" fmla="*/ 1572038 w 2023383"/>
                <a:gd name="csY1144" fmla="*/ 1452235 h 1784991"/>
                <a:gd name="csX1145" fmla="*/ 1572038 w 2023383"/>
                <a:gd name="csY1145" fmla="*/ 1446530 h 1784991"/>
                <a:gd name="csX1146" fmla="*/ 1573628 w 2023383"/>
                <a:gd name="csY1146" fmla="*/ 1441386 h 1784991"/>
                <a:gd name="csX1147" fmla="*/ 1574657 w 2023383"/>
                <a:gd name="csY1147" fmla="*/ 1438019 h 1784991"/>
                <a:gd name="csX1148" fmla="*/ 1575966 w 2023383"/>
                <a:gd name="csY1148" fmla="*/ 1432220 h 1784991"/>
                <a:gd name="csX1149" fmla="*/ 1576060 w 2023383"/>
                <a:gd name="csY1149" fmla="*/ 1431379 h 1784991"/>
                <a:gd name="csX1150" fmla="*/ 1574657 w 2023383"/>
                <a:gd name="csY1150" fmla="*/ 1425393 h 1784991"/>
                <a:gd name="csX1151" fmla="*/ 1574657 w 2023383"/>
                <a:gd name="csY1151" fmla="*/ 1424551 h 1784991"/>
                <a:gd name="csX1152" fmla="*/ 1575218 w 2023383"/>
                <a:gd name="csY1152" fmla="*/ 1422962 h 1784991"/>
                <a:gd name="csX1153" fmla="*/ 1583822 w 2023383"/>
                <a:gd name="csY1153" fmla="*/ 1423523 h 1784991"/>
                <a:gd name="csX1154" fmla="*/ 1588872 w 2023383"/>
                <a:gd name="csY1154" fmla="*/ 1423429 h 1784991"/>
                <a:gd name="csX1155" fmla="*/ 1591678 w 2023383"/>
                <a:gd name="csY1155" fmla="*/ 1423336 h 1784991"/>
                <a:gd name="csX1156" fmla="*/ 1592894 w 2023383"/>
                <a:gd name="csY1156" fmla="*/ 1423336 h 1784991"/>
                <a:gd name="csX1157" fmla="*/ 1593175 w 2023383"/>
                <a:gd name="csY1157" fmla="*/ 1422681 h 1784991"/>
                <a:gd name="csX1158" fmla="*/ 1595419 w 2023383"/>
                <a:gd name="csY1158" fmla="*/ 1417631 h 1784991"/>
                <a:gd name="csX1159" fmla="*/ 1599067 w 2023383"/>
                <a:gd name="csY1159" fmla="*/ 1409775 h 1784991"/>
                <a:gd name="csX1160" fmla="*/ 1602153 w 2023383"/>
                <a:gd name="csY1160" fmla="*/ 1402761 h 1784991"/>
                <a:gd name="csX1161" fmla="*/ 1607016 w 2023383"/>
                <a:gd name="csY1161" fmla="*/ 1392005 h 1784991"/>
                <a:gd name="csX1162" fmla="*/ 1610663 w 2023383"/>
                <a:gd name="csY1162" fmla="*/ 1384056 h 1784991"/>
                <a:gd name="csX1163" fmla="*/ 1612721 w 2023383"/>
                <a:gd name="csY1163" fmla="*/ 1379192 h 1784991"/>
                <a:gd name="csX1164" fmla="*/ 1615807 w 2023383"/>
                <a:gd name="csY1164" fmla="*/ 1372272 h 1784991"/>
                <a:gd name="csX1165" fmla="*/ 1616929 w 2023383"/>
                <a:gd name="csY1165" fmla="*/ 1368718 h 1784991"/>
                <a:gd name="csX1166" fmla="*/ 1618052 w 2023383"/>
                <a:gd name="csY1166" fmla="*/ 1365071 h 1784991"/>
                <a:gd name="csX1167" fmla="*/ 1617958 w 2023383"/>
                <a:gd name="csY1167" fmla="*/ 1364603 h 1784991"/>
                <a:gd name="csX1168" fmla="*/ 1616462 w 2023383"/>
                <a:gd name="csY1168" fmla="*/ 1363948 h 1784991"/>
                <a:gd name="csX1169" fmla="*/ 1614872 w 2023383"/>
                <a:gd name="csY1169" fmla="*/ 1363294 h 1784991"/>
                <a:gd name="csX1170" fmla="*/ 1613750 w 2023383"/>
                <a:gd name="csY1170" fmla="*/ 1362639 h 1784991"/>
                <a:gd name="csX1171" fmla="*/ 1613282 w 2023383"/>
                <a:gd name="csY1171" fmla="*/ 1359833 h 1784991"/>
                <a:gd name="csX1172" fmla="*/ 1613095 w 2023383"/>
                <a:gd name="csY1172" fmla="*/ 1358711 h 1784991"/>
                <a:gd name="csX1173" fmla="*/ 1613002 w 2023383"/>
                <a:gd name="csY1173" fmla="*/ 1357963 h 1784991"/>
                <a:gd name="csX1174" fmla="*/ 1613095 w 2023383"/>
                <a:gd name="csY1174" fmla="*/ 1357588 h 1784991"/>
                <a:gd name="csX1175" fmla="*/ 1613469 w 2023383"/>
                <a:gd name="csY1175" fmla="*/ 1357215 h 1784991"/>
                <a:gd name="csX1176" fmla="*/ 1613656 w 2023383"/>
                <a:gd name="csY1176" fmla="*/ 1356747 h 1784991"/>
                <a:gd name="csX1177" fmla="*/ 1613937 w 2023383"/>
                <a:gd name="csY1177" fmla="*/ 1355905 h 1784991"/>
                <a:gd name="csX1178" fmla="*/ 1613750 w 2023383"/>
                <a:gd name="csY1178" fmla="*/ 1355438 h 1784991"/>
                <a:gd name="csX1179" fmla="*/ 1602527 w 2023383"/>
                <a:gd name="csY1179" fmla="*/ 1353006 h 1784991"/>
                <a:gd name="csX1180" fmla="*/ 1596635 w 2023383"/>
                <a:gd name="csY1180" fmla="*/ 1351790 h 1784991"/>
                <a:gd name="csX1181" fmla="*/ 1585506 w 2023383"/>
                <a:gd name="csY1181" fmla="*/ 1349546 h 1784991"/>
                <a:gd name="csX1182" fmla="*/ 1573254 w 2023383"/>
                <a:gd name="csY1182" fmla="*/ 1347021 h 1784991"/>
                <a:gd name="csX1183" fmla="*/ 1572787 w 2023383"/>
                <a:gd name="csY1183" fmla="*/ 1342999 h 1784991"/>
                <a:gd name="csX1184" fmla="*/ 1574002 w 2023383"/>
                <a:gd name="csY1184" fmla="*/ 1337387 h 1784991"/>
                <a:gd name="csX1185" fmla="*/ 1575966 w 2023383"/>
                <a:gd name="csY1185" fmla="*/ 1328316 h 1784991"/>
                <a:gd name="csX1186" fmla="*/ 1577088 w 2023383"/>
                <a:gd name="csY1186" fmla="*/ 1323265 h 1784991"/>
                <a:gd name="csX1187" fmla="*/ 1579240 w 2023383"/>
                <a:gd name="csY1187" fmla="*/ 1313820 h 1784991"/>
                <a:gd name="csX1188" fmla="*/ 1581110 w 2023383"/>
                <a:gd name="csY1188" fmla="*/ 1305870 h 1784991"/>
                <a:gd name="csX1189" fmla="*/ 1581858 w 2023383"/>
                <a:gd name="csY1189" fmla="*/ 1302316 h 1784991"/>
                <a:gd name="csX1190" fmla="*/ 1580923 w 2023383"/>
                <a:gd name="csY1190" fmla="*/ 1300726 h 1784991"/>
                <a:gd name="csX1191" fmla="*/ 1578959 w 2023383"/>
                <a:gd name="csY1191" fmla="*/ 1301100 h 1784991"/>
                <a:gd name="csX1192" fmla="*/ 1575031 w 2023383"/>
                <a:gd name="csY1192" fmla="*/ 1301474 h 1784991"/>
                <a:gd name="csX1193" fmla="*/ 1573348 w 2023383"/>
                <a:gd name="csY1193" fmla="*/ 1300165 h 1784991"/>
                <a:gd name="csX1194" fmla="*/ 1571571 w 2023383"/>
                <a:gd name="csY1194" fmla="*/ 1298669 h 1784991"/>
                <a:gd name="csX1195" fmla="*/ 1574937 w 2023383"/>
                <a:gd name="csY1195" fmla="*/ 1292403 h 1784991"/>
                <a:gd name="csX1196" fmla="*/ 1578024 w 2023383"/>
                <a:gd name="csY1196" fmla="*/ 1286604 h 1784991"/>
                <a:gd name="csX1197" fmla="*/ 1577275 w 2023383"/>
                <a:gd name="csY1197" fmla="*/ 1284360 h 1784991"/>
                <a:gd name="csX1198" fmla="*/ 1574937 w 2023383"/>
                <a:gd name="csY1198" fmla="*/ 1280619 h 1784991"/>
                <a:gd name="csX1199" fmla="*/ 1573815 w 2023383"/>
                <a:gd name="csY1199" fmla="*/ 1278842 h 1784991"/>
                <a:gd name="csX1200" fmla="*/ 1576902 w 2023383"/>
                <a:gd name="csY1200" fmla="*/ 1276504 h 1784991"/>
                <a:gd name="csX1201" fmla="*/ 1588498 w 2023383"/>
                <a:gd name="csY1201" fmla="*/ 1268461 h 1784991"/>
                <a:gd name="csX1202" fmla="*/ 1594203 w 2023383"/>
                <a:gd name="csY1202" fmla="*/ 1264439 h 1784991"/>
                <a:gd name="csX1203" fmla="*/ 1597944 w 2023383"/>
                <a:gd name="csY1203" fmla="*/ 1261914 h 1784991"/>
                <a:gd name="csX1204" fmla="*/ 1598879 w 2023383"/>
                <a:gd name="csY1204" fmla="*/ 1261353 h 1784991"/>
                <a:gd name="csX1205" fmla="*/ 1599628 w 2023383"/>
                <a:gd name="csY1205" fmla="*/ 1261633 h 1784991"/>
                <a:gd name="csX1206" fmla="*/ 1609822 w 2023383"/>
                <a:gd name="csY1206" fmla="*/ 1259389 h 1784991"/>
                <a:gd name="csX1207" fmla="*/ 1614685 w 2023383"/>
                <a:gd name="csY1207" fmla="*/ 1258360 h 1784991"/>
                <a:gd name="csX1208" fmla="*/ 1621980 w 2023383"/>
                <a:gd name="csY1208" fmla="*/ 1256677 h 1784991"/>
                <a:gd name="csX1209" fmla="*/ 1624037 w 2023383"/>
                <a:gd name="csY1209" fmla="*/ 1253871 h 1784991"/>
                <a:gd name="csX1210" fmla="*/ 1626282 w 2023383"/>
                <a:gd name="csY1210" fmla="*/ 1250504 h 1784991"/>
                <a:gd name="csX1211" fmla="*/ 1629929 w 2023383"/>
                <a:gd name="csY1211" fmla="*/ 1245080 h 1784991"/>
                <a:gd name="csX1212" fmla="*/ 1631332 w 2023383"/>
                <a:gd name="csY1212" fmla="*/ 1242929 h 1784991"/>
                <a:gd name="csX1213" fmla="*/ 1631800 w 2023383"/>
                <a:gd name="csY1213" fmla="*/ 1242087 h 1784991"/>
                <a:gd name="csX1214" fmla="*/ 1632174 w 2023383"/>
                <a:gd name="csY1214" fmla="*/ 1240591 h 1784991"/>
                <a:gd name="csX1215" fmla="*/ 1633483 w 2023383"/>
                <a:gd name="csY1215" fmla="*/ 1235166 h 1784991"/>
                <a:gd name="csX1216" fmla="*/ 1635073 w 2023383"/>
                <a:gd name="csY1216" fmla="*/ 1228713 h 1784991"/>
                <a:gd name="csX1217" fmla="*/ 1635447 w 2023383"/>
                <a:gd name="csY1217" fmla="*/ 1227591 h 1784991"/>
                <a:gd name="csX1218" fmla="*/ 1634979 w 2023383"/>
                <a:gd name="csY1218" fmla="*/ 1227404 h 1784991"/>
                <a:gd name="csX1219" fmla="*/ 1632641 w 2023383"/>
                <a:gd name="csY1219" fmla="*/ 1223756 h 1784991"/>
                <a:gd name="csX1220" fmla="*/ 1630958 w 2023383"/>
                <a:gd name="csY1220" fmla="*/ 1220951 h 1784991"/>
                <a:gd name="csX1221" fmla="*/ 1629742 w 2023383"/>
                <a:gd name="csY1221" fmla="*/ 1218987 h 1784991"/>
                <a:gd name="csX1222" fmla="*/ 1629555 w 2023383"/>
                <a:gd name="csY1222" fmla="*/ 1218613 h 1784991"/>
                <a:gd name="csX1223" fmla="*/ 1633483 w 2023383"/>
                <a:gd name="csY1223" fmla="*/ 1215526 h 1784991"/>
                <a:gd name="csX1224" fmla="*/ 1633951 w 2023383"/>
                <a:gd name="csY1224" fmla="*/ 1215246 h 1784991"/>
                <a:gd name="csX1225" fmla="*/ 1633764 w 2023383"/>
                <a:gd name="csY1225" fmla="*/ 1213375 h 1784991"/>
                <a:gd name="csX1226" fmla="*/ 1633483 w 2023383"/>
                <a:gd name="csY1226" fmla="*/ 1208138 h 1784991"/>
                <a:gd name="csX1227" fmla="*/ 1633483 w 2023383"/>
                <a:gd name="csY1227" fmla="*/ 1207109 h 1784991"/>
                <a:gd name="csX1228" fmla="*/ 1630771 w 2023383"/>
                <a:gd name="csY1228" fmla="*/ 1207016 h 1784991"/>
                <a:gd name="csX1229" fmla="*/ 1626095 w 2023383"/>
                <a:gd name="csY1229" fmla="*/ 1206642 h 1784991"/>
                <a:gd name="csX1230" fmla="*/ 1625253 w 2023383"/>
                <a:gd name="csY1230" fmla="*/ 1206642 h 1784991"/>
                <a:gd name="csX1231" fmla="*/ 1621886 w 2023383"/>
                <a:gd name="csY1231" fmla="*/ 1206080 h 1784991"/>
                <a:gd name="csX1232" fmla="*/ 1621044 w 2023383"/>
                <a:gd name="csY1232" fmla="*/ 1205613 h 1784991"/>
                <a:gd name="csX1233" fmla="*/ 1619361 w 2023383"/>
                <a:gd name="csY1233" fmla="*/ 1202994 h 1784991"/>
                <a:gd name="csX1234" fmla="*/ 1615246 w 2023383"/>
                <a:gd name="csY1234" fmla="*/ 1196634 h 1784991"/>
                <a:gd name="csX1235" fmla="*/ 1613750 w 2023383"/>
                <a:gd name="csY1235" fmla="*/ 1194390 h 1784991"/>
                <a:gd name="csX1236" fmla="*/ 1611412 w 2023383"/>
                <a:gd name="csY1236" fmla="*/ 1192800 h 1784991"/>
                <a:gd name="csX1237" fmla="*/ 1611505 w 2023383"/>
                <a:gd name="csY1237" fmla="*/ 1191865 h 1784991"/>
                <a:gd name="csX1238" fmla="*/ 1611131 w 2023383"/>
                <a:gd name="csY1238" fmla="*/ 1192052 h 1784991"/>
                <a:gd name="csX1239" fmla="*/ 1610663 w 2023383"/>
                <a:gd name="csY1239" fmla="*/ 1191865 h 1784991"/>
                <a:gd name="csX1240" fmla="*/ 1610009 w 2023383"/>
                <a:gd name="csY1240" fmla="*/ 1191304 h 1784991"/>
                <a:gd name="csX1241" fmla="*/ 1608793 w 2023383"/>
                <a:gd name="csY1241" fmla="*/ 1189807 h 1784991"/>
                <a:gd name="csX1242" fmla="*/ 1606829 w 2023383"/>
                <a:gd name="csY1242" fmla="*/ 1188217 h 1784991"/>
                <a:gd name="csX1243" fmla="*/ 1605613 w 2023383"/>
                <a:gd name="csY1243" fmla="*/ 1186627 h 1784991"/>
                <a:gd name="csX1244" fmla="*/ 1604678 w 2023383"/>
                <a:gd name="csY1244" fmla="*/ 1185973 h 1784991"/>
                <a:gd name="csX1245" fmla="*/ 1602527 w 2023383"/>
                <a:gd name="csY1245" fmla="*/ 1185131 h 1784991"/>
                <a:gd name="csX1246" fmla="*/ 1601685 w 2023383"/>
                <a:gd name="csY1246" fmla="*/ 1184383 h 1784991"/>
                <a:gd name="csX1247" fmla="*/ 1599347 w 2023383"/>
                <a:gd name="csY1247" fmla="*/ 1182138 h 1784991"/>
                <a:gd name="csX1248" fmla="*/ 1596541 w 2023383"/>
                <a:gd name="csY1248" fmla="*/ 1179239 h 1784991"/>
                <a:gd name="csX1249" fmla="*/ 1596261 w 2023383"/>
                <a:gd name="csY1249" fmla="*/ 1178771 h 1784991"/>
                <a:gd name="csX1250" fmla="*/ 1596448 w 2023383"/>
                <a:gd name="csY1250" fmla="*/ 1178304 h 1784991"/>
                <a:gd name="csX1251" fmla="*/ 1596635 w 2023383"/>
                <a:gd name="csY1251" fmla="*/ 1177369 h 1784991"/>
                <a:gd name="csX1252" fmla="*/ 1597570 w 2023383"/>
                <a:gd name="csY1252" fmla="*/ 1175031 h 1784991"/>
                <a:gd name="csX1253" fmla="*/ 1599534 w 2023383"/>
                <a:gd name="csY1253" fmla="*/ 1169887 h 1784991"/>
                <a:gd name="csX1254" fmla="*/ 1597290 w 2023383"/>
                <a:gd name="csY1254" fmla="*/ 1166894 h 1784991"/>
                <a:gd name="csX1255" fmla="*/ 1617491 w 2023383"/>
                <a:gd name="csY1255" fmla="*/ 1162685 h 1784991"/>
                <a:gd name="csX1256" fmla="*/ 1636756 w 2023383"/>
                <a:gd name="csY1256" fmla="*/ 1158664 h 1784991"/>
                <a:gd name="csX1257" fmla="*/ 1639936 w 2023383"/>
                <a:gd name="csY1257" fmla="*/ 1157916 h 1784991"/>
                <a:gd name="csX1258" fmla="*/ 1639749 w 2023383"/>
                <a:gd name="csY1258" fmla="*/ 1153052 h 1784991"/>
                <a:gd name="csX1259" fmla="*/ 1639469 w 2023383"/>
                <a:gd name="csY1259" fmla="*/ 1139211 h 1784991"/>
                <a:gd name="csX1260" fmla="*/ 1639094 w 2023383"/>
                <a:gd name="csY1260" fmla="*/ 1125837 h 1784991"/>
                <a:gd name="csX1261" fmla="*/ 1638908 w 2023383"/>
                <a:gd name="csY1261" fmla="*/ 1117794 h 1784991"/>
                <a:gd name="csX1262" fmla="*/ 1638627 w 2023383"/>
                <a:gd name="csY1262" fmla="*/ 1107413 h 1784991"/>
                <a:gd name="csX1263" fmla="*/ 1628713 w 2023383"/>
                <a:gd name="csY1263" fmla="*/ 1102830 h 1784991"/>
                <a:gd name="csX1264" fmla="*/ 1623663 w 2023383"/>
                <a:gd name="csY1264" fmla="*/ 1100586 h 1784991"/>
                <a:gd name="csX1265" fmla="*/ 1623196 w 2023383"/>
                <a:gd name="csY1265" fmla="*/ 1099276 h 1784991"/>
                <a:gd name="csX1266" fmla="*/ 1619174 w 2023383"/>
                <a:gd name="csY1266" fmla="*/ 1088334 h 1784991"/>
                <a:gd name="csX1267" fmla="*/ 1616182 w 2023383"/>
                <a:gd name="csY1267" fmla="*/ 1080104 h 1784991"/>
                <a:gd name="csX1268" fmla="*/ 1617865 w 2023383"/>
                <a:gd name="csY1268" fmla="*/ 1079169 h 1784991"/>
                <a:gd name="csX1269" fmla="*/ 1617678 w 2023383"/>
                <a:gd name="csY1269" fmla="*/ 1078982 h 1784991"/>
                <a:gd name="csX1270" fmla="*/ 1616556 w 2023383"/>
                <a:gd name="csY1270" fmla="*/ 1073464 h 1784991"/>
                <a:gd name="csX1271" fmla="*/ 1613937 w 2023383"/>
                <a:gd name="csY1271" fmla="*/ 1059155 h 1784991"/>
                <a:gd name="csX1272" fmla="*/ 1612440 w 2023383"/>
                <a:gd name="csY1272" fmla="*/ 1050738 h 1784991"/>
                <a:gd name="csX1273" fmla="*/ 1610383 w 2023383"/>
                <a:gd name="csY1273" fmla="*/ 1039795 h 1784991"/>
                <a:gd name="csX1274" fmla="*/ 1608699 w 2023383"/>
                <a:gd name="csY1274" fmla="*/ 1030069 h 1784991"/>
                <a:gd name="csX1275" fmla="*/ 1607577 w 2023383"/>
                <a:gd name="csY1275" fmla="*/ 1024551 h 1784991"/>
                <a:gd name="csX1276" fmla="*/ 1606829 w 2023383"/>
                <a:gd name="csY1276" fmla="*/ 1021278 h 1784991"/>
                <a:gd name="csX1277" fmla="*/ 1605987 w 2023383"/>
                <a:gd name="csY1277" fmla="*/ 1017163 h 1784991"/>
                <a:gd name="csX1278" fmla="*/ 1605894 w 2023383"/>
                <a:gd name="csY1278" fmla="*/ 1016415 h 1784991"/>
                <a:gd name="csX1279" fmla="*/ 1604959 w 2023383"/>
                <a:gd name="csY1279" fmla="*/ 1011271 h 1784991"/>
                <a:gd name="csX1280" fmla="*/ 1605145 w 2023383"/>
                <a:gd name="csY1280" fmla="*/ 1010709 h 1784991"/>
                <a:gd name="csX1281" fmla="*/ 1606829 w 2023383"/>
                <a:gd name="csY1281" fmla="*/ 1008184 h 1784991"/>
                <a:gd name="csX1282" fmla="*/ 1607764 w 2023383"/>
                <a:gd name="csY1282" fmla="*/ 1007623 h 1784991"/>
                <a:gd name="csX1283" fmla="*/ 1608513 w 2023383"/>
                <a:gd name="csY1283" fmla="*/ 1007343 h 1784991"/>
                <a:gd name="csX1284" fmla="*/ 1612534 w 2023383"/>
                <a:gd name="csY1284" fmla="*/ 1005472 h 1784991"/>
                <a:gd name="csX1285" fmla="*/ 1615246 w 2023383"/>
                <a:gd name="csY1285" fmla="*/ 1003882 h 1784991"/>
                <a:gd name="csX1286" fmla="*/ 1617771 w 2023383"/>
                <a:gd name="csY1286" fmla="*/ 1001825 h 1784991"/>
                <a:gd name="csX1287" fmla="*/ 1618145 w 2023383"/>
                <a:gd name="csY1287" fmla="*/ 1001357 h 1784991"/>
                <a:gd name="csX1288" fmla="*/ 1618800 w 2023383"/>
                <a:gd name="csY1288" fmla="*/ 997803 h 1784991"/>
                <a:gd name="csX1289" fmla="*/ 1618800 w 2023383"/>
                <a:gd name="csY1289" fmla="*/ 997242 h 1784991"/>
                <a:gd name="csX1290" fmla="*/ 1619829 w 2023383"/>
                <a:gd name="csY1290" fmla="*/ 989573 h 1784991"/>
                <a:gd name="csX1291" fmla="*/ 1621138 w 2023383"/>
                <a:gd name="csY1291" fmla="*/ 986861 h 1784991"/>
                <a:gd name="csX1292" fmla="*/ 1623850 w 2023383"/>
                <a:gd name="csY1292" fmla="*/ 981250 h 1784991"/>
                <a:gd name="csX1293" fmla="*/ 1621512 w 2023383"/>
                <a:gd name="csY1293" fmla="*/ 972271 h 1784991"/>
                <a:gd name="csX1294" fmla="*/ 1620577 w 2023383"/>
                <a:gd name="csY1294" fmla="*/ 968998 h 1784991"/>
                <a:gd name="csX1295" fmla="*/ 1618613 w 2023383"/>
                <a:gd name="csY1295" fmla="*/ 961890 h 1784991"/>
                <a:gd name="csX1296" fmla="*/ 1618706 w 2023383"/>
                <a:gd name="csY1296" fmla="*/ 953847 h 1784991"/>
                <a:gd name="csX1297" fmla="*/ 1618800 w 2023383"/>
                <a:gd name="csY1297" fmla="*/ 952444 h 1784991"/>
                <a:gd name="csX1298" fmla="*/ 1628807 w 2023383"/>
                <a:gd name="csY1298" fmla="*/ 950013 h 1784991"/>
                <a:gd name="csX1299" fmla="*/ 1641994 w 2023383"/>
                <a:gd name="csY1299" fmla="*/ 944962 h 1784991"/>
                <a:gd name="csX1300" fmla="*/ 1645174 w 2023383"/>
                <a:gd name="csY1300" fmla="*/ 952257 h 1784991"/>
                <a:gd name="csX1301" fmla="*/ 1648634 w 2023383"/>
                <a:gd name="csY1301" fmla="*/ 942250 h 1784991"/>
                <a:gd name="csX1302" fmla="*/ 1650879 w 2023383"/>
                <a:gd name="csY1302" fmla="*/ 935517 h 1784991"/>
                <a:gd name="csX1303" fmla="*/ 1652468 w 2023383"/>
                <a:gd name="csY1303" fmla="*/ 931121 h 1784991"/>
                <a:gd name="csX1304" fmla="*/ 1653404 w 2023383"/>
                <a:gd name="csY1304" fmla="*/ 929344 h 1784991"/>
                <a:gd name="csX1305" fmla="*/ 1660231 w 2023383"/>
                <a:gd name="csY1305" fmla="*/ 918121 h 1784991"/>
                <a:gd name="csX1306" fmla="*/ 1670332 w 2023383"/>
                <a:gd name="csY1306" fmla="*/ 901474 h 1784991"/>
                <a:gd name="csX1307" fmla="*/ 1677065 w 2023383"/>
                <a:gd name="csY1307" fmla="*/ 890064 h 1784991"/>
                <a:gd name="csX1308" fmla="*/ 1680900 w 2023383"/>
                <a:gd name="csY1308" fmla="*/ 883424 h 1784991"/>
                <a:gd name="csX1309" fmla="*/ 1688194 w 2023383"/>
                <a:gd name="csY1309" fmla="*/ 885762 h 1784991"/>
                <a:gd name="csX1310" fmla="*/ 1694367 w 2023383"/>
                <a:gd name="csY1310" fmla="*/ 887632 h 1784991"/>
                <a:gd name="csX1311" fmla="*/ 1695115 w 2023383"/>
                <a:gd name="csY1311" fmla="*/ 889503 h 1784991"/>
                <a:gd name="csX1312" fmla="*/ 1693712 w 2023383"/>
                <a:gd name="csY1312" fmla="*/ 892122 h 1784991"/>
                <a:gd name="csX1313" fmla="*/ 1708021 w 2023383"/>
                <a:gd name="csY1313" fmla="*/ 896985 h 1784991"/>
                <a:gd name="csX1314" fmla="*/ 1709424 w 2023383"/>
                <a:gd name="csY1314" fmla="*/ 904934 h 1784991"/>
                <a:gd name="csX1315" fmla="*/ 1712791 w 2023383"/>
                <a:gd name="csY1315" fmla="*/ 907460 h 1784991"/>
                <a:gd name="csX1316" fmla="*/ 1710266 w 2023383"/>
                <a:gd name="csY1316" fmla="*/ 895114 h 1784991"/>
                <a:gd name="csX1317" fmla="*/ 1708302 w 2023383"/>
                <a:gd name="csY1317" fmla="*/ 886604 h 1784991"/>
                <a:gd name="csX1318" fmla="*/ 1725978 w 2023383"/>
                <a:gd name="csY1318" fmla="*/ 885762 h 1784991"/>
                <a:gd name="csX1319" fmla="*/ 1727100 w 2023383"/>
                <a:gd name="csY1319" fmla="*/ 891935 h 1784991"/>
                <a:gd name="csX1320" fmla="*/ 1739258 w 2023383"/>
                <a:gd name="csY1320" fmla="*/ 902409 h 1784991"/>
                <a:gd name="csX1321" fmla="*/ 1740287 w 2023383"/>
                <a:gd name="csY1321" fmla="*/ 902035 h 1784991"/>
                <a:gd name="csX1322" fmla="*/ 1749453 w 2023383"/>
                <a:gd name="csY1322" fmla="*/ 899230 h 1784991"/>
                <a:gd name="csX1323" fmla="*/ 1754503 w 2023383"/>
                <a:gd name="csY1323" fmla="*/ 902690 h 1784991"/>
                <a:gd name="csX1324" fmla="*/ 1753942 w 2023383"/>
                <a:gd name="csY1324" fmla="*/ 911762 h 1784991"/>
                <a:gd name="csX1325" fmla="*/ 1753474 w 2023383"/>
                <a:gd name="csY1325" fmla="*/ 918495 h 1784991"/>
                <a:gd name="csX1326" fmla="*/ 1752819 w 2023383"/>
                <a:gd name="csY1326" fmla="*/ 927848 h 1784991"/>
                <a:gd name="csX1327" fmla="*/ 1752258 w 2023383"/>
                <a:gd name="csY1327" fmla="*/ 935143 h 1784991"/>
                <a:gd name="csX1328" fmla="*/ 1756654 w 2023383"/>
                <a:gd name="csY1328" fmla="*/ 941689 h 1784991"/>
                <a:gd name="csX1329" fmla="*/ 1757028 w 2023383"/>
                <a:gd name="csY1329" fmla="*/ 941876 h 1784991"/>
                <a:gd name="csX1330" fmla="*/ 1758337 w 2023383"/>
                <a:gd name="csY1330" fmla="*/ 941222 h 1784991"/>
                <a:gd name="csX1331" fmla="*/ 1758992 w 2023383"/>
                <a:gd name="csY1331" fmla="*/ 941035 h 1784991"/>
                <a:gd name="csX1332" fmla="*/ 1760488 w 2023383"/>
                <a:gd name="csY1332" fmla="*/ 940006 h 1784991"/>
                <a:gd name="csX1333" fmla="*/ 1761236 w 2023383"/>
                <a:gd name="csY1333" fmla="*/ 940006 h 1784991"/>
                <a:gd name="csX1334" fmla="*/ 1761704 w 2023383"/>
                <a:gd name="csY1334" fmla="*/ 940286 h 1784991"/>
                <a:gd name="csX1335" fmla="*/ 1762078 w 2023383"/>
                <a:gd name="csY1335" fmla="*/ 940660 h 1784991"/>
                <a:gd name="csX1336" fmla="*/ 1763013 w 2023383"/>
                <a:gd name="csY1336" fmla="*/ 941035 h 1784991"/>
                <a:gd name="csX1337" fmla="*/ 1763388 w 2023383"/>
                <a:gd name="csY1337" fmla="*/ 941315 h 1784991"/>
                <a:gd name="csX1338" fmla="*/ 1763762 w 2023383"/>
                <a:gd name="csY1338" fmla="*/ 941970 h 1784991"/>
                <a:gd name="csX1339" fmla="*/ 1763855 w 2023383"/>
                <a:gd name="csY1339" fmla="*/ 942624 h 1784991"/>
                <a:gd name="csX1340" fmla="*/ 1764416 w 2023383"/>
                <a:gd name="csY1340" fmla="*/ 943466 h 1784991"/>
                <a:gd name="csX1341" fmla="*/ 1764977 w 2023383"/>
                <a:gd name="csY1341" fmla="*/ 943934 h 1784991"/>
                <a:gd name="csX1342" fmla="*/ 1765351 w 2023383"/>
                <a:gd name="csY1342" fmla="*/ 944682 h 1784991"/>
                <a:gd name="csX1343" fmla="*/ 1766006 w 2023383"/>
                <a:gd name="csY1343" fmla="*/ 944962 h 1784991"/>
                <a:gd name="csX1344" fmla="*/ 1766848 w 2023383"/>
                <a:gd name="csY1344" fmla="*/ 944775 h 1784991"/>
                <a:gd name="csX1345" fmla="*/ 1768531 w 2023383"/>
                <a:gd name="csY1345" fmla="*/ 944588 h 1784991"/>
                <a:gd name="csX1346" fmla="*/ 1769280 w 2023383"/>
                <a:gd name="csY1346" fmla="*/ 944962 h 1784991"/>
                <a:gd name="csX1347" fmla="*/ 1769466 w 2023383"/>
                <a:gd name="csY1347" fmla="*/ 945430 h 1784991"/>
                <a:gd name="csX1348" fmla="*/ 1770496 w 2023383"/>
                <a:gd name="csY1348" fmla="*/ 945617 h 1784991"/>
                <a:gd name="csX1349" fmla="*/ 1777790 w 2023383"/>
                <a:gd name="csY1349" fmla="*/ 948142 h 1784991"/>
                <a:gd name="csX1350" fmla="*/ 1779100 w 2023383"/>
                <a:gd name="csY1350" fmla="*/ 948984 h 1784991"/>
                <a:gd name="csX1351" fmla="*/ 1785739 w 2023383"/>
                <a:gd name="csY1351" fmla="*/ 960487 h 1784991"/>
                <a:gd name="csX1352" fmla="*/ 1787049 w 2023383"/>
                <a:gd name="csY1352" fmla="*/ 959926 h 1784991"/>
                <a:gd name="csX1353" fmla="*/ 1789107 w 2023383"/>
                <a:gd name="csY1353" fmla="*/ 958710 h 1784991"/>
                <a:gd name="csX1354" fmla="*/ 1791631 w 2023383"/>
                <a:gd name="csY1354" fmla="*/ 957214 h 1784991"/>
                <a:gd name="csX1355" fmla="*/ 1793876 w 2023383"/>
                <a:gd name="csY1355" fmla="*/ 956279 h 1784991"/>
                <a:gd name="csX1356" fmla="*/ 1795373 w 2023383"/>
                <a:gd name="csY1356" fmla="*/ 955250 h 1784991"/>
                <a:gd name="csX1357" fmla="*/ 1800610 w 2023383"/>
                <a:gd name="csY1357" fmla="*/ 952164 h 1784991"/>
                <a:gd name="csX1358" fmla="*/ 1808746 w 2023383"/>
                <a:gd name="csY1358" fmla="*/ 947488 h 1784991"/>
                <a:gd name="csX1359" fmla="*/ 1816883 w 2023383"/>
                <a:gd name="csY1359" fmla="*/ 942624 h 1784991"/>
                <a:gd name="csX1360" fmla="*/ 1825394 w 2023383"/>
                <a:gd name="csY1360" fmla="*/ 950480 h 1784991"/>
                <a:gd name="csX1361" fmla="*/ 1883378 w 2023383"/>
                <a:gd name="csY1361" fmla="*/ 1001357 h 1784991"/>
                <a:gd name="csX1362" fmla="*/ 1896565 w 2023383"/>
                <a:gd name="csY1362" fmla="*/ 977602 h 1784991"/>
                <a:gd name="csX1363" fmla="*/ 1907227 w 2023383"/>
                <a:gd name="csY1363" fmla="*/ 982746 h 1784991"/>
                <a:gd name="csX1364" fmla="*/ 1921442 w 2023383"/>
                <a:gd name="csY1364" fmla="*/ 974142 h 1784991"/>
                <a:gd name="csX1365" fmla="*/ 1934255 w 2023383"/>
                <a:gd name="csY1365" fmla="*/ 966566 h 1784991"/>
                <a:gd name="csX1366" fmla="*/ 1944917 w 2023383"/>
                <a:gd name="csY1366" fmla="*/ 960020 h 1784991"/>
                <a:gd name="csX1367" fmla="*/ 1951744 w 2023383"/>
                <a:gd name="csY1367" fmla="*/ 956185 h 1784991"/>
                <a:gd name="csX1368" fmla="*/ 1966614 w 2023383"/>
                <a:gd name="csY1368" fmla="*/ 947488 h 1784991"/>
                <a:gd name="csX1369" fmla="*/ 1978959 w 2023383"/>
                <a:gd name="csY1369" fmla="*/ 940193 h 1784991"/>
                <a:gd name="csX1370" fmla="*/ 1977276 w 2023383"/>
                <a:gd name="csY1370" fmla="*/ 929064 h 1784991"/>
                <a:gd name="csX1371" fmla="*/ 1981578 w 2023383"/>
                <a:gd name="csY1371" fmla="*/ 921395 h 1784991"/>
                <a:gd name="csX1372" fmla="*/ 1981671 w 2023383"/>
                <a:gd name="csY1372" fmla="*/ 920833 h 1784991"/>
                <a:gd name="csX1373" fmla="*/ 1982794 w 2023383"/>
                <a:gd name="csY1373" fmla="*/ 912136 h 1784991"/>
                <a:gd name="csX1374" fmla="*/ 1983448 w 2023383"/>
                <a:gd name="csY1374" fmla="*/ 905402 h 1784991"/>
                <a:gd name="csX1375" fmla="*/ 1984384 w 2023383"/>
                <a:gd name="csY1375" fmla="*/ 896424 h 1784991"/>
                <a:gd name="csX1376" fmla="*/ 1986722 w 2023383"/>
                <a:gd name="csY1376" fmla="*/ 875568 h 1784991"/>
                <a:gd name="csX1377" fmla="*/ 1987751 w 2023383"/>
                <a:gd name="csY1377" fmla="*/ 865280 h 1784991"/>
                <a:gd name="csX1378" fmla="*/ 1989153 w 2023383"/>
                <a:gd name="csY1378" fmla="*/ 852468 h 1784991"/>
                <a:gd name="csX1379" fmla="*/ 1990369 w 2023383"/>
                <a:gd name="csY1379" fmla="*/ 840777 h 1784991"/>
                <a:gd name="csX1380" fmla="*/ 1991117 w 2023383"/>
                <a:gd name="csY1380" fmla="*/ 833576 h 1784991"/>
                <a:gd name="csX1381" fmla="*/ 1991959 w 2023383"/>
                <a:gd name="csY1381" fmla="*/ 825159 h 1784991"/>
                <a:gd name="csX1382" fmla="*/ 1991211 w 2023383"/>
                <a:gd name="csY1382" fmla="*/ 823850 h 1784991"/>
                <a:gd name="csX1383" fmla="*/ 1991585 w 2023383"/>
                <a:gd name="csY1383" fmla="*/ 823382 h 1784991"/>
                <a:gd name="csX1384" fmla="*/ 1982607 w 2023383"/>
                <a:gd name="csY1384" fmla="*/ 811785 h 1784991"/>
                <a:gd name="csX1385" fmla="*/ 1976902 w 2023383"/>
                <a:gd name="csY1385" fmla="*/ 804303 h 1784991"/>
                <a:gd name="csX1386" fmla="*/ 1974283 w 2023383"/>
                <a:gd name="csY1386" fmla="*/ 800936 h 1784991"/>
                <a:gd name="csX1387" fmla="*/ 1968672 w 2023383"/>
                <a:gd name="csY1387" fmla="*/ 794202 h 1784991"/>
                <a:gd name="csX1388" fmla="*/ 1960816 w 2023383"/>
                <a:gd name="csY1388" fmla="*/ 784195 h 1784991"/>
                <a:gd name="csX1389" fmla="*/ 1955391 w 2023383"/>
                <a:gd name="csY1389" fmla="*/ 774562 h 1784991"/>
                <a:gd name="csX1390" fmla="*/ 1950248 w 2023383"/>
                <a:gd name="csY1390" fmla="*/ 764743 h 1784991"/>
                <a:gd name="csX1391" fmla="*/ 1959694 w 2023383"/>
                <a:gd name="csY1391" fmla="*/ 759599 h 1784991"/>
                <a:gd name="csX1392" fmla="*/ 1969326 w 2023383"/>
                <a:gd name="csY1392" fmla="*/ 754081 h 1784991"/>
                <a:gd name="csX1393" fmla="*/ 1976154 w 2023383"/>
                <a:gd name="csY1393" fmla="*/ 750059 h 1784991"/>
                <a:gd name="csX1394" fmla="*/ 1987096 w 2023383"/>
                <a:gd name="csY1394" fmla="*/ 744074 h 1784991"/>
                <a:gd name="csX1395" fmla="*/ 1998038 w 2023383"/>
                <a:gd name="csY1395" fmla="*/ 738088 h 1784991"/>
                <a:gd name="csX1396" fmla="*/ 2018333 w 2023383"/>
                <a:gd name="csY1396" fmla="*/ 726865 h 1784991"/>
                <a:gd name="csX1397" fmla="*/ 2023383 w 2023383"/>
                <a:gd name="csY1397" fmla="*/ 713024 h 1784991"/>
                <a:gd name="csX1398" fmla="*/ 2007952 w 2023383"/>
                <a:gd name="csY1398" fmla="*/ 719477 h 17849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</a:cxnLst>
              <a:rect l="l" t="t" r="r" b="b"/>
              <a:pathLst>
                <a:path w="2023383" h="1784991">
                  <a:moveTo>
                    <a:pt x="2007952" y="719477"/>
                  </a:moveTo>
                  <a:lnTo>
                    <a:pt x="1971290" y="700398"/>
                  </a:lnTo>
                  <a:lnTo>
                    <a:pt x="1959881" y="704139"/>
                  </a:lnTo>
                  <a:lnTo>
                    <a:pt x="1955298" y="673651"/>
                  </a:lnTo>
                  <a:lnTo>
                    <a:pt x="1942298" y="668320"/>
                  </a:lnTo>
                  <a:lnTo>
                    <a:pt x="1924810" y="656068"/>
                  </a:lnTo>
                  <a:lnTo>
                    <a:pt x="1914148" y="648493"/>
                  </a:lnTo>
                  <a:lnTo>
                    <a:pt x="1927148" y="635493"/>
                  </a:lnTo>
                  <a:lnTo>
                    <a:pt x="1910313" y="621745"/>
                  </a:lnTo>
                  <a:lnTo>
                    <a:pt x="1891702" y="614544"/>
                  </a:lnTo>
                  <a:lnTo>
                    <a:pt x="1877206" y="614356"/>
                  </a:lnTo>
                  <a:lnTo>
                    <a:pt x="1855321" y="614918"/>
                  </a:lnTo>
                  <a:lnTo>
                    <a:pt x="1847372" y="615105"/>
                  </a:lnTo>
                  <a:lnTo>
                    <a:pt x="1847839" y="602479"/>
                  </a:lnTo>
                  <a:lnTo>
                    <a:pt x="1863177" y="601263"/>
                  </a:lnTo>
                  <a:lnTo>
                    <a:pt x="1861868" y="598270"/>
                  </a:lnTo>
                  <a:lnTo>
                    <a:pt x="1858501" y="592379"/>
                  </a:lnTo>
                  <a:lnTo>
                    <a:pt x="1845969" y="591069"/>
                  </a:lnTo>
                  <a:lnTo>
                    <a:pt x="1837926" y="590321"/>
                  </a:lnTo>
                  <a:lnTo>
                    <a:pt x="1819127" y="588450"/>
                  </a:lnTo>
                  <a:lnTo>
                    <a:pt x="1808185" y="587422"/>
                  </a:lnTo>
                  <a:lnTo>
                    <a:pt x="1803977" y="570120"/>
                  </a:lnTo>
                  <a:lnTo>
                    <a:pt x="1799675" y="564415"/>
                  </a:lnTo>
                  <a:lnTo>
                    <a:pt x="1792847" y="552724"/>
                  </a:lnTo>
                  <a:lnTo>
                    <a:pt x="1792847" y="550854"/>
                  </a:lnTo>
                  <a:lnTo>
                    <a:pt x="1794438" y="545523"/>
                  </a:lnTo>
                  <a:lnTo>
                    <a:pt x="1801452" y="544962"/>
                  </a:lnTo>
                  <a:lnTo>
                    <a:pt x="1812768" y="536451"/>
                  </a:lnTo>
                  <a:lnTo>
                    <a:pt x="1813049" y="536264"/>
                  </a:lnTo>
                  <a:lnTo>
                    <a:pt x="1810523" y="533646"/>
                  </a:lnTo>
                  <a:lnTo>
                    <a:pt x="1810243" y="533833"/>
                  </a:lnTo>
                  <a:lnTo>
                    <a:pt x="1808840" y="532711"/>
                  </a:lnTo>
                  <a:lnTo>
                    <a:pt x="1805286" y="529811"/>
                  </a:lnTo>
                  <a:lnTo>
                    <a:pt x="1800891" y="520365"/>
                  </a:lnTo>
                  <a:lnTo>
                    <a:pt x="1791351" y="507740"/>
                  </a:lnTo>
                  <a:lnTo>
                    <a:pt x="1786394" y="499416"/>
                  </a:lnTo>
                  <a:lnTo>
                    <a:pt x="1784524" y="496236"/>
                  </a:lnTo>
                  <a:lnTo>
                    <a:pt x="1778725" y="486884"/>
                  </a:lnTo>
                  <a:lnTo>
                    <a:pt x="1778445" y="478654"/>
                  </a:lnTo>
                  <a:lnTo>
                    <a:pt x="1780970" y="467899"/>
                  </a:lnTo>
                  <a:lnTo>
                    <a:pt x="1784243" y="463784"/>
                  </a:lnTo>
                  <a:lnTo>
                    <a:pt x="1786862" y="460604"/>
                  </a:lnTo>
                  <a:lnTo>
                    <a:pt x="1794250" y="450410"/>
                  </a:lnTo>
                  <a:lnTo>
                    <a:pt x="1797523" y="447417"/>
                  </a:lnTo>
                  <a:lnTo>
                    <a:pt x="1800049" y="444144"/>
                  </a:lnTo>
                  <a:lnTo>
                    <a:pt x="1803696" y="441338"/>
                  </a:lnTo>
                  <a:lnTo>
                    <a:pt x="1807998" y="437971"/>
                  </a:lnTo>
                  <a:lnTo>
                    <a:pt x="1798365" y="434323"/>
                  </a:lnTo>
                  <a:lnTo>
                    <a:pt x="1787704" y="430208"/>
                  </a:lnTo>
                  <a:lnTo>
                    <a:pt x="1785459" y="429273"/>
                  </a:lnTo>
                  <a:lnTo>
                    <a:pt x="1780783" y="429086"/>
                  </a:lnTo>
                  <a:lnTo>
                    <a:pt x="1778819" y="429460"/>
                  </a:lnTo>
                  <a:lnTo>
                    <a:pt x="1776948" y="430208"/>
                  </a:lnTo>
                  <a:lnTo>
                    <a:pt x="1774330" y="431518"/>
                  </a:lnTo>
                  <a:lnTo>
                    <a:pt x="1769092" y="433856"/>
                  </a:lnTo>
                  <a:lnTo>
                    <a:pt x="1766754" y="431892"/>
                  </a:lnTo>
                  <a:lnTo>
                    <a:pt x="1755812" y="423849"/>
                  </a:lnTo>
                  <a:lnTo>
                    <a:pt x="1750201" y="420108"/>
                  </a:lnTo>
                  <a:lnTo>
                    <a:pt x="1740381" y="413655"/>
                  </a:lnTo>
                  <a:lnTo>
                    <a:pt x="1736359" y="410849"/>
                  </a:lnTo>
                  <a:lnTo>
                    <a:pt x="1733834" y="410101"/>
                  </a:lnTo>
                  <a:lnTo>
                    <a:pt x="1733554" y="410381"/>
                  </a:lnTo>
                  <a:lnTo>
                    <a:pt x="1732431" y="411036"/>
                  </a:lnTo>
                  <a:lnTo>
                    <a:pt x="1731589" y="411130"/>
                  </a:lnTo>
                  <a:lnTo>
                    <a:pt x="1731216" y="411223"/>
                  </a:lnTo>
                  <a:lnTo>
                    <a:pt x="1725324" y="413561"/>
                  </a:lnTo>
                  <a:lnTo>
                    <a:pt x="1719244" y="416648"/>
                  </a:lnTo>
                  <a:lnTo>
                    <a:pt x="1718122" y="416741"/>
                  </a:lnTo>
                  <a:lnTo>
                    <a:pt x="1717561" y="416554"/>
                  </a:lnTo>
                  <a:lnTo>
                    <a:pt x="1713633" y="409353"/>
                  </a:lnTo>
                  <a:lnTo>
                    <a:pt x="1704748" y="393267"/>
                  </a:lnTo>
                  <a:lnTo>
                    <a:pt x="1699324" y="398504"/>
                  </a:lnTo>
                  <a:lnTo>
                    <a:pt x="1695863" y="401964"/>
                  </a:lnTo>
                  <a:lnTo>
                    <a:pt x="1682116" y="404489"/>
                  </a:lnTo>
                  <a:lnTo>
                    <a:pt x="1680432" y="405051"/>
                  </a:lnTo>
                  <a:lnTo>
                    <a:pt x="1665468" y="404489"/>
                  </a:lnTo>
                  <a:lnTo>
                    <a:pt x="1655367" y="404209"/>
                  </a:lnTo>
                  <a:lnTo>
                    <a:pt x="1645922" y="403741"/>
                  </a:lnTo>
                  <a:lnTo>
                    <a:pt x="1639282" y="401123"/>
                  </a:lnTo>
                  <a:lnTo>
                    <a:pt x="1629648" y="397569"/>
                  </a:lnTo>
                  <a:lnTo>
                    <a:pt x="1625627" y="396072"/>
                  </a:lnTo>
                  <a:lnTo>
                    <a:pt x="1620671" y="394108"/>
                  </a:lnTo>
                  <a:lnTo>
                    <a:pt x="1615340" y="391864"/>
                  </a:lnTo>
                  <a:lnTo>
                    <a:pt x="1611505" y="390274"/>
                  </a:lnTo>
                  <a:lnTo>
                    <a:pt x="1606642" y="388123"/>
                  </a:lnTo>
                  <a:lnTo>
                    <a:pt x="1602246" y="386346"/>
                  </a:lnTo>
                  <a:lnTo>
                    <a:pt x="1597664" y="384289"/>
                  </a:lnTo>
                  <a:lnTo>
                    <a:pt x="1592426" y="382418"/>
                  </a:lnTo>
                  <a:lnTo>
                    <a:pt x="1578959" y="380267"/>
                  </a:lnTo>
                  <a:lnTo>
                    <a:pt x="1564650" y="363713"/>
                  </a:lnTo>
                  <a:lnTo>
                    <a:pt x="1555298" y="352958"/>
                  </a:lnTo>
                  <a:lnTo>
                    <a:pt x="1553988" y="351555"/>
                  </a:lnTo>
                  <a:lnTo>
                    <a:pt x="1552960" y="350246"/>
                  </a:lnTo>
                  <a:lnTo>
                    <a:pt x="1551744" y="348937"/>
                  </a:lnTo>
                  <a:lnTo>
                    <a:pt x="1543326" y="339117"/>
                  </a:lnTo>
                  <a:lnTo>
                    <a:pt x="1540240" y="336498"/>
                  </a:lnTo>
                  <a:lnTo>
                    <a:pt x="1538370" y="327052"/>
                  </a:lnTo>
                  <a:lnTo>
                    <a:pt x="1532665" y="313491"/>
                  </a:lnTo>
                  <a:lnTo>
                    <a:pt x="1527053" y="306851"/>
                  </a:lnTo>
                  <a:lnTo>
                    <a:pt x="1519384" y="300398"/>
                  </a:lnTo>
                  <a:lnTo>
                    <a:pt x="1511903" y="293851"/>
                  </a:lnTo>
                  <a:lnTo>
                    <a:pt x="1507881" y="285434"/>
                  </a:lnTo>
                  <a:lnTo>
                    <a:pt x="1506478" y="271031"/>
                  </a:lnTo>
                  <a:lnTo>
                    <a:pt x="1503579" y="262988"/>
                  </a:lnTo>
                  <a:lnTo>
                    <a:pt x="1501054" y="262521"/>
                  </a:lnTo>
                  <a:lnTo>
                    <a:pt x="1497407" y="261305"/>
                  </a:lnTo>
                  <a:lnTo>
                    <a:pt x="1496191" y="259528"/>
                  </a:lnTo>
                  <a:lnTo>
                    <a:pt x="1495910" y="259809"/>
                  </a:lnTo>
                  <a:lnTo>
                    <a:pt x="1495349" y="259996"/>
                  </a:lnTo>
                  <a:lnTo>
                    <a:pt x="1492637" y="261585"/>
                  </a:lnTo>
                  <a:lnTo>
                    <a:pt x="1489363" y="263923"/>
                  </a:lnTo>
                  <a:lnTo>
                    <a:pt x="1485342" y="267384"/>
                  </a:lnTo>
                  <a:lnTo>
                    <a:pt x="1483191" y="268880"/>
                  </a:lnTo>
                  <a:lnTo>
                    <a:pt x="1481227" y="269909"/>
                  </a:lnTo>
                  <a:lnTo>
                    <a:pt x="1480292" y="270377"/>
                  </a:lnTo>
                  <a:lnTo>
                    <a:pt x="1479918" y="270564"/>
                  </a:lnTo>
                  <a:lnTo>
                    <a:pt x="1479263" y="270751"/>
                  </a:lnTo>
                  <a:lnTo>
                    <a:pt x="1457659" y="247464"/>
                  </a:lnTo>
                  <a:lnTo>
                    <a:pt x="1454573" y="251953"/>
                  </a:lnTo>
                  <a:lnTo>
                    <a:pt x="1454292" y="252607"/>
                  </a:lnTo>
                  <a:lnTo>
                    <a:pt x="1453731" y="253449"/>
                  </a:lnTo>
                  <a:lnTo>
                    <a:pt x="1452702" y="254665"/>
                  </a:lnTo>
                  <a:lnTo>
                    <a:pt x="1450831" y="256535"/>
                  </a:lnTo>
                  <a:lnTo>
                    <a:pt x="1440170" y="258967"/>
                  </a:lnTo>
                  <a:lnTo>
                    <a:pt x="1436149" y="258312"/>
                  </a:lnTo>
                  <a:lnTo>
                    <a:pt x="1436055" y="258125"/>
                  </a:lnTo>
                  <a:lnTo>
                    <a:pt x="1405940" y="251017"/>
                  </a:lnTo>
                  <a:lnTo>
                    <a:pt x="1380315" y="236989"/>
                  </a:lnTo>
                  <a:lnTo>
                    <a:pt x="1376761" y="234557"/>
                  </a:lnTo>
                  <a:lnTo>
                    <a:pt x="1361236" y="223896"/>
                  </a:lnTo>
                  <a:lnTo>
                    <a:pt x="1368250" y="206032"/>
                  </a:lnTo>
                  <a:lnTo>
                    <a:pt x="1367409" y="204910"/>
                  </a:lnTo>
                  <a:lnTo>
                    <a:pt x="1359178" y="201730"/>
                  </a:lnTo>
                  <a:lnTo>
                    <a:pt x="1360488" y="199673"/>
                  </a:lnTo>
                  <a:lnTo>
                    <a:pt x="1361330" y="195184"/>
                  </a:lnTo>
                  <a:lnTo>
                    <a:pt x="1361704" y="188637"/>
                  </a:lnTo>
                  <a:lnTo>
                    <a:pt x="1359272" y="184896"/>
                  </a:lnTo>
                  <a:lnTo>
                    <a:pt x="1358805" y="181997"/>
                  </a:lnTo>
                  <a:lnTo>
                    <a:pt x="1358243" y="177882"/>
                  </a:lnTo>
                  <a:lnTo>
                    <a:pt x="1358805" y="173112"/>
                  </a:lnTo>
                  <a:lnTo>
                    <a:pt x="1355344" y="161983"/>
                  </a:lnTo>
                  <a:lnTo>
                    <a:pt x="1363668" y="157961"/>
                  </a:lnTo>
                  <a:lnTo>
                    <a:pt x="1358524" y="134393"/>
                  </a:lnTo>
                  <a:lnTo>
                    <a:pt x="1329719" y="140847"/>
                  </a:lnTo>
                  <a:lnTo>
                    <a:pt x="1327100" y="129156"/>
                  </a:lnTo>
                  <a:lnTo>
                    <a:pt x="1326632" y="116624"/>
                  </a:lnTo>
                  <a:lnTo>
                    <a:pt x="1326258" y="106617"/>
                  </a:lnTo>
                  <a:lnTo>
                    <a:pt x="1327193" y="99603"/>
                  </a:lnTo>
                  <a:lnTo>
                    <a:pt x="1326445" y="95207"/>
                  </a:lnTo>
                  <a:lnTo>
                    <a:pt x="1325978" y="93150"/>
                  </a:lnTo>
                  <a:lnTo>
                    <a:pt x="1325510" y="91840"/>
                  </a:lnTo>
                  <a:lnTo>
                    <a:pt x="1324482" y="88286"/>
                  </a:lnTo>
                  <a:lnTo>
                    <a:pt x="1325604" y="75661"/>
                  </a:lnTo>
                  <a:lnTo>
                    <a:pt x="1325136" y="66028"/>
                  </a:lnTo>
                  <a:lnTo>
                    <a:pt x="1327381" y="60416"/>
                  </a:lnTo>
                  <a:lnTo>
                    <a:pt x="1329344" y="49661"/>
                  </a:lnTo>
                  <a:lnTo>
                    <a:pt x="1329064" y="38532"/>
                  </a:lnTo>
                  <a:lnTo>
                    <a:pt x="1330467" y="28992"/>
                  </a:lnTo>
                  <a:lnTo>
                    <a:pt x="1334675" y="19172"/>
                  </a:lnTo>
                  <a:lnTo>
                    <a:pt x="1335424" y="14403"/>
                  </a:lnTo>
                  <a:lnTo>
                    <a:pt x="1335797" y="3835"/>
                  </a:lnTo>
                  <a:lnTo>
                    <a:pt x="1335985" y="655"/>
                  </a:lnTo>
                  <a:lnTo>
                    <a:pt x="1330186" y="2619"/>
                  </a:lnTo>
                  <a:lnTo>
                    <a:pt x="1321114" y="5892"/>
                  </a:lnTo>
                  <a:lnTo>
                    <a:pt x="1312323" y="10568"/>
                  </a:lnTo>
                  <a:lnTo>
                    <a:pt x="1299885" y="9165"/>
                  </a:lnTo>
                  <a:lnTo>
                    <a:pt x="1275568" y="2432"/>
                  </a:lnTo>
                  <a:lnTo>
                    <a:pt x="1267151" y="0"/>
                  </a:lnTo>
                  <a:lnTo>
                    <a:pt x="1254245" y="3460"/>
                  </a:lnTo>
                  <a:lnTo>
                    <a:pt x="1242929" y="3647"/>
                  </a:lnTo>
                  <a:lnTo>
                    <a:pt x="1221044" y="11690"/>
                  </a:lnTo>
                  <a:lnTo>
                    <a:pt x="1215620" y="17115"/>
                  </a:lnTo>
                  <a:lnTo>
                    <a:pt x="1201591" y="19921"/>
                  </a:lnTo>
                  <a:lnTo>
                    <a:pt x="1178959" y="20482"/>
                  </a:lnTo>
                  <a:lnTo>
                    <a:pt x="1178959" y="19921"/>
                  </a:lnTo>
                  <a:lnTo>
                    <a:pt x="1168858" y="20388"/>
                  </a:lnTo>
                  <a:lnTo>
                    <a:pt x="1165772" y="20482"/>
                  </a:lnTo>
                  <a:lnTo>
                    <a:pt x="1153426" y="20856"/>
                  </a:lnTo>
                  <a:lnTo>
                    <a:pt x="1149873" y="21043"/>
                  </a:lnTo>
                  <a:lnTo>
                    <a:pt x="1148938" y="39841"/>
                  </a:lnTo>
                  <a:lnTo>
                    <a:pt x="1167829" y="69114"/>
                  </a:lnTo>
                  <a:lnTo>
                    <a:pt x="1167829" y="72387"/>
                  </a:lnTo>
                  <a:lnTo>
                    <a:pt x="1160254" y="72107"/>
                  </a:lnTo>
                  <a:lnTo>
                    <a:pt x="1159786" y="72574"/>
                  </a:lnTo>
                  <a:lnTo>
                    <a:pt x="1157261" y="72387"/>
                  </a:lnTo>
                  <a:lnTo>
                    <a:pt x="1155858" y="72294"/>
                  </a:lnTo>
                  <a:lnTo>
                    <a:pt x="1141362" y="71452"/>
                  </a:lnTo>
                  <a:lnTo>
                    <a:pt x="1148564" y="85387"/>
                  </a:lnTo>
                  <a:lnTo>
                    <a:pt x="1151650" y="91747"/>
                  </a:lnTo>
                  <a:lnTo>
                    <a:pt x="1149125" y="97545"/>
                  </a:lnTo>
                  <a:lnTo>
                    <a:pt x="1144822" y="99135"/>
                  </a:lnTo>
                  <a:lnTo>
                    <a:pt x="1141175" y="99135"/>
                  </a:lnTo>
                  <a:lnTo>
                    <a:pt x="1137902" y="97919"/>
                  </a:lnTo>
                  <a:lnTo>
                    <a:pt x="1135938" y="91747"/>
                  </a:lnTo>
                  <a:lnTo>
                    <a:pt x="1132571" y="94085"/>
                  </a:lnTo>
                  <a:lnTo>
                    <a:pt x="1129111" y="94833"/>
                  </a:lnTo>
                  <a:lnTo>
                    <a:pt x="1122283" y="94459"/>
                  </a:lnTo>
                  <a:lnTo>
                    <a:pt x="1119384" y="92588"/>
                  </a:lnTo>
                  <a:lnTo>
                    <a:pt x="1118355" y="86042"/>
                  </a:lnTo>
                  <a:lnTo>
                    <a:pt x="1117794" y="78560"/>
                  </a:lnTo>
                  <a:lnTo>
                    <a:pt x="1114615" y="73884"/>
                  </a:lnTo>
                  <a:lnTo>
                    <a:pt x="1098248" y="58826"/>
                  </a:lnTo>
                  <a:lnTo>
                    <a:pt x="1094600" y="62661"/>
                  </a:lnTo>
                  <a:lnTo>
                    <a:pt x="1094226" y="63596"/>
                  </a:lnTo>
                  <a:lnTo>
                    <a:pt x="1089924" y="61913"/>
                  </a:lnTo>
                  <a:lnTo>
                    <a:pt x="1084312" y="52934"/>
                  </a:lnTo>
                  <a:lnTo>
                    <a:pt x="1077205" y="59107"/>
                  </a:lnTo>
                  <a:lnTo>
                    <a:pt x="1076644" y="59762"/>
                  </a:lnTo>
                  <a:lnTo>
                    <a:pt x="1068227" y="56114"/>
                  </a:lnTo>
                  <a:lnTo>
                    <a:pt x="1067853" y="55647"/>
                  </a:lnTo>
                  <a:lnTo>
                    <a:pt x="1065889" y="53215"/>
                  </a:lnTo>
                  <a:lnTo>
                    <a:pt x="1065140" y="50596"/>
                  </a:lnTo>
                  <a:lnTo>
                    <a:pt x="1064860" y="49287"/>
                  </a:lnTo>
                  <a:lnTo>
                    <a:pt x="1063270" y="47416"/>
                  </a:lnTo>
                  <a:lnTo>
                    <a:pt x="1061212" y="45733"/>
                  </a:lnTo>
                  <a:lnTo>
                    <a:pt x="1059996" y="44891"/>
                  </a:lnTo>
                  <a:lnTo>
                    <a:pt x="1057565" y="42647"/>
                  </a:lnTo>
                  <a:lnTo>
                    <a:pt x="1054853" y="37971"/>
                  </a:lnTo>
                  <a:lnTo>
                    <a:pt x="1053356" y="34323"/>
                  </a:lnTo>
                  <a:lnTo>
                    <a:pt x="1050364" y="27964"/>
                  </a:lnTo>
                  <a:lnTo>
                    <a:pt x="1039889" y="18892"/>
                  </a:lnTo>
                  <a:lnTo>
                    <a:pt x="1035306" y="17115"/>
                  </a:lnTo>
                  <a:lnTo>
                    <a:pt x="1029134" y="22446"/>
                  </a:lnTo>
                  <a:lnTo>
                    <a:pt x="1025486" y="28992"/>
                  </a:lnTo>
                  <a:lnTo>
                    <a:pt x="1025112" y="30021"/>
                  </a:lnTo>
                  <a:lnTo>
                    <a:pt x="1023990" y="32172"/>
                  </a:lnTo>
                  <a:lnTo>
                    <a:pt x="1023522" y="33388"/>
                  </a:lnTo>
                  <a:lnTo>
                    <a:pt x="1024364" y="35165"/>
                  </a:lnTo>
                  <a:lnTo>
                    <a:pt x="1027918" y="41150"/>
                  </a:lnTo>
                  <a:lnTo>
                    <a:pt x="1028012" y="42740"/>
                  </a:lnTo>
                  <a:lnTo>
                    <a:pt x="1028105" y="45546"/>
                  </a:lnTo>
                  <a:lnTo>
                    <a:pt x="1028853" y="46949"/>
                  </a:lnTo>
                  <a:lnTo>
                    <a:pt x="1030536" y="49754"/>
                  </a:lnTo>
                  <a:lnTo>
                    <a:pt x="1030443" y="50783"/>
                  </a:lnTo>
                  <a:lnTo>
                    <a:pt x="1029882" y="51438"/>
                  </a:lnTo>
                  <a:lnTo>
                    <a:pt x="1027637" y="50222"/>
                  </a:lnTo>
                  <a:lnTo>
                    <a:pt x="1025393" y="49287"/>
                  </a:lnTo>
                  <a:lnTo>
                    <a:pt x="1023990" y="50316"/>
                  </a:lnTo>
                  <a:lnTo>
                    <a:pt x="1022587" y="52934"/>
                  </a:lnTo>
                  <a:lnTo>
                    <a:pt x="1019781" y="52934"/>
                  </a:lnTo>
                  <a:lnTo>
                    <a:pt x="1018098" y="49661"/>
                  </a:lnTo>
                  <a:lnTo>
                    <a:pt x="1018192" y="43769"/>
                  </a:lnTo>
                  <a:lnTo>
                    <a:pt x="1013141" y="38251"/>
                  </a:lnTo>
                  <a:lnTo>
                    <a:pt x="1008839" y="42273"/>
                  </a:lnTo>
                  <a:lnTo>
                    <a:pt x="1006033" y="46107"/>
                  </a:lnTo>
                  <a:lnTo>
                    <a:pt x="1004256" y="46575"/>
                  </a:lnTo>
                  <a:lnTo>
                    <a:pt x="1002573" y="42460"/>
                  </a:lnTo>
                  <a:lnTo>
                    <a:pt x="995278" y="39560"/>
                  </a:lnTo>
                  <a:lnTo>
                    <a:pt x="994530" y="37690"/>
                  </a:lnTo>
                  <a:lnTo>
                    <a:pt x="990976" y="33481"/>
                  </a:lnTo>
                  <a:lnTo>
                    <a:pt x="989105" y="30302"/>
                  </a:lnTo>
                  <a:lnTo>
                    <a:pt x="988825" y="29928"/>
                  </a:lnTo>
                  <a:lnTo>
                    <a:pt x="988358" y="29273"/>
                  </a:lnTo>
                  <a:lnTo>
                    <a:pt x="987048" y="26748"/>
                  </a:lnTo>
                  <a:lnTo>
                    <a:pt x="984710" y="24223"/>
                  </a:lnTo>
                  <a:lnTo>
                    <a:pt x="979286" y="27215"/>
                  </a:lnTo>
                  <a:lnTo>
                    <a:pt x="977976" y="27870"/>
                  </a:lnTo>
                  <a:lnTo>
                    <a:pt x="977509" y="28431"/>
                  </a:lnTo>
                  <a:lnTo>
                    <a:pt x="976854" y="28618"/>
                  </a:lnTo>
                  <a:lnTo>
                    <a:pt x="975732" y="29366"/>
                  </a:lnTo>
                  <a:lnTo>
                    <a:pt x="974890" y="29834"/>
                  </a:lnTo>
                  <a:lnTo>
                    <a:pt x="962732" y="36568"/>
                  </a:lnTo>
                  <a:lnTo>
                    <a:pt x="958336" y="28805"/>
                  </a:lnTo>
                  <a:lnTo>
                    <a:pt x="955156" y="23474"/>
                  </a:lnTo>
                  <a:lnTo>
                    <a:pt x="954782" y="24784"/>
                  </a:lnTo>
                  <a:lnTo>
                    <a:pt x="945898" y="34230"/>
                  </a:lnTo>
                  <a:lnTo>
                    <a:pt x="945150" y="30676"/>
                  </a:lnTo>
                  <a:lnTo>
                    <a:pt x="944682" y="30115"/>
                  </a:lnTo>
                  <a:lnTo>
                    <a:pt x="940660" y="30302"/>
                  </a:lnTo>
                  <a:lnTo>
                    <a:pt x="924855" y="30956"/>
                  </a:lnTo>
                  <a:lnTo>
                    <a:pt x="914380" y="31611"/>
                  </a:lnTo>
                  <a:lnTo>
                    <a:pt x="911668" y="48071"/>
                  </a:lnTo>
                  <a:lnTo>
                    <a:pt x="911575" y="48352"/>
                  </a:lnTo>
                  <a:lnTo>
                    <a:pt x="893150" y="44798"/>
                  </a:lnTo>
                  <a:lnTo>
                    <a:pt x="889971" y="52280"/>
                  </a:lnTo>
                  <a:lnTo>
                    <a:pt x="888848" y="54524"/>
                  </a:lnTo>
                  <a:lnTo>
                    <a:pt x="887539" y="57143"/>
                  </a:lnTo>
                  <a:lnTo>
                    <a:pt x="886323" y="60136"/>
                  </a:lnTo>
                  <a:lnTo>
                    <a:pt x="884827" y="64251"/>
                  </a:lnTo>
                  <a:lnTo>
                    <a:pt x="881086" y="76409"/>
                  </a:lnTo>
                  <a:lnTo>
                    <a:pt x="880431" y="83142"/>
                  </a:lnTo>
                  <a:lnTo>
                    <a:pt x="879309" y="83984"/>
                  </a:lnTo>
                  <a:lnTo>
                    <a:pt x="874820" y="88006"/>
                  </a:lnTo>
                  <a:lnTo>
                    <a:pt x="872949" y="89596"/>
                  </a:lnTo>
                  <a:lnTo>
                    <a:pt x="871733" y="90437"/>
                  </a:lnTo>
                  <a:lnTo>
                    <a:pt x="869769" y="92401"/>
                  </a:lnTo>
                  <a:lnTo>
                    <a:pt x="863971" y="97264"/>
                  </a:lnTo>
                  <a:lnTo>
                    <a:pt x="861820" y="99416"/>
                  </a:lnTo>
                  <a:lnTo>
                    <a:pt x="857892" y="103063"/>
                  </a:lnTo>
                  <a:lnTo>
                    <a:pt x="850971" y="111106"/>
                  </a:lnTo>
                  <a:lnTo>
                    <a:pt x="846108" y="119336"/>
                  </a:lnTo>
                  <a:lnTo>
                    <a:pt x="845079" y="120458"/>
                  </a:lnTo>
                  <a:lnTo>
                    <a:pt x="837410" y="126911"/>
                  </a:lnTo>
                  <a:lnTo>
                    <a:pt x="823288" y="125415"/>
                  </a:lnTo>
                  <a:lnTo>
                    <a:pt x="809260" y="122235"/>
                  </a:lnTo>
                  <a:lnTo>
                    <a:pt x="799907" y="119897"/>
                  </a:lnTo>
                  <a:lnTo>
                    <a:pt x="791677" y="118120"/>
                  </a:lnTo>
                  <a:lnTo>
                    <a:pt x="792799" y="137293"/>
                  </a:lnTo>
                  <a:lnTo>
                    <a:pt x="792706" y="152444"/>
                  </a:lnTo>
                  <a:lnTo>
                    <a:pt x="792612" y="163012"/>
                  </a:lnTo>
                  <a:lnTo>
                    <a:pt x="791771" y="166472"/>
                  </a:lnTo>
                  <a:lnTo>
                    <a:pt x="789994" y="173112"/>
                  </a:lnTo>
                  <a:lnTo>
                    <a:pt x="789339" y="174796"/>
                  </a:lnTo>
                  <a:lnTo>
                    <a:pt x="783260" y="189479"/>
                  </a:lnTo>
                  <a:lnTo>
                    <a:pt x="780735" y="194436"/>
                  </a:lnTo>
                  <a:lnTo>
                    <a:pt x="780080" y="198831"/>
                  </a:lnTo>
                  <a:lnTo>
                    <a:pt x="778023" y="204817"/>
                  </a:lnTo>
                  <a:lnTo>
                    <a:pt x="776526" y="212860"/>
                  </a:lnTo>
                  <a:lnTo>
                    <a:pt x="776339" y="213608"/>
                  </a:lnTo>
                  <a:lnTo>
                    <a:pt x="775872" y="223147"/>
                  </a:lnTo>
                  <a:lnTo>
                    <a:pt x="775404" y="225485"/>
                  </a:lnTo>
                  <a:lnTo>
                    <a:pt x="775404" y="233996"/>
                  </a:lnTo>
                  <a:lnTo>
                    <a:pt x="782512" y="241104"/>
                  </a:lnTo>
                  <a:lnTo>
                    <a:pt x="790742" y="249147"/>
                  </a:lnTo>
                  <a:lnTo>
                    <a:pt x="795699" y="256068"/>
                  </a:lnTo>
                  <a:lnTo>
                    <a:pt x="802619" y="265981"/>
                  </a:lnTo>
                  <a:lnTo>
                    <a:pt x="808231" y="273744"/>
                  </a:lnTo>
                  <a:lnTo>
                    <a:pt x="804116" y="273744"/>
                  </a:lnTo>
                  <a:lnTo>
                    <a:pt x="801872" y="274305"/>
                  </a:lnTo>
                  <a:lnTo>
                    <a:pt x="796260" y="276456"/>
                  </a:lnTo>
                  <a:lnTo>
                    <a:pt x="793267" y="279355"/>
                  </a:lnTo>
                  <a:lnTo>
                    <a:pt x="779613" y="282348"/>
                  </a:lnTo>
                  <a:lnTo>
                    <a:pt x="775030" y="283563"/>
                  </a:lnTo>
                  <a:lnTo>
                    <a:pt x="762685" y="286182"/>
                  </a:lnTo>
                  <a:lnTo>
                    <a:pt x="758850" y="284686"/>
                  </a:lnTo>
                  <a:lnTo>
                    <a:pt x="751930" y="285715"/>
                  </a:lnTo>
                  <a:lnTo>
                    <a:pt x="748002" y="288427"/>
                  </a:lnTo>
                  <a:lnTo>
                    <a:pt x="748095" y="293196"/>
                  </a:lnTo>
                  <a:lnTo>
                    <a:pt x="757354" y="302175"/>
                  </a:lnTo>
                  <a:lnTo>
                    <a:pt x="771196" y="309937"/>
                  </a:lnTo>
                  <a:lnTo>
                    <a:pt x="776153" y="331822"/>
                  </a:lnTo>
                  <a:lnTo>
                    <a:pt x="785598" y="331635"/>
                  </a:lnTo>
                  <a:lnTo>
                    <a:pt x="798692" y="328174"/>
                  </a:lnTo>
                  <a:lnTo>
                    <a:pt x="797195" y="338555"/>
                  </a:lnTo>
                  <a:lnTo>
                    <a:pt x="797663" y="343699"/>
                  </a:lnTo>
                  <a:lnTo>
                    <a:pt x="799346" y="419734"/>
                  </a:lnTo>
                  <a:lnTo>
                    <a:pt x="799253" y="420202"/>
                  </a:lnTo>
                  <a:lnTo>
                    <a:pt x="795980" y="418705"/>
                  </a:lnTo>
                  <a:lnTo>
                    <a:pt x="793548" y="418144"/>
                  </a:lnTo>
                  <a:lnTo>
                    <a:pt x="791677" y="418518"/>
                  </a:lnTo>
                  <a:lnTo>
                    <a:pt x="789807" y="419827"/>
                  </a:lnTo>
                  <a:lnTo>
                    <a:pt x="784757" y="421137"/>
                  </a:lnTo>
                  <a:lnTo>
                    <a:pt x="780642" y="423288"/>
                  </a:lnTo>
                  <a:lnTo>
                    <a:pt x="775123" y="423194"/>
                  </a:lnTo>
                  <a:lnTo>
                    <a:pt x="771944" y="420576"/>
                  </a:lnTo>
                  <a:lnTo>
                    <a:pt x="770728" y="419640"/>
                  </a:lnTo>
                  <a:lnTo>
                    <a:pt x="767455" y="418331"/>
                  </a:lnTo>
                  <a:lnTo>
                    <a:pt x="761656" y="414029"/>
                  </a:lnTo>
                  <a:lnTo>
                    <a:pt x="758289" y="412907"/>
                  </a:lnTo>
                  <a:lnTo>
                    <a:pt x="752865" y="411785"/>
                  </a:lnTo>
                  <a:lnTo>
                    <a:pt x="744542" y="413094"/>
                  </a:lnTo>
                  <a:lnTo>
                    <a:pt x="739772" y="412907"/>
                  </a:lnTo>
                  <a:lnTo>
                    <a:pt x="732477" y="411878"/>
                  </a:lnTo>
                  <a:lnTo>
                    <a:pt x="727520" y="410475"/>
                  </a:lnTo>
                  <a:lnTo>
                    <a:pt x="716858" y="408043"/>
                  </a:lnTo>
                  <a:lnTo>
                    <a:pt x="711621" y="408043"/>
                  </a:lnTo>
                  <a:lnTo>
                    <a:pt x="707600" y="409353"/>
                  </a:lnTo>
                  <a:lnTo>
                    <a:pt x="704513" y="412158"/>
                  </a:lnTo>
                  <a:lnTo>
                    <a:pt x="704233" y="412626"/>
                  </a:lnTo>
                  <a:lnTo>
                    <a:pt x="703765" y="412158"/>
                  </a:lnTo>
                  <a:lnTo>
                    <a:pt x="699089" y="408885"/>
                  </a:lnTo>
                  <a:lnTo>
                    <a:pt x="693197" y="404489"/>
                  </a:lnTo>
                  <a:lnTo>
                    <a:pt x="682255" y="402993"/>
                  </a:lnTo>
                  <a:lnTo>
                    <a:pt x="677859" y="400936"/>
                  </a:lnTo>
                  <a:lnTo>
                    <a:pt x="661679" y="401871"/>
                  </a:lnTo>
                  <a:lnTo>
                    <a:pt x="648399" y="405893"/>
                  </a:lnTo>
                  <a:lnTo>
                    <a:pt x="640263" y="406547"/>
                  </a:lnTo>
                  <a:lnTo>
                    <a:pt x="629508" y="413094"/>
                  </a:lnTo>
                  <a:lnTo>
                    <a:pt x="623241" y="417396"/>
                  </a:lnTo>
                  <a:lnTo>
                    <a:pt x="618004" y="421230"/>
                  </a:lnTo>
                  <a:lnTo>
                    <a:pt x="609400" y="425065"/>
                  </a:lnTo>
                  <a:lnTo>
                    <a:pt x="603227" y="427964"/>
                  </a:lnTo>
                  <a:lnTo>
                    <a:pt x="599299" y="429180"/>
                  </a:lnTo>
                  <a:lnTo>
                    <a:pt x="594249" y="430676"/>
                  </a:lnTo>
                  <a:lnTo>
                    <a:pt x="588170" y="429086"/>
                  </a:lnTo>
                  <a:lnTo>
                    <a:pt x="584055" y="428712"/>
                  </a:lnTo>
                  <a:lnTo>
                    <a:pt x="576293" y="428058"/>
                  </a:lnTo>
                  <a:lnTo>
                    <a:pt x="575825" y="427964"/>
                  </a:lnTo>
                  <a:lnTo>
                    <a:pt x="574609" y="428058"/>
                  </a:lnTo>
                  <a:lnTo>
                    <a:pt x="572552" y="430208"/>
                  </a:lnTo>
                  <a:lnTo>
                    <a:pt x="562544" y="432360"/>
                  </a:lnTo>
                  <a:lnTo>
                    <a:pt x="553473" y="432266"/>
                  </a:lnTo>
                  <a:lnTo>
                    <a:pt x="547487" y="431705"/>
                  </a:lnTo>
                  <a:lnTo>
                    <a:pt x="539631" y="431331"/>
                  </a:lnTo>
                  <a:lnTo>
                    <a:pt x="520926" y="432921"/>
                  </a:lnTo>
                  <a:lnTo>
                    <a:pt x="518682" y="432921"/>
                  </a:lnTo>
                  <a:lnTo>
                    <a:pt x="494927" y="434698"/>
                  </a:lnTo>
                  <a:lnTo>
                    <a:pt x="493244" y="439654"/>
                  </a:lnTo>
                  <a:lnTo>
                    <a:pt x="493430" y="448165"/>
                  </a:lnTo>
                  <a:lnTo>
                    <a:pt x="477251" y="446669"/>
                  </a:lnTo>
                  <a:lnTo>
                    <a:pt x="469208" y="440964"/>
                  </a:lnTo>
                  <a:lnTo>
                    <a:pt x="465467" y="438252"/>
                  </a:lnTo>
                  <a:lnTo>
                    <a:pt x="460791" y="436942"/>
                  </a:lnTo>
                  <a:lnTo>
                    <a:pt x="454431" y="430583"/>
                  </a:lnTo>
                  <a:lnTo>
                    <a:pt x="453028" y="429180"/>
                  </a:lnTo>
                  <a:lnTo>
                    <a:pt x="445734" y="451719"/>
                  </a:lnTo>
                  <a:lnTo>
                    <a:pt x="451438" y="459107"/>
                  </a:lnTo>
                  <a:lnTo>
                    <a:pt x="455086" y="461632"/>
                  </a:lnTo>
                  <a:lnTo>
                    <a:pt x="456956" y="472013"/>
                  </a:lnTo>
                  <a:lnTo>
                    <a:pt x="457143" y="472855"/>
                  </a:lnTo>
                  <a:lnTo>
                    <a:pt x="453403" y="474632"/>
                  </a:lnTo>
                  <a:lnTo>
                    <a:pt x="448352" y="476970"/>
                  </a:lnTo>
                  <a:lnTo>
                    <a:pt x="444798" y="482021"/>
                  </a:lnTo>
                  <a:lnTo>
                    <a:pt x="443115" y="485761"/>
                  </a:lnTo>
                  <a:lnTo>
                    <a:pt x="437971" y="491467"/>
                  </a:lnTo>
                  <a:lnTo>
                    <a:pt x="439561" y="492869"/>
                  </a:lnTo>
                  <a:lnTo>
                    <a:pt x="441712" y="497826"/>
                  </a:lnTo>
                  <a:lnTo>
                    <a:pt x="444892" y="496423"/>
                  </a:lnTo>
                  <a:lnTo>
                    <a:pt x="449287" y="494646"/>
                  </a:lnTo>
                  <a:lnTo>
                    <a:pt x="453964" y="492963"/>
                  </a:lnTo>
                  <a:lnTo>
                    <a:pt x="459575" y="490905"/>
                  </a:lnTo>
                  <a:lnTo>
                    <a:pt x="459949" y="490251"/>
                  </a:lnTo>
                  <a:lnTo>
                    <a:pt x="460230" y="486229"/>
                  </a:lnTo>
                  <a:lnTo>
                    <a:pt x="459949" y="485200"/>
                  </a:lnTo>
                  <a:lnTo>
                    <a:pt x="463970" y="486697"/>
                  </a:lnTo>
                  <a:lnTo>
                    <a:pt x="466870" y="490812"/>
                  </a:lnTo>
                  <a:lnTo>
                    <a:pt x="468366" y="502128"/>
                  </a:lnTo>
                  <a:lnTo>
                    <a:pt x="462381" y="510171"/>
                  </a:lnTo>
                  <a:lnTo>
                    <a:pt x="462942" y="511107"/>
                  </a:lnTo>
                  <a:lnTo>
                    <a:pt x="468460" y="519056"/>
                  </a:lnTo>
                  <a:lnTo>
                    <a:pt x="474445" y="527660"/>
                  </a:lnTo>
                  <a:lnTo>
                    <a:pt x="475661" y="528595"/>
                  </a:lnTo>
                  <a:lnTo>
                    <a:pt x="476877" y="530466"/>
                  </a:lnTo>
                  <a:lnTo>
                    <a:pt x="478373" y="532897"/>
                  </a:lnTo>
                  <a:lnTo>
                    <a:pt x="479215" y="534020"/>
                  </a:lnTo>
                  <a:lnTo>
                    <a:pt x="480244" y="535142"/>
                  </a:lnTo>
                  <a:lnTo>
                    <a:pt x="481740" y="537387"/>
                  </a:lnTo>
                  <a:lnTo>
                    <a:pt x="479402" y="538041"/>
                  </a:lnTo>
                  <a:lnTo>
                    <a:pt x="477345" y="539070"/>
                  </a:lnTo>
                  <a:lnTo>
                    <a:pt x="475661" y="539912"/>
                  </a:lnTo>
                  <a:lnTo>
                    <a:pt x="471265" y="542343"/>
                  </a:lnTo>
                  <a:lnTo>
                    <a:pt x="467899" y="544494"/>
                  </a:lnTo>
                  <a:lnTo>
                    <a:pt x="464906" y="546645"/>
                  </a:lnTo>
                  <a:lnTo>
                    <a:pt x="463409" y="547861"/>
                  </a:lnTo>
                  <a:lnTo>
                    <a:pt x="449007" y="552724"/>
                  </a:lnTo>
                  <a:lnTo>
                    <a:pt x="444985" y="540941"/>
                  </a:lnTo>
                  <a:lnTo>
                    <a:pt x="438251" y="541782"/>
                  </a:lnTo>
                  <a:lnTo>
                    <a:pt x="424971" y="546178"/>
                  </a:lnTo>
                  <a:lnTo>
                    <a:pt x="420015" y="555904"/>
                  </a:lnTo>
                  <a:lnTo>
                    <a:pt x="415806" y="548703"/>
                  </a:lnTo>
                  <a:lnTo>
                    <a:pt x="407482" y="546178"/>
                  </a:lnTo>
                  <a:lnTo>
                    <a:pt x="409633" y="552537"/>
                  </a:lnTo>
                  <a:lnTo>
                    <a:pt x="407202" y="558991"/>
                  </a:lnTo>
                  <a:lnTo>
                    <a:pt x="402526" y="571616"/>
                  </a:lnTo>
                  <a:lnTo>
                    <a:pt x="401871" y="573019"/>
                  </a:lnTo>
                  <a:lnTo>
                    <a:pt x="400375" y="575544"/>
                  </a:lnTo>
                  <a:lnTo>
                    <a:pt x="397662" y="578070"/>
                  </a:lnTo>
                  <a:lnTo>
                    <a:pt x="392893" y="578631"/>
                  </a:lnTo>
                  <a:lnTo>
                    <a:pt x="390461" y="576105"/>
                  </a:lnTo>
                  <a:lnTo>
                    <a:pt x="389432" y="576573"/>
                  </a:lnTo>
                  <a:lnTo>
                    <a:pt x="386720" y="580501"/>
                  </a:lnTo>
                  <a:lnTo>
                    <a:pt x="382044" y="594156"/>
                  </a:lnTo>
                  <a:lnTo>
                    <a:pt x="377461" y="594529"/>
                  </a:lnTo>
                  <a:lnTo>
                    <a:pt x="382605" y="612579"/>
                  </a:lnTo>
                  <a:lnTo>
                    <a:pt x="389339" y="607810"/>
                  </a:lnTo>
                  <a:lnTo>
                    <a:pt x="390555" y="608277"/>
                  </a:lnTo>
                  <a:lnTo>
                    <a:pt x="390555" y="612486"/>
                  </a:lnTo>
                  <a:lnTo>
                    <a:pt x="389619" y="619313"/>
                  </a:lnTo>
                  <a:lnTo>
                    <a:pt x="389339" y="634184"/>
                  </a:lnTo>
                  <a:lnTo>
                    <a:pt x="372879" y="638018"/>
                  </a:lnTo>
                  <a:lnTo>
                    <a:pt x="365958" y="632500"/>
                  </a:lnTo>
                  <a:lnTo>
                    <a:pt x="354829" y="646903"/>
                  </a:lnTo>
                  <a:lnTo>
                    <a:pt x="360346" y="658313"/>
                  </a:lnTo>
                  <a:lnTo>
                    <a:pt x="362965" y="663830"/>
                  </a:lnTo>
                  <a:lnTo>
                    <a:pt x="366893" y="672902"/>
                  </a:lnTo>
                  <a:lnTo>
                    <a:pt x="368015" y="674960"/>
                  </a:lnTo>
                  <a:lnTo>
                    <a:pt x="363246" y="689269"/>
                  </a:lnTo>
                  <a:lnTo>
                    <a:pt x="359879" y="691140"/>
                  </a:lnTo>
                  <a:lnTo>
                    <a:pt x="351742" y="683003"/>
                  </a:lnTo>
                  <a:lnTo>
                    <a:pt x="346224" y="681880"/>
                  </a:lnTo>
                  <a:lnTo>
                    <a:pt x="338929" y="677765"/>
                  </a:lnTo>
                  <a:lnTo>
                    <a:pt x="338368" y="677672"/>
                  </a:lnTo>
                  <a:lnTo>
                    <a:pt x="337714" y="677111"/>
                  </a:lnTo>
                  <a:lnTo>
                    <a:pt x="332289" y="670751"/>
                  </a:lnTo>
                  <a:lnTo>
                    <a:pt x="330699" y="665982"/>
                  </a:lnTo>
                  <a:lnTo>
                    <a:pt x="332102" y="662895"/>
                  </a:lnTo>
                  <a:lnTo>
                    <a:pt x="331915" y="661867"/>
                  </a:lnTo>
                  <a:lnTo>
                    <a:pt x="332383" y="654198"/>
                  </a:lnTo>
                  <a:lnTo>
                    <a:pt x="331448" y="648025"/>
                  </a:lnTo>
                  <a:lnTo>
                    <a:pt x="329203" y="643162"/>
                  </a:lnTo>
                  <a:lnTo>
                    <a:pt x="324059" y="639702"/>
                  </a:lnTo>
                  <a:lnTo>
                    <a:pt x="320505" y="639608"/>
                  </a:lnTo>
                  <a:lnTo>
                    <a:pt x="316110" y="639795"/>
                  </a:lnTo>
                  <a:lnTo>
                    <a:pt x="309095" y="640730"/>
                  </a:lnTo>
                  <a:lnTo>
                    <a:pt x="308628" y="641104"/>
                  </a:lnTo>
                  <a:lnTo>
                    <a:pt x="308160" y="641011"/>
                  </a:lnTo>
                  <a:lnTo>
                    <a:pt x="307973" y="641478"/>
                  </a:lnTo>
                  <a:lnTo>
                    <a:pt x="307693" y="641665"/>
                  </a:lnTo>
                  <a:lnTo>
                    <a:pt x="306664" y="641478"/>
                  </a:lnTo>
                  <a:lnTo>
                    <a:pt x="301146" y="639982"/>
                  </a:lnTo>
                  <a:lnTo>
                    <a:pt x="293945" y="644004"/>
                  </a:lnTo>
                  <a:lnTo>
                    <a:pt x="284779" y="651859"/>
                  </a:lnTo>
                  <a:lnTo>
                    <a:pt x="283096" y="655600"/>
                  </a:lnTo>
                  <a:lnTo>
                    <a:pt x="281412" y="658874"/>
                  </a:lnTo>
                  <a:lnTo>
                    <a:pt x="276082" y="662334"/>
                  </a:lnTo>
                  <a:lnTo>
                    <a:pt x="271405" y="663269"/>
                  </a:lnTo>
                  <a:lnTo>
                    <a:pt x="263643" y="666823"/>
                  </a:lnTo>
                  <a:lnTo>
                    <a:pt x="253449" y="664579"/>
                  </a:lnTo>
                  <a:lnTo>
                    <a:pt x="242507" y="658032"/>
                  </a:lnTo>
                  <a:lnTo>
                    <a:pt x="229975" y="639140"/>
                  </a:lnTo>
                  <a:lnTo>
                    <a:pt x="220622" y="624738"/>
                  </a:lnTo>
                  <a:lnTo>
                    <a:pt x="217255" y="620810"/>
                  </a:lnTo>
                  <a:lnTo>
                    <a:pt x="213608" y="616227"/>
                  </a:lnTo>
                  <a:lnTo>
                    <a:pt x="212111" y="615385"/>
                  </a:lnTo>
                  <a:lnTo>
                    <a:pt x="207155" y="612206"/>
                  </a:lnTo>
                  <a:lnTo>
                    <a:pt x="205658" y="611551"/>
                  </a:lnTo>
                  <a:lnTo>
                    <a:pt x="195932" y="615572"/>
                  </a:lnTo>
                  <a:lnTo>
                    <a:pt x="187515" y="625579"/>
                  </a:lnTo>
                  <a:lnTo>
                    <a:pt x="174515" y="630162"/>
                  </a:lnTo>
                  <a:lnTo>
                    <a:pt x="170494" y="635867"/>
                  </a:lnTo>
                  <a:lnTo>
                    <a:pt x="170774" y="643162"/>
                  </a:lnTo>
                  <a:lnTo>
                    <a:pt x="165537" y="646061"/>
                  </a:lnTo>
                  <a:lnTo>
                    <a:pt x="160112" y="653075"/>
                  </a:lnTo>
                  <a:lnTo>
                    <a:pt x="154875" y="646716"/>
                  </a:lnTo>
                  <a:lnTo>
                    <a:pt x="145149" y="642601"/>
                  </a:lnTo>
                  <a:lnTo>
                    <a:pt x="146926" y="638205"/>
                  </a:lnTo>
                  <a:lnTo>
                    <a:pt x="135142" y="633155"/>
                  </a:lnTo>
                  <a:lnTo>
                    <a:pt x="128689" y="636335"/>
                  </a:lnTo>
                  <a:lnTo>
                    <a:pt x="125976" y="645687"/>
                  </a:lnTo>
                  <a:lnTo>
                    <a:pt x="125602" y="646903"/>
                  </a:lnTo>
                  <a:lnTo>
                    <a:pt x="123919" y="651953"/>
                  </a:lnTo>
                  <a:lnTo>
                    <a:pt x="118868" y="658500"/>
                  </a:lnTo>
                  <a:lnTo>
                    <a:pt x="118495" y="659061"/>
                  </a:lnTo>
                  <a:lnTo>
                    <a:pt x="115502" y="662802"/>
                  </a:lnTo>
                  <a:lnTo>
                    <a:pt x="112976" y="666169"/>
                  </a:lnTo>
                  <a:lnTo>
                    <a:pt x="111199" y="668507"/>
                  </a:lnTo>
                  <a:lnTo>
                    <a:pt x="107459" y="670190"/>
                  </a:lnTo>
                  <a:lnTo>
                    <a:pt x="104372" y="674679"/>
                  </a:lnTo>
                  <a:lnTo>
                    <a:pt x="97919" y="684032"/>
                  </a:lnTo>
                  <a:lnTo>
                    <a:pt x="90437" y="694226"/>
                  </a:lnTo>
                  <a:lnTo>
                    <a:pt x="85480" y="700305"/>
                  </a:lnTo>
                  <a:lnTo>
                    <a:pt x="74445" y="708628"/>
                  </a:lnTo>
                  <a:lnTo>
                    <a:pt x="74164" y="708722"/>
                  </a:lnTo>
                  <a:lnTo>
                    <a:pt x="69862" y="710966"/>
                  </a:lnTo>
                  <a:lnTo>
                    <a:pt x="68085" y="714427"/>
                  </a:lnTo>
                  <a:lnTo>
                    <a:pt x="65467" y="716578"/>
                  </a:lnTo>
                  <a:lnTo>
                    <a:pt x="55553" y="727520"/>
                  </a:lnTo>
                  <a:lnTo>
                    <a:pt x="59107" y="742016"/>
                  </a:lnTo>
                  <a:lnTo>
                    <a:pt x="59388" y="742110"/>
                  </a:lnTo>
                  <a:lnTo>
                    <a:pt x="60042" y="743326"/>
                  </a:lnTo>
                  <a:lnTo>
                    <a:pt x="50970" y="746693"/>
                  </a:lnTo>
                  <a:lnTo>
                    <a:pt x="36568" y="749872"/>
                  </a:lnTo>
                  <a:lnTo>
                    <a:pt x="27496" y="777836"/>
                  </a:lnTo>
                  <a:lnTo>
                    <a:pt x="20201" y="799440"/>
                  </a:lnTo>
                  <a:lnTo>
                    <a:pt x="0" y="813468"/>
                  </a:lnTo>
                  <a:lnTo>
                    <a:pt x="7201" y="826842"/>
                  </a:lnTo>
                  <a:lnTo>
                    <a:pt x="14309" y="841993"/>
                  </a:lnTo>
                  <a:lnTo>
                    <a:pt x="20949" y="856302"/>
                  </a:lnTo>
                  <a:lnTo>
                    <a:pt x="24223" y="860230"/>
                  </a:lnTo>
                  <a:lnTo>
                    <a:pt x="17676" y="869489"/>
                  </a:lnTo>
                  <a:lnTo>
                    <a:pt x="21417" y="881273"/>
                  </a:lnTo>
                  <a:lnTo>
                    <a:pt x="25813" y="893244"/>
                  </a:lnTo>
                  <a:lnTo>
                    <a:pt x="28057" y="898388"/>
                  </a:lnTo>
                  <a:lnTo>
                    <a:pt x="29179" y="901006"/>
                  </a:lnTo>
                  <a:lnTo>
                    <a:pt x="39093" y="916625"/>
                  </a:lnTo>
                  <a:lnTo>
                    <a:pt x="44798" y="925510"/>
                  </a:lnTo>
                  <a:lnTo>
                    <a:pt x="46294" y="927848"/>
                  </a:lnTo>
                  <a:lnTo>
                    <a:pt x="49942" y="932524"/>
                  </a:lnTo>
                  <a:lnTo>
                    <a:pt x="52373" y="935143"/>
                  </a:lnTo>
                  <a:lnTo>
                    <a:pt x="54992" y="937761"/>
                  </a:lnTo>
                  <a:lnTo>
                    <a:pt x="61445" y="944962"/>
                  </a:lnTo>
                  <a:lnTo>
                    <a:pt x="63222" y="947862"/>
                  </a:lnTo>
                  <a:lnTo>
                    <a:pt x="67337" y="949452"/>
                  </a:lnTo>
                  <a:lnTo>
                    <a:pt x="68085" y="951135"/>
                  </a:lnTo>
                  <a:lnTo>
                    <a:pt x="67992" y="951416"/>
                  </a:lnTo>
                  <a:lnTo>
                    <a:pt x="70330" y="954221"/>
                  </a:lnTo>
                  <a:lnTo>
                    <a:pt x="74071" y="955531"/>
                  </a:lnTo>
                  <a:lnTo>
                    <a:pt x="78840" y="958617"/>
                  </a:lnTo>
                  <a:lnTo>
                    <a:pt x="83797" y="959833"/>
                  </a:lnTo>
                  <a:lnTo>
                    <a:pt x="91279" y="961984"/>
                  </a:lnTo>
                  <a:lnTo>
                    <a:pt x="98013" y="963854"/>
                  </a:lnTo>
                  <a:lnTo>
                    <a:pt x="100257" y="965725"/>
                  </a:lnTo>
                  <a:lnTo>
                    <a:pt x="99509" y="975919"/>
                  </a:lnTo>
                  <a:lnTo>
                    <a:pt x="93711" y="996120"/>
                  </a:lnTo>
                  <a:lnTo>
                    <a:pt x="93617" y="1002760"/>
                  </a:lnTo>
                  <a:lnTo>
                    <a:pt x="94365" y="1007997"/>
                  </a:lnTo>
                  <a:lnTo>
                    <a:pt x="99041" y="1017443"/>
                  </a:lnTo>
                  <a:lnTo>
                    <a:pt x="99416" y="1018004"/>
                  </a:lnTo>
                  <a:lnTo>
                    <a:pt x="103624" y="1025019"/>
                  </a:lnTo>
                  <a:lnTo>
                    <a:pt x="90811" y="1045781"/>
                  </a:lnTo>
                  <a:lnTo>
                    <a:pt x="91279" y="1049241"/>
                  </a:lnTo>
                  <a:lnTo>
                    <a:pt x="117933" y="1060745"/>
                  </a:lnTo>
                  <a:lnTo>
                    <a:pt x="127660" y="1056349"/>
                  </a:lnTo>
                  <a:lnTo>
                    <a:pt x="127940" y="1055788"/>
                  </a:lnTo>
                  <a:lnTo>
                    <a:pt x="131120" y="1060277"/>
                  </a:lnTo>
                  <a:lnTo>
                    <a:pt x="131775" y="1062802"/>
                  </a:lnTo>
                  <a:lnTo>
                    <a:pt x="133365" y="1070939"/>
                  </a:lnTo>
                  <a:lnTo>
                    <a:pt x="123732" y="1078888"/>
                  </a:lnTo>
                  <a:lnTo>
                    <a:pt x="122797" y="1079917"/>
                  </a:lnTo>
                  <a:lnTo>
                    <a:pt x="119149" y="1083097"/>
                  </a:lnTo>
                  <a:lnTo>
                    <a:pt x="118868" y="1087586"/>
                  </a:lnTo>
                  <a:lnTo>
                    <a:pt x="113725" y="1095816"/>
                  </a:lnTo>
                  <a:lnTo>
                    <a:pt x="124012" y="1103017"/>
                  </a:lnTo>
                  <a:lnTo>
                    <a:pt x="125041" y="1103298"/>
                  </a:lnTo>
                  <a:lnTo>
                    <a:pt x="129250" y="1102082"/>
                  </a:lnTo>
                  <a:lnTo>
                    <a:pt x="131214" y="1101708"/>
                  </a:lnTo>
                  <a:lnTo>
                    <a:pt x="132523" y="1101708"/>
                  </a:lnTo>
                  <a:lnTo>
                    <a:pt x="134019" y="1101989"/>
                  </a:lnTo>
                  <a:lnTo>
                    <a:pt x="135235" y="1102550"/>
                  </a:lnTo>
                  <a:lnTo>
                    <a:pt x="139256" y="1106571"/>
                  </a:lnTo>
                  <a:lnTo>
                    <a:pt x="142249" y="1111247"/>
                  </a:lnTo>
                  <a:lnTo>
                    <a:pt x="139444" y="1129017"/>
                  </a:lnTo>
                  <a:lnTo>
                    <a:pt x="136731" y="1133880"/>
                  </a:lnTo>
                  <a:lnTo>
                    <a:pt x="132242" y="1137154"/>
                  </a:lnTo>
                  <a:lnTo>
                    <a:pt x="132149" y="1137621"/>
                  </a:lnTo>
                  <a:lnTo>
                    <a:pt x="164695" y="1157167"/>
                  </a:lnTo>
                  <a:lnTo>
                    <a:pt x="165069" y="1159038"/>
                  </a:lnTo>
                  <a:lnTo>
                    <a:pt x="162357" y="1170261"/>
                  </a:lnTo>
                  <a:lnTo>
                    <a:pt x="160767" y="1174844"/>
                  </a:lnTo>
                  <a:lnTo>
                    <a:pt x="160299" y="1179146"/>
                  </a:lnTo>
                  <a:lnTo>
                    <a:pt x="157774" y="1183635"/>
                  </a:lnTo>
                  <a:lnTo>
                    <a:pt x="157961" y="1186440"/>
                  </a:lnTo>
                  <a:lnTo>
                    <a:pt x="171990" y="1181951"/>
                  </a:lnTo>
                  <a:lnTo>
                    <a:pt x="179659" y="1174002"/>
                  </a:lnTo>
                  <a:lnTo>
                    <a:pt x="187889" y="1180081"/>
                  </a:lnTo>
                  <a:lnTo>
                    <a:pt x="186486" y="1185786"/>
                  </a:lnTo>
                  <a:lnTo>
                    <a:pt x="186673" y="1186534"/>
                  </a:lnTo>
                  <a:lnTo>
                    <a:pt x="195932" y="1194483"/>
                  </a:lnTo>
                  <a:lnTo>
                    <a:pt x="195184" y="1200375"/>
                  </a:lnTo>
                  <a:lnTo>
                    <a:pt x="196493" y="1203836"/>
                  </a:lnTo>
                  <a:lnTo>
                    <a:pt x="193500" y="1212253"/>
                  </a:lnTo>
                  <a:lnTo>
                    <a:pt x="189479" y="1222540"/>
                  </a:lnTo>
                  <a:lnTo>
                    <a:pt x="187702" y="1227497"/>
                  </a:lnTo>
                  <a:lnTo>
                    <a:pt x="186112" y="1232267"/>
                  </a:lnTo>
                  <a:lnTo>
                    <a:pt x="186112" y="1234231"/>
                  </a:lnTo>
                  <a:lnTo>
                    <a:pt x="186767" y="1241900"/>
                  </a:lnTo>
                  <a:lnTo>
                    <a:pt x="177414" y="1243396"/>
                  </a:lnTo>
                  <a:lnTo>
                    <a:pt x="175450" y="1243490"/>
                  </a:lnTo>
                  <a:lnTo>
                    <a:pt x="173580" y="1243490"/>
                  </a:lnTo>
                  <a:lnTo>
                    <a:pt x="172083" y="1243396"/>
                  </a:lnTo>
                  <a:lnTo>
                    <a:pt x="156465" y="1238346"/>
                  </a:lnTo>
                  <a:lnTo>
                    <a:pt x="152537" y="1244519"/>
                  </a:lnTo>
                  <a:lnTo>
                    <a:pt x="136638" y="1239562"/>
                  </a:lnTo>
                  <a:lnTo>
                    <a:pt x="122329" y="1234979"/>
                  </a:lnTo>
                  <a:lnTo>
                    <a:pt x="120645" y="1233763"/>
                  </a:lnTo>
                  <a:lnTo>
                    <a:pt x="113538" y="1226282"/>
                  </a:lnTo>
                  <a:lnTo>
                    <a:pt x="113351" y="1229368"/>
                  </a:lnTo>
                  <a:lnTo>
                    <a:pt x="113164" y="1231332"/>
                  </a:lnTo>
                  <a:lnTo>
                    <a:pt x="111574" y="1234511"/>
                  </a:lnTo>
                  <a:lnTo>
                    <a:pt x="106243" y="1239468"/>
                  </a:lnTo>
                  <a:lnTo>
                    <a:pt x="104747" y="1242555"/>
                  </a:lnTo>
                  <a:lnTo>
                    <a:pt x="106991" y="1244986"/>
                  </a:lnTo>
                  <a:lnTo>
                    <a:pt x="114753" y="1252281"/>
                  </a:lnTo>
                  <a:lnTo>
                    <a:pt x="111106" y="1267526"/>
                  </a:lnTo>
                  <a:lnTo>
                    <a:pt x="110077" y="1284079"/>
                  </a:lnTo>
                  <a:lnTo>
                    <a:pt x="100912" y="1298482"/>
                  </a:lnTo>
                  <a:lnTo>
                    <a:pt x="85387" y="1323546"/>
                  </a:lnTo>
                  <a:lnTo>
                    <a:pt x="98761" y="1317373"/>
                  </a:lnTo>
                  <a:lnTo>
                    <a:pt x="99603" y="1326913"/>
                  </a:lnTo>
                  <a:lnTo>
                    <a:pt x="100912" y="1328503"/>
                  </a:lnTo>
                  <a:lnTo>
                    <a:pt x="104279" y="1333927"/>
                  </a:lnTo>
                  <a:lnTo>
                    <a:pt x="106149" y="1337294"/>
                  </a:lnTo>
                  <a:lnTo>
                    <a:pt x="106710" y="1337481"/>
                  </a:lnTo>
                  <a:lnTo>
                    <a:pt x="110171" y="1343279"/>
                  </a:lnTo>
                  <a:lnTo>
                    <a:pt x="110732" y="1343841"/>
                  </a:lnTo>
                  <a:lnTo>
                    <a:pt x="112509" y="1346272"/>
                  </a:lnTo>
                  <a:lnTo>
                    <a:pt x="112883" y="1346459"/>
                  </a:lnTo>
                  <a:lnTo>
                    <a:pt x="116437" y="1352258"/>
                  </a:lnTo>
                  <a:lnTo>
                    <a:pt x="132242" y="1352725"/>
                  </a:lnTo>
                  <a:lnTo>
                    <a:pt x="132336" y="1352445"/>
                  </a:lnTo>
                  <a:lnTo>
                    <a:pt x="143278" y="1352445"/>
                  </a:lnTo>
                  <a:lnTo>
                    <a:pt x="144494" y="1352632"/>
                  </a:lnTo>
                  <a:lnTo>
                    <a:pt x="149544" y="1352819"/>
                  </a:lnTo>
                  <a:lnTo>
                    <a:pt x="150105" y="1352912"/>
                  </a:lnTo>
                  <a:lnTo>
                    <a:pt x="150012" y="1353473"/>
                  </a:lnTo>
                  <a:lnTo>
                    <a:pt x="151789" y="1363761"/>
                  </a:lnTo>
                  <a:lnTo>
                    <a:pt x="151976" y="1363948"/>
                  </a:lnTo>
                  <a:lnTo>
                    <a:pt x="153566" y="1373768"/>
                  </a:lnTo>
                  <a:lnTo>
                    <a:pt x="140472" y="1375826"/>
                  </a:lnTo>
                  <a:lnTo>
                    <a:pt x="106617" y="1381531"/>
                  </a:lnTo>
                  <a:lnTo>
                    <a:pt x="107646" y="1385646"/>
                  </a:lnTo>
                  <a:lnTo>
                    <a:pt x="107646" y="1386207"/>
                  </a:lnTo>
                  <a:lnTo>
                    <a:pt x="107085" y="1387703"/>
                  </a:lnTo>
                  <a:lnTo>
                    <a:pt x="106149" y="1388919"/>
                  </a:lnTo>
                  <a:lnTo>
                    <a:pt x="86135" y="1405379"/>
                  </a:lnTo>
                  <a:lnTo>
                    <a:pt x="84826" y="1406408"/>
                  </a:lnTo>
                  <a:lnTo>
                    <a:pt x="84265" y="1407063"/>
                  </a:lnTo>
                  <a:lnTo>
                    <a:pt x="69956" y="1418847"/>
                  </a:lnTo>
                  <a:lnTo>
                    <a:pt x="69675" y="1419127"/>
                  </a:lnTo>
                  <a:lnTo>
                    <a:pt x="62941" y="1424739"/>
                  </a:lnTo>
                  <a:lnTo>
                    <a:pt x="49100" y="1448774"/>
                  </a:lnTo>
                  <a:lnTo>
                    <a:pt x="32453" y="1446249"/>
                  </a:lnTo>
                  <a:lnTo>
                    <a:pt x="31611" y="1446062"/>
                  </a:lnTo>
                  <a:lnTo>
                    <a:pt x="28431" y="1446904"/>
                  </a:lnTo>
                  <a:lnTo>
                    <a:pt x="20669" y="1448961"/>
                  </a:lnTo>
                  <a:lnTo>
                    <a:pt x="12906" y="1455882"/>
                  </a:lnTo>
                  <a:lnTo>
                    <a:pt x="12813" y="1466356"/>
                  </a:lnTo>
                  <a:lnTo>
                    <a:pt x="11504" y="1475522"/>
                  </a:lnTo>
                  <a:lnTo>
                    <a:pt x="9259" y="1480853"/>
                  </a:lnTo>
                  <a:lnTo>
                    <a:pt x="9165" y="1485997"/>
                  </a:lnTo>
                  <a:lnTo>
                    <a:pt x="12439" y="1492263"/>
                  </a:lnTo>
                  <a:lnTo>
                    <a:pt x="20388" y="1483378"/>
                  </a:lnTo>
                  <a:lnTo>
                    <a:pt x="24690" y="1493759"/>
                  </a:lnTo>
                  <a:lnTo>
                    <a:pt x="25438" y="1495442"/>
                  </a:lnTo>
                  <a:lnTo>
                    <a:pt x="23755" y="1499558"/>
                  </a:lnTo>
                  <a:lnTo>
                    <a:pt x="22539" y="1502363"/>
                  </a:lnTo>
                  <a:lnTo>
                    <a:pt x="38625" y="1507787"/>
                  </a:lnTo>
                  <a:lnTo>
                    <a:pt x="68833" y="1494414"/>
                  </a:lnTo>
                  <a:lnTo>
                    <a:pt x="69675" y="1498903"/>
                  </a:lnTo>
                  <a:lnTo>
                    <a:pt x="72481" y="1504327"/>
                  </a:lnTo>
                  <a:lnTo>
                    <a:pt x="80243" y="1513586"/>
                  </a:lnTo>
                  <a:lnTo>
                    <a:pt x="89502" y="1511341"/>
                  </a:lnTo>
                  <a:lnTo>
                    <a:pt x="110264" y="1493666"/>
                  </a:lnTo>
                  <a:lnTo>
                    <a:pt x="126444" y="1482443"/>
                  </a:lnTo>
                  <a:lnTo>
                    <a:pt x="132149" y="1481320"/>
                  </a:lnTo>
                  <a:lnTo>
                    <a:pt x="140847" y="1495816"/>
                  </a:lnTo>
                  <a:lnTo>
                    <a:pt x="144494" y="1504608"/>
                  </a:lnTo>
                  <a:lnTo>
                    <a:pt x="144868" y="1510780"/>
                  </a:lnTo>
                  <a:lnTo>
                    <a:pt x="146084" y="1513025"/>
                  </a:lnTo>
                  <a:lnTo>
                    <a:pt x="147954" y="1515176"/>
                  </a:lnTo>
                  <a:lnTo>
                    <a:pt x="148702" y="1515550"/>
                  </a:lnTo>
                  <a:lnTo>
                    <a:pt x="150573" y="1518449"/>
                  </a:lnTo>
                  <a:lnTo>
                    <a:pt x="151228" y="1522658"/>
                  </a:lnTo>
                  <a:lnTo>
                    <a:pt x="151415" y="1523219"/>
                  </a:lnTo>
                  <a:lnTo>
                    <a:pt x="153472" y="1526866"/>
                  </a:lnTo>
                  <a:lnTo>
                    <a:pt x="153753" y="1527240"/>
                  </a:lnTo>
                  <a:lnTo>
                    <a:pt x="156558" y="1532571"/>
                  </a:lnTo>
                  <a:lnTo>
                    <a:pt x="156091" y="1532945"/>
                  </a:lnTo>
                  <a:lnTo>
                    <a:pt x="155530" y="1533132"/>
                  </a:lnTo>
                  <a:lnTo>
                    <a:pt x="146364" y="1536873"/>
                  </a:lnTo>
                  <a:lnTo>
                    <a:pt x="143839" y="1539960"/>
                  </a:lnTo>
                  <a:lnTo>
                    <a:pt x="143746" y="1547815"/>
                  </a:lnTo>
                  <a:lnTo>
                    <a:pt x="143746" y="1548190"/>
                  </a:lnTo>
                  <a:lnTo>
                    <a:pt x="140753" y="1559319"/>
                  </a:lnTo>
                  <a:lnTo>
                    <a:pt x="130091" y="1574283"/>
                  </a:lnTo>
                  <a:lnTo>
                    <a:pt x="123264" y="1590930"/>
                  </a:lnTo>
                  <a:lnTo>
                    <a:pt x="115128" y="1610009"/>
                  </a:lnTo>
                  <a:lnTo>
                    <a:pt x="105214" y="1633764"/>
                  </a:lnTo>
                  <a:lnTo>
                    <a:pt x="98480" y="1649476"/>
                  </a:lnTo>
                  <a:lnTo>
                    <a:pt x="109049" y="1658548"/>
                  </a:lnTo>
                  <a:lnTo>
                    <a:pt x="119523" y="1667713"/>
                  </a:lnTo>
                  <a:lnTo>
                    <a:pt x="130185" y="1676972"/>
                  </a:lnTo>
                  <a:lnTo>
                    <a:pt x="140472" y="1685950"/>
                  </a:lnTo>
                  <a:lnTo>
                    <a:pt x="151134" y="1694928"/>
                  </a:lnTo>
                  <a:lnTo>
                    <a:pt x="161889" y="1703906"/>
                  </a:lnTo>
                  <a:lnTo>
                    <a:pt x="172364" y="1712698"/>
                  </a:lnTo>
                  <a:lnTo>
                    <a:pt x="187141" y="1725510"/>
                  </a:lnTo>
                  <a:lnTo>
                    <a:pt x="200608" y="1721676"/>
                  </a:lnTo>
                  <a:lnTo>
                    <a:pt x="213888" y="1717561"/>
                  </a:lnTo>
                  <a:lnTo>
                    <a:pt x="226982" y="1713446"/>
                  </a:lnTo>
                  <a:lnTo>
                    <a:pt x="240075" y="1709237"/>
                  </a:lnTo>
                  <a:lnTo>
                    <a:pt x="257190" y="1703906"/>
                  </a:lnTo>
                  <a:lnTo>
                    <a:pt x="261305" y="1698295"/>
                  </a:lnTo>
                  <a:lnTo>
                    <a:pt x="262801" y="1699324"/>
                  </a:lnTo>
                  <a:lnTo>
                    <a:pt x="263175" y="1699417"/>
                  </a:lnTo>
                  <a:lnTo>
                    <a:pt x="263456" y="1699230"/>
                  </a:lnTo>
                  <a:lnTo>
                    <a:pt x="263737" y="1698015"/>
                  </a:lnTo>
                  <a:lnTo>
                    <a:pt x="264017" y="1697453"/>
                  </a:lnTo>
                  <a:lnTo>
                    <a:pt x="264391" y="1697173"/>
                  </a:lnTo>
                  <a:lnTo>
                    <a:pt x="264952" y="1697079"/>
                  </a:lnTo>
                  <a:lnTo>
                    <a:pt x="265233" y="1697266"/>
                  </a:lnTo>
                  <a:lnTo>
                    <a:pt x="265326" y="1697640"/>
                  </a:lnTo>
                  <a:lnTo>
                    <a:pt x="264952" y="1698389"/>
                  </a:lnTo>
                  <a:lnTo>
                    <a:pt x="265046" y="1698856"/>
                  </a:lnTo>
                  <a:lnTo>
                    <a:pt x="265233" y="1699230"/>
                  </a:lnTo>
                  <a:lnTo>
                    <a:pt x="265607" y="1699511"/>
                  </a:lnTo>
                  <a:lnTo>
                    <a:pt x="266355" y="1699230"/>
                  </a:lnTo>
                  <a:lnTo>
                    <a:pt x="267010" y="1699230"/>
                  </a:lnTo>
                  <a:lnTo>
                    <a:pt x="267665" y="1699417"/>
                  </a:lnTo>
                  <a:lnTo>
                    <a:pt x="268693" y="1699043"/>
                  </a:lnTo>
                  <a:lnTo>
                    <a:pt x="269441" y="1699230"/>
                  </a:lnTo>
                  <a:lnTo>
                    <a:pt x="270003" y="1699324"/>
                  </a:lnTo>
                  <a:lnTo>
                    <a:pt x="270844" y="1699511"/>
                  </a:lnTo>
                  <a:lnTo>
                    <a:pt x="271593" y="1699511"/>
                  </a:lnTo>
                  <a:lnTo>
                    <a:pt x="272154" y="1699417"/>
                  </a:lnTo>
                  <a:lnTo>
                    <a:pt x="273182" y="1700072"/>
                  </a:lnTo>
                  <a:lnTo>
                    <a:pt x="273557" y="1700540"/>
                  </a:lnTo>
                  <a:lnTo>
                    <a:pt x="273557" y="1700727"/>
                  </a:lnTo>
                  <a:lnTo>
                    <a:pt x="273370" y="1701288"/>
                  </a:lnTo>
                  <a:lnTo>
                    <a:pt x="273557" y="1701662"/>
                  </a:lnTo>
                  <a:lnTo>
                    <a:pt x="273837" y="1701756"/>
                  </a:lnTo>
                  <a:lnTo>
                    <a:pt x="274211" y="1701662"/>
                  </a:lnTo>
                  <a:lnTo>
                    <a:pt x="274585" y="1701756"/>
                  </a:lnTo>
                  <a:lnTo>
                    <a:pt x="274959" y="1702223"/>
                  </a:lnTo>
                  <a:lnTo>
                    <a:pt x="276269" y="1703626"/>
                  </a:lnTo>
                  <a:lnTo>
                    <a:pt x="277297" y="1703906"/>
                  </a:lnTo>
                  <a:lnTo>
                    <a:pt x="277485" y="1704094"/>
                  </a:lnTo>
                  <a:lnTo>
                    <a:pt x="277485" y="1704374"/>
                  </a:lnTo>
                  <a:lnTo>
                    <a:pt x="277204" y="1704655"/>
                  </a:lnTo>
                  <a:lnTo>
                    <a:pt x="276643" y="1704935"/>
                  </a:lnTo>
                  <a:lnTo>
                    <a:pt x="276549" y="1705122"/>
                  </a:lnTo>
                  <a:lnTo>
                    <a:pt x="276830" y="1705496"/>
                  </a:lnTo>
                  <a:lnTo>
                    <a:pt x="277297" y="1705683"/>
                  </a:lnTo>
                  <a:lnTo>
                    <a:pt x="277578" y="1706151"/>
                  </a:lnTo>
                  <a:lnTo>
                    <a:pt x="277859" y="1706432"/>
                  </a:lnTo>
                  <a:lnTo>
                    <a:pt x="278046" y="1706806"/>
                  </a:lnTo>
                  <a:lnTo>
                    <a:pt x="278233" y="1707086"/>
                  </a:lnTo>
                  <a:lnTo>
                    <a:pt x="278513" y="1707180"/>
                  </a:lnTo>
                  <a:lnTo>
                    <a:pt x="278607" y="1707648"/>
                  </a:lnTo>
                  <a:lnTo>
                    <a:pt x="278981" y="1707460"/>
                  </a:lnTo>
                  <a:lnTo>
                    <a:pt x="279261" y="1707180"/>
                  </a:lnTo>
                  <a:lnTo>
                    <a:pt x="279636" y="1707273"/>
                  </a:lnTo>
                  <a:lnTo>
                    <a:pt x="280477" y="1707648"/>
                  </a:lnTo>
                  <a:lnTo>
                    <a:pt x="280851" y="1708209"/>
                  </a:lnTo>
                  <a:lnTo>
                    <a:pt x="281132" y="1708489"/>
                  </a:lnTo>
                  <a:lnTo>
                    <a:pt x="282161" y="1708770"/>
                  </a:lnTo>
                  <a:lnTo>
                    <a:pt x="282628" y="1709331"/>
                  </a:lnTo>
                  <a:lnTo>
                    <a:pt x="283096" y="1710640"/>
                  </a:lnTo>
                  <a:lnTo>
                    <a:pt x="283470" y="1710921"/>
                  </a:lnTo>
                  <a:lnTo>
                    <a:pt x="283844" y="1711014"/>
                  </a:lnTo>
                  <a:lnTo>
                    <a:pt x="284218" y="1710640"/>
                  </a:lnTo>
                  <a:lnTo>
                    <a:pt x="284592" y="1709331"/>
                  </a:lnTo>
                  <a:lnTo>
                    <a:pt x="284779" y="1708957"/>
                  </a:lnTo>
                  <a:lnTo>
                    <a:pt x="284966" y="1708770"/>
                  </a:lnTo>
                  <a:lnTo>
                    <a:pt x="292261" y="1709518"/>
                  </a:lnTo>
                  <a:lnTo>
                    <a:pt x="299182" y="1714101"/>
                  </a:lnTo>
                  <a:lnTo>
                    <a:pt x="318541" y="1719431"/>
                  </a:lnTo>
                  <a:lnTo>
                    <a:pt x="339491" y="1734021"/>
                  </a:lnTo>
                  <a:lnTo>
                    <a:pt x="348001" y="1735611"/>
                  </a:lnTo>
                  <a:lnTo>
                    <a:pt x="350900" y="1735985"/>
                  </a:lnTo>
                  <a:lnTo>
                    <a:pt x="373346" y="1739726"/>
                  </a:lnTo>
                  <a:lnTo>
                    <a:pt x="389806" y="1743841"/>
                  </a:lnTo>
                  <a:lnTo>
                    <a:pt x="424691" y="1752632"/>
                  </a:lnTo>
                  <a:lnTo>
                    <a:pt x="430770" y="1753942"/>
                  </a:lnTo>
                  <a:lnTo>
                    <a:pt x="437784" y="1755719"/>
                  </a:lnTo>
                  <a:lnTo>
                    <a:pt x="445453" y="1757402"/>
                  </a:lnTo>
                  <a:lnTo>
                    <a:pt x="455273" y="1759086"/>
                  </a:lnTo>
                  <a:lnTo>
                    <a:pt x="458827" y="1760208"/>
                  </a:lnTo>
                  <a:lnTo>
                    <a:pt x="463409" y="1767596"/>
                  </a:lnTo>
                  <a:lnTo>
                    <a:pt x="463690" y="1767970"/>
                  </a:lnTo>
                  <a:lnTo>
                    <a:pt x="466776" y="1768438"/>
                  </a:lnTo>
                  <a:lnTo>
                    <a:pt x="472762" y="1769186"/>
                  </a:lnTo>
                  <a:lnTo>
                    <a:pt x="476222" y="1770495"/>
                  </a:lnTo>
                  <a:lnTo>
                    <a:pt x="489783" y="1771150"/>
                  </a:lnTo>
                  <a:lnTo>
                    <a:pt x="493056" y="1773114"/>
                  </a:lnTo>
                  <a:lnTo>
                    <a:pt x="495301" y="1774517"/>
                  </a:lnTo>
                  <a:lnTo>
                    <a:pt x="495956" y="1775172"/>
                  </a:lnTo>
                  <a:lnTo>
                    <a:pt x="496704" y="1776387"/>
                  </a:lnTo>
                  <a:lnTo>
                    <a:pt x="496984" y="1777510"/>
                  </a:lnTo>
                  <a:lnTo>
                    <a:pt x="497172" y="1782653"/>
                  </a:lnTo>
                  <a:lnTo>
                    <a:pt x="502596" y="1783869"/>
                  </a:lnTo>
                  <a:lnTo>
                    <a:pt x="508394" y="1784991"/>
                  </a:lnTo>
                  <a:lnTo>
                    <a:pt x="508020" y="1782186"/>
                  </a:lnTo>
                  <a:lnTo>
                    <a:pt x="510452" y="1773020"/>
                  </a:lnTo>
                  <a:lnTo>
                    <a:pt x="512603" y="1763949"/>
                  </a:lnTo>
                  <a:lnTo>
                    <a:pt x="517560" y="1762359"/>
                  </a:lnTo>
                  <a:lnTo>
                    <a:pt x="526070" y="1759459"/>
                  </a:lnTo>
                  <a:lnTo>
                    <a:pt x="529998" y="1755905"/>
                  </a:lnTo>
                  <a:lnTo>
                    <a:pt x="535610" y="1750668"/>
                  </a:lnTo>
                  <a:lnTo>
                    <a:pt x="543746" y="1742999"/>
                  </a:lnTo>
                  <a:lnTo>
                    <a:pt x="549264" y="1738043"/>
                  </a:lnTo>
                  <a:lnTo>
                    <a:pt x="556652" y="1732805"/>
                  </a:lnTo>
                  <a:lnTo>
                    <a:pt x="564415" y="1731870"/>
                  </a:lnTo>
                  <a:lnTo>
                    <a:pt x="574796" y="1721769"/>
                  </a:lnTo>
                  <a:lnTo>
                    <a:pt x="578817" y="1717842"/>
                  </a:lnTo>
                  <a:lnTo>
                    <a:pt x="588731" y="1715597"/>
                  </a:lnTo>
                  <a:lnTo>
                    <a:pt x="596587" y="1713820"/>
                  </a:lnTo>
                  <a:lnTo>
                    <a:pt x="600141" y="1712978"/>
                  </a:lnTo>
                  <a:lnTo>
                    <a:pt x="600889" y="1712230"/>
                  </a:lnTo>
                  <a:lnTo>
                    <a:pt x="601451" y="1712230"/>
                  </a:lnTo>
                  <a:lnTo>
                    <a:pt x="601451" y="1712791"/>
                  </a:lnTo>
                  <a:lnTo>
                    <a:pt x="602853" y="1712324"/>
                  </a:lnTo>
                  <a:lnTo>
                    <a:pt x="605846" y="1712043"/>
                  </a:lnTo>
                  <a:lnTo>
                    <a:pt x="613141" y="1710921"/>
                  </a:lnTo>
                  <a:lnTo>
                    <a:pt x="625018" y="1707460"/>
                  </a:lnTo>
                  <a:lnTo>
                    <a:pt x="628011" y="1700727"/>
                  </a:lnTo>
                  <a:lnTo>
                    <a:pt x="632032" y="1696331"/>
                  </a:lnTo>
                  <a:lnTo>
                    <a:pt x="636802" y="1691374"/>
                  </a:lnTo>
                  <a:lnTo>
                    <a:pt x="644004" y="1684079"/>
                  </a:lnTo>
                  <a:lnTo>
                    <a:pt x="649147" y="1678000"/>
                  </a:lnTo>
                  <a:lnTo>
                    <a:pt x="649802" y="1677252"/>
                  </a:lnTo>
                  <a:lnTo>
                    <a:pt x="650457" y="1676317"/>
                  </a:lnTo>
                  <a:lnTo>
                    <a:pt x="650176" y="1676037"/>
                  </a:lnTo>
                  <a:lnTo>
                    <a:pt x="649802" y="1675943"/>
                  </a:lnTo>
                  <a:lnTo>
                    <a:pt x="649521" y="1675849"/>
                  </a:lnTo>
                  <a:lnTo>
                    <a:pt x="641946" y="1672108"/>
                  </a:lnTo>
                  <a:lnTo>
                    <a:pt x="643910" y="1669396"/>
                  </a:lnTo>
                  <a:lnTo>
                    <a:pt x="645126" y="1667993"/>
                  </a:lnTo>
                  <a:lnTo>
                    <a:pt x="651392" y="1660979"/>
                  </a:lnTo>
                  <a:lnTo>
                    <a:pt x="653636" y="1652095"/>
                  </a:lnTo>
                  <a:lnTo>
                    <a:pt x="655974" y="1643958"/>
                  </a:lnTo>
                  <a:lnTo>
                    <a:pt x="659528" y="1635728"/>
                  </a:lnTo>
                  <a:lnTo>
                    <a:pt x="661212" y="1623944"/>
                  </a:lnTo>
                  <a:lnTo>
                    <a:pt x="659528" y="1606081"/>
                  </a:lnTo>
                  <a:lnTo>
                    <a:pt x="664392" y="1599441"/>
                  </a:lnTo>
                  <a:lnTo>
                    <a:pt x="670845" y="1590275"/>
                  </a:lnTo>
                  <a:lnTo>
                    <a:pt x="678233" y="1586534"/>
                  </a:lnTo>
                  <a:lnTo>
                    <a:pt x="682442" y="1584383"/>
                  </a:lnTo>
                  <a:lnTo>
                    <a:pt x="693477" y="1578959"/>
                  </a:lnTo>
                  <a:lnTo>
                    <a:pt x="707506" y="1571384"/>
                  </a:lnTo>
                  <a:lnTo>
                    <a:pt x="719477" y="1565772"/>
                  </a:lnTo>
                  <a:lnTo>
                    <a:pt x="727707" y="1561563"/>
                  </a:lnTo>
                  <a:lnTo>
                    <a:pt x="728736" y="1560909"/>
                  </a:lnTo>
                  <a:lnTo>
                    <a:pt x="733692" y="1550341"/>
                  </a:lnTo>
                  <a:lnTo>
                    <a:pt x="739678" y="1537996"/>
                  </a:lnTo>
                  <a:lnTo>
                    <a:pt x="741642" y="1534348"/>
                  </a:lnTo>
                  <a:lnTo>
                    <a:pt x="742110" y="1533974"/>
                  </a:lnTo>
                  <a:lnTo>
                    <a:pt x="746505" y="1530888"/>
                  </a:lnTo>
                  <a:lnTo>
                    <a:pt x="749311" y="1529017"/>
                  </a:lnTo>
                  <a:lnTo>
                    <a:pt x="755671" y="1524622"/>
                  </a:lnTo>
                  <a:lnTo>
                    <a:pt x="766426" y="1522190"/>
                  </a:lnTo>
                  <a:lnTo>
                    <a:pt x="772505" y="1525277"/>
                  </a:lnTo>
                  <a:lnTo>
                    <a:pt x="780361" y="1529392"/>
                  </a:lnTo>
                  <a:lnTo>
                    <a:pt x="788591" y="1537809"/>
                  </a:lnTo>
                  <a:lnTo>
                    <a:pt x="796447" y="1546226"/>
                  </a:lnTo>
                  <a:lnTo>
                    <a:pt x="805145" y="1549873"/>
                  </a:lnTo>
                  <a:lnTo>
                    <a:pt x="811130" y="1558010"/>
                  </a:lnTo>
                  <a:lnTo>
                    <a:pt x="817957" y="1567643"/>
                  </a:lnTo>
                  <a:lnTo>
                    <a:pt x="824504" y="1577369"/>
                  </a:lnTo>
                  <a:lnTo>
                    <a:pt x="823288" y="1579520"/>
                  </a:lnTo>
                  <a:lnTo>
                    <a:pt x="817957" y="1586815"/>
                  </a:lnTo>
                  <a:lnTo>
                    <a:pt x="815526" y="1590275"/>
                  </a:lnTo>
                  <a:lnTo>
                    <a:pt x="811317" y="1594577"/>
                  </a:lnTo>
                  <a:lnTo>
                    <a:pt x="800936" y="1600002"/>
                  </a:lnTo>
                  <a:lnTo>
                    <a:pt x="800375" y="1600469"/>
                  </a:lnTo>
                  <a:lnTo>
                    <a:pt x="797943" y="1603462"/>
                  </a:lnTo>
                  <a:lnTo>
                    <a:pt x="794764" y="1608887"/>
                  </a:lnTo>
                  <a:lnTo>
                    <a:pt x="794296" y="1613843"/>
                  </a:lnTo>
                  <a:lnTo>
                    <a:pt x="801872" y="1614030"/>
                  </a:lnTo>
                  <a:lnTo>
                    <a:pt x="802807" y="1623196"/>
                  </a:lnTo>
                  <a:lnTo>
                    <a:pt x="806828" y="1628433"/>
                  </a:lnTo>
                  <a:lnTo>
                    <a:pt x="812159" y="1627778"/>
                  </a:lnTo>
                  <a:lnTo>
                    <a:pt x="819922" y="1627124"/>
                  </a:lnTo>
                  <a:lnTo>
                    <a:pt x="827029" y="1626562"/>
                  </a:lnTo>
                  <a:lnTo>
                    <a:pt x="833015" y="1626001"/>
                  </a:lnTo>
                  <a:lnTo>
                    <a:pt x="846763" y="1624879"/>
                  </a:lnTo>
                  <a:lnTo>
                    <a:pt x="855741" y="1620764"/>
                  </a:lnTo>
                  <a:lnTo>
                    <a:pt x="863223" y="1611038"/>
                  </a:lnTo>
                  <a:lnTo>
                    <a:pt x="868273" y="1608138"/>
                  </a:lnTo>
                  <a:lnTo>
                    <a:pt x="873043" y="1604959"/>
                  </a:lnTo>
                  <a:lnTo>
                    <a:pt x="885014" y="1600750"/>
                  </a:lnTo>
                  <a:lnTo>
                    <a:pt x="889877" y="1599066"/>
                  </a:lnTo>
                  <a:lnTo>
                    <a:pt x="903625" y="1594110"/>
                  </a:lnTo>
                  <a:lnTo>
                    <a:pt x="911481" y="1584851"/>
                  </a:lnTo>
                  <a:lnTo>
                    <a:pt x="928128" y="1577463"/>
                  </a:lnTo>
                  <a:lnTo>
                    <a:pt x="939912" y="1569887"/>
                  </a:lnTo>
                  <a:lnTo>
                    <a:pt x="944963" y="1568204"/>
                  </a:lnTo>
                  <a:lnTo>
                    <a:pt x="949171" y="1566894"/>
                  </a:lnTo>
                  <a:lnTo>
                    <a:pt x="951135" y="1564837"/>
                  </a:lnTo>
                  <a:lnTo>
                    <a:pt x="951977" y="1563995"/>
                  </a:lnTo>
                  <a:lnTo>
                    <a:pt x="956653" y="1559600"/>
                  </a:lnTo>
                  <a:lnTo>
                    <a:pt x="957588" y="1556139"/>
                  </a:lnTo>
                  <a:lnTo>
                    <a:pt x="961516" y="1546880"/>
                  </a:lnTo>
                  <a:lnTo>
                    <a:pt x="967034" y="1533787"/>
                  </a:lnTo>
                  <a:lnTo>
                    <a:pt x="970494" y="1525463"/>
                  </a:lnTo>
                  <a:lnTo>
                    <a:pt x="974983" y="1514615"/>
                  </a:lnTo>
                  <a:lnTo>
                    <a:pt x="980875" y="1499651"/>
                  </a:lnTo>
                  <a:lnTo>
                    <a:pt x="981436" y="1497874"/>
                  </a:lnTo>
                  <a:lnTo>
                    <a:pt x="990135" y="1488615"/>
                  </a:lnTo>
                  <a:lnTo>
                    <a:pt x="996401" y="1486090"/>
                  </a:lnTo>
                  <a:lnTo>
                    <a:pt x="1000235" y="1486277"/>
                  </a:lnTo>
                  <a:lnTo>
                    <a:pt x="1003508" y="1493572"/>
                  </a:lnTo>
                  <a:lnTo>
                    <a:pt x="1012767" y="1497781"/>
                  </a:lnTo>
                  <a:lnTo>
                    <a:pt x="1017537" y="1500586"/>
                  </a:lnTo>
                  <a:lnTo>
                    <a:pt x="1023522" y="1501054"/>
                  </a:lnTo>
                  <a:lnTo>
                    <a:pt x="1026141" y="1502083"/>
                  </a:lnTo>
                  <a:lnTo>
                    <a:pt x="1029414" y="1505637"/>
                  </a:lnTo>
                  <a:lnTo>
                    <a:pt x="1036896" y="1505356"/>
                  </a:lnTo>
                  <a:lnTo>
                    <a:pt x="1042227" y="1502924"/>
                  </a:lnTo>
                  <a:lnTo>
                    <a:pt x="1050925" y="1495723"/>
                  </a:lnTo>
                  <a:lnTo>
                    <a:pt x="1054292" y="1492356"/>
                  </a:lnTo>
                  <a:lnTo>
                    <a:pt x="1061212" y="1495723"/>
                  </a:lnTo>
                  <a:lnTo>
                    <a:pt x="1066637" y="1506852"/>
                  </a:lnTo>
                  <a:lnTo>
                    <a:pt x="1074586" y="1513212"/>
                  </a:lnTo>
                  <a:lnTo>
                    <a:pt x="1084687" y="1516298"/>
                  </a:lnTo>
                  <a:lnTo>
                    <a:pt x="1087773" y="1515737"/>
                  </a:lnTo>
                  <a:lnTo>
                    <a:pt x="1094881" y="1516298"/>
                  </a:lnTo>
                  <a:lnTo>
                    <a:pt x="1119945" y="1532945"/>
                  </a:lnTo>
                  <a:lnTo>
                    <a:pt x="1123031" y="1535564"/>
                  </a:lnTo>
                  <a:lnTo>
                    <a:pt x="1132758" y="1538650"/>
                  </a:lnTo>
                  <a:lnTo>
                    <a:pt x="1141642" y="1537434"/>
                  </a:lnTo>
                  <a:lnTo>
                    <a:pt x="1144168" y="1535377"/>
                  </a:lnTo>
                  <a:lnTo>
                    <a:pt x="1146506" y="1534442"/>
                  </a:lnTo>
                  <a:lnTo>
                    <a:pt x="1153988" y="1531168"/>
                  </a:lnTo>
                  <a:lnTo>
                    <a:pt x="1157448" y="1529672"/>
                  </a:lnTo>
                  <a:lnTo>
                    <a:pt x="1164462" y="1526960"/>
                  </a:lnTo>
                  <a:lnTo>
                    <a:pt x="1169326" y="1525277"/>
                  </a:lnTo>
                  <a:lnTo>
                    <a:pt x="1173908" y="1528269"/>
                  </a:lnTo>
                  <a:lnTo>
                    <a:pt x="1177088" y="1530140"/>
                  </a:lnTo>
                  <a:lnTo>
                    <a:pt x="1175872" y="1540334"/>
                  </a:lnTo>
                  <a:lnTo>
                    <a:pt x="1184944" y="1541456"/>
                  </a:lnTo>
                  <a:lnTo>
                    <a:pt x="1202059" y="1536406"/>
                  </a:lnTo>
                  <a:lnTo>
                    <a:pt x="1204584" y="1535283"/>
                  </a:lnTo>
                  <a:lnTo>
                    <a:pt x="1208418" y="1532384"/>
                  </a:lnTo>
                  <a:lnTo>
                    <a:pt x="1209260" y="1531730"/>
                  </a:lnTo>
                  <a:lnTo>
                    <a:pt x="1209167" y="1531356"/>
                  </a:lnTo>
                  <a:lnTo>
                    <a:pt x="1208606" y="1529953"/>
                  </a:lnTo>
                  <a:lnTo>
                    <a:pt x="1207951" y="1528082"/>
                  </a:lnTo>
                  <a:lnTo>
                    <a:pt x="1207951" y="1527615"/>
                  </a:lnTo>
                  <a:lnTo>
                    <a:pt x="1210756" y="1522471"/>
                  </a:lnTo>
                  <a:lnTo>
                    <a:pt x="1216461" y="1511809"/>
                  </a:lnTo>
                  <a:lnTo>
                    <a:pt x="1220390" y="1510313"/>
                  </a:lnTo>
                  <a:lnTo>
                    <a:pt x="1228059" y="1507507"/>
                  </a:lnTo>
                  <a:lnTo>
                    <a:pt x="1229461" y="1504140"/>
                  </a:lnTo>
                  <a:lnTo>
                    <a:pt x="1229835" y="1503485"/>
                  </a:lnTo>
                  <a:lnTo>
                    <a:pt x="1229835" y="1503111"/>
                  </a:lnTo>
                  <a:lnTo>
                    <a:pt x="1230116" y="1502644"/>
                  </a:lnTo>
                  <a:lnTo>
                    <a:pt x="1232173" y="1493759"/>
                  </a:lnTo>
                  <a:lnTo>
                    <a:pt x="1232641" y="1493572"/>
                  </a:lnTo>
                  <a:lnTo>
                    <a:pt x="1236756" y="1491982"/>
                  </a:lnTo>
                  <a:lnTo>
                    <a:pt x="1238907" y="1491140"/>
                  </a:lnTo>
                  <a:lnTo>
                    <a:pt x="1241619" y="1489831"/>
                  </a:lnTo>
                  <a:lnTo>
                    <a:pt x="1246670" y="1487119"/>
                  </a:lnTo>
                  <a:lnTo>
                    <a:pt x="1247979" y="1486745"/>
                  </a:lnTo>
                  <a:lnTo>
                    <a:pt x="1249195" y="1485248"/>
                  </a:lnTo>
                  <a:lnTo>
                    <a:pt x="1251626" y="1481227"/>
                  </a:lnTo>
                  <a:lnTo>
                    <a:pt x="1252842" y="1480479"/>
                  </a:lnTo>
                  <a:lnTo>
                    <a:pt x="1255929" y="1478515"/>
                  </a:lnTo>
                  <a:lnTo>
                    <a:pt x="1260698" y="1475522"/>
                  </a:lnTo>
                  <a:lnTo>
                    <a:pt x="1265000" y="1473464"/>
                  </a:lnTo>
                  <a:lnTo>
                    <a:pt x="1268367" y="1472249"/>
                  </a:lnTo>
                  <a:lnTo>
                    <a:pt x="1269302" y="1471781"/>
                  </a:lnTo>
                  <a:lnTo>
                    <a:pt x="1271079" y="1470752"/>
                  </a:lnTo>
                  <a:lnTo>
                    <a:pt x="1272295" y="1469536"/>
                  </a:lnTo>
                  <a:lnTo>
                    <a:pt x="1275662" y="1467292"/>
                  </a:lnTo>
                  <a:lnTo>
                    <a:pt x="1277906" y="1462709"/>
                  </a:lnTo>
                  <a:lnTo>
                    <a:pt x="1284921" y="1468695"/>
                  </a:lnTo>
                  <a:lnTo>
                    <a:pt x="1300726" y="1481788"/>
                  </a:lnTo>
                  <a:lnTo>
                    <a:pt x="1302690" y="1483004"/>
                  </a:lnTo>
                  <a:lnTo>
                    <a:pt x="1304654" y="1483939"/>
                  </a:lnTo>
                  <a:lnTo>
                    <a:pt x="1307179" y="1484500"/>
                  </a:lnTo>
                  <a:lnTo>
                    <a:pt x="1310359" y="1485061"/>
                  </a:lnTo>
                  <a:lnTo>
                    <a:pt x="1311294" y="1485155"/>
                  </a:lnTo>
                  <a:lnTo>
                    <a:pt x="1313445" y="1484968"/>
                  </a:lnTo>
                  <a:lnTo>
                    <a:pt x="1313632" y="1485716"/>
                  </a:lnTo>
                  <a:lnTo>
                    <a:pt x="1311949" y="1491795"/>
                  </a:lnTo>
                  <a:lnTo>
                    <a:pt x="1310827" y="1495910"/>
                  </a:lnTo>
                  <a:lnTo>
                    <a:pt x="1314942" y="1497406"/>
                  </a:lnTo>
                  <a:lnTo>
                    <a:pt x="1315503" y="1497500"/>
                  </a:lnTo>
                  <a:lnTo>
                    <a:pt x="1316251" y="1497874"/>
                  </a:lnTo>
                  <a:lnTo>
                    <a:pt x="1322236" y="1499370"/>
                  </a:lnTo>
                  <a:lnTo>
                    <a:pt x="1334395" y="1502270"/>
                  </a:lnTo>
                  <a:lnTo>
                    <a:pt x="1342251" y="1504140"/>
                  </a:lnTo>
                  <a:lnTo>
                    <a:pt x="1343934" y="1506011"/>
                  </a:lnTo>
                  <a:lnTo>
                    <a:pt x="1345524" y="1507881"/>
                  </a:lnTo>
                  <a:lnTo>
                    <a:pt x="1348424" y="1511154"/>
                  </a:lnTo>
                  <a:lnTo>
                    <a:pt x="1355905" y="1519571"/>
                  </a:lnTo>
                  <a:lnTo>
                    <a:pt x="1362078" y="1526399"/>
                  </a:lnTo>
                  <a:lnTo>
                    <a:pt x="1367596" y="1530888"/>
                  </a:lnTo>
                  <a:lnTo>
                    <a:pt x="1368998" y="1547535"/>
                  </a:lnTo>
                  <a:lnTo>
                    <a:pt x="1367782" y="1556700"/>
                  </a:lnTo>
                  <a:lnTo>
                    <a:pt x="1365070" y="1563340"/>
                  </a:lnTo>
                  <a:lnTo>
                    <a:pt x="1364509" y="1564182"/>
                  </a:lnTo>
                  <a:lnTo>
                    <a:pt x="1361516" y="1570729"/>
                  </a:lnTo>
                  <a:lnTo>
                    <a:pt x="1359927" y="1581671"/>
                  </a:lnTo>
                  <a:lnTo>
                    <a:pt x="1358898" y="1587470"/>
                  </a:lnTo>
                  <a:lnTo>
                    <a:pt x="1352351" y="1633109"/>
                  </a:lnTo>
                  <a:lnTo>
                    <a:pt x="1353006" y="1640591"/>
                  </a:lnTo>
                  <a:lnTo>
                    <a:pt x="1354035" y="1652188"/>
                  </a:lnTo>
                  <a:lnTo>
                    <a:pt x="1355905" y="1672670"/>
                  </a:lnTo>
                  <a:lnTo>
                    <a:pt x="1356654" y="1680806"/>
                  </a:lnTo>
                  <a:lnTo>
                    <a:pt x="1362732" y="1693619"/>
                  </a:lnTo>
                  <a:lnTo>
                    <a:pt x="1361423" y="1707367"/>
                  </a:lnTo>
                  <a:lnTo>
                    <a:pt x="1370027" y="1708396"/>
                  </a:lnTo>
                  <a:lnTo>
                    <a:pt x="1369559" y="1715877"/>
                  </a:lnTo>
                  <a:lnTo>
                    <a:pt x="1370214" y="1723546"/>
                  </a:lnTo>
                  <a:lnTo>
                    <a:pt x="1373394" y="1733086"/>
                  </a:lnTo>
                  <a:lnTo>
                    <a:pt x="1382092" y="1741409"/>
                  </a:lnTo>
                  <a:lnTo>
                    <a:pt x="1382559" y="1744309"/>
                  </a:lnTo>
                  <a:lnTo>
                    <a:pt x="1381718" y="1747863"/>
                  </a:lnTo>
                  <a:lnTo>
                    <a:pt x="1382840" y="1755719"/>
                  </a:lnTo>
                  <a:lnTo>
                    <a:pt x="1384991" y="1756654"/>
                  </a:lnTo>
                  <a:lnTo>
                    <a:pt x="1393034" y="1758431"/>
                  </a:lnTo>
                  <a:lnTo>
                    <a:pt x="1393221" y="1758244"/>
                  </a:lnTo>
                  <a:lnTo>
                    <a:pt x="1403228" y="1747676"/>
                  </a:lnTo>
                  <a:lnTo>
                    <a:pt x="1416789" y="1750294"/>
                  </a:lnTo>
                  <a:lnTo>
                    <a:pt x="1418379" y="1742251"/>
                  </a:lnTo>
                  <a:lnTo>
                    <a:pt x="1418566" y="1740474"/>
                  </a:lnTo>
                  <a:lnTo>
                    <a:pt x="1425487" y="1705590"/>
                  </a:lnTo>
                  <a:lnTo>
                    <a:pt x="1428666" y="1689691"/>
                  </a:lnTo>
                  <a:lnTo>
                    <a:pt x="1444004" y="1684173"/>
                  </a:lnTo>
                  <a:lnTo>
                    <a:pt x="1444659" y="1680058"/>
                  </a:lnTo>
                  <a:lnTo>
                    <a:pt x="1446062" y="1670331"/>
                  </a:lnTo>
                  <a:lnTo>
                    <a:pt x="1447371" y="1660792"/>
                  </a:lnTo>
                  <a:lnTo>
                    <a:pt x="1448213" y="1655742"/>
                  </a:lnTo>
                  <a:lnTo>
                    <a:pt x="1448774" y="1654620"/>
                  </a:lnTo>
                  <a:lnTo>
                    <a:pt x="1453450" y="1644987"/>
                  </a:lnTo>
                  <a:lnTo>
                    <a:pt x="1455788" y="1639469"/>
                  </a:lnTo>
                  <a:lnTo>
                    <a:pt x="1461213" y="1638720"/>
                  </a:lnTo>
                  <a:lnTo>
                    <a:pt x="1463177" y="1638347"/>
                  </a:lnTo>
                  <a:lnTo>
                    <a:pt x="1475148" y="1636663"/>
                  </a:lnTo>
                  <a:lnTo>
                    <a:pt x="1475896" y="1632829"/>
                  </a:lnTo>
                  <a:lnTo>
                    <a:pt x="1482069" y="1624785"/>
                  </a:lnTo>
                  <a:lnTo>
                    <a:pt x="1486651" y="1620390"/>
                  </a:lnTo>
                  <a:lnTo>
                    <a:pt x="1486932" y="1611879"/>
                  </a:lnTo>
                  <a:lnTo>
                    <a:pt x="1487212" y="1611599"/>
                  </a:lnTo>
                  <a:lnTo>
                    <a:pt x="1487399" y="1606081"/>
                  </a:lnTo>
                  <a:lnTo>
                    <a:pt x="1493853" y="1606174"/>
                  </a:lnTo>
                  <a:lnTo>
                    <a:pt x="1502083" y="1608419"/>
                  </a:lnTo>
                  <a:lnTo>
                    <a:pt x="1510219" y="1610196"/>
                  </a:lnTo>
                  <a:lnTo>
                    <a:pt x="1512090" y="1607016"/>
                  </a:lnTo>
                  <a:lnTo>
                    <a:pt x="1515176" y="1601405"/>
                  </a:lnTo>
                  <a:lnTo>
                    <a:pt x="1518075" y="1595513"/>
                  </a:lnTo>
                  <a:lnTo>
                    <a:pt x="1523219" y="1591117"/>
                  </a:lnTo>
                  <a:lnTo>
                    <a:pt x="1524248" y="1590836"/>
                  </a:lnTo>
                  <a:lnTo>
                    <a:pt x="1526025" y="1591024"/>
                  </a:lnTo>
                  <a:lnTo>
                    <a:pt x="1528363" y="1590182"/>
                  </a:lnTo>
                  <a:lnTo>
                    <a:pt x="1530888" y="1589153"/>
                  </a:lnTo>
                  <a:lnTo>
                    <a:pt x="1535751" y="1587937"/>
                  </a:lnTo>
                  <a:lnTo>
                    <a:pt x="1538931" y="1589247"/>
                  </a:lnTo>
                  <a:lnTo>
                    <a:pt x="1540614" y="1592613"/>
                  </a:lnTo>
                  <a:lnTo>
                    <a:pt x="1536406" y="1601218"/>
                  </a:lnTo>
                  <a:lnTo>
                    <a:pt x="1537902" y="1604865"/>
                  </a:lnTo>
                  <a:lnTo>
                    <a:pt x="1551557" y="1611038"/>
                  </a:lnTo>
                  <a:lnTo>
                    <a:pt x="1555204" y="1614591"/>
                  </a:lnTo>
                  <a:lnTo>
                    <a:pt x="1557729" y="1612908"/>
                  </a:lnTo>
                  <a:lnTo>
                    <a:pt x="1560815" y="1608699"/>
                  </a:lnTo>
                  <a:lnTo>
                    <a:pt x="1563714" y="1607671"/>
                  </a:lnTo>
                  <a:lnTo>
                    <a:pt x="1570822" y="1608512"/>
                  </a:lnTo>
                  <a:lnTo>
                    <a:pt x="1575779" y="1607203"/>
                  </a:lnTo>
                  <a:lnTo>
                    <a:pt x="1578585" y="1604959"/>
                  </a:lnTo>
                  <a:lnTo>
                    <a:pt x="1580829" y="1604023"/>
                  </a:lnTo>
                  <a:lnTo>
                    <a:pt x="1584571" y="1600657"/>
                  </a:lnTo>
                  <a:lnTo>
                    <a:pt x="1585599" y="1598880"/>
                  </a:lnTo>
                  <a:lnTo>
                    <a:pt x="1587283" y="1587844"/>
                  </a:lnTo>
                  <a:lnTo>
                    <a:pt x="1589901" y="1577088"/>
                  </a:lnTo>
                  <a:lnTo>
                    <a:pt x="1591210" y="1574002"/>
                  </a:lnTo>
                  <a:lnTo>
                    <a:pt x="1590930" y="1573909"/>
                  </a:lnTo>
                  <a:lnTo>
                    <a:pt x="1590743" y="1573534"/>
                  </a:lnTo>
                  <a:lnTo>
                    <a:pt x="1590743" y="1573067"/>
                  </a:lnTo>
                  <a:lnTo>
                    <a:pt x="1590837" y="1572693"/>
                  </a:lnTo>
                  <a:lnTo>
                    <a:pt x="1590930" y="1572225"/>
                  </a:lnTo>
                  <a:lnTo>
                    <a:pt x="1591117" y="1571851"/>
                  </a:lnTo>
                  <a:lnTo>
                    <a:pt x="1591398" y="1571477"/>
                  </a:lnTo>
                  <a:lnTo>
                    <a:pt x="1591772" y="1571290"/>
                  </a:lnTo>
                  <a:lnTo>
                    <a:pt x="1595232" y="1570822"/>
                  </a:lnTo>
                  <a:lnTo>
                    <a:pt x="1602994" y="1567643"/>
                  </a:lnTo>
                  <a:lnTo>
                    <a:pt x="1601218" y="1563434"/>
                  </a:lnTo>
                  <a:lnTo>
                    <a:pt x="1613375" y="1556233"/>
                  </a:lnTo>
                  <a:lnTo>
                    <a:pt x="1605239" y="1551744"/>
                  </a:lnTo>
                  <a:lnTo>
                    <a:pt x="1604678" y="1544729"/>
                  </a:lnTo>
                  <a:lnTo>
                    <a:pt x="1604023" y="1542765"/>
                  </a:lnTo>
                  <a:lnTo>
                    <a:pt x="1602340" y="1541175"/>
                  </a:lnTo>
                  <a:lnTo>
                    <a:pt x="1598879" y="1526679"/>
                  </a:lnTo>
                  <a:lnTo>
                    <a:pt x="1602714" y="1519946"/>
                  </a:lnTo>
                  <a:lnTo>
                    <a:pt x="1603275" y="1515456"/>
                  </a:lnTo>
                  <a:lnTo>
                    <a:pt x="1604210" y="1513867"/>
                  </a:lnTo>
                  <a:lnTo>
                    <a:pt x="1608513" y="1510032"/>
                  </a:lnTo>
                  <a:lnTo>
                    <a:pt x="1611131" y="1507133"/>
                  </a:lnTo>
                  <a:lnTo>
                    <a:pt x="1611879" y="1505075"/>
                  </a:lnTo>
                  <a:lnTo>
                    <a:pt x="1611692" y="1502924"/>
                  </a:lnTo>
                  <a:lnTo>
                    <a:pt x="1611973" y="1499183"/>
                  </a:lnTo>
                  <a:lnTo>
                    <a:pt x="1613656" y="1494039"/>
                  </a:lnTo>
                  <a:lnTo>
                    <a:pt x="1602714" y="1484968"/>
                  </a:lnTo>
                  <a:lnTo>
                    <a:pt x="1598506" y="1481040"/>
                  </a:lnTo>
                  <a:lnTo>
                    <a:pt x="1597383" y="1480104"/>
                  </a:lnTo>
                  <a:lnTo>
                    <a:pt x="1588779" y="1472435"/>
                  </a:lnTo>
                  <a:lnTo>
                    <a:pt x="1586628" y="1470378"/>
                  </a:lnTo>
                  <a:lnTo>
                    <a:pt x="1583822" y="1467947"/>
                  </a:lnTo>
                  <a:lnTo>
                    <a:pt x="1583729" y="1467947"/>
                  </a:lnTo>
                  <a:lnTo>
                    <a:pt x="1582794" y="1467011"/>
                  </a:lnTo>
                  <a:lnTo>
                    <a:pt x="1576902" y="1461774"/>
                  </a:lnTo>
                  <a:lnTo>
                    <a:pt x="1573441" y="1458781"/>
                  </a:lnTo>
                  <a:lnTo>
                    <a:pt x="1571945" y="1457565"/>
                  </a:lnTo>
                  <a:lnTo>
                    <a:pt x="1572038" y="1452235"/>
                  </a:lnTo>
                  <a:lnTo>
                    <a:pt x="1572038" y="1446530"/>
                  </a:lnTo>
                  <a:lnTo>
                    <a:pt x="1573628" y="1441386"/>
                  </a:lnTo>
                  <a:lnTo>
                    <a:pt x="1574657" y="1438019"/>
                  </a:lnTo>
                  <a:lnTo>
                    <a:pt x="1575966" y="1432220"/>
                  </a:lnTo>
                  <a:lnTo>
                    <a:pt x="1576060" y="1431379"/>
                  </a:lnTo>
                  <a:lnTo>
                    <a:pt x="1574657" y="1425393"/>
                  </a:lnTo>
                  <a:lnTo>
                    <a:pt x="1574657" y="1424551"/>
                  </a:lnTo>
                  <a:lnTo>
                    <a:pt x="1575218" y="1422962"/>
                  </a:lnTo>
                  <a:lnTo>
                    <a:pt x="1583822" y="1423523"/>
                  </a:lnTo>
                  <a:lnTo>
                    <a:pt x="1588872" y="1423429"/>
                  </a:lnTo>
                  <a:lnTo>
                    <a:pt x="1591678" y="1423336"/>
                  </a:lnTo>
                  <a:lnTo>
                    <a:pt x="1592894" y="1423336"/>
                  </a:lnTo>
                  <a:lnTo>
                    <a:pt x="1593175" y="1422681"/>
                  </a:lnTo>
                  <a:lnTo>
                    <a:pt x="1595419" y="1417631"/>
                  </a:lnTo>
                  <a:lnTo>
                    <a:pt x="1599067" y="1409775"/>
                  </a:lnTo>
                  <a:lnTo>
                    <a:pt x="1602153" y="1402761"/>
                  </a:lnTo>
                  <a:lnTo>
                    <a:pt x="1607016" y="1392005"/>
                  </a:lnTo>
                  <a:lnTo>
                    <a:pt x="1610663" y="1384056"/>
                  </a:lnTo>
                  <a:lnTo>
                    <a:pt x="1612721" y="1379192"/>
                  </a:lnTo>
                  <a:lnTo>
                    <a:pt x="1615807" y="1372272"/>
                  </a:lnTo>
                  <a:lnTo>
                    <a:pt x="1616929" y="1368718"/>
                  </a:lnTo>
                  <a:lnTo>
                    <a:pt x="1618052" y="1365071"/>
                  </a:lnTo>
                  <a:lnTo>
                    <a:pt x="1617958" y="1364603"/>
                  </a:lnTo>
                  <a:lnTo>
                    <a:pt x="1616462" y="1363948"/>
                  </a:lnTo>
                  <a:lnTo>
                    <a:pt x="1614872" y="1363294"/>
                  </a:lnTo>
                  <a:lnTo>
                    <a:pt x="1613750" y="1362639"/>
                  </a:lnTo>
                  <a:lnTo>
                    <a:pt x="1613282" y="1359833"/>
                  </a:lnTo>
                  <a:lnTo>
                    <a:pt x="1613095" y="1358711"/>
                  </a:lnTo>
                  <a:lnTo>
                    <a:pt x="1613002" y="1357963"/>
                  </a:lnTo>
                  <a:lnTo>
                    <a:pt x="1613095" y="1357588"/>
                  </a:lnTo>
                  <a:lnTo>
                    <a:pt x="1613469" y="1357215"/>
                  </a:lnTo>
                  <a:lnTo>
                    <a:pt x="1613656" y="1356747"/>
                  </a:lnTo>
                  <a:lnTo>
                    <a:pt x="1613937" y="1355905"/>
                  </a:lnTo>
                  <a:lnTo>
                    <a:pt x="1613750" y="1355438"/>
                  </a:lnTo>
                  <a:lnTo>
                    <a:pt x="1602527" y="1353006"/>
                  </a:lnTo>
                  <a:lnTo>
                    <a:pt x="1596635" y="1351790"/>
                  </a:lnTo>
                  <a:lnTo>
                    <a:pt x="1585506" y="1349546"/>
                  </a:lnTo>
                  <a:lnTo>
                    <a:pt x="1573254" y="1347021"/>
                  </a:lnTo>
                  <a:lnTo>
                    <a:pt x="1572787" y="1342999"/>
                  </a:lnTo>
                  <a:lnTo>
                    <a:pt x="1574002" y="1337387"/>
                  </a:lnTo>
                  <a:lnTo>
                    <a:pt x="1575966" y="1328316"/>
                  </a:lnTo>
                  <a:lnTo>
                    <a:pt x="1577088" y="1323265"/>
                  </a:lnTo>
                  <a:lnTo>
                    <a:pt x="1579240" y="1313820"/>
                  </a:lnTo>
                  <a:lnTo>
                    <a:pt x="1581110" y="1305870"/>
                  </a:lnTo>
                  <a:lnTo>
                    <a:pt x="1581858" y="1302316"/>
                  </a:lnTo>
                  <a:lnTo>
                    <a:pt x="1580923" y="1300726"/>
                  </a:lnTo>
                  <a:lnTo>
                    <a:pt x="1578959" y="1301100"/>
                  </a:lnTo>
                  <a:lnTo>
                    <a:pt x="1575031" y="1301474"/>
                  </a:lnTo>
                  <a:lnTo>
                    <a:pt x="1573348" y="1300165"/>
                  </a:lnTo>
                  <a:lnTo>
                    <a:pt x="1571571" y="1298669"/>
                  </a:lnTo>
                  <a:lnTo>
                    <a:pt x="1574937" y="1292403"/>
                  </a:lnTo>
                  <a:lnTo>
                    <a:pt x="1578024" y="1286604"/>
                  </a:lnTo>
                  <a:lnTo>
                    <a:pt x="1577275" y="1284360"/>
                  </a:lnTo>
                  <a:lnTo>
                    <a:pt x="1574937" y="1280619"/>
                  </a:lnTo>
                  <a:lnTo>
                    <a:pt x="1573815" y="1278842"/>
                  </a:lnTo>
                  <a:lnTo>
                    <a:pt x="1576902" y="1276504"/>
                  </a:lnTo>
                  <a:lnTo>
                    <a:pt x="1588498" y="1268461"/>
                  </a:lnTo>
                  <a:lnTo>
                    <a:pt x="1594203" y="1264439"/>
                  </a:lnTo>
                  <a:lnTo>
                    <a:pt x="1597944" y="1261914"/>
                  </a:lnTo>
                  <a:lnTo>
                    <a:pt x="1598879" y="1261353"/>
                  </a:lnTo>
                  <a:lnTo>
                    <a:pt x="1599628" y="1261633"/>
                  </a:lnTo>
                  <a:lnTo>
                    <a:pt x="1609822" y="1259389"/>
                  </a:lnTo>
                  <a:lnTo>
                    <a:pt x="1614685" y="1258360"/>
                  </a:lnTo>
                  <a:lnTo>
                    <a:pt x="1621980" y="1256677"/>
                  </a:lnTo>
                  <a:lnTo>
                    <a:pt x="1624037" y="1253871"/>
                  </a:lnTo>
                  <a:lnTo>
                    <a:pt x="1626282" y="1250504"/>
                  </a:lnTo>
                  <a:lnTo>
                    <a:pt x="1629929" y="1245080"/>
                  </a:lnTo>
                  <a:lnTo>
                    <a:pt x="1631332" y="1242929"/>
                  </a:lnTo>
                  <a:lnTo>
                    <a:pt x="1631800" y="1242087"/>
                  </a:lnTo>
                  <a:lnTo>
                    <a:pt x="1632174" y="1240591"/>
                  </a:lnTo>
                  <a:lnTo>
                    <a:pt x="1633483" y="1235166"/>
                  </a:lnTo>
                  <a:lnTo>
                    <a:pt x="1635073" y="1228713"/>
                  </a:lnTo>
                  <a:lnTo>
                    <a:pt x="1635447" y="1227591"/>
                  </a:lnTo>
                  <a:lnTo>
                    <a:pt x="1634979" y="1227404"/>
                  </a:lnTo>
                  <a:lnTo>
                    <a:pt x="1632641" y="1223756"/>
                  </a:lnTo>
                  <a:lnTo>
                    <a:pt x="1630958" y="1220951"/>
                  </a:lnTo>
                  <a:lnTo>
                    <a:pt x="1629742" y="1218987"/>
                  </a:lnTo>
                  <a:lnTo>
                    <a:pt x="1629555" y="1218613"/>
                  </a:lnTo>
                  <a:lnTo>
                    <a:pt x="1633483" y="1215526"/>
                  </a:lnTo>
                  <a:lnTo>
                    <a:pt x="1633951" y="1215246"/>
                  </a:lnTo>
                  <a:lnTo>
                    <a:pt x="1633764" y="1213375"/>
                  </a:lnTo>
                  <a:lnTo>
                    <a:pt x="1633483" y="1208138"/>
                  </a:lnTo>
                  <a:lnTo>
                    <a:pt x="1633483" y="1207109"/>
                  </a:lnTo>
                  <a:lnTo>
                    <a:pt x="1630771" y="1207016"/>
                  </a:lnTo>
                  <a:lnTo>
                    <a:pt x="1626095" y="1206642"/>
                  </a:lnTo>
                  <a:lnTo>
                    <a:pt x="1625253" y="1206642"/>
                  </a:lnTo>
                  <a:lnTo>
                    <a:pt x="1621886" y="1206080"/>
                  </a:lnTo>
                  <a:lnTo>
                    <a:pt x="1621044" y="1205613"/>
                  </a:lnTo>
                  <a:lnTo>
                    <a:pt x="1619361" y="1202994"/>
                  </a:lnTo>
                  <a:lnTo>
                    <a:pt x="1615246" y="1196634"/>
                  </a:lnTo>
                  <a:lnTo>
                    <a:pt x="1613750" y="1194390"/>
                  </a:lnTo>
                  <a:lnTo>
                    <a:pt x="1611412" y="1192800"/>
                  </a:lnTo>
                  <a:lnTo>
                    <a:pt x="1611505" y="1191865"/>
                  </a:lnTo>
                  <a:lnTo>
                    <a:pt x="1611131" y="1192052"/>
                  </a:lnTo>
                  <a:lnTo>
                    <a:pt x="1610663" y="1191865"/>
                  </a:lnTo>
                  <a:lnTo>
                    <a:pt x="1610009" y="1191304"/>
                  </a:lnTo>
                  <a:lnTo>
                    <a:pt x="1608793" y="1189807"/>
                  </a:lnTo>
                  <a:lnTo>
                    <a:pt x="1606829" y="1188217"/>
                  </a:lnTo>
                  <a:lnTo>
                    <a:pt x="1605613" y="1186627"/>
                  </a:lnTo>
                  <a:lnTo>
                    <a:pt x="1604678" y="1185973"/>
                  </a:lnTo>
                  <a:lnTo>
                    <a:pt x="1602527" y="1185131"/>
                  </a:lnTo>
                  <a:lnTo>
                    <a:pt x="1601685" y="1184383"/>
                  </a:lnTo>
                  <a:lnTo>
                    <a:pt x="1599347" y="1182138"/>
                  </a:lnTo>
                  <a:lnTo>
                    <a:pt x="1596541" y="1179239"/>
                  </a:lnTo>
                  <a:lnTo>
                    <a:pt x="1596261" y="1178771"/>
                  </a:lnTo>
                  <a:lnTo>
                    <a:pt x="1596448" y="1178304"/>
                  </a:lnTo>
                  <a:lnTo>
                    <a:pt x="1596635" y="1177369"/>
                  </a:lnTo>
                  <a:lnTo>
                    <a:pt x="1597570" y="1175031"/>
                  </a:lnTo>
                  <a:lnTo>
                    <a:pt x="1599534" y="1169887"/>
                  </a:lnTo>
                  <a:lnTo>
                    <a:pt x="1597290" y="1166894"/>
                  </a:lnTo>
                  <a:lnTo>
                    <a:pt x="1617491" y="1162685"/>
                  </a:lnTo>
                  <a:lnTo>
                    <a:pt x="1636756" y="1158664"/>
                  </a:lnTo>
                  <a:lnTo>
                    <a:pt x="1639936" y="1157916"/>
                  </a:lnTo>
                  <a:lnTo>
                    <a:pt x="1639749" y="1153052"/>
                  </a:lnTo>
                  <a:lnTo>
                    <a:pt x="1639469" y="1139211"/>
                  </a:lnTo>
                  <a:lnTo>
                    <a:pt x="1639094" y="1125837"/>
                  </a:lnTo>
                  <a:lnTo>
                    <a:pt x="1638908" y="1117794"/>
                  </a:lnTo>
                  <a:lnTo>
                    <a:pt x="1638627" y="1107413"/>
                  </a:lnTo>
                  <a:lnTo>
                    <a:pt x="1628713" y="1102830"/>
                  </a:lnTo>
                  <a:lnTo>
                    <a:pt x="1623663" y="1100586"/>
                  </a:lnTo>
                  <a:lnTo>
                    <a:pt x="1623196" y="1099276"/>
                  </a:lnTo>
                  <a:lnTo>
                    <a:pt x="1619174" y="1088334"/>
                  </a:lnTo>
                  <a:lnTo>
                    <a:pt x="1616182" y="1080104"/>
                  </a:lnTo>
                  <a:lnTo>
                    <a:pt x="1617865" y="1079169"/>
                  </a:lnTo>
                  <a:lnTo>
                    <a:pt x="1617678" y="1078982"/>
                  </a:lnTo>
                  <a:lnTo>
                    <a:pt x="1616556" y="1073464"/>
                  </a:lnTo>
                  <a:lnTo>
                    <a:pt x="1613937" y="1059155"/>
                  </a:lnTo>
                  <a:lnTo>
                    <a:pt x="1612440" y="1050738"/>
                  </a:lnTo>
                  <a:lnTo>
                    <a:pt x="1610383" y="1039795"/>
                  </a:lnTo>
                  <a:lnTo>
                    <a:pt x="1608699" y="1030069"/>
                  </a:lnTo>
                  <a:lnTo>
                    <a:pt x="1607577" y="1024551"/>
                  </a:lnTo>
                  <a:lnTo>
                    <a:pt x="1606829" y="1021278"/>
                  </a:lnTo>
                  <a:lnTo>
                    <a:pt x="1605987" y="1017163"/>
                  </a:lnTo>
                  <a:lnTo>
                    <a:pt x="1605894" y="1016415"/>
                  </a:lnTo>
                  <a:lnTo>
                    <a:pt x="1604959" y="1011271"/>
                  </a:lnTo>
                  <a:lnTo>
                    <a:pt x="1605145" y="1010709"/>
                  </a:lnTo>
                  <a:lnTo>
                    <a:pt x="1606829" y="1008184"/>
                  </a:lnTo>
                  <a:lnTo>
                    <a:pt x="1607764" y="1007623"/>
                  </a:lnTo>
                  <a:lnTo>
                    <a:pt x="1608513" y="1007343"/>
                  </a:lnTo>
                  <a:lnTo>
                    <a:pt x="1612534" y="1005472"/>
                  </a:lnTo>
                  <a:lnTo>
                    <a:pt x="1615246" y="1003882"/>
                  </a:lnTo>
                  <a:lnTo>
                    <a:pt x="1617771" y="1001825"/>
                  </a:lnTo>
                  <a:lnTo>
                    <a:pt x="1618145" y="1001357"/>
                  </a:lnTo>
                  <a:lnTo>
                    <a:pt x="1618800" y="997803"/>
                  </a:lnTo>
                  <a:lnTo>
                    <a:pt x="1618800" y="997242"/>
                  </a:lnTo>
                  <a:lnTo>
                    <a:pt x="1619829" y="989573"/>
                  </a:lnTo>
                  <a:lnTo>
                    <a:pt x="1621138" y="986861"/>
                  </a:lnTo>
                  <a:lnTo>
                    <a:pt x="1623850" y="981250"/>
                  </a:lnTo>
                  <a:lnTo>
                    <a:pt x="1621512" y="972271"/>
                  </a:lnTo>
                  <a:lnTo>
                    <a:pt x="1620577" y="968998"/>
                  </a:lnTo>
                  <a:lnTo>
                    <a:pt x="1618613" y="961890"/>
                  </a:lnTo>
                  <a:lnTo>
                    <a:pt x="1618706" y="953847"/>
                  </a:lnTo>
                  <a:lnTo>
                    <a:pt x="1618800" y="952444"/>
                  </a:lnTo>
                  <a:lnTo>
                    <a:pt x="1628807" y="950013"/>
                  </a:lnTo>
                  <a:lnTo>
                    <a:pt x="1641994" y="944962"/>
                  </a:lnTo>
                  <a:lnTo>
                    <a:pt x="1645174" y="952257"/>
                  </a:lnTo>
                  <a:lnTo>
                    <a:pt x="1648634" y="942250"/>
                  </a:lnTo>
                  <a:lnTo>
                    <a:pt x="1650879" y="935517"/>
                  </a:lnTo>
                  <a:lnTo>
                    <a:pt x="1652468" y="931121"/>
                  </a:lnTo>
                  <a:lnTo>
                    <a:pt x="1653404" y="929344"/>
                  </a:lnTo>
                  <a:lnTo>
                    <a:pt x="1660231" y="918121"/>
                  </a:lnTo>
                  <a:lnTo>
                    <a:pt x="1670332" y="901474"/>
                  </a:lnTo>
                  <a:lnTo>
                    <a:pt x="1677065" y="890064"/>
                  </a:lnTo>
                  <a:lnTo>
                    <a:pt x="1680900" y="883424"/>
                  </a:lnTo>
                  <a:lnTo>
                    <a:pt x="1688194" y="885762"/>
                  </a:lnTo>
                  <a:lnTo>
                    <a:pt x="1694367" y="887632"/>
                  </a:lnTo>
                  <a:lnTo>
                    <a:pt x="1695115" y="889503"/>
                  </a:lnTo>
                  <a:lnTo>
                    <a:pt x="1693712" y="892122"/>
                  </a:lnTo>
                  <a:lnTo>
                    <a:pt x="1708021" y="896985"/>
                  </a:lnTo>
                  <a:lnTo>
                    <a:pt x="1709424" y="904934"/>
                  </a:lnTo>
                  <a:lnTo>
                    <a:pt x="1712791" y="907460"/>
                  </a:lnTo>
                  <a:lnTo>
                    <a:pt x="1710266" y="895114"/>
                  </a:lnTo>
                  <a:lnTo>
                    <a:pt x="1708302" y="886604"/>
                  </a:lnTo>
                  <a:lnTo>
                    <a:pt x="1725978" y="885762"/>
                  </a:lnTo>
                  <a:lnTo>
                    <a:pt x="1727100" y="891935"/>
                  </a:lnTo>
                  <a:lnTo>
                    <a:pt x="1739258" y="902409"/>
                  </a:lnTo>
                  <a:lnTo>
                    <a:pt x="1740287" y="902035"/>
                  </a:lnTo>
                  <a:lnTo>
                    <a:pt x="1749453" y="899230"/>
                  </a:lnTo>
                  <a:lnTo>
                    <a:pt x="1754503" y="902690"/>
                  </a:lnTo>
                  <a:lnTo>
                    <a:pt x="1753942" y="911762"/>
                  </a:lnTo>
                  <a:lnTo>
                    <a:pt x="1753474" y="918495"/>
                  </a:lnTo>
                  <a:lnTo>
                    <a:pt x="1752819" y="927848"/>
                  </a:lnTo>
                  <a:lnTo>
                    <a:pt x="1752258" y="935143"/>
                  </a:lnTo>
                  <a:lnTo>
                    <a:pt x="1756654" y="941689"/>
                  </a:lnTo>
                  <a:lnTo>
                    <a:pt x="1757028" y="941876"/>
                  </a:lnTo>
                  <a:lnTo>
                    <a:pt x="1758337" y="941222"/>
                  </a:lnTo>
                  <a:lnTo>
                    <a:pt x="1758992" y="941035"/>
                  </a:lnTo>
                  <a:lnTo>
                    <a:pt x="1760488" y="940006"/>
                  </a:lnTo>
                  <a:lnTo>
                    <a:pt x="1761236" y="940006"/>
                  </a:lnTo>
                  <a:lnTo>
                    <a:pt x="1761704" y="940286"/>
                  </a:lnTo>
                  <a:lnTo>
                    <a:pt x="1762078" y="940660"/>
                  </a:lnTo>
                  <a:lnTo>
                    <a:pt x="1763013" y="941035"/>
                  </a:lnTo>
                  <a:lnTo>
                    <a:pt x="1763388" y="941315"/>
                  </a:lnTo>
                  <a:lnTo>
                    <a:pt x="1763762" y="941970"/>
                  </a:lnTo>
                  <a:lnTo>
                    <a:pt x="1763855" y="942624"/>
                  </a:lnTo>
                  <a:lnTo>
                    <a:pt x="1764416" y="943466"/>
                  </a:lnTo>
                  <a:lnTo>
                    <a:pt x="1764977" y="943934"/>
                  </a:lnTo>
                  <a:lnTo>
                    <a:pt x="1765351" y="944682"/>
                  </a:lnTo>
                  <a:lnTo>
                    <a:pt x="1766006" y="944962"/>
                  </a:lnTo>
                  <a:lnTo>
                    <a:pt x="1766848" y="944775"/>
                  </a:lnTo>
                  <a:lnTo>
                    <a:pt x="1768531" y="944588"/>
                  </a:lnTo>
                  <a:lnTo>
                    <a:pt x="1769280" y="944962"/>
                  </a:lnTo>
                  <a:lnTo>
                    <a:pt x="1769466" y="945430"/>
                  </a:lnTo>
                  <a:lnTo>
                    <a:pt x="1770496" y="945617"/>
                  </a:lnTo>
                  <a:lnTo>
                    <a:pt x="1777790" y="948142"/>
                  </a:lnTo>
                  <a:lnTo>
                    <a:pt x="1779100" y="948984"/>
                  </a:lnTo>
                  <a:lnTo>
                    <a:pt x="1785739" y="960487"/>
                  </a:lnTo>
                  <a:lnTo>
                    <a:pt x="1787049" y="959926"/>
                  </a:lnTo>
                  <a:lnTo>
                    <a:pt x="1789107" y="958710"/>
                  </a:lnTo>
                  <a:lnTo>
                    <a:pt x="1791631" y="957214"/>
                  </a:lnTo>
                  <a:lnTo>
                    <a:pt x="1793876" y="956279"/>
                  </a:lnTo>
                  <a:lnTo>
                    <a:pt x="1795373" y="955250"/>
                  </a:lnTo>
                  <a:lnTo>
                    <a:pt x="1800610" y="952164"/>
                  </a:lnTo>
                  <a:lnTo>
                    <a:pt x="1808746" y="947488"/>
                  </a:lnTo>
                  <a:lnTo>
                    <a:pt x="1816883" y="942624"/>
                  </a:lnTo>
                  <a:lnTo>
                    <a:pt x="1825394" y="950480"/>
                  </a:lnTo>
                  <a:lnTo>
                    <a:pt x="1883378" y="1001357"/>
                  </a:lnTo>
                  <a:lnTo>
                    <a:pt x="1896565" y="977602"/>
                  </a:lnTo>
                  <a:lnTo>
                    <a:pt x="1907227" y="982746"/>
                  </a:lnTo>
                  <a:lnTo>
                    <a:pt x="1921442" y="974142"/>
                  </a:lnTo>
                  <a:lnTo>
                    <a:pt x="1934255" y="966566"/>
                  </a:lnTo>
                  <a:lnTo>
                    <a:pt x="1944917" y="960020"/>
                  </a:lnTo>
                  <a:lnTo>
                    <a:pt x="1951744" y="956185"/>
                  </a:lnTo>
                  <a:lnTo>
                    <a:pt x="1966614" y="947488"/>
                  </a:lnTo>
                  <a:lnTo>
                    <a:pt x="1978959" y="940193"/>
                  </a:lnTo>
                  <a:lnTo>
                    <a:pt x="1977276" y="929064"/>
                  </a:lnTo>
                  <a:lnTo>
                    <a:pt x="1981578" y="921395"/>
                  </a:lnTo>
                  <a:lnTo>
                    <a:pt x="1981671" y="920833"/>
                  </a:lnTo>
                  <a:lnTo>
                    <a:pt x="1982794" y="912136"/>
                  </a:lnTo>
                  <a:lnTo>
                    <a:pt x="1983448" y="905402"/>
                  </a:lnTo>
                  <a:lnTo>
                    <a:pt x="1984384" y="896424"/>
                  </a:lnTo>
                  <a:lnTo>
                    <a:pt x="1986722" y="875568"/>
                  </a:lnTo>
                  <a:lnTo>
                    <a:pt x="1987751" y="865280"/>
                  </a:lnTo>
                  <a:lnTo>
                    <a:pt x="1989153" y="852468"/>
                  </a:lnTo>
                  <a:lnTo>
                    <a:pt x="1990369" y="840777"/>
                  </a:lnTo>
                  <a:lnTo>
                    <a:pt x="1991117" y="833576"/>
                  </a:lnTo>
                  <a:lnTo>
                    <a:pt x="1991959" y="825159"/>
                  </a:lnTo>
                  <a:lnTo>
                    <a:pt x="1991211" y="823850"/>
                  </a:lnTo>
                  <a:lnTo>
                    <a:pt x="1991585" y="823382"/>
                  </a:lnTo>
                  <a:lnTo>
                    <a:pt x="1982607" y="811785"/>
                  </a:lnTo>
                  <a:lnTo>
                    <a:pt x="1976902" y="804303"/>
                  </a:lnTo>
                  <a:lnTo>
                    <a:pt x="1974283" y="800936"/>
                  </a:lnTo>
                  <a:lnTo>
                    <a:pt x="1968672" y="794202"/>
                  </a:lnTo>
                  <a:lnTo>
                    <a:pt x="1960816" y="784195"/>
                  </a:lnTo>
                  <a:lnTo>
                    <a:pt x="1955391" y="774562"/>
                  </a:lnTo>
                  <a:lnTo>
                    <a:pt x="1950248" y="764743"/>
                  </a:lnTo>
                  <a:lnTo>
                    <a:pt x="1959694" y="759599"/>
                  </a:lnTo>
                  <a:lnTo>
                    <a:pt x="1969326" y="754081"/>
                  </a:lnTo>
                  <a:lnTo>
                    <a:pt x="1976154" y="750059"/>
                  </a:lnTo>
                  <a:lnTo>
                    <a:pt x="1987096" y="744074"/>
                  </a:lnTo>
                  <a:lnTo>
                    <a:pt x="1998038" y="738088"/>
                  </a:lnTo>
                  <a:lnTo>
                    <a:pt x="2018333" y="726865"/>
                  </a:lnTo>
                  <a:lnTo>
                    <a:pt x="2023383" y="713024"/>
                  </a:lnTo>
                  <a:lnTo>
                    <a:pt x="2007952" y="719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184C59FE-617F-1730-B94A-49CA23E0E65B}"/>
                </a:ext>
              </a:extLst>
            </p:cNvPr>
            <p:cNvSpPr>
              <a:spLocks/>
            </p:cNvSpPr>
            <p:nvPr/>
          </p:nvSpPr>
          <p:spPr>
            <a:xfrm>
              <a:off x="5685711" y="431244"/>
              <a:ext cx="74928" cy="61703"/>
            </a:xfrm>
            <a:custGeom>
              <a:avLst/>
              <a:gdLst>
                <a:gd name="csX0" fmla="*/ 0 w 74928"/>
                <a:gd name="csY0" fmla="*/ 35352 h 61703"/>
                <a:gd name="csX1" fmla="*/ 16554 w 74928"/>
                <a:gd name="csY1" fmla="*/ 58639 h 61703"/>
                <a:gd name="csX2" fmla="*/ 40589 w 74928"/>
                <a:gd name="csY2" fmla="*/ 54711 h 61703"/>
                <a:gd name="csX3" fmla="*/ 52467 w 74928"/>
                <a:gd name="csY3" fmla="*/ 46388 h 61703"/>
                <a:gd name="csX4" fmla="*/ 56488 w 74928"/>
                <a:gd name="csY4" fmla="*/ 33481 h 61703"/>
                <a:gd name="csX5" fmla="*/ 72387 w 74928"/>
                <a:gd name="csY5" fmla="*/ 12532 h 61703"/>
                <a:gd name="csX6" fmla="*/ 71546 w 74928"/>
                <a:gd name="csY6" fmla="*/ 2151 h 61703"/>
                <a:gd name="csX7" fmla="*/ 64251 w 74928"/>
                <a:gd name="csY7" fmla="*/ 0 h 61703"/>
                <a:gd name="csX8" fmla="*/ 64251 w 74928"/>
                <a:gd name="csY8" fmla="*/ 842 h 61703"/>
                <a:gd name="csX9" fmla="*/ 63409 w 74928"/>
                <a:gd name="csY9" fmla="*/ 19733 h 61703"/>
                <a:gd name="csX10" fmla="*/ 53870 w 74928"/>
                <a:gd name="csY10" fmla="*/ 23568 h 61703"/>
                <a:gd name="csX11" fmla="*/ 38344 w 74928"/>
                <a:gd name="csY11" fmla="*/ 6734 h 61703"/>
                <a:gd name="csX12" fmla="*/ 16460 w 74928"/>
                <a:gd name="csY12" fmla="*/ 17302 h 61703"/>
                <a:gd name="csX13" fmla="*/ 6172 w 74928"/>
                <a:gd name="csY13" fmla="*/ 19827 h 61703"/>
                <a:gd name="csX14" fmla="*/ 5892 w 74928"/>
                <a:gd name="csY14" fmla="*/ 27215 h 61703"/>
                <a:gd name="csX15" fmla="*/ 94 w 74928"/>
                <a:gd name="csY15" fmla="*/ 35165 h 61703"/>
                <a:gd name="csX16" fmla="*/ 0 w 74928"/>
                <a:gd name="csY16" fmla="*/ 35352 h 617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4928" h="61703">
                  <a:moveTo>
                    <a:pt x="0" y="35352"/>
                  </a:moveTo>
                  <a:cubicBezTo>
                    <a:pt x="468" y="34791"/>
                    <a:pt x="15806" y="58452"/>
                    <a:pt x="16554" y="58639"/>
                  </a:cubicBezTo>
                  <a:cubicBezTo>
                    <a:pt x="26748" y="60697"/>
                    <a:pt x="35071" y="66028"/>
                    <a:pt x="40589" y="54711"/>
                  </a:cubicBezTo>
                  <a:cubicBezTo>
                    <a:pt x="43021" y="49568"/>
                    <a:pt x="48258" y="49661"/>
                    <a:pt x="52467" y="46388"/>
                  </a:cubicBezTo>
                  <a:cubicBezTo>
                    <a:pt x="56582" y="43208"/>
                    <a:pt x="54244" y="37316"/>
                    <a:pt x="56488" y="33481"/>
                  </a:cubicBezTo>
                  <a:cubicBezTo>
                    <a:pt x="60697" y="26561"/>
                    <a:pt x="82207" y="23474"/>
                    <a:pt x="72387" y="12532"/>
                  </a:cubicBezTo>
                  <a:cubicBezTo>
                    <a:pt x="69582" y="9539"/>
                    <a:pt x="65560" y="3086"/>
                    <a:pt x="71546" y="2151"/>
                  </a:cubicBezTo>
                  <a:cubicBezTo>
                    <a:pt x="69020" y="1590"/>
                    <a:pt x="66589" y="935"/>
                    <a:pt x="64251" y="0"/>
                  </a:cubicBezTo>
                  <a:cubicBezTo>
                    <a:pt x="64251" y="281"/>
                    <a:pt x="64251" y="561"/>
                    <a:pt x="64251" y="842"/>
                  </a:cubicBezTo>
                  <a:cubicBezTo>
                    <a:pt x="64625" y="5798"/>
                    <a:pt x="67056" y="15993"/>
                    <a:pt x="63409" y="19733"/>
                  </a:cubicBezTo>
                  <a:cubicBezTo>
                    <a:pt x="62286" y="20856"/>
                    <a:pt x="54337" y="23849"/>
                    <a:pt x="53870" y="23568"/>
                  </a:cubicBezTo>
                  <a:cubicBezTo>
                    <a:pt x="47790" y="20575"/>
                    <a:pt x="46388" y="6734"/>
                    <a:pt x="38344" y="6734"/>
                  </a:cubicBezTo>
                  <a:cubicBezTo>
                    <a:pt x="30675" y="6734"/>
                    <a:pt x="24316" y="16273"/>
                    <a:pt x="16460" y="17302"/>
                  </a:cubicBezTo>
                  <a:cubicBezTo>
                    <a:pt x="12813" y="17769"/>
                    <a:pt x="8510" y="15806"/>
                    <a:pt x="6172" y="19827"/>
                  </a:cubicBezTo>
                  <a:cubicBezTo>
                    <a:pt x="4956" y="21978"/>
                    <a:pt x="6547" y="24877"/>
                    <a:pt x="5892" y="27215"/>
                  </a:cubicBezTo>
                  <a:cubicBezTo>
                    <a:pt x="5050" y="29834"/>
                    <a:pt x="1777" y="32920"/>
                    <a:pt x="94" y="35165"/>
                  </a:cubicBezTo>
                  <a:lnTo>
                    <a:pt x="0" y="3535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3ACE2029-33D9-3D3E-B812-38DA58987965}"/>
                </a:ext>
              </a:extLst>
            </p:cNvPr>
            <p:cNvSpPr>
              <a:spLocks/>
            </p:cNvSpPr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3535005 w 3535846"/>
                <a:gd name="csY0" fmla="*/ 1219267 h 2132337"/>
                <a:gd name="csX1" fmla="*/ 3534818 w 3535846"/>
                <a:gd name="csY1" fmla="*/ 1218613 h 2132337"/>
                <a:gd name="csX2" fmla="*/ 3533976 w 3535846"/>
                <a:gd name="csY2" fmla="*/ 1218051 h 2132337"/>
                <a:gd name="csX3" fmla="*/ 3532386 w 3535846"/>
                <a:gd name="csY3" fmla="*/ 1217210 h 2132337"/>
                <a:gd name="csX4" fmla="*/ 3531451 w 3535846"/>
                <a:gd name="csY4" fmla="*/ 1216929 h 2132337"/>
                <a:gd name="csX5" fmla="*/ 3529674 w 3535846"/>
                <a:gd name="csY5" fmla="*/ 1216368 h 2132337"/>
                <a:gd name="csX6" fmla="*/ 3529393 w 3535846"/>
                <a:gd name="csY6" fmla="*/ 1215713 h 2132337"/>
                <a:gd name="csX7" fmla="*/ 3528926 w 3535846"/>
                <a:gd name="csY7" fmla="*/ 1214217 h 2132337"/>
                <a:gd name="csX8" fmla="*/ 3528926 w 3535846"/>
                <a:gd name="csY8" fmla="*/ 1213282 h 2132337"/>
                <a:gd name="csX9" fmla="*/ 3528552 w 3535846"/>
                <a:gd name="csY9" fmla="*/ 1210476 h 2132337"/>
                <a:gd name="csX10" fmla="*/ 3527616 w 3535846"/>
                <a:gd name="csY10" fmla="*/ 1210008 h 2132337"/>
                <a:gd name="csX11" fmla="*/ 3522566 w 3535846"/>
                <a:gd name="csY11" fmla="*/ 1191584 h 2132337"/>
                <a:gd name="csX12" fmla="*/ 3526775 w 3535846"/>
                <a:gd name="csY12" fmla="*/ 1182793 h 2132337"/>
                <a:gd name="csX13" fmla="*/ 3526588 w 3535846"/>
                <a:gd name="csY13" fmla="*/ 1181951 h 2132337"/>
                <a:gd name="csX14" fmla="*/ 3525746 w 3535846"/>
                <a:gd name="csY14" fmla="*/ 1178117 h 2132337"/>
                <a:gd name="csX15" fmla="*/ 3524343 w 3535846"/>
                <a:gd name="csY15" fmla="*/ 1176433 h 2132337"/>
                <a:gd name="csX16" fmla="*/ 3523315 w 3535846"/>
                <a:gd name="csY16" fmla="*/ 1174469 h 2132337"/>
                <a:gd name="csX17" fmla="*/ 3522005 w 3535846"/>
                <a:gd name="csY17" fmla="*/ 1171290 h 2132337"/>
                <a:gd name="csX18" fmla="*/ 3520696 w 3535846"/>
                <a:gd name="csY18" fmla="*/ 1168951 h 2132337"/>
                <a:gd name="csX19" fmla="*/ 3514804 w 3535846"/>
                <a:gd name="csY19" fmla="*/ 1154736 h 2132337"/>
                <a:gd name="csX20" fmla="*/ 3513962 w 3535846"/>
                <a:gd name="csY20" fmla="*/ 1152398 h 2132337"/>
                <a:gd name="csX21" fmla="*/ 3512653 w 3535846"/>
                <a:gd name="csY21" fmla="*/ 1148470 h 2132337"/>
                <a:gd name="csX22" fmla="*/ 3509566 w 3535846"/>
                <a:gd name="csY22" fmla="*/ 1137247 h 2132337"/>
                <a:gd name="csX23" fmla="*/ 3507228 w 3535846"/>
                <a:gd name="csY23" fmla="*/ 1130326 h 2132337"/>
                <a:gd name="csX24" fmla="*/ 3505265 w 3535846"/>
                <a:gd name="csY24" fmla="*/ 1122844 h 2132337"/>
                <a:gd name="csX25" fmla="*/ 3508164 w 3535846"/>
                <a:gd name="csY25" fmla="*/ 1115737 h 2132337"/>
                <a:gd name="csX26" fmla="*/ 3512185 w 3535846"/>
                <a:gd name="csY26" fmla="*/ 1105917 h 2132337"/>
                <a:gd name="csX27" fmla="*/ 3507696 w 3535846"/>
                <a:gd name="csY27" fmla="*/ 1100773 h 2132337"/>
                <a:gd name="csX28" fmla="*/ 3504890 w 3535846"/>
                <a:gd name="csY28" fmla="*/ 1076363 h 2132337"/>
                <a:gd name="csX29" fmla="*/ 3505171 w 3535846"/>
                <a:gd name="csY29" fmla="*/ 1071594 h 2132337"/>
                <a:gd name="csX30" fmla="*/ 3502365 w 3535846"/>
                <a:gd name="csY30" fmla="*/ 1062241 h 2132337"/>
                <a:gd name="csX31" fmla="*/ 3502552 w 3535846"/>
                <a:gd name="csY31" fmla="*/ 1058968 h 2132337"/>
                <a:gd name="csX32" fmla="*/ 3500869 w 3535846"/>
                <a:gd name="csY32" fmla="*/ 1049241 h 2132337"/>
                <a:gd name="csX33" fmla="*/ 3497876 w 3535846"/>
                <a:gd name="csY33" fmla="*/ 1045407 h 2132337"/>
                <a:gd name="csX34" fmla="*/ 3496380 w 3535846"/>
                <a:gd name="csY34" fmla="*/ 1045033 h 2132337"/>
                <a:gd name="csX35" fmla="*/ 3494790 w 3535846"/>
                <a:gd name="csY35" fmla="*/ 1035119 h 2132337"/>
                <a:gd name="csX36" fmla="*/ 3493200 w 3535846"/>
                <a:gd name="csY36" fmla="*/ 1026328 h 2132337"/>
                <a:gd name="csX37" fmla="*/ 3492078 w 3535846"/>
                <a:gd name="csY37" fmla="*/ 1020530 h 2132337"/>
                <a:gd name="csX38" fmla="*/ 3493855 w 3535846"/>
                <a:gd name="csY38" fmla="*/ 1020530 h 2132337"/>
                <a:gd name="csX39" fmla="*/ 3495258 w 3535846"/>
                <a:gd name="csY39" fmla="*/ 1017724 h 2132337"/>
                <a:gd name="csX40" fmla="*/ 3497128 w 3535846"/>
                <a:gd name="csY40" fmla="*/ 1013702 h 2132337"/>
                <a:gd name="csX41" fmla="*/ 3497689 w 3535846"/>
                <a:gd name="csY41" fmla="*/ 1010803 h 2132337"/>
                <a:gd name="csX42" fmla="*/ 3497502 w 3535846"/>
                <a:gd name="csY42" fmla="*/ 1009307 h 2132337"/>
                <a:gd name="csX43" fmla="*/ 3497689 w 3535846"/>
                <a:gd name="csY43" fmla="*/ 1004724 h 2132337"/>
                <a:gd name="csX44" fmla="*/ 3497876 w 3535846"/>
                <a:gd name="csY44" fmla="*/ 999487 h 2132337"/>
                <a:gd name="csX45" fmla="*/ 3496660 w 3535846"/>
                <a:gd name="csY45" fmla="*/ 995278 h 2132337"/>
                <a:gd name="csX46" fmla="*/ 3494790 w 3535846"/>
                <a:gd name="csY46" fmla="*/ 986300 h 2132337"/>
                <a:gd name="csX47" fmla="*/ 3491517 w 3535846"/>
                <a:gd name="csY47" fmla="*/ 981998 h 2132337"/>
                <a:gd name="csX48" fmla="*/ 3488617 w 3535846"/>
                <a:gd name="csY48" fmla="*/ 975358 h 2132337"/>
                <a:gd name="csX49" fmla="*/ 3487401 w 3535846"/>
                <a:gd name="csY49" fmla="*/ 964415 h 2132337"/>
                <a:gd name="csX50" fmla="*/ 3487121 w 3535846"/>
                <a:gd name="csY50" fmla="*/ 961797 h 2132337"/>
                <a:gd name="csX51" fmla="*/ 3487121 w 3535846"/>
                <a:gd name="csY51" fmla="*/ 958430 h 2132337"/>
                <a:gd name="csX52" fmla="*/ 3480668 w 3535846"/>
                <a:gd name="csY52" fmla="*/ 948516 h 2132337"/>
                <a:gd name="csX53" fmla="*/ 3477582 w 3535846"/>
                <a:gd name="csY53" fmla="*/ 943934 h 2132337"/>
                <a:gd name="csX54" fmla="*/ 3474589 w 3535846"/>
                <a:gd name="csY54" fmla="*/ 937855 h 2132337"/>
                <a:gd name="csX55" fmla="*/ 3473186 w 3535846"/>
                <a:gd name="csY55" fmla="*/ 930560 h 2132337"/>
                <a:gd name="csX56" fmla="*/ 3468229 w 3535846"/>
                <a:gd name="csY56" fmla="*/ 915035 h 2132337"/>
                <a:gd name="csX57" fmla="*/ 3465610 w 3535846"/>
                <a:gd name="csY57" fmla="*/ 912229 h 2132337"/>
                <a:gd name="csX58" fmla="*/ 3442791 w 3535846"/>
                <a:gd name="csY58" fmla="*/ 888755 h 2132337"/>
                <a:gd name="csX59" fmla="*/ 3435683 w 3535846"/>
                <a:gd name="csY59" fmla="*/ 880338 h 2132337"/>
                <a:gd name="csX60" fmla="*/ 3434935 w 3535846"/>
                <a:gd name="csY60" fmla="*/ 877345 h 2132337"/>
                <a:gd name="csX61" fmla="*/ 3432877 w 3535846"/>
                <a:gd name="csY61" fmla="*/ 870892 h 2132337"/>
                <a:gd name="csX62" fmla="*/ 3429978 w 3535846"/>
                <a:gd name="csY62" fmla="*/ 859669 h 2132337"/>
                <a:gd name="csX63" fmla="*/ 3429230 w 3535846"/>
                <a:gd name="csY63" fmla="*/ 846014 h 2132337"/>
                <a:gd name="csX64" fmla="*/ 3426237 w 3535846"/>
                <a:gd name="csY64" fmla="*/ 840684 h 2132337"/>
                <a:gd name="csX65" fmla="*/ 3425676 w 3535846"/>
                <a:gd name="csY65" fmla="*/ 839748 h 2132337"/>
                <a:gd name="csX66" fmla="*/ 3422029 w 3535846"/>
                <a:gd name="csY66" fmla="*/ 838252 h 2132337"/>
                <a:gd name="csX67" fmla="*/ 3416043 w 3535846"/>
                <a:gd name="csY67" fmla="*/ 835633 h 2132337"/>
                <a:gd name="csX68" fmla="*/ 3410806 w 3535846"/>
                <a:gd name="csY68" fmla="*/ 827310 h 2132337"/>
                <a:gd name="csX69" fmla="*/ 3418755 w 3535846"/>
                <a:gd name="csY69" fmla="*/ 820763 h 2132337"/>
                <a:gd name="csX70" fmla="*/ 3422122 w 3535846"/>
                <a:gd name="csY70" fmla="*/ 818425 h 2132337"/>
                <a:gd name="csX71" fmla="*/ 3422402 w 3535846"/>
                <a:gd name="csY71" fmla="*/ 817864 h 2132337"/>
                <a:gd name="csX72" fmla="*/ 3421748 w 3535846"/>
                <a:gd name="csY72" fmla="*/ 817490 h 2132337"/>
                <a:gd name="csX73" fmla="*/ 3421280 w 3535846"/>
                <a:gd name="csY73" fmla="*/ 817490 h 2132337"/>
                <a:gd name="csX74" fmla="*/ 3420813 w 3535846"/>
                <a:gd name="csY74" fmla="*/ 817116 h 2132337"/>
                <a:gd name="csX75" fmla="*/ 3420064 w 3535846"/>
                <a:gd name="csY75" fmla="*/ 816555 h 2132337"/>
                <a:gd name="csX76" fmla="*/ 3419878 w 3535846"/>
                <a:gd name="csY76" fmla="*/ 816180 h 2132337"/>
                <a:gd name="csX77" fmla="*/ 3418755 w 3535846"/>
                <a:gd name="csY77" fmla="*/ 815245 h 2132337"/>
                <a:gd name="csX78" fmla="*/ 3418101 w 3535846"/>
                <a:gd name="csY78" fmla="*/ 815058 h 2132337"/>
                <a:gd name="csX79" fmla="*/ 3417259 w 3535846"/>
                <a:gd name="csY79" fmla="*/ 814497 h 2132337"/>
                <a:gd name="csX80" fmla="*/ 3416604 w 3535846"/>
                <a:gd name="csY80" fmla="*/ 814310 h 2132337"/>
                <a:gd name="csX81" fmla="*/ 3414733 w 3535846"/>
                <a:gd name="csY81" fmla="*/ 813749 h 2132337"/>
                <a:gd name="csX82" fmla="*/ 3413331 w 3535846"/>
                <a:gd name="csY82" fmla="*/ 813188 h 2132337"/>
                <a:gd name="csX83" fmla="*/ 3413050 w 3535846"/>
                <a:gd name="csY83" fmla="*/ 812627 h 2132337"/>
                <a:gd name="csX84" fmla="*/ 3412770 w 3535846"/>
                <a:gd name="csY84" fmla="*/ 811691 h 2132337"/>
                <a:gd name="csX85" fmla="*/ 3412489 w 3535846"/>
                <a:gd name="csY85" fmla="*/ 811411 h 2132337"/>
                <a:gd name="csX86" fmla="*/ 3411648 w 3535846"/>
                <a:gd name="csY86" fmla="*/ 809260 h 2132337"/>
                <a:gd name="csX87" fmla="*/ 3411273 w 3535846"/>
                <a:gd name="csY87" fmla="*/ 808605 h 2132337"/>
                <a:gd name="csX88" fmla="*/ 3411273 w 3535846"/>
                <a:gd name="csY88" fmla="*/ 806735 h 2132337"/>
                <a:gd name="csX89" fmla="*/ 3411460 w 3535846"/>
                <a:gd name="csY89" fmla="*/ 806361 h 2132337"/>
                <a:gd name="csX90" fmla="*/ 3411460 w 3535846"/>
                <a:gd name="csY90" fmla="*/ 806173 h 2132337"/>
                <a:gd name="csX91" fmla="*/ 3411648 w 3535846"/>
                <a:gd name="csY91" fmla="*/ 804771 h 2132337"/>
                <a:gd name="csX92" fmla="*/ 3411834 w 3535846"/>
                <a:gd name="csY92" fmla="*/ 804303 h 2132337"/>
                <a:gd name="csX93" fmla="*/ 3411834 w 3535846"/>
                <a:gd name="csY93" fmla="*/ 803648 h 2132337"/>
                <a:gd name="csX94" fmla="*/ 3411741 w 3535846"/>
                <a:gd name="csY94" fmla="*/ 803181 h 2132337"/>
                <a:gd name="csX95" fmla="*/ 3412676 w 3535846"/>
                <a:gd name="csY95" fmla="*/ 801591 h 2132337"/>
                <a:gd name="csX96" fmla="*/ 3413144 w 3535846"/>
                <a:gd name="csY96" fmla="*/ 800656 h 2132337"/>
                <a:gd name="csX97" fmla="*/ 3413518 w 3535846"/>
                <a:gd name="csY97" fmla="*/ 800188 h 2132337"/>
                <a:gd name="csX98" fmla="*/ 3413705 w 3535846"/>
                <a:gd name="csY98" fmla="*/ 799627 h 2132337"/>
                <a:gd name="csX99" fmla="*/ 3430259 w 3535846"/>
                <a:gd name="csY99" fmla="*/ 765397 h 2132337"/>
                <a:gd name="csX100" fmla="*/ 3430539 w 3535846"/>
                <a:gd name="csY100" fmla="*/ 761376 h 2132337"/>
                <a:gd name="csX101" fmla="*/ 3430259 w 3535846"/>
                <a:gd name="csY101" fmla="*/ 760347 h 2132337"/>
                <a:gd name="csX102" fmla="*/ 3416510 w 3535846"/>
                <a:gd name="csY102" fmla="*/ 734254 h 2132337"/>
                <a:gd name="csX103" fmla="*/ 3415763 w 3535846"/>
                <a:gd name="csY103" fmla="*/ 734254 h 2132337"/>
                <a:gd name="csX104" fmla="*/ 3403043 w 3535846"/>
                <a:gd name="csY104" fmla="*/ 728175 h 2132337"/>
                <a:gd name="csX105" fmla="*/ 3395936 w 3535846"/>
                <a:gd name="csY105" fmla="*/ 716017 h 2132337"/>
                <a:gd name="csX106" fmla="*/ 3385648 w 3535846"/>
                <a:gd name="csY106" fmla="*/ 712650 h 2132337"/>
                <a:gd name="csX107" fmla="*/ 3363857 w 3535846"/>
                <a:gd name="csY107" fmla="*/ 707600 h 2132337"/>
                <a:gd name="csX108" fmla="*/ 3352914 w 3535846"/>
                <a:gd name="csY108" fmla="*/ 709283 h 2132337"/>
                <a:gd name="csX109" fmla="*/ 3346181 w 3535846"/>
                <a:gd name="csY109" fmla="*/ 710312 h 2132337"/>
                <a:gd name="csX110" fmla="*/ 3321678 w 3535846"/>
                <a:gd name="csY110" fmla="*/ 543840 h 2132337"/>
                <a:gd name="csX111" fmla="*/ 3321865 w 3535846"/>
                <a:gd name="csY111" fmla="*/ 542718 h 2132337"/>
                <a:gd name="csX112" fmla="*/ 3321584 w 3535846"/>
                <a:gd name="csY112" fmla="*/ 541595 h 2132337"/>
                <a:gd name="csX113" fmla="*/ 3321584 w 3535846"/>
                <a:gd name="csY113" fmla="*/ 540099 h 2132337"/>
                <a:gd name="csX114" fmla="*/ 3320930 w 3535846"/>
                <a:gd name="csY114" fmla="*/ 539444 h 2132337"/>
                <a:gd name="csX115" fmla="*/ 3319714 w 3535846"/>
                <a:gd name="csY115" fmla="*/ 538602 h 2132337"/>
                <a:gd name="csX116" fmla="*/ 3318498 w 3535846"/>
                <a:gd name="csY116" fmla="*/ 537761 h 2132337"/>
                <a:gd name="csX117" fmla="*/ 3317188 w 3535846"/>
                <a:gd name="csY117" fmla="*/ 536825 h 2132337"/>
                <a:gd name="csX118" fmla="*/ 3316347 w 3535846"/>
                <a:gd name="csY118" fmla="*/ 535890 h 2132337"/>
                <a:gd name="csX119" fmla="*/ 3315879 w 3535846"/>
                <a:gd name="csY119" fmla="*/ 534581 h 2132337"/>
                <a:gd name="csX120" fmla="*/ 3315692 w 3535846"/>
                <a:gd name="csY120" fmla="*/ 533739 h 2132337"/>
                <a:gd name="csX121" fmla="*/ 3314476 w 3535846"/>
                <a:gd name="csY121" fmla="*/ 530092 h 2132337"/>
                <a:gd name="csX122" fmla="*/ 3316347 w 3535846"/>
                <a:gd name="csY122" fmla="*/ 526444 h 2132337"/>
                <a:gd name="csX123" fmla="*/ 3316908 w 3535846"/>
                <a:gd name="csY123" fmla="*/ 523078 h 2132337"/>
                <a:gd name="csX124" fmla="*/ 3315038 w 3535846"/>
                <a:gd name="csY124" fmla="*/ 519991 h 2132337"/>
                <a:gd name="csX125" fmla="*/ 3312980 w 3535846"/>
                <a:gd name="csY125" fmla="*/ 516344 h 2132337"/>
                <a:gd name="csX126" fmla="*/ 3313261 w 3535846"/>
                <a:gd name="csY126" fmla="*/ 514286 h 2132337"/>
                <a:gd name="csX127" fmla="*/ 3313822 w 3535846"/>
                <a:gd name="csY127" fmla="*/ 509049 h 2132337"/>
                <a:gd name="csX128" fmla="*/ 3312232 w 3535846"/>
                <a:gd name="csY128" fmla="*/ 506991 h 2132337"/>
                <a:gd name="csX129" fmla="*/ 3308584 w 3535846"/>
                <a:gd name="csY129" fmla="*/ 500258 h 2132337"/>
                <a:gd name="csX130" fmla="*/ 3293527 w 3535846"/>
                <a:gd name="csY130" fmla="*/ 478373 h 2132337"/>
                <a:gd name="csX131" fmla="*/ 3293246 w 3535846"/>
                <a:gd name="csY131" fmla="*/ 474445 h 2132337"/>
                <a:gd name="csX132" fmla="*/ 3292499 w 3535846"/>
                <a:gd name="csY132" fmla="*/ 470237 h 2132337"/>
                <a:gd name="csX133" fmla="*/ 3287822 w 3535846"/>
                <a:gd name="csY133" fmla="*/ 467899 h 2132337"/>
                <a:gd name="csX134" fmla="*/ 3278470 w 3535846"/>
                <a:gd name="csY134" fmla="*/ 465841 h 2132337"/>
                <a:gd name="csX135" fmla="*/ 3272204 w 3535846"/>
                <a:gd name="csY135" fmla="*/ 466402 h 2132337"/>
                <a:gd name="csX136" fmla="*/ 3268276 w 3535846"/>
                <a:gd name="csY136" fmla="*/ 464064 h 2132337"/>
                <a:gd name="csX137" fmla="*/ 3267808 w 3535846"/>
                <a:gd name="csY137" fmla="*/ 457985 h 2132337"/>
                <a:gd name="csX138" fmla="*/ 3268837 w 3535846"/>
                <a:gd name="csY138" fmla="*/ 450410 h 2132337"/>
                <a:gd name="csX139" fmla="*/ 3268556 w 3535846"/>
                <a:gd name="csY139" fmla="*/ 441338 h 2132337"/>
                <a:gd name="csX140" fmla="*/ 3266499 w 3535846"/>
                <a:gd name="csY140" fmla="*/ 433575 h 2132337"/>
                <a:gd name="csX141" fmla="*/ 3263880 w 3535846"/>
                <a:gd name="csY141" fmla="*/ 427590 h 2132337"/>
                <a:gd name="csX142" fmla="*/ 3260233 w 3535846"/>
                <a:gd name="csY142" fmla="*/ 423943 h 2132337"/>
                <a:gd name="csX143" fmla="*/ 3259765 w 3535846"/>
                <a:gd name="csY143" fmla="*/ 420295 h 2132337"/>
                <a:gd name="csX144" fmla="*/ 3260513 w 3535846"/>
                <a:gd name="csY144" fmla="*/ 415058 h 2132337"/>
                <a:gd name="csX145" fmla="*/ 3264628 w 3535846"/>
                <a:gd name="csY145" fmla="*/ 410662 h 2132337"/>
                <a:gd name="csX146" fmla="*/ 3269118 w 3535846"/>
                <a:gd name="csY146" fmla="*/ 408231 h 2132337"/>
                <a:gd name="csX147" fmla="*/ 3269585 w 3535846"/>
                <a:gd name="csY147" fmla="*/ 408044 h 2132337"/>
                <a:gd name="csX148" fmla="*/ 3284175 w 3535846"/>
                <a:gd name="csY148" fmla="*/ 399907 h 2132337"/>
                <a:gd name="csX149" fmla="*/ 3285577 w 3535846"/>
                <a:gd name="csY149" fmla="*/ 398972 h 2132337"/>
                <a:gd name="csX150" fmla="*/ 3287542 w 3535846"/>
                <a:gd name="csY150" fmla="*/ 398317 h 2132337"/>
                <a:gd name="csX151" fmla="*/ 3294930 w 3535846"/>
                <a:gd name="csY151" fmla="*/ 396634 h 2132337"/>
                <a:gd name="csX152" fmla="*/ 3299326 w 3535846"/>
                <a:gd name="csY152" fmla="*/ 395979 h 2132337"/>
                <a:gd name="csX153" fmla="*/ 3304002 w 3535846"/>
                <a:gd name="csY153" fmla="*/ 394576 h 2132337"/>
                <a:gd name="csX154" fmla="*/ 3305030 w 3535846"/>
                <a:gd name="csY154" fmla="*/ 394576 h 2132337"/>
                <a:gd name="csX155" fmla="*/ 3308584 w 3535846"/>
                <a:gd name="csY155" fmla="*/ 393080 h 2132337"/>
                <a:gd name="csX156" fmla="*/ 3319059 w 3535846"/>
                <a:gd name="csY156" fmla="*/ 388310 h 2132337"/>
                <a:gd name="csX157" fmla="*/ 3320836 w 3535846"/>
                <a:gd name="csY157" fmla="*/ 386720 h 2132337"/>
                <a:gd name="csX158" fmla="*/ 3321958 w 3535846"/>
                <a:gd name="csY158" fmla="*/ 383073 h 2132337"/>
                <a:gd name="csX159" fmla="*/ 3323080 w 3535846"/>
                <a:gd name="csY159" fmla="*/ 379519 h 2132337"/>
                <a:gd name="csX160" fmla="*/ 3324016 w 3535846"/>
                <a:gd name="csY160" fmla="*/ 377087 h 2132337"/>
                <a:gd name="csX161" fmla="*/ 3327570 w 3535846"/>
                <a:gd name="csY161" fmla="*/ 369979 h 2132337"/>
                <a:gd name="csX162" fmla="*/ 3329253 w 3535846"/>
                <a:gd name="csY162" fmla="*/ 364555 h 2132337"/>
                <a:gd name="csX163" fmla="*/ 3328224 w 3535846"/>
                <a:gd name="csY163" fmla="*/ 360159 h 2132337"/>
                <a:gd name="csX164" fmla="*/ 3326541 w 3535846"/>
                <a:gd name="csY164" fmla="*/ 356044 h 2132337"/>
                <a:gd name="csX165" fmla="*/ 3322239 w 3535846"/>
                <a:gd name="csY165" fmla="*/ 348656 h 2132337"/>
                <a:gd name="csX166" fmla="*/ 3320088 w 3535846"/>
                <a:gd name="csY166" fmla="*/ 347908 h 2132337"/>
                <a:gd name="csX167" fmla="*/ 3317282 w 3535846"/>
                <a:gd name="csY167" fmla="*/ 347908 h 2132337"/>
                <a:gd name="csX168" fmla="*/ 3314944 w 3535846"/>
                <a:gd name="csY168" fmla="*/ 346599 h 2132337"/>
                <a:gd name="csX169" fmla="*/ 3313261 w 3535846"/>
                <a:gd name="csY169" fmla="*/ 343793 h 2132337"/>
                <a:gd name="csX170" fmla="*/ 3312793 w 3535846"/>
                <a:gd name="csY170" fmla="*/ 339210 h 2132337"/>
                <a:gd name="csX171" fmla="*/ 3295023 w 3535846"/>
                <a:gd name="csY171" fmla="*/ 344541 h 2132337"/>
                <a:gd name="csX172" fmla="*/ 3269024 w 3535846"/>
                <a:gd name="csY172" fmla="*/ 322656 h 2132337"/>
                <a:gd name="csX173" fmla="*/ 3252377 w 3535846"/>
                <a:gd name="csY173" fmla="*/ 327987 h 2132337"/>
                <a:gd name="csX174" fmla="*/ 3232550 w 3535846"/>
                <a:gd name="csY174" fmla="*/ 321534 h 2132337"/>
                <a:gd name="csX175" fmla="*/ 3229744 w 3535846"/>
                <a:gd name="csY175" fmla="*/ 284966 h 2132337"/>
                <a:gd name="csX176" fmla="*/ 3234139 w 3535846"/>
                <a:gd name="csY176" fmla="*/ 268506 h 2132337"/>
                <a:gd name="csX177" fmla="*/ 3233204 w 3535846"/>
                <a:gd name="csY177" fmla="*/ 250456 h 2132337"/>
                <a:gd name="csX178" fmla="*/ 3231895 w 3535846"/>
                <a:gd name="csY178" fmla="*/ 230910 h 2132337"/>
                <a:gd name="csX179" fmla="*/ 3218427 w 3535846"/>
                <a:gd name="csY179" fmla="*/ 221557 h 2132337"/>
                <a:gd name="csX180" fmla="*/ 3215248 w 3535846"/>
                <a:gd name="csY180" fmla="*/ 201076 h 2132337"/>
                <a:gd name="csX181" fmla="*/ 3227219 w 3535846"/>
                <a:gd name="csY181" fmla="*/ 190975 h 2132337"/>
                <a:gd name="csX182" fmla="*/ 3230492 w 3535846"/>
                <a:gd name="csY182" fmla="*/ 181342 h 2132337"/>
                <a:gd name="csX183" fmla="*/ 3234607 w 3535846"/>
                <a:gd name="csY183" fmla="*/ 173393 h 2132337"/>
                <a:gd name="csX184" fmla="*/ 3230399 w 3535846"/>
                <a:gd name="csY184" fmla="*/ 160393 h 2132337"/>
                <a:gd name="csX185" fmla="*/ 3212442 w 3535846"/>
                <a:gd name="csY185" fmla="*/ 154969 h 2132337"/>
                <a:gd name="csX186" fmla="*/ 3200004 w 3535846"/>
                <a:gd name="csY186" fmla="*/ 142436 h 2132337"/>
                <a:gd name="csX187" fmla="*/ 3193457 w 3535846"/>
                <a:gd name="csY187" fmla="*/ 121674 h 2132337"/>
                <a:gd name="csX188" fmla="*/ 3194766 w 3535846"/>
                <a:gd name="csY188" fmla="*/ 114473 h 2132337"/>
                <a:gd name="csX189" fmla="*/ 3202716 w 3535846"/>
                <a:gd name="csY189" fmla="*/ 112509 h 2132337"/>
                <a:gd name="csX190" fmla="*/ 3186162 w 3535846"/>
                <a:gd name="csY190" fmla="*/ 83891 h 2132337"/>
                <a:gd name="csX191" fmla="*/ 3167270 w 3535846"/>
                <a:gd name="csY191" fmla="*/ 64812 h 2132337"/>
                <a:gd name="csX192" fmla="*/ 3161097 w 3535846"/>
                <a:gd name="csY192" fmla="*/ 53776 h 2132337"/>
                <a:gd name="csX193" fmla="*/ 3148846 w 3535846"/>
                <a:gd name="csY193" fmla="*/ 48539 h 2132337"/>
                <a:gd name="csX194" fmla="*/ 3138465 w 3535846"/>
                <a:gd name="csY194" fmla="*/ 61071 h 2132337"/>
                <a:gd name="csX195" fmla="*/ 3129300 w 3535846"/>
                <a:gd name="csY195" fmla="*/ 72668 h 2132337"/>
                <a:gd name="csX196" fmla="*/ 3125839 w 3535846"/>
                <a:gd name="csY196" fmla="*/ 60977 h 2132337"/>
                <a:gd name="csX197" fmla="*/ 3123127 w 3535846"/>
                <a:gd name="csY197" fmla="*/ 49006 h 2132337"/>
                <a:gd name="csX198" fmla="*/ 3112091 w 3535846"/>
                <a:gd name="csY198" fmla="*/ 53870 h 2132337"/>
                <a:gd name="csX199" fmla="*/ 3110128 w 3535846"/>
                <a:gd name="csY199" fmla="*/ 40776 h 2132337"/>
                <a:gd name="csX200" fmla="*/ 3116300 w 3535846"/>
                <a:gd name="csY200" fmla="*/ 14964 h 2132337"/>
                <a:gd name="csX201" fmla="*/ 3099185 w 3535846"/>
                <a:gd name="csY201" fmla="*/ 16741 h 2132337"/>
                <a:gd name="csX202" fmla="*/ 3094883 w 3535846"/>
                <a:gd name="csY202" fmla="*/ 0 h 2132337"/>
                <a:gd name="csX203" fmla="*/ 3091423 w 3535846"/>
                <a:gd name="csY203" fmla="*/ 20949 h 2132337"/>
                <a:gd name="csX204" fmla="*/ 3077768 w 3535846"/>
                <a:gd name="csY204" fmla="*/ 34230 h 2132337"/>
                <a:gd name="csX205" fmla="*/ 3065236 w 3535846"/>
                <a:gd name="csY205" fmla="*/ 46949 h 2132337"/>
                <a:gd name="csX206" fmla="*/ 3054200 w 3535846"/>
                <a:gd name="csY206" fmla="*/ 61726 h 2132337"/>
                <a:gd name="csX207" fmla="*/ 3061589 w 3535846"/>
                <a:gd name="csY207" fmla="*/ 71826 h 2132337"/>
                <a:gd name="csX208" fmla="*/ 3077020 w 3535846"/>
                <a:gd name="csY208" fmla="*/ 79215 h 2132337"/>
                <a:gd name="csX209" fmla="*/ 3090487 w 3535846"/>
                <a:gd name="csY209" fmla="*/ 101099 h 2132337"/>
                <a:gd name="csX210" fmla="*/ 3073933 w 3535846"/>
                <a:gd name="csY210" fmla="*/ 119336 h 2132337"/>
                <a:gd name="csX211" fmla="*/ 3076085 w 3535846"/>
                <a:gd name="csY211" fmla="*/ 143652 h 2132337"/>
                <a:gd name="csX212" fmla="*/ 3078890 w 3535846"/>
                <a:gd name="csY212" fmla="*/ 173673 h 2132337"/>
                <a:gd name="csX213" fmla="*/ 3091610 w 3535846"/>
                <a:gd name="csY213" fmla="*/ 195090 h 2132337"/>
                <a:gd name="csX214" fmla="*/ 3111998 w 3535846"/>
                <a:gd name="csY214" fmla="*/ 212953 h 2132337"/>
                <a:gd name="csX215" fmla="*/ 3127055 w 3535846"/>
                <a:gd name="csY215" fmla="*/ 234557 h 2132337"/>
                <a:gd name="csX216" fmla="*/ 3119667 w 3535846"/>
                <a:gd name="csY216" fmla="*/ 251111 h 2132337"/>
                <a:gd name="csX217" fmla="*/ 3116861 w 3535846"/>
                <a:gd name="csY217" fmla="*/ 256722 h 2132337"/>
                <a:gd name="csX218" fmla="*/ 3116487 w 3535846"/>
                <a:gd name="csY218" fmla="*/ 258125 h 2132337"/>
                <a:gd name="csX219" fmla="*/ 3115084 w 3535846"/>
                <a:gd name="csY219" fmla="*/ 267197 h 2132337"/>
                <a:gd name="csX220" fmla="*/ 3114804 w 3535846"/>
                <a:gd name="csY220" fmla="*/ 275801 h 2132337"/>
                <a:gd name="csX221" fmla="*/ 3110501 w 3535846"/>
                <a:gd name="csY221" fmla="*/ 281132 h 2132337"/>
                <a:gd name="csX222" fmla="*/ 3122005 w 3535846"/>
                <a:gd name="csY222" fmla="*/ 284873 h 2132337"/>
                <a:gd name="csX223" fmla="*/ 3105358 w 3535846"/>
                <a:gd name="csY223" fmla="*/ 316671 h 2132337"/>
                <a:gd name="csX224" fmla="*/ 3083473 w 3535846"/>
                <a:gd name="csY224" fmla="*/ 338275 h 2132337"/>
                <a:gd name="csX225" fmla="*/ 3051021 w 3535846"/>
                <a:gd name="csY225" fmla="*/ 347440 h 2132337"/>
                <a:gd name="csX226" fmla="*/ 3022589 w 3535846"/>
                <a:gd name="csY226" fmla="*/ 330512 h 2132337"/>
                <a:gd name="csX227" fmla="*/ 3005475 w 3535846"/>
                <a:gd name="csY227" fmla="*/ 327052 h 2132337"/>
                <a:gd name="csX228" fmla="*/ 2996122 w 3535846"/>
                <a:gd name="csY228" fmla="*/ 311901 h 2132337"/>
                <a:gd name="csX229" fmla="*/ 2989014 w 3535846"/>
                <a:gd name="csY229" fmla="*/ 302081 h 2132337"/>
                <a:gd name="csX230" fmla="*/ 2975547 w 3535846"/>
                <a:gd name="csY230" fmla="*/ 299743 h 2132337"/>
                <a:gd name="csX231" fmla="*/ 2966569 w 3535846"/>
                <a:gd name="csY231" fmla="*/ 267852 h 2132337"/>
                <a:gd name="csX232" fmla="*/ 2957216 w 3535846"/>
                <a:gd name="csY232" fmla="*/ 252981 h 2132337"/>
                <a:gd name="csX233" fmla="*/ 2953756 w 3535846"/>
                <a:gd name="csY233" fmla="*/ 239046 h 2132337"/>
                <a:gd name="csX234" fmla="*/ 2936454 w 3535846"/>
                <a:gd name="csY234" fmla="*/ 246622 h 2132337"/>
                <a:gd name="csX235" fmla="*/ 2920929 w 3535846"/>
                <a:gd name="csY235" fmla="*/ 239701 h 2132337"/>
                <a:gd name="csX236" fmla="*/ 2905498 w 3535846"/>
                <a:gd name="csY236" fmla="*/ 210054 h 2132337"/>
                <a:gd name="csX237" fmla="*/ 2905498 w 3535846"/>
                <a:gd name="csY237" fmla="*/ 202572 h 2132337"/>
                <a:gd name="csX238" fmla="*/ 2899512 w 3535846"/>
                <a:gd name="csY238" fmla="*/ 196306 h 2132337"/>
                <a:gd name="csX239" fmla="*/ 2893620 w 3535846"/>
                <a:gd name="csY239" fmla="*/ 202292 h 2132337"/>
                <a:gd name="csX240" fmla="*/ 2887167 w 3535846"/>
                <a:gd name="csY240" fmla="*/ 205565 h 2132337"/>
                <a:gd name="csX241" fmla="*/ 2869023 w 3535846"/>
                <a:gd name="csY241" fmla="*/ 213140 h 2132337"/>
                <a:gd name="csX242" fmla="*/ 2853312 w 3535846"/>
                <a:gd name="csY242" fmla="*/ 207809 h 2132337"/>
                <a:gd name="csX243" fmla="*/ 2816650 w 3535846"/>
                <a:gd name="csY243" fmla="*/ 182184 h 2132337"/>
                <a:gd name="csX244" fmla="*/ 2821327 w 3535846"/>
                <a:gd name="csY244" fmla="*/ 161702 h 2132337"/>
                <a:gd name="csX245" fmla="*/ 2823665 w 3535846"/>
                <a:gd name="csY245" fmla="*/ 151882 h 2132337"/>
                <a:gd name="csX246" fmla="*/ 2825628 w 3535846"/>
                <a:gd name="csY246" fmla="*/ 143185 h 2132337"/>
                <a:gd name="csX247" fmla="*/ 2814874 w 3535846"/>
                <a:gd name="csY247" fmla="*/ 124854 h 2132337"/>
                <a:gd name="csX248" fmla="*/ 2816931 w 3535846"/>
                <a:gd name="csY248" fmla="*/ 113257 h 2132337"/>
                <a:gd name="csX249" fmla="*/ 2821981 w 3535846"/>
                <a:gd name="csY249" fmla="*/ 107833 h 2132337"/>
                <a:gd name="csX250" fmla="*/ 2804212 w 3535846"/>
                <a:gd name="csY250" fmla="*/ 92775 h 2132337"/>
                <a:gd name="csX251" fmla="*/ 2785974 w 3535846"/>
                <a:gd name="csY251" fmla="*/ 94272 h 2132337"/>
                <a:gd name="csX252" fmla="*/ 2790370 w 3535846"/>
                <a:gd name="csY252" fmla="*/ 105401 h 2132337"/>
                <a:gd name="csX253" fmla="*/ 2793363 w 3535846"/>
                <a:gd name="csY253" fmla="*/ 120365 h 2132337"/>
                <a:gd name="csX254" fmla="*/ 2781953 w 3535846"/>
                <a:gd name="csY254" fmla="*/ 131962 h 2132337"/>
                <a:gd name="csX255" fmla="*/ 2780924 w 3535846"/>
                <a:gd name="csY255" fmla="*/ 150292 h 2132337"/>
                <a:gd name="csX256" fmla="*/ 2780924 w 3535846"/>
                <a:gd name="csY256" fmla="*/ 165911 h 2132337"/>
                <a:gd name="csX257" fmla="*/ 2782701 w 3535846"/>
                <a:gd name="csY257" fmla="*/ 183306 h 2132337"/>
                <a:gd name="csX258" fmla="*/ 2779802 w 3535846"/>
                <a:gd name="csY258" fmla="*/ 199579 h 2132337"/>
                <a:gd name="csX259" fmla="*/ 2782327 w 3535846"/>
                <a:gd name="csY259" fmla="*/ 209773 h 2132337"/>
                <a:gd name="csX260" fmla="*/ 2781392 w 3535846"/>
                <a:gd name="csY260" fmla="*/ 217349 h 2132337"/>
                <a:gd name="csX261" fmla="*/ 2785226 w 3535846"/>
                <a:gd name="csY261" fmla="*/ 233061 h 2132337"/>
                <a:gd name="csX262" fmla="*/ 2793831 w 3535846"/>
                <a:gd name="csY262" fmla="*/ 246622 h 2132337"/>
                <a:gd name="csX263" fmla="*/ 2795140 w 3535846"/>
                <a:gd name="csY263" fmla="*/ 263175 h 2132337"/>
                <a:gd name="csX264" fmla="*/ 2803370 w 3535846"/>
                <a:gd name="csY264" fmla="*/ 279823 h 2132337"/>
                <a:gd name="csX265" fmla="*/ 2810010 w 3535846"/>
                <a:gd name="csY265" fmla="*/ 294319 h 2132337"/>
                <a:gd name="csX266" fmla="*/ 2835729 w 3535846"/>
                <a:gd name="csY266" fmla="*/ 316577 h 2132337"/>
                <a:gd name="csX267" fmla="*/ 2832175 w 3535846"/>
                <a:gd name="csY267" fmla="*/ 334347 h 2132337"/>
                <a:gd name="csX268" fmla="*/ 2834700 w 3535846"/>
                <a:gd name="csY268" fmla="*/ 350152 h 2132337"/>
                <a:gd name="csX269" fmla="*/ 2844239 w 3535846"/>
                <a:gd name="csY269" fmla="*/ 364649 h 2132337"/>
                <a:gd name="csX270" fmla="*/ 2865282 w 3535846"/>
                <a:gd name="csY270" fmla="*/ 395231 h 2132337"/>
                <a:gd name="csX271" fmla="*/ 2884268 w 3535846"/>
                <a:gd name="csY271" fmla="*/ 421417 h 2132337"/>
                <a:gd name="csX272" fmla="*/ 2874448 w 3535846"/>
                <a:gd name="csY272" fmla="*/ 458079 h 2132337"/>
                <a:gd name="csX273" fmla="*/ 2864908 w 3535846"/>
                <a:gd name="csY273" fmla="*/ 474165 h 2132337"/>
                <a:gd name="csX274" fmla="*/ 2859765 w 3535846"/>
                <a:gd name="csY274" fmla="*/ 481085 h 2132337"/>
                <a:gd name="csX275" fmla="*/ 2853685 w 3535846"/>
                <a:gd name="csY275" fmla="*/ 484733 h 2132337"/>
                <a:gd name="csX276" fmla="*/ 2823665 w 3535846"/>
                <a:gd name="csY276" fmla="*/ 488380 h 2132337"/>
                <a:gd name="csX277" fmla="*/ 2808794 w 3535846"/>
                <a:gd name="csY277" fmla="*/ 495114 h 2132337"/>
                <a:gd name="csX278" fmla="*/ 2789155 w 3535846"/>
                <a:gd name="csY278" fmla="*/ 491747 h 2132337"/>
                <a:gd name="csX279" fmla="*/ 2770636 w 3535846"/>
                <a:gd name="csY279" fmla="*/ 492215 h 2132337"/>
                <a:gd name="csX280" fmla="*/ 2753241 w 3535846"/>
                <a:gd name="csY280" fmla="*/ 491841 h 2132337"/>
                <a:gd name="csX281" fmla="*/ 2734817 w 3535846"/>
                <a:gd name="csY281" fmla="*/ 497546 h 2132337"/>
                <a:gd name="csX282" fmla="*/ 2736501 w 3535846"/>
                <a:gd name="csY282" fmla="*/ 511761 h 2132337"/>
                <a:gd name="csX283" fmla="*/ 2739867 w 3535846"/>
                <a:gd name="csY283" fmla="*/ 530747 h 2132337"/>
                <a:gd name="csX284" fmla="*/ 2739494 w 3535846"/>
                <a:gd name="csY284" fmla="*/ 540941 h 2132337"/>
                <a:gd name="csX285" fmla="*/ 2731450 w 3535846"/>
                <a:gd name="csY285" fmla="*/ 545056 h 2132337"/>
                <a:gd name="csX286" fmla="*/ 2724249 w 3535846"/>
                <a:gd name="csY286" fmla="*/ 567314 h 2132337"/>
                <a:gd name="csX287" fmla="*/ 2703580 w 3535846"/>
                <a:gd name="csY287" fmla="*/ 576480 h 2132337"/>
                <a:gd name="csX288" fmla="*/ 2679732 w 3535846"/>
                <a:gd name="csY288" fmla="*/ 579940 h 2132337"/>
                <a:gd name="csX289" fmla="*/ 2658315 w 3535846"/>
                <a:gd name="csY289" fmla="*/ 581343 h 2132337"/>
                <a:gd name="csX290" fmla="*/ 2636804 w 3535846"/>
                <a:gd name="csY290" fmla="*/ 581343 h 2132337"/>
                <a:gd name="csX291" fmla="*/ 2614359 w 3535846"/>
                <a:gd name="csY291" fmla="*/ 578631 h 2132337"/>
                <a:gd name="csX292" fmla="*/ 2598179 w 3535846"/>
                <a:gd name="csY292" fmla="*/ 570962 h 2132337"/>
                <a:gd name="csX293" fmla="*/ 2585834 w 3535846"/>
                <a:gd name="csY293" fmla="*/ 572645 h 2132337"/>
                <a:gd name="csX294" fmla="*/ 2551885 w 3535846"/>
                <a:gd name="csY294" fmla="*/ 577041 h 2132337"/>
                <a:gd name="csX295" fmla="*/ 2540849 w 3535846"/>
                <a:gd name="csY295" fmla="*/ 574796 h 2132337"/>
                <a:gd name="csX296" fmla="*/ 2539446 w 3535846"/>
                <a:gd name="csY296" fmla="*/ 574048 h 2132337"/>
                <a:gd name="csX297" fmla="*/ 2524015 w 3535846"/>
                <a:gd name="csY297" fmla="*/ 572832 h 2132337"/>
                <a:gd name="csX298" fmla="*/ 2501569 w 3535846"/>
                <a:gd name="csY298" fmla="*/ 554221 h 2132337"/>
                <a:gd name="csX299" fmla="*/ 2473232 w 3535846"/>
                <a:gd name="csY299" fmla="*/ 541782 h 2132337"/>
                <a:gd name="csX300" fmla="*/ 2448635 w 3535846"/>
                <a:gd name="csY300" fmla="*/ 528315 h 2132337"/>
                <a:gd name="csX301" fmla="*/ 2445455 w 3535846"/>
                <a:gd name="csY301" fmla="*/ 512696 h 2132337"/>
                <a:gd name="csX302" fmla="*/ 2446764 w 3535846"/>
                <a:gd name="csY302" fmla="*/ 495769 h 2132337"/>
                <a:gd name="csX303" fmla="*/ 2433390 w 3535846"/>
                <a:gd name="csY303" fmla="*/ 471920 h 2132337"/>
                <a:gd name="csX304" fmla="*/ 2430024 w 3535846"/>
                <a:gd name="csY304" fmla="*/ 493711 h 2132337"/>
                <a:gd name="csX305" fmla="*/ 2417866 w 3535846"/>
                <a:gd name="csY305" fmla="*/ 509891 h 2132337"/>
                <a:gd name="csX306" fmla="*/ 2389341 w 3535846"/>
                <a:gd name="csY306" fmla="*/ 539444 h 2132337"/>
                <a:gd name="csX307" fmla="*/ 2357075 w 3535846"/>
                <a:gd name="csY307" fmla="*/ 556840 h 2132337"/>
                <a:gd name="csX308" fmla="*/ 2337622 w 3535846"/>
                <a:gd name="csY308" fmla="*/ 550948 h 2132337"/>
                <a:gd name="csX309" fmla="*/ 2319946 w 3535846"/>
                <a:gd name="csY309" fmla="*/ 546926 h 2132337"/>
                <a:gd name="csX310" fmla="*/ 2318730 w 3535846"/>
                <a:gd name="csY310" fmla="*/ 523078 h 2132337"/>
                <a:gd name="csX311" fmla="*/ 2315551 w 3535846"/>
                <a:gd name="csY311" fmla="*/ 501567 h 2132337"/>
                <a:gd name="csX312" fmla="*/ 2308256 w 3535846"/>
                <a:gd name="csY312" fmla="*/ 493524 h 2132337"/>
                <a:gd name="csX313" fmla="*/ 2307040 w 3535846"/>
                <a:gd name="csY313" fmla="*/ 484172 h 2132337"/>
                <a:gd name="csX314" fmla="*/ 2288242 w 3535846"/>
                <a:gd name="csY314" fmla="*/ 477812 h 2132337"/>
                <a:gd name="csX315" fmla="*/ 2267480 w 3535846"/>
                <a:gd name="csY315" fmla="*/ 466402 h 2132337"/>
                <a:gd name="csX316" fmla="*/ 2252984 w 3535846"/>
                <a:gd name="csY316" fmla="*/ 451345 h 2132337"/>
                <a:gd name="csX317" fmla="*/ 2238861 w 3535846"/>
                <a:gd name="csY317" fmla="*/ 436568 h 2132337"/>
                <a:gd name="csX318" fmla="*/ 2219969 w 3535846"/>
                <a:gd name="csY318" fmla="*/ 435446 h 2132337"/>
                <a:gd name="csX319" fmla="*/ 2233811 w 3535846"/>
                <a:gd name="csY319" fmla="*/ 443395 h 2132337"/>
                <a:gd name="csX320" fmla="*/ 2242789 w 3535846"/>
                <a:gd name="csY320" fmla="*/ 457330 h 2132337"/>
                <a:gd name="csX321" fmla="*/ 2239235 w 3535846"/>
                <a:gd name="csY321" fmla="*/ 468086 h 2132337"/>
                <a:gd name="csX322" fmla="*/ 2237833 w 3535846"/>
                <a:gd name="csY322" fmla="*/ 480057 h 2132337"/>
                <a:gd name="csX323" fmla="*/ 2229322 w 3535846"/>
                <a:gd name="csY323" fmla="*/ 487071 h 2132337"/>
                <a:gd name="csX324" fmla="*/ 2241293 w 3535846"/>
                <a:gd name="csY324" fmla="*/ 497546 h 2132337"/>
                <a:gd name="csX325" fmla="*/ 2251113 w 3535846"/>
                <a:gd name="csY325" fmla="*/ 510826 h 2132337"/>
                <a:gd name="csX326" fmla="*/ 2258782 w 3535846"/>
                <a:gd name="csY326" fmla="*/ 522610 h 2132337"/>
                <a:gd name="csX327" fmla="*/ 2266451 w 3535846"/>
                <a:gd name="csY327" fmla="*/ 532243 h 2132337"/>
                <a:gd name="csX328" fmla="*/ 2277861 w 3535846"/>
                <a:gd name="csY328" fmla="*/ 529063 h 2132337"/>
                <a:gd name="csX329" fmla="*/ 2290861 w 3535846"/>
                <a:gd name="csY329" fmla="*/ 555530 h 2132337"/>
                <a:gd name="csX330" fmla="*/ 2280667 w 3535846"/>
                <a:gd name="csY330" fmla="*/ 584336 h 2132337"/>
                <a:gd name="csX331" fmla="*/ 2261026 w 3535846"/>
                <a:gd name="csY331" fmla="*/ 606033 h 2132337"/>
                <a:gd name="csX332" fmla="*/ 2253825 w 3535846"/>
                <a:gd name="csY332" fmla="*/ 618191 h 2132337"/>
                <a:gd name="csX333" fmla="*/ 2244660 w 3535846"/>
                <a:gd name="csY333" fmla="*/ 627543 h 2132337"/>
                <a:gd name="csX334" fmla="*/ 2226610 w 3535846"/>
                <a:gd name="csY334" fmla="*/ 627637 h 2132337"/>
                <a:gd name="csX335" fmla="*/ 2207718 w 3535846"/>
                <a:gd name="csY335" fmla="*/ 618565 h 2132337"/>
                <a:gd name="csX336" fmla="*/ 2196402 w 3535846"/>
                <a:gd name="csY336" fmla="*/ 585832 h 2132337"/>
                <a:gd name="csX337" fmla="*/ 2186020 w 3535846"/>
                <a:gd name="csY337" fmla="*/ 595091 h 2132337"/>
                <a:gd name="csX338" fmla="*/ 2172179 w 3535846"/>
                <a:gd name="csY338" fmla="*/ 589947 h 2132337"/>
                <a:gd name="csX339" fmla="*/ 2160582 w 3535846"/>
                <a:gd name="csY339" fmla="*/ 581436 h 2132337"/>
                <a:gd name="csX340" fmla="*/ 2157589 w 3535846"/>
                <a:gd name="csY340" fmla="*/ 574609 h 2132337"/>
                <a:gd name="csX341" fmla="*/ 2156000 w 3535846"/>
                <a:gd name="csY341" fmla="*/ 568062 h 2132337"/>
                <a:gd name="csX342" fmla="*/ 2148143 w 3535846"/>
                <a:gd name="csY342" fmla="*/ 557307 h 2132337"/>
                <a:gd name="csX343" fmla="*/ 2148985 w 3535846"/>
                <a:gd name="csY343" fmla="*/ 543933 h 2132337"/>
                <a:gd name="csX344" fmla="*/ 2137575 w 3535846"/>
                <a:gd name="csY344" fmla="*/ 547955 h 2132337"/>
                <a:gd name="csX345" fmla="*/ 2135612 w 3535846"/>
                <a:gd name="csY345" fmla="*/ 554969 h 2132337"/>
                <a:gd name="csX346" fmla="*/ 2128036 w 3535846"/>
                <a:gd name="csY346" fmla="*/ 556091 h 2132337"/>
                <a:gd name="csX347" fmla="*/ 2112043 w 3535846"/>
                <a:gd name="csY347" fmla="*/ 558617 h 2132337"/>
                <a:gd name="csX348" fmla="*/ 2099044 w 3535846"/>
                <a:gd name="csY348" fmla="*/ 562451 h 2132337"/>
                <a:gd name="csX349" fmla="*/ 2084828 w 3535846"/>
                <a:gd name="csY349" fmla="*/ 562264 h 2132337"/>
                <a:gd name="csX350" fmla="*/ 2073979 w 3535846"/>
                <a:gd name="csY350" fmla="*/ 551789 h 2132337"/>
                <a:gd name="csX351" fmla="*/ 2062008 w 3535846"/>
                <a:gd name="csY351" fmla="*/ 550480 h 2132337"/>
                <a:gd name="csX352" fmla="*/ 2045922 w 3535846"/>
                <a:gd name="csY352" fmla="*/ 548890 h 2132337"/>
                <a:gd name="csX353" fmla="*/ 2017585 w 3535846"/>
                <a:gd name="csY353" fmla="*/ 542998 h 2132337"/>
                <a:gd name="csX354" fmla="*/ 2016369 w 3535846"/>
                <a:gd name="csY354" fmla="*/ 563386 h 2132337"/>
                <a:gd name="csX355" fmla="*/ 2014966 w 3535846"/>
                <a:gd name="csY355" fmla="*/ 573674 h 2132337"/>
                <a:gd name="csX356" fmla="*/ 2006362 w 3535846"/>
                <a:gd name="csY356" fmla="*/ 578257 h 2132337"/>
                <a:gd name="csX357" fmla="*/ 1993175 w 3535846"/>
                <a:gd name="csY357" fmla="*/ 584523 h 2132337"/>
                <a:gd name="csX358" fmla="*/ 1978305 w 3535846"/>
                <a:gd name="csY358" fmla="*/ 587983 h 2132337"/>
                <a:gd name="csX359" fmla="*/ 1973441 w 3535846"/>
                <a:gd name="csY359" fmla="*/ 591443 h 2132337"/>
                <a:gd name="csX360" fmla="*/ 1966521 w 3535846"/>
                <a:gd name="csY360" fmla="*/ 594904 h 2132337"/>
                <a:gd name="csX361" fmla="*/ 1953334 w 3535846"/>
                <a:gd name="csY361" fmla="*/ 598364 h 2132337"/>
                <a:gd name="csX362" fmla="*/ 1950996 w 3535846"/>
                <a:gd name="csY362" fmla="*/ 608839 h 2132337"/>
                <a:gd name="csX363" fmla="*/ 1950248 w 3535846"/>
                <a:gd name="csY363" fmla="*/ 609493 h 2132337"/>
                <a:gd name="csX364" fmla="*/ 1936967 w 3535846"/>
                <a:gd name="csY364" fmla="*/ 607810 h 2132337"/>
                <a:gd name="csX365" fmla="*/ 1913587 w 3535846"/>
                <a:gd name="csY365" fmla="*/ 588544 h 2132337"/>
                <a:gd name="csX366" fmla="*/ 1874307 w 3535846"/>
                <a:gd name="csY366" fmla="*/ 561609 h 2132337"/>
                <a:gd name="csX367" fmla="*/ 1867105 w 3535846"/>
                <a:gd name="csY367" fmla="*/ 541408 h 2132337"/>
                <a:gd name="csX368" fmla="*/ 1871033 w 3535846"/>
                <a:gd name="csY368" fmla="*/ 516624 h 2132337"/>
                <a:gd name="csX369" fmla="*/ 1860278 w 3535846"/>
                <a:gd name="csY369" fmla="*/ 493711 h 2132337"/>
                <a:gd name="csX370" fmla="*/ 1843350 w 3535846"/>
                <a:gd name="csY370" fmla="*/ 480150 h 2132337"/>
                <a:gd name="csX371" fmla="*/ 1840638 w 3535846"/>
                <a:gd name="csY371" fmla="*/ 474445 h 2132337"/>
                <a:gd name="csX372" fmla="*/ 1834839 w 3535846"/>
                <a:gd name="csY372" fmla="*/ 472481 h 2132337"/>
                <a:gd name="csX373" fmla="*/ 1829508 w 3535846"/>
                <a:gd name="csY373" fmla="*/ 461820 h 2132337"/>
                <a:gd name="csX374" fmla="*/ 1845875 w 3535846"/>
                <a:gd name="csY374" fmla="*/ 449474 h 2132337"/>
                <a:gd name="csX375" fmla="*/ 1837926 w 3535846"/>
                <a:gd name="csY375" fmla="*/ 437690 h 2132337"/>
                <a:gd name="csX376" fmla="*/ 1826984 w 3535846"/>
                <a:gd name="csY376" fmla="*/ 428525 h 2132337"/>
                <a:gd name="csX377" fmla="*/ 1826142 w 3535846"/>
                <a:gd name="csY377" fmla="*/ 415525 h 2132337"/>
                <a:gd name="csX378" fmla="*/ 1817257 w 3535846"/>
                <a:gd name="csY378" fmla="*/ 414871 h 2132337"/>
                <a:gd name="csX379" fmla="*/ 1809308 w 3535846"/>
                <a:gd name="csY379" fmla="*/ 409353 h 2132337"/>
                <a:gd name="csX380" fmla="*/ 1803696 w 3535846"/>
                <a:gd name="csY380" fmla="*/ 415338 h 2132337"/>
                <a:gd name="csX381" fmla="*/ 1792286 w 3535846"/>
                <a:gd name="csY381" fmla="*/ 406641 h 2132337"/>
                <a:gd name="csX382" fmla="*/ 1786488 w 3535846"/>
                <a:gd name="csY382" fmla="*/ 413000 h 2132337"/>
                <a:gd name="csX383" fmla="*/ 1780222 w 3535846"/>
                <a:gd name="csY383" fmla="*/ 414310 h 2132337"/>
                <a:gd name="csX384" fmla="*/ 1770215 w 3535846"/>
                <a:gd name="csY384" fmla="*/ 395324 h 2132337"/>
                <a:gd name="csX385" fmla="*/ 1752632 w 3535846"/>
                <a:gd name="csY385" fmla="*/ 401590 h 2132337"/>
                <a:gd name="csX386" fmla="*/ 1733740 w 3535846"/>
                <a:gd name="csY386" fmla="*/ 397662 h 2132337"/>
                <a:gd name="csX387" fmla="*/ 1725885 w 3535846"/>
                <a:gd name="csY387" fmla="*/ 378209 h 2132337"/>
                <a:gd name="csX388" fmla="*/ 1715971 w 3535846"/>
                <a:gd name="csY388" fmla="*/ 372972 h 2132337"/>
                <a:gd name="csX389" fmla="*/ 1706432 w 3535846"/>
                <a:gd name="csY389" fmla="*/ 372972 h 2132337"/>
                <a:gd name="csX390" fmla="*/ 1697921 w 3535846"/>
                <a:gd name="csY390" fmla="*/ 368109 h 2132337"/>
                <a:gd name="csX391" fmla="*/ 1689036 w 3535846"/>
                <a:gd name="csY391" fmla="*/ 364649 h 2132337"/>
                <a:gd name="csX392" fmla="*/ 1683799 w 3535846"/>
                <a:gd name="csY392" fmla="*/ 344822 h 2132337"/>
                <a:gd name="csX393" fmla="*/ 1681180 w 3535846"/>
                <a:gd name="csY393" fmla="*/ 364181 h 2132337"/>
                <a:gd name="csX394" fmla="*/ 1681086 w 3535846"/>
                <a:gd name="csY394" fmla="*/ 378022 h 2132337"/>
                <a:gd name="csX395" fmla="*/ 1679309 w 3535846"/>
                <a:gd name="csY395" fmla="*/ 385785 h 2132337"/>
                <a:gd name="csX396" fmla="*/ 1677720 w 3535846"/>
                <a:gd name="csY396" fmla="*/ 402058 h 2132337"/>
                <a:gd name="csX397" fmla="*/ 1682957 w 3535846"/>
                <a:gd name="csY397" fmla="*/ 422633 h 2132337"/>
                <a:gd name="csX398" fmla="*/ 1677252 w 3535846"/>
                <a:gd name="csY398" fmla="*/ 440683 h 2132337"/>
                <a:gd name="csX399" fmla="*/ 1679309 w 3535846"/>
                <a:gd name="csY399" fmla="*/ 459294 h 2132337"/>
                <a:gd name="csX400" fmla="*/ 1682302 w 3535846"/>
                <a:gd name="csY400" fmla="*/ 477438 h 2132337"/>
                <a:gd name="csX401" fmla="*/ 1685856 w 3535846"/>
                <a:gd name="csY401" fmla="*/ 486603 h 2132337"/>
                <a:gd name="csX402" fmla="*/ 1686605 w 3535846"/>
                <a:gd name="csY402" fmla="*/ 494646 h 2132337"/>
                <a:gd name="csX403" fmla="*/ 1699324 w 3535846"/>
                <a:gd name="csY403" fmla="*/ 509330 h 2132337"/>
                <a:gd name="csX404" fmla="*/ 1710266 w 3535846"/>
                <a:gd name="csY404" fmla="*/ 521955 h 2132337"/>
                <a:gd name="csX405" fmla="*/ 1715036 w 3535846"/>
                <a:gd name="csY405" fmla="*/ 537761 h 2132337"/>
                <a:gd name="csX406" fmla="*/ 1712791 w 3535846"/>
                <a:gd name="csY406" fmla="*/ 545149 h 2132337"/>
                <a:gd name="csX407" fmla="*/ 1705497 w 3535846"/>
                <a:gd name="csY407" fmla="*/ 549638 h 2132337"/>
                <a:gd name="csX408" fmla="*/ 1710640 w 3535846"/>
                <a:gd name="csY408" fmla="*/ 563480 h 2132337"/>
                <a:gd name="csX409" fmla="*/ 1723078 w 3535846"/>
                <a:gd name="csY409" fmla="*/ 574515 h 2132337"/>
                <a:gd name="csX410" fmla="*/ 1731683 w 3535846"/>
                <a:gd name="csY410" fmla="*/ 585271 h 2132337"/>
                <a:gd name="csX411" fmla="*/ 1734115 w 3535846"/>
                <a:gd name="csY411" fmla="*/ 588731 h 2132337"/>
                <a:gd name="csX412" fmla="*/ 1746647 w 3535846"/>
                <a:gd name="csY412" fmla="*/ 600796 h 2132337"/>
                <a:gd name="csX413" fmla="*/ 1748330 w 3535846"/>
                <a:gd name="csY413" fmla="*/ 634651 h 2132337"/>
                <a:gd name="csX414" fmla="*/ 1736266 w 3535846"/>
                <a:gd name="csY414" fmla="*/ 667385 h 2132337"/>
                <a:gd name="csX415" fmla="*/ 1729251 w 3535846"/>
                <a:gd name="csY415" fmla="*/ 674118 h 2132337"/>
                <a:gd name="csX416" fmla="*/ 1725230 w 3535846"/>
                <a:gd name="csY416" fmla="*/ 680571 h 2132337"/>
                <a:gd name="csX417" fmla="*/ 1717841 w 3535846"/>
                <a:gd name="csY417" fmla="*/ 692729 h 2132337"/>
                <a:gd name="csX418" fmla="*/ 1710173 w 3535846"/>
                <a:gd name="csY418" fmla="*/ 707132 h 2132337"/>
                <a:gd name="csX419" fmla="*/ 1701007 w 3535846"/>
                <a:gd name="csY419" fmla="*/ 723686 h 2132337"/>
                <a:gd name="csX420" fmla="*/ 1673511 w 3535846"/>
                <a:gd name="csY420" fmla="*/ 743326 h 2132337"/>
                <a:gd name="csX421" fmla="*/ 1658828 w 3535846"/>
                <a:gd name="csY421" fmla="*/ 734441 h 2132337"/>
                <a:gd name="csX422" fmla="*/ 1649382 w 3535846"/>
                <a:gd name="csY422" fmla="*/ 722750 h 2132337"/>
                <a:gd name="csX423" fmla="*/ 1632174 w 3535846"/>
                <a:gd name="csY423" fmla="*/ 728455 h 2132337"/>
                <a:gd name="csX424" fmla="*/ 1624225 w 3535846"/>
                <a:gd name="csY424" fmla="*/ 728549 h 2132337"/>
                <a:gd name="csX425" fmla="*/ 1615059 w 3535846"/>
                <a:gd name="csY425" fmla="*/ 730793 h 2132337"/>
                <a:gd name="csX426" fmla="*/ 1602340 w 3535846"/>
                <a:gd name="csY426" fmla="*/ 719664 h 2132337"/>
                <a:gd name="csX427" fmla="*/ 1587095 w 3535846"/>
                <a:gd name="csY427" fmla="*/ 713772 h 2132337"/>
                <a:gd name="csX428" fmla="*/ 1569980 w 3535846"/>
                <a:gd name="csY428" fmla="*/ 712650 h 2132337"/>
                <a:gd name="csX429" fmla="*/ 1568017 w 3535846"/>
                <a:gd name="csY429" fmla="*/ 704887 h 2132337"/>
                <a:gd name="csX430" fmla="*/ 1561002 w 3535846"/>
                <a:gd name="csY430" fmla="*/ 697967 h 2132337"/>
                <a:gd name="csX431" fmla="*/ 1544729 w 3535846"/>
                <a:gd name="csY431" fmla="*/ 705729 h 2132337"/>
                <a:gd name="csX432" fmla="*/ 1539866 w 3535846"/>
                <a:gd name="csY432" fmla="*/ 701708 h 2132337"/>
                <a:gd name="csX433" fmla="*/ 1543514 w 3535846"/>
                <a:gd name="csY433" fmla="*/ 694413 h 2132337"/>
                <a:gd name="csX434" fmla="*/ 1549031 w 3535846"/>
                <a:gd name="csY434" fmla="*/ 693945 h 2132337"/>
                <a:gd name="csX435" fmla="*/ 1552024 w 3535846"/>
                <a:gd name="csY435" fmla="*/ 690298 h 2132337"/>
                <a:gd name="csX436" fmla="*/ 1556326 w 3535846"/>
                <a:gd name="csY436" fmla="*/ 682255 h 2132337"/>
                <a:gd name="csX437" fmla="*/ 1564837 w 3535846"/>
                <a:gd name="csY437" fmla="*/ 667197 h 2132337"/>
                <a:gd name="csX438" fmla="*/ 1573160 w 3535846"/>
                <a:gd name="csY438" fmla="*/ 651579 h 2132337"/>
                <a:gd name="csX439" fmla="*/ 1562779 w 3535846"/>
                <a:gd name="csY439" fmla="*/ 640543 h 2132337"/>
                <a:gd name="csX440" fmla="*/ 1555391 w 3535846"/>
                <a:gd name="csY440" fmla="*/ 623990 h 2132337"/>
                <a:gd name="csX441" fmla="*/ 1550808 w 3535846"/>
                <a:gd name="csY441" fmla="*/ 614824 h 2132337"/>
                <a:gd name="csX442" fmla="*/ 1548751 w 3535846"/>
                <a:gd name="csY442" fmla="*/ 606688 h 2132337"/>
                <a:gd name="csX443" fmla="*/ 1546132 w 3535846"/>
                <a:gd name="csY443" fmla="*/ 614918 h 2132337"/>
                <a:gd name="csX444" fmla="*/ 1543888 w 3535846"/>
                <a:gd name="csY444" fmla="*/ 632126 h 2132337"/>
                <a:gd name="csX445" fmla="*/ 1535190 w 3535846"/>
                <a:gd name="csY445" fmla="*/ 626234 h 2132337"/>
                <a:gd name="csX446" fmla="*/ 1526305 w 3535846"/>
                <a:gd name="csY446" fmla="*/ 625392 h 2132337"/>
                <a:gd name="csX447" fmla="*/ 1515643 w 3535846"/>
                <a:gd name="csY447" fmla="*/ 614918 h 2132337"/>
                <a:gd name="csX448" fmla="*/ 1521442 w 3535846"/>
                <a:gd name="csY448" fmla="*/ 646716 h 2132337"/>
                <a:gd name="csX449" fmla="*/ 1531542 w 3535846"/>
                <a:gd name="csY449" fmla="*/ 652327 h 2132337"/>
                <a:gd name="csX450" fmla="*/ 1531542 w 3535846"/>
                <a:gd name="csY450" fmla="*/ 668507 h 2132337"/>
                <a:gd name="csX451" fmla="*/ 1523032 w 3535846"/>
                <a:gd name="csY451" fmla="*/ 681694 h 2132337"/>
                <a:gd name="csX452" fmla="*/ 1514988 w 3535846"/>
                <a:gd name="csY452" fmla="*/ 680291 h 2132337"/>
                <a:gd name="csX453" fmla="*/ 1508536 w 3535846"/>
                <a:gd name="csY453" fmla="*/ 682909 h 2132337"/>
                <a:gd name="csX454" fmla="*/ 1479543 w 3535846"/>
                <a:gd name="csY454" fmla="*/ 680852 h 2132337"/>
                <a:gd name="csX455" fmla="*/ 1475148 w 3535846"/>
                <a:gd name="csY455" fmla="*/ 673931 h 2132337"/>
                <a:gd name="csX456" fmla="*/ 1466357 w 3535846"/>
                <a:gd name="csY456" fmla="*/ 672435 h 2132337"/>
                <a:gd name="csX457" fmla="*/ 1455040 w 3535846"/>
                <a:gd name="csY457" fmla="*/ 663643 h 2132337"/>
                <a:gd name="csX458" fmla="*/ 1450925 w 3535846"/>
                <a:gd name="csY458" fmla="*/ 677485 h 2132337"/>
                <a:gd name="csX459" fmla="*/ 1451860 w 3535846"/>
                <a:gd name="csY459" fmla="*/ 688147 h 2132337"/>
                <a:gd name="csX460" fmla="*/ 1458033 w 3535846"/>
                <a:gd name="csY460" fmla="*/ 694226 h 2132337"/>
                <a:gd name="csX461" fmla="*/ 1468881 w 3535846"/>
                <a:gd name="csY461" fmla="*/ 695629 h 2132337"/>
                <a:gd name="csX462" fmla="*/ 1477392 w 3535846"/>
                <a:gd name="csY462" fmla="*/ 700492 h 2132337"/>
                <a:gd name="csX463" fmla="*/ 1479076 w 3535846"/>
                <a:gd name="csY463" fmla="*/ 717887 h 2132337"/>
                <a:gd name="csX464" fmla="*/ 1486651 w 3535846"/>
                <a:gd name="csY464" fmla="*/ 710031 h 2132337"/>
                <a:gd name="csX465" fmla="*/ 1493385 w 3535846"/>
                <a:gd name="csY465" fmla="*/ 721628 h 2132337"/>
                <a:gd name="csX466" fmla="*/ 1505636 w 3535846"/>
                <a:gd name="csY466" fmla="*/ 725276 h 2132337"/>
                <a:gd name="csX467" fmla="*/ 1511061 w 3535846"/>
                <a:gd name="csY467" fmla="*/ 752210 h 2132337"/>
                <a:gd name="csX468" fmla="*/ 1499745 w 3535846"/>
                <a:gd name="csY468" fmla="*/ 775498 h 2132337"/>
                <a:gd name="csX469" fmla="*/ 1492450 w 3535846"/>
                <a:gd name="csY469" fmla="*/ 782886 h 2132337"/>
                <a:gd name="csX470" fmla="*/ 1483004 w 3535846"/>
                <a:gd name="csY470" fmla="*/ 788872 h 2132337"/>
                <a:gd name="csX471" fmla="*/ 1459623 w 3535846"/>
                <a:gd name="csY471" fmla="*/ 782231 h 2132337"/>
                <a:gd name="csX472" fmla="*/ 1437458 w 3535846"/>
                <a:gd name="csY472" fmla="*/ 763527 h 2132337"/>
                <a:gd name="csX473" fmla="*/ 1415012 w 3535846"/>
                <a:gd name="csY473" fmla="*/ 745664 h 2132337"/>
                <a:gd name="csX474" fmla="*/ 1403883 w 3535846"/>
                <a:gd name="csY474" fmla="*/ 735283 h 2132337"/>
                <a:gd name="csX475" fmla="*/ 1392005 w 3535846"/>
                <a:gd name="csY475" fmla="*/ 732477 h 2132337"/>
                <a:gd name="csX476" fmla="*/ 1377228 w 3535846"/>
                <a:gd name="csY476" fmla="*/ 721722 h 2132337"/>
                <a:gd name="csX477" fmla="*/ 1365912 w 3535846"/>
                <a:gd name="csY477" fmla="*/ 709938 h 2132337"/>
                <a:gd name="csX478" fmla="*/ 1354689 w 3535846"/>
                <a:gd name="csY478" fmla="*/ 697967 h 2132337"/>
                <a:gd name="csX479" fmla="*/ 1339539 w 3535846"/>
                <a:gd name="csY479" fmla="*/ 691607 h 2132337"/>
                <a:gd name="csX480" fmla="*/ 1334769 w 3535846"/>
                <a:gd name="csY480" fmla="*/ 687399 h 2132337"/>
                <a:gd name="csX481" fmla="*/ 1329064 w 3535846"/>
                <a:gd name="csY481" fmla="*/ 691046 h 2132337"/>
                <a:gd name="csX482" fmla="*/ 1334114 w 3535846"/>
                <a:gd name="csY482" fmla="*/ 703578 h 2132337"/>
                <a:gd name="csX483" fmla="*/ 1342344 w 3535846"/>
                <a:gd name="csY483" fmla="*/ 733225 h 2132337"/>
                <a:gd name="csX484" fmla="*/ 1316064 w 3535846"/>
                <a:gd name="csY484" fmla="*/ 756699 h 2132337"/>
                <a:gd name="csX485" fmla="*/ 1301474 w 3535846"/>
                <a:gd name="csY485" fmla="*/ 763901 h 2132337"/>
                <a:gd name="csX486" fmla="*/ 1283331 w 3535846"/>
                <a:gd name="csY486" fmla="*/ 762685 h 2132337"/>
                <a:gd name="csX487" fmla="*/ 1251720 w 3535846"/>
                <a:gd name="csY487" fmla="*/ 748563 h 2132337"/>
                <a:gd name="csX488" fmla="*/ 1232454 w 3535846"/>
                <a:gd name="csY488" fmla="*/ 743980 h 2132337"/>
                <a:gd name="csX489" fmla="*/ 1216649 w 3535846"/>
                <a:gd name="csY489" fmla="*/ 736405 h 2132337"/>
                <a:gd name="csX490" fmla="*/ 1204397 w 3535846"/>
                <a:gd name="csY490" fmla="*/ 723031 h 2132337"/>
                <a:gd name="csX491" fmla="*/ 1199440 w 3535846"/>
                <a:gd name="csY491" fmla="*/ 716297 h 2132337"/>
                <a:gd name="csX492" fmla="*/ 1199721 w 3535846"/>
                <a:gd name="csY492" fmla="*/ 709751 h 2132337"/>
                <a:gd name="csX493" fmla="*/ 1191958 w 3535846"/>
                <a:gd name="csY493" fmla="*/ 703391 h 2132337"/>
                <a:gd name="csX494" fmla="*/ 1188872 w 3535846"/>
                <a:gd name="csY494" fmla="*/ 697031 h 2132337"/>
                <a:gd name="csX495" fmla="*/ 1174657 w 3535846"/>
                <a:gd name="csY495" fmla="*/ 686463 h 2132337"/>
                <a:gd name="csX496" fmla="*/ 1167175 w 3535846"/>
                <a:gd name="csY496" fmla="*/ 680104 h 2132337"/>
                <a:gd name="csX497" fmla="*/ 1166146 w 3535846"/>
                <a:gd name="csY497" fmla="*/ 671406 h 2132337"/>
                <a:gd name="csX498" fmla="*/ 1153426 w 3535846"/>
                <a:gd name="csY498" fmla="*/ 666543 h 2132337"/>
                <a:gd name="csX499" fmla="*/ 1116391 w 3535846"/>
                <a:gd name="csY499" fmla="*/ 660370 h 2132337"/>
                <a:gd name="csX500" fmla="*/ 1105730 w 3535846"/>
                <a:gd name="csY500" fmla="*/ 654478 h 2132337"/>
                <a:gd name="csX501" fmla="*/ 1091701 w 3535846"/>
                <a:gd name="csY501" fmla="*/ 654291 h 2132337"/>
                <a:gd name="csX502" fmla="*/ 1066824 w 3535846"/>
                <a:gd name="csY502" fmla="*/ 654198 h 2132337"/>
                <a:gd name="csX503" fmla="*/ 1021558 w 3535846"/>
                <a:gd name="csY503" fmla="*/ 649241 h 2132337"/>
                <a:gd name="csX504" fmla="*/ 1011551 w 3535846"/>
                <a:gd name="csY504" fmla="*/ 659622 h 2132337"/>
                <a:gd name="csX505" fmla="*/ 998271 w 3535846"/>
                <a:gd name="csY505" fmla="*/ 653543 h 2132337"/>
                <a:gd name="csX506" fmla="*/ 1004256 w 3535846"/>
                <a:gd name="csY506" fmla="*/ 669348 h 2132337"/>
                <a:gd name="csX507" fmla="*/ 992566 w 3535846"/>
                <a:gd name="csY507" fmla="*/ 677859 h 2132337"/>
                <a:gd name="csX508" fmla="*/ 983494 w 3535846"/>
                <a:gd name="csY508" fmla="*/ 688708 h 2132337"/>
                <a:gd name="csX509" fmla="*/ 980408 w 3535846"/>
                <a:gd name="csY509" fmla="*/ 702830 h 2132337"/>
                <a:gd name="csX510" fmla="*/ 977602 w 3535846"/>
                <a:gd name="csY510" fmla="*/ 711341 h 2132337"/>
                <a:gd name="csX511" fmla="*/ 979753 w 3535846"/>
                <a:gd name="csY511" fmla="*/ 716204 h 2132337"/>
                <a:gd name="csX512" fmla="*/ 975919 w 3535846"/>
                <a:gd name="csY512" fmla="*/ 732851 h 2132337"/>
                <a:gd name="csX513" fmla="*/ 985084 w 3535846"/>
                <a:gd name="csY513" fmla="*/ 761843 h 2132337"/>
                <a:gd name="csX514" fmla="*/ 974329 w 3535846"/>
                <a:gd name="csY514" fmla="*/ 794390 h 2132337"/>
                <a:gd name="csX515" fmla="*/ 967876 w 3535846"/>
                <a:gd name="csY515" fmla="*/ 808044 h 2132337"/>
                <a:gd name="csX516" fmla="*/ 953754 w 3535846"/>
                <a:gd name="csY516" fmla="*/ 811411 h 2132337"/>
                <a:gd name="csX517" fmla="*/ 926351 w 3535846"/>
                <a:gd name="csY517" fmla="*/ 827497 h 2132337"/>
                <a:gd name="csX518" fmla="*/ 919898 w 3535846"/>
                <a:gd name="csY518" fmla="*/ 831986 h 2132337"/>
                <a:gd name="csX519" fmla="*/ 902970 w 3535846"/>
                <a:gd name="csY519" fmla="*/ 847230 h 2132337"/>
                <a:gd name="csX520" fmla="*/ 892683 w 3535846"/>
                <a:gd name="csY520" fmla="*/ 850971 h 2132337"/>
                <a:gd name="csX521" fmla="*/ 884079 w 3535846"/>
                <a:gd name="csY521" fmla="*/ 858827 h 2132337"/>
                <a:gd name="csX522" fmla="*/ 862755 w 3535846"/>
                <a:gd name="csY522" fmla="*/ 872388 h 2132337"/>
                <a:gd name="csX523" fmla="*/ 850223 w 3535846"/>
                <a:gd name="csY523" fmla="*/ 869208 h 2132337"/>
                <a:gd name="csX524" fmla="*/ 839748 w 3535846"/>
                <a:gd name="csY524" fmla="*/ 871359 h 2132337"/>
                <a:gd name="csX525" fmla="*/ 818238 w 3535846"/>
                <a:gd name="csY525" fmla="*/ 885014 h 2132337"/>
                <a:gd name="csX526" fmla="*/ 808137 w 3535846"/>
                <a:gd name="csY526" fmla="*/ 891748 h 2132337"/>
                <a:gd name="csX527" fmla="*/ 799253 w 3535846"/>
                <a:gd name="csY527" fmla="*/ 900352 h 2132337"/>
                <a:gd name="csX528" fmla="*/ 771476 w 3535846"/>
                <a:gd name="csY528" fmla="*/ 902035 h 2132337"/>
                <a:gd name="csX529" fmla="*/ 751369 w 3535846"/>
                <a:gd name="csY529" fmla="*/ 887726 h 2132337"/>
                <a:gd name="csX530" fmla="*/ 754642 w 3535846"/>
                <a:gd name="csY530" fmla="*/ 867618 h 2132337"/>
                <a:gd name="csX531" fmla="*/ 736311 w 3535846"/>
                <a:gd name="csY531" fmla="*/ 866403 h 2132337"/>
                <a:gd name="csX532" fmla="*/ 733038 w 3535846"/>
                <a:gd name="csY532" fmla="*/ 883985 h 2132337"/>
                <a:gd name="csX533" fmla="*/ 718729 w 3535846"/>
                <a:gd name="csY533" fmla="*/ 891280 h 2132337"/>
                <a:gd name="csX534" fmla="*/ 723685 w 3535846"/>
                <a:gd name="csY534" fmla="*/ 898201 h 2132337"/>
                <a:gd name="csX535" fmla="*/ 731167 w 3535846"/>
                <a:gd name="csY535" fmla="*/ 913165 h 2132337"/>
                <a:gd name="csX536" fmla="*/ 745944 w 3535846"/>
                <a:gd name="csY536" fmla="*/ 916344 h 2132337"/>
                <a:gd name="csX537" fmla="*/ 755671 w 3535846"/>
                <a:gd name="csY537" fmla="*/ 925790 h 2132337"/>
                <a:gd name="csX538" fmla="*/ 770634 w 3535846"/>
                <a:gd name="csY538" fmla="*/ 929063 h 2132337"/>
                <a:gd name="csX539" fmla="*/ 782512 w 3535846"/>
                <a:gd name="csY539" fmla="*/ 941315 h 2132337"/>
                <a:gd name="csX540" fmla="*/ 793080 w 3535846"/>
                <a:gd name="csY540" fmla="*/ 955718 h 2132337"/>
                <a:gd name="csX541" fmla="*/ 802713 w 3535846"/>
                <a:gd name="csY541" fmla="*/ 967315 h 2132337"/>
                <a:gd name="csX542" fmla="*/ 810756 w 3535846"/>
                <a:gd name="csY542" fmla="*/ 983962 h 2132337"/>
                <a:gd name="csX543" fmla="*/ 811317 w 3535846"/>
                <a:gd name="csY543" fmla="*/ 991911 h 2132337"/>
                <a:gd name="csX544" fmla="*/ 816274 w 3535846"/>
                <a:gd name="csY544" fmla="*/ 996681 h 2132337"/>
                <a:gd name="csX545" fmla="*/ 821605 w 3535846"/>
                <a:gd name="csY545" fmla="*/ 1029601 h 2132337"/>
                <a:gd name="csX546" fmla="*/ 814497 w 3535846"/>
                <a:gd name="csY546" fmla="*/ 1058313 h 2132337"/>
                <a:gd name="csX547" fmla="*/ 797008 w 3535846"/>
                <a:gd name="csY547" fmla="*/ 1064766 h 2132337"/>
                <a:gd name="csX548" fmla="*/ 780080 w 3535846"/>
                <a:gd name="csY548" fmla="*/ 1067759 h 2132337"/>
                <a:gd name="csX549" fmla="*/ 746692 w 3535846"/>
                <a:gd name="csY549" fmla="*/ 1065608 h 2132337"/>
                <a:gd name="csX550" fmla="*/ 728268 w 3535846"/>
                <a:gd name="csY550" fmla="*/ 1054385 h 2132337"/>
                <a:gd name="csX551" fmla="*/ 717700 w 3535846"/>
                <a:gd name="csY551" fmla="*/ 1046061 h 2132337"/>
                <a:gd name="csX552" fmla="*/ 702549 w 3535846"/>
                <a:gd name="csY552" fmla="*/ 1033904 h 2132337"/>
                <a:gd name="csX553" fmla="*/ 687679 w 3535846"/>
                <a:gd name="csY553" fmla="*/ 1026047 h 2132337"/>
                <a:gd name="csX554" fmla="*/ 673931 w 3535846"/>
                <a:gd name="csY554" fmla="*/ 995839 h 2132337"/>
                <a:gd name="csX555" fmla="*/ 644284 w 3535846"/>
                <a:gd name="csY555" fmla="*/ 981530 h 2132337"/>
                <a:gd name="csX556" fmla="*/ 629694 w 3535846"/>
                <a:gd name="csY556" fmla="*/ 973207 h 2132337"/>
                <a:gd name="csX557" fmla="*/ 617536 w 3535846"/>
                <a:gd name="csY557" fmla="*/ 965444 h 2132337"/>
                <a:gd name="csX558" fmla="*/ 609493 w 3535846"/>
                <a:gd name="csY558" fmla="*/ 959739 h 2132337"/>
                <a:gd name="csX559" fmla="*/ 602105 w 3535846"/>
                <a:gd name="csY559" fmla="*/ 958430 h 2132337"/>
                <a:gd name="csX560" fmla="*/ 587515 w 3535846"/>
                <a:gd name="csY560" fmla="*/ 953473 h 2132337"/>
                <a:gd name="csX561" fmla="*/ 576667 w 3535846"/>
                <a:gd name="csY561" fmla="*/ 946646 h 2132337"/>
                <a:gd name="csX562" fmla="*/ 564228 w 3535846"/>
                <a:gd name="csY562" fmla="*/ 939538 h 2132337"/>
                <a:gd name="csX563" fmla="*/ 554221 w 3535846"/>
                <a:gd name="csY563" fmla="*/ 932430 h 2132337"/>
                <a:gd name="csX564" fmla="*/ 548048 w 3535846"/>
                <a:gd name="csY564" fmla="*/ 927380 h 2132337"/>
                <a:gd name="csX565" fmla="*/ 528689 w 3535846"/>
                <a:gd name="csY565" fmla="*/ 927193 h 2132337"/>
                <a:gd name="csX566" fmla="*/ 514660 w 3535846"/>
                <a:gd name="csY566" fmla="*/ 920740 h 2132337"/>
                <a:gd name="csX567" fmla="*/ 499510 w 3535846"/>
                <a:gd name="csY567" fmla="*/ 911294 h 2132337"/>
                <a:gd name="csX568" fmla="*/ 487258 w 3535846"/>
                <a:gd name="csY568" fmla="*/ 920553 h 2132337"/>
                <a:gd name="csX569" fmla="*/ 489689 w 3535846"/>
                <a:gd name="csY569" fmla="*/ 951042 h 2132337"/>
                <a:gd name="csX570" fmla="*/ 489315 w 3535846"/>
                <a:gd name="csY570" fmla="*/ 969092 h 2132337"/>
                <a:gd name="csX571" fmla="*/ 491934 w 3535846"/>
                <a:gd name="csY571" fmla="*/ 985926 h 2132337"/>
                <a:gd name="csX572" fmla="*/ 493056 w 3535846"/>
                <a:gd name="csY572" fmla="*/ 1004537 h 2132337"/>
                <a:gd name="csX573" fmla="*/ 498855 w 3535846"/>
                <a:gd name="csY573" fmla="*/ 1021184 h 2132337"/>
                <a:gd name="csX574" fmla="*/ 504840 w 3535846"/>
                <a:gd name="csY574" fmla="*/ 1037083 h 2132337"/>
                <a:gd name="csX575" fmla="*/ 511481 w 3535846"/>
                <a:gd name="csY575" fmla="*/ 1041853 h 2132337"/>
                <a:gd name="csX576" fmla="*/ 515128 w 3535846"/>
                <a:gd name="csY576" fmla="*/ 1048680 h 2132337"/>
                <a:gd name="csX577" fmla="*/ 536825 w 3535846"/>
                <a:gd name="csY577" fmla="*/ 1072996 h 2132337"/>
                <a:gd name="csX578" fmla="*/ 550948 w 3535846"/>
                <a:gd name="csY578" fmla="*/ 1083565 h 2132337"/>
                <a:gd name="csX579" fmla="*/ 562264 w 3535846"/>
                <a:gd name="csY579" fmla="*/ 1091982 h 2132337"/>
                <a:gd name="csX580" fmla="*/ 584148 w 3535846"/>
                <a:gd name="csY580" fmla="*/ 1105823 h 2132337"/>
                <a:gd name="csX581" fmla="*/ 590601 w 3535846"/>
                <a:gd name="csY581" fmla="*/ 1112557 h 2132337"/>
                <a:gd name="csX582" fmla="*/ 596213 w 3535846"/>
                <a:gd name="csY582" fmla="*/ 1128923 h 2132337"/>
                <a:gd name="csX583" fmla="*/ 617536 w 3535846"/>
                <a:gd name="csY583" fmla="*/ 1178959 h 2132337"/>
                <a:gd name="csX584" fmla="*/ 612673 w 3535846"/>
                <a:gd name="csY584" fmla="*/ 1207764 h 2132337"/>
                <a:gd name="csX585" fmla="*/ 605846 w 3535846"/>
                <a:gd name="csY585" fmla="*/ 1234792 h 2132337"/>
                <a:gd name="csX586" fmla="*/ 593033 w 3535846"/>
                <a:gd name="csY586" fmla="*/ 1262288 h 2132337"/>
                <a:gd name="csX587" fmla="*/ 574702 w 3535846"/>
                <a:gd name="csY587" fmla="*/ 1283424 h 2132337"/>
                <a:gd name="csX588" fmla="*/ 568530 w 3535846"/>
                <a:gd name="csY588" fmla="*/ 1280525 h 2132337"/>
                <a:gd name="csX589" fmla="*/ 566192 w 3535846"/>
                <a:gd name="csY589" fmla="*/ 1292029 h 2132337"/>
                <a:gd name="csX590" fmla="*/ 554314 w 3535846"/>
                <a:gd name="csY590" fmla="*/ 1292216 h 2132337"/>
                <a:gd name="csX591" fmla="*/ 550760 w 3535846"/>
                <a:gd name="csY591" fmla="*/ 1300633 h 2132337"/>
                <a:gd name="csX592" fmla="*/ 542530 w 3535846"/>
                <a:gd name="csY592" fmla="*/ 1287165 h 2132337"/>
                <a:gd name="csX593" fmla="*/ 547768 w 3535846"/>
                <a:gd name="csY593" fmla="*/ 1275568 h 2132337"/>
                <a:gd name="csX594" fmla="*/ 557214 w 3535846"/>
                <a:gd name="csY594" fmla="*/ 1266403 h 2132337"/>
                <a:gd name="csX595" fmla="*/ 553847 w 3535846"/>
                <a:gd name="csY595" fmla="*/ 1261072 h 2132337"/>
                <a:gd name="csX596" fmla="*/ 556652 w 3535846"/>
                <a:gd name="csY596" fmla="*/ 1254806 h 2132337"/>
                <a:gd name="csX597" fmla="*/ 532991 w 3535846"/>
                <a:gd name="csY597" fmla="*/ 1256864 h 2132337"/>
                <a:gd name="csX598" fmla="*/ 525509 w 3535846"/>
                <a:gd name="csY598" fmla="*/ 1252749 h 2132337"/>
                <a:gd name="csX599" fmla="*/ 519991 w 3535846"/>
                <a:gd name="csY599" fmla="*/ 1251813 h 2132337"/>
                <a:gd name="csX600" fmla="*/ 510265 w 3535846"/>
                <a:gd name="csY600" fmla="*/ 1240684 h 2132337"/>
                <a:gd name="csX601" fmla="*/ 490344 w 3535846"/>
                <a:gd name="csY601" fmla="*/ 1231893 h 2132337"/>
                <a:gd name="csX602" fmla="*/ 477812 w 3535846"/>
                <a:gd name="csY602" fmla="*/ 1233015 h 2132337"/>
                <a:gd name="csX603" fmla="*/ 470891 w 3535846"/>
                <a:gd name="csY603" fmla="*/ 1239749 h 2132337"/>
                <a:gd name="csX604" fmla="*/ 458827 w 3535846"/>
                <a:gd name="csY604" fmla="*/ 1234699 h 2132337"/>
                <a:gd name="csX605" fmla="*/ 449755 w 3535846"/>
                <a:gd name="csY605" fmla="*/ 1246296 h 2132337"/>
                <a:gd name="csX606" fmla="*/ 435259 w 3535846"/>
                <a:gd name="csY606" fmla="*/ 1246763 h 2132337"/>
                <a:gd name="csX607" fmla="*/ 424223 w 3535846"/>
                <a:gd name="csY607" fmla="*/ 1246763 h 2132337"/>
                <a:gd name="csX608" fmla="*/ 407202 w 3535846"/>
                <a:gd name="csY608" fmla="*/ 1255274 h 2132337"/>
                <a:gd name="csX609" fmla="*/ 390087 w 3535846"/>
                <a:gd name="csY609" fmla="*/ 1266216 h 2132337"/>
                <a:gd name="csX610" fmla="*/ 378677 w 3535846"/>
                <a:gd name="csY610" fmla="*/ 1276691 h 2132337"/>
                <a:gd name="csX611" fmla="*/ 361001 w 3535846"/>
                <a:gd name="csY611" fmla="*/ 1285669 h 2132337"/>
                <a:gd name="csX612" fmla="*/ 343699 w 3535846"/>
                <a:gd name="csY612" fmla="*/ 1290906 h 2132337"/>
                <a:gd name="csX613" fmla="*/ 327333 w 3535846"/>
                <a:gd name="csY613" fmla="*/ 1285482 h 2132337"/>
                <a:gd name="csX614" fmla="*/ 310405 w 3535846"/>
                <a:gd name="csY614" fmla="*/ 1276878 h 2132337"/>
                <a:gd name="csX615" fmla="*/ 294319 w 3535846"/>
                <a:gd name="csY615" fmla="*/ 1273792 h 2132337"/>
                <a:gd name="csX616" fmla="*/ 278326 w 3535846"/>
                <a:gd name="csY616" fmla="*/ 1264065 h 2132337"/>
                <a:gd name="csX617" fmla="*/ 264485 w 3535846"/>
                <a:gd name="csY617" fmla="*/ 1273511 h 2132337"/>
                <a:gd name="csX618" fmla="*/ 247931 w 3535846"/>
                <a:gd name="csY618" fmla="*/ 1287446 h 2132337"/>
                <a:gd name="csX619" fmla="*/ 242039 w 3535846"/>
                <a:gd name="csY619" fmla="*/ 1291748 h 2132337"/>
                <a:gd name="csX620" fmla="*/ 235679 w 3535846"/>
                <a:gd name="csY620" fmla="*/ 1287072 h 2132337"/>
                <a:gd name="csX621" fmla="*/ 231190 w 3535846"/>
                <a:gd name="csY621" fmla="*/ 1278187 h 2132337"/>
                <a:gd name="csX622" fmla="*/ 225111 w 3535846"/>
                <a:gd name="csY622" fmla="*/ 1273417 h 2132337"/>
                <a:gd name="csX623" fmla="*/ 207529 w 3535846"/>
                <a:gd name="csY623" fmla="*/ 1271453 h 2132337"/>
                <a:gd name="csX624" fmla="*/ 181810 w 3535846"/>
                <a:gd name="csY624" fmla="*/ 1248634 h 2132337"/>
                <a:gd name="csX625" fmla="*/ 149451 w 3535846"/>
                <a:gd name="csY625" fmla="*/ 1232360 h 2132337"/>
                <a:gd name="csX626" fmla="*/ 141688 w 3535846"/>
                <a:gd name="csY626" fmla="*/ 1232548 h 2132337"/>
                <a:gd name="csX627" fmla="*/ 133364 w 3535846"/>
                <a:gd name="csY627" fmla="*/ 1235166 h 2132337"/>
                <a:gd name="csX628" fmla="*/ 118494 w 3535846"/>
                <a:gd name="csY628" fmla="*/ 1240965 h 2132337"/>
                <a:gd name="csX629" fmla="*/ 84732 w 3535846"/>
                <a:gd name="csY629" fmla="*/ 1251439 h 2132337"/>
                <a:gd name="csX630" fmla="*/ 66682 w 3535846"/>
                <a:gd name="csY630" fmla="*/ 1284734 h 2132337"/>
                <a:gd name="csX631" fmla="*/ 48165 w 3535846"/>
                <a:gd name="csY631" fmla="*/ 1287352 h 2132337"/>
                <a:gd name="csX632" fmla="*/ 31704 w 3535846"/>
                <a:gd name="csY632" fmla="*/ 1279590 h 2132337"/>
                <a:gd name="csX633" fmla="*/ 17302 w 3535846"/>
                <a:gd name="csY633" fmla="*/ 1289690 h 2132337"/>
                <a:gd name="csX634" fmla="*/ 2431 w 3535846"/>
                <a:gd name="csY634" fmla="*/ 1277907 h 2132337"/>
                <a:gd name="csX635" fmla="*/ 1590 w 3535846"/>
                <a:gd name="csY635" fmla="*/ 1293432 h 2132337"/>
                <a:gd name="csX636" fmla="*/ 281 w 3535846"/>
                <a:gd name="csY636" fmla="*/ 1309705 h 2132337"/>
                <a:gd name="csX637" fmla="*/ 5892 w 3535846"/>
                <a:gd name="csY637" fmla="*/ 1325323 h 2132337"/>
                <a:gd name="csX638" fmla="*/ 18798 w 3535846"/>
                <a:gd name="csY638" fmla="*/ 1331870 h 2132337"/>
                <a:gd name="csX639" fmla="*/ 3928 w 3535846"/>
                <a:gd name="csY639" fmla="*/ 1391818 h 2132337"/>
                <a:gd name="csX640" fmla="*/ 0 w 3535846"/>
                <a:gd name="csY640" fmla="*/ 1395559 h 2132337"/>
                <a:gd name="csX641" fmla="*/ 3460 w 3535846"/>
                <a:gd name="csY641" fmla="*/ 1487774 h 2132337"/>
                <a:gd name="csX642" fmla="*/ 74258 w 3535846"/>
                <a:gd name="csY642" fmla="*/ 1487306 h 2132337"/>
                <a:gd name="csX643" fmla="*/ 82955 w 3535846"/>
                <a:gd name="csY643" fmla="*/ 1487306 h 2132337"/>
                <a:gd name="csX644" fmla="*/ 83049 w 3535846"/>
                <a:gd name="csY644" fmla="*/ 1501708 h 2132337"/>
                <a:gd name="csX645" fmla="*/ 83236 w 3535846"/>
                <a:gd name="csY645" fmla="*/ 1521536 h 2132337"/>
                <a:gd name="csX646" fmla="*/ 83423 w 3535846"/>
                <a:gd name="csY646" fmla="*/ 1542298 h 2132337"/>
                <a:gd name="csX647" fmla="*/ 83610 w 3535846"/>
                <a:gd name="csY647" fmla="*/ 1559506 h 2132337"/>
                <a:gd name="csX648" fmla="*/ 83610 w 3535846"/>
                <a:gd name="csY648" fmla="*/ 1577743 h 2132337"/>
                <a:gd name="csX649" fmla="*/ 83797 w 3535846"/>
                <a:gd name="csY649" fmla="*/ 1588218 h 2132337"/>
                <a:gd name="csX650" fmla="*/ 98293 w 3535846"/>
                <a:gd name="csY650" fmla="*/ 1587563 h 2132337"/>
                <a:gd name="csX651" fmla="*/ 119804 w 3535846"/>
                <a:gd name="csY651" fmla="*/ 1586628 h 2132337"/>
                <a:gd name="csX652" fmla="*/ 129343 w 3535846"/>
                <a:gd name="csY652" fmla="*/ 1586160 h 2132337"/>
                <a:gd name="csX653" fmla="*/ 143559 w 3535846"/>
                <a:gd name="csY653" fmla="*/ 1585506 h 2132337"/>
                <a:gd name="csX654" fmla="*/ 149170 w 3535846"/>
                <a:gd name="csY654" fmla="*/ 1585132 h 2132337"/>
                <a:gd name="csX655" fmla="*/ 163199 w 3535846"/>
                <a:gd name="csY655" fmla="*/ 1584664 h 2132337"/>
                <a:gd name="csX656" fmla="*/ 170868 w 3535846"/>
                <a:gd name="csY656" fmla="*/ 1596728 h 2132337"/>
                <a:gd name="csX657" fmla="*/ 175637 w 3535846"/>
                <a:gd name="csY657" fmla="*/ 1604117 h 2132337"/>
                <a:gd name="csX658" fmla="*/ 178817 w 3535846"/>
                <a:gd name="csY658" fmla="*/ 1609167 h 2132337"/>
                <a:gd name="csX659" fmla="*/ 181436 w 3535846"/>
                <a:gd name="csY659" fmla="*/ 1612534 h 2132337"/>
                <a:gd name="csX660" fmla="*/ 182839 w 3535846"/>
                <a:gd name="csY660" fmla="*/ 1614592 h 2132337"/>
                <a:gd name="csX661" fmla="*/ 180033 w 3535846"/>
                <a:gd name="csY661" fmla="*/ 1633577 h 2132337"/>
                <a:gd name="csX662" fmla="*/ 208744 w 3535846"/>
                <a:gd name="csY662" fmla="*/ 1632455 h 2132337"/>
                <a:gd name="csX663" fmla="*/ 218097 w 3535846"/>
                <a:gd name="csY663" fmla="*/ 1631987 h 2132337"/>
                <a:gd name="csX664" fmla="*/ 217255 w 3535846"/>
                <a:gd name="csY664" fmla="*/ 1641246 h 2132337"/>
                <a:gd name="csX665" fmla="*/ 226514 w 3535846"/>
                <a:gd name="csY665" fmla="*/ 1649195 h 2132337"/>
                <a:gd name="csX666" fmla="*/ 238579 w 3535846"/>
                <a:gd name="csY666" fmla="*/ 1659950 h 2132337"/>
                <a:gd name="csX667" fmla="*/ 242694 w 3535846"/>
                <a:gd name="csY667" fmla="*/ 1665936 h 2132337"/>
                <a:gd name="csX668" fmla="*/ 252701 w 3535846"/>
                <a:gd name="csY668" fmla="*/ 1679684 h 2132337"/>
                <a:gd name="csX669" fmla="*/ 253168 w 3535846"/>
                <a:gd name="csY669" fmla="*/ 1680152 h 2132337"/>
                <a:gd name="csX670" fmla="*/ 265233 w 3535846"/>
                <a:gd name="csY670" fmla="*/ 1697173 h 2132337"/>
                <a:gd name="csX671" fmla="*/ 265513 w 3535846"/>
                <a:gd name="csY671" fmla="*/ 1697360 h 2132337"/>
                <a:gd name="csX672" fmla="*/ 275707 w 3535846"/>
                <a:gd name="csY672" fmla="*/ 1711856 h 2132337"/>
                <a:gd name="csX673" fmla="*/ 279916 w 3535846"/>
                <a:gd name="csY673" fmla="*/ 1717748 h 2132337"/>
                <a:gd name="csX674" fmla="*/ 280197 w 3535846"/>
                <a:gd name="csY674" fmla="*/ 1717561 h 2132337"/>
                <a:gd name="csX675" fmla="*/ 286743 w 3535846"/>
                <a:gd name="csY675" fmla="*/ 1727007 h 2132337"/>
                <a:gd name="csX676" fmla="*/ 291326 w 3535846"/>
                <a:gd name="csY676" fmla="*/ 1714381 h 2132337"/>
                <a:gd name="csX677" fmla="*/ 295347 w 3535846"/>
                <a:gd name="csY677" fmla="*/ 1709612 h 2132337"/>
                <a:gd name="csX678" fmla="*/ 312182 w 3535846"/>
                <a:gd name="csY678" fmla="*/ 1706899 h 2132337"/>
                <a:gd name="csX679" fmla="*/ 317980 w 3535846"/>
                <a:gd name="csY679" fmla="*/ 1702129 h 2132337"/>
                <a:gd name="csX680" fmla="*/ 325930 w 3535846"/>
                <a:gd name="csY680" fmla="*/ 1709050 h 2132337"/>
                <a:gd name="csX681" fmla="*/ 327800 w 3535846"/>
                <a:gd name="csY681" fmla="*/ 1710827 h 2132337"/>
                <a:gd name="csX682" fmla="*/ 335001 w 3535846"/>
                <a:gd name="csY682" fmla="*/ 1705777 h 2132337"/>
                <a:gd name="csX683" fmla="*/ 342858 w 3535846"/>
                <a:gd name="csY683" fmla="*/ 1705309 h 2132337"/>
                <a:gd name="csX684" fmla="*/ 348937 w 3535846"/>
                <a:gd name="csY684" fmla="*/ 1696050 h 2132337"/>
                <a:gd name="csX685" fmla="*/ 350714 w 3535846"/>
                <a:gd name="csY685" fmla="*/ 1693151 h 2132337"/>
                <a:gd name="csX686" fmla="*/ 370727 w 3535846"/>
                <a:gd name="csY686" fmla="*/ 1695770 h 2132337"/>
                <a:gd name="csX687" fmla="*/ 371476 w 3535846"/>
                <a:gd name="csY687" fmla="*/ 1695770 h 2132337"/>
                <a:gd name="csX688" fmla="*/ 381015 w 3535846"/>
                <a:gd name="csY688" fmla="*/ 1695489 h 2132337"/>
                <a:gd name="csX689" fmla="*/ 389058 w 3535846"/>
                <a:gd name="csY689" fmla="*/ 1695302 h 2132337"/>
                <a:gd name="csX690" fmla="*/ 425813 w 3535846"/>
                <a:gd name="csY690" fmla="*/ 1701381 h 2132337"/>
                <a:gd name="csX691" fmla="*/ 492214 w 3535846"/>
                <a:gd name="csY691" fmla="*/ 1709518 h 2132337"/>
                <a:gd name="csX692" fmla="*/ 505214 w 3535846"/>
                <a:gd name="csY692" fmla="*/ 1711389 h 2132337"/>
                <a:gd name="csX693" fmla="*/ 518495 w 3535846"/>
                <a:gd name="csY693" fmla="*/ 1714194 h 2132337"/>
                <a:gd name="csX694" fmla="*/ 530092 w 3535846"/>
                <a:gd name="csY694" fmla="*/ 1719151 h 2132337"/>
                <a:gd name="csX695" fmla="*/ 543372 w 3535846"/>
                <a:gd name="csY695" fmla="*/ 1725136 h 2132337"/>
                <a:gd name="csX696" fmla="*/ 548703 w 3535846"/>
                <a:gd name="csY696" fmla="*/ 1728036 h 2132337"/>
                <a:gd name="csX697" fmla="*/ 555717 w 3535846"/>
                <a:gd name="csY697" fmla="*/ 1731777 h 2132337"/>
                <a:gd name="csX698" fmla="*/ 563106 w 3535846"/>
                <a:gd name="csY698" fmla="*/ 1737575 h 2132337"/>
                <a:gd name="csX699" fmla="*/ 579846 w 3535846"/>
                <a:gd name="csY699" fmla="*/ 1746834 h 2132337"/>
                <a:gd name="csX700" fmla="*/ 581997 w 3535846"/>
                <a:gd name="csY700" fmla="*/ 1747208 h 2132337"/>
                <a:gd name="csX701" fmla="*/ 590601 w 3535846"/>
                <a:gd name="csY701" fmla="*/ 1749359 h 2132337"/>
                <a:gd name="csX702" fmla="*/ 609213 w 3535846"/>
                <a:gd name="csY702" fmla="*/ 1764416 h 2132337"/>
                <a:gd name="csX703" fmla="*/ 618378 w 3535846"/>
                <a:gd name="csY703" fmla="*/ 1768157 h 2132337"/>
                <a:gd name="csX704" fmla="*/ 623335 w 3535846"/>
                <a:gd name="csY704" fmla="*/ 1772272 h 2132337"/>
                <a:gd name="csX705" fmla="*/ 626047 w 3535846"/>
                <a:gd name="csY705" fmla="*/ 1789480 h 2132337"/>
                <a:gd name="csX706" fmla="*/ 610428 w 3535846"/>
                <a:gd name="csY706" fmla="*/ 1813049 h 2132337"/>
                <a:gd name="csX707" fmla="*/ 603882 w 3535846"/>
                <a:gd name="csY707" fmla="*/ 1815667 h 2132337"/>
                <a:gd name="csX708" fmla="*/ 601357 w 3535846"/>
                <a:gd name="csY708" fmla="*/ 1815106 h 2132337"/>
                <a:gd name="csX709" fmla="*/ 596026 w 3535846"/>
                <a:gd name="csY709" fmla="*/ 1813049 h 2132337"/>
                <a:gd name="csX710" fmla="*/ 593781 w 3535846"/>
                <a:gd name="csY710" fmla="*/ 1817538 h 2132337"/>
                <a:gd name="csX711" fmla="*/ 602947 w 3535846"/>
                <a:gd name="csY711" fmla="*/ 1831099 h 2132337"/>
                <a:gd name="csX712" fmla="*/ 604069 w 3535846"/>
                <a:gd name="csY712" fmla="*/ 1837552 h 2132337"/>
                <a:gd name="csX713" fmla="*/ 610522 w 3535846"/>
                <a:gd name="csY713" fmla="*/ 1850271 h 2132337"/>
                <a:gd name="csX714" fmla="*/ 610896 w 3535846"/>
                <a:gd name="csY714" fmla="*/ 1854293 h 2132337"/>
                <a:gd name="csX715" fmla="*/ 601731 w 3535846"/>
                <a:gd name="csY715" fmla="*/ 1855134 h 2132337"/>
                <a:gd name="csX716" fmla="*/ 597148 w 3535846"/>
                <a:gd name="csY716" fmla="*/ 1856911 h 2132337"/>
                <a:gd name="csX717" fmla="*/ 599206 w 3535846"/>
                <a:gd name="csY717" fmla="*/ 1858595 h 2132337"/>
                <a:gd name="csX718" fmla="*/ 600047 w 3535846"/>
                <a:gd name="csY718" fmla="*/ 1859343 h 2132337"/>
                <a:gd name="csX719" fmla="*/ 603788 w 3535846"/>
                <a:gd name="csY719" fmla="*/ 1861774 h 2132337"/>
                <a:gd name="csX720" fmla="*/ 606875 w 3535846"/>
                <a:gd name="csY720" fmla="*/ 1863458 h 2132337"/>
                <a:gd name="csX721" fmla="*/ 619874 w 3535846"/>
                <a:gd name="csY721" fmla="*/ 1881134 h 2132337"/>
                <a:gd name="csX722" fmla="*/ 621371 w 3535846"/>
                <a:gd name="csY722" fmla="*/ 1887400 h 2132337"/>
                <a:gd name="csX723" fmla="*/ 621184 w 3535846"/>
                <a:gd name="csY723" fmla="*/ 1898529 h 2132337"/>
                <a:gd name="csX724" fmla="*/ 624738 w 3535846"/>
                <a:gd name="csY724" fmla="*/ 1898716 h 2132337"/>
                <a:gd name="csX725" fmla="*/ 645219 w 3535846"/>
                <a:gd name="csY725" fmla="*/ 1907040 h 2132337"/>
                <a:gd name="csX726" fmla="*/ 655787 w 3535846"/>
                <a:gd name="csY726" fmla="*/ 1913867 h 2132337"/>
                <a:gd name="csX727" fmla="*/ 669348 w 3535846"/>
                <a:gd name="csY727" fmla="*/ 1924622 h 2132337"/>
                <a:gd name="csX728" fmla="*/ 671499 w 3535846"/>
                <a:gd name="csY728" fmla="*/ 1949406 h 2132337"/>
                <a:gd name="csX729" fmla="*/ 679636 w 3535846"/>
                <a:gd name="csY729" fmla="*/ 1951276 h 2132337"/>
                <a:gd name="csX730" fmla="*/ 689737 w 3535846"/>
                <a:gd name="csY730" fmla="*/ 1952679 h 2132337"/>
                <a:gd name="csX731" fmla="*/ 695909 w 3535846"/>
                <a:gd name="csY731" fmla="*/ 1958571 h 2132337"/>
                <a:gd name="csX732" fmla="*/ 693758 w 3535846"/>
                <a:gd name="csY732" fmla="*/ 1960535 h 2132337"/>
                <a:gd name="csX733" fmla="*/ 692168 w 3535846"/>
                <a:gd name="csY733" fmla="*/ 1962125 h 2132337"/>
                <a:gd name="csX734" fmla="*/ 689737 w 3535846"/>
                <a:gd name="csY734" fmla="*/ 1964557 h 2132337"/>
                <a:gd name="csX735" fmla="*/ 687772 w 3535846"/>
                <a:gd name="csY735" fmla="*/ 1966521 h 2132337"/>
                <a:gd name="csX736" fmla="*/ 682535 w 3535846"/>
                <a:gd name="csY736" fmla="*/ 1971665 h 2132337"/>
                <a:gd name="csX737" fmla="*/ 681600 w 3535846"/>
                <a:gd name="csY737" fmla="*/ 1972600 h 2132337"/>
                <a:gd name="csX738" fmla="*/ 680945 w 3535846"/>
                <a:gd name="csY738" fmla="*/ 1973628 h 2132337"/>
                <a:gd name="csX739" fmla="*/ 677672 w 3535846"/>
                <a:gd name="csY739" fmla="*/ 1976902 h 2132337"/>
                <a:gd name="csX740" fmla="*/ 675989 w 3535846"/>
                <a:gd name="csY740" fmla="*/ 1978492 h 2132337"/>
                <a:gd name="csX741" fmla="*/ 673931 w 3535846"/>
                <a:gd name="csY741" fmla="*/ 1980549 h 2132337"/>
                <a:gd name="csX742" fmla="*/ 671967 w 3535846"/>
                <a:gd name="csY742" fmla="*/ 1982607 h 2132337"/>
                <a:gd name="csX743" fmla="*/ 670938 w 3535846"/>
                <a:gd name="csY743" fmla="*/ 1983636 h 2132337"/>
                <a:gd name="csX744" fmla="*/ 667104 w 3535846"/>
                <a:gd name="csY744" fmla="*/ 1987283 h 2132337"/>
                <a:gd name="csX745" fmla="*/ 664953 w 3535846"/>
                <a:gd name="csY745" fmla="*/ 1989434 h 2132337"/>
                <a:gd name="csX746" fmla="*/ 662428 w 3535846"/>
                <a:gd name="csY746" fmla="*/ 1991959 h 2132337"/>
                <a:gd name="csX747" fmla="*/ 661586 w 3535846"/>
                <a:gd name="csY747" fmla="*/ 1992894 h 2132337"/>
                <a:gd name="csX748" fmla="*/ 656255 w 3535846"/>
                <a:gd name="csY748" fmla="*/ 1998132 h 2132337"/>
                <a:gd name="csX749" fmla="*/ 653917 w 3535846"/>
                <a:gd name="csY749" fmla="*/ 2000376 h 2132337"/>
                <a:gd name="csX750" fmla="*/ 688895 w 3535846"/>
                <a:gd name="csY750" fmla="*/ 2015808 h 2132337"/>
                <a:gd name="csX751" fmla="*/ 681600 w 3535846"/>
                <a:gd name="csY751" fmla="*/ 2032361 h 2132337"/>
                <a:gd name="csX752" fmla="*/ 697499 w 3535846"/>
                <a:gd name="csY752" fmla="*/ 2039002 h 2132337"/>
                <a:gd name="csX753" fmla="*/ 689456 w 3535846"/>
                <a:gd name="csY753" fmla="*/ 2050598 h 2132337"/>
                <a:gd name="csX754" fmla="*/ 687772 w 3535846"/>
                <a:gd name="csY754" fmla="*/ 2054994 h 2132337"/>
                <a:gd name="csX755" fmla="*/ 697499 w 3535846"/>
                <a:gd name="csY755" fmla="*/ 2059109 h 2132337"/>
                <a:gd name="csX756" fmla="*/ 702643 w 3535846"/>
                <a:gd name="csY756" fmla="*/ 2065469 h 2132337"/>
                <a:gd name="csX757" fmla="*/ 708067 w 3535846"/>
                <a:gd name="csY757" fmla="*/ 2058548 h 2132337"/>
                <a:gd name="csX758" fmla="*/ 713398 w 3535846"/>
                <a:gd name="csY758" fmla="*/ 2055555 h 2132337"/>
                <a:gd name="csX759" fmla="*/ 713117 w 3535846"/>
                <a:gd name="csY759" fmla="*/ 2048354 h 2132337"/>
                <a:gd name="csX760" fmla="*/ 717139 w 3535846"/>
                <a:gd name="csY760" fmla="*/ 2042649 h 2132337"/>
                <a:gd name="csX761" fmla="*/ 730139 w 3535846"/>
                <a:gd name="csY761" fmla="*/ 2038066 h 2132337"/>
                <a:gd name="csX762" fmla="*/ 738556 w 3535846"/>
                <a:gd name="csY762" fmla="*/ 2028059 h 2132337"/>
                <a:gd name="csX763" fmla="*/ 748189 w 3535846"/>
                <a:gd name="csY763" fmla="*/ 2024038 h 2132337"/>
                <a:gd name="csX764" fmla="*/ 749685 w 3535846"/>
                <a:gd name="csY764" fmla="*/ 2024693 h 2132337"/>
                <a:gd name="csX765" fmla="*/ 754642 w 3535846"/>
                <a:gd name="csY765" fmla="*/ 2027872 h 2132337"/>
                <a:gd name="csX766" fmla="*/ 756045 w 3535846"/>
                <a:gd name="csY766" fmla="*/ 2028714 h 2132337"/>
                <a:gd name="csX767" fmla="*/ 759786 w 3535846"/>
                <a:gd name="csY767" fmla="*/ 2033297 h 2132337"/>
                <a:gd name="csX768" fmla="*/ 763152 w 3535846"/>
                <a:gd name="csY768" fmla="*/ 2037225 h 2132337"/>
                <a:gd name="csX769" fmla="*/ 772505 w 3535846"/>
                <a:gd name="csY769" fmla="*/ 2051627 h 2132337"/>
                <a:gd name="csX770" fmla="*/ 785037 w 3535846"/>
                <a:gd name="csY770" fmla="*/ 2070425 h 2132337"/>
                <a:gd name="csX771" fmla="*/ 796073 w 3535846"/>
                <a:gd name="csY771" fmla="*/ 2076972 h 2132337"/>
                <a:gd name="csX772" fmla="*/ 806267 w 3535846"/>
                <a:gd name="csY772" fmla="*/ 2079217 h 2132337"/>
                <a:gd name="csX773" fmla="*/ 814029 w 3535846"/>
                <a:gd name="csY773" fmla="*/ 2075663 h 2132337"/>
                <a:gd name="csX774" fmla="*/ 818705 w 3535846"/>
                <a:gd name="csY774" fmla="*/ 2074727 h 2132337"/>
                <a:gd name="csX775" fmla="*/ 824036 w 3535846"/>
                <a:gd name="csY775" fmla="*/ 2071267 h 2132337"/>
                <a:gd name="csX776" fmla="*/ 825813 w 3535846"/>
                <a:gd name="csY776" fmla="*/ 2067994 h 2132337"/>
                <a:gd name="csX777" fmla="*/ 827497 w 3535846"/>
                <a:gd name="csY777" fmla="*/ 2064346 h 2132337"/>
                <a:gd name="csX778" fmla="*/ 836662 w 3535846"/>
                <a:gd name="csY778" fmla="*/ 2056491 h 2132337"/>
                <a:gd name="csX779" fmla="*/ 843957 w 3535846"/>
                <a:gd name="csY779" fmla="*/ 2052469 h 2132337"/>
                <a:gd name="csX780" fmla="*/ 849475 w 3535846"/>
                <a:gd name="csY780" fmla="*/ 2053965 h 2132337"/>
                <a:gd name="csX781" fmla="*/ 850504 w 3535846"/>
                <a:gd name="csY781" fmla="*/ 2054246 h 2132337"/>
                <a:gd name="csX782" fmla="*/ 850784 w 3535846"/>
                <a:gd name="csY782" fmla="*/ 2053965 h 2132337"/>
                <a:gd name="csX783" fmla="*/ 850971 w 3535846"/>
                <a:gd name="csY783" fmla="*/ 2053591 h 2132337"/>
                <a:gd name="csX784" fmla="*/ 851439 w 3535846"/>
                <a:gd name="csY784" fmla="*/ 2053591 h 2132337"/>
                <a:gd name="csX785" fmla="*/ 851906 w 3535846"/>
                <a:gd name="csY785" fmla="*/ 2053311 h 2132337"/>
                <a:gd name="csX786" fmla="*/ 858921 w 3535846"/>
                <a:gd name="csY786" fmla="*/ 2052375 h 2132337"/>
                <a:gd name="csX787" fmla="*/ 863316 w 3535846"/>
                <a:gd name="csY787" fmla="*/ 2052189 h 2132337"/>
                <a:gd name="csX788" fmla="*/ 866870 w 3535846"/>
                <a:gd name="csY788" fmla="*/ 2052375 h 2132337"/>
                <a:gd name="csX789" fmla="*/ 872014 w 3535846"/>
                <a:gd name="csY789" fmla="*/ 2055742 h 2132337"/>
                <a:gd name="csX790" fmla="*/ 874258 w 3535846"/>
                <a:gd name="csY790" fmla="*/ 2060606 h 2132337"/>
                <a:gd name="csX791" fmla="*/ 875287 w 3535846"/>
                <a:gd name="csY791" fmla="*/ 2066778 h 2132337"/>
                <a:gd name="csX792" fmla="*/ 874820 w 3535846"/>
                <a:gd name="csY792" fmla="*/ 2074447 h 2132337"/>
                <a:gd name="csX793" fmla="*/ 875007 w 3535846"/>
                <a:gd name="csY793" fmla="*/ 2075382 h 2132337"/>
                <a:gd name="csX794" fmla="*/ 873604 w 3535846"/>
                <a:gd name="csY794" fmla="*/ 2078562 h 2132337"/>
                <a:gd name="csX795" fmla="*/ 875194 w 3535846"/>
                <a:gd name="csY795" fmla="*/ 2083332 h 2132337"/>
                <a:gd name="csX796" fmla="*/ 880618 w 3535846"/>
                <a:gd name="csY796" fmla="*/ 2089691 h 2132337"/>
                <a:gd name="csX797" fmla="*/ 881273 w 3535846"/>
                <a:gd name="csY797" fmla="*/ 2090252 h 2132337"/>
                <a:gd name="csX798" fmla="*/ 881741 w 3535846"/>
                <a:gd name="csY798" fmla="*/ 2090252 h 2132337"/>
                <a:gd name="csX799" fmla="*/ 889129 w 3535846"/>
                <a:gd name="csY799" fmla="*/ 2094461 h 2132337"/>
                <a:gd name="csX800" fmla="*/ 894647 w 3535846"/>
                <a:gd name="csY800" fmla="*/ 2095583 h 2132337"/>
                <a:gd name="csX801" fmla="*/ 902783 w 3535846"/>
                <a:gd name="csY801" fmla="*/ 2103627 h 2132337"/>
                <a:gd name="csX802" fmla="*/ 906150 w 3535846"/>
                <a:gd name="csY802" fmla="*/ 2101756 h 2132337"/>
                <a:gd name="csX803" fmla="*/ 910920 w 3535846"/>
                <a:gd name="csY803" fmla="*/ 2087447 h 2132337"/>
                <a:gd name="csX804" fmla="*/ 909798 w 3535846"/>
                <a:gd name="csY804" fmla="*/ 2085389 h 2132337"/>
                <a:gd name="csX805" fmla="*/ 905869 w 3535846"/>
                <a:gd name="csY805" fmla="*/ 2076317 h 2132337"/>
                <a:gd name="csX806" fmla="*/ 903251 w 3535846"/>
                <a:gd name="csY806" fmla="*/ 2070800 h 2132337"/>
                <a:gd name="csX807" fmla="*/ 897733 w 3535846"/>
                <a:gd name="csY807" fmla="*/ 2059390 h 2132337"/>
                <a:gd name="csX808" fmla="*/ 908862 w 3535846"/>
                <a:gd name="csY808" fmla="*/ 2044987 h 2132337"/>
                <a:gd name="csX809" fmla="*/ 915783 w 3535846"/>
                <a:gd name="csY809" fmla="*/ 2050505 h 2132337"/>
                <a:gd name="csX810" fmla="*/ 932150 w 3535846"/>
                <a:gd name="csY810" fmla="*/ 2046670 h 2132337"/>
                <a:gd name="csX811" fmla="*/ 932430 w 3535846"/>
                <a:gd name="csY811" fmla="*/ 2031800 h 2132337"/>
                <a:gd name="csX812" fmla="*/ 933365 w 3535846"/>
                <a:gd name="csY812" fmla="*/ 2024879 h 2132337"/>
                <a:gd name="csX813" fmla="*/ 933365 w 3535846"/>
                <a:gd name="csY813" fmla="*/ 2020764 h 2132337"/>
                <a:gd name="csX814" fmla="*/ 932150 w 3535846"/>
                <a:gd name="csY814" fmla="*/ 2020203 h 2132337"/>
                <a:gd name="csX815" fmla="*/ 925416 w 3535846"/>
                <a:gd name="csY815" fmla="*/ 2024973 h 2132337"/>
                <a:gd name="csX816" fmla="*/ 920272 w 3535846"/>
                <a:gd name="csY816" fmla="*/ 2006923 h 2132337"/>
                <a:gd name="csX817" fmla="*/ 924855 w 3535846"/>
                <a:gd name="csY817" fmla="*/ 2006549 h 2132337"/>
                <a:gd name="csX818" fmla="*/ 929531 w 3535846"/>
                <a:gd name="csY818" fmla="*/ 1992894 h 2132337"/>
                <a:gd name="csX819" fmla="*/ 932243 w 3535846"/>
                <a:gd name="csY819" fmla="*/ 1988966 h 2132337"/>
                <a:gd name="csX820" fmla="*/ 933272 w 3535846"/>
                <a:gd name="csY820" fmla="*/ 1988499 h 2132337"/>
                <a:gd name="csX821" fmla="*/ 935610 w 3535846"/>
                <a:gd name="csY821" fmla="*/ 1991118 h 2132337"/>
                <a:gd name="csX822" fmla="*/ 940380 w 3535846"/>
                <a:gd name="csY822" fmla="*/ 1990463 h 2132337"/>
                <a:gd name="csX823" fmla="*/ 943092 w 3535846"/>
                <a:gd name="csY823" fmla="*/ 1987938 h 2132337"/>
                <a:gd name="csX824" fmla="*/ 944588 w 3535846"/>
                <a:gd name="csY824" fmla="*/ 1985413 h 2132337"/>
                <a:gd name="csX825" fmla="*/ 945243 w 3535846"/>
                <a:gd name="csY825" fmla="*/ 1983916 h 2132337"/>
                <a:gd name="csX826" fmla="*/ 949919 w 3535846"/>
                <a:gd name="csY826" fmla="*/ 1971384 h 2132337"/>
                <a:gd name="csX827" fmla="*/ 952351 w 3535846"/>
                <a:gd name="csY827" fmla="*/ 1964931 h 2132337"/>
                <a:gd name="csX828" fmla="*/ 950200 w 3535846"/>
                <a:gd name="csY828" fmla="*/ 1958571 h 2132337"/>
                <a:gd name="csX829" fmla="*/ 958523 w 3535846"/>
                <a:gd name="csY829" fmla="*/ 1961096 h 2132337"/>
                <a:gd name="csX830" fmla="*/ 962638 w 3535846"/>
                <a:gd name="csY830" fmla="*/ 1968298 h 2132337"/>
                <a:gd name="csX831" fmla="*/ 967689 w 3535846"/>
                <a:gd name="csY831" fmla="*/ 1958571 h 2132337"/>
                <a:gd name="csX832" fmla="*/ 980875 w 3535846"/>
                <a:gd name="csY832" fmla="*/ 1954082 h 2132337"/>
                <a:gd name="csX833" fmla="*/ 987609 w 3535846"/>
                <a:gd name="csY833" fmla="*/ 1953240 h 2132337"/>
                <a:gd name="csX834" fmla="*/ 991537 w 3535846"/>
                <a:gd name="csY834" fmla="*/ 1965024 h 2132337"/>
                <a:gd name="csX835" fmla="*/ 1005940 w 3535846"/>
                <a:gd name="csY835" fmla="*/ 1960255 h 2132337"/>
                <a:gd name="csX836" fmla="*/ 1007436 w 3535846"/>
                <a:gd name="csY836" fmla="*/ 1959039 h 2132337"/>
                <a:gd name="csX837" fmla="*/ 1010429 w 3535846"/>
                <a:gd name="csY837" fmla="*/ 1956888 h 2132337"/>
                <a:gd name="csX838" fmla="*/ 1013889 w 3535846"/>
                <a:gd name="csY838" fmla="*/ 1954737 h 2132337"/>
                <a:gd name="csX839" fmla="*/ 1018191 w 3535846"/>
                <a:gd name="csY839" fmla="*/ 1952305 h 2132337"/>
                <a:gd name="csX840" fmla="*/ 1019875 w 3535846"/>
                <a:gd name="csY840" fmla="*/ 1951463 h 2132337"/>
                <a:gd name="csX841" fmla="*/ 1021932 w 3535846"/>
                <a:gd name="csY841" fmla="*/ 1950435 h 2132337"/>
                <a:gd name="csX842" fmla="*/ 1024270 w 3535846"/>
                <a:gd name="csY842" fmla="*/ 1949780 h 2132337"/>
                <a:gd name="csX843" fmla="*/ 1022868 w 3535846"/>
                <a:gd name="csY843" fmla="*/ 1947536 h 2132337"/>
                <a:gd name="csX844" fmla="*/ 1021745 w 3535846"/>
                <a:gd name="csY844" fmla="*/ 1946413 h 2132337"/>
                <a:gd name="csX845" fmla="*/ 1020904 w 3535846"/>
                <a:gd name="csY845" fmla="*/ 1945384 h 2132337"/>
                <a:gd name="csX846" fmla="*/ 1019407 w 3535846"/>
                <a:gd name="csY846" fmla="*/ 1942953 h 2132337"/>
                <a:gd name="csX847" fmla="*/ 1018191 w 3535846"/>
                <a:gd name="csY847" fmla="*/ 1941082 h 2132337"/>
                <a:gd name="csX848" fmla="*/ 1016882 w 3535846"/>
                <a:gd name="csY848" fmla="*/ 1940147 h 2132337"/>
                <a:gd name="csX849" fmla="*/ 1010897 w 3535846"/>
                <a:gd name="csY849" fmla="*/ 1931543 h 2132337"/>
                <a:gd name="csX850" fmla="*/ 1005379 w 3535846"/>
                <a:gd name="csY850" fmla="*/ 1923594 h 2132337"/>
                <a:gd name="csX851" fmla="*/ 1004818 w 3535846"/>
                <a:gd name="csY851" fmla="*/ 1922658 h 2132337"/>
                <a:gd name="csX852" fmla="*/ 1010803 w 3535846"/>
                <a:gd name="csY852" fmla="*/ 1914615 h 2132337"/>
                <a:gd name="csX853" fmla="*/ 1009307 w 3535846"/>
                <a:gd name="csY853" fmla="*/ 1903299 h 2132337"/>
                <a:gd name="csX854" fmla="*/ 1006501 w 3535846"/>
                <a:gd name="csY854" fmla="*/ 1899184 h 2132337"/>
                <a:gd name="csX855" fmla="*/ 1002480 w 3535846"/>
                <a:gd name="csY855" fmla="*/ 1897687 h 2132337"/>
                <a:gd name="csX856" fmla="*/ 1002760 w 3535846"/>
                <a:gd name="csY856" fmla="*/ 1898716 h 2132337"/>
                <a:gd name="csX857" fmla="*/ 1002480 w 3535846"/>
                <a:gd name="csY857" fmla="*/ 1902738 h 2132337"/>
                <a:gd name="csX858" fmla="*/ 1002105 w 3535846"/>
                <a:gd name="csY858" fmla="*/ 1903392 h 2132337"/>
                <a:gd name="csX859" fmla="*/ 996494 w 3535846"/>
                <a:gd name="csY859" fmla="*/ 1905450 h 2132337"/>
                <a:gd name="csX860" fmla="*/ 991818 w 3535846"/>
                <a:gd name="csY860" fmla="*/ 1907133 h 2132337"/>
                <a:gd name="csX861" fmla="*/ 987422 w 3535846"/>
                <a:gd name="csY861" fmla="*/ 1909004 h 2132337"/>
                <a:gd name="csX862" fmla="*/ 984242 w 3535846"/>
                <a:gd name="csY862" fmla="*/ 1910407 h 2132337"/>
                <a:gd name="csX863" fmla="*/ 982091 w 3535846"/>
                <a:gd name="csY863" fmla="*/ 1905543 h 2132337"/>
                <a:gd name="csX864" fmla="*/ 980501 w 3535846"/>
                <a:gd name="csY864" fmla="*/ 1904047 h 2132337"/>
                <a:gd name="csX865" fmla="*/ 985645 w 3535846"/>
                <a:gd name="csY865" fmla="*/ 1898342 h 2132337"/>
                <a:gd name="csX866" fmla="*/ 987328 w 3535846"/>
                <a:gd name="csY866" fmla="*/ 1894695 h 2132337"/>
                <a:gd name="csX867" fmla="*/ 990882 w 3535846"/>
                <a:gd name="csY867" fmla="*/ 1889551 h 2132337"/>
                <a:gd name="csX868" fmla="*/ 995933 w 3535846"/>
                <a:gd name="csY868" fmla="*/ 1887213 h 2132337"/>
                <a:gd name="csX869" fmla="*/ 999674 w 3535846"/>
                <a:gd name="csY869" fmla="*/ 1885436 h 2132337"/>
                <a:gd name="csX870" fmla="*/ 999487 w 3535846"/>
                <a:gd name="csY870" fmla="*/ 1884500 h 2132337"/>
                <a:gd name="csX871" fmla="*/ 997616 w 3535846"/>
                <a:gd name="csY871" fmla="*/ 1874120 h 2132337"/>
                <a:gd name="csX872" fmla="*/ 993969 w 3535846"/>
                <a:gd name="csY872" fmla="*/ 1871688 h 2132337"/>
                <a:gd name="csX873" fmla="*/ 988264 w 3535846"/>
                <a:gd name="csY873" fmla="*/ 1864299 h 2132337"/>
                <a:gd name="csX874" fmla="*/ 995559 w 3535846"/>
                <a:gd name="csY874" fmla="*/ 1841667 h 2132337"/>
                <a:gd name="csX875" fmla="*/ 996961 w 3535846"/>
                <a:gd name="csY875" fmla="*/ 1843163 h 2132337"/>
                <a:gd name="csX876" fmla="*/ 1003228 w 3535846"/>
                <a:gd name="csY876" fmla="*/ 1849429 h 2132337"/>
                <a:gd name="csX877" fmla="*/ 1007904 w 3535846"/>
                <a:gd name="csY877" fmla="*/ 1850739 h 2132337"/>
                <a:gd name="csX878" fmla="*/ 1011645 w 3535846"/>
                <a:gd name="csY878" fmla="*/ 1853544 h 2132337"/>
                <a:gd name="csX879" fmla="*/ 1019688 w 3535846"/>
                <a:gd name="csY879" fmla="*/ 1859249 h 2132337"/>
                <a:gd name="csX880" fmla="*/ 1035867 w 3535846"/>
                <a:gd name="csY880" fmla="*/ 1860746 h 2132337"/>
                <a:gd name="csX881" fmla="*/ 1035680 w 3535846"/>
                <a:gd name="csY881" fmla="*/ 1852235 h 2132337"/>
                <a:gd name="csX882" fmla="*/ 1037457 w 3535846"/>
                <a:gd name="csY882" fmla="*/ 1847278 h 2132337"/>
                <a:gd name="csX883" fmla="*/ 1061212 w 3535846"/>
                <a:gd name="csY883" fmla="*/ 1845501 h 2132337"/>
                <a:gd name="csX884" fmla="*/ 1063457 w 3535846"/>
                <a:gd name="csY884" fmla="*/ 1845501 h 2132337"/>
                <a:gd name="csX885" fmla="*/ 1082162 w 3535846"/>
                <a:gd name="csY885" fmla="*/ 1843911 h 2132337"/>
                <a:gd name="csX886" fmla="*/ 1090018 w 3535846"/>
                <a:gd name="csY886" fmla="*/ 1844285 h 2132337"/>
                <a:gd name="csX887" fmla="*/ 1096003 w 3535846"/>
                <a:gd name="csY887" fmla="*/ 1844847 h 2132337"/>
                <a:gd name="csX888" fmla="*/ 1105075 w 3535846"/>
                <a:gd name="csY888" fmla="*/ 1844847 h 2132337"/>
                <a:gd name="csX889" fmla="*/ 1114988 w 3535846"/>
                <a:gd name="csY889" fmla="*/ 1842883 h 2132337"/>
                <a:gd name="csX890" fmla="*/ 1117046 w 3535846"/>
                <a:gd name="csY890" fmla="*/ 1840638 h 2132337"/>
                <a:gd name="csX891" fmla="*/ 1118262 w 3535846"/>
                <a:gd name="csY891" fmla="*/ 1840638 h 2132337"/>
                <a:gd name="csX892" fmla="*/ 1118729 w 3535846"/>
                <a:gd name="csY892" fmla="*/ 1840638 h 2132337"/>
                <a:gd name="csX893" fmla="*/ 1126492 w 3535846"/>
                <a:gd name="csY893" fmla="*/ 1841293 h 2132337"/>
                <a:gd name="csX894" fmla="*/ 1130607 w 3535846"/>
                <a:gd name="csY894" fmla="*/ 1841667 h 2132337"/>
                <a:gd name="csX895" fmla="*/ 1136686 w 3535846"/>
                <a:gd name="csY895" fmla="*/ 1843257 h 2132337"/>
                <a:gd name="csX896" fmla="*/ 1141736 w 3535846"/>
                <a:gd name="csY896" fmla="*/ 1841760 h 2132337"/>
                <a:gd name="csX897" fmla="*/ 1145664 w 3535846"/>
                <a:gd name="csY897" fmla="*/ 1840545 h 2132337"/>
                <a:gd name="csX898" fmla="*/ 1151837 w 3535846"/>
                <a:gd name="csY898" fmla="*/ 1837739 h 2132337"/>
                <a:gd name="csX899" fmla="*/ 1160441 w 3535846"/>
                <a:gd name="csY899" fmla="*/ 1833811 h 2132337"/>
                <a:gd name="csX900" fmla="*/ 1165678 w 3535846"/>
                <a:gd name="csY900" fmla="*/ 1829976 h 2132337"/>
                <a:gd name="csX901" fmla="*/ 1171851 w 3535846"/>
                <a:gd name="csY901" fmla="*/ 1825674 h 2132337"/>
                <a:gd name="csX902" fmla="*/ 1182606 w 3535846"/>
                <a:gd name="csY902" fmla="*/ 1819128 h 2132337"/>
                <a:gd name="csX903" fmla="*/ 1190836 w 3535846"/>
                <a:gd name="csY903" fmla="*/ 1818473 h 2132337"/>
                <a:gd name="csX904" fmla="*/ 1204116 w 3535846"/>
                <a:gd name="csY904" fmla="*/ 1814451 h 2132337"/>
                <a:gd name="csX905" fmla="*/ 1220296 w 3535846"/>
                <a:gd name="csY905" fmla="*/ 1813516 h 2132337"/>
                <a:gd name="csX906" fmla="*/ 1224691 w 3535846"/>
                <a:gd name="csY906" fmla="*/ 1815574 h 2132337"/>
                <a:gd name="csX907" fmla="*/ 1235727 w 3535846"/>
                <a:gd name="csY907" fmla="*/ 1817070 h 2132337"/>
                <a:gd name="csX908" fmla="*/ 1241526 w 3535846"/>
                <a:gd name="csY908" fmla="*/ 1821466 h 2132337"/>
                <a:gd name="csX909" fmla="*/ 1246202 w 3535846"/>
                <a:gd name="csY909" fmla="*/ 1824739 h 2132337"/>
                <a:gd name="csX910" fmla="*/ 1246763 w 3535846"/>
                <a:gd name="csY910" fmla="*/ 1825113 h 2132337"/>
                <a:gd name="csX911" fmla="*/ 1247044 w 3535846"/>
                <a:gd name="csY911" fmla="*/ 1824645 h 2132337"/>
                <a:gd name="csX912" fmla="*/ 1250130 w 3535846"/>
                <a:gd name="csY912" fmla="*/ 1821840 h 2132337"/>
                <a:gd name="csX913" fmla="*/ 1254152 w 3535846"/>
                <a:gd name="csY913" fmla="*/ 1820624 h 2132337"/>
                <a:gd name="csX914" fmla="*/ 1259389 w 3535846"/>
                <a:gd name="csY914" fmla="*/ 1820624 h 2132337"/>
                <a:gd name="csX915" fmla="*/ 1270051 w 3535846"/>
                <a:gd name="csY915" fmla="*/ 1823056 h 2132337"/>
                <a:gd name="csX916" fmla="*/ 1275007 w 3535846"/>
                <a:gd name="csY916" fmla="*/ 1824458 h 2132337"/>
                <a:gd name="csX917" fmla="*/ 1282302 w 3535846"/>
                <a:gd name="csY917" fmla="*/ 1825581 h 2132337"/>
                <a:gd name="csX918" fmla="*/ 1287071 w 3535846"/>
                <a:gd name="csY918" fmla="*/ 1825768 h 2132337"/>
                <a:gd name="csX919" fmla="*/ 1295395 w 3535846"/>
                <a:gd name="csY919" fmla="*/ 1824458 h 2132337"/>
                <a:gd name="csX920" fmla="*/ 1300913 w 3535846"/>
                <a:gd name="csY920" fmla="*/ 1825581 h 2132337"/>
                <a:gd name="csX921" fmla="*/ 1304280 w 3535846"/>
                <a:gd name="csY921" fmla="*/ 1826703 h 2132337"/>
                <a:gd name="csX922" fmla="*/ 1310079 w 3535846"/>
                <a:gd name="csY922" fmla="*/ 1830912 h 2132337"/>
                <a:gd name="csX923" fmla="*/ 1313259 w 3535846"/>
                <a:gd name="csY923" fmla="*/ 1832221 h 2132337"/>
                <a:gd name="csX924" fmla="*/ 1314474 w 3535846"/>
                <a:gd name="csY924" fmla="*/ 1833250 h 2132337"/>
                <a:gd name="csX925" fmla="*/ 1317654 w 3535846"/>
                <a:gd name="csY925" fmla="*/ 1835868 h 2132337"/>
                <a:gd name="csX926" fmla="*/ 1323265 w 3535846"/>
                <a:gd name="csY926" fmla="*/ 1835868 h 2132337"/>
                <a:gd name="csX927" fmla="*/ 1327287 w 3535846"/>
                <a:gd name="csY927" fmla="*/ 1833717 h 2132337"/>
                <a:gd name="csX928" fmla="*/ 1332337 w 3535846"/>
                <a:gd name="csY928" fmla="*/ 1832501 h 2132337"/>
                <a:gd name="csX929" fmla="*/ 1334208 w 3535846"/>
                <a:gd name="csY929" fmla="*/ 1831192 h 2132337"/>
                <a:gd name="csX930" fmla="*/ 1336078 w 3535846"/>
                <a:gd name="csY930" fmla="*/ 1830818 h 2132337"/>
                <a:gd name="csX931" fmla="*/ 1338603 w 3535846"/>
                <a:gd name="csY931" fmla="*/ 1831473 h 2132337"/>
                <a:gd name="csX932" fmla="*/ 1341970 w 3535846"/>
                <a:gd name="csY932" fmla="*/ 1833063 h 2132337"/>
                <a:gd name="csX933" fmla="*/ 1341970 w 3535846"/>
                <a:gd name="csY933" fmla="*/ 1832501 h 2132337"/>
                <a:gd name="csX934" fmla="*/ 1340193 w 3535846"/>
                <a:gd name="csY934" fmla="*/ 1756467 h 2132337"/>
                <a:gd name="csX935" fmla="*/ 1339819 w 3535846"/>
                <a:gd name="csY935" fmla="*/ 1751323 h 2132337"/>
                <a:gd name="csX936" fmla="*/ 1341316 w 3535846"/>
                <a:gd name="csY936" fmla="*/ 1741035 h 2132337"/>
                <a:gd name="csX937" fmla="*/ 1328128 w 3535846"/>
                <a:gd name="csY937" fmla="*/ 1744496 h 2132337"/>
                <a:gd name="csX938" fmla="*/ 1318776 w 3535846"/>
                <a:gd name="csY938" fmla="*/ 1744683 h 2132337"/>
                <a:gd name="csX939" fmla="*/ 1313820 w 3535846"/>
                <a:gd name="csY939" fmla="*/ 1722705 h 2132337"/>
                <a:gd name="csX940" fmla="*/ 1299978 w 3535846"/>
                <a:gd name="csY940" fmla="*/ 1714942 h 2132337"/>
                <a:gd name="csX941" fmla="*/ 1290719 w 3535846"/>
                <a:gd name="csY941" fmla="*/ 1705964 h 2132337"/>
                <a:gd name="csX942" fmla="*/ 1290719 w 3535846"/>
                <a:gd name="csY942" fmla="*/ 1701194 h 2132337"/>
                <a:gd name="csX943" fmla="*/ 1294554 w 3535846"/>
                <a:gd name="csY943" fmla="*/ 1698576 h 2132337"/>
                <a:gd name="csX944" fmla="*/ 1301474 w 3535846"/>
                <a:gd name="csY944" fmla="*/ 1697547 h 2132337"/>
                <a:gd name="csX945" fmla="*/ 1305309 w 3535846"/>
                <a:gd name="csY945" fmla="*/ 1699043 h 2132337"/>
                <a:gd name="csX946" fmla="*/ 1317654 w 3535846"/>
                <a:gd name="csY946" fmla="*/ 1696425 h 2132337"/>
                <a:gd name="csX947" fmla="*/ 1322236 w 3535846"/>
                <a:gd name="csY947" fmla="*/ 1695209 h 2132337"/>
                <a:gd name="csX948" fmla="*/ 1335891 w 3535846"/>
                <a:gd name="csY948" fmla="*/ 1692216 h 2132337"/>
                <a:gd name="csX949" fmla="*/ 1338884 w 3535846"/>
                <a:gd name="csY949" fmla="*/ 1689317 h 2132337"/>
                <a:gd name="csX950" fmla="*/ 1344495 w 3535846"/>
                <a:gd name="csY950" fmla="*/ 1687166 h 2132337"/>
                <a:gd name="csX951" fmla="*/ 1346740 w 3535846"/>
                <a:gd name="csY951" fmla="*/ 1686511 h 2132337"/>
                <a:gd name="csX952" fmla="*/ 1350948 w 3535846"/>
                <a:gd name="csY952" fmla="*/ 1686511 h 2132337"/>
                <a:gd name="csX953" fmla="*/ 1345337 w 3535846"/>
                <a:gd name="csY953" fmla="*/ 1678749 h 2132337"/>
                <a:gd name="csX954" fmla="*/ 1338323 w 3535846"/>
                <a:gd name="csY954" fmla="*/ 1668929 h 2132337"/>
                <a:gd name="csX955" fmla="*/ 1333366 w 3535846"/>
                <a:gd name="csY955" fmla="*/ 1662008 h 2132337"/>
                <a:gd name="csX956" fmla="*/ 1325136 w 3535846"/>
                <a:gd name="csY956" fmla="*/ 1653965 h 2132337"/>
                <a:gd name="csX957" fmla="*/ 1318028 w 3535846"/>
                <a:gd name="csY957" fmla="*/ 1646857 h 2132337"/>
                <a:gd name="csX958" fmla="*/ 1318028 w 3535846"/>
                <a:gd name="csY958" fmla="*/ 1638346 h 2132337"/>
                <a:gd name="csX959" fmla="*/ 1318496 w 3535846"/>
                <a:gd name="csY959" fmla="*/ 1636008 h 2132337"/>
                <a:gd name="csX960" fmla="*/ 1318963 w 3535846"/>
                <a:gd name="csY960" fmla="*/ 1626563 h 2132337"/>
                <a:gd name="csX961" fmla="*/ 1319151 w 3535846"/>
                <a:gd name="csY961" fmla="*/ 1625814 h 2132337"/>
                <a:gd name="csX962" fmla="*/ 1320647 w 3535846"/>
                <a:gd name="csY962" fmla="*/ 1617771 h 2132337"/>
                <a:gd name="csX963" fmla="*/ 1322704 w 3535846"/>
                <a:gd name="csY963" fmla="*/ 1611786 h 2132337"/>
                <a:gd name="csX964" fmla="*/ 1323452 w 3535846"/>
                <a:gd name="csY964" fmla="*/ 1607484 h 2132337"/>
                <a:gd name="csX965" fmla="*/ 1325884 w 3535846"/>
                <a:gd name="csY965" fmla="*/ 1602433 h 2132337"/>
                <a:gd name="csX966" fmla="*/ 1331963 w 3535846"/>
                <a:gd name="csY966" fmla="*/ 1587750 h 2132337"/>
                <a:gd name="csX967" fmla="*/ 1332617 w 3535846"/>
                <a:gd name="csY967" fmla="*/ 1586067 h 2132337"/>
                <a:gd name="csX968" fmla="*/ 1334394 w 3535846"/>
                <a:gd name="csY968" fmla="*/ 1579427 h 2132337"/>
                <a:gd name="csX969" fmla="*/ 1335330 w 3535846"/>
                <a:gd name="csY969" fmla="*/ 1575966 h 2132337"/>
                <a:gd name="csX970" fmla="*/ 1335330 w 3535846"/>
                <a:gd name="csY970" fmla="*/ 1565398 h 2132337"/>
                <a:gd name="csX971" fmla="*/ 1335517 w 3535846"/>
                <a:gd name="csY971" fmla="*/ 1550247 h 2132337"/>
                <a:gd name="csX972" fmla="*/ 1334394 w 3535846"/>
                <a:gd name="csY972" fmla="*/ 1530981 h 2132337"/>
                <a:gd name="csX973" fmla="*/ 1342625 w 3535846"/>
                <a:gd name="csY973" fmla="*/ 1532758 h 2132337"/>
                <a:gd name="csX974" fmla="*/ 1351977 w 3535846"/>
                <a:gd name="csY974" fmla="*/ 1535096 h 2132337"/>
                <a:gd name="csX975" fmla="*/ 1366005 w 3535846"/>
                <a:gd name="csY975" fmla="*/ 1538276 h 2132337"/>
                <a:gd name="csX976" fmla="*/ 1380128 w 3535846"/>
                <a:gd name="csY976" fmla="*/ 1539773 h 2132337"/>
                <a:gd name="csX977" fmla="*/ 1387890 w 3535846"/>
                <a:gd name="csY977" fmla="*/ 1533319 h 2132337"/>
                <a:gd name="csX978" fmla="*/ 1388919 w 3535846"/>
                <a:gd name="csY978" fmla="*/ 1532197 h 2132337"/>
                <a:gd name="csX979" fmla="*/ 1393782 w 3535846"/>
                <a:gd name="csY979" fmla="*/ 1523967 h 2132337"/>
                <a:gd name="csX980" fmla="*/ 1400703 w 3535846"/>
                <a:gd name="csY980" fmla="*/ 1515924 h 2132337"/>
                <a:gd name="csX981" fmla="*/ 1404724 w 3535846"/>
                <a:gd name="csY981" fmla="*/ 1512277 h 2132337"/>
                <a:gd name="csX982" fmla="*/ 1406875 w 3535846"/>
                <a:gd name="csY982" fmla="*/ 1510219 h 2132337"/>
                <a:gd name="csX983" fmla="*/ 1412674 w 3535846"/>
                <a:gd name="csY983" fmla="*/ 1505356 h 2132337"/>
                <a:gd name="csX984" fmla="*/ 1414638 w 3535846"/>
                <a:gd name="csY984" fmla="*/ 1503392 h 2132337"/>
                <a:gd name="csX985" fmla="*/ 1415854 w 3535846"/>
                <a:gd name="csY985" fmla="*/ 1502457 h 2132337"/>
                <a:gd name="csX986" fmla="*/ 1417724 w 3535846"/>
                <a:gd name="csY986" fmla="*/ 1500867 h 2132337"/>
                <a:gd name="csX987" fmla="*/ 1422213 w 3535846"/>
                <a:gd name="csY987" fmla="*/ 1496845 h 2132337"/>
                <a:gd name="csX988" fmla="*/ 1423242 w 3535846"/>
                <a:gd name="csY988" fmla="*/ 1496004 h 2132337"/>
                <a:gd name="csX989" fmla="*/ 1423897 w 3535846"/>
                <a:gd name="csY989" fmla="*/ 1489270 h 2132337"/>
                <a:gd name="csX990" fmla="*/ 1427638 w 3535846"/>
                <a:gd name="csY990" fmla="*/ 1477112 h 2132337"/>
                <a:gd name="csX991" fmla="*/ 1429134 w 3535846"/>
                <a:gd name="csY991" fmla="*/ 1472997 h 2132337"/>
                <a:gd name="csX992" fmla="*/ 1430443 w 3535846"/>
                <a:gd name="csY992" fmla="*/ 1470004 h 2132337"/>
                <a:gd name="csX993" fmla="*/ 1431753 w 3535846"/>
                <a:gd name="csY993" fmla="*/ 1467292 h 2132337"/>
                <a:gd name="csX994" fmla="*/ 1432875 w 3535846"/>
                <a:gd name="csY994" fmla="*/ 1465047 h 2132337"/>
                <a:gd name="csX995" fmla="*/ 1436055 w 3535846"/>
                <a:gd name="csY995" fmla="*/ 1457659 h 2132337"/>
                <a:gd name="csX996" fmla="*/ 1454479 w 3535846"/>
                <a:gd name="csY996" fmla="*/ 1461213 h 2132337"/>
                <a:gd name="csX997" fmla="*/ 1454479 w 3535846"/>
                <a:gd name="csY997" fmla="*/ 1460839 h 2132337"/>
                <a:gd name="csX998" fmla="*/ 1457285 w 3535846"/>
                <a:gd name="csY998" fmla="*/ 1444379 h 2132337"/>
                <a:gd name="csX999" fmla="*/ 1467759 w 3535846"/>
                <a:gd name="csY999" fmla="*/ 1443817 h 2132337"/>
                <a:gd name="csX1000" fmla="*/ 1483565 w 3535846"/>
                <a:gd name="csY1000" fmla="*/ 1443163 h 2132337"/>
                <a:gd name="csX1001" fmla="*/ 1487586 w 3535846"/>
                <a:gd name="csY1001" fmla="*/ 1442976 h 2132337"/>
                <a:gd name="csX1002" fmla="*/ 1488054 w 3535846"/>
                <a:gd name="csY1002" fmla="*/ 1443537 h 2132337"/>
                <a:gd name="csX1003" fmla="*/ 1488802 w 3535846"/>
                <a:gd name="csY1003" fmla="*/ 1447091 h 2132337"/>
                <a:gd name="csX1004" fmla="*/ 1497687 w 3535846"/>
                <a:gd name="csY1004" fmla="*/ 1437645 h 2132337"/>
                <a:gd name="csX1005" fmla="*/ 1498061 w 3535846"/>
                <a:gd name="csY1005" fmla="*/ 1436336 h 2132337"/>
                <a:gd name="csX1006" fmla="*/ 1501147 w 3535846"/>
                <a:gd name="csY1006" fmla="*/ 1441666 h 2132337"/>
                <a:gd name="csX1007" fmla="*/ 1505636 w 3535846"/>
                <a:gd name="csY1007" fmla="*/ 1449429 h 2132337"/>
                <a:gd name="csX1008" fmla="*/ 1517795 w 3535846"/>
                <a:gd name="csY1008" fmla="*/ 1442695 h 2132337"/>
                <a:gd name="csX1009" fmla="*/ 1518542 w 3535846"/>
                <a:gd name="csY1009" fmla="*/ 1442227 h 2132337"/>
                <a:gd name="csX1010" fmla="*/ 1519665 w 3535846"/>
                <a:gd name="csY1010" fmla="*/ 1441573 h 2132337"/>
                <a:gd name="csX1011" fmla="*/ 1520319 w 3535846"/>
                <a:gd name="csY1011" fmla="*/ 1441386 h 2132337"/>
                <a:gd name="csX1012" fmla="*/ 1520787 w 3535846"/>
                <a:gd name="csY1012" fmla="*/ 1440825 h 2132337"/>
                <a:gd name="csX1013" fmla="*/ 1522096 w 3535846"/>
                <a:gd name="csY1013" fmla="*/ 1440170 h 2132337"/>
                <a:gd name="csX1014" fmla="*/ 1527521 w 3535846"/>
                <a:gd name="csY1014" fmla="*/ 1437177 h 2132337"/>
                <a:gd name="csX1015" fmla="*/ 1529859 w 3535846"/>
                <a:gd name="csY1015" fmla="*/ 1439702 h 2132337"/>
                <a:gd name="csX1016" fmla="*/ 1531168 w 3535846"/>
                <a:gd name="csY1016" fmla="*/ 1442227 h 2132337"/>
                <a:gd name="csX1017" fmla="*/ 1531636 w 3535846"/>
                <a:gd name="csY1017" fmla="*/ 1442789 h 2132337"/>
                <a:gd name="csX1018" fmla="*/ 1531917 w 3535846"/>
                <a:gd name="csY1018" fmla="*/ 1443256 h 2132337"/>
                <a:gd name="csX1019" fmla="*/ 1533787 w 3535846"/>
                <a:gd name="csY1019" fmla="*/ 1446343 h 2132337"/>
                <a:gd name="csX1020" fmla="*/ 1537341 w 3535846"/>
                <a:gd name="csY1020" fmla="*/ 1450645 h 2132337"/>
                <a:gd name="csX1021" fmla="*/ 1538089 w 3535846"/>
                <a:gd name="csY1021" fmla="*/ 1452515 h 2132337"/>
                <a:gd name="csX1022" fmla="*/ 1545384 w 3535846"/>
                <a:gd name="csY1022" fmla="*/ 1455414 h 2132337"/>
                <a:gd name="csX1023" fmla="*/ 1546974 w 3535846"/>
                <a:gd name="csY1023" fmla="*/ 1459529 h 2132337"/>
                <a:gd name="csX1024" fmla="*/ 1548845 w 3535846"/>
                <a:gd name="csY1024" fmla="*/ 1459062 h 2132337"/>
                <a:gd name="csX1025" fmla="*/ 1551557 w 3535846"/>
                <a:gd name="csY1025" fmla="*/ 1455134 h 2132337"/>
                <a:gd name="csX1026" fmla="*/ 1555859 w 3535846"/>
                <a:gd name="csY1026" fmla="*/ 1451112 h 2132337"/>
                <a:gd name="csX1027" fmla="*/ 1560909 w 3535846"/>
                <a:gd name="csY1027" fmla="*/ 1456724 h 2132337"/>
                <a:gd name="csX1028" fmla="*/ 1560909 w 3535846"/>
                <a:gd name="csY1028" fmla="*/ 1462522 h 2132337"/>
                <a:gd name="csX1029" fmla="*/ 1562405 w 3535846"/>
                <a:gd name="csY1029" fmla="*/ 1465795 h 2132337"/>
                <a:gd name="csX1030" fmla="*/ 1565304 w 3535846"/>
                <a:gd name="csY1030" fmla="*/ 1465795 h 2132337"/>
                <a:gd name="csX1031" fmla="*/ 1566707 w 3535846"/>
                <a:gd name="csY1031" fmla="*/ 1463177 h 2132337"/>
                <a:gd name="csX1032" fmla="*/ 1568110 w 3535846"/>
                <a:gd name="csY1032" fmla="*/ 1462148 h 2132337"/>
                <a:gd name="csX1033" fmla="*/ 1570355 w 3535846"/>
                <a:gd name="csY1033" fmla="*/ 1463083 h 2132337"/>
                <a:gd name="csX1034" fmla="*/ 1572599 w 3535846"/>
                <a:gd name="csY1034" fmla="*/ 1464299 h 2132337"/>
                <a:gd name="csX1035" fmla="*/ 1573067 w 3535846"/>
                <a:gd name="csY1035" fmla="*/ 1463644 h 2132337"/>
                <a:gd name="csX1036" fmla="*/ 1573067 w 3535846"/>
                <a:gd name="csY1036" fmla="*/ 1462616 h 2132337"/>
                <a:gd name="csX1037" fmla="*/ 1571477 w 3535846"/>
                <a:gd name="csY1037" fmla="*/ 1459716 h 2132337"/>
                <a:gd name="csX1038" fmla="*/ 1570822 w 3535846"/>
                <a:gd name="csY1038" fmla="*/ 1458314 h 2132337"/>
                <a:gd name="csX1039" fmla="*/ 1570635 w 3535846"/>
                <a:gd name="csY1039" fmla="*/ 1455508 h 2132337"/>
                <a:gd name="csX1040" fmla="*/ 1570635 w 3535846"/>
                <a:gd name="csY1040" fmla="*/ 1454012 h 2132337"/>
                <a:gd name="csX1041" fmla="*/ 1566988 w 3535846"/>
                <a:gd name="csY1041" fmla="*/ 1447932 h 2132337"/>
                <a:gd name="csX1042" fmla="*/ 1566146 w 3535846"/>
                <a:gd name="csY1042" fmla="*/ 1446249 h 2132337"/>
                <a:gd name="csX1043" fmla="*/ 1566707 w 3535846"/>
                <a:gd name="csY1043" fmla="*/ 1445033 h 2132337"/>
                <a:gd name="csX1044" fmla="*/ 1567736 w 3535846"/>
                <a:gd name="csY1044" fmla="*/ 1442882 h 2132337"/>
                <a:gd name="csX1045" fmla="*/ 1568203 w 3535846"/>
                <a:gd name="csY1045" fmla="*/ 1441853 h 2132337"/>
                <a:gd name="csX1046" fmla="*/ 1571851 w 3535846"/>
                <a:gd name="csY1046" fmla="*/ 1435307 h 2132337"/>
                <a:gd name="csX1047" fmla="*/ 1577930 w 3535846"/>
                <a:gd name="csY1047" fmla="*/ 1429976 h 2132337"/>
                <a:gd name="csX1048" fmla="*/ 1582513 w 3535846"/>
                <a:gd name="csY1048" fmla="*/ 1431753 h 2132337"/>
                <a:gd name="csX1049" fmla="*/ 1592987 w 3535846"/>
                <a:gd name="csY1049" fmla="*/ 1440825 h 2132337"/>
                <a:gd name="csX1050" fmla="*/ 1595980 w 3535846"/>
                <a:gd name="csY1050" fmla="*/ 1447184 h 2132337"/>
                <a:gd name="csX1051" fmla="*/ 1597476 w 3535846"/>
                <a:gd name="csY1051" fmla="*/ 1450832 h 2132337"/>
                <a:gd name="csX1052" fmla="*/ 1600283 w 3535846"/>
                <a:gd name="csY1052" fmla="*/ 1455508 h 2132337"/>
                <a:gd name="csX1053" fmla="*/ 1602714 w 3535846"/>
                <a:gd name="csY1053" fmla="*/ 1457846 h 2132337"/>
                <a:gd name="csX1054" fmla="*/ 1603836 w 3535846"/>
                <a:gd name="csY1054" fmla="*/ 1458688 h 2132337"/>
                <a:gd name="csX1055" fmla="*/ 1605987 w 3535846"/>
                <a:gd name="csY1055" fmla="*/ 1460371 h 2132337"/>
                <a:gd name="csX1056" fmla="*/ 1607577 w 3535846"/>
                <a:gd name="csY1056" fmla="*/ 1462241 h 2132337"/>
                <a:gd name="csX1057" fmla="*/ 1607858 w 3535846"/>
                <a:gd name="csY1057" fmla="*/ 1463551 h 2132337"/>
                <a:gd name="csX1058" fmla="*/ 1608606 w 3535846"/>
                <a:gd name="csY1058" fmla="*/ 1466263 h 2132337"/>
                <a:gd name="csX1059" fmla="*/ 1610570 w 3535846"/>
                <a:gd name="csY1059" fmla="*/ 1468695 h 2132337"/>
                <a:gd name="csX1060" fmla="*/ 1610944 w 3535846"/>
                <a:gd name="csY1060" fmla="*/ 1469162 h 2132337"/>
                <a:gd name="csX1061" fmla="*/ 1619361 w 3535846"/>
                <a:gd name="csY1061" fmla="*/ 1472810 h 2132337"/>
                <a:gd name="csX1062" fmla="*/ 1619922 w 3535846"/>
                <a:gd name="csY1062" fmla="*/ 1472155 h 2132337"/>
                <a:gd name="csX1063" fmla="*/ 1626937 w 3535846"/>
                <a:gd name="csY1063" fmla="*/ 1465983 h 2132337"/>
                <a:gd name="csX1064" fmla="*/ 1632548 w 3535846"/>
                <a:gd name="csY1064" fmla="*/ 1474961 h 2132337"/>
                <a:gd name="csX1065" fmla="*/ 1636850 w 3535846"/>
                <a:gd name="csY1065" fmla="*/ 1476644 h 2132337"/>
                <a:gd name="csX1066" fmla="*/ 1637317 w 3535846"/>
                <a:gd name="csY1066" fmla="*/ 1475709 h 2132337"/>
                <a:gd name="csX1067" fmla="*/ 1640871 w 3535846"/>
                <a:gd name="csY1067" fmla="*/ 1471874 h 2132337"/>
                <a:gd name="csX1068" fmla="*/ 1657238 w 3535846"/>
                <a:gd name="csY1068" fmla="*/ 1486932 h 2132337"/>
                <a:gd name="csX1069" fmla="*/ 1660418 w 3535846"/>
                <a:gd name="csY1069" fmla="*/ 1491608 h 2132337"/>
                <a:gd name="csX1070" fmla="*/ 1660979 w 3535846"/>
                <a:gd name="csY1070" fmla="*/ 1499090 h 2132337"/>
                <a:gd name="csX1071" fmla="*/ 1662008 w 3535846"/>
                <a:gd name="csY1071" fmla="*/ 1505636 h 2132337"/>
                <a:gd name="csX1072" fmla="*/ 1664907 w 3535846"/>
                <a:gd name="csY1072" fmla="*/ 1507507 h 2132337"/>
                <a:gd name="csX1073" fmla="*/ 1671640 w 3535846"/>
                <a:gd name="csY1073" fmla="*/ 1507881 h 2132337"/>
                <a:gd name="csX1074" fmla="*/ 1675101 w 3535846"/>
                <a:gd name="csY1074" fmla="*/ 1507133 h 2132337"/>
                <a:gd name="csX1075" fmla="*/ 1678468 w 3535846"/>
                <a:gd name="csY1075" fmla="*/ 1504795 h 2132337"/>
                <a:gd name="csX1076" fmla="*/ 1680432 w 3535846"/>
                <a:gd name="csY1076" fmla="*/ 1510874 h 2132337"/>
                <a:gd name="csX1077" fmla="*/ 1683612 w 3535846"/>
                <a:gd name="csY1077" fmla="*/ 1512090 h 2132337"/>
                <a:gd name="csX1078" fmla="*/ 1687259 w 3535846"/>
                <a:gd name="csY1078" fmla="*/ 1512090 h 2132337"/>
                <a:gd name="csX1079" fmla="*/ 1691561 w 3535846"/>
                <a:gd name="csY1079" fmla="*/ 1510500 h 2132337"/>
                <a:gd name="csX1080" fmla="*/ 1694086 w 3535846"/>
                <a:gd name="csY1080" fmla="*/ 1504701 h 2132337"/>
                <a:gd name="csX1081" fmla="*/ 1691000 w 3535846"/>
                <a:gd name="csY1081" fmla="*/ 1498435 h 2132337"/>
                <a:gd name="csX1082" fmla="*/ 1683799 w 3535846"/>
                <a:gd name="csY1082" fmla="*/ 1484500 h 2132337"/>
                <a:gd name="csX1083" fmla="*/ 1698295 w 3535846"/>
                <a:gd name="csY1083" fmla="*/ 1485342 h 2132337"/>
                <a:gd name="csX1084" fmla="*/ 1699698 w 3535846"/>
                <a:gd name="csY1084" fmla="*/ 1485342 h 2132337"/>
                <a:gd name="csX1085" fmla="*/ 1702223 w 3535846"/>
                <a:gd name="csY1085" fmla="*/ 1485622 h 2132337"/>
                <a:gd name="csX1086" fmla="*/ 1702690 w 3535846"/>
                <a:gd name="csY1086" fmla="*/ 1485155 h 2132337"/>
                <a:gd name="csX1087" fmla="*/ 1710266 w 3535846"/>
                <a:gd name="csY1087" fmla="*/ 1485435 h 2132337"/>
                <a:gd name="csX1088" fmla="*/ 1710266 w 3535846"/>
                <a:gd name="csY1088" fmla="*/ 1482162 h 2132337"/>
                <a:gd name="csX1089" fmla="*/ 1691281 w 3535846"/>
                <a:gd name="csY1089" fmla="*/ 1452796 h 2132337"/>
                <a:gd name="csX1090" fmla="*/ 1692216 w 3535846"/>
                <a:gd name="csY1090" fmla="*/ 1433997 h 2132337"/>
                <a:gd name="csX1091" fmla="*/ 1695863 w 3535846"/>
                <a:gd name="csY1091" fmla="*/ 1433997 h 2132337"/>
                <a:gd name="csX1092" fmla="*/ 1708115 w 3535846"/>
                <a:gd name="csY1092" fmla="*/ 1433436 h 2132337"/>
                <a:gd name="csX1093" fmla="*/ 1711295 w 3535846"/>
                <a:gd name="csY1093" fmla="*/ 1433436 h 2132337"/>
                <a:gd name="csX1094" fmla="*/ 1721395 w 3535846"/>
                <a:gd name="csY1094" fmla="*/ 1432875 h 2132337"/>
                <a:gd name="csX1095" fmla="*/ 1721395 w 3535846"/>
                <a:gd name="csY1095" fmla="*/ 1433436 h 2132337"/>
                <a:gd name="csX1096" fmla="*/ 1744028 w 3535846"/>
                <a:gd name="csY1096" fmla="*/ 1432875 h 2132337"/>
                <a:gd name="csX1097" fmla="*/ 1758057 w 3535846"/>
                <a:gd name="csY1097" fmla="*/ 1430069 h 2132337"/>
                <a:gd name="csX1098" fmla="*/ 1763481 w 3535846"/>
                <a:gd name="csY1098" fmla="*/ 1424739 h 2132337"/>
                <a:gd name="csX1099" fmla="*/ 1785366 w 3535846"/>
                <a:gd name="csY1099" fmla="*/ 1416696 h 2132337"/>
                <a:gd name="csX1100" fmla="*/ 1796682 w 3535846"/>
                <a:gd name="csY1100" fmla="*/ 1416508 h 2132337"/>
                <a:gd name="csX1101" fmla="*/ 1809588 w 3535846"/>
                <a:gd name="csY1101" fmla="*/ 1413048 h 2132337"/>
                <a:gd name="csX1102" fmla="*/ 1818005 w 3535846"/>
                <a:gd name="csY1102" fmla="*/ 1415573 h 2132337"/>
                <a:gd name="csX1103" fmla="*/ 1842321 w 3535846"/>
                <a:gd name="csY1103" fmla="*/ 1422213 h 2132337"/>
                <a:gd name="csX1104" fmla="*/ 1854760 w 3535846"/>
                <a:gd name="csY1104" fmla="*/ 1423616 h 2132337"/>
                <a:gd name="csX1105" fmla="*/ 1863645 w 3535846"/>
                <a:gd name="csY1105" fmla="*/ 1418940 h 2132337"/>
                <a:gd name="csX1106" fmla="*/ 1872623 w 3535846"/>
                <a:gd name="csY1106" fmla="*/ 1415760 h 2132337"/>
                <a:gd name="csX1107" fmla="*/ 1873839 w 3535846"/>
                <a:gd name="csY1107" fmla="*/ 1415386 h 2132337"/>
                <a:gd name="csX1108" fmla="*/ 1878234 w 3535846"/>
                <a:gd name="csY1108" fmla="*/ 1416976 h 2132337"/>
                <a:gd name="csX1109" fmla="*/ 1877860 w 3535846"/>
                <a:gd name="csY1109" fmla="*/ 1427544 h 2132337"/>
                <a:gd name="csX1110" fmla="*/ 1877112 w 3535846"/>
                <a:gd name="csY1110" fmla="*/ 1432314 h 2132337"/>
                <a:gd name="csX1111" fmla="*/ 1872997 w 3535846"/>
                <a:gd name="csY1111" fmla="*/ 1442134 h 2132337"/>
                <a:gd name="csX1112" fmla="*/ 1871594 w 3535846"/>
                <a:gd name="csY1112" fmla="*/ 1451673 h 2132337"/>
                <a:gd name="csX1113" fmla="*/ 1871875 w 3535846"/>
                <a:gd name="csY1113" fmla="*/ 1462803 h 2132337"/>
                <a:gd name="csX1114" fmla="*/ 1869911 w 3535846"/>
                <a:gd name="csY1114" fmla="*/ 1473558 h 2132337"/>
                <a:gd name="csX1115" fmla="*/ 1867666 w 3535846"/>
                <a:gd name="csY1115" fmla="*/ 1479169 h 2132337"/>
                <a:gd name="csX1116" fmla="*/ 1868227 w 3535846"/>
                <a:gd name="csY1116" fmla="*/ 1488802 h 2132337"/>
                <a:gd name="csX1117" fmla="*/ 1867011 w 3535846"/>
                <a:gd name="csY1117" fmla="*/ 1501428 h 2132337"/>
                <a:gd name="csX1118" fmla="*/ 1868040 w 3535846"/>
                <a:gd name="csY1118" fmla="*/ 1504982 h 2132337"/>
                <a:gd name="csX1119" fmla="*/ 1868508 w 3535846"/>
                <a:gd name="csY1119" fmla="*/ 1506198 h 2132337"/>
                <a:gd name="csX1120" fmla="*/ 1869069 w 3535846"/>
                <a:gd name="csY1120" fmla="*/ 1508255 h 2132337"/>
                <a:gd name="csX1121" fmla="*/ 1869724 w 3535846"/>
                <a:gd name="csY1121" fmla="*/ 1512651 h 2132337"/>
                <a:gd name="csX1122" fmla="*/ 1868882 w 3535846"/>
                <a:gd name="csY1122" fmla="*/ 1519665 h 2132337"/>
                <a:gd name="csX1123" fmla="*/ 1869256 w 3535846"/>
                <a:gd name="csY1123" fmla="*/ 1529672 h 2132337"/>
                <a:gd name="csX1124" fmla="*/ 1869724 w 3535846"/>
                <a:gd name="csY1124" fmla="*/ 1542204 h 2132337"/>
                <a:gd name="csX1125" fmla="*/ 1872342 w 3535846"/>
                <a:gd name="csY1125" fmla="*/ 1553895 h 2132337"/>
                <a:gd name="csX1126" fmla="*/ 1901148 w 3535846"/>
                <a:gd name="csY1126" fmla="*/ 1547442 h 2132337"/>
                <a:gd name="csX1127" fmla="*/ 1906291 w 3535846"/>
                <a:gd name="csY1127" fmla="*/ 1571009 h 2132337"/>
                <a:gd name="csX1128" fmla="*/ 1897968 w 3535846"/>
                <a:gd name="csY1128" fmla="*/ 1575125 h 2132337"/>
                <a:gd name="csX1129" fmla="*/ 1901335 w 3535846"/>
                <a:gd name="csY1129" fmla="*/ 1586160 h 2132337"/>
                <a:gd name="csX1130" fmla="*/ 1900867 w 3535846"/>
                <a:gd name="csY1130" fmla="*/ 1590930 h 2132337"/>
                <a:gd name="csX1131" fmla="*/ 1901428 w 3535846"/>
                <a:gd name="csY1131" fmla="*/ 1594952 h 2132337"/>
                <a:gd name="csX1132" fmla="*/ 1901896 w 3535846"/>
                <a:gd name="csY1132" fmla="*/ 1597944 h 2132337"/>
                <a:gd name="csX1133" fmla="*/ 1904327 w 3535846"/>
                <a:gd name="csY1133" fmla="*/ 1601685 h 2132337"/>
                <a:gd name="csX1134" fmla="*/ 1903953 w 3535846"/>
                <a:gd name="csY1134" fmla="*/ 1608138 h 2132337"/>
                <a:gd name="csX1135" fmla="*/ 1903018 w 3535846"/>
                <a:gd name="csY1135" fmla="*/ 1612627 h 2132337"/>
                <a:gd name="csX1136" fmla="*/ 1901709 w 3535846"/>
                <a:gd name="csY1136" fmla="*/ 1614778 h 2132337"/>
                <a:gd name="csX1137" fmla="*/ 1910033 w 3535846"/>
                <a:gd name="csY1137" fmla="*/ 1617958 h 2132337"/>
                <a:gd name="csX1138" fmla="*/ 1910874 w 3535846"/>
                <a:gd name="csY1138" fmla="*/ 1619081 h 2132337"/>
                <a:gd name="csX1139" fmla="*/ 1903860 w 3535846"/>
                <a:gd name="csY1139" fmla="*/ 1637037 h 2132337"/>
                <a:gd name="csX1140" fmla="*/ 1919291 w 3535846"/>
                <a:gd name="csY1140" fmla="*/ 1647699 h 2132337"/>
                <a:gd name="csX1141" fmla="*/ 1922845 w 3535846"/>
                <a:gd name="csY1141" fmla="*/ 1650224 h 2132337"/>
                <a:gd name="csX1142" fmla="*/ 1948471 w 3535846"/>
                <a:gd name="csY1142" fmla="*/ 1664159 h 2132337"/>
                <a:gd name="csX1143" fmla="*/ 1978585 w 3535846"/>
                <a:gd name="csY1143" fmla="*/ 1671360 h 2132337"/>
                <a:gd name="csX1144" fmla="*/ 1978585 w 3535846"/>
                <a:gd name="csY1144" fmla="*/ 1671547 h 2132337"/>
                <a:gd name="csX1145" fmla="*/ 1982606 w 3535846"/>
                <a:gd name="csY1145" fmla="*/ 1672108 h 2132337"/>
                <a:gd name="csX1146" fmla="*/ 1993362 w 3535846"/>
                <a:gd name="csY1146" fmla="*/ 1669770 h 2132337"/>
                <a:gd name="csX1147" fmla="*/ 1995139 w 3535846"/>
                <a:gd name="csY1147" fmla="*/ 1667900 h 2132337"/>
                <a:gd name="csX1148" fmla="*/ 1996167 w 3535846"/>
                <a:gd name="csY1148" fmla="*/ 1666684 h 2132337"/>
                <a:gd name="csX1149" fmla="*/ 1996729 w 3535846"/>
                <a:gd name="csY1149" fmla="*/ 1665842 h 2132337"/>
                <a:gd name="csX1150" fmla="*/ 1997009 w 3535846"/>
                <a:gd name="csY1150" fmla="*/ 1665188 h 2132337"/>
                <a:gd name="csX1151" fmla="*/ 2000096 w 3535846"/>
                <a:gd name="csY1151" fmla="*/ 1660699 h 2132337"/>
                <a:gd name="csX1152" fmla="*/ 2021793 w 3535846"/>
                <a:gd name="csY1152" fmla="*/ 1683986 h 2132337"/>
                <a:gd name="csX1153" fmla="*/ 2022448 w 3535846"/>
                <a:gd name="csY1153" fmla="*/ 1683799 h 2132337"/>
                <a:gd name="csX1154" fmla="*/ 2022822 w 3535846"/>
                <a:gd name="csY1154" fmla="*/ 1683518 h 2132337"/>
                <a:gd name="csX1155" fmla="*/ 2023757 w 3535846"/>
                <a:gd name="csY1155" fmla="*/ 1683144 h 2132337"/>
                <a:gd name="csX1156" fmla="*/ 2025721 w 3535846"/>
                <a:gd name="csY1156" fmla="*/ 1682116 h 2132337"/>
                <a:gd name="csX1157" fmla="*/ 2027872 w 3535846"/>
                <a:gd name="csY1157" fmla="*/ 1680619 h 2132337"/>
                <a:gd name="csX1158" fmla="*/ 2031894 w 3535846"/>
                <a:gd name="csY1158" fmla="*/ 1677159 h 2132337"/>
                <a:gd name="csX1159" fmla="*/ 2035167 w 3535846"/>
                <a:gd name="csY1159" fmla="*/ 1674727 h 2132337"/>
                <a:gd name="csX1160" fmla="*/ 2037879 w 3535846"/>
                <a:gd name="csY1160" fmla="*/ 1673231 h 2132337"/>
                <a:gd name="csX1161" fmla="*/ 2038440 w 3535846"/>
                <a:gd name="csY1161" fmla="*/ 1673044 h 2132337"/>
                <a:gd name="csX1162" fmla="*/ 2038814 w 3535846"/>
                <a:gd name="csY1162" fmla="*/ 1672763 h 2132337"/>
                <a:gd name="csX1163" fmla="*/ 2039936 w 3535846"/>
                <a:gd name="csY1163" fmla="*/ 1674540 h 2132337"/>
                <a:gd name="csX1164" fmla="*/ 2043584 w 3535846"/>
                <a:gd name="csY1164" fmla="*/ 1675662 h 2132337"/>
                <a:gd name="csX1165" fmla="*/ 2046109 w 3535846"/>
                <a:gd name="csY1165" fmla="*/ 1676130 h 2132337"/>
                <a:gd name="csX1166" fmla="*/ 2049009 w 3535846"/>
                <a:gd name="csY1166" fmla="*/ 1684266 h 2132337"/>
                <a:gd name="csX1167" fmla="*/ 2050411 w 3535846"/>
                <a:gd name="csY1167" fmla="*/ 1698576 h 2132337"/>
                <a:gd name="csX1168" fmla="*/ 2054433 w 3535846"/>
                <a:gd name="csY1168" fmla="*/ 1707086 h 2132337"/>
                <a:gd name="csX1169" fmla="*/ 2061915 w 3535846"/>
                <a:gd name="csY1169" fmla="*/ 1713539 h 2132337"/>
                <a:gd name="csX1170" fmla="*/ 2069584 w 3535846"/>
                <a:gd name="csY1170" fmla="*/ 1719993 h 2132337"/>
                <a:gd name="csX1171" fmla="*/ 2075195 w 3535846"/>
                <a:gd name="csY1171" fmla="*/ 1726633 h 2132337"/>
                <a:gd name="csX1172" fmla="*/ 2080900 w 3535846"/>
                <a:gd name="csY1172" fmla="*/ 1740194 h 2132337"/>
                <a:gd name="csX1173" fmla="*/ 2082770 w 3535846"/>
                <a:gd name="csY1173" fmla="*/ 1749640 h 2132337"/>
                <a:gd name="csX1174" fmla="*/ 2085857 w 3535846"/>
                <a:gd name="csY1174" fmla="*/ 1752258 h 2132337"/>
                <a:gd name="csX1175" fmla="*/ 2094274 w 3535846"/>
                <a:gd name="csY1175" fmla="*/ 1762078 h 2132337"/>
                <a:gd name="csX1176" fmla="*/ 2095490 w 3535846"/>
                <a:gd name="csY1176" fmla="*/ 1763388 h 2132337"/>
                <a:gd name="csX1177" fmla="*/ 2096519 w 3535846"/>
                <a:gd name="csY1177" fmla="*/ 1764603 h 2132337"/>
                <a:gd name="csX1178" fmla="*/ 2097735 w 3535846"/>
                <a:gd name="csY1178" fmla="*/ 1766100 h 2132337"/>
                <a:gd name="csX1179" fmla="*/ 2107180 w 3535846"/>
                <a:gd name="csY1179" fmla="*/ 1776761 h 2132337"/>
                <a:gd name="csX1180" fmla="*/ 2121489 w 3535846"/>
                <a:gd name="csY1180" fmla="*/ 1793315 h 2132337"/>
                <a:gd name="csX1181" fmla="*/ 2134863 w 3535846"/>
                <a:gd name="csY1181" fmla="*/ 1795466 h 2132337"/>
                <a:gd name="csX1182" fmla="*/ 2140101 w 3535846"/>
                <a:gd name="csY1182" fmla="*/ 1797337 h 2132337"/>
                <a:gd name="csX1183" fmla="*/ 2144683 w 3535846"/>
                <a:gd name="csY1183" fmla="*/ 1799301 h 2132337"/>
                <a:gd name="csX1184" fmla="*/ 2149079 w 3535846"/>
                <a:gd name="csY1184" fmla="*/ 1801171 h 2132337"/>
                <a:gd name="csX1185" fmla="*/ 2153942 w 3535846"/>
                <a:gd name="csY1185" fmla="*/ 1803322 h 2132337"/>
                <a:gd name="csX1186" fmla="*/ 2157777 w 3535846"/>
                <a:gd name="csY1186" fmla="*/ 1804912 h 2132337"/>
                <a:gd name="csX1187" fmla="*/ 2163108 w 3535846"/>
                <a:gd name="csY1187" fmla="*/ 1807157 h 2132337"/>
                <a:gd name="csX1188" fmla="*/ 2168064 w 3535846"/>
                <a:gd name="csY1188" fmla="*/ 1809120 h 2132337"/>
                <a:gd name="csX1189" fmla="*/ 2172085 w 3535846"/>
                <a:gd name="csY1189" fmla="*/ 1810711 h 2132337"/>
                <a:gd name="csX1190" fmla="*/ 2181719 w 3535846"/>
                <a:gd name="csY1190" fmla="*/ 1814264 h 2132337"/>
                <a:gd name="csX1191" fmla="*/ 2188358 w 3535846"/>
                <a:gd name="csY1191" fmla="*/ 1816883 h 2132337"/>
                <a:gd name="csX1192" fmla="*/ 2197804 w 3535846"/>
                <a:gd name="csY1192" fmla="*/ 1817351 h 2132337"/>
                <a:gd name="csX1193" fmla="*/ 2207812 w 3535846"/>
                <a:gd name="csY1193" fmla="*/ 1817631 h 2132337"/>
                <a:gd name="csX1194" fmla="*/ 2222776 w 3535846"/>
                <a:gd name="csY1194" fmla="*/ 1818099 h 2132337"/>
                <a:gd name="csX1195" fmla="*/ 2224553 w 3535846"/>
                <a:gd name="csY1195" fmla="*/ 1817538 h 2132337"/>
                <a:gd name="csX1196" fmla="*/ 2238300 w 3535846"/>
                <a:gd name="csY1196" fmla="*/ 1815013 h 2132337"/>
                <a:gd name="csX1197" fmla="*/ 2241761 w 3535846"/>
                <a:gd name="csY1197" fmla="*/ 1811552 h 2132337"/>
                <a:gd name="csX1198" fmla="*/ 2247279 w 3535846"/>
                <a:gd name="csY1198" fmla="*/ 1806315 h 2132337"/>
                <a:gd name="csX1199" fmla="*/ 2256163 w 3535846"/>
                <a:gd name="csY1199" fmla="*/ 1822401 h 2132337"/>
                <a:gd name="csX1200" fmla="*/ 2260185 w 3535846"/>
                <a:gd name="csY1200" fmla="*/ 1829602 h 2132337"/>
                <a:gd name="csX1201" fmla="*/ 2260746 w 3535846"/>
                <a:gd name="csY1201" fmla="*/ 1829883 h 2132337"/>
                <a:gd name="csX1202" fmla="*/ 2261868 w 3535846"/>
                <a:gd name="csY1202" fmla="*/ 1829696 h 2132337"/>
                <a:gd name="csX1203" fmla="*/ 2267947 w 3535846"/>
                <a:gd name="csY1203" fmla="*/ 1826609 h 2132337"/>
                <a:gd name="csX1204" fmla="*/ 2273839 w 3535846"/>
                <a:gd name="csY1204" fmla="*/ 1824271 h 2132337"/>
                <a:gd name="csX1205" fmla="*/ 2274214 w 3535846"/>
                <a:gd name="csY1205" fmla="*/ 1824271 h 2132337"/>
                <a:gd name="csX1206" fmla="*/ 2275055 w 3535846"/>
                <a:gd name="csY1206" fmla="*/ 1824084 h 2132337"/>
                <a:gd name="csX1207" fmla="*/ 2276177 w 3535846"/>
                <a:gd name="csY1207" fmla="*/ 1823430 h 2132337"/>
                <a:gd name="csX1208" fmla="*/ 2276458 w 3535846"/>
                <a:gd name="csY1208" fmla="*/ 1823243 h 2132337"/>
                <a:gd name="csX1209" fmla="*/ 2278983 w 3535846"/>
                <a:gd name="csY1209" fmla="*/ 1823991 h 2132337"/>
                <a:gd name="csX1210" fmla="*/ 2283005 w 3535846"/>
                <a:gd name="csY1210" fmla="*/ 1826797 h 2132337"/>
                <a:gd name="csX1211" fmla="*/ 2292825 w 3535846"/>
                <a:gd name="csY1211" fmla="*/ 1833250 h 2132337"/>
                <a:gd name="csX1212" fmla="*/ 2298436 w 3535846"/>
                <a:gd name="csY1212" fmla="*/ 1837084 h 2132337"/>
                <a:gd name="csX1213" fmla="*/ 2309472 w 3535846"/>
                <a:gd name="csY1213" fmla="*/ 1845127 h 2132337"/>
                <a:gd name="csX1214" fmla="*/ 2311810 w 3535846"/>
                <a:gd name="csY1214" fmla="*/ 1846998 h 2132337"/>
                <a:gd name="csX1215" fmla="*/ 2317047 w 3535846"/>
                <a:gd name="csY1215" fmla="*/ 1844660 h 2132337"/>
                <a:gd name="csX1216" fmla="*/ 2319666 w 3535846"/>
                <a:gd name="csY1216" fmla="*/ 1843350 h 2132337"/>
                <a:gd name="csX1217" fmla="*/ 2321443 w 3535846"/>
                <a:gd name="csY1217" fmla="*/ 1842695 h 2132337"/>
                <a:gd name="csX1218" fmla="*/ 2323407 w 3535846"/>
                <a:gd name="csY1218" fmla="*/ 1842322 h 2132337"/>
                <a:gd name="csX1219" fmla="*/ 2328083 w 3535846"/>
                <a:gd name="csY1219" fmla="*/ 1842508 h 2132337"/>
                <a:gd name="csX1220" fmla="*/ 2330328 w 3535846"/>
                <a:gd name="csY1220" fmla="*/ 1843350 h 2132337"/>
                <a:gd name="csX1221" fmla="*/ 2341083 w 3535846"/>
                <a:gd name="csY1221" fmla="*/ 1847465 h 2132337"/>
                <a:gd name="csX1222" fmla="*/ 2350716 w 3535846"/>
                <a:gd name="csY1222" fmla="*/ 1851113 h 2132337"/>
                <a:gd name="csX1223" fmla="*/ 2346414 w 3535846"/>
                <a:gd name="csY1223" fmla="*/ 1854386 h 2132337"/>
                <a:gd name="csX1224" fmla="*/ 2342766 w 3535846"/>
                <a:gd name="csY1224" fmla="*/ 1857285 h 2132337"/>
                <a:gd name="csX1225" fmla="*/ 2340241 w 3535846"/>
                <a:gd name="csY1225" fmla="*/ 1860558 h 2132337"/>
                <a:gd name="csX1226" fmla="*/ 2336968 w 3535846"/>
                <a:gd name="csY1226" fmla="*/ 1863458 h 2132337"/>
                <a:gd name="csX1227" fmla="*/ 2329673 w 3535846"/>
                <a:gd name="csY1227" fmla="*/ 1873652 h 2132337"/>
                <a:gd name="csX1228" fmla="*/ 2326960 w 3535846"/>
                <a:gd name="csY1228" fmla="*/ 1876832 h 2132337"/>
                <a:gd name="csX1229" fmla="*/ 2323687 w 3535846"/>
                <a:gd name="csY1229" fmla="*/ 1880947 h 2132337"/>
                <a:gd name="csX1230" fmla="*/ 2321162 w 3535846"/>
                <a:gd name="csY1230" fmla="*/ 1891702 h 2132337"/>
                <a:gd name="csX1231" fmla="*/ 2321443 w 3535846"/>
                <a:gd name="csY1231" fmla="*/ 1899932 h 2132337"/>
                <a:gd name="csX1232" fmla="*/ 2327241 w 3535846"/>
                <a:gd name="csY1232" fmla="*/ 1909191 h 2132337"/>
                <a:gd name="csX1233" fmla="*/ 2329206 w 3535846"/>
                <a:gd name="csY1233" fmla="*/ 1912371 h 2132337"/>
                <a:gd name="csX1234" fmla="*/ 2334162 w 3535846"/>
                <a:gd name="csY1234" fmla="*/ 1920694 h 2132337"/>
                <a:gd name="csX1235" fmla="*/ 2343702 w 3535846"/>
                <a:gd name="csY1235" fmla="*/ 1933320 h 2132337"/>
                <a:gd name="csX1236" fmla="*/ 2348097 w 3535846"/>
                <a:gd name="csY1236" fmla="*/ 1942766 h 2132337"/>
                <a:gd name="csX1237" fmla="*/ 2351744 w 3535846"/>
                <a:gd name="csY1237" fmla="*/ 1945665 h 2132337"/>
                <a:gd name="csX1238" fmla="*/ 2353148 w 3535846"/>
                <a:gd name="csY1238" fmla="*/ 1946787 h 2132337"/>
                <a:gd name="csX1239" fmla="*/ 2353428 w 3535846"/>
                <a:gd name="csY1239" fmla="*/ 1946507 h 2132337"/>
                <a:gd name="csX1240" fmla="*/ 2356047 w 3535846"/>
                <a:gd name="csY1240" fmla="*/ 1949125 h 2132337"/>
                <a:gd name="csX1241" fmla="*/ 2355766 w 3535846"/>
                <a:gd name="csY1241" fmla="*/ 1949313 h 2132337"/>
                <a:gd name="csX1242" fmla="*/ 2344449 w 3535846"/>
                <a:gd name="csY1242" fmla="*/ 1957823 h 2132337"/>
                <a:gd name="csX1243" fmla="*/ 2337435 w 3535846"/>
                <a:gd name="csY1243" fmla="*/ 1958478 h 2132337"/>
                <a:gd name="csX1244" fmla="*/ 2335845 w 3535846"/>
                <a:gd name="csY1244" fmla="*/ 1963809 h 2132337"/>
                <a:gd name="csX1245" fmla="*/ 2335845 w 3535846"/>
                <a:gd name="csY1245" fmla="*/ 1965679 h 2132337"/>
                <a:gd name="csX1246" fmla="*/ 2342672 w 3535846"/>
                <a:gd name="csY1246" fmla="*/ 1977463 h 2132337"/>
                <a:gd name="csX1247" fmla="*/ 2346975 w 3535846"/>
                <a:gd name="csY1247" fmla="*/ 1983074 h 2132337"/>
                <a:gd name="csX1248" fmla="*/ 2351183 w 3535846"/>
                <a:gd name="csY1248" fmla="*/ 2000376 h 2132337"/>
                <a:gd name="csX1249" fmla="*/ 2362125 w 3535846"/>
                <a:gd name="csY1249" fmla="*/ 2001405 h 2132337"/>
                <a:gd name="csX1250" fmla="*/ 2380924 w 3535846"/>
                <a:gd name="csY1250" fmla="*/ 2003276 h 2132337"/>
                <a:gd name="csX1251" fmla="*/ 2388967 w 3535846"/>
                <a:gd name="csY1251" fmla="*/ 2004024 h 2132337"/>
                <a:gd name="csX1252" fmla="*/ 2401499 w 3535846"/>
                <a:gd name="csY1252" fmla="*/ 2005333 h 2132337"/>
                <a:gd name="csX1253" fmla="*/ 2404866 w 3535846"/>
                <a:gd name="csY1253" fmla="*/ 2011225 h 2132337"/>
                <a:gd name="csX1254" fmla="*/ 2406175 w 3535846"/>
                <a:gd name="csY1254" fmla="*/ 2014124 h 2132337"/>
                <a:gd name="csX1255" fmla="*/ 2390837 w 3535846"/>
                <a:gd name="csY1255" fmla="*/ 2015434 h 2132337"/>
                <a:gd name="csX1256" fmla="*/ 2390370 w 3535846"/>
                <a:gd name="csY1256" fmla="*/ 2028059 h 2132337"/>
                <a:gd name="csX1257" fmla="*/ 2398319 w 3535846"/>
                <a:gd name="csY1257" fmla="*/ 2027779 h 2132337"/>
                <a:gd name="csX1258" fmla="*/ 2420297 w 3535846"/>
                <a:gd name="csY1258" fmla="*/ 2027218 h 2132337"/>
                <a:gd name="csX1259" fmla="*/ 2434793 w 3535846"/>
                <a:gd name="csY1259" fmla="*/ 2027218 h 2132337"/>
                <a:gd name="csX1260" fmla="*/ 2453405 w 3535846"/>
                <a:gd name="csY1260" fmla="*/ 2034606 h 2132337"/>
                <a:gd name="csX1261" fmla="*/ 2470239 w 3535846"/>
                <a:gd name="csY1261" fmla="*/ 2048354 h 2132337"/>
                <a:gd name="csX1262" fmla="*/ 2457239 w 3535846"/>
                <a:gd name="csY1262" fmla="*/ 2061354 h 2132337"/>
                <a:gd name="csX1263" fmla="*/ 2467901 w 3535846"/>
                <a:gd name="csY1263" fmla="*/ 2069023 h 2132337"/>
                <a:gd name="csX1264" fmla="*/ 2485389 w 3535846"/>
                <a:gd name="csY1264" fmla="*/ 2081274 h 2132337"/>
                <a:gd name="csX1265" fmla="*/ 2498389 w 3535846"/>
                <a:gd name="csY1265" fmla="*/ 2086605 h 2132337"/>
                <a:gd name="csX1266" fmla="*/ 2502972 w 3535846"/>
                <a:gd name="csY1266" fmla="*/ 2117094 h 2132337"/>
                <a:gd name="csX1267" fmla="*/ 2514382 w 3535846"/>
                <a:gd name="csY1267" fmla="*/ 2113259 h 2132337"/>
                <a:gd name="csX1268" fmla="*/ 2550950 w 3535846"/>
                <a:gd name="csY1268" fmla="*/ 2132338 h 2132337"/>
                <a:gd name="csX1269" fmla="*/ 2566475 w 3535846"/>
                <a:gd name="csY1269" fmla="*/ 2125885 h 2132337"/>
                <a:gd name="csX1270" fmla="*/ 2573021 w 3535846"/>
                <a:gd name="csY1270" fmla="*/ 2107180 h 2132337"/>
                <a:gd name="csX1271" fmla="*/ 2582935 w 3535846"/>
                <a:gd name="csY1271" fmla="*/ 2079684 h 2132337"/>
                <a:gd name="csX1272" fmla="*/ 2585927 w 3535846"/>
                <a:gd name="csY1272" fmla="*/ 2071267 h 2132337"/>
                <a:gd name="csX1273" fmla="*/ 2593129 w 3535846"/>
                <a:gd name="csY1273" fmla="*/ 2068087 h 2132337"/>
                <a:gd name="csX1274" fmla="*/ 2603416 w 3535846"/>
                <a:gd name="csY1274" fmla="*/ 2063411 h 2132337"/>
                <a:gd name="csX1275" fmla="*/ 2627919 w 3535846"/>
                <a:gd name="csY1275" fmla="*/ 2081929 h 2132337"/>
                <a:gd name="csX1276" fmla="*/ 2634372 w 3535846"/>
                <a:gd name="csY1276" fmla="*/ 2086231 h 2132337"/>
                <a:gd name="csX1277" fmla="*/ 2646811 w 3535846"/>
                <a:gd name="csY1277" fmla="*/ 2072951 h 2132337"/>
                <a:gd name="csX1278" fmla="*/ 2667667 w 3535846"/>
                <a:gd name="csY1278" fmla="*/ 2051253 h 2132337"/>
                <a:gd name="csX1279" fmla="*/ 2674027 w 3535846"/>
                <a:gd name="csY1279" fmla="*/ 2044613 h 2132337"/>
                <a:gd name="csX1280" fmla="*/ 2678048 w 3535846"/>
                <a:gd name="csY1280" fmla="*/ 2033203 h 2132337"/>
                <a:gd name="csX1281" fmla="*/ 2677674 w 3535846"/>
                <a:gd name="csY1281" fmla="*/ 2018520 h 2132337"/>
                <a:gd name="csX1282" fmla="*/ 2680293 w 3535846"/>
                <a:gd name="csY1282" fmla="*/ 1995139 h 2132337"/>
                <a:gd name="csX1283" fmla="*/ 2678516 w 3535846"/>
                <a:gd name="csY1283" fmla="*/ 1981297 h 2132337"/>
                <a:gd name="csX1284" fmla="*/ 2680199 w 3535846"/>
                <a:gd name="csY1284" fmla="*/ 1971197 h 2132337"/>
                <a:gd name="csX1285" fmla="*/ 2680948 w 3535846"/>
                <a:gd name="csY1285" fmla="*/ 1940334 h 2132337"/>
                <a:gd name="csX1286" fmla="*/ 2682911 w 3535846"/>
                <a:gd name="csY1286" fmla="*/ 1920133 h 2132337"/>
                <a:gd name="csX1287" fmla="*/ 2683940 w 3535846"/>
                <a:gd name="csY1287" fmla="*/ 1915831 h 2132337"/>
                <a:gd name="csX1288" fmla="*/ 2681976 w 3535846"/>
                <a:gd name="csY1288" fmla="*/ 1909284 h 2132337"/>
                <a:gd name="csX1289" fmla="*/ 2680854 w 3535846"/>
                <a:gd name="csY1289" fmla="*/ 1907320 h 2132337"/>
                <a:gd name="csX1290" fmla="*/ 2678516 w 3535846"/>
                <a:gd name="csY1290" fmla="*/ 1903205 h 2132337"/>
                <a:gd name="csX1291" fmla="*/ 2674962 w 3535846"/>
                <a:gd name="csY1291" fmla="*/ 1897594 h 2132337"/>
                <a:gd name="csX1292" fmla="*/ 2670473 w 3535846"/>
                <a:gd name="csY1292" fmla="*/ 1890299 h 2132337"/>
                <a:gd name="csX1293" fmla="*/ 2656445 w 3535846"/>
                <a:gd name="csY1293" fmla="*/ 1875242 h 2132337"/>
                <a:gd name="csX1294" fmla="*/ 2649337 w 3535846"/>
                <a:gd name="csY1294" fmla="*/ 1867760 h 2132337"/>
                <a:gd name="csX1295" fmla="*/ 2655790 w 3535846"/>
                <a:gd name="csY1295" fmla="*/ 1854573 h 2132337"/>
                <a:gd name="csX1296" fmla="*/ 2663739 w 3535846"/>
                <a:gd name="csY1296" fmla="*/ 1847839 h 2132337"/>
                <a:gd name="csX1297" fmla="*/ 2678048 w 3535846"/>
                <a:gd name="csY1297" fmla="*/ 1835681 h 2132337"/>
                <a:gd name="csX1298" fmla="*/ 2691141 w 3535846"/>
                <a:gd name="csY1298" fmla="*/ 1817351 h 2132337"/>
                <a:gd name="csX1299" fmla="*/ 2701616 w 3535846"/>
                <a:gd name="csY1299" fmla="*/ 1825394 h 2132337"/>
                <a:gd name="csX1300" fmla="*/ 2717983 w 3535846"/>
                <a:gd name="csY1300" fmla="*/ 1830257 h 2132337"/>
                <a:gd name="csX1301" fmla="*/ 2718825 w 3535846"/>
                <a:gd name="csY1301" fmla="*/ 1831005 h 2132337"/>
                <a:gd name="csX1302" fmla="*/ 2735285 w 3535846"/>
                <a:gd name="csY1302" fmla="*/ 1850084 h 2132337"/>
                <a:gd name="csX1303" fmla="*/ 2737248 w 3535846"/>
                <a:gd name="csY1303" fmla="*/ 1852609 h 2132337"/>
                <a:gd name="csX1304" fmla="*/ 2739306 w 3535846"/>
                <a:gd name="csY1304" fmla="*/ 1867947 h 2132337"/>
                <a:gd name="csX1305" fmla="*/ 2740148 w 3535846"/>
                <a:gd name="csY1305" fmla="*/ 1875522 h 2132337"/>
                <a:gd name="csX1306" fmla="*/ 2763342 w 3535846"/>
                <a:gd name="csY1306" fmla="*/ 1892544 h 2132337"/>
                <a:gd name="csX1307" fmla="*/ 2778960 w 3535846"/>
                <a:gd name="csY1307" fmla="*/ 1845408 h 2132337"/>
                <a:gd name="csX1308" fmla="*/ 2780550 w 3535846"/>
                <a:gd name="csY1308" fmla="*/ 1840451 h 2132337"/>
                <a:gd name="csX1309" fmla="*/ 2790838 w 3535846"/>
                <a:gd name="csY1309" fmla="*/ 1815387 h 2132337"/>
                <a:gd name="csX1310" fmla="*/ 2800377 w 3535846"/>
                <a:gd name="csY1310" fmla="*/ 1804444 h 2132337"/>
                <a:gd name="csX1311" fmla="*/ 2804305 w 3535846"/>
                <a:gd name="csY1311" fmla="*/ 1792286 h 2132337"/>
                <a:gd name="csX1312" fmla="*/ 2804305 w 3535846"/>
                <a:gd name="csY1312" fmla="*/ 1791351 h 2132337"/>
                <a:gd name="csX1313" fmla="*/ 2799909 w 3535846"/>
                <a:gd name="csY1313" fmla="*/ 1789013 h 2132337"/>
                <a:gd name="csX1314" fmla="*/ 2793550 w 3535846"/>
                <a:gd name="csY1314" fmla="*/ 1781531 h 2132337"/>
                <a:gd name="csX1315" fmla="*/ 2758105 w 3535846"/>
                <a:gd name="csY1315" fmla="*/ 1767409 h 2132337"/>
                <a:gd name="csX1316" fmla="*/ 2734536 w 3535846"/>
                <a:gd name="csY1316" fmla="*/ 1753287 h 2132337"/>
                <a:gd name="csX1317" fmla="*/ 2736126 w 3535846"/>
                <a:gd name="csY1317" fmla="*/ 1732244 h 2132337"/>
                <a:gd name="csX1318" fmla="*/ 2758291 w 3535846"/>
                <a:gd name="csY1318" fmla="*/ 1695209 h 2132337"/>
                <a:gd name="csX1319" fmla="*/ 2757637 w 3535846"/>
                <a:gd name="csY1319" fmla="*/ 1694367 h 2132337"/>
                <a:gd name="csX1320" fmla="*/ 2740709 w 3535846"/>
                <a:gd name="csY1320" fmla="*/ 1667526 h 2132337"/>
                <a:gd name="csX1321" fmla="*/ 2741738 w 3535846"/>
                <a:gd name="csY1321" fmla="*/ 1661447 h 2132337"/>
                <a:gd name="csX1322" fmla="*/ 2742205 w 3535846"/>
                <a:gd name="csY1322" fmla="*/ 1661447 h 2132337"/>
                <a:gd name="csX1323" fmla="*/ 2759414 w 3535846"/>
                <a:gd name="csY1323" fmla="*/ 1635634 h 2132337"/>
                <a:gd name="csX1324" fmla="*/ 2794392 w 3535846"/>
                <a:gd name="csY1324" fmla="*/ 1572786 h 2132337"/>
                <a:gd name="csX1325" fmla="*/ 2795327 w 3535846"/>
                <a:gd name="csY1325" fmla="*/ 1573722 h 2132337"/>
                <a:gd name="csX1326" fmla="*/ 2802528 w 3535846"/>
                <a:gd name="csY1326" fmla="*/ 1570822 h 2132337"/>
                <a:gd name="csX1327" fmla="*/ 2806176 w 3535846"/>
                <a:gd name="csY1327" fmla="*/ 1569045 h 2132337"/>
                <a:gd name="csX1328" fmla="*/ 2809823 w 3535846"/>
                <a:gd name="csY1328" fmla="*/ 1565398 h 2132337"/>
                <a:gd name="csX1329" fmla="*/ 2811881 w 3535846"/>
                <a:gd name="csY1329" fmla="*/ 1564276 h 2132337"/>
                <a:gd name="csX1330" fmla="*/ 2816370 w 3535846"/>
                <a:gd name="csY1330" fmla="*/ 1559038 h 2132337"/>
                <a:gd name="csX1331" fmla="*/ 2822074 w 3535846"/>
                <a:gd name="csY1331" fmla="*/ 1553146 h 2132337"/>
                <a:gd name="csX1332" fmla="*/ 2822729 w 3535846"/>
                <a:gd name="csY1332" fmla="*/ 1552211 h 2132337"/>
                <a:gd name="csX1333" fmla="*/ 2822729 w 3535846"/>
                <a:gd name="csY1333" fmla="*/ 1551837 h 2132337"/>
                <a:gd name="csX1334" fmla="*/ 2823945 w 3535846"/>
                <a:gd name="csY1334" fmla="*/ 1550808 h 2132337"/>
                <a:gd name="csX1335" fmla="*/ 2822729 w 3535846"/>
                <a:gd name="csY1335" fmla="*/ 1538370 h 2132337"/>
                <a:gd name="csX1336" fmla="*/ 2824319 w 3535846"/>
                <a:gd name="csY1336" fmla="*/ 1536032 h 2132337"/>
                <a:gd name="csX1337" fmla="*/ 2825535 w 3535846"/>
                <a:gd name="csY1337" fmla="*/ 1534255 h 2132337"/>
                <a:gd name="csX1338" fmla="*/ 2827780 w 3535846"/>
                <a:gd name="csY1338" fmla="*/ 1530794 h 2132337"/>
                <a:gd name="csX1339" fmla="*/ 2829837 w 3535846"/>
                <a:gd name="csY1339" fmla="*/ 1527708 h 2132337"/>
                <a:gd name="csX1340" fmla="*/ 2831053 w 3535846"/>
                <a:gd name="csY1340" fmla="*/ 1524902 h 2132337"/>
                <a:gd name="csX1341" fmla="*/ 2833297 w 3535846"/>
                <a:gd name="csY1341" fmla="*/ 1519572 h 2132337"/>
                <a:gd name="csX1342" fmla="*/ 2835448 w 3535846"/>
                <a:gd name="csY1342" fmla="*/ 1515176 h 2132337"/>
                <a:gd name="csX1343" fmla="*/ 2837412 w 3535846"/>
                <a:gd name="csY1343" fmla="*/ 1510874 h 2132337"/>
                <a:gd name="csX1344" fmla="*/ 2839096 w 3535846"/>
                <a:gd name="csY1344" fmla="*/ 1507507 h 2132337"/>
                <a:gd name="csX1345" fmla="*/ 2840966 w 3535846"/>
                <a:gd name="csY1345" fmla="*/ 1503298 h 2132337"/>
                <a:gd name="csX1346" fmla="*/ 2843772 w 3535846"/>
                <a:gd name="csY1346" fmla="*/ 1497219 h 2132337"/>
                <a:gd name="csX1347" fmla="*/ 2845455 w 3535846"/>
                <a:gd name="csY1347" fmla="*/ 1493478 h 2132337"/>
                <a:gd name="csX1348" fmla="*/ 2846671 w 3535846"/>
                <a:gd name="csY1348" fmla="*/ 1490673 h 2132337"/>
                <a:gd name="csX1349" fmla="*/ 2847607 w 3535846"/>
                <a:gd name="csY1349" fmla="*/ 1488522 h 2132337"/>
                <a:gd name="csX1350" fmla="*/ 2850880 w 3535846"/>
                <a:gd name="csY1350" fmla="*/ 1472903 h 2132337"/>
                <a:gd name="csX1351" fmla="*/ 2850880 w 3535846"/>
                <a:gd name="csY1351" fmla="*/ 1470846 h 2132337"/>
                <a:gd name="csX1352" fmla="*/ 2850880 w 3535846"/>
                <a:gd name="csY1352" fmla="*/ 1468975 h 2132337"/>
                <a:gd name="csX1353" fmla="*/ 2852470 w 3535846"/>
                <a:gd name="csY1353" fmla="*/ 1465328 h 2132337"/>
                <a:gd name="csX1354" fmla="*/ 2853966 w 3535846"/>
                <a:gd name="csY1354" fmla="*/ 1461774 h 2132337"/>
                <a:gd name="csX1355" fmla="*/ 2855182 w 3535846"/>
                <a:gd name="csY1355" fmla="*/ 1459155 h 2132337"/>
                <a:gd name="csX1356" fmla="*/ 2857894 w 3535846"/>
                <a:gd name="csY1356" fmla="*/ 1452796 h 2132337"/>
                <a:gd name="csX1357" fmla="*/ 2862290 w 3535846"/>
                <a:gd name="csY1357" fmla="*/ 1448119 h 2132337"/>
                <a:gd name="csX1358" fmla="*/ 2864535 w 3535846"/>
                <a:gd name="csY1358" fmla="*/ 1446062 h 2132337"/>
                <a:gd name="csX1359" fmla="*/ 2865189 w 3535846"/>
                <a:gd name="csY1359" fmla="*/ 1445220 h 2132337"/>
                <a:gd name="csX1360" fmla="*/ 2867434 w 3535846"/>
                <a:gd name="csY1360" fmla="*/ 1442041 h 2132337"/>
                <a:gd name="csX1361" fmla="*/ 2855182 w 3535846"/>
                <a:gd name="csY1361" fmla="*/ 1429041 h 2132337"/>
                <a:gd name="csX1362" fmla="*/ 2851347 w 3535846"/>
                <a:gd name="csY1362" fmla="*/ 1415293 h 2132337"/>
                <a:gd name="csX1363" fmla="*/ 2842931 w 3535846"/>
                <a:gd name="csY1363" fmla="*/ 1404631 h 2132337"/>
                <a:gd name="csX1364" fmla="*/ 2835355 w 3535846"/>
                <a:gd name="csY1364" fmla="*/ 1395466 h 2132337"/>
                <a:gd name="csX1365" fmla="*/ 2833765 w 3535846"/>
                <a:gd name="csY1365" fmla="*/ 1390883 h 2132337"/>
                <a:gd name="csX1366" fmla="*/ 2832269 w 3535846"/>
                <a:gd name="csY1366" fmla="*/ 1386300 h 2132337"/>
                <a:gd name="csX1367" fmla="*/ 2831520 w 3535846"/>
                <a:gd name="csY1367" fmla="*/ 1380221 h 2132337"/>
                <a:gd name="csX1368" fmla="*/ 2833017 w 3535846"/>
                <a:gd name="csY1368" fmla="*/ 1371056 h 2132337"/>
                <a:gd name="csX1369" fmla="*/ 2831520 w 3535846"/>
                <a:gd name="csY1369" fmla="*/ 1362639 h 2132337"/>
                <a:gd name="csX1370" fmla="*/ 2830772 w 3535846"/>
                <a:gd name="csY1370" fmla="*/ 1349639 h 2132337"/>
                <a:gd name="csX1371" fmla="*/ 2821607 w 3535846"/>
                <a:gd name="csY1371" fmla="*/ 1332898 h 2132337"/>
                <a:gd name="csX1372" fmla="*/ 2818708 w 3535846"/>
                <a:gd name="csY1372" fmla="*/ 1329999 h 2132337"/>
                <a:gd name="csX1373" fmla="*/ 2776716 w 3535846"/>
                <a:gd name="csY1373" fmla="*/ 1289503 h 2132337"/>
                <a:gd name="csX1374" fmla="*/ 2766615 w 3535846"/>
                <a:gd name="csY1374" fmla="*/ 1270612 h 2132337"/>
                <a:gd name="csX1375" fmla="*/ 2768112 w 3535846"/>
                <a:gd name="csY1375" fmla="*/ 1270331 h 2132337"/>
                <a:gd name="csX1376" fmla="*/ 2768579 w 3535846"/>
                <a:gd name="csY1376" fmla="*/ 1270705 h 2132337"/>
                <a:gd name="csX1377" fmla="*/ 2771572 w 3535846"/>
                <a:gd name="csY1377" fmla="*/ 1270892 h 2132337"/>
                <a:gd name="csX1378" fmla="*/ 2778960 w 3535846"/>
                <a:gd name="csY1378" fmla="*/ 1272108 h 2132337"/>
                <a:gd name="csX1379" fmla="*/ 2786629 w 3535846"/>
                <a:gd name="csY1379" fmla="*/ 1271360 h 2132337"/>
                <a:gd name="csX1380" fmla="*/ 2796543 w 3535846"/>
                <a:gd name="csY1380" fmla="*/ 1269864 h 2132337"/>
                <a:gd name="csX1381" fmla="*/ 2804212 w 3535846"/>
                <a:gd name="csY1381" fmla="*/ 1268367 h 2132337"/>
                <a:gd name="csX1382" fmla="*/ 2814125 w 3535846"/>
                <a:gd name="csY1382" fmla="*/ 1268367 h 2132337"/>
                <a:gd name="csX1383" fmla="*/ 2824039 w 3535846"/>
                <a:gd name="csY1383" fmla="*/ 1272950 h 2132337"/>
                <a:gd name="csX1384" fmla="*/ 2834700 w 3535846"/>
                <a:gd name="csY1384" fmla="*/ 1279029 h 2132337"/>
                <a:gd name="csX1385" fmla="*/ 2847700 w 3535846"/>
                <a:gd name="csY1385" fmla="*/ 1283612 h 2132337"/>
                <a:gd name="csX1386" fmla="*/ 2859110 w 3535846"/>
                <a:gd name="csY1386" fmla="*/ 1285950 h 2132337"/>
                <a:gd name="csX1387" fmla="*/ 2871268 w 3535846"/>
                <a:gd name="csY1387" fmla="*/ 1289036 h 2132337"/>
                <a:gd name="csX1388" fmla="*/ 2878937 w 3535846"/>
                <a:gd name="csY1388" fmla="*/ 1282209 h 2132337"/>
                <a:gd name="csX1389" fmla="*/ 2889599 w 3535846"/>
                <a:gd name="csY1389" fmla="*/ 1275381 h 2132337"/>
                <a:gd name="csX1390" fmla="*/ 2904843 w 3535846"/>
                <a:gd name="csY1390" fmla="*/ 1266216 h 2132337"/>
                <a:gd name="csX1391" fmla="*/ 2917001 w 3535846"/>
                <a:gd name="csY1391" fmla="*/ 1256303 h 2132337"/>
                <a:gd name="csX1392" fmla="*/ 2936828 w 3535846"/>
                <a:gd name="csY1392" fmla="*/ 1252188 h 2132337"/>
                <a:gd name="csX1393" fmla="*/ 2938792 w 3535846"/>
                <a:gd name="csY1393" fmla="*/ 1250878 h 2132337"/>
                <a:gd name="csX1394" fmla="*/ 2943375 w 3535846"/>
                <a:gd name="csY1394" fmla="*/ 1247698 h 2132337"/>
                <a:gd name="csX1395" fmla="*/ 2947303 w 3535846"/>
                <a:gd name="csY1395" fmla="*/ 1249382 h 2132337"/>
                <a:gd name="csX1396" fmla="*/ 2953569 w 3535846"/>
                <a:gd name="csY1396" fmla="*/ 1252468 h 2132337"/>
                <a:gd name="csX1397" fmla="*/ 2959554 w 3535846"/>
                <a:gd name="csY1397" fmla="*/ 1255928 h 2132337"/>
                <a:gd name="csX1398" fmla="*/ 2960864 w 3535846"/>
                <a:gd name="csY1398" fmla="*/ 1256770 h 2132337"/>
                <a:gd name="csX1399" fmla="*/ 2964418 w 3535846"/>
                <a:gd name="csY1399" fmla="*/ 1260137 h 2132337"/>
                <a:gd name="csX1400" fmla="*/ 2969187 w 3535846"/>
                <a:gd name="csY1400" fmla="*/ 1264439 h 2132337"/>
                <a:gd name="csX1401" fmla="*/ 2973864 w 3535846"/>
                <a:gd name="csY1401" fmla="*/ 1268274 h 2132337"/>
                <a:gd name="csX1402" fmla="*/ 2981158 w 3535846"/>
                <a:gd name="csY1402" fmla="*/ 1274914 h 2132337"/>
                <a:gd name="csX1403" fmla="*/ 2988921 w 3535846"/>
                <a:gd name="csY1403" fmla="*/ 1277439 h 2132337"/>
                <a:gd name="csX1404" fmla="*/ 2994813 w 3535846"/>
                <a:gd name="csY1404" fmla="*/ 1280245 h 2132337"/>
                <a:gd name="csX1405" fmla="*/ 3000518 w 3535846"/>
                <a:gd name="csY1405" fmla="*/ 1282396 h 2132337"/>
                <a:gd name="csX1406" fmla="*/ 3004352 w 3535846"/>
                <a:gd name="csY1406" fmla="*/ 1283892 h 2132337"/>
                <a:gd name="csX1407" fmla="*/ 3009590 w 3535846"/>
                <a:gd name="csY1407" fmla="*/ 1285763 h 2132337"/>
                <a:gd name="csX1408" fmla="*/ 3014266 w 3535846"/>
                <a:gd name="csY1408" fmla="*/ 1289690 h 2132337"/>
                <a:gd name="csX1409" fmla="*/ 3022589 w 3535846"/>
                <a:gd name="csY1409" fmla="*/ 1295489 h 2132337"/>
                <a:gd name="csX1410" fmla="*/ 3027172 w 3535846"/>
                <a:gd name="csY1410" fmla="*/ 1296798 h 2132337"/>
                <a:gd name="csX1411" fmla="*/ 3030071 w 3535846"/>
                <a:gd name="csY1411" fmla="*/ 1299417 h 2132337"/>
                <a:gd name="csX1412" fmla="*/ 3038488 w 3535846"/>
                <a:gd name="csY1412" fmla="*/ 1306244 h 2132337"/>
                <a:gd name="csX1413" fmla="*/ 3057287 w 3535846"/>
                <a:gd name="csY1413" fmla="*/ 1290813 h 2132337"/>
                <a:gd name="csX1414" fmla="*/ 3057754 w 3535846"/>
                <a:gd name="csY1414" fmla="*/ 1291093 h 2132337"/>
                <a:gd name="csX1415" fmla="*/ 3058409 w 3535846"/>
                <a:gd name="csY1415" fmla="*/ 1290906 h 2132337"/>
                <a:gd name="csX1416" fmla="*/ 3058876 w 3535846"/>
                <a:gd name="csY1416" fmla="*/ 1290626 h 2132337"/>
                <a:gd name="csX1417" fmla="*/ 3059251 w 3535846"/>
                <a:gd name="csY1417" fmla="*/ 1290252 h 2132337"/>
                <a:gd name="csX1418" fmla="*/ 3059251 w 3535846"/>
                <a:gd name="csY1418" fmla="*/ 1289971 h 2132337"/>
                <a:gd name="csX1419" fmla="*/ 3058876 w 3535846"/>
                <a:gd name="csY1419" fmla="*/ 1289597 h 2132337"/>
                <a:gd name="csX1420" fmla="*/ 3059812 w 3535846"/>
                <a:gd name="csY1420" fmla="*/ 1289597 h 2132337"/>
                <a:gd name="csX1421" fmla="*/ 3060186 w 3535846"/>
                <a:gd name="csY1421" fmla="*/ 1289410 h 2132337"/>
                <a:gd name="csX1422" fmla="*/ 3061121 w 3535846"/>
                <a:gd name="csY1422" fmla="*/ 1289410 h 2132337"/>
                <a:gd name="csX1423" fmla="*/ 3062617 w 3535846"/>
                <a:gd name="csY1423" fmla="*/ 1283518 h 2132337"/>
                <a:gd name="csX1424" fmla="*/ 3062991 w 3535846"/>
                <a:gd name="csY1424" fmla="*/ 1282676 h 2132337"/>
                <a:gd name="csX1425" fmla="*/ 3065517 w 3535846"/>
                <a:gd name="csY1425" fmla="*/ 1266777 h 2132337"/>
                <a:gd name="csX1426" fmla="*/ 3064301 w 3535846"/>
                <a:gd name="csY1426" fmla="*/ 1265561 h 2132337"/>
                <a:gd name="csX1427" fmla="*/ 3058876 w 3535846"/>
                <a:gd name="csY1427" fmla="*/ 1259576 h 2132337"/>
                <a:gd name="csX1428" fmla="*/ 3054575 w 3535846"/>
                <a:gd name="csY1428" fmla="*/ 1254900 h 2132337"/>
                <a:gd name="csX1429" fmla="*/ 3052798 w 3535846"/>
                <a:gd name="csY1429" fmla="*/ 1253029 h 2132337"/>
                <a:gd name="csX1430" fmla="*/ 3050553 w 3535846"/>
                <a:gd name="csY1430" fmla="*/ 1251159 h 2132337"/>
                <a:gd name="csX1431" fmla="*/ 3071315 w 3535846"/>
                <a:gd name="csY1431" fmla="*/ 1235073 h 2132337"/>
                <a:gd name="csX1432" fmla="*/ 3100588 w 3535846"/>
                <a:gd name="csY1432" fmla="*/ 1241245 h 2132337"/>
                <a:gd name="csX1433" fmla="*/ 3117048 w 3535846"/>
                <a:gd name="csY1433" fmla="*/ 1223289 h 2132337"/>
                <a:gd name="csX1434" fmla="*/ 3125652 w 3535846"/>
                <a:gd name="csY1434" fmla="*/ 1214685 h 2132337"/>
                <a:gd name="csX1435" fmla="*/ 3146040 w 3535846"/>
                <a:gd name="csY1435" fmla="*/ 1217397 h 2132337"/>
                <a:gd name="csX1436" fmla="*/ 3166709 w 3535846"/>
                <a:gd name="csY1436" fmla="*/ 1215526 h 2132337"/>
                <a:gd name="csX1437" fmla="*/ 3197852 w 3535846"/>
                <a:gd name="csY1437" fmla="*/ 1214778 h 2132337"/>
                <a:gd name="csX1438" fmla="*/ 3219176 w 3535846"/>
                <a:gd name="csY1438" fmla="*/ 1200001 h 2132337"/>
                <a:gd name="csX1439" fmla="*/ 3230679 w 3535846"/>
                <a:gd name="csY1439" fmla="*/ 1185879 h 2132337"/>
                <a:gd name="csX1440" fmla="*/ 3232643 w 3535846"/>
                <a:gd name="csY1440" fmla="*/ 1185599 h 2132337"/>
                <a:gd name="csX1441" fmla="*/ 3245082 w 3535846"/>
                <a:gd name="csY1441" fmla="*/ 1172693 h 2132337"/>
                <a:gd name="csX1442" fmla="*/ 3255837 w 3535846"/>
                <a:gd name="csY1442" fmla="*/ 1169793 h 2132337"/>
                <a:gd name="csX1443" fmla="*/ 3270894 w 3535846"/>
                <a:gd name="csY1443" fmla="*/ 1170728 h 2132337"/>
                <a:gd name="csX1444" fmla="*/ 3282304 w 3535846"/>
                <a:gd name="csY1444" fmla="*/ 1170728 h 2132337"/>
                <a:gd name="csX1445" fmla="*/ 3287729 w 3535846"/>
                <a:gd name="csY1445" fmla="*/ 1174002 h 2132337"/>
                <a:gd name="csX1446" fmla="*/ 3288477 w 3535846"/>
                <a:gd name="csY1446" fmla="*/ 1174002 h 2132337"/>
                <a:gd name="csX1447" fmla="*/ 3291563 w 3535846"/>
                <a:gd name="csY1447" fmla="*/ 1175779 h 2132337"/>
                <a:gd name="csX1448" fmla="*/ 3291844 w 3535846"/>
                <a:gd name="csY1448" fmla="*/ 1175779 h 2132337"/>
                <a:gd name="csX1449" fmla="*/ 3292218 w 3535846"/>
                <a:gd name="csY1449" fmla="*/ 1176059 h 2132337"/>
                <a:gd name="csX1450" fmla="*/ 3296613 w 3535846"/>
                <a:gd name="csY1450" fmla="*/ 1177649 h 2132337"/>
                <a:gd name="csX1451" fmla="*/ 3305779 w 3535846"/>
                <a:gd name="csY1451" fmla="*/ 1182887 h 2132337"/>
                <a:gd name="csX1452" fmla="*/ 3308397 w 3535846"/>
                <a:gd name="csY1452" fmla="*/ 1182325 h 2132337"/>
                <a:gd name="csX1453" fmla="*/ 3329627 w 3535846"/>
                <a:gd name="csY1453" fmla="*/ 1183822 h 2132337"/>
                <a:gd name="csX1454" fmla="*/ 3339728 w 3535846"/>
                <a:gd name="csY1454" fmla="*/ 1184664 h 2132337"/>
                <a:gd name="csX1455" fmla="*/ 3351044 w 3535846"/>
                <a:gd name="csY1455" fmla="*/ 1185318 h 2132337"/>
                <a:gd name="csX1456" fmla="*/ 3410618 w 3535846"/>
                <a:gd name="csY1456" fmla="*/ 1189714 h 2132337"/>
                <a:gd name="csX1457" fmla="*/ 3411367 w 3535846"/>
                <a:gd name="csY1457" fmla="*/ 1189527 h 2132337"/>
                <a:gd name="csX1458" fmla="*/ 3419597 w 3535846"/>
                <a:gd name="csY1458" fmla="*/ 1190181 h 2132337"/>
                <a:gd name="csX1459" fmla="*/ 3428949 w 3535846"/>
                <a:gd name="csY1459" fmla="*/ 1191117 h 2132337"/>
                <a:gd name="csX1460" fmla="*/ 3440546 w 3535846"/>
                <a:gd name="csY1460" fmla="*/ 1221512 h 2132337"/>
                <a:gd name="csX1461" fmla="*/ 3440546 w 3535846"/>
                <a:gd name="csY1461" fmla="*/ 1222260 h 2132337"/>
                <a:gd name="csX1462" fmla="*/ 3439330 w 3535846"/>
                <a:gd name="csY1462" fmla="*/ 1225720 h 2132337"/>
                <a:gd name="csX1463" fmla="*/ 3451021 w 3535846"/>
                <a:gd name="csY1463" fmla="*/ 1228152 h 2132337"/>
                <a:gd name="csX1464" fmla="*/ 3454575 w 3535846"/>
                <a:gd name="csY1464" fmla="*/ 1228526 h 2132337"/>
                <a:gd name="csX1465" fmla="*/ 3463833 w 3535846"/>
                <a:gd name="csY1465" fmla="*/ 1236569 h 2132337"/>
                <a:gd name="csX1466" fmla="*/ 3470286 w 3535846"/>
                <a:gd name="csY1466" fmla="*/ 1243677 h 2132337"/>
                <a:gd name="csX1467" fmla="*/ 3478797 w 3535846"/>
                <a:gd name="csY1467" fmla="*/ 1238907 h 2132337"/>
                <a:gd name="csX1468" fmla="*/ 3517329 w 3535846"/>
                <a:gd name="csY1468" fmla="*/ 1234699 h 2132337"/>
                <a:gd name="csX1469" fmla="*/ 3524905 w 3535846"/>
                <a:gd name="csY1469" fmla="*/ 1230209 h 2132337"/>
                <a:gd name="csX1470" fmla="*/ 3535379 w 3535846"/>
                <a:gd name="csY1470" fmla="*/ 1220857 h 2132337"/>
                <a:gd name="csX1471" fmla="*/ 3535847 w 3535846"/>
                <a:gd name="csY1471" fmla="*/ 1220483 h 2132337"/>
                <a:gd name="csX1472" fmla="*/ 3535566 w 3535846"/>
                <a:gd name="csY1472" fmla="*/ 1219361 h 2132337"/>
                <a:gd name="csX1473" fmla="*/ 3535005 w 3535846"/>
                <a:gd name="csY1473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</a:cxnLst>
              <a:rect l="l" t="t" r="r" b="b"/>
              <a:pathLst>
                <a:path w="3535846" h="2132337"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337B21ED-8BB7-032A-4EA7-EF4476D174FF}"/>
                </a:ext>
              </a:extLst>
            </p:cNvPr>
            <p:cNvSpPr>
              <a:spLocks/>
            </p:cNvSpPr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2540195 w 3535846"/>
                <a:gd name="csY0" fmla="*/ 574983 h 2132337"/>
                <a:gd name="csX1" fmla="*/ 2539259 w 3535846"/>
                <a:gd name="csY1" fmla="*/ 574983 h 2132337"/>
                <a:gd name="csX2" fmla="*/ 3535005 w 3535846"/>
                <a:gd name="csY2" fmla="*/ 1219267 h 2132337"/>
                <a:gd name="csX3" fmla="*/ 3534818 w 3535846"/>
                <a:gd name="csY3" fmla="*/ 1218613 h 2132337"/>
                <a:gd name="csX4" fmla="*/ 3533976 w 3535846"/>
                <a:gd name="csY4" fmla="*/ 1218051 h 2132337"/>
                <a:gd name="csX5" fmla="*/ 3532386 w 3535846"/>
                <a:gd name="csY5" fmla="*/ 1217210 h 2132337"/>
                <a:gd name="csX6" fmla="*/ 3531451 w 3535846"/>
                <a:gd name="csY6" fmla="*/ 1216929 h 2132337"/>
                <a:gd name="csX7" fmla="*/ 3529674 w 3535846"/>
                <a:gd name="csY7" fmla="*/ 1216368 h 2132337"/>
                <a:gd name="csX8" fmla="*/ 3529393 w 3535846"/>
                <a:gd name="csY8" fmla="*/ 1215713 h 2132337"/>
                <a:gd name="csX9" fmla="*/ 3528926 w 3535846"/>
                <a:gd name="csY9" fmla="*/ 1214217 h 2132337"/>
                <a:gd name="csX10" fmla="*/ 3528926 w 3535846"/>
                <a:gd name="csY10" fmla="*/ 1213282 h 2132337"/>
                <a:gd name="csX11" fmla="*/ 3528552 w 3535846"/>
                <a:gd name="csY11" fmla="*/ 1210476 h 2132337"/>
                <a:gd name="csX12" fmla="*/ 3527616 w 3535846"/>
                <a:gd name="csY12" fmla="*/ 1210008 h 2132337"/>
                <a:gd name="csX13" fmla="*/ 3522566 w 3535846"/>
                <a:gd name="csY13" fmla="*/ 1191584 h 2132337"/>
                <a:gd name="csX14" fmla="*/ 3526775 w 3535846"/>
                <a:gd name="csY14" fmla="*/ 1182793 h 2132337"/>
                <a:gd name="csX15" fmla="*/ 3526588 w 3535846"/>
                <a:gd name="csY15" fmla="*/ 1181951 h 2132337"/>
                <a:gd name="csX16" fmla="*/ 3525746 w 3535846"/>
                <a:gd name="csY16" fmla="*/ 1178117 h 2132337"/>
                <a:gd name="csX17" fmla="*/ 3524343 w 3535846"/>
                <a:gd name="csY17" fmla="*/ 1176433 h 2132337"/>
                <a:gd name="csX18" fmla="*/ 3523315 w 3535846"/>
                <a:gd name="csY18" fmla="*/ 1174469 h 2132337"/>
                <a:gd name="csX19" fmla="*/ 3522005 w 3535846"/>
                <a:gd name="csY19" fmla="*/ 1171290 h 2132337"/>
                <a:gd name="csX20" fmla="*/ 3520696 w 3535846"/>
                <a:gd name="csY20" fmla="*/ 1168951 h 2132337"/>
                <a:gd name="csX21" fmla="*/ 3514804 w 3535846"/>
                <a:gd name="csY21" fmla="*/ 1154736 h 2132337"/>
                <a:gd name="csX22" fmla="*/ 3513962 w 3535846"/>
                <a:gd name="csY22" fmla="*/ 1152398 h 2132337"/>
                <a:gd name="csX23" fmla="*/ 3512653 w 3535846"/>
                <a:gd name="csY23" fmla="*/ 1148470 h 2132337"/>
                <a:gd name="csX24" fmla="*/ 3509566 w 3535846"/>
                <a:gd name="csY24" fmla="*/ 1137247 h 2132337"/>
                <a:gd name="csX25" fmla="*/ 3507228 w 3535846"/>
                <a:gd name="csY25" fmla="*/ 1130326 h 2132337"/>
                <a:gd name="csX26" fmla="*/ 3505265 w 3535846"/>
                <a:gd name="csY26" fmla="*/ 1122844 h 2132337"/>
                <a:gd name="csX27" fmla="*/ 3508164 w 3535846"/>
                <a:gd name="csY27" fmla="*/ 1115737 h 2132337"/>
                <a:gd name="csX28" fmla="*/ 3512185 w 3535846"/>
                <a:gd name="csY28" fmla="*/ 1105917 h 2132337"/>
                <a:gd name="csX29" fmla="*/ 3507696 w 3535846"/>
                <a:gd name="csY29" fmla="*/ 1100773 h 2132337"/>
                <a:gd name="csX30" fmla="*/ 3504890 w 3535846"/>
                <a:gd name="csY30" fmla="*/ 1076363 h 2132337"/>
                <a:gd name="csX31" fmla="*/ 3505171 w 3535846"/>
                <a:gd name="csY31" fmla="*/ 1071594 h 2132337"/>
                <a:gd name="csX32" fmla="*/ 3502365 w 3535846"/>
                <a:gd name="csY32" fmla="*/ 1062241 h 2132337"/>
                <a:gd name="csX33" fmla="*/ 3502552 w 3535846"/>
                <a:gd name="csY33" fmla="*/ 1058968 h 2132337"/>
                <a:gd name="csX34" fmla="*/ 3500869 w 3535846"/>
                <a:gd name="csY34" fmla="*/ 1049241 h 2132337"/>
                <a:gd name="csX35" fmla="*/ 3497876 w 3535846"/>
                <a:gd name="csY35" fmla="*/ 1045407 h 2132337"/>
                <a:gd name="csX36" fmla="*/ 3496380 w 3535846"/>
                <a:gd name="csY36" fmla="*/ 1045033 h 2132337"/>
                <a:gd name="csX37" fmla="*/ 3494790 w 3535846"/>
                <a:gd name="csY37" fmla="*/ 1035119 h 2132337"/>
                <a:gd name="csX38" fmla="*/ 3493200 w 3535846"/>
                <a:gd name="csY38" fmla="*/ 1026328 h 2132337"/>
                <a:gd name="csX39" fmla="*/ 3492078 w 3535846"/>
                <a:gd name="csY39" fmla="*/ 1020530 h 2132337"/>
                <a:gd name="csX40" fmla="*/ 3493855 w 3535846"/>
                <a:gd name="csY40" fmla="*/ 1020530 h 2132337"/>
                <a:gd name="csX41" fmla="*/ 3495258 w 3535846"/>
                <a:gd name="csY41" fmla="*/ 1017724 h 2132337"/>
                <a:gd name="csX42" fmla="*/ 3497128 w 3535846"/>
                <a:gd name="csY42" fmla="*/ 1013702 h 2132337"/>
                <a:gd name="csX43" fmla="*/ 3497689 w 3535846"/>
                <a:gd name="csY43" fmla="*/ 1010803 h 2132337"/>
                <a:gd name="csX44" fmla="*/ 3497502 w 3535846"/>
                <a:gd name="csY44" fmla="*/ 1009307 h 2132337"/>
                <a:gd name="csX45" fmla="*/ 3497689 w 3535846"/>
                <a:gd name="csY45" fmla="*/ 1004724 h 2132337"/>
                <a:gd name="csX46" fmla="*/ 3497876 w 3535846"/>
                <a:gd name="csY46" fmla="*/ 999487 h 2132337"/>
                <a:gd name="csX47" fmla="*/ 3496660 w 3535846"/>
                <a:gd name="csY47" fmla="*/ 995278 h 2132337"/>
                <a:gd name="csX48" fmla="*/ 3494790 w 3535846"/>
                <a:gd name="csY48" fmla="*/ 986300 h 2132337"/>
                <a:gd name="csX49" fmla="*/ 3491517 w 3535846"/>
                <a:gd name="csY49" fmla="*/ 981998 h 2132337"/>
                <a:gd name="csX50" fmla="*/ 3488617 w 3535846"/>
                <a:gd name="csY50" fmla="*/ 975358 h 2132337"/>
                <a:gd name="csX51" fmla="*/ 3487401 w 3535846"/>
                <a:gd name="csY51" fmla="*/ 964415 h 2132337"/>
                <a:gd name="csX52" fmla="*/ 3487121 w 3535846"/>
                <a:gd name="csY52" fmla="*/ 961797 h 2132337"/>
                <a:gd name="csX53" fmla="*/ 3487121 w 3535846"/>
                <a:gd name="csY53" fmla="*/ 958430 h 2132337"/>
                <a:gd name="csX54" fmla="*/ 3480668 w 3535846"/>
                <a:gd name="csY54" fmla="*/ 948516 h 2132337"/>
                <a:gd name="csX55" fmla="*/ 3477582 w 3535846"/>
                <a:gd name="csY55" fmla="*/ 943934 h 2132337"/>
                <a:gd name="csX56" fmla="*/ 3474589 w 3535846"/>
                <a:gd name="csY56" fmla="*/ 937855 h 2132337"/>
                <a:gd name="csX57" fmla="*/ 3473186 w 3535846"/>
                <a:gd name="csY57" fmla="*/ 930560 h 2132337"/>
                <a:gd name="csX58" fmla="*/ 3468229 w 3535846"/>
                <a:gd name="csY58" fmla="*/ 915035 h 2132337"/>
                <a:gd name="csX59" fmla="*/ 3465610 w 3535846"/>
                <a:gd name="csY59" fmla="*/ 912229 h 2132337"/>
                <a:gd name="csX60" fmla="*/ 3442791 w 3535846"/>
                <a:gd name="csY60" fmla="*/ 888755 h 2132337"/>
                <a:gd name="csX61" fmla="*/ 3435683 w 3535846"/>
                <a:gd name="csY61" fmla="*/ 880338 h 2132337"/>
                <a:gd name="csX62" fmla="*/ 3434935 w 3535846"/>
                <a:gd name="csY62" fmla="*/ 877345 h 2132337"/>
                <a:gd name="csX63" fmla="*/ 3432877 w 3535846"/>
                <a:gd name="csY63" fmla="*/ 870892 h 2132337"/>
                <a:gd name="csX64" fmla="*/ 3429978 w 3535846"/>
                <a:gd name="csY64" fmla="*/ 859669 h 2132337"/>
                <a:gd name="csX65" fmla="*/ 3429230 w 3535846"/>
                <a:gd name="csY65" fmla="*/ 846014 h 2132337"/>
                <a:gd name="csX66" fmla="*/ 3426237 w 3535846"/>
                <a:gd name="csY66" fmla="*/ 840684 h 2132337"/>
                <a:gd name="csX67" fmla="*/ 3425676 w 3535846"/>
                <a:gd name="csY67" fmla="*/ 839748 h 2132337"/>
                <a:gd name="csX68" fmla="*/ 3422029 w 3535846"/>
                <a:gd name="csY68" fmla="*/ 838252 h 2132337"/>
                <a:gd name="csX69" fmla="*/ 3416043 w 3535846"/>
                <a:gd name="csY69" fmla="*/ 835633 h 2132337"/>
                <a:gd name="csX70" fmla="*/ 3410806 w 3535846"/>
                <a:gd name="csY70" fmla="*/ 827310 h 2132337"/>
                <a:gd name="csX71" fmla="*/ 3418755 w 3535846"/>
                <a:gd name="csY71" fmla="*/ 820763 h 2132337"/>
                <a:gd name="csX72" fmla="*/ 3422122 w 3535846"/>
                <a:gd name="csY72" fmla="*/ 818425 h 2132337"/>
                <a:gd name="csX73" fmla="*/ 3422402 w 3535846"/>
                <a:gd name="csY73" fmla="*/ 817864 h 2132337"/>
                <a:gd name="csX74" fmla="*/ 3421748 w 3535846"/>
                <a:gd name="csY74" fmla="*/ 817490 h 2132337"/>
                <a:gd name="csX75" fmla="*/ 3421280 w 3535846"/>
                <a:gd name="csY75" fmla="*/ 817490 h 2132337"/>
                <a:gd name="csX76" fmla="*/ 3420813 w 3535846"/>
                <a:gd name="csY76" fmla="*/ 817116 h 2132337"/>
                <a:gd name="csX77" fmla="*/ 3420064 w 3535846"/>
                <a:gd name="csY77" fmla="*/ 816555 h 2132337"/>
                <a:gd name="csX78" fmla="*/ 3419878 w 3535846"/>
                <a:gd name="csY78" fmla="*/ 816180 h 2132337"/>
                <a:gd name="csX79" fmla="*/ 3418755 w 3535846"/>
                <a:gd name="csY79" fmla="*/ 815245 h 2132337"/>
                <a:gd name="csX80" fmla="*/ 3418101 w 3535846"/>
                <a:gd name="csY80" fmla="*/ 815058 h 2132337"/>
                <a:gd name="csX81" fmla="*/ 3417259 w 3535846"/>
                <a:gd name="csY81" fmla="*/ 814497 h 2132337"/>
                <a:gd name="csX82" fmla="*/ 3416604 w 3535846"/>
                <a:gd name="csY82" fmla="*/ 814310 h 2132337"/>
                <a:gd name="csX83" fmla="*/ 3414733 w 3535846"/>
                <a:gd name="csY83" fmla="*/ 813749 h 2132337"/>
                <a:gd name="csX84" fmla="*/ 3413331 w 3535846"/>
                <a:gd name="csY84" fmla="*/ 813188 h 2132337"/>
                <a:gd name="csX85" fmla="*/ 3413050 w 3535846"/>
                <a:gd name="csY85" fmla="*/ 812627 h 2132337"/>
                <a:gd name="csX86" fmla="*/ 3412770 w 3535846"/>
                <a:gd name="csY86" fmla="*/ 811691 h 2132337"/>
                <a:gd name="csX87" fmla="*/ 3412489 w 3535846"/>
                <a:gd name="csY87" fmla="*/ 811411 h 2132337"/>
                <a:gd name="csX88" fmla="*/ 3411648 w 3535846"/>
                <a:gd name="csY88" fmla="*/ 809260 h 2132337"/>
                <a:gd name="csX89" fmla="*/ 3411273 w 3535846"/>
                <a:gd name="csY89" fmla="*/ 808605 h 2132337"/>
                <a:gd name="csX90" fmla="*/ 3411273 w 3535846"/>
                <a:gd name="csY90" fmla="*/ 806735 h 2132337"/>
                <a:gd name="csX91" fmla="*/ 3411460 w 3535846"/>
                <a:gd name="csY91" fmla="*/ 806361 h 2132337"/>
                <a:gd name="csX92" fmla="*/ 3411460 w 3535846"/>
                <a:gd name="csY92" fmla="*/ 806173 h 2132337"/>
                <a:gd name="csX93" fmla="*/ 3411648 w 3535846"/>
                <a:gd name="csY93" fmla="*/ 804771 h 2132337"/>
                <a:gd name="csX94" fmla="*/ 3411834 w 3535846"/>
                <a:gd name="csY94" fmla="*/ 804303 h 2132337"/>
                <a:gd name="csX95" fmla="*/ 3411834 w 3535846"/>
                <a:gd name="csY95" fmla="*/ 803648 h 2132337"/>
                <a:gd name="csX96" fmla="*/ 3411741 w 3535846"/>
                <a:gd name="csY96" fmla="*/ 803181 h 2132337"/>
                <a:gd name="csX97" fmla="*/ 3412676 w 3535846"/>
                <a:gd name="csY97" fmla="*/ 801591 h 2132337"/>
                <a:gd name="csX98" fmla="*/ 3413144 w 3535846"/>
                <a:gd name="csY98" fmla="*/ 800656 h 2132337"/>
                <a:gd name="csX99" fmla="*/ 3413518 w 3535846"/>
                <a:gd name="csY99" fmla="*/ 800188 h 2132337"/>
                <a:gd name="csX100" fmla="*/ 3413705 w 3535846"/>
                <a:gd name="csY100" fmla="*/ 799627 h 2132337"/>
                <a:gd name="csX101" fmla="*/ 3430259 w 3535846"/>
                <a:gd name="csY101" fmla="*/ 765397 h 2132337"/>
                <a:gd name="csX102" fmla="*/ 3430539 w 3535846"/>
                <a:gd name="csY102" fmla="*/ 761376 h 2132337"/>
                <a:gd name="csX103" fmla="*/ 3430259 w 3535846"/>
                <a:gd name="csY103" fmla="*/ 760347 h 2132337"/>
                <a:gd name="csX104" fmla="*/ 3416510 w 3535846"/>
                <a:gd name="csY104" fmla="*/ 734254 h 2132337"/>
                <a:gd name="csX105" fmla="*/ 3415763 w 3535846"/>
                <a:gd name="csY105" fmla="*/ 734254 h 2132337"/>
                <a:gd name="csX106" fmla="*/ 3403043 w 3535846"/>
                <a:gd name="csY106" fmla="*/ 728175 h 2132337"/>
                <a:gd name="csX107" fmla="*/ 3395936 w 3535846"/>
                <a:gd name="csY107" fmla="*/ 716017 h 2132337"/>
                <a:gd name="csX108" fmla="*/ 3385648 w 3535846"/>
                <a:gd name="csY108" fmla="*/ 712650 h 2132337"/>
                <a:gd name="csX109" fmla="*/ 3363857 w 3535846"/>
                <a:gd name="csY109" fmla="*/ 707600 h 2132337"/>
                <a:gd name="csX110" fmla="*/ 3352914 w 3535846"/>
                <a:gd name="csY110" fmla="*/ 709283 h 2132337"/>
                <a:gd name="csX111" fmla="*/ 3346181 w 3535846"/>
                <a:gd name="csY111" fmla="*/ 710312 h 2132337"/>
                <a:gd name="csX112" fmla="*/ 3321678 w 3535846"/>
                <a:gd name="csY112" fmla="*/ 543840 h 2132337"/>
                <a:gd name="csX113" fmla="*/ 3321865 w 3535846"/>
                <a:gd name="csY113" fmla="*/ 542718 h 2132337"/>
                <a:gd name="csX114" fmla="*/ 3321584 w 3535846"/>
                <a:gd name="csY114" fmla="*/ 541595 h 2132337"/>
                <a:gd name="csX115" fmla="*/ 3321584 w 3535846"/>
                <a:gd name="csY115" fmla="*/ 540099 h 2132337"/>
                <a:gd name="csX116" fmla="*/ 3320930 w 3535846"/>
                <a:gd name="csY116" fmla="*/ 539444 h 2132337"/>
                <a:gd name="csX117" fmla="*/ 3319714 w 3535846"/>
                <a:gd name="csY117" fmla="*/ 538602 h 2132337"/>
                <a:gd name="csX118" fmla="*/ 3318498 w 3535846"/>
                <a:gd name="csY118" fmla="*/ 537761 h 2132337"/>
                <a:gd name="csX119" fmla="*/ 3317188 w 3535846"/>
                <a:gd name="csY119" fmla="*/ 536825 h 2132337"/>
                <a:gd name="csX120" fmla="*/ 3316347 w 3535846"/>
                <a:gd name="csY120" fmla="*/ 535890 h 2132337"/>
                <a:gd name="csX121" fmla="*/ 3315879 w 3535846"/>
                <a:gd name="csY121" fmla="*/ 534581 h 2132337"/>
                <a:gd name="csX122" fmla="*/ 3315692 w 3535846"/>
                <a:gd name="csY122" fmla="*/ 533739 h 2132337"/>
                <a:gd name="csX123" fmla="*/ 3314476 w 3535846"/>
                <a:gd name="csY123" fmla="*/ 530092 h 2132337"/>
                <a:gd name="csX124" fmla="*/ 3316347 w 3535846"/>
                <a:gd name="csY124" fmla="*/ 526444 h 2132337"/>
                <a:gd name="csX125" fmla="*/ 3316908 w 3535846"/>
                <a:gd name="csY125" fmla="*/ 523078 h 2132337"/>
                <a:gd name="csX126" fmla="*/ 3315038 w 3535846"/>
                <a:gd name="csY126" fmla="*/ 519991 h 2132337"/>
                <a:gd name="csX127" fmla="*/ 3312980 w 3535846"/>
                <a:gd name="csY127" fmla="*/ 516344 h 2132337"/>
                <a:gd name="csX128" fmla="*/ 3313261 w 3535846"/>
                <a:gd name="csY128" fmla="*/ 514286 h 2132337"/>
                <a:gd name="csX129" fmla="*/ 3313822 w 3535846"/>
                <a:gd name="csY129" fmla="*/ 509049 h 2132337"/>
                <a:gd name="csX130" fmla="*/ 3312232 w 3535846"/>
                <a:gd name="csY130" fmla="*/ 506991 h 2132337"/>
                <a:gd name="csX131" fmla="*/ 3308584 w 3535846"/>
                <a:gd name="csY131" fmla="*/ 500258 h 2132337"/>
                <a:gd name="csX132" fmla="*/ 3293527 w 3535846"/>
                <a:gd name="csY132" fmla="*/ 478373 h 2132337"/>
                <a:gd name="csX133" fmla="*/ 3293246 w 3535846"/>
                <a:gd name="csY133" fmla="*/ 474445 h 2132337"/>
                <a:gd name="csX134" fmla="*/ 3292499 w 3535846"/>
                <a:gd name="csY134" fmla="*/ 470237 h 2132337"/>
                <a:gd name="csX135" fmla="*/ 3287822 w 3535846"/>
                <a:gd name="csY135" fmla="*/ 467899 h 2132337"/>
                <a:gd name="csX136" fmla="*/ 3278470 w 3535846"/>
                <a:gd name="csY136" fmla="*/ 465841 h 2132337"/>
                <a:gd name="csX137" fmla="*/ 3272204 w 3535846"/>
                <a:gd name="csY137" fmla="*/ 466402 h 2132337"/>
                <a:gd name="csX138" fmla="*/ 3268276 w 3535846"/>
                <a:gd name="csY138" fmla="*/ 464064 h 2132337"/>
                <a:gd name="csX139" fmla="*/ 3267808 w 3535846"/>
                <a:gd name="csY139" fmla="*/ 457985 h 2132337"/>
                <a:gd name="csX140" fmla="*/ 3268837 w 3535846"/>
                <a:gd name="csY140" fmla="*/ 450410 h 2132337"/>
                <a:gd name="csX141" fmla="*/ 3268556 w 3535846"/>
                <a:gd name="csY141" fmla="*/ 441338 h 2132337"/>
                <a:gd name="csX142" fmla="*/ 3266499 w 3535846"/>
                <a:gd name="csY142" fmla="*/ 433575 h 2132337"/>
                <a:gd name="csX143" fmla="*/ 3263880 w 3535846"/>
                <a:gd name="csY143" fmla="*/ 427590 h 2132337"/>
                <a:gd name="csX144" fmla="*/ 3260233 w 3535846"/>
                <a:gd name="csY144" fmla="*/ 423943 h 2132337"/>
                <a:gd name="csX145" fmla="*/ 3259765 w 3535846"/>
                <a:gd name="csY145" fmla="*/ 420295 h 2132337"/>
                <a:gd name="csX146" fmla="*/ 3260513 w 3535846"/>
                <a:gd name="csY146" fmla="*/ 415058 h 2132337"/>
                <a:gd name="csX147" fmla="*/ 3264628 w 3535846"/>
                <a:gd name="csY147" fmla="*/ 410662 h 2132337"/>
                <a:gd name="csX148" fmla="*/ 3269118 w 3535846"/>
                <a:gd name="csY148" fmla="*/ 408231 h 2132337"/>
                <a:gd name="csX149" fmla="*/ 3269585 w 3535846"/>
                <a:gd name="csY149" fmla="*/ 408044 h 2132337"/>
                <a:gd name="csX150" fmla="*/ 3284175 w 3535846"/>
                <a:gd name="csY150" fmla="*/ 399907 h 2132337"/>
                <a:gd name="csX151" fmla="*/ 3285577 w 3535846"/>
                <a:gd name="csY151" fmla="*/ 398972 h 2132337"/>
                <a:gd name="csX152" fmla="*/ 3287542 w 3535846"/>
                <a:gd name="csY152" fmla="*/ 398317 h 2132337"/>
                <a:gd name="csX153" fmla="*/ 3294930 w 3535846"/>
                <a:gd name="csY153" fmla="*/ 396634 h 2132337"/>
                <a:gd name="csX154" fmla="*/ 3299326 w 3535846"/>
                <a:gd name="csY154" fmla="*/ 395979 h 2132337"/>
                <a:gd name="csX155" fmla="*/ 3304002 w 3535846"/>
                <a:gd name="csY155" fmla="*/ 394576 h 2132337"/>
                <a:gd name="csX156" fmla="*/ 3305030 w 3535846"/>
                <a:gd name="csY156" fmla="*/ 394576 h 2132337"/>
                <a:gd name="csX157" fmla="*/ 3308584 w 3535846"/>
                <a:gd name="csY157" fmla="*/ 393080 h 2132337"/>
                <a:gd name="csX158" fmla="*/ 3319059 w 3535846"/>
                <a:gd name="csY158" fmla="*/ 388310 h 2132337"/>
                <a:gd name="csX159" fmla="*/ 3320836 w 3535846"/>
                <a:gd name="csY159" fmla="*/ 386720 h 2132337"/>
                <a:gd name="csX160" fmla="*/ 3321958 w 3535846"/>
                <a:gd name="csY160" fmla="*/ 383073 h 2132337"/>
                <a:gd name="csX161" fmla="*/ 3323080 w 3535846"/>
                <a:gd name="csY161" fmla="*/ 379519 h 2132337"/>
                <a:gd name="csX162" fmla="*/ 3324016 w 3535846"/>
                <a:gd name="csY162" fmla="*/ 377087 h 2132337"/>
                <a:gd name="csX163" fmla="*/ 3327570 w 3535846"/>
                <a:gd name="csY163" fmla="*/ 369979 h 2132337"/>
                <a:gd name="csX164" fmla="*/ 3329253 w 3535846"/>
                <a:gd name="csY164" fmla="*/ 364555 h 2132337"/>
                <a:gd name="csX165" fmla="*/ 3328224 w 3535846"/>
                <a:gd name="csY165" fmla="*/ 360159 h 2132337"/>
                <a:gd name="csX166" fmla="*/ 3326541 w 3535846"/>
                <a:gd name="csY166" fmla="*/ 356044 h 2132337"/>
                <a:gd name="csX167" fmla="*/ 3322239 w 3535846"/>
                <a:gd name="csY167" fmla="*/ 348656 h 2132337"/>
                <a:gd name="csX168" fmla="*/ 3320088 w 3535846"/>
                <a:gd name="csY168" fmla="*/ 347908 h 2132337"/>
                <a:gd name="csX169" fmla="*/ 3317282 w 3535846"/>
                <a:gd name="csY169" fmla="*/ 347908 h 2132337"/>
                <a:gd name="csX170" fmla="*/ 3314944 w 3535846"/>
                <a:gd name="csY170" fmla="*/ 346599 h 2132337"/>
                <a:gd name="csX171" fmla="*/ 3313261 w 3535846"/>
                <a:gd name="csY171" fmla="*/ 343793 h 2132337"/>
                <a:gd name="csX172" fmla="*/ 3312793 w 3535846"/>
                <a:gd name="csY172" fmla="*/ 339210 h 2132337"/>
                <a:gd name="csX173" fmla="*/ 3295023 w 3535846"/>
                <a:gd name="csY173" fmla="*/ 344541 h 2132337"/>
                <a:gd name="csX174" fmla="*/ 3269024 w 3535846"/>
                <a:gd name="csY174" fmla="*/ 322656 h 2132337"/>
                <a:gd name="csX175" fmla="*/ 3252377 w 3535846"/>
                <a:gd name="csY175" fmla="*/ 327987 h 2132337"/>
                <a:gd name="csX176" fmla="*/ 3232550 w 3535846"/>
                <a:gd name="csY176" fmla="*/ 321534 h 2132337"/>
                <a:gd name="csX177" fmla="*/ 3229744 w 3535846"/>
                <a:gd name="csY177" fmla="*/ 284966 h 2132337"/>
                <a:gd name="csX178" fmla="*/ 3234139 w 3535846"/>
                <a:gd name="csY178" fmla="*/ 268506 h 2132337"/>
                <a:gd name="csX179" fmla="*/ 3233204 w 3535846"/>
                <a:gd name="csY179" fmla="*/ 250456 h 2132337"/>
                <a:gd name="csX180" fmla="*/ 3231895 w 3535846"/>
                <a:gd name="csY180" fmla="*/ 230910 h 2132337"/>
                <a:gd name="csX181" fmla="*/ 3218427 w 3535846"/>
                <a:gd name="csY181" fmla="*/ 221557 h 2132337"/>
                <a:gd name="csX182" fmla="*/ 3215248 w 3535846"/>
                <a:gd name="csY182" fmla="*/ 201076 h 2132337"/>
                <a:gd name="csX183" fmla="*/ 3227219 w 3535846"/>
                <a:gd name="csY183" fmla="*/ 190975 h 2132337"/>
                <a:gd name="csX184" fmla="*/ 3230492 w 3535846"/>
                <a:gd name="csY184" fmla="*/ 181342 h 2132337"/>
                <a:gd name="csX185" fmla="*/ 3234607 w 3535846"/>
                <a:gd name="csY185" fmla="*/ 173393 h 2132337"/>
                <a:gd name="csX186" fmla="*/ 3230399 w 3535846"/>
                <a:gd name="csY186" fmla="*/ 160393 h 2132337"/>
                <a:gd name="csX187" fmla="*/ 3212442 w 3535846"/>
                <a:gd name="csY187" fmla="*/ 154969 h 2132337"/>
                <a:gd name="csX188" fmla="*/ 3200004 w 3535846"/>
                <a:gd name="csY188" fmla="*/ 142436 h 2132337"/>
                <a:gd name="csX189" fmla="*/ 3193457 w 3535846"/>
                <a:gd name="csY189" fmla="*/ 121674 h 2132337"/>
                <a:gd name="csX190" fmla="*/ 3194766 w 3535846"/>
                <a:gd name="csY190" fmla="*/ 114473 h 2132337"/>
                <a:gd name="csX191" fmla="*/ 3202716 w 3535846"/>
                <a:gd name="csY191" fmla="*/ 112509 h 2132337"/>
                <a:gd name="csX192" fmla="*/ 3186162 w 3535846"/>
                <a:gd name="csY192" fmla="*/ 83891 h 2132337"/>
                <a:gd name="csX193" fmla="*/ 3167270 w 3535846"/>
                <a:gd name="csY193" fmla="*/ 64812 h 2132337"/>
                <a:gd name="csX194" fmla="*/ 3161097 w 3535846"/>
                <a:gd name="csY194" fmla="*/ 53776 h 2132337"/>
                <a:gd name="csX195" fmla="*/ 3148846 w 3535846"/>
                <a:gd name="csY195" fmla="*/ 48539 h 2132337"/>
                <a:gd name="csX196" fmla="*/ 3138465 w 3535846"/>
                <a:gd name="csY196" fmla="*/ 61071 h 2132337"/>
                <a:gd name="csX197" fmla="*/ 3129300 w 3535846"/>
                <a:gd name="csY197" fmla="*/ 72668 h 2132337"/>
                <a:gd name="csX198" fmla="*/ 3125839 w 3535846"/>
                <a:gd name="csY198" fmla="*/ 60977 h 2132337"/>
                <a:gd name="csX199" fmla="*/ 3123127 w 3535846"/>
                <a:gd name="csY199" fmla="*/ 49006 h 2132337"/>
                <a:gd name="csX200" fmla="*/ 3112091 w 3535846"/>
                <a:gd name="csY200" fmla="*/ 53870 h 2132337"/>
                <a:gd name="csX201" fmla="*/ 3110128 w 3535846"/>
                <a:gd name="csY201" fmla="*/ 40776 h 2132337"/>
                <a:gd name="csX202" fmla="*/ 3116300 w 3535846"/>
                <a:gd name="csY202" fmla="*/ 14964 h 2132337"/>
                <a:gd name="csX203" fmla="*/ 3099185 w 3535846"/>
                <a:gd name="csY203" fmla="*/ 16741 h 2132337"/>
                <a:gd name="csX204" fmla="*/ 3094883 w 3535846"/>
                <a:gd name="csY204" fmla="*/ 0 h 2132337"/>
                <a:gd name="csX205" fmla="*/ 3091423 w 3535846"/>
                <a:gd name="csY205" fmla="*/ 20949 h 2132337"/>
                <a:gd name="csX206" fmla="*/ 3077768 w 3535846"/>
                <a:gd name="csY206" fmla="*/ 34230 h 2132337"/>
                <a:gd name="csX207" fmla="*/ 3065236 w 3535846"/>
                <a:gd name="csY207" fmla="*/ 46949 h 2132337"/>
                <a:gd name="csX208" fmla="*/ 3054200 w 3535846"/>
                <a:gd name="csY208" fmla="*/ 61726 h 2132337"/>
                <a:gd name="csX209" fmla="*/ 3061589 w 3535846"/>
                <a:gd name="csY209" fmla="*/ 71826 h 2132337"/>
                <a:gd name="csX210" fmla="*/ 3077020 w 3535846"/>
                <a:gd name="csY210" fmla="*/ 79215 h 2132337"/>
                <a:gd name="csX211" fmla="*/ 3090487 w 3535846"/>
                <a:gd name="csY211" fmla="*/ 101099 h 2132337"/>
                <a:gd name="csX212" fmla="*/ 3073933 w 3535846"/>
                <a:gd name="csY212" fmla="*/ 119336 h 2132337"/>
                <a:gd name="csX213" fmla="*/ 3076085 w 3535846"/>
                <a:gd name="csY213" fmla="*/ 143652 h 2132337"/>
                <a:gd name="csX214" fmla="*/ 3078890 w 3535846"/>
                <a:gd name="csY214" fmla="*/ 173673 h 2132337"/>
                <a:gd name="csX215" fmla="*/ 3091610 w 3535846"/>
                <a:gd name="csY215" fmla="*/ 195090 h 2132337"/>
                <a:gd name="csX216" fmla="*/ 3111998 w 3535846"/>
                <a:gd name="csY216" fmla="*/ 212953 h 2132337"/>
                <a:gd name="csX217" fmla="*/ 3127055 w 3535846"/>
                <a:gd name="csY217" fmla="*/ 234557 h 2132337"/>
                <a:gd name="csX218" fmla="*/ 3119667 w 3535846"/>
                <a:gd name="csY218" fmla="*/ 251111 h 2132337"/>
                <a:gd name="csX219" fmla="*/ 3116861 w 3535846"/>
                <a:gd name="csY219" fmla="*/ 256722 h 2132337"/>
                <a:gd name="csX220" fmla="*/ 3116487 w 3535846"/>
                <a:gd name="csY220" fmla="*/ 258125 h 2132337"/>
                <a:gd name="csX221" fmla="*/ 3115084 w 3535846"/>
                <a:gd name="csY221" fmla="*/ 267197 h 2132337"/>
                <a:gd name="csX222" fmla="*/ 3114804 w 3535846"/>
                <a:gd name="csY222" fmla="*/ 275801 h 2132337"/>
                <a:gd name="csX223" fmla="*/ 3110501 w 3535846"/>
                <a:gd name="csY223" fmla="*/ 281132 h 2132337"/>
                <a:gd name="csX224" fmla="*/ 3122005 w 3535846"/>
                <a:gd name="csY224" fmla="*/ 284873 h 2132337"/>
                <a:gd name="csX225" fmla="*/ 3105358 w 3535846"/>
                <a:gd name="csY225" fmla="*/ 316671 h 2132337"/>
                <a:gd name="csX226" fmla="*/ 3083473 w 3535846"/>
                <a:gd name="csY226" fmla="*/ 338275 h 2132337"/>
                <a:gd name="csX227" fmla="*/ 3051021 w 3535846"/>
                <a:gd name="csY227" fmla="*/ 347440 h 2132337"/>
                <a:gd name="csX228" fmla="*/ 3022589 w 3535846"/>
                <a:gd name="csY228" fmla="*/ 330512 h 2132337"/>
                <a:gd name="csX229" fmla="*/ 3005475 w 3535846"/>
                <a:gd name="csY229" fmla="*/ 327052 h 2132337"/>
                <a:gd name="csX230" fmla="*/ 2996122 w 3535846"/>
                <a:gd name="csY230" fmla="*/ 311901 h 2132337"/>
                <a:gd name="csX231" fmla="*/ 2989014 w 3535846"/>
                <a:gd name="csY231" fmla="*/ 302081 h 2132337"/>
                <a:gd name="csX232" fmla="*/ 2975547 w 3535846"/>
                <a:gd name="csY232" fmla="*/ 299743 h 2132337"/>
                <a:gd name="csX233" fmla="*/ 2966569 w 3535846"/>
                <a:gd name="csY233" fmla="*/ 267852 h 2132337"/>
                <a:gd name="csX234" fmla="*/ 2957216 w 3535846"/>
                <a:gd name="csY234" fmla="*/ 252981 h 2132337"/>
                <a:gd name="csX235" fmla="*/ 2953756 w 3535846"/>
                <a:gd name="csY235" fmla="*/ 239046 h 2132337"/>
                <a:gd name="csX236" fmla="*/ 2936454 w 3535846"/>
                <a:gd name="csY236" fmla="*/ 246622 h 2132337"/>
                <a:gd name="csX237" fmla="*/ 2920929 w 3535846"/>
                <a:gd name="csY237" fmla="*/ 239701 h 2132337"/>
                <a:gd name="csX238" fmla="*/ 2905498 w 3535846"/>
                <a:gd name="csY238" fmla="*/ 210054 h 2132337"/>
                <a:gd name="csX239" fmla="*/ 2905498 w 3535846"/>
                <a:gd name="csY239" fmla="*/ 202572 h 2132337"/>
                <a:gd name="csX240" fmla="*/ 2899512 w 3535846"/>
                <a:gd name="csY240" fmla="*/ 196306 h 2132337"/>
                <a:gd name="csX241" fmla="*/ 2893620 w 3535846"/>
                <a:gd name="csY241" fmla="*/ 202292 h 2132337"/>
                <a:gd name="csX242" fmla="*/ 2887167 w 3535846"/>
                <a:gd name="csY242" fmla="*/ 205565 h 2132337"/>
                <a:gd name="csX243" fmla="*/ 2869023 w 3535846"/>
                <a:gd name="csY243" fmla="*/ 213140 h 2132337"/>
                <a:gd name="csX244" fmla="*/ 2853312 w 3535846"/>
                <a:gd name="csY244" fmla="*/ 207809 h 2132337"/>
                <a:gd name="csX245" fmla="*/ 2816650 w 3535846"/>
                <a:gd name="csY245" fmla="*/ 182184 h 2132337"/>
                <a:gd name="csX246" fmla="*/ 2821327 w 3535846"/>
                <a:gd name="csY246" fmla="*/ 161702 h 2132337"/>
                <a:gd name="csX247" fmla="*/ 2823665 w 3535846"/>
                <a:gd name="csY247" fmla="*/ 151882 h 2132337"/>
                <a:gd name="csX248" fmla="*/ 2825628 w 3535846"/>
                <a:gd name="csY248" fmla="*/ 143185 h 2132337"/>
                <a:gd name="csX249" fmla="*/ 2814874 w 3535846"/>
                <a:gd name="csY249" fmla="*/ 124854 h 2132337"/>
                <a:gd name="csX250" fmla="*/ 2816931 w 3535846"/>
                <a:gd name="csY250" fmla="*/ 113257 h 2132337"/>
                <a:gd name="csX251" fmla="*/ 2821981 w 3535846"/>
                <a:gd name="csY251" fmla="*/ 107833 h 2132337"/>
                <a:gd name="csX252" fmla="*/ 2804212 w 3535846"/>
                <a:gd name="csY252" fmla="*/ 92775 h 2132337"/>
                <a:gd name="csX253" fmla="*/ 2785974 w 3535846"/>
                <a:gd name="csY253" fmla="*/ 94272 h 2132337"/>
                <a:gd name="csX254" fmla="*/ 2790370 w 3535846"/>
                <a:gd name="csY254" fmla="*/ 105401 h 2132337"/>
                <a:gd name="csX255" fmla="*/ 2793363 w 3535846"/>
                <a:gd name="csY255" fmla="*/ 120365 h 2132337"/>
                <a:gd name="csX256" fmla="*/ 2781953 w 3535846"/>
                <a:gd name="csY256" fmla="*/ 131962 h 2132337"/>
                <a:gd name="csX257" fmla="*/ 2780924 w 3535846"/>
                <a:gd name="csY257" fmla="*/ 150292 h 2132337"/>
                <a:gd name="csX258" fmla="*/ 2780924 w 3535846"/>
                <a:gd name="csY258" fmla="*/ 165911 h 2132337"/>
                <a:gd name="csX259" fmla="*/ 2782701 w 3535846"/>
                <a:gd name="csY259" fmla="*/ 183306 h 2132337"/>
                <a:gd name="csX260" fmla="*/ 2779802 w 3535846"/>
                <a:gd name="csY260" fmla="*/ 199579 h 2132337"/>
                <a:gd name="csX261" fmla="*/ 2782327 w 3535846"/>
                <a:gd name="csY261" fmla="*/ 209773 h 2132337"/>
                <a:gd name="csX262" fmla="*/ 2781392 w 3535846"/>
                <a:gd name="csY262" fmla="*/ 217349 h 2132337"/>
                <a:gd name="csX263" fmla="*/ 2785226 w 3535846"/>
                <a:gd name="csY263" fmla="*/ 233061 h 2132337"/>
                <a:gd name="csX264" fmla="*/ 2793831 w 3535846"/>
                <a:gd name="csY264" fmla="*/ 246622 h 2132337"/>
                <a:gd name="csX265" fmla="*/ 2795140 w 3535846"/>
                <a:gd name="csY265" fmla="*/ 263175 h 2132337"/>
                <a:gd name="csX266" fmla="*/ 2803370 w 3535846"/>
                <a:gd name="csY266" fmla="*/ 279823 h 2132337"/>
                <a:gd name="csX267" fmla="*/ 2810010 w 3535846"/>
                <a:gd name="csY267" fmla="*/ 294319 h 2132337"/>
                <a:gd name="csX268" fmla="*/ 2835729 w 3535846"/>
                <a:gd name="csY268" fmla="*/ 316577 h 2132337"/>
                <a:gd name="csX269" fmla="*/ 2832175 w 3535846"/>
                <a:gd name="csY269" fmla="*/ 334347 h 2132337"/>
                <a:gd name="csX270" fmla="*/ 2834700 w 3535846"/>
                <a:gd name="csY270" fmla="*/ 350152 h 2132337"/>
                <a:gd name="csX271" fmla="*/ 2844239 w 3535846"/>
                <a:gd name="csY271" fmla="*/ 364649 h 2132337"/>
                <a:gd name="csX272" fmla="*/ 2865282 w 3535846"/>
                <a:gd name="csY272" fmla="*/ 395231 h 2132337"/>
                <a:gd name="csX273" fmla="*/ 2884268 w 3535846"/>
                <a:gd name="csY273" fmla="*/ 421417 h 2132337"/>
                <a:gd name="csX274" fmla="*/ 2874448 w 3535846"/>
                <a:gd name="csY274" fmla="*/ 458079 h 2132337"/>
                <a:gd name="csX275" fmla="*/ 2864908 w 3535846"/>
                <a:gd name="csY275" fmla="*/ 474165 h 2132337"/>
                <a:gd name="csX276" fmla="*/ 2859765 w 3535846"/>
                <a:gd name="csY276" fmla="*/ 481085 h 2132337"/>
                <a:gd name="csX277" fmla="*/ 2853685 w 3535846"/>
                <a:gd name="csY277" fmla="*/ 484733 h 2132337"/>
                <a:gd name="csX278" fmla="*/ 2823665 w 3535846"/>
                <a:gd name="csY278" fmla="*/ 488380 h 2132337"/>
                <a:gd name="csX279" fmla="*/ 2808794 w 3535846"/>
                <a:gd name="csY279" fmla="*/ 495114 h 2132337"/>
                <a:gd name="csX280" fmla="*/ 2789155 w 3535846"/>
                <a:gd name="csY280" fmla="*/ 491747 h 2132337"/>
                <a:gd name="csX281" fmla="*/ 2770636 w 3535846"/>
                <a:gd name="csY281" fmla="*/ 492215 h 2132337"/>
                <a:gd name="csX282" fmla="*/ 2753241 w 3535846"/>
                <a:gd name="csY282" fmla="*/ 491841 h 2132337"/>
                <a:gd name="csX283" fmla="*/ 2734817 w 3535846"/>
                <a:gd name="csY283" fmla="*/ 497546 h 2132337"/>
                <a:gd name="csX284" fmla="*/ 2736501 w 3535846"/>
                <a:gd name="csY284" fmla="*/ 511761 h 2132337"/>
                <a:gd name="csX285" fmla="*/ 2739867 w 3535846"/>
                <a:gd name="csY285" fmla="*/ 530747 h 2132337"/>
                <a:gd name="csX286" fmla="*/ 2739494 w 3535846"/>
                <a:gd name="csY286" fmla="*/ 540941 h 2132337"/>
                <a:gd name="csX287" fmla="*/ 2731450 w 3535846"/>
                <a:gd name="csY287" fmla="*/ 545056 h 2132337"/>
                <a:gd name="csX288" fmla="*/ 2724249 w 3535846"/>
                <a:gd name="csY288" fmla="*/ 567314 h 2132337"/>
                <a:gd name="csX289" fmla="*/ 2703580 w 3535846"/>
                <a:gd name="csY289" fmla="*/ 576480 h 2132337"/>
                <a:gd name="csX290" fmla="*/ 2679732 w 3535846"/>
                <a:gd name="csY290" fmla="*/ 579940 h 2132337"/>
                <a:gd name="csX291" fmla="*/ 2658315 w 3535846"/>
                <a:gd name="csY291" fmla="*/ 581343 h 2132337"/>
                <a:gd name="csX292" fmla="*/ 2636804 w 3535846"/>
                <a:gd name="csY292" fmla="*/ 581343 h 2132337"/>
                <a:gd name="csX293" fmla="*/ 2614359 w 3535846"/>
                <a:gd name="csY293" fmla="*/ 578631 h 2132337"/>
                <a:gd name="csX294" fmla="*/ 2598179 w 3535846"/>
                <a:gd name="csY294" fmla="*/ 570962 h 2132337"/>
                <a:gd name="csX295" fmla="*/ 2585834 w 3535846"/>
                <a:gd name="csY295" fmla="*/ 572645 h 2132337"/>
                <a:gd name="csX296" fmla="*/ 2551885 w 3535846"/>
                <a:gd name="csY296" fmla="*/ 577041 h 2132337"/>
                <a:gd name="csX297" fmla="*/ 2540849 w 3535846"/>
                <a:gd name="csY297" fmla="*/ 574796 h 2132337"/>
                <a:gd name="csX298" fmla="*/ 2539446 w 3535846"/>
                <a:gd name="csY298" fmla="*/ 574048 h 2132337"/>
                <a:gd name="csX299" fmla="*/ 2524015 w 3535846"/>
                <a:gd name="csY299" fmla="*/ 572832 h 2132337"/>
                <a:gd name="csX300" fmla="*/ 2501569 w 3535846"/>
                <a:gd name="csY300" fmla="*/ 554221 h 2132337"/>
                <a:gd name="csX301" fmla="*/ 2473232 w 3535846"/>
                <a:gd name="csY301" fmla="*/ 541782 h 2132337"/>
                <a:gd name="csX302" fmla="*/ 2448635 w 3535846"/>
                <a:gd name="csY302" fmla="*/ 528315 h 2132337"/>
                <a:gd name="csX303" fmla="*/ 2445455 w 3535846"/>
                <a:gd name="csY303" fmla="*/ 512696 h 2132337"/>
                <a:gd name="csX304" fmla="*/ 2446764 w 3535846"/>
                <a:gd name="csY304" fmla="*/ 495769 h 2132337"/>
                <a:gd name="csX305" fmla="*/ 2433390 w 3535846"/>
                <a:gd name="csY305" fmla="*/ 471920 h 2132337"/>
                <a:gd name="csX306" fmla="*/ 2430024 w 3535846"/>
                <a:gd name="csY306" fmla="*/ 493711 h 2132337"/>
                <a:gd name="csX307" fmla="*/ 2417866 w 3535846"/>
                <a:gd name="csY307" fmla="*/ 509891 h 2132337"/>
                <a:gd name="csX308" fmla="*/ 2389341 w 3535846"/>
                <a:gd name="csY308" fmla="*/ 539444 h 2132337"/>
                <a:gd name="csX309" fmla="*/ 2357075 w 3535846"/>
                <a:gd name="csY309" fmla="*/ 556840 h 2132337"/>
                <a:gd name="csX310" fmla="*/ 2337622 w 3535846"/>
                <a:gd name="csY310" fmla="*/ 550948 h 2132337"/>
                <a:gd name="csX311" fmla="*/ 2319946 w 3535846"/>
                <a:gd name="csY311" fmla="*/ 546926 h 2132337"/>
                <a:gd name="csX312" fmla="*/ 2318730 w 3535846"/>
                <a:gd name="csY312" fmla="*/ 523078 h 2132337"/>
                <a:gd name="csX313" fmla="*/ 2315551 w 3535846"/>
                <a:gd name="csY313" fmla="*/ 501567 h 2132337"/>
                <a:gd name="csX314" fmla="*/ 2308256 w 3535846"/>
                <a:gd name="csY314" fmla="*/ 493524 h 2132337"/>
                <a:gd name="csX315" fmla="*/ 2307040 w 3535846"/>
                <a:gd name="csY315" fmla="*/ 484172 h 2132337"/>
                <a:gd name="csX316" fmla="*/ 2288242 w 3535846"/>
                <a:gd name="csY316" fmla="*/ 477812 h 2132337"/>
                <a:gd name="csX317" fmla="*/ 2267480 w 3535846"/>
                <a:gd name="csY317" fmla="*/ 466402 h 2132337"/>
                <a:gd name="csX318" fmla="*/ 2252984 w 3535846"/>
                <a:gd name="csY318" fmla="*/ 451345 h 2132337"/>
                <a:gd name="csX319" fmla="*/ 2238861 w 3535846"/>
                <a:gd name="csY319" fmla="*/ 436568 h 2132337"/>
                <a:gd name="csX320" fmla="*/ 2219969 w 3535846"/>
                <a:gd name="csY320" fmla="*/ 435446 h 2132337"/>
                <a:gd name="csX321" fmla="*/ 2233811 w 3535846"/>
                <a:gd name="csY321" fmla="*/ 443395 h 2132337"/>
                <a:gd name="csX322" fmla="*/ 2242789 w 3535846"/>
                <a:gd name="csY322" fmla="*/ 457330 h 2132337"/>
                <a:gd name="csX323" fmla="*/ 2239235 w 3535846"/>
                <a:gd name="csY323" fmla="*/ 468086 h 2132337"/>
                <a:gd name="csX324" fmla="*/ 2237833 w 3535846"/>
                <a:gd name="csY324" fmla="*/ 480057 h 2132337"/>
                <a:gd name="csX325" fmla="*/ 2229322 w 3535846"/>
                <a:gd name="csY325" fmla="*/ 487071 h 2132337"/>
                <a:gd name="csX326" fmla="*/ 2241293 w 3535846"/>
                <a:gd name="csY326" fmla="*/ 497546 h 2132337"/>
                <a:gd name="csX327" fmla="*/ 2251113 w 3535846"/>
                <a:gd name="csY327" fmla="*/ 510826 h 2132337"/>
                <a:gd name="csX328" fmla="*/ 2258782 w 3535846"/>
                <a:gd name="csY328" fmla="*/ 522610 h 2132337"/>
                <a:gd name="csX329" fmla="*/ 2266451 w 3535846"/>
                <a:gd name="csY329" fmla="*/ 532243 h 2132337"/>
                <a:gd name="csX330" fmla="*/ 2277861 w 3535846"/>
                <a:gd name="csY330" fmla="*/ 529063 h 2132337"/>
                <a:gd name="csX331" fmla="*/ 2290861 w 3535846"/>
                <a:gd name="csY331" fmla="*/ 555530 h 2132337"/>
                <a:gd name="csX332" fmla="*/ 2280667 w 3535846"/>
                <a:gd name="csY332" fmla="*/ 584336 h 2132337"/>
                <a:gd name="csX333" fmla="*/ 2261026 w 3535846"/>
                <a:gd name="csY333" fmla="*/ 606033 h 2132337"/>
                <a:gd name="csX334" fmla="*/ 2253825 w 3535846"/>
                <a:gd name="csY334" fmla="*/ 618191 h 2132337"/>
                <a:gd name="csX335" fmla="*/ 2244660 w 3535846"/>
                <a:gd name="csY335" fmla="*/ 627543 h 2132337"/>
                <a:gd name="csX336" fmla="*/ 2226610 w 3535846"/>
                <a:gd name="csY336" fmla="*/ 627637 h 2132337"/>
                <a:gd name="csX337" fmla="*/ 2207718 w 3535846"/>
                <a:gd name="csY337" fmla="*/ 618565 h 2132337"/>
                <a:gd name="csX338" fmla="*/ 2196402 w 3535846"/>
                <a:gd name="csY338" fmla="*/ 585832 h 2132337"/>
                <a:gd name="csX339" fmla="*/ 2186020 w 3535846"/>
                <a:gd name="csY339" fmla="*/ 595091 h 2132337"/>
                <a:gd name="csX340" fmla="*/ 2172179 w 3535846"/>
                <a:gd name="csY340" fmla="*/ 589947 h 2132337"/>
                <a:gd name="csX341" fmla="*/ 2160582 w 3535846"/>
                <a:gd name="csY341" fmla="*/ 581436 h 2132337"/>
                <a:gd name="csX342" fmla="*/ 2157589 w 3535846"/>
                <a:gd name="csY342" fmla="*/ 574609 h 2132337"/>
                <a:gd name="csX343" fmla="*/ 2156000 w 3535846"/>
                <a:gd name="csY343" fmla="*/ 568062 h 2132337"/>
                <a:gd name="csX344" fmla="*/ 2148143 w 3535846"/>
                <a:gd name="csY344" fmla="*/ 557307 h 2132337"/>
                <a:gd name="csX345" fmla="*/ 2148985 w 3535846"/>
                <a:gd name="csY345" fmla="*/ 543933 h 2132337"/>
                <a:gd name="csX346" fmla="*/ 2137575 w 3535846"/>
                <a:gd name="csY346" fmla="*/ 547955 h 2132337"/>
                <a:gd name="csX347" fmla="*/ 2135612 w 3535846"/>
                <a:gd name="csY347" fmla="*/ 554969 h 2132337"/>
                <a:gd name="csX348" fmla="*/ 2128036 w 3535846"/>
                <a:gd name="csY348" fmla="*/ 556091 h 2132337"/>
                <a:gd name="csX349" fmla="*/ 2112043 w 3535846"/>
                <a:gd name="csY349" fmla="*/ 558617 h 2132337"/>
                <a:gd name="csX350" fmla="*/ 2099044 w 3535846"/>
                <a:gd name="csY350" fmla="*/ 562451 h 2132337"/>
                <a:gd name="csX351" fmla="*/ 2084828 w 3535846"/>
                <a:gd name="csY351" fmla="*/ 562264 h 2132337"/>
                <a:gd name="csX352" fmla="*/ 2073979 w 3535846"/>
                <a:gd name="csY352" fmla="*/ 551789 h 2132337"/>
                <a:gd name="csX353" fmla="*/ 2062008 w 3535846"/>
                <a:gd name="csY353" fmla="*/ 550480 h 2132337"/>
                <a:gd name="csX354" fmla="*/ 2045922 w 3535846"/>
                <a:gd name="csY354" fmla="*/ 548890 h 2132337"/>
                <a:gd name="csX355" fmla="*/ 2017585 w 3535846"/>
                <a:gd name="csY355" fmla="*/ 542998 h 2132337"/>
                <a:gd name="csX356" fmla="*/ 2016369 w 3535846"/>
                <a:gd name="csY356" fmla="*/ 563386 h 2132337"/>
                <a:gd name="csX357" fmla="*/ 2014966 w 3535846"/>
                <a:gd name="csY357" fmla="*/ 573674 h 2132337"/>
                <a:gd name="csX358" fmla="*/ 2006362 w 3535846"/>
                <a:gd name="csY358" fmla="*/ 578257 h 2132337"/>
                <a:gd name="csX359" fmla="*/ 1993175 w 3535846"/>
                <a:gd name="csY359" fmla="*/ 584523 h 2132337"/>
                <a:gd name="csX360" fmla="*/ 1978305 w 3535846"/>
                <a:gd name="csY360" fmla="*/ 587983 h 2132337"/>
                <a:gd name="csX361" fmla="*/ 1973441 w 3535846"/>
                <a:gd name="csY361" fmla="*/ 591443 h 2132337"/>
                <a:gd name="csX362" fmla="*/ 1966521 w 3535846"/>
                <a:gd name="csY362" fmla="*/ 594904 h 2132337"/>
                <a:gd name="csX363" fmla="*/ 1953334 w 3535846"/>
                <a:gd name="csY363" fmla="*/ 598364 h 2132337"/>
                <a:gd name="csX364" fmla="*/ 1950996 w 3535846"/>
                <a:gd name="csY364" fmla="*/ 608839 h 2132337"/>
                <a:gd name="csX365" fmla="*/ 1950248 w 3535846"/>
                <a:gd name="csY365" fmla="*/ 609493 h 2132337"/>
                <a:gd name="csX366" fmla="*/ 1936967 w 3535846"/>
                <a:gd name="csY366" fmla="*/ 607810 h 2132337"/>
                <a:gd name="csX367" fmla="*/ 1913587 w 3535846"/>
                <a:gd name="csY367" fmla="*/ 588544 h 2132337"/>
                <a:gd name="csX368" fmla="*/ 1874307 w 3535846"/>
                <a:gd name="csY368" fmla="*/ 561609 h 2132337"/>
                <a:gd name="csX369" fmla="*/ 1867105 w 3535846"/>
                <a:gd name="csY369" fmla="*/ 541408 h 2132337"/>
                <a:gd name="csX370" fmla="*/ 1871033 w 3535846"/>
                <a:gd name="csY370" fmla="*/ 516624 h 2132337"/>
                <a:gd name="csX371" fmla="*/ 1860278 w 3535846"/>
                <a:gd name="csY371" fmla="*/ 493711 h 2132337"/>
                <a:gd name="csX372" fmla="*/ 1843350 w 3535846"/>
                <a:gd name="csY372" fmla="*/ 480150 h 2132337"/>
                <a:gd name="csX373" fmla="*/ 1840638 w 3535846"/>
                <a:gd name="csY373" fmla="*/ 474445 h 2132337"/>
                <a:gd name="csX374" fmla="*/ 1834839 w 3535846"/>
                <a:gd name="csY374" fmla="*/ 472481 h 2132337"/>
                <a:gd name="csX375" fmla="*/ 1829508 w 3535846"/>
                <a:gd name="csY375" fmla="*/ 461820 h 2132337"/>
                <a:gd name="csX376" fmla="*/ 1845875 w 3535846"/>
                <a:gd name="csY376" fmla="*/ 449474 h 2132337"/>
                <a:gd name="csX377" fmla="*/ 1837926 w 3535846"/>
                <a:gd name="csY377" fmla="*/ 437690 h 2132337"/>
                <a:gd name="csX378" fmla="*/ 1826984 w 3535846"/>
                <a:gd name="csY378" fmla="*/ 428525 h 2132337"/>
                <a:gd name="csX379" fmla="*/ 1826142 w 3535846"/>
                <a:gd name="csY379" fmla="*/ 415525 h 2132337"/>
                <a:gd name="csX380" fmla="*/ 1817257 w 3535846"/>
                <a:gd name="csY380" fmla="*/ 414871 h 2132337"/>
                <a:gd name="csX381" fmla="*/ 1809308 w 3535846"/>
                <a:gd name="csY381" fmla="*/ 409353 h 2132337"/>
                <a:gd name="csX382" fmla="*/ 1803696 w 3535846"/>
                <a:gd name="csY382" fmla="*/ 415338 h 2132337"/>
                <a:gd name="csX383" fmla="*/ 1792286 w 3535846"/>
                <a:gd name="csY383" fmla="*/ 406641 h 2132337"/>
                <a:gd name="csX384" fmla="*/ 1786488 w 3535846"/>
                <a:gd name="csY384" fmla="*/ 413000 h 2132337"/>
                <a:gd name="csX385" fmla="*/ 1780222 w 3535846"/>
                <a:gd name="csY385" fmla="*/ 414310 h 2132337"/>
                <a:gd name="csX386" fmla="*/ 1770215 w 3535846"/>
                <a:gd name="csY386" fmla="*/ 395324 h 2132337"/>
                <a:gd name="csX387" fmla="*/ 1752632 w 3535846"/>
                <a:gd name="csY387" fmla="*/ 401590 h 2132337"/>
                <a:gd name="csX388" fmla="*/ 1733740 w 3535846"/>
                <a:gd name="csY388" fmla="*/ 397662 h 2132337"/>
                <a:gd name="csX389" fmla="*/ 1725885 w 3535846"/>
                <a:gd name="csY389" fmla="*/ 378209 h 2132337"/>
                <a:gd name="csX390" fmla="*/ 1715971 w 3535846"/>
                <a:gd name="csY390" fmla="*/ 372972 h 2132337"/>
                <a:gd name="csX391" fmla="*/ 1706432 w 3535846"/>
                <a:gd name="csY391" fmla="*/ 372972 h 2132337"/>
                <a:gd name="csX392" fmla="*/ 1697921 w 3535846"/>
                <a:gd name="csY392" fmla="*/ 368109 h 2132337"/>
                <a:gd name="csX393" fmla="*/ 1689036 w 3535846"/>
                <a:gd name="csY393" fmla="*/ 364649 h 2132337"/>
                <a:gd name="csX394" fmla="*/ 1683799 w 3535846"/>
                <a:gd name="csY394" fmla="*/ 344822 h 2132337"/>
                <a:gd name="csX395" fmla="*/ 1681180 w 3535846"/>
                <a:gd name="csY395" fmla="*/ 364181 h 2132337"/>
                <a:gd name="csX396" fmla="*/ 1681086 w 3535846"/>
                <a:gd name="csY396" fmla="*/ 378022 h 2132337"/>
                <a:gd name="csX397" fmla="*/ 1679309 w 3535846"/>
                <a:gd name="csY397" fmla="*/ 385785 h 2132337"/>
                <a:gd name="csX398" fmla="*/ 1677720 w 3535846"/>
                <a:gd name="csY398" fmla="*/ 402058 h 2132337"/>
                <a:gd name="csX399" fmla="*/ 1682957 w 3535846"/>
                <a:gd name="csY399" fmla="*/ 422633 h 2132337"/>
                <a:gd name="csX400" fmla="*/ 1677252 w 3535846"/>
                <a:gd name="csY400" fmla="*/ 440683 h 2132337"/>
                <a:gd name="csX401" fmla="*/ 1679309 w 3535846"/>
                <a:gd name="csY401" fmla="*/ 459294 h 2132337"/>
                <a:gd name="csX402" fmla="*/ 1682302 w 3535846"/>
                <a:gd name="csY402" fmla="*/ 477438 h 2132337"/>
                <a:gd name="csX403" fmla="*/ 1685856 w 3535846"/>
                <a:gd name="csY403" fmla="*/ 486603 h 2132337"/>
                <a:gd name="csX404" fmla="*/ 1686605 w 3535846"/>
                <a:gd name="csY404" fmla="*/ 494646 h 2132337"/>
                <a:gd name="csX405" fmla="*/ 1699324 w 3535846"/>
                <a:gd name="csY405" fmla="*/ 509330 h 2132337"/>
                <a:gd name="csX406" fmla="*/ 1710266 w 3535846"/>
                <a:gd name="csY406" fmla="*/ 521955 h 2132337"/>
                <a:gd name="csX407" fmla="*/ 1715036 w 3535846"/>
                <a:gd name="csY407" fmla="*/ 537761 h 2132337"/>
                <a:gd name="csX408" fmla="*/ 1712791 w 3535846"/>
                <a:gd name="csY408" fmla="*/ 545149 h 2132337"/>
                <a:gd name="csX409" fmla="*/ 1705497 w 3535846"/>
                <a:gd name="csY409" fmla="*/ 549638 h 2132337"/>
                <a:gd name="csX410" fmla="*/ 1710640 w 3535846"/>
                <a:gd name="csY410" fmla="*/ 563480 h 2132337"/>
                <a:gd name="csX411" fmla="*/ 1723078 w 3535846"/>
                <a:gd name="csY411" fmla="*/ 574515 h 2132337"/>
                <a:gd name="csX412" fmla="*/ 1731683 w 3535846"/>
                <a:gd name="csY412" fmla="*/ 585271 h 2132337"/>
                <a:gd name="csX413" fmla="*/ 1734115 w 3535846"/>
                <a:gd name="csY413" fmla="*/ 588731 h 2132337"/>
                <a:gd name="csX414" fmla="*/ 1746647 w 3535846"/>
                <a:gd name="csY414" fmla="*/ 600796 h 2132337"/>
                <a:gd name="csX415" fmla="*/ 1748330 w 3535846"/>
                <a:gd name="csY415" fmla="*/ 634651 h 2132337"/>
                <a:gd name="csX416" fmla="*/ 1736266 w 3535846"/>
                <a:gd name="csY416" fmla="*/ 667385 h 2132337"/>
                <a:gd name="csX417" fmla="*/ 1729251 w 3535846"/>
                <a:gd name="csY417" fmla="*/ 674118 h 2132337"/>
                <a:gd name="csX418" fmla="*/ 1725230 w 3535846"/>
                <a:gd name="csY418" fmla="*/ 680571 h 2132337"/>
                <a:gd name="csX419" fmla="*/ 1717841 w 3535846"/>
                <a:gd name="csY419" fmla="*/ 692729 h 2132337"/>
                <a:gd name="csX420" fmla="*/ 1710173 w 3535846"/>
                <a:gd name="csY420" fmla="*/ 707132 h 2132337"/>
                <a:gd name="csX421" fmla="*/ 1701007 w 3535846"/>
                <a:gd name="csY421" fmla="*/ 723686 h 2132337"/>
                <a:gd name="csX422" fmla="*/ 1673511 w 3535846"/>
                <a:gd name="csY422" fmla="*/ 743326 h 2132337"/>
                <a:gd name="csX423" fmla="*/ 1658828 w 3535846"/>
                <a:gd name="csY423" fmla="*/ 734441 h 2132337"/>
                <a:gd name="csX424" fmla="*/ 1649382 w 3535846"/>
                <a:gd name="csY424" fmla="*/ 722750 h 2132337"/>
                <a:gd name="csX425" fmla="*/ 1632174 w 3535846"/>
                <a:gd name="csY425" fmla="*/ 728455 h 2132337"/>
                <a:gd name="csX426" fmla="*/ 1624225 w 3535846"/>
                <a:gd name="csY426" fmla="*/ 728549 h 2132337"/>
                <a:gd name="csX427" fmla="*/ 1615059 w 3535846"/>
                <a:gd name="csY427" fmla="*/ 730793 h 2132337"/>
                <a:gd name="csX428" fmla="*/ 1602340 w 3535846"/>
                <a:gd name="csY428" fmla="*/ 719664 h 2132337"/>
                <a:gd name="csX429" fmla="*/ 1587095 w 3535846"/>
                <a:gd name="csY429" fmla="*/ 713772 h 2132337"/>
                <a:gd name="csX430" fmla="*/ 1569980 w 3535846"/>
                <a:gd name="csY430" fmla="*/ 712650 h 2132337"/>
                <a:gd name="csX431" fmla="*/ 1568017 w 3535846"/>
                <a:gd name="csY431" fmla="*/ 704887 h 2132337"/>
                <a:gd name="csX432" fmla="*/ 1561002 w 3535846"/>
                <a:gd name="csY432" fmla="*/ 697967 h 2132337"/>
                <a:gd name="csX433" fmla="*/ 1544729 w 3535846"/>
                <a:gd name="csY433" fmla="*/ 705729 h 2132337"/>
                <a:gd name="csX434" fmla="*/ 1539866 w 3535846"/>
                <a:gd name="csY434" fmla="*/ 701708 h 2132337"/>
                <a:gd name="csX435" fmla="*/ 1543514 w 3535846"/>
                <a:gd name="csY435" fmla="*/ 694413 h 2132337"/>
                <a:gd name="csX436" fmla="*/ 1549031 w 3535846"/>
                <a:gd name="csY436" fmla="*/ 693945 h 2132337"/>
                <a:gd name="csX437" fmla="*/ 1552024 w 3535846"/>
                <a:gd name="csY437" fmla="*/ 690298 h 2132337"/>
                <a:gd name="csX438" fmla="*/ 1556326 w 3535846"/>
                <a:gd name="csY438" fmla="*/ 682255 h 2132337"/>
                <a:gd name="csX439" fmla="*/ 1564837 w 3535846"/>
                <a:gd name="csY439" fmla="*/ 667197 h 2132337"/>
                <a:gd name="csX440" fmla="*/ 1573160 w 3535846"/>
                <a:gd name="csY440" fmla="*/ 651579 h 2132337"/>
                <a:gd name="csX441" fmla="*/ 1562779 w 3535846"/>
                <a:gd name="csY441" fmla="*/ 640543 h 2132337"/>
                <a:gd name="csX442" fmla="*/ 1555391 w 3535846"/>
                <a:gd name="csY442" fmla="*/ 623990 h 2132337"/>
                <a:gd name="csX443" fmla="*/ 1550808 w 3535846"/>
                <a:gd name="csY443" fmla="*/ 614824 h 2132337"/>
                <a:gd name="csX444" fmla="*/ 1548751 w 3535846"/>
                <a:gd name="csY444" fmla="*/ 606688 h 2132337"/>
                <a:gd name="csX445" fmla="*/ 1546132 w 3535846"/>
                <a:gd name="csY445" fmla="*/ 614918 h 2132337"/>
                <a:gd name="csX446" fmla="*/ 1543888 w 3535846"/>
                <a:gd name="csY446" fmla="*/ 632126 h 2132337"/>
                <a:gd name="csX447" fmla="*/ 1535190 w 3535846"/>
                <a:gd name="csY447" fmla="*/ 626234 h 2132337"/>
                <a:gd name="csX448" fmla="*/ 1526305 w 3535846"/>
                <a:gd name="csY448" fmla="*/ 625392 h 2132337"/>
                <a:gd name="csX449" fmla="*/ 1515643 w 3535846"/>
                <a:gd name="csY449" fmla="*/ 614918 h 2132337"/>
                <a:gd name="csX450" fmla="*/ 1521442 w 3535846"/>
                <a:gd name="csY450" fmla="*/ 646716 h 2132337"/>
                <a:gd name="csX451" fmla="*/ 1531542 w 3535846"/>
                <a:gd name="csY451" fmla="*/ 652327 h 2132337"/>
                <a:gd name="csX452" fmla="*/ 1531542 w 3535846"/>
                <a:gd name="csY452" fmla="*/ 668507 h 2132337"/>
                <a:gd name="csX453" fmla="*/ 1523032 w 3535846"/>
                <a:gd name="csY453" fmla="*/ 681694 h 2132337"/>
                <a:gd name="csX454" fmla="*/ 1514988 w 3535846"/>
                <a:gd name="csY454" fmla="*/ 680291 h 2132337"/>
                <a:gd name="csX455" fmla="*/ 1508536 w 3535846"/>
                <a:gd name="csY455" fmla="*/ 682909 h 2132337"/>
                <a:gd name="csX456" fmla="*/ 1479543 w 3535846"/>
                <a:gd name="csY456" fmla="*/ 680852 h 2132337"/>
                <a:gd name="csX457" fmla="*/ 1475148 w 3535846"/>
                <a:gd name="csY457" fmla="*/ 673931 h 2132337"/>
                <a:gd name="csX458" fmla="*/ 1466357 w 3535846"/>
                <a:gd name="csY458" fmla="*/ 672435 h 2132337"/>
                <a:gd name="csX459" fmla="*/ 1455040 w 3535846"/>
                <a:gd name="csY459" fmla="*/ 663643 h 2132337"/>
                <a:gd name="csX460" fmla="*/ 1450925 w 3535846"/>
                <a:gd name="csY460" fmla="*/ 677485 h 2132337"/>
                <a:gd name="csX461" fmla="*/ 1451860 w 3535846"/>
                <a:gd name="csY461" fmla="*/ 688147 h 2132337"/>
                <a:gd name="csX462" fmla="*/ 1458033 w 3535846"/>
                <a:gd name="csY462" fmla="*/ 694226 h 2132337"/>
                <a:gd name="csX463" fmla="*/ 1468881 w 3535846"/>
                <a:gd name="csY463" fmla="*/ 695629 h 2132337"/>
                <a:gd name="csX464" fmla="*/ 1477392 w 3535846"/>
                <a:gd name="csY464" fmla="*/ 700492 h 2132337"/>
                <a:gd name="csX465" fmla="*/ 1479076 w 3535846"/>
                <a:gd name="csY465" fmla="*/ 717887 h 2132337"/>
                <a:gd name="csX466" fmla="*/ 1486651 w 3535846"/>
                <a:gd name="csY466" fmla="*/ 710031 h 2132337"/>
                <a:gd name="csX467" fmla="*/ 1493385 w 3535846"/>
                <a:gd name="csY467" fmla="*/ 721628 h 2132337"/>
                <a:gd name="csX468" fmla="*/ 1505636 w 3535846"/>
                <a:gd name="csY468" fmla="*/ 725276 h 2132337"/>
                <a:gd name="csX469" fmla="*/ 1511061 w 3535846"/>
                <a:gd name="csY469" fmla="*/ 752210 h 2132337"/>
                <a:gd name="csX470" fmla="*/ 1499745 w 3535846"/>
                <a:gd name="csY470" fmla="*/ 775498 h 2132337"/>
                <a:gd name="csX471" fmla="*/ 1492450 w 3535846"/>
                <a:gd name="csY471" fmla="*/ 782886 h 2132337"/>
                <a:gd name="csX472" fmla="*/ 1483004 w 3535846"/>
                <a:gd name="csY472" fmla="*/ 788872 h 2132337"/>
                <a:gd name="csX473" fmla="*/ 1459623 w 3535846"/>
                <a:gd name="csY473" fmla="*/ 782231 h 2132337"/>
                <a:gd name="csX474" fmla="*/ 1437458 w 3535846"/>
                <a:gd name="csY474" fmla="*/ 763527 h 2132337"/>
                <a:gd name="csX475" fmla="*/ 1415012 w 3535846"/>
                <a:gd name="csY475" fmla="*/ 745664 h 2132337"/>
                <a:gd name="csX476" fmla="*/ 1403883 w 3535846"/>
                <a:gd name="csY476" fmla="*/ 735283 h 2132337"/>
                <a:gd name="csX477" fmla="*/ 1392005 w 3535846"/>
                <a:gd name="csY477" fmla="*/ 732477 h 2132337"/>
                <a:gd name="csX478" fmla="*/ 1377228 w 3535846"/>
                <a:gd name="csY478" fmla="*/ 721722 h 2132337"/>
                <a:gd name="csX479" fmla="*/ 1365912 w 3535846"/>
                <a:gd name="csY479" fmla="*/ 709938 h 2132337"/>
                <a:gd name="csX480" fmla="*/ 1354689 w 3535846"/>
                <a:gd name="csY480" fmla="*/ 697967 h 2132337"/>
                <a:gd name="csX481" fmla="*/ 1339539 w 3535846"/>
                <a:gd name="csY481" fmla="*/ 691607 h 2132337"/>
                <a:gd name="csX482" fmla="*/ 1334769 w 3535846"/>
                <a:gd name="csY482" fmla="*/ 687399 h 2132337"/>
                <a:gd name="csX483" fmla="*/ 1329064 w 3535846"/>
                <a:gd name="csY483" fmla="*/ 691046 h 2132337"/>
                <a:gd name="csX484" fmla="*/ 1334114 w 3535846"/>
                <a:gd name="csY484" fmla="*/ 703578 h 2132337"/>
                <a:gd name="csX485" fmla="*/ 1342344 w 3535846"/>
                <a:gd name="csY485" fmla="*/ 733225 h 2132337"/>
                <a:gd name="csX486" fmla="*/ 1316064 w 3535846"/>
                <a:gd name="csY486" fmla="*/ 756699 h 2132337"/>
                <a:gd name="csX487" fmla="*/ 1301474 w 3535846"/>
                <a:gd name="csY487" fmla="*/ 763901 h 2132337"/>
                <a:gd name="csX488" fmla="*/ 1283331 w 3535846"/>
                <a:gd name="csY488" fmla="*/ 762685 h 2132337"/>
                <a:gd name="csX489" fmla="*/ 1251720 w 3535846"/>
                <a:gd name="csY489" fmla="*/ 748563 h 2132337"/>
                <a:gd name="csX490" fmla="*/ 1232454 w 3535846"/>
                <a:gd name="csY490" fmla="*/ 743980 h 2132337"/>
                <a:gd name="csX491" fmla="*/ 1216649 w 3535846"/>
                <a:gd name="csY491" fmla="*/ 736405 h 2132337"/>
                <a:gd name="csX492" fmla="*/ 1204397 w 3535846"/>
                <a:gd name="csY492" fmla="*/ 723031 h 2132337"/>
                <a:gd name="csX493" fmla="*/ 1199440 w 3535846"/>
                <a:gd name="csY493" fmla="*/ 716297 h 2132337"/>
                <a:gd name="csX494" fmla="*/ 1199721 w 3535846"/>
                <a:gd name="csY494" fmla="*/ 709751 h 2132337"/>
                <a:gd name="csX495" fmla="*/ 1191958 w 3535846"/>
                <a:gd name="csY495" fmla="*/ 703391 h 2132337"/>
                <a:gd name="csX496" fmla="*/ 1188872 w 3535846"/>
                <a:gd name="csY496" fmla="*/ 697031 h 2132337"/>
                <a:gd name="csX497" fmla="*/ 1174657 w 3535846"/>
                <a:gd name="csY497" fmla="*/ 686463 h 2132337"/>
                <a:gd name="csX498" fmla="*/ 1167175 w 3535846"/>
                <a:gd name="csY498" fmla="*/ 680104 h 2132337"/>
                <a:gd name="csX499" fmla="*/ 1166146 w 3535846"/>
                <a:gd name="csY499" fmla="*/ 671406 h 2132337"/>
                <a:gd name="csX500" fmla="*/ 1153426 w 3535846"/>
                <a:gd name="csY500" fmla="*/ 666543 h 2132337"/>
                <a:gd name="csX501" fmla="*/ 1116391 w 3535846"/>
                <a:gd name="csY501" fmla="*/ 660370 h 2132337"/>
                <a:gd name="csX502" fmla="*/ 1105730 w 3535846"/>
                <a:gd name="csY502" fmla="*/ 654478 h 2132337"/>
                <a:gd name="csX503" fmla="*/ 1091701 w 3535846"/>
                <a:gd name="csY503" fmla="*/ 654291 h 2132337"/>
                <a:gd name="csX504" fmla="*/ 1066824 w 3535846"/>
                <a:gd name="csY504" fmla="*/ 654198 h 2132337"/>
                <a:gd name="csX505" fmla="*/ 1021558 w 3535846"/>
                <a:gd name="csY505" fmla="*/ 649241 h 2132337"/>
                <a:gd name="csX506" fmla="*/ 1011551 w 3535846"/>
                <a:gd name="csY506" fmla="*/ 659622 h 2132337"/>
                <a:gd name="csX507" fmla="*/ 998271 w 3535846"/>
                <a:gd name="csY507" fmla="*/ 653543 h 2132337"/>
                <a:gd name="csX508" fmla="*/ 1004256 w 3535846"/>
                <a:gd name="csY508" fmla="*/ 669348 h 2132337"/>
                <a:gd name="csX509" fmla="*/ 992566 w 3535846"/>
                <a:gd name="csY509" fmla="*/ 677859 h 2132337"/>
                <a:gd name="csX510" fmla="*/ 983494 w 3535846"/>
                <a:gd name="csY510" fmla="*/ 688708 h 2132337"/>
                <a:gd name="csX511" fmla="*/ 980408 w 3535846"/>
                <a:gd name="csY511" fmla="*/ 702830 h 2132337"/>
                <a:gd name="csX512" fmla="*/ 977602 w 3535846"/>
                <a:gd name="csY512" fmla="*/ 711341 h 2132337"/>
                <a:gd name="csX513" fmla="*/ 979753 w 3535846"/>
                <a:gd name="csY513" fmla="*/ 716204 h 2132337"/>
                <a:gd name="csX514" fmla="*/ 975919 w 3535846"/>
                <a:gd name="csY514" fmla="*/ 732851 h 2132337"/>
                <a:gd name="csX515" fmla="*/ 985084 w 3535846"/>
                <a:gd name="csY515" fmla="*/ 761843 h 2132337"/>
                <a:gd name="csX516" fmla="*/ 974329 w 3535846"/>
                <a:gd name="csY516" fmla="*/ 794390 h 2132337"/>
                <a:gd name="csX517" fmla="*/ 967876 w 3535846"/>
                <a:gd name="csY517" fmla="*/ 808044 h 2132337"/>
                <a:gd name="csX518" fmla="*/ 953754 w 3535846"/>
                <a:gd name="csY518" fmla="*/ 811411 h 2132337"/>
                <a:gd name="csX519" fmla="*/ 926351 w 3535846"/>
                <a:gd name="csY519" fmla="*/ 827497 h 2132337"/>
                <a:gd name="csX520" fmla="*/ 919898 w 3535846"/>
                <a:gd name="csY520" fmla="*/ 831986 h 2132337"/>
                <a:gd name="csX521" fmla="*/ 902970 w 3535846"/>
                <a:gd name="csY521" fmla="*/ 847230 h 2132337"/>
                <a:gd name="csX522" fmla="*/ 892683 w 3535846"/>
                <a:gd name="csY522" fmla="*/ 850971 h 2132337"/>
                <a:gd name="csX523" fmla="*/ 884079 w 3535846"/>
                <a:gd name="csY523" fmla="*/ 858827 h 2132337"/>
                <a:gd name="csX524" fmla="*/ 862755 w 3535846"/>
                <a:gd name="csY524" fmla="*/ 872388 h 2132337"/>
                <a:gd name="csX525" fmla="*/ 850223 w 3535846"/>
                <a:gd name="csY525" fmla="*/ 869208 h 2132337"/>
                <a:gd name="csX526" fmla="*/ 839748 w 3535846"/>
                <a:gd name="csY526" fmla="*/ 871359 h 2132337"/>
                <a:gd name="csX527" fmla="*/ 818238 w 3535846"/>
                <a:gd name="csY527" fmla="*/ 885014 h 2132337"/>
                <a:gd name="csX528" fmla="*/ 808137 w 3535846"/>
                <a:gd name="csY528" fmla="*/ 891748 h 2132337"/>
                <a:gd name="csX529" fmla="*/ 799253 w 3535846"/>
                <a:gd name="csY529" fmla="*/ 900352 h 2132337"/>
                <a:gd name="csX530" fmla="*/ 771476 w 3535846"/>
                <a:gd name="csY530" fmla="*/ 902035 h 2132337"/>
                <a:gd name="csX531" fmla="*/ 751369 w 3535846"/>
                <a:gd name="csY531" fmla="*/ 887726 h 2132337"/>
                <a:gd name="csX532" fmla="*/ 754642 w 3535846"/>
                <a:gd name="csY532" fmla="*/ 867618 h 2132337"/>
                <a:gd name="csX533" fmla="*/ 736311 w 3535846"/>
                <a:gd name="csY533" fmla="*/ 866403 h 2132337"/>
                <a:gd name="csX534" fmla="*/ 733038 w 3535846"/>
                <a:gd name="csY534" fmla="*/ 883985 h 2132337"/>
                <a:gd name="csX535" fmla="*/ 718729 w 3535846"/>
                <a:gd name="csY535" fmla="*/ 891280 h 2132337"/>
                <a:gd name="csX536" fmla="*/ 723685 w 3535846"/>
                <a:gd name="csY536" fmla="*/ 898201 h 2132337"/>
                <a:gd name="csX537" fmla="*/ 731167 w 3535846"/>
                <a:gd name="csY537" fmla="*/ 913165 h 2132337"/>
                <a:gd name="csX538" fmla="*/ 745944 w 3535846"/>
                <a:gd name="csY538" fmla="*/ 916344 h 2132337"/>
                <a:gd name="csX539" fmla="*/ 755671 w 3535846"/>
                <a:gd name="csY539" fmla="*/ 925790 h 2132337"/>
                <a:gd name="csX540" fmla="*/ 770634 w 3535846"/>
                <a:gd name="csY540" fmla="*/ 929063 h 2132337"/>
                <a:gd name="csX541" fmla="*/ 782512 w 3535846"/>
                <a:gd name="csY541" fmla="*/ 941315 h 2132337"/>
                <a:gd name="csX542" fmla="*/ 793080 w 3535846"/>
                <a:gd name="csY542" fmla="*/ 955718 h 2132337"/>
                <a:gd name="csX543" fmla="*/ 802713 w 3535846"/>
                <a:gd name="csY543" fmla="*/ 967315 h 2132337"/>
                <a:gd name="csX544" fmla="*/ 810756 w 3535846"/>
                <a:gd name="csY544" fmla="*/ 983962 h 2132337"/>
                <a:gd name="csX545" fmla="*/ 811317 w 3535846"/>
                <a:gd name="csY545" fmla="*/ 991911 h 2132337"/>
                <a:gd name="csX546" fmla="*/ 816274 w 3535846"/>
                <a:gd name="csY546" fmla="*/ 996681 h 2132337"/>
                <a:gd name="csX547" fmla="*/ 821605 w 3535846"/>
                <a:gd name="csY547" fmla="*/ 1029601 h 2132337"/>
                <a:gd name="csX548" fmla="*/ 814497 w 3535846"/>
                <a:gd name="csY548" fmla="*/ 1058313 h 2132337"/>
                <a:gd name="csX549" fmla="*/ 797008 w 3535846"/>
                <a:gd name="csY549" fmla="*/ 1064766 h 2132337"/>
                <a:gd name="csX550" fmla="*/ 780080 w 3535846"/>
                <a:gd name="csY550" fmla="*/ 1067759 h 2132337"/>
                <a:gd name="csX551" fmla="*/ 746692 w 3535846"/>
                <a:gd name="csY551" fmla="*/ 1065608 h 2132337"/>
                <a:gd name="csX552" fmla="*/ 728268 w 3535846"/>
                <a:gd name="csY552" fmla="*/ 1054385 h 2132337"/>
                <a:gd name="csX553" fmla="*/ 717700 w 3535846"/>
                <a:gd name="csY553" fmla="*/ 1046061 h 2132337"/>
                <a:gd name="csX554" fmla="*/ 702549 w 3535846"/>
                <a:gd name="csY554" fmla="*/ 1033904 h 2132337"/>
                <a:gd name="csX555" fmla="*/ 687679 w 3535846"/>
                <a:gd name="csY555" fmla="*/ 1026047 h 2132337"/>
                <a:gd name="csX556" fmla="*/ 673931 w 3535846"/>
                <a:gd name="csY556" fmla="*/ 995839 h 2132337"/>
                <a:gd name="csX557" fmla="*/ 644284 w 3535846"/>
                <a:gd name="csY557" fmla="*/ 981530 h 2132337"/>
                <a:gd name="csX558" fmla="*/ 629694 w 3535846"/>
                <a:gd name="csY558" fmla="*/ 973207 h 2132337"/>
                <a:gd name="csX559" fmla="*/ 617536 w 3535846"/>
                <a:gd name="csY559" fmla="*/ 965444 h 2132337"/>
                <a:gd name="csX560" fmla="*/ 609493 w 3535846"/>
                <a:gd name="csY560" fmla="*/ 959739 h 2132337"/>
                <a:gd name="csX561" fmla="*/ 602105 w 3535846"/>
                <a:gd name="csY561" fmla="*/ 958430 h 2132337"/>
                <a:gd name="csX562" fmla="*/ 587515 w 3535846"/>
                <a:gd name="csY562" fmla="*/ 953473 h 2132337"/>
                <a:gd name="csX563" fmla="*/ 576667 w 3535846"/>
                <a:gd name="csY563" fmla="*/ 946646 h 2132337"/>
                <a:gd name="csX564" fmla="*/ 564228 w 3535846"/>
                <a:gd name="csY564" fmla="*/ 939538 h 2132337"/>
                <a:gd name="csX565" fmla="*/ 554221 w 3535846"/>
                <a:gd name="csY565" fmla="*/ 932430 h 2132337"/>
                <a:gd name="csX566" fmla="*/ 548048 w 3535846"/>
                <a:gd name="csY566" fmla="*/ 927380 h 2132337"/>
                <a:gd name="csX567" fmla="*/ 528689 w 3535846"/>
                <a:gd name="csY567" fmla="*/ 927193 h 2132337"/>
                <a:gd name="csX568" fmla="*/ 514660 w 3535846"/>
                <a:gd name="csY568" fmla="*/ 920740 h 2132337"/>
                <a:gd name="csX569" fmla="*/ 499510 w 3535846"/>
                <a:gd name="csY569" fmla="*/ 911294 h 2132337"/>
                <a:gd name="csX570" fmla="*/ 487258 w 3535846"/>
                <a:gd name="csY570" fmla="*/ 920553 h 2132337"/>
                <a:gd name="csX571" fmla="*/ 489689 w 3535846"/>
                <a:gd name="csY571" fmla="*/ 951042 h 2132337"/>
                <a:gd name="csX572" fmla="*/ 489315 w 3535846"/>
                <a:gd name="csY572" fmla="*/ 969092 h 2132337"/>
                <a:gd name="csX573" fmla="*/ 491934 w 3535846"/>
                <a:gd name="csY573" fmla="*/ 985926 h 2132337"/>
                <a:gd name="csX574" fmla="*/ 493056 w 3535846"/>
                <a:gd name="csY574" fmla="*/ 1004537 h 2132337"/>
                <a:gd name="csX575" fmla="*/ 498855 w 3535846"/>
                <a:gd name="csY575" fmla="*/ 1021184 h 2132337"/>
                <a:gd name="csX576" fmla="*/ 504840 w 3535846"/>
                <a:gd name="csY576" fmla="*/ 1037083 h 2132337"/>
                <a:gd name="csX577" fmla="*/ 511481 w 3535846"/>
                <a:gd name="csY577" fmla="*/ 1041853 h 2132337"/>
                <a:gd name="csX578" fmla="*/ 515128 w 3535846"/>
                <a:gd name="csY578" fmla="*/ 1048680 h 2132337"/>
                <a:gd name="csX579" fmla="*/ 536825 w 3535846"/>
                <a:gd name="csY579" fmla="*/ 1072996 h 2132337"/>
                <a:gd name="csX580" fmla="*/ 550948 w 3535846"/>
                <a:gd name="csY580" fmla="*/ 1083565 h 2132337"/>
                <a:gd name="csX581" fmla="*/ 562264 w 3535846"/>
                <a:gd name="csY581" fmla="*/ 1091982 h 2132337"/>
                <a:gd name="csX582" fmla="*/ 584148 w 3535846"/>
                <a:gd name="csY582" fmla="*/ 1105823 h 2132337"/>
                <a:gd name="csX583" fmla="*/ 590601 w 3535846"/>
                <a:gd name="csY583" fmla="*/ 1112557 h 2132337"/>
                <a:gd name="csX584" fmla="*/ 596213 w 3535846"/>
                <a:gd name="csY584" fmla="*/ 1128923 h 2132337"/>
                <a:gd name="csX585" fmla="*/ 617536 w 3535846"/>
                <a:gd name="csY585" fmla="*/ 1178959 h 2132337"/>
                <a:gd name="csX586" fmla="*/ 612673 w 3535846"/>
                <a:gd name="csY586" fmla="*/ 1207764 h 2132337"/>
                <a:gd name="csX587" fmla="*/ 605846 w 3535846"/>
                <a:gd name="csY587" fmla="*/ 1234792 h 2132337"/>
                <a:gd name="csX588" fmla="*/ 593033 w 3535846"/>
                <a:gd name="csY588" fmla="*/ 1262288 h 2132337"/>
                <a:gd name="csX589" fmla="*/ 574702 w 3535846"/>
                <a:gd name="csY589" fmla="*/ 1283424 h 2132337"/>
                <a:gd name="csX590" fmla="*/ 568530 w 3535846"/>
                <a:gd name="csY590" fmla="*/ 1280525 h 2132337"/>
                <a:gd name="csX591" fmla="*/ 566192 w 3535846"/>
                <a:gd name="csY591" fmla="*/ 1292029 h 2132337"/>
                <a:gd name="csX592" fmla="*/ 554314 w 3535846"/>
                <a:gd name="csY592" fmla="*/ 1292216 h 2132337"/>
                <a:gd name="csX593" fmla="*/ 550760 w 3535846"/>
                <a:gd name="csY593" fmla="*/ 1300633 h 2132337"/>
                <a:gd name="csX594" fmla="*/ 542530 w 3535846"/>
                <a:gd name="csY594" fmla="*/ 1287165 h 2132337"/>
                <a:gd name="csX595" fmla="*/ 547768 w 3535846"/>
                <a:gd name="csY595" fmla="*/ 1275568 h 2132337"/>
                <a:gd name="csX596" fmla="*/ 557214 w 3535846"/>
                <a:gd name="csY596" fmla="*/ 1266403 h 2132337"/>
                <a:gd name="csX597" fmla="*/ 553847 w 3535846"/>
                <a:gd name="csY597" fmla="*/ 1261072 h 2132337"/>
                <a:gd name="csX598" fmla="*/ 556652 w 3535846"/>
                <a:gd name="csY598" fmla="*/ 1254806 h 2132337"/>
                <a:gd name="csX599" fmla="*/ 532991 w 3535846"/>
                <a:gd name="csY599" fmla="*/ 1256864 h 2132337"/>
                <a:gd name="csX600" fmla="*/ 525509 w 3535846"/>
                <a:gd name="csY600" fmla="*/ 1252749 h 2132337"/>
                <a:gd name="csX601" fmla="*/ 519991 w 3535846"/>
                <a:gd name="csY601" fmla="*/ 1251813 h 2132337"/>
                <a:gd name="csX602" fmla="*/ 510265 w 3535846"/>
                <a:gd name="csY602" fmla="*/ 1240684 h 2132337"/>
                <a:gd name="csX603" fmla="*/ 490344 w 3535846"/>
                <a:gd name="csY603" fmla="*/ 1231893 h 2132337"/>
                <a:gd name="csX604" fmla="*/ 477812 w 3535846"/>
                <a:gd name="csY604" fmla="*/ 1233015 h 2132337"/>
                <a:gd name="csX605" fmla="*/ 470891 w 3535846"/>
                <a:gd name="csY605" fmla="*/ 1239749 h 2132337"/>
                <a:gd name="csX606" fmla="*/ 458827 w 3535846"/>
                <a:gd name="csY606" fmla="*/ 1234699 h 2132337"/>
                <a:gd name="csX607" fmla="*/ 449755 w 3535846"/>
                <a:gd name="csY607" fmla="*/ 1246296 h 2132337"/>
                <a:gd name="csX608" fmla="*/ 435259 w 3535846"/>
                <a:gd name="csY608" fmla="*/ 1246763 h 2132337"/>
                <a:gd name="csX609" fmla="*/ 424223 w 3535846"/>
                <a:gd name="csY609" fmla="*/ 1246763 h 2132337"/>
                <a:gd name="csX610" fmla="*/ 407202 w 3535846"/>
                <a:gd name="csY610" fmla="*/ 1255274 h 2132337"/>
                <a:gd name="csX611" fmla="*/ 390087 w 3535846"/>
                <a:gd name="csY611" fmla="*/ 1266216 h 2132337"/>
                <a:gd name="csX612" fmla="*/ 378677 w 3535846"/>
                <a:gd name="csY612" fmla="*/ 1276691 h 2132337"/>
                <a:gd name="csX613" fmla="*/ 361001 w 3535846"/>
                <a:gd name="csY613" fmla="*/ 1285669 h 2132337"/>
                <a:gd name="csX614" fmla="*/ 343699 w 3535846"/>
                <a:gd name="csY614" fmla="*/ 1290906 h 2132337"/>
                <a:gd name="csX615" fmla="*/ 327333 w 3535846"/>
                <a:gd name="csY615" fmla="*/ 1285482 h 2132337"/>
                <a:gd name="csX616" fmla="*/ 310405 w 3535846"/>
                <a:gd name="csY616" fmla="*/ 1276878 h 2132337"/>
                <a:gd name="csX617" fmla="*/ 294319 w 3535846"/>
                <a:gd name="csY617" fmla="*/ 1273792 h 2132337"/>
                <a:gd name="csX618" fmla="*/ 278326 w 3535846"/>
                <a:gd name="csY618" fmla="*/ 1264065 h 2132337"/>
                <a:gd name="csX619" fmla="*/ 264485 w 3535846"/>
                <a:gd name="csY619" fmla="*/ 1273511 h 2132337"/>
                <a:gd name="csX620" fmla="*/ 247931 w 3535846"/>
                <a:gd name="csY620" fmla="*/ 1287446 h 2132337"/>
                <a:gd name="csX621" fmla="*/ 242039 w 3535846"/>
                <a:gd name="csY621" fmla="*/ 1291748 h 2132337"/>
                <a:gd name="csX622" fmla="*/ 235679 w 3535846"/>
                <a:gd name="csY622" fmla="*/ 1287072 h 2132337"/>
                <a:gd name="csX623" fmla="*/ 231190 w 3535846"/>
                <a:gd name="csY623" fmla="*/ 1278187 h 2132337"/>
                <a:gd name="csX624" fmla="*/ 225111 w 3535846"/>
                <a:gd name="csY624" fmla="*/ 1273417 h 2132337"/>
                <a:gd name="csX625" fmla="*/ 207529 w 3535846"/>
                <a:gd name="csY625" fmla="*/ 1271453 h 2132337"/>
                <a:gd name="csX626" fmla="*/ 181810 w 3535846"/>
                <a:gd name="csY626" fmla="*/ 1248634 h 2132337"/>
                <a:gd name="csX627" fmla="*/ 149451 w 3535846"/>
                <a:gd name="csY627" fmla="*/ 1232360 h 2132337"/>
                <a:gd name="csX628" fmla="*/ 141688 w 3535846"/>
                <a:gd name="csY628" fmla="*/ 1232548 h 2132337"/>
                <a:gd name="csX629" fmla="*/ 133364 w 3535846"/>
                <a:gd name="csY629" fmla="*/ 1235166 h 2132337"/>
                <a:gd name="csX630" fmla="*/ 118494 w 3535846"/>
                <a:gd name="csY630" fmla="*/ 1240965 h 2132337"/>
                <a:gd name="csX631" fmla="*/ 84732 w 3535846"/>
                <a:gd name="csY631" fmla="*/ 1251439 h 2132337"/>
                <a:gd name="csX632" fmla="*/ 66682 w 3535846"/>
                <a:gd name="csY632" fmla="*/ 1284734 h 2132337"/>
                <a:gd name="csX633" fmla="*/ 48165 w 3535846"/>
                <a:gd name="csY633" fmla="*/ 1287352 h 2132337"/>
                <a:gd name="csX634" fmla="*/ 31704 w 3535846"/>
                <a:gd name="csY634" fmla="*/ 1279590 h 2132337"/>
                <a:gd name="csX635" fmla="*/ 17302 w 3535846"/>
                <a:gd name="csY635" fmla="*/ 1289690 h 2132337"/>
                <a:gd name="csX636" fmla="*/ 2431 w 3535846"/>
                <a:gd name="csY636" fmla="*/ 1277907 h 2132337"/>
                <a:gd name="csX637" fmla="*/ 1590 w 3535846"/>
                <a:gd name="csY637" fmla="*/ 1293432 h 2132337"/>
                <a:gd name="csX638" fmla="*/ 281 w 3535846"/>
                <a:gd name="csY638" fmla="*/ 1309705 h 2132337"/>
                <a:gd name="csX639" fmla="*/ 5892 w 3535846"/>
                <a:gd name="csY639" fmla="*/ 1325323 h 2132337"/>
                <a:gd name="csX640" fmla="*/ 18798 w 3535846"/>
                <a:gd name="csY640" fmla="*/ 1331870 h 2132337"/>
                <a:gd name="csX641" fmla="*/ 3928 w 3535846"/>
                <a:gd name="csY641" fmla="*/ 1391818 h 2132337"/>
                <a:gd name="csX642" fmla="*/ 0 w 3535846"/>
                <a:gd name="csY642" fmla="*/ 1395559 h 2132337"/>
                <a:gd name="csX643" fmla="*/ 3460 w 3535846"/>
                <a:gd name="csY643" fmla="*/ 1487774 h 2132337"/>
                <a:gd name="csX644" fmla="*/ 74258 w 3535846"/>
                <a:gd name="csY644" fmla="*/ 1487306 h 2132337"/>
                <a:gd name="csX645" fmla="*/ 82955 w 3535846"/>
                <a:gd name="csY645" fmla="*/ 1487306 h 2132337"/>
                <a:gd name="csX646" fmla="*/ 83049 w 3535846"/>
                <a:gd name="csY646" fmla="*/ 1501708 h 2132337"/>
                <a:gd name="csX647" fmla="*/ 83236 w 3535846"/>
                <a:gd name="csY647" fmla="*/ 1521536 h 2132337"/>
                <a:gd name="csX648" fmla="*/ 83423 w 3535846"/>
                <a:gd name="csY648" fmla="*/ 1542298 h 2132337"/>
                <a:gd name="csX649" fmla="*/ 83610 w 3535846"/>
                <a:gd name="csY649" fmla="*/ 1559506 h 2132337"/>
                <a:gd name="csX650" fmla="*/ 83610 w 3535846"/>
                <a:gd name="csY650" fmla="*/ 1577743 h 2132337"/>
                <a:gd name="csX651" fmla="*/ 83797 w 3535846"/>
                <a:gd name="csY651" fmla="*/ 1588218 h 2132337"/>
                <a:gd name="csX652" fmla="*/ 98293 w 3535846"/>
                <a:gd name="csY652" fmla="*/ 1587563 h 2132337"/>
                <a:gd name="csX653" fmla="*/ 119804 w 3535846"/>
                <a:gd name="csY653" fmla="*/ 1586628 h 2132337"/>
                <a:gd name="csX654" fmla="*/ 129343 w 3535846"/>
                <a:gd name="csY654" fmla="*/ 1586160 h 2132337"/>
                <a:gd name="csX655" fmla="*/ 143559 w 3535846"/>
                <a:gd name="csY655" fmla="*/ 1585506 h 2132337"/>
                <a:gd name="csX656" fmla="*/ 149170 w 3535846"/>
                <a:gd name="csY656" fmla="*/ 1585132 h 2132337"/>
                <a:gd name="csX657" fmla="*/ 163199 w 3535846"/>
                <a:gd name="csY657" fmla="*/ 1584664 h 2132337"/>
                <a:gd name="csX658" fmla="*/ 170868 w 3535846"/>
                <a:gd name="csY658" fmla="*/ 1596728 h 2132337"/>
                <a:gd name="csX659" fmla="*/ 175637 w 3535846"/>
                <a:gd name="csY659" fmla="*/ 1604117 h 2132337"/>
                <a:gd name="csX660" fmla="*/ 178817 w 3535846"/>
                <a:gd name="csY660" fmla="*/ 1609167 h 2132337"/>
                <a:gd name="csX661" fmla="*/ 181436 w 3535846"/>
                <a:gd name="csY661" fmla="*/ 1612534 h 2132337"/>
                <a:gd name="csX662" fmla="*/ 182839 w 3535846"/>
                <a:gd name="csY662" fmla="*/ 1614592 h 2132337"/>
                <a:gd name="csX663" fmla="*/ 180033 w 3535846"/>
                <a:gd name="csY663" fmla="*/ 1633577 h 2132337"/>
                <a:gd name="csX664" fmla="*/ 208744 w 3535846"/>
                <a:gd name="csY664" fmla="*/ 1632455 h 2132337"/>
                <a:gd name="csX665" fmla="*/ 218097 w 3535846"/>
                <a:gd name="csY665" fmla="*/ 1631987 h 2132337"/>
                <a:gd name="csX666" fmla="*/ 217255 w 3535846"/>
                <a:gd name="csY666" fmla="*/ 1641246 h 2132337"/>
                <a:gd name="csX667" fmla="*/ 226514 w 3535846"/>
                <a:gd name="csY667" fmla="*/ 1649195 h 2132337"/>
                <a:gd name="csX668" fmla="*/ 238579 w 3535846"/>
                <a:gd name="csY668" fmla="*/ 1659950 h 2132337"/>
                <a:gd name="csX669" fmla="*/ 242694 w 3535846"/>
                <a:gd name="csY669" fmla="*/ 1665936 h 2132337"/>
                <a:gd name="csX670" fmla="*/ 252701 w 3535846"/>
                <a:gd name="csY670" fmla="*/ 1679684 h 2132337"/>
                <a:gd name="csX671" fmla="*/ 253168 w 3535846"/>
                <a:gd name="csY671" fmla="*/ 1680152 h 2132337"/>
                <a:gd name="csX672" fmla="*/ 265233 w 3535846"/>
                <a:gd name="csY672" fmla="*/ 1697173 h 2132337"/>
                <a:gd name="csX673" fmla="*/ 265513 w 3535846"/>
                <a:gd name="csY673" fmla="*/ 1697360 h 2132337"/>
                <a:gd name="csX674" fmla="*/ 275707 w 3535846"/>
                <a:gd name="csY674" fmla="*/ 1711856 h 2132337"/>
                <a:gd name="csX675" fmla="*/ 279916 w 3535846"/>
                <a:gd name="csY675" fmla="*/ 1717748 h 2132337"/>
                <a:gd name="csX676" fmla="*/ 280197 w 3535846"/>
                <a:gd name="csY676" fmla="*/ 1717561 h 2132337"/>
                <a:gd name="csX677" fmla="*/ 286743 w 3535846"/>
                <a:gd name="csY677" fmla="*/ 1727007 h 2132337"/>
                <a:gd name="csX678" fmla="*/ 291326 w 3535846"/>
                <a:gd name="csY678" fmla="*/ 1714381 h 2132337"/>
                <a:gd name="csX679" fmla="*/ 295347 w 3535846"/>
                <a:gd name="csY679" fmla="*/ 1709612 h 2132337"/>
                <a:gd name="csX680" fmla="*/ 312182 w 3535846"/>
                <a:gd name="csY680" fmla="*/ 1706899 h 2132337"/>
                <a:gd name="csX681" fmla="*/ 317980 w 3535846"/>
                <a:gd name="csY681" fmla="*/ 1702129 h 2132337"/>
                <a:gd name="csX682" fmla="*/ 325930 w 3535846"/>
                <a:gd name="csY682" fmla="*/ 1709050 h 2132337"/>
                <a:gd name="csX683" fmla="*/ 327800 w 3535846"/>
                <a:gd name="csY683" fmla="*/ 1710827 h 2132337"/>
                <a:gd name="csX684" fmla="*/ 335001 w 3535846"/>
                <a:gd name="csY684" fmla="*/ 1705777 h 2132337"/>
                <a:gd name="csX685" fmla="*/ 342858 w 3535846"/>
                <a:gd name="csY685" fmla="*/ 1705309 h 2132337"/>
                <a:gd name="csX686" fmla="*/ 348937 w 3535846"/>
                <a:gd name="csY686" fmla="*/ 1696050 h 2132337"/>
                <a:gd name="csX687" fmla="*/ 350714 w 3535846"/>
                <a:gd name="csY687" fmla="*/ 1693151 h 2132337"/>
                <a:gd name="csX688" fmla="*/ 370727 w 3535846"/>
                <a:gd name="csY688" fmla="*/ 1695770 h 2132337"/>
                <a:gd name="csX689" fmla="*/ 371476 w 3535846"/>
                <a:gd name="csY689" fmla="*/ 1695770 h 2132337"/>
                <a:gd name="csX690" fmla="*/ 381015 w 3535846"/>
                <a:gd name="csY690" fmla="*/ 1695489 h 2132337"/>
                <a:gd name="csX691" fmla="*/ 389058 w 3535846"/>
                <a:gd name="csY691" fmla="*/ 1695302 h 2132337"/>
                <a:gd name="csX692" fmla="*/ 425813 w 3535846"/>
                <a:gd name="csY692" fmla="*/ 1701381 h 2132337"/>
                <a:gd name="csX693" fmla="*/ 492214 w 3535846"/>
                <a:gd name="csY693" fmla="*/ 1709518 h 2132337"/>
                <a:gd name="csX694" fmla="*/ 505214 w 3535846"/>
                <a:gd name="csY694" fmla="*/ 1711389 h 2132337"/>
                <a:gd name="csX695" fmla="*/ 518495 w 3535846"/>
                <a:gd name="csY695" fmla="*/ 1714194 h 2132337"/>
                <a:gd name="csX696" fmla="*/ 530092 w 3535846"/>
                <a:gd name="csY696" fmla="*/ 1719151 h 2132337"/>
                <a:gd name="csX697" fmla="*/ 543372 w 3535846"/>
                <a:gd name="csY697" fmla="*/ 1725136 h 2132337"/>
                <a:gd name="csX698" fmla="*/ 548703 w 3535846"/>
                <a:gd name="csY698" fmla="*/ 1728036 h 2132337"/>
                <a:gd name="csX699" fmla="*/ 555717 w 3535846"/>
                <a:gd name="csY699" fmla="*/ 1731777 h 2132337"/>
                <a:gd name="csX700" fmla="*/ 563106 w 3535846"/>
                <a:gd name="csY700" fmla="*/ 1737575 h 2132337"/>
                <a:gd name="csX701" fmla="*/ 579846 w 3535846"/>
                <a:gd name="csY701" fmla="*/ 1746834 h 2132337"/>
                <a:gd name="csX702" fmla="*/ 581997 w 3535846"/>
                <a:gd name="csY702" fmla="*/ 1747208 h 2132337"/>
                <a:gd name="csX703" fmla="*/ 590601 w 3535846"/>
                <a:gd name="csY703" fmla="*/ 1749359 h 2132337"/>
                <a:gd name="csX704" fmla="*/ 609213 w 3535846"/>
                <a:gd name="csY704" fmla="*/ 1764416 h 2132337"/>
                <a:gd name="csX705" fmla="*/ 618378 w 3535846"/>
                <a:gd name="csY705" fmla="*/ 1768157 h 2132337"/>
                <a:gd name="csX706" fmla="*/ 623335 w 3535846"/>
                <a:gd name="csY706" fmla="*/ 1772272 h 2132337"/>
                <a:gd name="csX707" fmla="*/ 626047 w 3535846"/>
                <a:gd name="csY707" fmla="*/ 1789480 h 2132337"/>
                <a:gd name="csX708" fmla="*/ 610428 w 3535846"/>
                <a:gd name="csY708" fmla="*/ 1813049 h 2132337"/>
                <a:gd name="csX709" fmla="*/ 603882 w 3535846"/>
                <a:gd name="csY709" fmla="*/ 1815667 h 2132337"/>
                <a:gd name="csX710" fmla="*/ 601357 w 3535846"/>
                <a:gd name="csY710" fmla="*/ 1815106 h 2132337"/>
                <a:gd name="csX711" fmla="*/ 596026 w 3535846"/>
                <a:gd name="csY711" fmla="*/ 1813049 h 2132337"/>
                <a:gd name="csX712" fmla="*/ 593781 w 3535846"/>
                <a:gd name="csY712" fmla="*/ 1817538 h 2132337"/>
                <a:gd name="csX713" fmla="*/ 602947 w 3535846"/>
                <a:gd name="csY713" fmla="*/ 1831099 h 2132337"/>
                <a:gd name="csX714" fmla="*/ 604069 w 3535846"/>
                <a:gd name="csY714" fmla="*/ 1837552 h 2132337"/>
                <a:gd name="csX715" fmla="*/ 610522 w 3535846"/>
                <a:gd name="csY715" fmla="*/ 1850271 h 2132337"/>
                <a:gd name="csX716" fmla="*/ 610896 w 3535846"/>
                <a:gd name="csY716" fmla="*/ 1854293 h 2132337"/>
                <a:gd name="csX717" fmla="*/ 601731 w 3535846"/>
                <a:gd name="csY717" fmla="*/ 1855134 h 2132337"/>
                <a:gd name="csX718" fmla="*/ 597148 w 3535846"/>
                <a:gd name="csY718" fmla="*/ 1856911 h 2132337"/>
                <a:gd name="csX719" fmla="*/ 599206 w 3535846"/>
                <a:gd name="csY719" fmla="*/ 1858595 h 2132337"/>
                <a:gd name="csX720" fmla="*/ 600047 w 3535846"/>
                <a:gd name="csY720" fmla="*/ 1859343 h 2132337"/>
                <a:gd name="csX721" fmla="*/ 603788 w 3535846"/>
                <a:gd name="csY721" fmla="*/ 1861774 h 2132337"/>
                <a:gd name="csX722" fmla="*/ 606875 w 3535846"/>
                <a:gd name="csY722" fmla="*/ 1863458 h 2132337"/>
                <a:gd name="csX723" fmla="*/ 619874 w 3535846"/>
                <a:gd name="csY723" fmla="*/ 1881134 h 2132337"/>
                <a:gd name="csX724" fmla="*/ 621371 w 3535846"/>
                <a:gd name="csY724" fmla="*/ 1887400 h 2132337"/>
                <a:gd name="csX725" fmla="*/ 621184 w 3535846"/>
                <a:gd name="csY725" fmla="*/ 1898529 h 2132337"/>
                <a:gd name="csX726" fmla="*/ 624738 w 3535846"/>
                <a:gd name="csY726" fmla="*/ 1898716 h 2132337"/>
                <a:gd name="csX727" fmla="*/ 645219 w 3535846"/>
                <a:gd name="csY727" fmla="*/ 1907040 h 2132337"/>
                <a:gd name="csX728" fmla="*/ 655787 w 3535846"/>
                <a:gd name="csY728" fmla="*/ 1913867 h 2132337"/>
                <a:gd name="csX729" fmla="*/ 669348 w 3535846"/>
                <a:gd name="csY729" fmla="*/ 1924622 h 2132337"/>
                <a:gd name="csX730" fmla="*/ 671499 w 3535846"/>
                <a:gd name="csY730" fmla="*/ 1949406 h 2132337"/>
                <a:gd name="csX731" fmla="*/ 679636 w 3535846"/>
                <a:gd name="csY731" fmla="*/ 1951276 h 2132337"/>
                <a:gd name="csX732" fmla="*/ 689737 w 3535846"/>
                <a:gd name="csY732" fmla="*/ 1952679 h 2132337"/>
                <a:gd name="csX733" fmla="*/ 695909 w 3535846"/>
                <a:gd name="csY733" fmla="*/ 1958571 h 2132337"/>
                <a:gd name="csX734" fmla="*/ 693758 w 3535846"/>
                <a:gd name="csY734" fmla="*/ 1960535 h 2132337"/>
                <a:gd name="csX735" fmla="*/ 692168 w 3535846"/>
                <a:gd name="csY735" fmla="*/ 1962125 h 2132337"/>
                <a:gd name="csX736" fmla="*/ 689737 w 3535846"/>
                <a:gd name="csY736" fmla="*/ 1964557 h 2132337"/>
                <a:gd name="csX737" fmla="*/ 687772 w 3535846"/>
                <a:gd name="csY737" fmla="*/ 1966521 h 2132337"/>
                <a:gd name="csX738" fmla="*/ 682535 w 3535846"/>
                <a:gd name="csY738" fmla="*/ 1971665 h 2132337"/>
                <a:gd name="csX739" fmla="*/ 681600 w 3535846"/>
                <a:gd name="csY739" fmla="*/ 1972600 h 2132337"/>
                <a:gd name="csX740" fmla="*/ 680945 w 3535846"/>
                <a:gd name="csY740" fmla="*/ 1973628 h 2132337"/>
                <a:gd name="csX741" fmla="*/ 677672 w 3535846"/>
                <a:gd name="csY741" fmla="*/ 1976902 h 2132337"/>
                <a:gd name="csX742" fmla="*/ 675989 w 3535846"/>
                <a:gd name="csY742" fmla="*/ 1978492 h 2132337"/>
                <a:gd name="csX743" fmla="*/ 673931 w 3535846"/>
                <a:gd name="csY743" fmla="*/ 1980549 h 2132337"/>
                <a:gd name="csX744" fmla="*/ 671967 w 3535846"/>
                <a:gd name="csY744" fmla="*/ 1982607 h 2132337"/>
                <a:gd name="csX745" fmla="*/ 670938 w 3535846"/>
                <a:gd name="csY745" fmla="*/ 1983636 h 2132337"/>
                <a:gd name="csX746" fmla="*/ 667104 w 3535846"/>
                <a:gd name="csY746" fmla="*/ 1987283 h 2132337"/>
                <a:gd name="csX747" fmla="*/ 664953 w 3535846"/>
                <a:gd name="csY747" fmla="*/ 1989434 h 2132337"/>
                <a:gd name="csX748" fmla="*/ 662428 w 3535846"/>
                <a:gd name="csY748" fmla="*/ 1991959 h 2132337"/>
                <a:gd name="csX749" fmla="*/ 661586 w 3535846"/>
                <a:gd name="csY749" fmla="*/ 1992894 h 2132337"/>
                <a:gd name="csX750" fmla="*/ 656255 w 3535846"/>
                <a:gd name="csY750" fmla="*/ 1998132 h 2132337"/>
                <a:gd name="csX751" fmla="*/ 653917 w 3535846"/>
                <a:gd name="csY751" fmla="*/ 2000376 h 2132337"/>
                <a:gd name="csX752" fmla="*/ 688895 w 3535846"/>
                <a:gd name="csY752" fmla="*/ 2015808 h 2132337"/>
                <a:gd name="csX753" fmla="*/ 681600 w 3535846"/>
                <a:gd name="csY753" fmla="*/ 2032361 h 2132337"/>
                <a:gd name="csX754" fmla="*/ 697499 w 3535846"/>
                <a:gd name="csY754" fmla="*/ 2039002 h 2132337"/>
                <a:gd name="csX755" fmla="*/ 689456 w 3535846"/>
                <a:gd name="csY755" fmla="*/ 2050598 h 2132337"/>
                <a:gd name="csX756" fmla="*/ 687772 w 3535846"/>
                <a:gd name="csY756" fmla="*/ 2054994 h 2132337"/>
                <a:gd name="csX757" fmla="*/ 697499 w 3535846"/>
                <a:gd name="csY757" fmla="*/ 2059109 h 2132337"/>
                <a:gd name="csX758" fmla="*/ 702643 w 3535846"/>
                <a:gd name="csY758" fmla="*/ 2065469 h 2132337"/>
                <a:gd name="csX759" fmla="*/ 708067 w 3535846"/>
                <a:gd name="csY759" fmla="*/ 2058548 h 2132337"/>
                <a:gd name="csX760" fmla="*/ 713398 w 3535846"/>
                <a:gd name="csY760" fmla="*/ 2055555 h 2132337"/>
                <a:gd name="csX761" fmla="*/ 713117 w 3535846"/>
                <a:gd name="csY761" fmla="*/ 2048354 h 2132337"/>
                <a:gd name="csX762" fmla="*/ 717139 w 3535846"/>
                <a:gd name="csY762" fmla="*/ 2042649 h 2132337"/>
                <a:gd name="csX763" fmla="*/ 730139 w 3535846"/>
                <a:gd name="csY763" fmla="*/ 2038066 h 2132337"/>
                <a:gd name="csX764" fmla="*/ 738556 w 3535846"/>
                <a:gd name="csY764" fmla="*/ 2028059 h 2132337"/>
                <a:gd name="csX765" fmla="*/ 748189 w 3535846"/>
                <a:gd name="csY765" fmla="*/ 2024038 h 2132337"/>
                <a:gd name="csX766" fmla="*/ 749685 w 3535846"/>
                <a:gd name="csY766" fmla="*/ 2024693 h 2132337"/>
                <a:gd name="csX767" fmla="*/ 754642 w 3535846"/>
                <a:gd name="csY767" fmla="*/ 2027872 h 2132337"/>
                <a:gd name="csX768" fmla="*/ 756045 w 3535846"/>
                <a:gd name="csY768" fmla="*/ 2028714 h 2132337"/>
                <a:gd name="csX769" fmla="*/ 759786 w 3535846"/>
                <a:gd name="csY769" fmla="*/ 2033297 h 2132337"/>
                <a:gd name="csX770" fmla="*/ 763152 w 3535846"/>
                <a:gd name="csY770" fmla="*/ 2037225 h 2132337"/>
                <a:gd name="csX771" fmla="*/ 772505 w 3535846"/>
                <a:gd name="csY771" fmla="*/ 2051627 h 2132337"/>
                <a:gd name="csX772" fmla="*/ 785037 w 3535846"/>
                <a:gd name="csY772" fmla="*/ 2070425 h 2132337"/>
                <a:gd name="csX773" fmla="*/ 796073 w 3535846"/>
                <a:gd name="csY773" fmla="*/ 2076972 h 2132337"/>
                <a:gd name="csX774" fmla="*/ 806267 w 3535846"/>
                <a:gd name="csY774" fmla="*/ 2079217 h 2132337"/>
                <a:gd name="csX775" fmla="*/ 814029 w 3535846"/>
                <a:gd name="csY775" fmla="*/ 2075663 h 2132337"/>
                <a:gd name="csX776" fmla="*/ 818705 w 3535846"/>
                <a:gd name="csY776" fmla="*/ 2074727 h 2132337"/>
                <a:gd name="csX777" fmla="*/ 824036 w 3535846"/>
                <a:gd name="csY777" fmla="*/ 2071267 h 2132337"/>
                <a:gd name="csX778" fmla="*/ 825813 w 3535846"/>
                <a:gd name="csY778" fmla="*/ 2067994 h 2132337"/>
                <a:gd name="csX779" fmla="*/ 827497 w 3535846"/>
                <a:gd name="csY779" fmla="*/ 2064346 h 2132337"/>
                <a:gd name="csX780" fmla="*/ 836662 w 3535846"/>
                <a:gd name="csY780" fmla="*/ 2056491 h 2132337"/>
                <a:gd name="csX781" fmla="*/ 843957 w 3535846"/>
                <a:gd name="csY781" fmla="*/ 2052469 h 2132337"/>
                <a:gd name="csX782" fmla="*/ 849475 w 3535846"/>
                <a:gd name="csY782" fmla="*/ 2053965 h 2132337"/>
                <a:gd name="csX783" fmla="*/ 850504 w 3535846"/>
                <a:gd name="csY783" fmla="*/ 2054246 h 2132337"/>
                <a:gd name="csX784" fmla="*/ 850784 w 3535846"/>
                <a:gd name="csY784" fmla="*/ 2053965 h 2132337"/>
                <a:gd name="csX785" fmla="*/ 850971 w 3535846"/>
                <a:gd name="csY785" fmla="*/ 2053591 h 2132337"/>
                <a:gd name="csX786" fmla="*/ 851439 w 3535846"/>
                <a:gd name="csY786" fmla="*/ 2053591 h 2132337"/>
                <a:gd name="csX787" fmla="*/ 851906 w 3535846"/>
                <a:gd name="csY787" fmla="*/ 2053311 h 2132337"/>
                <a:gd name="csX788" fmla="*/ 858921 w 3535846"/>
                <a:gd name="csY788" fmla="*/ 2052375 h 2132337"/>
                <a:gd name="csX789" fmla="*/ 863316 w 3535846"/>
                <a:gd name="csY789" fmla="*/ 2052189 h 2132337"/>
                <a:gd name="csX790" fmla="*/ 866870 w 3535846"/>
                <a:gd name="csY790" fmla="*/ 2052375 h 2132337"/>
                <a:gd name="csX791" fmla="*/ 872014 w 3535846"/>
                <a:gd name="csY791" fmla="*/ 2055742 h 2132337"/>
                <a:gd name="csX792" fmla="*/ 874258 w 3535846"/>
                <a:gd name="csY792" fmla="*/ 2060606 h 2132337"/>
                <a:gd name="csX793" fmla="*/ 875287 w 3535846"/>
                <a:gd name="csY793" fmla="*/ 2066778 h 2132337"/>
                <a:gd name="csX794" fmla="*/ 874820 w 3535846"/>
                <a:gd name="csY794" fmla="*/ 2074447 h 2132337"/>
                <a:gd name="csX795" fmla="*/ 875007 w 3535846"/>
                <a:gd name="csY795" fmla="*/ 2075382 h 2132337"/>
                <a:gd name="csX796" fmla="*/ 873604 w 3535846"/>
                <a:gd name="csY796" fmla="*/ 2078562 h 2132337"/>
                <a:gd name="csX797" fmla="*/ 875194 w 3535846"/>
                <a:gd name="csY797" fmla="*/ 2083332 h 2132337"/>
                <a:gd name="csX798" fmla="*/ 880618 w 3535846"/>
                <a:gd name="csY798" fmla="*/ 2089691 h 2132337"/>
                <a:gd name="csX799" fmla="*/ 881273 w 3535846"/>
                <a:gd name="csY799" fmla="*/ 2090252 h 2132337"/>
                <a:gd name="csX800" fmla="*/ 881741 w 3535846"/>
                <a:gd name="csY800" fmla="*/ 2090252 h 2132337"/>
                <a:gd name="csX801" fmla="*/ 889129 w 3535846"/>
                <a:gd name="csY801" fmla="*/ 2094461 h 2132337"/>
                <a:gd name="csX802" fmla="*/ 894647 w 3535846"/>
                <a:gd name="csY802" fmla="*/ 2095583 h 2132337"/>
                <a:gd name="csX803" fmla="*/ 902783 w 3535846"/>
                <a:gd name="csY803" fmla="*/ 2103627 h 2132337"/>
                <a:gd name="csX804" fmla="*/ 906150 w 3535846"/>
                <a:gd name="csY804" fmla="*/ 2101756 h 2132337"/>
                <a:gd name="csX805" fmla="*/ 910920 w 3535846"/>
                <a:gd name="csY805" fmla="*/ 2087447 h 2132337"/>
                <a:gd name="csX806" fmla="*/ 909798 w 3535846"/>
                <a:gd name="csY806" fmla="*/ 2085389 h 2132337"/>
                <a:gd name="csX807" fmla="*/ 905869 w 3535846"/>
                <a:gd name="csY807" fmla="*/ 2076317 h 2132337"/>
                <a:gd name="csX808" fmla="*/ 903251 w 3535846"/>
                <a:gd name="csY808" fmla="*/ 2070800 h 2132337"/>
                <a:gd name="csX809" fmla="*/ 897733 w 3535846"/>
                <a:gd name="csY809" fmla="*/ 2059390 h 2132337"/>
                <a:gd name="csX810" fmla="*/ 908862 w 3535846"/>
                <a:gd name="csY810" fmla="*/ 2044987 h 2132337"/>
                <a:gd name="csX811" fmla="*/ 915783 w 3535846"/>
                <a:gd name="csY811" fmla="*/ 2050505 h 2132337"/>
                <a:gd name="csX812" fmla="*/ 932150 w 3535846"/>
                <a:gd name="csY812" fmla="*/ 2046670 h 2132337"/>
                <a:gd name="csX813" fmla="*/ 932430 w 3535846"/>
                <a:gd name="csY813" fmla="*/ 2031800 h 2132337"/>
                <a:gd name="csX814" fmla="*/ 933365 w 3535846"/>
                <a:gd name="csY814" fmla="*/ 2024879 h 2132337"/>
                <a:gd name="csX815" fmla="*/ 933365 w 3535846"/>
                <a:gd name="csY815" fmla="*/ 2020764 h 2132337"/>
                <a:gd name="csX816" fmla="*/ 932150 w 3535846"/>
                <a:gd name="csY816" fmla="*/ 2020203 h 2132337"/>
                <a:gd name="csX817" fmla="*/ 925416 w 3535846"/>
                <a:gd name="csY817" fmla="*/ 2024973 h 2132337"/>
                <a:gd name="csX818" fmla="*/ 920272 w 3535846"/>
                <a:gd name="csY818" fmla="*/ 2006923 h 2132337"/>
                <a:gd name="csX819" fmla="*/ 924855 w 3535846"/>
                <a:gd name="csY819" fmla="*/ 2006549 h 2132337"/>
                <a:gd name="csX820" fmla="*/ 929531 w 3535846"/>
                <a:gd name="csY820" fmla="*/ 1992894 h 2132337"/>
                <a:gd name="csX821" fmla="*/ 932243 w 3535846"/>
                <a:gd name="csY821" fmla="*/ 1988966 h 2132337"/>
                <a:gd name="csX822" fmla="*/ 933272 w 3535846"/>
                <a:gd name="csY822" fmla="*/ 1988499 h 2132337"/>
                <a:gd name="csX823" fmla="*/ 935610 w 3535846"/>
                <a:gd name="csY823" fmla="*/ 1991118 h 2132337"/>
                <a:gd name="csX824" fmla="*/ 940380 w 3535846"/>
                <a:gd name="csY824" fmla="*/ 1990463 h 2132337"/>
                <a:gd name="csX825" fmla="*/ 943092 w 3535846"/>
                <a:gd name="csY825" fmla="*/ 1987938 h 2132337"/>
                <a:gd name="csX826" fmla="*/ 944588 w 3535846"/>
                <a:gd name="csY826" fmla="*/ 1985413 h 2132337"/>
                <a:gd name="csX827" fmla="*/ 945243 w 3535846"/>
                <a:gd name="csY827" fmla="*/ 1983916 h 2132337"/>
                <a:gd name="csX828" fmla="*/ 949919 w 3535846"/>
                <a:gd name="csY828" fmla="*/ 1971384 h 2132337"/>
                <a:gd name="csX829" fmla="*/ 952351 w 3535846"/>
                <a:gd name="csY829" fmla="*/ 1964931 h 2132337"/>
                <a:gd name="csX830" fmla="*/ 950200 w 3535846"/>
                <a:gd name="csY830" fmla="*/ 1958571 h 2132337"/>
                <a:gd name="csX831" fmla="*/ 958523 w 3535846"/>
                <a:gd name="csY831" fmla="*/ 1961096 h 2132337"/>
                <a:gd name="csX832" fmla="*/ 962638 w 3535846"/>
                <a:gd name="csY832" fmla="*/ 1968298 h 2132337"/>
                <a:gd name="csX833" fmla="*/ 967689 w 3535846"/>
                <a:gd name="csY833" fmla="*/ 1958571 h 2132337"/>
                <a:gd name="csX834" fmla="*/ 980875 w 3535846"/>
                <a:gd name="csY834" fmla="*/ 1954082 h 2132337"/>
                <a:gd name="csX835" fmla="*/ 987609 w 3535846"/>
                <a:gd name="csY835" fmla="*/ 1953240 h 2132337"/>
                <a:gd name="csX836" fmla="*/ 991537 w 3535846"/>
                <a:gd name="csY836" fmla="*/ 1965024 h 2132337"/>
                <a:gd name="csX837" fmla="*/ 1005940 w 3535846"/>
                <a:gd name="csY837" fmla="*/ 1960255 h 2132337"/>
                <a:gd name="csX838" fmla="*/ 1007436 w 3535846"/>
                <a:gd name="csY838" fmla="*/ 1959039 h 2132337"/>
                <a:gd name="csX839" fmla="*/ 1010429 w 3535846"/>
                <a:gd name="csY839" fmla="*/ 1956888 h 2132337"/>
                <a:gd name="csX840" fmla="*/ 1013889 w 3535846"/>
                <a:gd name="csY840" fmla="*/ 1954737 h 2132337"/>
                <a:gd name="csX841" fmla="*/ 1018191 w 3535846"/>
                <a:gd name="csY841" fmla="*/ 1952305 h 2132337"/>
                <a:gd name="csX842" fmla="*/ 1019875 w 3535846"/>
                <a:gd name="csY842" fmla="*/ 1951463 h 2132337"/>
                <a:gd name="csX843" fmla="*/ 1021932 w 3535846"/>
                <a:gd name="csY843" fmla="*/ 1950435 h 2132337"/>
                <a:gd name="csX844" fmla="*/ 1024270 w 3535846"/>
                <a:gd name="csY844" fmla="*/ 1949780 h 2132337"/>
                <a:gd name="csX845" fmla="*/ 1022868 w 3535846"/>
                <a:gd name="csY845" fmla="*/ 1947536 h 2132337"/>
                <a:gd name="csX846" fmla="*/ 1021745 w 3535846"/>
                <a:gd name="csY846" fmla="*/ 1946413 h 2132337"/>
                <a:gd name="csX847" fmla="*/ 1020904 w 3535846"/>
                <a:gd name="csY847" fmla="*/ 1945384 h 2132337"/>
                <a:gd name="csX848" fmla="*/ 1019407 w 3535846"/>
                <a:gd name="csY848" fmla="*/ 1942953 h 2132337"/>
                <a:gd name="csX849" fmla="*/ 1018191 w 3535846"/>
                <a:gd name="csY849" fmla="*/ 1941082 h 2132337"/>
                <a:gd name="csX850" fmla="*/ 1016882 w 3535846"/>
                <a:gd name="csY850" fmla="*/ 1940147 h 2132337"/>
                <a:gd name="csX851" fmla="*/ 1010897 w 3535846"/>
                <a:gd name="csY851" fmla="*/ 1931543 h 2132337"/>
                <a:gd name="csX852" fmla="*/ 1005379 w 3535846"/>
                <a:gd name="csY852" fmla="*/ 1923594 h 2132337"/>
                <a:gd name="csX853" fmla="*/ 1004818 w 3535846"/>
                <a:gd name="csY853" fmla="*/ 1922658 h 2132337"/>
                <a:gd name="csX854" fmla="*/ 1010803 w 3535846"/>
                <a:gd name="csY854" fmla="*/ 1914615 h 2132337"/>
                <a:gd name="csX855" fmla="*/ 1009307 w 3535846"/>
                <a:gd name="csY855" fmla="*/ 1903299 h 2132337"/>
                <a:gd name="csX856" fmla="*/ 1006501 w 3535846"/>
                <a:gd name="csY856" fmla="*/ 1899184 h 2132337"/>
                <a:gd name="csX857" fmla="*/ 1002480 w 3535846"/>
                <a:gd name="csY857" fmla="*/ 1897687 h 2132337"/>
                <a:gd name="csX858" fmla="*/ 1002760 w 3535846"/>
                <a:gd name="csY858" fmla="*/ 1898716 h 2132337"/>
                <a:gd name="csX859" fmla="*/ 1002480 w 3535846"/>
                <a:gd name="csY859" fmla="*/ 1902738 h 2132337"/>
                <a:gd name="csX860" fmla="*/ 1002105 w 3535846"/>
                <a:gd name="csY860" fmla="*/ 1903392 h 2132337"/>
                <a:gd name="csX861" fmla="*/ 996494 w 3535846"/>
                <a:gd name="csY861" fmla="*/ 1905450 h 2132337"/>
                <a:gd name="csX862" fmla="*/ 991818 w 3535846"/>
                <a:gd name="csY862" fmla="*/ 1907133 h 2132337"/>
                <a:gd name="csX863" fmla="*/ 987422 w 3535846"/>
                <a:gd name="csY863" fmla="*/ 1909004 h 2132337"/>
                <a:gd name="csX864" fmla="*/ 984242 w 3535846"/>
                <a:gd name="csY864" fmla="*/ 1910407 h 2132337"/>
                <a:gd name="csX865" fmla="*/ 982091 w 3535846"/>
                <a:gd name="csY865" fmla="*/ 1905543 h 2132337"/>
                <a:gd name="csX866" fmla="*/ 980501 w 3535846"/>
                <a:gd name="csY866" fmla="*/ 1904047 h 2132337"/>
                <a:gd name="csX867" fmla="*/ 985645 w 3535846"/>
                <a:gd name="csY867" fmla="*/ 1898342 h 2132337"/>
                <a:gd name="csX868" fmla="*/ 987328 w 3535846"/>
                <a:gd name="csY868" fmla="*/ 1894695 h 2132337"/>
                <a:gd name="csX869" fmla="*/ 990882 w 3535846"/>
                <a:gd name="csY869" fmla="*/ 1889551 h 2132337"/>
                <a:gd name="csX870" fmla="*/ 995933 w 3535846"/>
                <a:gd name="csY870" fmla="*/ 1887213 h 2132337"/>
                <a:gd name="csX871" fmla="*/ 999674 w 3535846"/>
                <a:gd name="csY871" fmla="*/ 1885436 h 2132337"/>
                <a:gd name="csX872" fmla="*/ 999487 w 3535846"/>
                <a:gd name="csY872" fmla="*/ 1884500 h 2132337"/>
                <a:gd name="csX873" fmla="*/ 997616 w 3535846"/>
                <a:gd name="csY873" fmla="*/ 1874120 h 2132337"/>
                <a:gd name="csX874" fmla="*/ 993969 w 3535846"/>
                <a:gd name="csY874" fmla="*/ 1871688 h 2132337"/>
                <a:gd name="csX875" fmla="*/ 988264 w 3535846"/>
                <a:gd name="csY875" fmla="*/ 1864299 h 2132337"/>
                <a:gd name="csX876" fmla="*/ 995559 w 3535846"/>
                <a:gd name="csY876" fmla="*/ 1841667 h 2132337"/>
                <a:gd name="csX877" fmla="*/ 996961 w 3535846"/>
                <a:gd name="csY877" fmla="*/ 1843163 h 2132337"/>
                <a:gd name="csX878" fmla="*/ 1003228 w 3535846"/>
                <a:gd name="csY878" fmla="*/ 1849429 h 2132337"/>
                <a:gd name="csX879" fmla="*/ 1007904 w 3535846"/>
                <a:gd name="csY879" fmla="*/ 1850739 h 2132337"/>
                <a:gd name="csX880" fmla="*/ 1011645 w 3535846"/>
                <a:gd name="csY880" fmla="*/ 1853544 h 2132337"/>
                <a:gd name="csX881" fmla="*/ 1019688 w 3535846"/>
                <a:gd name="csY881" fmla="*/ 1859249 h 2132337"/>
                <a:gd name="csX882" fmla="*/ 1035867 w 3535846"/>
                <a:gd name="csY882" fmla="*/ 1860746 h 2132337"/>
                <a:gd name="csX883" fmla="*/ 1035680 w 3535846"/>
                <a:gd name="csY883" fmla="*/ 1852235 h 2132337"/>
                <a:gd name="csX884" fmla="*/ 1037457 w 3535846"/>
                <a:gd name="csY884" fmla="*/ 1847278 h 2132337"/>
                <a:gd name="csX885" fmla="*/ 1061212 w 3535846"/>
                <a:gd name="csY885" fmla="*/ 1845501 h 2132337"/>
                <a:gd name="csX886" fmla="*/ 1063457 w 3535846"/>
                <a:gd name="csY886" fmla="*/ 1845501 h 2132337"/>
                <a:gd name="csX887" fmla="*/ 1082162 w 3535846"/>
                <a:gd name="csY887" fmla="*/ 1843911 h 2132337"/>
                <a:gd name="csX888" fmla="*/ 1090018 w 3535846"/>
                <a:gd name="csY888" fmla="*/ 1844285 h 2132337"/>
                <a:gd name="csX889" fmla="*/ 1096003 w 3535846"/>
                <a:gd name="csY889" fmla="*/ 1844847 h 2132337"/>
                <a:gd name="csX890" fmla="*/ 1105075 w 3535846"/>
                <a:gd name="csY890" fmla="*/ 1844847 h 2132337"/>
                <a:gd name="csX891" fmla="*/ 1114988 w 3535846"/>
                <a:gd name="csY891" fmla="*/ 1842883 h 2132337"/>
                <a:gd name="csX892" fmla="*/ 1117046 w 3535846"/>
                <a:gd name="csY892" fmla="*/ 1840638 h 2132337"/>
                <a:gd name="csX893" fmla="*/ 1118262 w 3535846"/>
                <a:gd name="csY893" fmla="*/ 1840638 h 2132337"/>
                <a:gd name="csX894" fmla="*/ 1118729 w 3535846"/>
                <a:gd name="csY894" fmla="*/ 1840638 h 2132337"/>
                <a:gd name="csX895" fmla="*/ 1126492 w 3535846"/>
                <a:gd name="csY895" fmla="*/ 1841293 h 2132337"/>
                <a:gd name="csX896" fmla="*/ 1130607 w 3535846"/>
                <a:gd name="csY896" fmla="*/ 1841667 h 2132337"/>
                <a:gd name="csX897" fmla="*/ 1136686 w 3535846"/>
                <a:gd name="csY897" fmla="*/ 1843257 h 2132337"/>
                <a:gd name="csX898" fmla="*/ 1141736 w 3535846"/>
                <a:gd name="csY898" fmla="*/ 1841760 h 2132337"/>
                <a:gd name="csX899" fmla="*/ 1145664 w 3535846"/>
                <a:gd name="csY899" fmla="*/ 1840545 h 2132337"/>
                <a:gd name="csX900" fmla="*/ 1151837 w 3535846"/>
                <a:gd name="csY900" fmla="*/ 1837739 h 2132337"/>
                <a:gd name="csX901" fmla="*/ 1160441 w 3535846"/>
                <a:gd name="csY901" fmla="*/ 1833811 h 2132337"/>
                <a:gd name="csX902" fmla="*/ 1165678 w 3535846"/>
                <a:gd name="csY902" fmla="*/ 1829976 h 2132337"/>
                <a:gd name="csX903" fmla="*/ 1171851 w 3535846"/>
                <a:gd name="csY903" fmla="*/ 1825674 h 2132337"/>
                <a:gd name="csX904" fmla="*/ 1182606 w 3535846"/>
                <a:gd name="csY904" fmla="*/ 1819128 h 2132337"/>
                <a:gd name="csX905" fmla="*/ 1190836 w 3535846"/>
                <a:gd name="csY905" fmla="*/ 1818473 h 2132337"/>
                <a:gd name="csX906" fmla="*/ 1204116 w 3535846"/>
                <a:gd name="csY906" fmla="*/ 1814451 h 2132337"/>
                <a:gd name="csX907" fmla="*/ 1220296 w 3535846"/>
                <a:gd name="csY907" fmla="*/ 1813516 h 2132337"/>
                <a:gd name="csX908" fmla="*/ 1224691 w 3535846"/>
                <a:gd name="csY908" fmla="*/ 1815574 h 2132337"/>
                <a:gd name="csX909" fmla="*/ 1235727 w 3535846"/>
                <a:gd name="csY909" fmla="*/ 1817070 h 2132337"/>
                <a:gd name="csX910" fmla="*/ 1241526 w 3535846"/>
                <a:gd name="csY910" fmla="*/ 1821466 h 2132337"/>
                <a:gd name="csX911" fmla="*/ 1246202 w 3535846"/>
                <a:gd name="csY911" fmla="*/ 1824739 h 2132337"/>
                <a:gd name="csX912" fmla="*/ 1246763 w 3535846"/>
                <a:gd name="csY912" fmla="*/ 1825113 h 2132337"/>
                <a:gd name="csX913" fmla="*/ 1247044 w 3535846"/>
                <a:gd name="csY913" fmla="*/ 1824645 h 2132337"/>
                <a:gd name="csX914" fmla="*/ 1250130 w 3535846"/>
                <a:gd name="csY914" fmla="*/ 1821840 h 2132337"/>
                <a:gd name="csX915" fmla="*/ 1254152 w 3535846"/>
                <a:gd name="csY915" fmla="*/ 1820624 h 2132337"/>
                <a:gd name="csX916" fmla="*/ 1259389 w 3535846"/>
                <a:gd name="csY916" fmla="*/ 1820624 h 2132337"/>
                <a:gd name="csX917" fmla="*/ 1270051 w 3535846"/>
                <a:gd name="csY917" fmla="*/ 1823056 h 2132337"/>
                <a:gd name="csX918" fmla="*/ 1275007 w 3535846"/>
                <a:gd name="csY918" fmla="*/ 1824458 h 2132337"/>
                <a:gd name="csX919" fmla="*/ 1282302 w 3535846"/>
                <a:gd name="csY919" fmla="*/ 1825581 h 2132337"/>
                <a:gd name="csX920" fmla="*/ 1287071 w 3535846"/>
                <a:gd name="csY920" fmla="*/ 1825768 h 2132337"/>
                <a:gd name="csX921" fmla="*/ 1295395 w 3535846"/>
                <a:gd name="csY921" fmla="*/ 1824458 h 2132337"/>
                <a:gd name="csX922" fmla="*/ 1300913 w 3535846"/>
                <a:gd name="csY922" fmla="*/ 1825581 h 2132337"/>
                <a:gd name="csX923" fmla="*/ 1304280 w 3535846"/>
                <a:gd name="csY923" fmla="*/ 1826703 h 2132337"/>
                <a:gd name="csX924" fmla="*/ 1310079 w 3535846"/>
                <a:gd name="csY924" fmla="*/ 1830912 h 2132337"/>
                <a:gd name="csX925" fmla="*/ 1313259 w 3535846"/>
                <a:gd name="csY925" fmla="*/ 1832221 h 2132337"/>
                <a:gd name="csX926" fmla="*/ 1314474 w 3535846"/>
                <a:gd name="csY926" fmla="*/ 1833250 h 2132337"/>
                <a:gd name="csX927" fmla="*/ 1317654 w 3535846"/>
                <a:gd name="csY927" fmla="*/ 1835868 h 2132337"/>
                <a:gd name="csX928" fmla="*/ 1323265 w 3535846"/>
                <a:gd name="csY928" fmla="*/ 1835868 h 2132337"/>
                <a:gd name="csX929" fmla="*/ 1327287 w 3535846"/>
                <a:gd name="csY929" fmla="*/ 1833717 h 2132337"/>
                <a:gd name="csX930" fmla="*/ 1332337 w 3535846"/>
                <a:gd name="csY930" fmla="*/ 1832501 h 2132337"/>
                <a:gd name="csX931" fmla="*/ 1334208 w 3535846"/>
                <a:gd name="csY931" fmla="*/ 1831192 h 2132337"/>
                <a:gd name="csX932" fmla="*/ 1336078 w 3535846"/>
                <a:gd name="csY932" fmla="*/ 1830818 h 2132337"/>
                <a:gd name="csX933" fmla="*/ 1338603 w 3535846"/>
                <a:gd name="csY933" fmla="*/ 1831473 h 2132337"/>
                <a:gd name="csX934" fmla="*/ 1341970 w 3535846"/>
                <a:gd name="csY934" fmla="*/ 1833063 h 2132337"/>
                <a:gd name="csX935" fmla="*/ 1341970 w 3535846"/>
                <a:gd name="csY935" fmla="*/ 1832501 h 2132337"/>
                <a:gd name="csX936" fmla="*/ 1340193 w 3535846"/>
                <a:gd name="csY936" fmla="*/ 1756467 h 2132337"/>
                <a:gd name="csX937" fmla="*/ 1339819 w 3535846"/>
                <a:gd name="csY937" fmla="*/ 1751323 h 2132337"/>
                <a:gd name="csX938" fmla="*/ 1341316 w 3535846"/>
                <a:gd name="csY938" fmla="*/ 1741035 h 2132337"/>
                <a:gd name="csX939" fmla="*/ 1328128 w 3535846"/>
                <a:gd name="csY939" fmla="*/ 1744496 h 2132337"/>
                <a:gd name="csX940" fmla="*/ 1318776 w 3535846"/>
                <a:gd name="csY940" fmla="*/ 1744683 h 2132337"/>
                <a:gd name="csX941" fmla="*/ 1313820 w 3535846"/>
                <a:gd name="csY941" fmla="*/ 1722705 h 2132337"/>
                <a:gd name="csX942" fmla="*/ 1299978 w 3535846"/>
                <a:gd name="csY942" fmla="*/ 1714942 h 2132337"/>
                <a:gd name="csX943" fmla="*/ 1290719 w 3535846"/>
                <a:gd name="csY943" fmla="*/ 1705964 h 2132337"/>
                <a:gd name="csX944" fmla="*/ 1290719 w 3535846"/>
                <a:gd name="csY944" fmla="*/ 1701194 h 2132337"/>
                <a:gd name="csX945" fmla="*/ 1294554 w 3535846"/>
                <a:gd name="csY945" fmla="*/ 1698576 h 2132337"/>
                <a:gd name="csX946" fmla="*/ 1301474 w 3535846"/>
                <a:gd name="csY946" fmla="*/ 1697547 h 2132337"/>
                <a:gd name="csX947" fmla="*/ 1305309 w 3535846"/>
                <a:gd name="csY947" fmla="*/ 1699043 h 2132337"/>
                <a:gd name="csX948" fmla="*/ 1317654 w 3535846"/>
                <a:gd name="csY948" fmla="*/ 1696425 h 2132337"/>
                <a:gd name="csX949" fmla="*/ 1322236 w 3535846"/>
                <a:gd name="csY949" fmla="*/ 1695209 h 2132337"/>
                <a:gd name="csX950" fmla="*/ 1335891 w 3535846"/>
                <a:gd name="csY950" fmla="*/ 1692216 h 2132337"/>
                <a:gd name="csX951" fmla="*/ 1338884 w 3535846"/>
                <a:gd name="csY951" fmla="*/ 1689317 h 2132337"/>
                <a:gd name="csX952" fmla="*/ 1344495 w 3535846"/>
                <a:gd name="csY952" fmla="*/ 1687166 h 2132337"/>
                <a:gd name="csX953" fmla="*/ 1346740 w 3535846"/>
                <a:gd name="csY953" fmla="*/ 1686511 h 2132337"/>
                <a:gd name="csX954" fmla="*/ 1350948 w 3535846"/>
                <a:gd name="csY954" fmla="*/ 1686511 h 2132337"/>
                <a:gd name="csX955" fmla="*/ 1345337 w 3535846"/>
                <a:gd name="csY955" fmla="*/ 1678749 h 2132337"/>
                <a:gd name="csX956" fmla="*/ 1338323 w 3535846"/>
                <a:gd name="csY956" fmla="*/ 1668929 h 2132337"/>
                <a:gd name="csX957" fmla="*/ 1333366 w 3535846"/>
                <a:gd name="csY957" fmla="*/ 1662008 h 2132337"/>
                <a:gd name="csX958" fmla="*/ 1325136 w 3535846"/>
                <a:gd name="csY958" fmla="*/ 1653965 h 2132337"/>
                <a:gd name="csX959" fmla="*/ 1318028 w 3535846"/>
                <a:gd name="csY959" fmla="*/ 1646857 h 2132337"/>
                <a:gd name="csX960" fmla="*/ 1318028 w 3535846"/>
                <a:gd name="csY960" fmla="*/ 1638346 h 2132337"/>
                <a:gd name="csX961" fmla="*/ 1318496 w 3535846"/>
                <a:gd name="csY961" fmla="*/ 1636008 h 2132337"/>
                <a:gd name="csX962" fmla="*/ 1318963 w 3535846"/>
                <a:gd name="csY962" fmla="*/ 1626563 h 2132337"/>
                <a:gd name="csX963" fmla="*/ 1319151 w 3535846"/>
                <a:gd name="csY963" fmla="*/ 1625814 h 2132337"/>
                <a:gd name="csX964" fmla="*/ 1320647 w 3535846"/>
                <a:gd name="csY964" fmla="*/ 1617771 h 2132337"/>
                <a:gd name="csX965" fmla="*/ 1322704 w 3535846"/>
                <a:gd name="csY965" fmla="*/ 1611786 h 2132337"/>
                <a:gd name="csX966" fmla="*/ 1323452 w 3535846"/>
                <a:gd name="csY966" fmla="*/ 1607484 h 2132337"/>
                <a:gd name="csX967" fmla="*/ 1325884 w 3535846"/>
                <a:gd name="csY967" fmla="*/ 1602433 h 2132337"/>
                <a:gd name="csX968" fmla="*/ 1331963 w 3535846"/>
                <a:gd name="csY968" fmla="*/ 1587750 h 2132337"/>
                <a:gd name="csX969" fmla="*/ 1332617 w 3535846"/>
                <a:gd name="csY969" fmla="*/ 1586067 h 2132337"/>
                <a:gd name="csX970" fmla="*/ 1334394 w 3535846"/>
                <a:gd name="csY970" fmla="*/ 1579427 h 2132337"/>
                <a:gd name="csX971" fmla="*/ 1335330 w 3535846"/>
                <a:gd name="csY971" fmla="*/ 1575966 h 2132337"/>
                <a:gd name="csX972" fmla="*/ 1335330 w 3535846"/>
                <a:gd name="csY972" fmla="*/ 1565398 h 2132337"/>
                <a:gd name="csX973" fmla="*/ 1335517 w 3535846"/>
                <a:gd name="csY973" fmla="*/ 1550247 h 2132337"/>
                <a:gd name="csX974" fmla="*/ 1334394 w 3535846"/>
                <a:gd name="csY974" fmla="*/ 1530981 h 2132337"/>
                <a:gd name="csX975" fmla="*/ 1342625 w 3535846"/>
                <a:gd name="csY975" fmla="*/ 1532758 h 2132337"/>
                <a:gd name="csX976" fmla="*/ 1351977 w 3535846"/>
                <a:gd name="csY976" fmla="*/ 1535096 h 2132337"/>
                <a:gd name="csX977" fmla="*/ 1366005 w 3535846"/>
                <a:gd name="csY977" fmla="*/ 1538276 h 2132337"/>
                <a:gd name="csX978" fmla="*/ 1380128 w 3535846"/>
                <a:gd name="csY978" fmla="*/ 1539773 h 2132337"/>
                <a:gd name="csX979" fmla="*/ 1387890 w 3535846"/>
                <a:gd name="csY979" fmla="*/ 1533319 h 2132337"/>
                <a:gd name="csX980" fmla="*/ 1388919 w 3535846"/>
                <a:gd name="csY980" fmla="*/ 1532197 h 2132337"/>
                <a:gd name="csX981" fmla="*/ 1393782 w 3535846"/>
                <a:gd name="csY981" fmla="*/ 1523967 h 2132337"/>
                <a:gd name="csX982" fmla="*/ 1400703 w 3535846"/>
                <a:gd name="csY982" fmla="*/ 1515924 h 2132337"/>
                <a:gd name="csX983" fmla="*/ 1404724 w 3535846"/>
                <a:gd name="csY983" fmla="*/ 1512277 h 2132337"/>
                <a:gd name="csX984" fmla="*/ 1406875 w 3535846"/>
                <a:gd name="csY984" fmla="*/ 1510219 h 2132337"/>
                <a:gd name="csX985" fmla="*/ 1412674 w 3535846"/>
                <a:gd name="csY985" fmla="*/ 1505356 h 2132337"/>
                <a:gd name="csX986" fmla="*/ 1414638 w 3535846"/>
                <a:gd name="csY986" fmla="*/ 1503392 h 2132337"/>
                <a:gd name="csX987" fmla="*/ 1415854 w 3535846"/>
                <a:gd name="csY987" fmla="*/ 1502457 h 2132337"/>
                <a:gd name="csX988" fmla="*/ 1417724 w 3535846"/>
                <a:gd name="csY988" fmla="*/ 1500867 h 2132337"/>
                <a:gd name="csX989" fmla="*/ 1422213 w 3535846"/>
                <a:gd name="csY989" fmla="*/ 1496845 h 2132337"/>
                <a:gd name="csX990" fmla="*/ 1423242 w 3535846"/>
                <a:gd name="csY990" fmla="*/ 1496004 h 2132337"/>
                <a:gd name="csX991" fmla="*/ 1423897 w 3535846"/>
                <a:gd name="csY991" fmla="*/ 1489270 h 2132337"/>
                <a:gd name="csX992" fmla="*/ 1427638 w 3535846"/>
                <a:gd name="csY992" fmla="*/ 1477112 h 2132337"/>
                <a:gd name="csX993" fmla="*/ 1429134 w 3535846"/>
                <a:gd name="csY993" fmla="*/ 1472997 h 2132337"/>
                <a:gd name="csX994" fmla="*/ 1430443 w 3535846"/>
                <a:gd name="csY994" fmla="*/ 1470004 h 2132337"/>
                <a:gd name="csX995" fmla="*/ 1431753 w 3535846"/>
                <a:gd name="csY995" fmla="*/ 1467292 h 2132337"/>
                <a:gd name="csX996" fmla="*/ 1432875 w 3535846"/>
                <a:gd name="csY996" fmla="*/ 1465047 h 2132337"/>
                <a:gd name="csX997" fmla="*/ 1436055 w 3535846"/>
                <a:gd name="csY997" fmla="*/ 1457659 h 2132337"/>
                <a:gd name="csX998" fmla="*/ 1454479 w 3535846"/>
                <a:gd name="csY998" fmla="*/ 1461213 h 2132337"/>
                <a:gd name="csX999" fmla="*/ 1454479 w 3535846"/>
                <a:gd name="csY999" fmla="*/ 1460839 h 2132337"/>
                <a:gd name="csX1000" fmla="*/ 1457285 w 3535846"/>
                <a:gd name="csY1000" fmla="*/ 1444379 h 2132337"/>
                <a:gd name="csX1001" fmla="*/ 1467759 w 3535846"/>
                <a:gd name="csY1001" fmla="*/ 1443817 h 2132337"/>
                <a:gd name="csX1002" fmla="*/ 1483565 w 3535846"/>
                <a:gd name="csY1002" fmla="*/ 1443163 h 2132337"/>
                <a:gd name="csX1003" fmla="*/ 1487586 w 3535846"/>
                <a:gd name="csY1003" fmla="*/ 1442976 h 2132337"/>
                <a:gd name="csX1004" fmla="*/ 1488054 w 3535846"/>
                <a:gd name="csY1004" fmla="*/ 1443537 h 2132337"/>
                <a:gd name="csX1005" fmla="*/ 1488802 w 3535846"/>
                <a:gd name="csY1005" fmla="*/ 1447091 h 2132337"/>
                <a:gd name="csX1006" fmla="*/ 1497687 w 3535846"/>
                <a:gd name="csY1006" fmla="*/ 1437645 h 2132337"/>
                <a:gd name="csX1007" fmla="*/ 1498061 w 3535846"/>
                <a:gd name="csY1007" fmla="*/ 1436336 h 2132337"/>
                <a:gd name="csX1008" fmla="*/ 1501147 w 3535846"/>
                <a:gd name="csY1008" fmla="*/ 1441666 h 2132337"/>
                <a:gd name="csX1009" fmla="*/ 1505636 w 3535846"/>
                <a:gd name="csY1009" fmla="*/ 1449429 h 2132337"/>
                <a:gd name="csX1010" fmla="*/ 1517795 w 3535846"/>
                <a:gd name="csY1010" fmla="*/ 1442695 h 2132337"/>
                <a:gd name="csX1011" fmla="*/ 1518542 w 3535846"/>
                <a:gd name="csY1011" fmla="*/ 1442227 h 2132337"/>
                <a:gd name="csX1012" fmla="*/ 1519665 w 3535846"/>
                <a:gd name="csY1012" fmla="*/ 1441573 h 2132337"/>
                <a:gd name="csX1013" fmla="*/ 1520319 w 3535846"/>
                <a:gd name="csY1013" fmla="*/ 1441386 h 2132337"/>
                <a:gd name="csX1014" fmla="*/ 1520787 w 3535846"/>
                <a:gd name="csY1014" fmla="*/ 1440825 h 2132337"/>
                <a:gd name="csX1015" fmla="*/ 1522096 w 3535846"/>
                <a:gd name="csY1015" fmla="*/ 1440170 h 2132337"/>
                <a:gd name="csX1016" fmla="*/ 1527521 w 3535846"/>
                <a:gd name="csY1016" fmla="*/ 1437177 h 2132337"/>
                <a:gd name="csX1017" fmla="*/ 1529859 w 3535846"/>
                <a:gd name="csY1017" fmla="*/ 1439702 h 2132337"/>
                <a:gd name="csX1018" fmla="*/ 1531168 w 3535846"/>
                <a:gd name="csY1018" fmla="*/ 1442227 h 2132337"/>
                <a:gd name="csX1019" fmla="*/ 1531636 w 3535846"/>
                <a:gd name="csY1019" fmla="*/ 1442789 h 2132337"/>
                <a:gd name="csX1020" fmla="*/ 1531917 w 3535846"/>
                <a:gd name="csY1020" fmla="*/ 1443256 h 2132337"/>
                <a:gd name="csX1021" fmla="*/ 1533787 w 3535846"/>
                <a:gd name="csY1021" fmla="*/ 1446343 h 2132337"/>
                <a:gd name="csX1022" fmla="*/ 1537341 w 3535846"/>
                <a:gd name="csY1022" fmla="*/ 1450645 h 2132337"/>
                <a:gd name="csX1023" fmla="*/ 1538089 w 3535846"/>
                <a:gd name="csY1023" fmla="*/ 1452515 h 2132337"/>
                <a:gd name="csX1024" fmla="*/ 1545384 w 3535846"/>
                <a:gd name="csY1024" fmla="*/ 1455414 h 2132337"/>
                <a:gd name="csX1025" fmla="*/ 1546974 w 3535846"/>
                <a:gd name="csY1025" fmla="*/ 1459529 h 2132337"/>
                <a:gd name="csX1026" fmla="*/ 1548845 w 3535846"/>
                <a:gd name="csY1026" fmla="*/ 1459062 h 2132337"/>
                <a:gd name="csX1027" fmla="*/ 1551557 w 3535846"/>
                <a:gd name="csY1027" fmla="*/ 1455134 h 2132337"/>
                <a:gd name="csX1028" fmla="*/ 1555859 w 3535846"/>
                <a:gd name="csY1028" fmla="*/ 1451112 h 2132337"/>
                <a:gd name="csX1029" fmla="*/ 1560909 w 3535846"/>
                <a:gd name="csY1029" fmla="*/ 1456724 h 2132337"/>
                <a:gd name="csX1030" fmla="*/ 1560909 w 3535846"/>
                <a:gd name="csY1030" fmla="*/ 1462522 h 2132337"/>
                <a:gd name="csX1031" fmla="*/ 1562405 w 3535846"/>
                <a:gd name="csY1031" fmla="*/ 1465795 h 2132337"/>
                <a:gd name="csX1032" fmla="*/ 1565304 w 3535846"/>
                <a:gd name="csY1032" fmla="*/ 1465795 h 2132337"/>
                <a:gd name="csX1033" fmla="*/ 1566707 w 3535846"/>
                <a:gd name="csY1033" fmla="*/ 1463177 h 2132337"/>
                <a:gd name="csX1034" fmla="*/ 1568110 w 3535846"/>
                <a:gd name="csY1034" fmla="*/ 1462148 h 2132337"/>
                <a:gd name="csX1035" fmla="*/ 1570355 w 3535846"/>
                <a:gd name="csY1035" fmla="*/ 1463083 h 2132337"/>
                <a:gd name="csX1036" fmla="*/ 1572599 w 3535846"/>
                <a:gd name="csY1036" fmla="*/ 1464299 h 2132337"/>
                <a:gd name="csX1037" fmla="*/ 1573067 w 3535846"/>
                <a:gd name="csY1037" fmla="*/ 1463644 h 2132337"/>
                <a:gd name="csX1038" fmla="*/ 1573067 w 3535846"/>
                <a:gd name="csY1038" fmla="*/ 1462616 h 2132337"/>
                <a:gd name="csX1039" fmla="*/ 1571477 w 3535846"/>
                <a:gd name="csY1039" fmla="*/ 1459716 h 2132337"/>
                <a:gd name="csX1040" fmla="*/ 1570822 w 3535846"/>
                <a:gd name="csY1040" fmla="*/ 1458314 h 2132337"/>
                <a:gd name="csX1041" fmla="*/ 1570635 w 3535846"/>
                <a:gd name="csY1041" fmla="*/ 1455508 h 2132337"/>
                <a:gd name="csX1042" fmla="*/ 1570635 w 3535846"/>
                <a:gd name="csY1042" fmla="*/ 1454012 h 2132337"/>
                <a:gd name="csX1043" fmla="*/ 1566988 w 3535846"/>
                <a:gd name="csY1043" fmla="*/ 1447932 h 2132337"/>
                <a:gd name="csX1044" fmla="*/ 1566146 w 3535846"/>
                <a:gd name="csY1044" fmla="*/ 1446249 h 2132337"/>
                <a:gd name="csX1045" fmla="*/ 1566707 w 3535846"/>
                <a:gd name="csY1045" fmla="*/ 1445033 h 2132337"/>
                <a:gd name="csX1046" fmla="*/ 1567736 w 3535846"/>
                <a:gd name="csY1046" fmla="*/ 1442882 h 2132337"/>
                <a:gd name="csX1047" fmla="*/ 1568203 w 3535846"/>
                <a:gd name="csY1047" fmla="*/ 1441853 h 2132337"/>
                <a:gd name="csX1048" fmla="*/ 1571851 w 3535846"/>
                <a:gd name="csY1048" fmla="*/ 1435307 h 2132337"/>
                <a:gd name="csX1049" fmla="*/ 1577930 w 3535846"/>
                <a:gd name="csY1049" fmla="*/ 1429976 h 2132337"/>
                <a:gd name="csX1050" fmla="*/ 1582513 w 3535846"/>
                <a:gd name="csY1050" fmla="*/ 1431753 h 2132337"/>
                <a:gd name="csX1051" fmla="*/ 1592987 w 3535846"/>
                <a:gd name="csY1051" fmla="*/ 1440825 h 2132337"/>
                <a:gd name="csX1052" fmla="*/ 1595980 w 3535846"/>
                <a:gd name="csY1052" fmla="*/ 1447184 h 2132337"/>
                <a:gd name="csX1053" fmla="*/ 1597476 w 3535846"/>
                <a:gd name="csY1053" fmla="*/ 1450832 h 2132337"/>
                <a:gd name="csX1054" fmla="*/ 1600283 w 3535846"/>
                <a:gd name="csY1054" fmla="*/ 1455508 h 2132337"/>
                <a:gd name="csX1055" fmla="*/ 1602714 w 3535846"/>
                <a:gd name="csY1055" fmla="*/ 1457846 h 2132337"/>
                <a:gd name="csX1056" fmla="*/ 1603836 w 3535846"/>
                <a:gd name="csY1056" fmla="*/ 1458688 h 2132337"/>
                <a:gd name="csX1057" fmla="*/ 1605987 w 3535846"/>
                <a:gd name="csY1057" fmla="*/ 1460371 h 2132337"/>
                <a:gd name="csX1058" fmla="*/ 1607577 w 3535846"/>
                <a:gd name="csY1058" fmla="*/ 1462241 h 2132337"/>
                <a:gd name="csX1059" fmla="*/ 1607858 w 3535846"/>
                <a:gd name="csY1059" fmla="*/ 1463551 h 2132337"/>
                <a:gd name="csX1060" fmla="*/ 1608606 w 3535846"/>
                <a:gd name="csY1060" fmla="*/ 1466263 h 2132337"/>
                <a:gd name="csX1061" fmla="*/ 1610570 w 3535846"/>
                <a:gd name="csY1061" fmla="*/ 1468695 h 2132337"/>
                <a:gd name="csX1062" fmla="*/ 1610944 w 3535846"/>
                <a:gd name="csY1062" fmla="*/ 1469162 h 2132337"/>
                <a:gd name="csX1063" fmla="*/ 1619361 w 3535846"/>
                <a:gd name="csY1063" fmla="*/ 1472810 h 2132337"/>
                <a:gd name="csX1064" fmla="*/ 1619922 w 3535846"/>
                <a:gd name="csY1064" fmla="*/ 1472155 h 2132337"/>
                <a:gd name="csX1065" fmla="*/ 1626937 w 3535846"/>
                <a:gd name="csY1065" fmla="*/ 1465983 h 2132337"/>
                <a:gd name="csX1066" fmla="*/ 1632548 w 3535846"/>
                <a:gd name="csY1066" fmla="*/ 1474961 h 2132337"/>
                <a:gd name="csX1067" fmla="*/ 1636850 w 3535846"/>
                <a:gd name="csY1067" fmla="*/ 1476644 h 2132337"/>
                <a:gd name="csX1068" fmla="*/ 1637317 w 3535846"/>
                <a:gd name="csY1068" fmla="*/ 1475709 h 2132337"/>
                <a:gd name="csX1069" fmla="*/ 1640871 w 3535846"/>
                <a:gd name="csY1069" fmla="*/ 1471874 h 2132337"/>
                <a:gd name="csX1070" fmla="*/ 1657238 w 3535846"/>
                <a:gd name="csY1070" fmla="*/ 1486932 h 2132337"/>
                <a:gd name="csX1071" fmla="*/ 1660418 w 3535846"/>
                <a:gd name="csY1071" fmla="*/ 1491608 h 2132337"/>
                <a:gd name="csX1072" fmla="*/ 1660979 w 3535846"/>
                <a:gd name="csY1072" fmla="*/ 1499090 h 2132337"/>
                <a:gd name="csX1073" fmla="*/ 1662008 w 3535846"/>
                <a:gd name="csY1073" fmla="*/ 1505636 h 2132337"/>
                <a:gd name="csX1074" fmla="*/ 1664907 w 3535846"/>
                <a:gd name="csY1074" fmla="*/ 1507507 h 2132337"/>
                <a:gd name="csX1075" fmla="*/ 1671640 w 3535846"/>
                <a:gd name="csY1075" fmla="*/ 1507881 h 2132337"/>
                <a:gd name="csX1076" fmla="*/ 1675101 w 3535846"/>
                <a:gd name="csY1076" fmla="*/ 1507133 h 2132337"/>
                <a:gd name="csX1077" fmla="*/ 1678468 w 3535846"/>
                <a:gd name="csY1077" fmla="*/ 1504795 h 2132337"/>
                <a:gd name="csX1078" fmla="*/ 1680432 w 3535846"/>
                <a:gd name="csY1078" fmla="*/ 1510874 h 2132337"/>
                <a:gd name="csX1079" fmla="*/ 1683612 w 3535846"/>
                <a:gd name="csY1079" fmla="*/ 1512090 h 2132337"/>
                <a:gd name="csX1080" fmla="*/ 1687259 w 3535846"/>
                <a:gd name="csY1080" fmla="*/ 1512090 h 2132337"/>
                <a:gd name="csX1081" fmla="*/ 1691561 w 3535846"/>
                <a:gd name="csY1081" fmla="*/ 1510500 h 2132337"/>
                <a:gd name="csX1082" fmla="*/ 1694086 w 3535846"/>
                <a:gd name="csY1082" fmla="*/ 1504701 h 2132337"/>
                <a:gd name="csX1083" fmla="*/ 1691000 w 3535846"/>
                <a:gd name="csY1083" fmla="*/ 1498435 h 2132337"/>
                <a:gd name="csX1084" fmla="*/ 1683799 w 3535846"/>
                <a:gd name="csY1084" fmla="*/ 1484500 h 2132337"/>
                <a:gd name="csX1085" fmla="*/ 1698295 w 3535846"/>
                <a:gd name="csY1085" fmla="*/ 1485342 h 2132337"/>
                <a:gd name="csX1086" fmla="*/ 1699698 w 3535846"/>
                <a:gd name="csY1086" fmla="*/ 1485342 h 2132337"/>
                <a:gd name="csX1087" fmla="*/ 1702223 w 3535846"/>
                <a:gd name="csY1087" fmla="*/ 1485622 h 2132337"/>
                <a:gd name="csX1088" fmla="*/ 1702690 w 3535846"/>
                <a:gd name="csY1088" fmla="*/ 1485155 h 2132337"/>
                <a:gd name="csX1089" fmla="*/ 1710266 w 3535846"/>
                <a:gd name="csY1089" fmla="*/ 1485435 h 2132337"/>
                <a:gd name="csX1090" fmla="*/ 1710266 w 3535846"/>
                <a:gd name="csY1090" fmla="*/ 1482162 h 2132337"/>
                <a:gd name="csX1091" fmla="*/ 1691281 w 3535846"/>
                <a:gd name="csY1091" fmla="*/ 1452796 h 2132337"/>
                <a:gd name="csX1092" fmla="*/ 1692216 w 3535846"/>
                <a:gd name="csY1092" fmla="*/ 1433997 h 2132337"/>
                <a:gd name="csX1093" fmla="*/ 1695863 w 3535846"/>
                <a:gd name="csY1093" fmla="*/ 1433997 h 2132337"/>
                <a:gd name="csX1094" fmla="*/ 1708115 w 3535846"/>
                <a:gd name="csY1094" fmla="*/ 1433436 h 2132337"/>
                <a:gd name="csX1095" fmla="*/ 1711295 w 3535846"/>
                <a:gd name="csY1095" fmla="*/ 1433436 h 2132337"/>
                <a:gd name="csX1096" fmla="*/ 1721395 w 3535846"/>
                <a:gd name="csY1096" fmla="*/ 1432875 h 2132337"/>
                <a:gd name="csX1097" fmla="*/ 1721395 w 3535846"/>
                <a:gd name="csY1097" fmla="*/ 1433436 h 2132337"/>
                <a:gd name="csX1098" fmla="*/ 1744028 w 3535846"/>
                <a:gd name="csY1098" fmla="*/ 1432875 h 2132337"/>
                <a:gd name="csX1099" fmla="*/ 1758057 w 3535846"/>
                <a:gd name="csY1099" fmla="*/ 1430069 h 2132337"/>
                <a:gd name="csX1100" fmla="*/ 1763481 w 3535846"/>
                <a:gd name="csY1100" fmla="*/ 1424739 h 2132337"/>
                <a:gd name="csX1101" fmla="*/ 1785366 w 3535846"/>
                <a:gd name="csY1101" fmla="*/ 1416696 h 2132337"/>
                <a:gd name="csX1102" fmla="*/ 1796682 w 3535846"/>
                <a:gd name="csY1102" fmla="*/ 1416508 h 2132337"/>
                <a:gd name="csX1103" fmla="*/ 1809588 w 3535846"/>
                <a:gd name="csY1103" fmla="*/ 1413048 h 2132337"/>
                <a:gd name="csX1104" fmla="*/ 1818005 w 3535846"/>
                <a:gd name="csY1104" fmla="*/ 1415573 h 2132337"/>
                <a:gd name="csX1105" fmla="*/ 1842321 w 3535846"/>
                <a:gd name="csY1105" fmla="*/ 1422213 h 2132337"/>
                <a:gd name="csX1106" fmla="*/ 1854760 w 3535846"/>
                <a:gd name="csY1106" fmla="*/ 1423616 h 2132337"/>
                <a:gd name="csX1107" fmla="*/ 1863645 w 3535846"/>
                <a:gd name="csY1107" fmla="*/ 1418940 h 2132337"/>
                <a:gd name="csX1108" fmla="*/ 1872623 w 3535846"/>
                <a:gd name="csY1108" fmla="*/ 1415760 h 2132337"/>
                <a:gd name="csX1109" fmla="*/ 1873839 w 3535846"/>
                <a:gd name="csY1109" fmla="*/ 1415386 h 2132337"/>
                <a:gd name="csX1110" fmla="*/ 1878234 w 3535846"/>
                <a:gd name="csY1110" fmla="*/ 1416976 h 2132337"/>
                <a:gd name="csX1111" fmla="*/ 1877860 w 3535846"/>
                <a:gd name="csY1111" fmla="*/ 1427544 h 2132337"/>
                <a:gd name="csX1112" fmla="*/ 1877112 w 3535846"/>
                <a:gd name="csY1112" fmla="*/ 1432314 h 2132337"/>
                <a:gd name="csX1113" fmla="*/ 1872997 w 3535846"/>
                <a:gd name="csY1113" fmla="*/ 1442134 h 2132337"/>
                <a:gd name="csX1114" fmla="*/ 1871594 w 3535846"/>
                <a:gd name="csY1114" fmla="*/ 1451673 h 2132337"/>
                <a:gd name="csX1115" fmla="*/ 1871875 w 3535846"/>
                <a:gd name="csY1115" fmla="*/ 1462803 h 2132337"/>
                <a:gd name="csX1116" fmla="*/ 1869911 w 3535846"/>
                <a:gd name="csY1116" fmla="*/ 1473558 h 2132337"/>
                <a:gd name="csX1117" fmla="*/ 1867666 w 3535846"/>
                <a:gd name="csY1117" fmla="*/ 1479169 h 2132337"/>
                <a:gd name="csX1118" fmla="*/ 1868227 w 3535846"/>
                <a:gd name="csY1118" fmla="*/ 1488802 h 2132337"/>
                <a:gd name="csX1119" fmla="*/ 1867011 w 3535846"/>
                <a:gd name="csY1119" fmla="*/ 1501428 h 2132337"/>
                <a:gd name="csX1120" fmla="*/ 1868040 w 3535846"/>
                <a:gd name="csY1120" fmla="*/ 1504982 h 2132337"/>
                <a:gd name="csX1121" fmla="*/ 1868508 w 3535846"/>
                <a:gd name="csY1121" fmla="*/ 1506198 h 2132337"/>
                <a:gd name="csX1122" fmla="*/ 1869069 w 3535846"/>
                <a:gd name="csY1122" fmla="*/ 1508255 h 2132337"/>
                <a:gd name="csX1123" fmla="*/ 1869724 w 3535846"/>
                <a:gd name="csY1123" fmla="*/ 1512651 h 2132337"/>
                <a:gd name="csX1124" fmla="*/ 1868882 w 3535846"/>
                <a:gd name="csY1124" fmla="*/ 1519665 h 2132337"/>
                <a:gd name="csX1125" fmla="*/ 1869256 w 3535846"/>
                <a:gd name="csY1125" fmla="*/ 1529672 h 2132337"/>
                <a:gd name="csX1126" fmla="*/ 1869724 w 3535846"/>
                <a:gd name="csY1126" fmla="*/ 1542204 h 2132337"/>
                <a:gd name="csX1127" fmla="*/ 1872342 w 3535846"/>
                <a:gd name="csY1127" fmla="*/ 1553895 h 2132337"/>
                <a:gd name="csX1128" fmla="*/ 1901148 w 3535846"/>
                <a:gd name="csY1128" fmla="*/ 1547442 h 2132337"/>
                <a:gd name="csX1129" fmla="*/ 1906291 w 3535846"/>
                <a:gd name="csY1129" fmla="*/ 1571009 h 2132337"/>
                <a:gd name="csX1130" fmla="*/ 1897968 w 3535846"/>
                <a:gd name="csY1130" fmla="*/ 1575125 h 2132337"/>
                <a:gd name="csX1131" fmla="*/ 1901335 w 3535846"/>
                <a:gd name="csY1131" fmla="*/ 1586160 h 2132337"/>
                <a:gd name="csX1132" fmla="*/ 1900867 w 3535846"/>
                <a:gd name="csY1132" fmla="*/ 1590930 h 2132337"/>
                <a:gd name="csX1133" fmla="*/ 1901428 w 3535846"/>
                <a:gd name="csY1133" fmla="*/ 1594952 h 2132337"/>
                <a:gd name="csX1134" fmla="*/ 1901896 w 3535846"/>
                <a:gd name="csY1134" fmla="*/ 1597944 h 2132337"/>
                <a:gd name="csX1135" fmla="*/ 1904327 w 3535846"/>
                <a:gd name="csY1135" fmla="*/ 1601685 h 2132337"/>
                <a:gd name="csX1136" fmla="*/ 1903953 w 3535846"/>
                <a:gd name="csY1136" fmla="*/ 1608138 h 2132337"/>
                <a:gd name="csX1137" fmla="*/ 1903018 w 3535846"/>
                <a:gd name="csY1137" fmla="*/ 1612627 h 2132337"/>
                <a:gd name="csX1138" fmla="*/ 1901709 w 3535846"/>
                <a:gd name="csY1138" fmla="*/ 1614778 h 2132337"/>
                <a:gd name="csX1139" fmla="*/ 1910033 w 3535846"/>
                <a:gd name="csY1139" fmla="*/ 1617958 h 2132337"/>
                <a:gd name="csX1140" fmla="*/ 1910874 w 3535846"/>
                <a:gd name="csY1140" fmla="*/ 1619081 h 2132337"/>
                <a:gd name="csX1141" fmla="*/ 1903860 w 3535846"/>
                <a:gd name="csY1141" fmla="*/ 1637037 h 2132337"/>
                <a:gd name="csX1142" fmla="*/ 1919291 w 3535846"/>
                <a:gd name="csY1142" fmla="*/ 1647699 h 2132337"/>
                <a:gd name="csX1143" fmla="*/ 1922845 w 3535846"/>
                <a:gd name="csY1143" fmla="*/ 1650224 h 2132337"/>
                <a:gd name="csX1144" fmla="*/ 1948471 w 3535846"/>
                <a:gd name="csY1144" fmla="*/ 1664159 h 2132337"/>
                <a:gd name="csX1145" fmla="*/ 1978585 w 3535846"/>
                <a:gd name="csY1145" fmla="*/ 1671360 h 2132337"/>
                <a:gd name="csX1146" fmla="*/ 1978585 w 3535846"/>
                <a:gd name="csY1146" fmla="*/ 1671547 h 2132337"/>
                <a:gd name="csX1147" fmla="*/ 1982606 w 3535846"/>
                <a:gd name="csY1147" fmla="*/ 1672108 h 2132337"/>
                <a:gd name="csX1148" fmla="*/ 1993362 w 3535846"/>
                <a:gd name="csY1148" fmla="*/ 1669770 h 2132337"/>
                <a:gd name="csX1149" fmla="*/ 1995139 w 3535846"/>
                <a:gd name="csY1149" fmla="*/ 1667900 h 2132337"/>
                <a:gd name="csX1150" fmla="*/ 1996167 w 3535846"/>
                <a:gd name="csY1150" fmla="*/ 1666684 h 2132337"/>
                <a:gd name="csX1151" fmla="*/ 1996729 w 3535846"/>
                <a:gd name="csY1151" fmla="*/ 1665842 h 2132337"/>
                <a:gd name="csX1152" fmla="*/ 1997009 w 3535846"/>
                <a:gd name="csY1152" fmla="*/ 1665188 h 2132337"/>
                <a:gd name="csX1153" fmla="*/ 2000096 w 3535846"/>
                <a:gd name="csY1153" fmla="*/ 1660699 h 2132337"/>
                <a:gd name="csX1154" fmla="*/ 2021793 w 3535846"/>
                <a:gd name="csY1154" fmla="*/ 1683986 h 2132337"/>
                <a:gd name="csX1155" fmla="*/ 2022448 w 3535846"/>
                <a:gd name="csY1155" fmla="*/ 1683799 h 2132337"/>
                <a:gd name="csX1156" fmla="*/ 2022822 w 3535846"/>
                <a:gd name="csY1156" fmla="*/ 1683518 h 2132337"/>
                <a:gd name="csX1157" fmla="*/ 2023757 w 3535846"/>
                <a:gd name="csY1157" fmla="*/ 1683144 h 2132337"/>
                <a:gd name="csX1158" fmla="*/ 2025721 w 3535846"/>
                <a:gd name="csY1158" fmla="*/ 1682116 h 2132337"/>
                <a:gd name="csX1159" fmla="*/ 2027872 w 3535846"/>
                <a:gd name="csY1159" fmla="*/ 1680619 h 2132337"/>
                <a:gd name="csX1160" fmla="*/ 2031894 w 3535846"/>
                <a:gd name="csY1160" fmla="*/ 1677159 h 2132337"/>
                <a:gd name="csX1161" fmla="*/ 2035167 w 3535846"/>
                <a:gd name="csY1161" fmla="*/ 1674727 h 2132337"/>
                <a:gd name="csX1162" fmla="*/ 2037879 w 3535846"/>
                <a:gd name="csY1162" fmla="*/ 1673231 h 2132337"/>
                <a:gd name="csX1163" fmla="*/ 2038440 w 3535846"/>
                <a:gd name="csY1163" fmla="*/ 1673044 h 2132337"/>
                <a:gd name="csX1164" fmla="*/ 2038814 w 3535846"/>
                <a:gd name="csY1164" fmla="*/ 1672763 h 2132337"/>
                <a:gd name="csX1165" fmla="*/ 2039936 w 3535846"/>
                <a:gd name="csY1165" fmla="*/ 1674540 h 2132337"/>
                <a:gd name="csX1166" fmla="*/ 2043584 w 3535846"/>
                <a:gd name="csY1166" fmla="*/ 1675662 h 2132337"/>
                <a:gd name="csX1167" fmla="*/ 2046109 w 3535846"/>
                <a:gd name="csY1167" fmla="*/ 1676130 h 2132337"/>
                <a:gd name="csX1168" fmla="*/ 2049009 w 3535846"/>
                <a:gd name="csY1168" fmla="*/ 1684266 h 2132337"/>
                <a:gd name="csX1169" fmla="*/ 2050411 w 3535846"/>
                <a:gd name="csY1169" fmla="*/ 1698576 h 2132337"/>
                <a:gd name="csX1170" fmla="*/ 2054433 w 3535846"/>
                <a:gd name="csY1170" fmla="*/ 1707086 h 2132337"/>
                <a:gd name="csX1171" fmla="*/ 2061915 w 3535846"/>
                <a:gd name="csY1171" fmla="*/ 1713539 h 2132337"/>
                <a:gd name="csX1172" fmla="*/ 2069584 w 3535846"/>
                <a:gd name="csY1172" fmla="*/ 1719993 h 2132337"/>
                <a:gd name="csX1173" fmla="*/ 2075195 w 3535846"/>
                <a:gd name="csY1173" fmla="*/ 1726633 h 2132337"/>
                <a:gd name="csX1174" fmla="*/ 2080900 w 3535846"/>
                <a:gd name="csY1174" fmla="*/ 1740194 h 2132337"/>
                <a:gd name="csX1175" fmla="*/ 2082770 w 3535846"/>
                <a:gd name="csY1175" fmla="*/ 1749640 h 2132337"/>
                <a:gd name="csX1176" fmla="*/ 2085857 w 3535846"/>
                <a:gd name="csY1176" fmla="*/ 1752258 h 2132337"/>
                <a:gd name="csX1177" fmla="*/ 2094274 w 3535846"/>
                <a:gd name="csY1177" fmla="*/ 1762078 h 2132337"/>
                <a:gd name="csX1178" fmla="*/ 2095490 w 3535846"/>
                <a:gd name="csY1178" fmla="*/ 1763388 h 2132337"/>
                <a:gd name="csX1179" fmla="*/ 2096519 w 3535846"/>
                <a:gd name="csY1179" fmla="*/ 1764603 h 2132337"/>
                <a:gd name="csX1180" fmla="*/ 2097735 w 3535846"/>
                <a:gd name="csY1180" fmla="*/ 1766100 h 2132337"/>
                <a:gd name="csX1181" fmla="*/ 2107180 w 3535846"/>
                <a:gd name="csY1181" fmla="*/ 1776761 h 2132337"/>
                <a:gd name="csX1182" fmla="*/ 2121489 w 3535846"/>
                <a:gd name="csY1182" fmla="*/ 1793315 h 2132337"/>
                <a:gd name="csX1183" fmla="*/ 2134863 w 3535846"/>
                <a:gd name="csY1183" fmla="*/ 1795466 h 2132337"/>
                <a:gd name="csX1184" fmla="*/ 2140101 w 3535846"/>
                <a:gd name="csY1184" fmla="*/ 1797337 h 2132337"/>
                <a:gd name="csX1185" fmla="*/ 2144683 w 3535846"/>
                <a:gd name="csY1185" fmla="*/ 1799301 h 2132337"/>
                <a:gd name="csX1186" fmla="*/ 2149079 w 3535846"/>
                <a:gd name="csY1186" fmla="*/ 1801171 h 2132337"/>
                <a:gd name="csX1187" fmla="*/ 2153942 w 3535846"/>
                <a:gd name="csY1187" fmla="*/ 1803322 h 2132337"/>
                <a:gd name="csX1188" fmla="*/ 2157777 w 3535846"/>
                <a:gd name="csY1188" fmla="*/ 1804912 h 2132337"/>
                <a:gd name="csX1189" fmla="*/ 2163108 w 3535846"/>
                <a:gd name="csY1189" fmla="*/ 1807157 h 2132337"/>
                <a:gd name="csX1190" fmla="*/ 2168064 w 3535846"/>
                <a:gd name="csY1190" fmla="*/ 1809120 h 2132337"/>
                <a:gd name="csX1191" fmla="*/ 2172085 w 3535846"/>
                <a:gd name="csY1191" fmla="*/ 1810711 h 2132337"/>
                <a:gd name="csX1192" fmla="*/ 2181719 w 3535846"/>
                <a:gd name="csY1192" fmla="*/ 1814264 h 2132337"/>
                <a:gd name="csX1193" fmla="*/ 2188358 w 3535846"/>
                <a:gd name="csY1193" fmla="*/ 1816883 h 2132337"/>
                <a:gd name="csX1194" fmla="*/ 2197804 w 3535846"/>
                <a:gd name="csY1194" fmla="*/ 1817351 h 2132337"/>
                <a:gd name="csX1195" fmla="*/ 2207812 w 3535846"/>
                <a:gd name="csY1195" fmla="*/ 1817631 h 2132337"/>
                <a:gd name="csX1196" fmla="*/ 2222776 w 3535846"/>
                <a:gd name="csY1196" fmla="*/ 1818099 h 2132337"/>
                <a:gd name="csX1197" fmla="*/ 2224553 w 3535846"/>
                <a:gd name="csY1197" fmla="*/ 1817538 h 2132337"/>
                <a:gd name="csX1198" fmla="*/ 2238300 w 3535846"/>
                <a:gd name="csY1198" fmla="*/ 1815013 h 2132337"/>
                <a:gd name="csX1199" fmla="*/ 2241761 w 3535846"/>
                <a:gd name="csY1199" fmla="*/ 1811552 h 2132337"/>
                <a:gd name="csX1200" fmla="*/ 2247279 w 3535846"/>
                <a:gd name="csY1200" fmla="*/ 1806315 h 2132337"/>
                <a:gd name="csX1201" fmla="*/ 2256163 w 3535846"/>
                <a:gd name="csY1201" fmla="*/ 1822401 h 2132337"/>
                <a:gd name="csX1202" fmla="*/ 2260185 w 3535846"/>
                <a:gd name="csY1202" fmla="*/ 1829602 h 2132337"/>
                <a:gd name="csX1203" fmla="*/ 2260746 w 3535846"/>
                <a:gd name="csY1203" fmla="*/ 1829883 h 2132337"/>
                <a:gd name="csX1204" fmla="*/ 2261868 w 3535846"/>
                <a:gd name="csY1204" fmla="*/ 1829696 h 2132337"/>
                <a:gd name="csX1205" fmla="*/ 2267947 w 3535846"/>
                <a:gd name="csY1205" fmla="*/ 1826609 h 2132337"/>
                <a:gd name="csX1206" fmla="*/ 2273839 w 3535846"/>
                <a:gd name="csY1206" fmla="*/ 1824271 h 2132337"/>
                <a:gd name="csX1207" fmla="*/ 2274214 w 3535846"/>
                <a:gd name="csY1207" fmla="*/ 1824271 h 2132337"/>
                <a:gd name="csX1208" fmla="*/ 2275055 w 3535846"/>
                <a:gd name="csY1208" fmla="*/ 1824084 h 2132337"/>
                <a:gd name="csX1209" fmla="*/ 2276177 w 3535846"/>
                <a:gd name="csY1209" fmla="*/ 1823430 h 2132337"/>
                <a:gd name="csX1210" fmla="*/ 2276458 w 3535846"/>
                <a:gd name="csY1210" fmla="*/ 1823243 h 2132337"/>
                <a:gd name="csX1211" fmla="*/ 2278983 w 3535846"/>
                <a:gd name="csY1211" fmla="*/ 1823991 h 2132337"/>
                <a:gd name="csX1212" fmla="*/ 2283005 w 3535846"/>
                <a:gd name="csY1212" fmla="*/ 1826797 h 2132337"/>
                <a:gd name="csX1213" fmla="*/ 2292825 w 3535846"/>
                <a:gd name="csY1213" fmla="*/ 1833250 h 2132337"/>
                <a:gd name="csX1214" fmla="*/ 2298436 w 3535846"/>
                <a:gd name="csY1214" fmla="*/ 1837084 h 2132337"/>
                <a:gd name="csX1215" fmla="*/ 2309472 w 3535846"/>
                <a:gd name="csY1215" fmla="*/ 1845127 h 2132337"/>
                <a:gd name="csX1216" fmla="*/ 2311810 w 3535846"/>
                <a:gd name="csY1216" fmla="*/ 1846998 h 2132337"/>
                <a:gd name="csX1217" fmla="*/ 2317047 w 3535846"/>
                <a:gd name="csY1217" fmla="*/ 1844660 h 2132337"/>
                <a:gd name="csX1218" fmla="*/ 2319666 w 3535846"/>
                <a:gd name="csY1218" fmla="*/ 1843350 h 2132337"/>
                <a:gd name="csX1219" fmla="*/ 2321443 w 3535846"/>
                <a:gd name="csY1219" fmla="*/ 1842695 h 2132337"/>
                <a:gd name="csX1220" fmla="*/ 2323407 w 3535846"/>
                <a:gd name="csY1220" fmla="*/ 1842322 h 2132337"/>
                <a:gd name="csX1221" fmla="*/ 2328083 w 3535846"/>
                <a:gd name="csY1221" fmla="*/ 1842508 h 2132337"/>
                <a:gd name="csX1222" fmla="*/ 2330328 w 3535846"/>
                <a:gd name="csY1222" fmla="*/ 1843350 h 2132337"/>
                <a:gd name="csX1223" fmla="*/ 2341083 w 3535846"/>
                <a:gd name="csY1223" fmla="*/ 1847465 h 2132337"/>
                <a:gd name="csX1224" fmla="*/ 2350716 w 3535846"/>
                <a:gd name="csY1224" fmla="*/ 1851113 h 2132337"/>
                <a:gd name="csX1225" fmla="*/ 2346414 w 3535846"/>
                <a:gd name="csY1225" fmla="*/ 1854386 h 2132337"/>
                <a:gd name="csX1226" fmla="*/ 2342766 w 3535846"/>
                <a:gd name="csY1226" fmla="*/ 1857285 h 2132337"/>
                <a:gd name="csX1227" fmla="*/ 2340241 w 3535846"/>
                <a:gd name="csY1227" fmla="*/ 1860558 h 2132337"/>
                <a:gd name="csX1228" fmla="*/ 2336968 w 3535846"/>
                <a:gd name="csY1228" fmla="*/ 1863458 h 2132337"/>
                <a:gd name="csX1229" fmla="*/ 2329673 w 3535846"/>
                <a:gd name="csY1229" fmla="*/ 1873652 h 2132337"/>
                <a:gd name="csX1230" fmla="*/ 2326960 w 3535846"/>
                <a:gd name="csY1230" fmla="*/ 1876832 h 2132337"/>
                <a:gd name="csX1231" fmla="*/ 2323687 w 3535846"/>
                <a:gd name="csY1231" fmla="*/ 1880947 h 2132337"/>
                <a:gd name="csX1232" fmla="*/ 2321162 w 3535846"/>
                <a:gd name="csY1232" fmla="*/ 1891702 h 2132337"/>
                <a:gd name="csX1233" fmla="*/ 2321443 w 3535846"/>
                <a:gd name="csY1233" fmla="*/ 1899932 h 2132337"/>
                <a:gd name="csX1234" fmla="*/ 2327241 w 3535846"/>
                <a:gd name="csY1234" fmla="*/ 1909191 h 2132337"/>
                <a:gd name="csX1235" fmla="*/ 2329206 w 3535846"/>
                <a:gd name="csY1235" fmla="*/ 1912371 h 2132337"/>
                <a:gd name="csX1236" fmla="*/ 2334162 w 3535846"/>
                <a:gd name="csY1236" fmla="*/ 1920694 h 2132337"/>
                <a:gd name="csX1237" fmla="*/ 2343702 w 3535846"/>
                <a:gd name="csY1237" fmla="*/ 1933320 h 2132337"/>
                <a:gd name="csX1238" fmla="*/ 2348097 w 3535846"/>
                <a:gd name="csY1238" fmla="*/ 1942766 h 2132337"/>
                <a:gd name="csX1239" fmla="*/ 2351744 w 3535846"/>
                <a:gd name="csY1239" fmla="*/ 1945665 h 2132337"/>
                <a:gd name="csX1240" fmla="*/ 2353148 w 3535846"/>
                <a:gd name="csY1240" fmla="*/ 1946787 h 2132337"/>
                <a:gd name="csX1241" fmla="*/ 2353428 w 3535846"/>
                <a:gd name="csY1241" fmla="*/ 1946507 h 2132337"/>
                <a:gd name="csX1242" fmla="*/ 2356047 w 3535846"/>
                <a:gd name="csY1242" fmla="*/ 1949125 h 2132337"/>
                <a:gd name="csX1243" fmla="*/ 2355766 w 3535846"/>
                <a:gd name="csY1243" fmla="*/ 1949313 h 2132337"/>
                <a:gd name="csX1244" fmla="*/ 2344449 w 3535846"/>
                <a:gd name="csY1244" fmla="*/ 1957823 h 2132337"/>
                <a:gd name="csX1245" fmla="*/ 2337435 w 3535846"/>
                <a:gd name="csY1245" fmla="*/ 1958478 h 2132337"/>
                <a:gd name="csX1246" fmla="*/ 2335845 w 3535846"/>
                <a:gd name="csY1246" fmla="*/ 1963809 h 2132337"/>
                <a:gd name="csX1247" fmla="*/ 2335845 w 3535846"/>
                <a:gd name="csY1247" fmla="*/ 1965679 h 2132337"/>
                <a:gd name="csX1248" fmla="*/ 2342672 w 3535846"/>
                <a:gd name="csY1248" fmla="*/ 1977463 h 2132337"/>
                <a:gd name="csX1249" fmla="*/ 2346975 w 3535846"/>
                <a:gd name="csY1249" fmla="*/ 1983074 h 2132337"/>
                <a:gd name="csX1250" fmla="*/ 2351183 w 3535846"/>
                <a:gd name="csY1250" fmla="*/ 2000376 h 2132337"/>
                <a:gd name="csX1251" fmla="*/ 2362125 w 3535846"/>
                <a:gd name="csY1251" fmla="*/ 2001405 h 2132337"/>
                <a:gd name="csX1252" fmla="*/ 2380924 w 3535846"/>
                <a:gd name="csY1252" fmla="*/ 2003276 h 2132337"/>
                <a:gd name="csX1253" fmla="*/ 2388967 w 3535846"/>
                <a:gd name="csY1253" fmla="*/ 2004024 h 2132337"/>
                <a:gd name="csX1254" fmla="*/ 2401499 w 3535846"/>
                <a:gd name="csY1254" fmla="*/ 2005333 h 2132337"/>
                <a:gd name="csX1255" fmla="*/ 2404866 w 3535846"/>
                <a:gd name="csY1255" fmla="*/ 2011225 h 2132337"/>
                <a:gd name="csX1256" fmla="*/ 2406175 w 3535846"/>
                <a:gd name="csY1256" fmla="*/ 2014124 h 2132337"/>
                <a:gd name="csX1257" fmla="*/ 2390837 w 3535846"/>
                <a:gd name="csY1257" fmla="*/ 2015434 h 2132337"/>
                <a:gd name="csX1258" fmla="*/ 2390370 w 3535846"/>
                <a:gd name="csY1258" fmla="*/ 2028059 h 2132337"/>
                <a:gd name="csX1259" fmla="*/ 2398319 w 3535846"/>
                <a:gd name="csY1259" fmla="*/ 2027779 h 2132337"/>
                <a:gd name="csX1260" fmla="*/ 2420297 w 3535846"/>
                <a:gd name="csY1260" fmla="*/ 2027218 h 2132337"/>
                <a:gd name="csX1261" fmla="*/ 2434793 w 3535846"/>
                <a:gd name="csY1261" fmla="*/ 2027218 h 2132337"/>
                <a:gd name="csX1262" fmla="*/ 2453405 w 3535846"/>
                <a:gd name="csY1262" fmla="*/ 2034606 h 2132337"/>
                <a:gd name="csX1263" fmla="*/ 2470239 w 3535846"/>
                <a:gd name="csY1263" fmla="*/ 2048354 h 2132337"/>
                <a:gd name="csX1264" fmla="*/ 2457239 w 3535846"/>
                <a:gd name="csY1264" fmla="*/ 2061354 h 2132337"/>
                <a:gd name="csX1265" fmla="*/ 2467901 w 3535846"/>
                <a:gd name="csY1265" fmla="*/ 2069023 h 2132337"/>
                <a:gd name="csX1266" fmla="*/ 2485389 w 3535846"/>
                <a:gd name="csY1266" fmla="*/ 2081274 h 2132337"/>
                <a:gd name="csX1267" fmla="*/ 2498389 w 3535846"/>
                <a:gd name="csY1267" fmla="*/ 2086605 h 2132337"/>
                <a:gd name="csX1268" fmla="*/ 2502972 w 3535846"/>
                <a:gd name="csY1268" fmla="*/ 2117094 h 2132337"/>
                <a:gd name="csX1269" fmla="*/ 2514382 w 3535846"/>
                <a:gd name="csY1269" fmla="*/ 2113259 h 2132337"/>
                <a:gd name="csX1270" fmla="*/ 2550950 w 3535846"/>
                <a:gd name="csY1270" fmla="*/ 2132338 h 2132337"/>
                <a:gd name="csX1271" fmla="*/ 2566475 w 3535846"/>
                <a:gd name="csY1271" fmla="*/ 2125885 h 2132337"/>
                <a:gd name="csX1272" fmla="*/ 2573021 w 3535846"/>
                <a:gd name="csY1272" fmla="*/ 2107180 h 2132337"/>
                <a:gd name="csX1273" fmla="*/ 2582935 w 3535846"/>
                <a:gd name="csY1273" fmla="*/ 2079684 h 2132337"/>
                <a:gd name="csX1274" fmla="*/ 2585927 w 3535846"/>
                <a:gd name="csY1274" fmla="*/ 2071267 h 2132337"/>
                <a:gd name="csX1275" fmla="*/ 2593129 w 3535846"/>
                <a:gd name="csY1275" fmla="*/ 2068087 h 2132337"/>
                <a:gd name="csX1276" fmla="*/ 2603416 w 3535846"/>
                <a:gd name="csY1276" fmla="*/ 2063411 h 2132337"/>
                <a:gd name="csX1277" fmla="*/ 2627919 w 3535846"/>
                <a:gd name="csY1277" fmla="*/ 2081929 h 2132337"/>
                <a:gd name="csX1278" fmla="*/ 2634372 w 3535846"/>
                <a:gd name="csY1278" fmla="*/ 2086231 h 2132337"/>
                <a:gd name="csX1279" fmla="*/ 2646811 w 3535846"/>
                <a:gd name="csY1279" fmla="*/ 2072951 h 2132337"/>
                <a:gd name="csX1280" fmla="*/ 2667667 w 3535846"/>
                <a:gd name="csY1280" fmla="*/ 2051253 h 2132337"/>
                <a:gd name="csX1281" fmla="*/ 2674027 w 3535846"/>
                <a:gd name="csY1281" fmla="*/ 2044613 h 2132337"/>
                <a:gd name="csX1282" fmla="*/ 2678048 w 3535846"/>
                <a:gd name="csY1282" fmla="*/ 2033203 h 2132337"/>
                <a:gd name="csX1283" fmla="*/ 2677674 w 3535846"/>
                <a:gd name="csY1283" fmla="*/ 2018520 h 2132337"/>
                <a:gd name="csX1284" fmla="*/ 2680293 w 3535846"/>
                <a:gd name="csY1284" fmla="*/ 1995139 h 2132337"/>
                <a:gd name="csX1285" fmla="*/ 2678516 w 3535846"/>
                <a:gd name="csY1285" fmla="*/ 1981297 h 2132337"/>
                <a:gd name="csX1286" fmla="*/ 2680199 w 3535846"/>
                <a:gd name="csY1286" fmla="*/ 1971197 h 2132337"/>
                <a:gd name="csX1287" fmla="*/ 2680948 w 3535846"/>
                <a:gd name="csY1287" fmla="*/ 1940334 h 2132337"/>
                <a:gd name="csX1288" fmla="*/ 2682911 w 3535846"/>
                <a:gd name="csY1288" fmla="*/ 1920133 h 2132337"/>
                <a:gd name="csX1289" fmla="*/ 2683940 w 3535846"/>
                <a:gd name="csY1289" fmla="*/ 1915831 h 2132337"/>
                <a:gd name="csX1290" fmla="*/ 2681976 w 3535846"/>
                <a:gd name="csY1290" fmla="*/ 1909284 h 2132337"/>
                <a:gd name="csX1291" fmla="*/ 2680854 w 3535846"/>
                <a:gd name="csY1291" fmla="*/ 1907320 h 2132337"/>
                <a:gd name="csX1292" fmla="*/ 2678516 w 3535846"/>
                <a:gd name="csY1292" fmla="*/ 1903205 h 2132337"/>
                <a:gd name="csX1293" fmla="*/ 2674962 w 3535846"/>
                <a:gd name="csY1293" fmla="*/ 1897594 h 2132337"/>
                <a:gd name="csX1294" fmla="*/ 2670473 w 3535846"/>
                <a:gd name="csY1294" fmla="*/ 1890299 h 2132337"/>
                <a:gd name="csX1295" fmla="*/ 2656445 w 3535846"/>
                <a:gd name="csY1295" fmla="*/ 1875242 h 2132337"/>
                <a:gd name="csX1296" fmla="*/ 2649337 w 3535846"/>
                <a:gd name="csY1296" fmla="*/ 1867760 h 2132337"/>
                <a:gd name="csX1297" fmla="*/ 2655790 w 3535846"/>
                <a:gd name="csY1297" fmla="*/ 1854573 h 2132337"/>
                <a:gd name="csX1298" fmla="*/ 2663739 w 3535846"/>
                <a:gd name="csY1298" fmla="*/ 1847839 h 2132337"/>
                <a:gd name="csX1299" fmla="*/ 2678048 w 3535846"/>
                <a:gd name="csY1299" fmla="*/ 1835681 h 2132337"/>
                <a:gd name="csX1300" fmla="*/ 2691141 w 3535846"/>
                <a:gd name="csY1300" fmla="*/ 1817351 h 2132337"/>
                <a:gd name="csX1301" fmla="*/ 2701616 w 3535846"/>
                <a:gd name="csY1301" fmla="*/ 1825394 h 2132337"/>
                <a:gd name="csX1302" fmla="*/ 2717983 w 3535846"/>
                <a:gd name="csY1302" fmla="*/ 1830257 h 2132337"/>
                <a:gd name="csX1303" fmla="*/ 2718825 w 3535846"/>
                <a:gd name="csY1303" fmla="*/ 1831005 h 2132337"/>
                <a:gd name="csX1304" fmla="*/ 2735285 w 3535846"/>
                <a:gd name="csY1304" fmla="*/ 1850084 h 2132337"/>
                <a:gd name="csX1305" fmla="*/ 2737248 w 3535846"/>
                <a:gd name="csY1305" fmla="*/ 1852609 h 2132337"/>
                <a:gd name="csX1306" fmla="*/ 2739306 w 3535846"/>
                <a:gd name="csY1306" fmla="*/ 1867947 h 2132337"/>
                <a:gd name="csX1307" fmla="*/ 2740148 w 3535846"/>
                <a:gd name="csY1307" fmla="*/ 1875522 h 2132337"/>
                <a:gd name="csX1308" fmla="*/ 2763342 w 3535846"/>
                <a:gd name="csY1308" fmla="*/ 1892544 h 2132337"/>
                <a:gd name="csX1309" fmla="*/ 2778960 w 3535846"/>
                <a:gd name="csY1309" fmla="*/ 1845408 h 2132337"/>
                <a:gd name="csX1310" fmla="*/ 2780550 w 3535846"/>
                <a:gd name="csY1310" fmla="*/ 1840451 h 2132337"/>
                <a:gd name="csX1311" fmla="*/ 2790838 w 3535846"/>
                <a:gd name="csY1311" fmla="*/ 1815387 h 2132337"/>
                <a:gd name="csX1312" fmla="*/ 2800377 w 3535846"/>
                <a:gd name="csY1312" fmla="*/ 1804444 h 2132337"/>
                <a:gd name="csX1313" fmla="*/ 2804305 w 3535846"/>
                <a:gd name="csY1313" fmla="*/ 1792286 h 2132337"/>
                <a:gd name="csX1314" fmla="*/ 2804305 w 3535846"/>
                <a:gd name="csY1314" fmla="*/ 1791351 h 2132337"/>
                <a:gd name="csX1315" fmla="*/ 2799909 w 3535846"/>
                <a:gd name="csY1315" fmla="*/ 1789013 h 2132337"/>
                <a:gd name="csX1316" fmla="*/ 2793550 w 3535846"/>
                <a:gd name="csY1316" fmla="*/ 1781531 h 2132337"/>
                <a:gd name="csX1317" fmla="*/ 2758105 w 3535846"/>
                <a:gd name="csY1317" fmla="*/ 1767409 h 2132337"/>
                <a:gd name="csX1318" fmla="*/ 2734536 w 3535846"/>
                <a:gd name="csY1318" fmla="*/ 1753287 h 2132337"/>
                <a:gd name="csX1319" fmla="*/ 2736126 w 3535846"/>
                <a:gd name="csY1319" fmla="*/ 1732244 h 2132337"/>
                <a:gd name="csX1320" fmla="*/ 2758291 w 3535846"/>
                <a:gd name="csY1320" fmla="*/ 1695209 h 2132337"/>
                <a:gd name="csX1321" fmla="*/ 2757637 w 3535846"/>
                <a:gd name="csY1321" fmla="*/ 1694367 h 2132337"/>
                <a:gd name="csX1322" fmla="*/ 2740709 w 3535846"/>
                <a:gd name="csY1322" fmla="*/ 1667526 h 2132337"/>
                <a:gd name="csX1323" fmla="*/ 2741738 w 3535846"/>
                <a:gd name="csY1323" fmla="*/ 1661447 h 2132337"/>
                <a:gd name="csX1324" fmla="*/ 2742205 w 3535846"/>
                <a:gd name="csY1324" fmla="*/ 1661447 h 2132337"/>
                <a:gd name="csX1325" fmla="*/ 2759414 w 3535846"/>
                <a:gd name="csY1325" fmla="*/ 1635634 h 2132337"/>
                <a:gd name="csX1326" fmla="*/ 2794392 w 3535846"/>
                <a:gd name="csY1326" fmla="*/ 1572786 h 2132337"/>
                <a:gd name="csX1327" fmla="*/ 2795327 w 3535846"/>
                <a:gd name="csY1327" fmla="*/ 1573722 h 2132337"/>
                <a:gd name="csX1328" fmla="*/ 2802528 w 3535846"/>
                <a:gd name="csY1328" fmla="*/ 1570822 h 2132337"/>
                <a:gd name="csX1329" fmla="*/ 2806176 w 3535846"/>
                <a:gd name="csY1329" fmla="*/ 1569045 h 2132337"/>
                <a:gd name="csX1330" fmla="*/ 2809823 w 3535846"/>
                <a:gd name="csY1330" fmla="*/ 1565398 h 2132337"/>
                <a:gd name="csX1331" fmla="*/ 2811881 w 3535846"/>
                <a:gd name="csY1331" fmla="*/ 1564276 h 2132337"/>
                <a:gd name="csX1332" fmla="*/ 2816370 w 3535846"/>
                <a:gd name="csY1332" fmla="*/ 1559038 h 2132337"/>
                <a:gd name="csX1333" fmla="*/ 2822074 w 3535846"/>
                <a:gd name="csY1333" fmla="*/ 1553146 h 2132337"/>
                <a:gd name="csX1334" fmla="*/ 2822729 w 3535846"/>
                <a:gd name="csY1334" fmla="*/ 1552211 h 2132337"/>
                <a:gd name="csX1335" fmla="*/ 2822729 w 3535846"/>
                <a:gd name="csY1335" fmla="*/ 1551837 h 2132337"/>
                <a:gd name="csX1336" fmla="*/ 2823945 w 3535846"/>
                <a:gd name="csY1336" fmla="*/ 1550808 h 2132337"/>
                <a:gd name="csX1337" fmla="*/ 2822729 w 3535846"/>
                <a:gd name="csY1337" fmla="*/ 1538370 h 2132337"/>
                <a:gd name="csX1338" fmla="*/ 2824319 w 3535846"/>
                <a:gd name="csY1338" fmla="*/ 1536032 h 2132337"/>
                <a:gd name="csX1339" fmla="*/ 2825535 w 3535846"/>
                <a:gd name="csY1339" fmla="*/ 1534255 h 2132337"/>
                <a:gd name="csX1340" fmla="*/ 2827780 w 3535846"/>
                <a:gd name="csY1340" fmla="*/ 1530794 h 2132337"/>
                <a:gd name="csX1341" fmla="*/ 2829837 w 3535846"/>
                <a:gd name="csY1341" fmla="*/ 1527708 h 2132337"/>
                <a:gd name="csX1342" fmla="*/ 2831053 w 3535846"/>
                <a:gd name="csY1342" fmla="*/ 1524902 h 2132337"/>
                <a:gd name="csX1343" fmla="*/ 2833297 w 3535846"/>
                <a:gd name="csY1343" fmla="*/ 1519572 h 2132337"/>
                <a:gd name="csX1344" fmla="*/ 2835448 w 3535846"/>
                <a:gd name="csY1344" fmla="*/ 1515176 h 2132337"/>
                <a:gd name="csX1345" fmla="*/ 2837412 w 3535846"/>
                <a:gd name="csY1345" fmla="*/ 1510874 h 2132337"/>
                <a:gd name="csX1346" fmla="*/ 2839096 w 3535846"/>
                <a:gd name="csY1346" fmla="*/ 1507507 h 2132337"/>
                <a:gd name="csX1347" fmla="*/ 2840966 w 3535846"/>
                <a:gd name="csY1347" fmla="*/ 1503298 h 2132337"/>
                <a:gd name="csX1348" fmla="*/ 2843772 w 3535846"/>
                <a:gd name="csY1348" fmla="*/ 1497219 h 2132337"/>
                <a:gd name="csX1349" fmla="*/ 2845455 w 3535846"/>
                <a:gd name="csY1349" fmla="*/ 1493478 h 2132337"/>
                <a:gd name="csX1350" fmla="*/ 2846671 w 3535846"/>
                <a:gd name="csY1350" fmla="*/ 1490673 h 2132337"/>
                <a:gd name="csX1351" fmla="*/ 2847607 w 3535846"/>
                <a:gd name="csY1351" fmla="*/ 1488522 h 2132337"/>
                <a:gd name="csX1352" fmla="*/ 2850880 w 3535846"/>
                <a:gd name="csY1352" fmla="*/ 1472903 h 2132337"/>
                <a:gd name="csX1353" fmla="*/ 2850880 w 3535846"/>
                <a:gd name="csY1353" fmla="*/ 1470846 h 2132337"/>
                <a:gd name="csX1354" fmla="*/ 2850880 w 3535846"/>
                <a:gd name="csY1354" fmla="*/ 1468975 h 2132337"/>
                <a:gd name="csX1355" fmla="*/ 2852470 w 3535846"/>
                <a:gd name="csY1355" fmla="*/ 1465328 h 2132337"/>
                <a:gd name="csX1356" fmla="*/ 2853966 w 3535846"/>
                <a:gd name="csY1356" fmla="*/ 1461774 h 2132337"/>
                <a:gd name="csX1357" fmla="*/ 2855182 w 3535846"/>
                <a:gd name="csY1357" fmla="*/ 1459155 h 2132337"/>
                <a:gd name="csX1358" fmla="*/ 2857894 w 3535846"/>
                <a:gd name="csY1358" fmla="*/ 1452796 h 2132337"/>
                <a:gd name="csX1359" fmla="*/ 2862290 w 3535846"/>
                <a:gd name="csY1359" fmla="*/ 1448119 h 2132337"/>
                <a:gd name="csX1360" fmla="*/ 2864535 w 3535846"/>
                <a:gd name="csY1360" fmla="*/ 1446062 h 2132337"/>
                <a:gd name="csX1361" fmla="*/ 2865189 w 3535846"/>
                <a:gd name="csY1361" fmla="*/ 1445220 h 2132337"/>
                <a:gd name="csX1362" fmla="*/ 2867434 w 3535846"/>
                <a:gd name="csY1362" fmla="*/ 1442041 h 2132337"/>
                <a:gd name="csX1363" fmla="*/ 2855182 w 3535846"/>
                <a:gd name="csY1363" fmla="*/ 1429041 h 2132337"/>
                <a:gd name="csX1364" fmla="*/ 2851347 w 3535846"/>
                <a:gd name="csY1364" fmla="*/ 1415293 h 2132337"/>
                <a:gd name="csX1365" fmla="*/ 2842931 w 3535846"/>
                <a:gd name="csY1365" fmla="*/ 1404631 h 2132337"/>
                <a:gd name="csX1366" fmla="*/ 2835355 w 3535846"/>
                <a:gd name="csY1366" fmla="*/ 1395466 h 2132337"/>
                <a:gd name="csX1367" fmla="*/ 2833765 w 3535846"/>
                <a:gd name="csY1367" fmla="*/ 1390883 h 2132337"/>
                <a:gd name="csX1368" fmla="*/ 2832269 w 3535846"/>
                <a:gd name="csY1368" fmla="*/ 1386300 h 2132337"/>
                <a:gd name="csX1369" fmla="*/ 2831520 w 3535846"/>
                <a:gd name="csY1369" fmla="*/ 1380221 h 2132337"/>
                <a:gd name="csX1370" fmla="*/ 2833017 w 3535846"/>
                <a:gd name="csY1370" fmla="*/ 1371056 h 2132337"/>
                <a:gd name="csX1371" fmla="*/ 2831520 w 3535846"/>
                <a:gd name="csY1371" fmla="*/ 1362639 h 2132337"/>
                <a:gd name="csX1372" fmla="*/ 2830772 w 3535846"/>
                <a:gd name="csY1372" fmla="*/ 1349639 h 2132337"/>
                <a:gd name="csX1373" fmla="*/ 2821607 w 3535846"/>
                <a:gd name="csY1373" fmla="*/ 1332898 h 2132337"/>
                <a:gd name="csX1374" fmla="*/ 2818708 w 3535846"/>
                <a:gd name="csY1374" fmla="*/ 1329999 h 2132337"/>
                <a:gd name="csX1375" fmla="*/ 2776716 w 3535846"/>
                <a:gd name="csY1375" fmla="*/ 1289503 h 2132337"/>
                <a:gd name="csX1376" fmla="*/ 2766615 w 3535846"/>
                <a:gd name="csY1376" fmla="*/ 1270612 h 2132337"/>
                <a:gd name="csX1377" fmla="*/ 2768112 w 3535846"/>
                <a:gd name="csY1377" fmla="*/ 1270331 h 2132337"/>
                <a:gd name="csX1378" fmla="*/ 2768579 w 3535846"/>
                <a:gd name="csY1378" fmla="*/ 1270705 h 2132337"/>
                <a:gd name="csX1379" fmla="*/ 2771572 w 3535846"/>
                <a:gd name="csY1379" fmla="*/ 1270892 h 2132337"/>
                <a:gd name="csX1380" fmla="*/ 2778960 w 3535846"/>
                <a:gd name="csY1380" fmla="*/ 1272108 h 2132337"/>
                <a:gd name="csX1381" fmla="*/ 2786629 w 3535846"/>
                <a:gd name="csY1381" fmla="*/ 1271360 h 2132337"/>
                <a:gd name="csX1382" fmla="*/ 2796543 w 3535846"/>
                <a:gd name="csY1382" fmla="*/ 1269864 h 2132337"/>
                <a:gd name="csX1383" fmla="*/ 2804212 w 3535846"/>
                <a:gd name="csY1383" fmla="*/ 1268367 h 2132337"/>
                <a:gd name="csX1384" fmla="*/ 2814125 w 3535846"/>
                <a:gd name="csY1384" fmla="*/ 1268367 h 2132337"/>
                <a:gd name="csX1385" fmla="*/ 2824039 w 3535846"/>
                <a:gd name="csY1385" fmla="*/ 1272950 h 2132337"/>
                <a:gd name="csX1386" fmla="*/ 2834700 w 3535846"/>
                <a:gd name="csY1386" fmla="*/ 1279029 h 2132337"/>
                <a:gd name="csX1387" fmla="*/ 2847700 w 3535846"/>
                <a:gd name="csY1387" fmla="*/ 1283612 h 2132337"/>
                <a:gd name="csX1388" fmla="*/ 2859110 w 3535846"/>
                <a:gd name="csY1388" fmla="*/ 1285950 h 2132337"/>
                <a:gd name="csX1389" fmla="*/ 2871268 w 3535846"/>
                <a:gd name="csY1389" fmla="*/ 1289036 h 2132337"/>
                <a:gd name="csX1390" fmla="*/ 2878937 w 3535846"/>
                <a:gd name="csY1390" fmla="*/ 1282209 h 2132337"/>
                <a:gd name="csX1391" fmla="*/ 2889599 w 3535846"/>
                <a:gd name="csY1391" fmla="*/ 1275381 h 2132337"/>
                <a:gd name="csX1392" fmla="*/ 2904843 w 3535846"/>
                <a:gd name="csY1392" fmla="*/ 1266216 h 2132337"/>
                <a:gd name="csX1393" fmla="*/ 2917001 w 3535846"/>
                <a:gd name="csY1393" fmla="*/ 1256303 h 2132337"/>
                <a:gd name="csX1394" fmla="*/ 2936828 w 3535846"/>
                <a:gd name="csY1394" fmla="*/ 1252188 h 2132337"/>
                <a:gd name="csX1395" fmla="*/ 2938792 w 3535846"/>
                <a:gd name="csY1395" fmla="*/ 1250878 h 2132337"/>
                <a:gd name="csX1396" fmla="*/ 2943375 w 3535846"/>
                <a:gd name="csY1396" fmla="*/ 1247698 h 2132337"/>
                <a:gd name="csX1397" fmla="*/ 2947303 w 3535846"/>
                <a:gd name="csY1397" fmla="*/ 1249382 h 2132337"/>
                <a:gd name="csX1398" fmla="*/ 2953569 w 3535846"/>
                <a:gd name="csY1398" fmla="*/ 1252468 h 2132337"/>
                <a:gd name="csX1399" fmla="*/ 2959554 w 3535846"/>
                <a:gd name="csY1399" fmla="*/ 1255928 h 2132337"/>
                <a:gd name="csX1400" fmla="*/ 2960864 w 3535846"/>
                <a:gd name="csY1400" fmla="*/ 1256770 h 2132337"/>
                <a:gd name="csX1401" fmla="*/ 2964418 w 3535846"/>
                <a:gd name="csY1401" fmla="*/ 1260137 h 2132337"/>
                <a:gd name="csX1402" fmla="*/ 2969187 w 3535846"/>
                <a:gd name="csY1402" fmla="*/ 1264439 h 2132337"/>
                <a:gd name="csX1403" fmla="*/ 2973864 w 3535846"/>
                <a:gd name="csY1403" fmla="*/ 1268274 h 2132337"/>
                <a:gd name="csX1404" fmla="*/ 2981158 w 3535846"/>
                <a:gd name="csY1404" fmla="*/ 1274914 h 2132337"/>
                <a:gd name="csX1405" fmla="*/ 2988921 w 3535846"/>
                <a:gd name="csY1405" fmla="*/ 1277439 h 2132337"/>
                <a:gd name="csX1406" fmla="*/ 2994813 w 3535846"/>
                <a:gd name="csY1406" fmla="*/ 1280245 h 2132337"/>
                <a:gd name="csX1407" fmla="*/ 3000518 w 3535846"/>
                <a:gd name="csY1407" fmla="*/ 1282396 h 2132337"/>
                <a:gd name="csX1408" fmla="*/ 3004352 w 3535846"/>
                <a:gd name="csY1408" fmla="*/ 1283892 h 2132337"/>
                <a:gd name="csX1409" fmla="*/ 3009590 w 3535846"/>
                <a:gd name="csY1409" fmla="*/ 1285763 h 2132337"/>
                <a:gd name="csX1410" fmla="*/ 3014266 w 3535846"/>
                <a:gd name="csY1410" fmla="*/ 1289690 h 2132337"/>
                <a:gd name="csX1411" fmla="*/ 3022589 w 3535846"/>
                <a:gd name="csY1411" fmla="*/ 1295489 h 2132337"/>
                <a:gd name="csX1412" fmla="*/ 3027172 w 3535846"/>
                <a:gd name="csY1412" fmla="*/ 1296798 h 2132337"/>
                <a:gd name="csX1413" fmla="*/ 3030071 w 3535846"/>
                <a:gd name="csY1413" fmla="*/ 1299417 h 2132337"/>
                <a:gd name="csX1414" fmla="*/ 3038488 w 3535846"/>
                <a:gd name="csY1414" fmla="*/ 1306244 h 2132337"/>
                <a:gd name="csX1415" fmla="*/ 3057287 w 3535846"/>
                <a:gd name="csY1415" fmla="*/ 1290813 h 2132337"/>
                <a:gd name="csX1416" fmla="*/ 3057754 w 3535846"/>
                <a:gd name="csY1416" fmla="*/ 1291093 h 2132337"/>
                <a:gd name="csX1417" fmla="*/ 3058409 w 3535846"/>
                <a:gd name="csY1417" fmla="*/ 1290906 h 2132337"/>
                <a:gd name="csX1418" fmla="*/ 3058876 w 3535846"/>
                <a:gd name="csY1418" fmla="*/ 1290626 h 2132337"/>
                <a:gd name="csX1419" fmla="*/ 3059251 w 3535846"/>
                <a:gd name="csY1419" fmla="*/ 1290252 h 2132337"/>
                <a:gd name="csX1420" fmla="*/ 3059251 w 3535846"/>
                <a:gd name="csY1420" fmla="*/ 1289971 h 2132337"/>
                <a:gd name="csX1421" fmla="*/ 3058876 w 3535846"/>
                <a:gd name="csY1421" fmla="*/ 1289597 h 2132337"/>
                <a:gd name="csX1422" fmla="*/ 3059812 w 3535846"/>
                <a:gd name="csY1422" fmla="*/ 1289597 h 2132337"/>
                <a:gd name="csX1423" fmla="*/ 3060186 w 3535846"/>
                <a:gd name="csY1423" fmla="*/ 1289410 h 2132337"/>
                <a:gd name="csX1424" fmla="*/ 3061121 w 3535846"/>
                <a:gd name="csY1424" fmla="*/ 1289410 h 2132337"/>
                <a:gd name="csX1425" fmla="*/ 3062617 w 3535846"/>
                <a:gd name="csY1425" fmla="*/ 1283518 h 2132337"/>
                <a:gd name="csX1426" fmla="*/ 3062991 w 3535846"/>
                <a:gd name="csY1426" fmla="*/ 1282676 h 2132337"/>
                <a:gd name="csX1427" fmla="*/ 3065517 w 3535846"/>
                <a:gd name="csY1427" fmla="*/ 1266777 h 2132337"/>
                <a:gd name="csX1428" fmla="*/ 3064301 w 3535846"/>
                <a:gd name="csY1428" fmla="*/ 1265561 h 2132337"/>
                <a:gd name="csX1429" fmla="*/ 3058876 w 3535846"/>
                <a:gd name="csY1429" fmla="*/ 1259576 h 2132337"/>
                <a:gd name="csX1430" fmla="*/ 3054575 w 3535846"/>
                <a:gd name="csY1430" fmla="*/ 1254900 h 2132337"/>
                <a:gd name="csX1431" fmla="*/ 3052798 w 3535846"/>
                <a:gd name="csY1431" fmla="*/ 1253029 h 2132337"/>
                <a:gd name="csX1432" fmla="*/ 3050553 w 3535846"/>
                <a:gd name="csY1432" fmla="*/ 1251159 h 2132337"/>
                <a:gd name="csX1433" fmla="*/ 3071315 w 3535846"/>
                <a:gd name="csY1433" fmla="*/ 1235073 h 2132337"/>
                <a:gd name="csX1434" fmla="*/ 3100588 w 3535846"/>
                <a:gd name="csY1434" fmla="*/ 1241245 h 2132337"/>
                <a:gd name="csX1435" fmla="*/ 3117048 w 3535846"/>
                <a:gd name="csY1435" fmla="*/ 1223289 h 2132337"/>
                <a:gd name="csX1436" fmla="*/ 3125652 w 3535846"/>
                <a:gd name="csY1436" fmla="*/ 1214685 h 2132337"/>
                <a:gd name="csX1437" fmla="*/ 3146040 w 3535846"/>
                <a:gd name="csY1437" fmla="*/ 1217397 h 2132337"/>
                <a:gd name="csX1438" fmla="*/ 3166709 w 3535846"/>
                <a:gd name="csY1438" fmla="*/ 1215526 h 2132337"/>
                <a:gd name="csX1439" fmla="*/ 3197852 w 3535846"/>
                <a:gd name="csY1439" fmla="*/ 1214778 h 2132337"/>
                <a:gd name="csX1440" fmla="*/ 3219176 w 3535846"/>
                <a:gd name="csY1440" fmla="*/ 1200001 h 2132337"/>
                <a:gd name="csX1441" fmla="*/ 3230679 w 3535846"/>
                <a:gd name="csY1441" fmla="*/ 1185879 h 2132337"/>
                <a:gd name="csX1442" fmla="*/ 3232643 w 3535846"/>
                <a:gd name="csY1442" fmla="*/ 1185599 h 2132337"/>
                <a:gd name="csX1443" fmla="*/ 3245082 w 3535846"/>
                <a:gd name="csY1443" fmla="*/ 1172693 h 2132337"/>
                <a:gd name="csX1444" fmla="*/ 3255837 w 3535846"/>
                <a:gd name="csY1444" fmla="*/ 1169793 h 2132337"/>
                <a:gd name="csX1445" fmla="*/ 3270894 w 3535846"/>
                <a:gd name="csY1445" fmla="*/ 1170728 h 2132337"/>
                <a:gd name="csX1446" fmla="*/ 3282304 w 3535846"/>
                <a:gd name="csY1446" fmla="*/ 1170728 h 2132337"/>
                <a:gd name="csX1447" fmla="*/ 3287729 w 3535846"/>
                <a:gd name="csY1447" fmla="*/ 1174002 h 2132337"/>
                <a:gd name="csX1448" fmla="*/ 3288477 w 3535846"/>
                <a:gd name="csY1448" fmla="*/ 1174002 h 2132337"/>
                <a:gd name="csX1449" fmla="*/ 3291563 w 3535846"/>
                <a:gd name="csY1449" fmla="*/ 1175779 h 2132337"/>
                <a:gd name="csX1450" fmla="*/ 3291844 w 3535846"/>
                <a:gd name="csY1450" fmla="*/ 1175779 h 2132337"/>
                <a:gd name="csX1451" fmla="*/ 3292218 w 3535846"/>
                <a:gd name="csY1451" fmla="*/ 1176059 h 2132337"/>
                <a:gd name="csX1452" fmla="*/ 3296613 w 3535846"/>
                <a:gd name="csY1452" fmla="*/ 1177649 h 2132337"/>
                <a:gd name="csX1453" fmla="*/ 3305779 w 3535846"/>
                <a:gd name="csY1453" fmla="*/ 1182887 h 2132337"/>
                <a:gd name="csX1454" fmla="*/ 3308397 w 3535846"/>
                <a:gd name="csY1454" fmla="*/ 1182325 h 2132337"/>
                <a:gd name="csX1455" fmla="*/ 3329627 w 3535846"/>
                <a:gd name="csY1455" fmla="*/ 1183822 h 2132337"/>
                <a:gd name="csX1456" fmla="*/ 3339728 w 3535846"/>
                <a:gd name="csY1456" fmla="*/ 1184664 h 2132337"/>
                <a:gd name="csX1457" fmla="*/ 3351044 w 3535846"/>
                <a:gd name="csY1457" fmla="*/ 1185318 h 2132337"/>
                <a:gd name="csX1458" fmla="*/ 3410618 w 3535846"/>
                <a:gd name="csY1458" fmla="*/ 1189714 h 2132337"/>
                <a:gd name="csX1459" fmla="*/ 3411367 w 3535846"/>
                <a:gd name="csY1459" fmla="*/ 1189527 h 2132337"/>
                <a:gd name="csX1460" fmla="*/ 3419597 w 3535846"/>
                <a:gd name="csY1460" fmla="*/ 1190181 h 2132337"/>
                <a:gd name="csX1461" fmla="*/ 3428949 w 3535846"/>
                <a:gd name="csY1461" fmla="*/ 1191117 h 2132337"/>
                <a:gd name="csX1462" fmla="*/ 3440546 w 3535846"/>
                <a:gd name="csY1462" fmla="*/ 1221512 h 2132337"/>
                <a:gd name="csX1463" fmla="*/ 3440546 w 3535846"/>
                <a:gd name="csY1463" fmla="*/ 1222260 h 2132337"/>
                <a:gd name="csX1464" fmla="*/ 3439330 w 3535846"/>
                <a:gd name="csY1464" fmla="*/ 1225720 h 2132337"/>
                <a:gd name="csX1465" fmla="*/ 3451021 w 3535846"/>
                <a:gd name="csY1465" fmla="*/ 1228152 h 2132337"/>
                <a:gd name="csX1466" fmla="*/ 3454575 w 3535846"/>
                <a:gd name="csY1466" fmla="*/ 1228526 h 2132337"/>
                <a:gd name="csX1467" fmla="*/ 3463833 w 3535846"/>
                <a:gd name="csY1467" fmla="*/ 1236569 h 2132337"/>
                <a:gd name="csX1468" fmla="*/ 3470286 w 3535846"/>
                <a:gd name="csY1468" fmla="*/ 1243677 h 2132337"/>
                <a:gd name="csX1469" fmla="*/ 3478797 w 3535846"/>
                <a:gd name="csY1469" fmla="*/ 1238907 h 2132337"/>
                <a:gd name="csX1470" fmla="*/ 3517329 w 3535846"/>
                <a:gd name="csY1470" fmla="*/ 1234699 h 2132337"/>
                <a:gd name="csX1471" fmla="*/ 3524905 w 3535846"/>
                <a:gd name="csY1471" fmla="*/ 1230209 h 2132337"/>
                <a:gd name="csX1472" fmla="*/ 3535379 w 3535846"/>
                <a:gd name="csY1472" fmla="*/ 1220857 h 2132337"/>
                <a:gd name="csX1473" fmla="*/ 3535847 w 3535846"/>
                <a:gd name="csY1473" fmla="*/ 1220483 h 2132337"/>
                <a:gd name="csX1474" fmla="*/ 3535566 w 3535846"/>
                <a:gd name="csY1474" fmla="*/ 1219361 h 2132337"/>
                <a:gd name="csX1475" fmla="*/ 3535005 w 3535846"/>
                <a:gd name="csY1475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</a:cxnLst>
              <a:rect l="l" t="t" r="r" b="b"/>
              <a:pathLst>
                <a:path w="3535846" h="2132337">
                  <a:moveTo>
                    <a:pt x="2540195" y="574983"/>
                  </a:moveTo>
                  <a:lnTo>
                    <a:pt x="2539259" y="574983"/>
                  </a:lnTo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A699F0DF-F2C8-3158-F360-72CE48726B5B}"/>
                </a:ext>
              </a:extLst>
            </p:cNvPr>
            <p:cNvSpPr>
              <a:spLocks/>
            </p:cNvSpPr>
            <p:nvPr/>
          </p:nvSpPr>
          <p:spPr>
            <a:xfrm>
              <a:off x="5275539" y="389288"/>
              <a:ext cx="137354" cy="216312"/>
            </a:xfrm>
            <a:custGeom>
              <a:avLst/>
              <a:gdLst>
                <a:gd name="csX0" fmla="*/ 9330 w 137354"/>
                <a:gd name="csY0" fmla="*/ 128091 h 216312"/>
                <a:gd name="csX1" fmla="*/ 15035 w 137354"/>
                <a:gd name="csY1" fmla="*/ 151285 h 216312"/>
                <a:gd name="csX2" fmla="*/ 16251 w 137354"/>
                <a:gd name="csY2" fmla="*/ 158393 h 216312"/>
                <a:gd name="csX3" fmla="*/ 22517 w 137354"/>
                <a:gd name="csY3" fmla="*/ 163630 h 216312"/>
                <a:gd name="csX4" fmla="*/ 31962 w 137354"/>
                <a:gd name="csY4" fmla="*/ 172234 h 216312"/>
                <a:gd name="csX5" fmla="*/ 45243 w 137354"/>
                <a:gd name="csY5" fmla="*/ 187572 h 216312"/>
                <a:gd name="csX6" fmla="*/ 59646 w 137354"/>
                <a:gd name="csY6" fmla="*/ 196550 h 216312"/>
                <a:gd name="csX7" fmla="*/ 68904 w 137354"/>
                <a:gd name="csY7" fmla="*/ 205903 h 216312"/>
                <a:gd name="csX8" fmla="*/ 76760 w 137354"/>
                <a:gd name="csY8" fmla="*/ 207119 h 216312"/>
                <a:gd name="csX9" fmla="*/ 85458 w 137354"/>
                <a:gd name="csY9" fmla="*/ 213478 h 216312"/>
                <a:gd name="csX10" fmla="*/ 91631 w 137354"/>
                <a:gd name="csY10" fmla="*/ 210953 h 216312"/>
                <a:gd name="csX11" fmla="*/ 103227 w 137354"/>
                <a:gd name="csY11" fmla="*/ 216097 h 216312"/>
                <a:gd name="csX12" fmla="*/ 108558 w 137354"/>
                <a:gd name="csY12" fmla="*/ 211234 h 216312"/>
                <a:gd name="csX13" fmla="*/ 115853 w 137354"/>
                <a:gd name="csY13" fmla="*/ 211234 h 216312"/>
                <a:gd name="csX14" fmla="*/ 127357 w 137354"/>
                <a:gd name="csY14" fmla="*/ 210579 h 216312"/>
                <a:gd name="csX15" fmla="*/ 135961 w 137354"/>
                <a:gd name="csY15" fmla="*/ 205248 h 216312"/>
                <a:gd name="csX16" fmla="*/ 134090 w 137354"/>
                <a:gd name="csY16" fmla="*/ 199169 h 216312"/>
                <a:gd name="csX17" fmla="*/ 119500 w 137354"/>
                <a:gd name="csY17" fmla="*/ 174853 h 216312"/>
                <a:gd name="csX18" fmla="*/ 115292 w 137354"/>
                <a:gd name="csY18" fmla="*/ 154371 h 216312"/>
                <a:gd name="csX19" fmla="*/ 114263 w 137354"/>
                <a:gd name="csY19" fmla="*/ 143429 h 216312"/>
                <a:gd name="csX20" fmla="*/ 105098 w 137354"/>
                <a:gd name="csY20" fmla="*/ 114717 h 216312"/>
                <a:gd name="csX21" fmla="*/ 92098 w 137354"/>
                <a:gd name="csY21" fmla="*/ 82358 h 216312"/>
                <a:gd name="csX22" fmla="*/ 84616 w 137354"/>
                <a:gd name="csY22" fmla="*/ 60100 h 216312"/>
                <a:gd name="csX23" fmla="*/ 68904 w 137354"/>
                <a:gd name="csY23" fmla="*/ 40366 h 216312"/>
                <a:gd name="csX24" fmla="*/ 62825 w 137354"/>
                <a:gd name="csY24" fmla="*/ 13338 h 216312"/>
                <a:gd name="csX25" fmla="*/ 58710 w 137354"/>
                <a:gd name="csY25" fmla="*/ 5949 h 216312"/>
                <a:gd name="csX26" fmla="*/ 54315 w 137354"/>
                <a:gd name="csY26" fmla="*/ 151 h 216312"/>
                <a:gd name="csX27" fmla="*/ 42624 w 137354"/>
                <a:gd name="csY27" fmla="*/ 24561 h 216312"/>
                <a:gd name="csX28" fmla="*/ 31962 w 137354"/>
                <a:gd name="csY28" fmla="*/ 42517 h 216312"/>
                <a:gd name="csX29" fmla="*/ 27474 w 137354"/>
                <a:gd name="csY29" fmla="*/ 65056 h 216312"/>
                <a:gd name="csX30" fmla="*/ 15502 w 137354"/>
                <a:gd name="csY30" fmla="*/ 82919 h 216312"/>
                <a:gd name="csX31" fmla="*/ 18214 w 137354"/>
                <a:gd name="csY31" fmla="*/ 89092 h 216312"/>
                <a:gd name="csX32" fmla="*/ 12323 w 137354"/>
                <a:gd name="csY32" fmla="*/ 99660 h 216312"/>
                <a:gd name="csX33" fmla="*/ 71 w 137354"/>
                <a:gd name="csY33" fmla="*/ 115466 h 216312"/>
                <a:gd name="csX34" fmla="*/ 9330 w 137354"/>
                <a:gd name="csY34" fmla="*/ 128185 h 216312"/>
                <a:gd name="csX35" fmla="*/ 9330 w 137354"/>
                <a:gd name="csY35" fmla="*/ 128091 h 216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137354" h="216312">
                  <a:moveTo>
                    <a:pt x="9330" y="128091"/>
                  </a:moveTo>
                  <a:cubicBezTo>
                    <a:pt x="11200" y="135573"/>
                    <a:pt x="12136" y="144177"/>
                    <a:pt x="15035" y="151285"/>
                  </a:cubicBezTo>
                  <a:cubicBezTo>
                    <a:pt x="15970" y="153530"/>
                    <a:pt x="15128" y="156242"/>
                    <a:pt x="16251" y="158393"/>
                  </a:cubicBezTo>
                  <a:cubicBezTo>
                    <a:pt x="17466" y="160637"/>
                    <a:pt x="20927" y="161853"/>
                    <a:pt x="22517" y="163630"/>
                  </a:cubicBezTo>
                  <a:cubicBezTo>
                    <a:pt x="27193" y="168867"/>
                    <a:pt x="24574" y="172608"/>
                    <a:pt x="31962" y="172234"/>
                  </a:cubicBezTo>
                  <a:cubicBezTo>
                    <a:pt x="37200" y="171954"/>
                    <a:pt x="38977" y="185328"/>
                    <a:pt x="45243" y="187572"/>
                  </a:cubicBezTo>
                  <a:cubicBezTo>
                    <a:pt x="50200" y="189349"/>
                    <a:pt x="55063" y="193838"/>
                    <a:pt x="59646" y="196550"/>
                  </a:cubicBezTo>
                  <a:cubicBezTo>
                    <a:pt x="63293" y="198795"/>
                    <a:pt x="65350" y="204126"/>
                    <a:pt x="68904" y="205903"/>
                  </a:cubicBezTo>
                  <a:cubicBezTo>
                    <a:pt x="71429" y="207212"/>
                    <a:pt x="74235" y="205903"/>
                    <a:pt x="76760" y="207119"/>
                  </a:cubicBezTo>
                  <a:cubicBezTo>
                    <a:pt x="79379" y="208334"/>
                    <a:pt x="82372" y="213291"/>
                    <a:pt x="85458" y="213478"/>
                  </a:cubicBezTo>
                  <a:cubicBezTo>
                    <a:pt x="87142" y="213572"/>
                    <a:pt x="87983" y="210298"/>
                    <a:pt x="91631" y="210953"/>
                  </a:cubicBezTo>
                  <a:cubicBezTo>
                    <a:pt x="94997" y="211608"/>
                    <a:pt x="98925" y="217500"/>
                    <a:pt x="103227" y="216097"/>
                  </a:cubicBezTo>
                  <a:cubicBezTo>
                    <a:pt x="105378" y="215442"/>
                    <a:pt x="104631" y="210579"/>
                    <a:pt x="108558" y="211234"/>
                  </a:cubicBezTo>
                  <a:cubicBezTo>
                    <a:pt x="111177" y="211608"/>
                    <a:pt x="113608" y="212730"/>
                    <a:pt x="115853" y="211234"/>
                  </a:cubicBezTo>
                  <a:cubicBezTo>
                    <a:pt x="119594" y="208802"/>
                    <a:pt x="123242" y="211140"/>
                    <a:pt x="127357" y="210579"/>
                  </a:cubicBezTo>
                  <a:cubicBezTo>
                    <a:pt x="132126" y="209924"/>
                    <a:pt x="132968" y="207960"/>
                    <a:pt x="135961" y="205248"/>
                  </a:cubicBezTo>
                  <a:cubicBezTo>
                    <a:pt x="139234" y="202349"/>
                    <a:pt x="135961" y="201414"/>
                    <a:pt x="134090" y="199169"/>
                  </a:cubicBezTo>
                  <a:cubicBezTo>
                    <a:pt x="127637" y="191126"/>
                    <a:pt x="121745" y="185141"/>
                    <a:pt x="119500" y="174853"/>
                  </a:cubicBezTo>
                  <a:cubicBezTo>
                    <a:pt x="118004" y="168026"/>
                    <a:pt x="116601" y="161199"/>
                    <a:pt x="115292" y="154371"/>
                  </a:cubicBezTo>
                  <a:cubicBezTo>
                    <a:pt x="114263" y="149134"/>
                    <a:pt x="116788" y="148479"/>
                    <a:pt x="114263" y="143429"/>
                  </a:cubicBezTo>
                  <a:cubicBezTo>
                    <a:pt x="109868" y="134544"/>
                    <a:pt x="108278" y="124070"/>
                    <a:pt x="105098" y="114717"/>
                  </a:cubicBezTo>
                  <a:cubicBezTo>
                    <a:pt x="101544" y="104056"/>
                    <a:pt x="92566" y="93487"/>
                    <a:pt x="92098" y="82358"/>
                  </a:cubicBezTo>
                  <a:cubicBezTo>
                    <a:pt x="91631" y="74035"/>
                    <a:pt x="89947" y="67020"/>
                    <a:pt x="84616" y="60100"/>
                  </a:cubicBezTo>
                  <a:cubicBezTo>
                    <a:pt x="79379" y="53272"/>
                    <a:pt x="72271" y="48783"/>
                    <a:pt x="68904" y="40366"/>
                  </a:cubicBezTo>
                  <a:cubicBezTo>
                    <a:pt x="65350" y="31762"/>
                    <a:pt x="66379" y="21848"/>
                    <a:pt x="62825" y="13338"/>
                  </a:cubicBezTo>
                  <a:cubicBezTo>
                    <a:pt x="61797" y="10719"/>
                    <a:pt x="59832" y="8568"/>
                    <a:pt x="58710" y="5949"/>
                  </a:cubicBezTo>
                  <a:cubicBezTo>
                    <a:pt x="56559" y="1086"/>
                    <a:pt x="62825" y="2115"/>
                    <a:pt x="54315" y="151"/>
                  </a:cubicBezTo>
                  <a:cubicBezTo>
                    <a:pt x="45056" y="-1907"/>
                    <a:pt x="44308" y="17640"/>
                    <a:pt x="42624" y="24561"/>
                  </a:cubicBezTo>
                  <a:cubicBezTo>
                    <a:pt x="40847" y="31949"/>
                    <a:pt x="29344" y="34848"/>
                    <a:pt x="31962" y="42517"/>
                  </a:cubicBezTo>
                  <a:cubicBezTo>
                    <a:pt x="33552" y="47193"/>
                    <a:pt x="29157" y="60100"/>
                    <a:pt x="27474" y="65056"/>
                  </a:cubicBezTo>
                  <a:cubicBezTo>
                    <a:pt x="25135" y="70668"/>
                    <a:pt x="15783" y="76747"/>
                    <a:pt x="15502" y="82919"/>
                  </a:cubicBezTo>
                  <a:cubicBezTo>
                    <a:pt x="15315" y="85819"/>
                    <a:pt x="17934" y="86380"/>
                    <a:pt x="18214" y="89092"/>
                  </a:cubicBezTo>
                  <a:cubicBezTo>
                    <a:pt x="18682" y="93300"/>
                    <a:pt x="14661" y="96574"/>
                    <a:pt x="12323" y="99660"/>
                  </a:cubicBezTo>
                  <a:cubicBezTo>
                    <a:pt x="7647" y="105833"/>
                    <a:pt x="-864" y="106674"/>
                    <a:pt x="71" y="115466"/>
                  </a:cubicBezTo>
                  <a:cubicBezTo>
                    <a:pt x="725" y="121545"/>
                    <a:pt x="7927" y="122573"/>
                    <a:pt x="9330" y="128185"/>
                  </a:cubicBezTo>
                  <a:lnTo>
                    <a:pt x="9330" y="12809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481BCC27-F4F7-5173-73EA-C71070B1E212}"/>
                </a:ext>
              </a:extLst>
            </p:cNvPr>
            <p:cNvSpPr>
              <a:spLocks/>
            </p:cNvSpPr>
            <p:nvPr/>
          </p:nvSpPr>
          <p:spPr>
            <a:xfrm>
              <a:off x="6042341" y="244101"/>
              <a:ext cx="116907" cy="123079"/>
            </a:xfrm>
            <a:custGeom>
              <a:avLst/>
              <a:gdLst>
                <a:gd name="csX0" fmla="*/ 7177 w 116907"/>
                <a:gd name="csY0" fmla="*/ 14312 h 123079"/>
                <a:gd name="csX1" fmla="*/ 22421 w 116907"/>
                <a:gd name="csY1" fmla="*/ 20952 h 123079"/>
                <a:gd name="csX2" fmla="*/ 26256 w 116907"/>
                <a:gd name="csY2" fmla="*/ 33484 h 123079"/>
                <a:gd name="csX3" fmla="*/ 34205 w 116907"/>
                <a:gd name="csY3" fmla="*/ 32269 h 123079"/>
                <a:gd name="csX4" fmla="*/ 40097 w 116907"/>
                <a:gd name="csY4" fmla="*/ 36103 h 123079"/>
                <a:gd name="csX5" fmla="*/ 41967 w 116907"/>
                <a:gd name="csY5" fmla="*/ 41715 h 123079"/>
                <a:gd name="csX6" fmla="*/ 38601 w 116907"/>
                <a:gd name="csY6" fmla="*/ 43211 h 123079"/>
                <a:gd name="csX7" fmla="*/ 53097 w 116907"/>
                <a:gd name="csY7" fmla="*/ 64347 h 123079"/>
                <a:gd name="csX8" fmla="*/ 34860 w 116907"/>
                <a:gd name="csY8" fmla="*/ 54808 h 123079"/>
                <a:gd name="csX9" fmla="*/ 50759 w 116907"/>
                <a:gd name="csY9" fmla="*/ 75664 h 123079"/>
                <a:gd name="csX10" fmla="*/ 41125 w 116907"/>
                <a:gd name="csY10" fmla="*/ 75196 h 123079"/>
                <a:gd name="csX11" fmla="*/ 40752 w 116907"/>
                <a:gd name="csY11" fmla="*/ 79872 h 123079"/>
                <a:gd name="csX12" fmla="*/ 27471 w 116907"/>
                <a:gd name="csY12" fmla="*/ 85951 h 123079"/>
                <a:gd name="csX13" fmla="*/ 25414 w 116907"/>
                <a:gd name="csY13" fmla="*/ 92311 h 123079"/>
                <a:gd name="csX14" fmla="*/ 20925 w 116907"/>
                <a:gd name="csY14" fmla="*/ 93153 h 123079"/>
                <a:gd name="csX15" fmla="*/ 33644 w 116907"/>
                <a:gd name="csY15" fmla="*/ 123079 h 123079"/>
                <a:gd name="csX16" fmla="*/ 32334 w 116907"/>
                <a:gd name="csY16" fmla="*/ 110734 h 123079"/>
                <a:gd name="csX17" fmla="*/ 37385 w 116907"/>
                <a:gd name="csY17" fmla="*/ 104375 h 123079"/>
                <a:gd name="csX18" fmla="*/ 50291 w 116907"/>
                <a:gd name="csY18" fmla="*/ 93901 h 123079"/>
                <a:gd name="csX19" fmla="*/ 60672 w 116907"/>
                <a:gd name="csY19" fmla="*/ 94649 h 123079"/>
                <a:gd name="csX20" fmla="*/ 63945 w 116907"/>
                <a:gd name="csY20" fmla="*/ 98951 h 123079"/>
                <a:gd name="csX21" fmla="*/ 68341 w 116907"/>
                <a:gd name="csY21" fmla="*/ 98951 h 123079"/>
                <a:gd name="csX22" fmla="*/ 94154 w 116907"/>
                <a:gd name="csY22" fmla="*/ 108023 h 123079"/>
                <a:gd name="csX23" fmla="*/ 111455 w 116907"/>
                <a:gd name="csY23" fmla="*/ 117935 h 123079"/>
                <a:gd name="csX24" fmla="*/ 111455 w 116907"/>
                <a:gd name="csY24" fmla="*/ 93246 h 123079"/>
                <a:gd name="csX25" fmla="*/ 109024 w 116907"/>
                <a:gd name="csY25" fmla="*/ 87073 h 123079"/>
                <a:gd name="csX26" fmla="*/ 106405 w 116907"/>
                <a:gd name="csY26" fmla="*/ 81649 h 123079"/>
                <a:gd name="csX27" fmla="*/ 94902 w 116907"/>
                <a:gd name="csY27" fmla="*/ 71081 h 123079"/>
                <a:gd name="csX28" fmla="*/ 80686 w 116907"/>
                <a:gd name="csY28" fmla="*/ 47045 h 123079"/>
                <a:gd name="csX29" fmla="*/ 81434 w 116907"/>
                <a:gd name="csY29" fmla="*/ 42276 h 123079"/>
                <a:gd name="csX30" fmla="*/ 75262 w 116907"/>
                <a:gd name="csY30" fmla="*/ 43398 h 123079"/>
                <a:gd name="csX31" fmla="*/ 70679 w 116907"/>
                <a:gd name="csY31" fmla="*/ 38067 h 123079"/>
                <a:gd name="csX32" fmla="*/ 71334 w 116907"/>
                <a:gd name="csY32" fmla="*/ 32175 h 123079"/>
                <a:gd name="csX33" fmla="*/ 59363 w 116907"/>
                <a:gd name="csY33" fmla="*/ 29463 h 123079"/>
                <a:gd name="csX34" fmla="*/ 47859 w 116907"/>
                <a:gd name="csY34" fmla="*/ 22355 h 123079"/>
                <a:gd name="csX35" fmla="*/ 38975 w 116907"/>
                <a:gd name="csY35" fmla="*/ 16650 h 123079"/>
                <a:gd name="csX36" fmla="*/ 34392 w 116907"/>
                <a:gd name="csY36" fmla="*/ 11226 h 123079"/>
                <a:gd name="csX37" fmla="*/ 17558 w 116907"/>
                <a:gd name="csY37" fmla="*/ 9355 h 123079"/>
                <a:gd name="csX38" fmla="*/ 13349 w 116907"/>
                <a:gd name="csY38" fmla="*/ 1312 h 123079"/>
                <a:gd name="csX39" fmla="*/ 8673 w 116907"/>
                <a:gd name="csY39" fmla="*/ 2715 h 123079"/>
                <a:gd name="csX40" fmla="*/ 537 w 116907"/>
                <a:gd name="csY40" fmla="*/ 5801 h 123079"/>
                <a:gd name="csX41" fmla="*/ 7457 w 116907"/>
                <a:gd name="csY41" fmla="*/ 14686 h 123079"/>
                <a:gd name="csX42" fmla="*/ 7177 w 116907"/>
                <a:gd name="csY42" fmla="*/ 14312 h 1230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</a:cxnLst>
              <a:rect l="l" t="t" r="r" b="b"/>
              <a:pathLst>
                <a:path w="116907" h="123079">
                  <a:moveTo>
                    <a:pt x="7177" y="14312"/>
                  </a:moveTo>
                  <a:cubicBezTo>
                    <a:pt x="10544" y="19643"/>
                    <a:pt x="20551" y="17679"/>
                    <a:pt x="22421" y="20952"/>
                  </a:cubicBezTo>
                  <a:cubicBezTo>
                    <a:pt x="23544" y="22823"/>
                    <a:pt x="24946" y="33484"/>
                    <a:pt x="26256" y="33484"/>
                  </a:cubicBezTo>
                  <a:cubicBezTo>
                    <a:pt x="29248" y="33484"/>
                    <a:pt x="30277" y="31240"/>
                    <a:pt x="34205" y="32269"/>
                  </a:cubicBezTo>
                  <a:cubicBezTo>
                    <a:pt x="36637" y="32923"/>
                    <a:pt x="38694" y="33859"/>
                    <a:pt x="40097" y="36103"/>
                  </a:cubicBezTo>
                  <a:cubicBezTo>
                    <a:pt x="40939" y="37506"/>
                    <a:pt x="42248" y="40031"/>
                    <a:pt x="41967" y="41715"/>
                  </a:cubicBezTo>
                  <a:cubicBezTo>
                    <a:pt x="41780" y="43398"/>
                    <a:pt x="38601" y="43866"/>
                    <a:pt x="38601" y="43211"/>
                  </a:cubicBezTo>
                  <a:cubicBezTo>
                    <a:pt x="38601" y="51347"/>
                    <a:pt x="52910" y="54434"/>
                    <a:pt x="53097" y="64347"/>
                  </a:cubicBezTo>
                  <a:cubicBezTo>
                    <a:pt x="53190" y="72951"/>
                    <a:pt x="38787" y="48822"/>
                    <a:pt x="34860" y="54808"/>
                  </a:cubicBezTo>
                  <a:cubicBezTo>
                    <a:pt x="32241" y="58736"/>
                    <a:pt x="50759" y="70707"/>
                    <a:pt x="50759" y="75664"/>
                  </a:cubicBezTo>
                  <a:cubicBezTo>
                    <a:pt x="50759" y="80901"/>
                    <a:pt x="44306" y="78095"/>
                    <a:pt x="41125" y="75196"/>
                  </a:cubicBezTo>
                  <a:cubicBezTo>
                    <a:pt x="34579" y="69210"/>
                    <a:pt x="35421" y="76131"/>
                    <a:pt x="40752" y="79872"/>
                  </a:cubicBezTo>
                  <a:cubicBezTo>
                    <a:pt x="44399" y="82491"/>
                    <a:pt x="29248" y="83333"/>
                    <a:pt x="27471" y="85951"/>
                  </a:cubicBezTo>
                  <a:cubicBezTo>
                    <a:pt x="25882" y="88196"/>
                    <a:pt x="29061" y="91563"/>
                    <a:pt x="25414" y="92311"/>
                  </a:cubicBezTo>
                  <a:cubicBezTo>
                    <a:pt x="24105" y="92591"/>
                    <a:pt x="20457" y="90908"/>
                    <a:pt x="20925" y="93153"/>
                  </a:cubicBezTo>
                  <a:cubicBezTo>
                    <a:pt x="22889" y="103347"/>
                    <a:pt x="26536" y="115130"/>
                    <a:pt x="33644" y="123079"/>
                  </a:cubicBezTo>
                  <a:cubicBezTo>
                    <a:pt x="33363" y="118964"/>
                    <a:pt x="32241" y="114849"/>
                    <a:pt x="32334" y="110734"/>
                  </a:cubicBezTo>
                  <a:cubicBezTo>
                    <a:pt x="32615" y="103253"/>
                    <a:pt x="32896" y="106620"/>
                    <a:pt x="37385" y="104375"/>
                  </a:cubicBezTo>
                  <a:cubicBezTo>
                    <a:pt x="42061" y="101944"/>
                    <a:pt x="47298" y="98296"/>
                    <a:pt x="50291" y="93901"/>
                  </a:cubicBezTo>
                  <a:cubicBezTo>
                    <a:pt x="50946" y="96145"/>
                    <a:pt x="57492" y="93433"/>
                    <a:pt x="60672" y="94649"/>
                  </a:cubicBezTo>
                  <a:cubicBezTo>
                    <a:pt x="62543" y="95397"/>
                    <a:pt x="59550" y="98951"/>
                    <a:pt x="63945" y="98951"/>
                  </a:cubicBezTo>
                  <a:cubicBezTo>
                    <a:pt x="65255" y="98951"/>
                    <a:pt x="67219" y="98203"/>
                    <a:pt x="68341" y="98951"/>
                  </a:cubicBezTo>
                  <a:cubicBezTo>
                    <a:pt x="76571" y="104375"/>
                    <a:pt x="84801" y="105872"/>
                    <a:pt x="94154" y="108023"/>
                  </a:cubicBezTo>
                  <a:cubicBezTo>
                    <a:pt x="102384" y="109892"/>
                    <a:pt x="103319" y="130000"/>
                    <a:pt x="111455" y="117935"/>
                  </a:cubicBezTo>
                  <a:cubicBezTo>
                    <a:pt x="117909" y="108397"/>
                    <a:pt x="119498" y="103160"/>
                    <a:pt x="111455" y="93246"/>
                  </a:cubicBezTo>
                  <a:cubicBezTo>
                    <a:pt x="110146" y="91656"/>
                    <a:pt x="109866" y="89037"/>
                    <a:pt x="109024" y="87073"/>
                  </a:cubicBezTo>
                  <a:cubicBezTo>
                    <a:pt x="107528" y="83239"/>
                    <a:pt x="109211" y="84829"/>
                    <a:pt x="106405" y="81649"/>
                  </a:cubicBezTo>
                  <a:cubicBezTo>
                    <a:pt x="103039" y="77815"/>
                    <a:pt x="98175" y="75289"/>
                    <a:pt x="94902" y="71081"/>
                  </a:cubicBezTo>
                  <a:cubicBezTo>
                    <a:pt x="90693" y="65563"/>
                    <a:pt x="80312" y="53592"/>
                    <a:pt x="80686" y="47045"/>
                  </a:cubicBezTo>
                  <a:cubicBezTo>
                    <a:pt x="80780" y="45549"/>
                    <a:pt x="85924" y="42837"/>
                    <a:pt x="81434" y="42276"/>
                  </a:cubicBezTo>
                  <a:cubicBezTo>
                    <a:pt x="79470" y="41995"/>
                    <a:pt x="77320" y="44053"/>
                    <a:pt x="75262" y="43398"/>
                  </a:cubicBezTo>
                  <a:cubicBezTo>
                    <a:pt x="73578" y="42837"/>
                    <a:pt x="71614" y="39563"/>
                    <a:pt x="70679" y="38067"/>
                  </a:cubicBezTo>
                  <a:cubicBezTo>
                    <a:pt x="68341" y="34513"/>
                    <a:pt x="71708" y="35729"/>
                    <a:pt x="71334" y="32175"/>
                  </a:cubicBezTo>
                  <a:cubicBezTo>
                    <a:pt x="70866" y="27686"/>
                    <a:pt x="62636" y="29369"/>
                    <a:pt x="59363" y="29463"/>
                  </a:cubicBezTo>
                  <a:cubicBezTo>
                    <a:pt x="54032" y="29463"/>
                    <a:pt x="51601" y="25815"/>
                    <a:pt x="47859" y="22355"/>
                  </a:cubicBezTo>
                  <a:cubicBezTo>
                    <a:pt x="44118" y="20859"/>
                    <a:pt x="41500" y="19830"/>
                    <a:pt x="38975" y="16650"/>
                  </a:cubicBezTo>
                  <a:cubicBezTo>
                    <a:pt x="38413" y="15996"/>
                    <a:pt x="37104" y="8420"/>
                    <a:pt x="34392" y="11226"/>
                  </a:cubicBezTo>
                  <a:cubicBezTo>
                    <a:pt x="28594" y="17211"/>
                    <a:pt x="23824" y="14780"/>
                    <a:pt x="17558" y="9355"/>
                  </a:cubicBezTo>
                  <a:cubicBezTo>
                    <a:pt x="14378" y="6643"/>
                    <a:pt x="13443" y="5521"/>
                    <a:pt x="13349" y="1312"/>
                  </a:cubicBezTo>
                  <a:cubicBezTo>
                    <a:pt x="13349" y="-2242"/>
                    <a:pt x="9702" y="2528"/>
                    <a:pt x="8673" y="2715"/>
                  </a:cubicBezTo>
                  <a:cubicBezTo>
                    <a:pt x="6148" y="3089"/>
                    <a:pt x="-2175" y="471"/>
                    <a:pt x="537" y="5801"/>
                  </a:cubicBezTo>
                  <a:cubicBezTo>
                    <a:pt x="2126" y="8888"/>
                    <a:pt x="5493" y="11600"/>
                    <a:pt x="7457" y="14686"/>
                  </a:cubicBezTo>
                  <a:lnTo>
                    <a:pt x="7177" y="1431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98D0FA94-5BA3-4794-4122-F28AA930D7FC}"/>
                </a:ext>
              </a:extLst>
            </p:cNvPr>
            <p:cNvSpPr>
              <a:spLocks/>
            </p:cNvSpPr>
            <p:nvPr/>
          </p:nvSpPr>
          <p:spPr>
            <a:xfrm>
              <a:off x="4414351" y="1149033"/>
              <a:ext cx="126141" cy="156297"/>
            </a:xfrm>
            <a:custGeom>
              <a:avLst/>
              <a:gdLst>
                <a:gd name="csX0" fmla="*/ 13842 w 126141"/>
                <a:gd name="csY0" fmla="*/ 50601 h 156297"/>
                <a:gd name="csX1" fmla="*/ 23568 w 126141"/>
                <a:gd name="csY1" fmla="*/ 55651 h 156297"/>
                <a:gd name="csX2" fmla="*/ 29460 w 126141"/>
                <a:gd name="csY2" fmla="*/ 75104 h 156297"/>
                <a:gd name="csX3" fmla="*/ 41525 w 126141"/>
                <a:gd name="csY3" fmla="*/ 80996 h 156297"/>
                <a:gd name="csX4" fmla="*/ 51905 w 126141"/>
                <a:gd name="csY4" fmla="*/ 90629 h 156297"/>
                <a:gd name="csX5" fmla="*/ 53682 w 126141"/>
                <a:gd name="csY5" fmla="*/ 105686 h 156297"/>
                <a:gd name="csX6" fmla="*/ 51344 w 126141"/>
                <a:gd name="csY6" fmla="*/ 111111 h 156297"/>
                <a:gd name="csX7" fmla="*/ 52280 w 126141"/>
                <a:gd name="csY7" fmla="*/ 119809 h 156297"/>
                <a:gd name="csX8" fmla="*/ 50503 w 126141"/>
                <a:gd name="csY8" fmla="*/ 128039 h 156297"/>
                <a:gd name="csX9" fmla="*/ 55272 w 126141"/>
                <a:gd name="csY9" fmla="*/ 133650 h 156297"/>
                <a:gd name="csX10" fmla="*/ 60510 w 126141"/>
                <a:gd name="csY10" fmla="*/ 141132 h 156297"/>
                <a:gd name="csX11" fmla="*/ 67056 w 126141"/>
                <a:gd name="csY11" fmla="*/ 145621 h 156297"/>
                <a:gd name="csX12" fmla="*/ 81740 w 126141"/>
                <a:gd name="csY12" fmla="*/ 145621 h 156297"/>
                <a:gd name="csX13" fmla="*/ 87819 w 126141"/>
                <a:gd name="csY13" fmla="*/ 155067 h 156297"/>
                <a:gd name="csX14" fmla="*/ 100164 w 126141"/>
                <a:gd name="csY14" fmla="*/ 148894 h 156297"/>
                <a:gd name="csX15" fmla="*/ 111761 w 126141"/>
                <a:gd name="csY15" fmla="*/ 150858 h 156297"/>
                <a:gd name="csX16" fmla="*/ 120458 w 126141"/>
                <a:gd name="csY16" fmla="*/ 141600 h 156297"/>
                <a:gd name="csX17" fmla="*/ 120458 w 126141"/>
                <a:gd name="csY17" fmla="*/ 126823 h 156297"/>
                <a:gd name="csX18" fmla="*/ 126070 w 126141"/>
                <a:gd name="csY18" fmla="*/ 121118 h 156297"/>
                <a:gd name="csX19" fmla="*/ 121394 w 126141"/>
                <a:gd name="csY19" fmla="*/ 104471 h 156297"/>
                <a:gd name="csX20" fmla="*/ 121020 w 126141"/>
                <a:gd name="csY20" fmla="*/ 90816 h 156297"/>
                <a:gd name="csX21" fmla="*/ 111199 w 126141"/>
                <a:gd name="csY21" fmla="*/ 67248 h 156297"/>
                <a:gd name="csX22" fmla="*/ 103998 w 126141"/>
                <a:gd name="csY22" fmla="*/ 42558 h 156297"/>
                <a:gd name="csX23" fmla="*/ 65653 w 126141"/>
                <a:gd name="csY23" fmla="*/ 8235 h 156297"/>
                <a:gd name="csX24" fmla="*/ 45078 w 126141"/>
                <a:gd name="csY24" fmla="*/ 566 h 156297"/>
                <a:gd name="csX25" fmla="*/ 27309 w 126141"/>
                <a:gd name="csY25" fmla="*/ 10199 h 156297"/>
                <a:gd name="csX26" fmla="*/ 18798 w 126141"/>
                <a:gd name="csY26" fmla="*/ 33393 h 156297"/>
                <a:gd name="csX27" fmla="*/ 0 w 126141"/>
                <a:gd name="csY27" fmla="*/ 50320 h 156297"/>
                <a:gd name="csX28" fmla="*/ 13842 w 126141"/>
                <a:gd name="csY28" fmla="*/ 50695 h 156297"/>
                <a:gd name="csX29" fmla="*/ 13842 w 126141"/>
                <a:gd name="csY29" fmla="*/ 50601 h 1562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126141" h="156297">
                  <a:moveTo>
                    <a:pt x="13842" y="50601"/>
                  </a:moveTo>
                  <a:cubicBezTo>
                    <a:pt x="17021" y="52471"/>
                    <a:pt x="20669" y="53594"/>
                    <a:pt x="23568" y="55651"/>
                  </a:cubicBezTo>
                  <a:cubicBezTo>
                    <a:pt x="30769" y="60795"/>
                    <a:pt x="25719" y="69212"/>
                    <a:pt x="29460" y="75104"/>
                  </a:cubicBezTo>
                  <a:cubicBezTo>
                    <a:pt x="31424" y="78284"/>
                    <a:pt x="37971" y="79313"/>
                    <a:pt x="41525" y="80996"/>
                  </a:cubicBezTo>
                  <a:cubicBezTo>
                    <a:pt x="45172" y="82773"/>
                    <a:pt x="50129" y="86701"/>
                    <a:pt x="51905" y="90629"/>
                  </a:cubicBezTo>
                  <a:cubicBezTo>
                    <a:pt x="53496" y="94090"/>
                    <a:pt x="54244" y="101945"/>
                    <a:pt x="53682" y="105686"/>
                  </a:cubicBezTo>
                  <a:cubicBezTo>
                    <a:pt x="53215" y="108960"/>
                    <a:pt x="49661" y="106528"/>
                    <a:pt x="51344" y="111111"/>
                  </a:cubicBezTo>
                  <a:cubicBezTo>
                    <a:pt x="52373" y="113823"/>
                    <a:pt x="52747" y="116909"/>
                    <a:pt x="52280" y="119809"/>
                  </a:cubicBezTo>
                  <a:cubicBezTo>
                    <a:pt x="51905" y="122240"/>
                    <a:pt x="48165" y="126449"/>
                    <a:pt x="50503" y="128039"/>
                  </a:cubicBezTo>
                  <a:cubicBezTo>
                    <a:pt x="52747" y="129535"/>
                    <a:pt x="53589" y="131686"/>
                    <a:pt x="55272" y="133650"/>
                  </a:cubicBezTo>
                  <a:cubicBezTo>
                    <a:pt x="56956" y="135708"/>
                    <a:pt x="60603" y="138420"/>
                    <a:pt x="60510" y="141132"/>
                  </a:cubicBezTo>
                  <a:cubicBezTo>
                    <a:pt x="60323" y="146182"/>
                    <a:pt x="62287" y="144966"/>
                    <a:pt x="67056" y="145621"/>
                  </a:cubicBezTo>
                  <a:cubicBezTo>
                    <a:pt x="72200" y="146276"/>
                    <a:pt x="76876" y="147398"/>
                    <a:pt x="81740" y="145621"/>
                  </a:cubicBezTo>
                  <a:cubicBezTo>
                    <a:pt x="85948" y="144031"/>
                    <a:pt x="87351" y="151794"/>
                    <a:pt x="87819" y="155067"/>
                  </a:cubicBezTo>
                  <a:cubicBezTo>
                    <a:pt x="88473" y="159930"/>
                    <a:pt x="96890" y="148801"/>
                    <a:pt x="100164" y="148894"/>
                  </a:cubicBezTo>
                  <a:cubicBezTo>
                    <a:pt x="104372" y="149081"/>
                    <a:pt x="108020" y="148614"/>
                    <a:pt x="111761" y="150858"/>
                  </a:cubicBezTo>
                  <a:cubicBezTo>
                    <a:pt x="122609" y="157124"/>
                    <a:pt x="124199" y="153383"/>
                    <a:pt x="120458" y="141600"/>
                  </a:cubicBezTo>
                  <a:cubicBezTo>
                    <a:pt x="119056" y="137017"/>
                    <a:pt x="116624" y="130938"/>
                    <a:pt x="120458" y="126823"/>
                  </a:cubicBezTo>
                  <a:cubicBezTo>
                    <a:pt x="123638" y="123549"/>
                    <a:pt x="125322" y="126823"/>
                    <a:pt x="126070" y="121118"/>
                  </a:cubicBezTo>
                  <a:cubicBezTo>
                    <a:pt x="126724" y="116535"/>
                    <a:pt x="122703" y="108866"/>
                    <a:pt x="121394" y="104471"/>
                  </a:cubicBezTo>
                  <a:cubicBezTo>
                    <a:pt x="119523" y="98485"/>
                    <a:pt x="119523" y="97269"/>
                    <a:pt x="121020" y="90816"/>
                  </a:cubicBezTo>
                  <a:cubicBezTo>
                    <a:pt x="118868" y="82399"/>
                    <a:pt x="114005" y="75385"/>
                    <a:pt x="111199" y="67248"/>
                  </a:cubicBezTo>
                  <a:cubicBezTo>
                    <a:pt x="108581" y="59766"/>
                    <a:pt x="108394" y="49198"/>
                    <a:pt x="103998" y="42558"/>
                  </a:cubicBezTo>
                  <a:cubicBezTo>
                    <a:pt x="94926" y="28716"/>
                    <a:pt x="79869" y="16652"/>
                    <a:pt x="65653" y="8235"/>
                  </a:cubicBezTo>
                  <a:cubicBezTo>
                    <a:pt x="59200" y="4400"/>
                    <a:pt x="51999" y="2623"/>
                    <a:pt x="45078" y="566"/>
                  </a:cubicBezTo>
                  <a:cubicBezTo>
                    <a:pt x="37035" y="-1772"/>
                    <a:pt x="31424" y="3465"/>
                    <a:pt x="27309" y="10199"/>
                  </a:cubicBezTo>
                  <a:cubicBezTo>
                    <a:pt x="22913" y="17400"/>
                    <a:pt x="22820" y="26285"/>
                    <a:pt x="18798" y="33393"/>
                  </a:cubicBezTo>
                  <a:cubicBezTo>
                    <a:pt x="15057" y="40126"/>
                    <a:pt x="6360" y="46486"/>
                    <a:pt x="0" y="50320"/>
                  </a:cubicBezTo>
                  <a:cubicBezTo>
                    <a:pt x="4209" y="51817"/>
                    <a:pt x="9352" y="47982"/>
                    <a:pt x="13842" y="50695"/>
                  </a:cubicBezTo>
                  <a:lnTo>
                    <a:pt x="13842" y="5060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A86D4721-6662-A806-1742-0FAB3B6D4032}"/>
                </a:ext>
              </a:extLst>
            </p:cNvPr>
            <p:cNvSpPr>
              <a:spLocks/>
            </p:cNvSpPr>
            <p:nvPr/>
          </p:nvSpPr>
          <p:spPr>
            <a:xfrm>
              <a:off x="4302666" y="1184140"/>
              <a:ext cx="138430" cy="155484"/>
            </a:xfrm>
            <a:custGeom>
              <a:avLst/>
              <a:gdLst>
                <a:gd name="csX0" fmla="*/ 11989 w 138430"/>
                <a:gd name="csY0" fmla="*/ 24472 h 155484"/>
                <a:gd name="csX1" fmla="*/ 13205 w 138430"/>
                <a:gd name="csY1" fmla="*/ 31861 h 155484"/>
                <a:gd name="csX2" fmla="*/ 18723 w 138430"/>
                <a:gd name="csY2" fmla="*/ 35321 h 155484"/>
                <a:gd name="csX3" fmla="*/ 25737 w 138430"/>
                <a:gd name="csY3" fmla="*/ 49443 h 155484"/>
                <a:gd name="csX4" fmla="*/ 31723 w 138430"/>
                <a:gd name="csY4" fmla="*/ 62911 h 155484"/>
                <a:gd name="csX5" fmla="*/ 39579 w 138430"/>
                <a:gd name="csY5" fmla="*/ 76752 h 155484"/>
                <a:gd name="csX6" fmla="*/ 50240 w 138430"/>
                <a:gd name="csY6" fmla="*/ 84702 h 155484"/>
                <a:gd name="csX7" fmla="*/ 58751 w 138430"/>
                <a:gd name="csY7" fmla="*/ 97888 h 155484"/>
                <a:gd name="csX8" fmla="*/ 69039 w 138430"/>
                <a:gd name="csY8" fmla="*/ 110701 h 155484"/>
                <a:gd name="csX9" fmla="*/ 78859 w 138430"/>
                <a:gd name="csY9" fmla="*/ 121269 h 155484"/>
                <a:gd name="csX10" fmla="*/ 90643 w 138430"/>
                <a:gd name="csY10" fmla="*/ 131650 h 155484"/>
                <a:gd name="csX11" fmla="*/ 93448 w 138430"/>
                <a:gd name="csY11" fmla="*/ 145585 h 155484"/>
                <a:gd name="csX12" fmla="*/ 110470 w 138430"/>
                <a:gd name="csY12" fmla="*/ 152787 h 155484"/>
                <a:gd name="csX13" fmla="*/ 124031 w 138430"/>
                <a:gd name="csY13" fmla="*/ 150542 h 155484"/>
                <a:gd name="csX14" fmla="*/ 128987 w 138430"/>
                <a:gd name="csY14" fmla="*/ 145305 h 155484"/>
                <a:gd name="csX15" fmla="*/ 137124 w 138430"/>
                <a:gd name="csY15" fmla="*/ 139880 h 155484"/>
                <a:gd name="csX16" fmla="*/ 135908 w 138430"/>
                <a:gd name="csY16" fmla="*/ 119960 h 155484"/>
                <a:gd name="csX17" fmla="*/ 131512 w 138430"/>
                <a:gd name="csY17" fmla="*/ 103313 h 155484"/>
                <a:gd name="csX18" fmla="*/ 132541 w 138430"/>
                <a:gd name="csY18" fmla="*/ 93867 h 155484"/>
                <a:gd name="csX19" fmla="*/ 127678 w 138430"/>
                <a:gd name="csY19" fmla="*/ 89191 h 155484"/>
                <a:gd name="csX20" fmla="*/ 117671 w 138430"/>
                <a:gd name="csY20" fmla="*/ 72731 h 155484"/>
                <a:gd name="csX21" fmla="*/ 114210 w 138430"/>
                <a:gd name="csY21" fmla="*/ 67213 h 155484"/>
                <a:gd name="csX22" fmla="*/ 110844 w 138430"/>
                <a:gd name="csY22" fmla="*/ 59731 h 155484"/>
                <a:gd name="csX23" fmla="*/ 102801 w 138430"/>
                <a:gd name="csY23" fmla="*/ 67587 h 155484"/>
                <a:gd name="csX24" fmla="*/ 94103 w 138430"/>
                <a:gd name="csY24" fmla="*/ 58234 h 155484"/>
                <a:gd name="csX25" fmla="*/ 101866 w 138430"/>
                <a:gd name="csY25" fmla="*/ 56644 h 155484"/>
                <a:gd name="csX26" fmla="*/ 86714 w 138430"/>
                <a:gd name="csY26" fmla="*/ 43738 h 155484"/>
                <a:gd name="csX27" fmla="*/ 87276 w 138430"/>
                <a:gd name="csY27" fmla="*/ 33638 h 155484"/>
                <a:gd name="csX28" fmla="*/ 100837 w 138430"/>
                <a:gd name="csY28" fmla="*/ 42709 h 155484"/>
                <a:gd name="csX29" fmla="*/ 115052 w 138430"/>
                <a:gd name="csY29" fmla="*/ 42896 h 155484"/>
                <a:gd name="csX30" fmla="*/ 101117 w 138430"/>
                <a:gd name="csY30" fmla="*/ 35227 h 155484"/>
                <a:gd name="csX31" fmla="*/ 95225 w 138430"/>
                <a:gd name="csY31" fmla="*/ 19703 h 155484"/>
                <a:gd name="csX32" fmla="*/ 81384 w 138430"/>
                <a:gd name="csY32" fmla="*/ 11847 h 155484"/>
                <a:gd name="csX33" fmla="*/ 69039 w 138430"/>
                <a:gd name="csY33" fmla="*/ 63 h 155484"/>
                <a:gd name="csX34" fmla="*/ 35651 w 138430"/>
                <a:gd name="csY34" fmla="*/ 10537 h 155484"/>
                <a:gd name="csX35" fmla="*/ 18536 w 138430"/>
                <a:gd name="csY35" fmla="*/ 12782 h 155484"/>
                <a:gd name="csX36" fmla="*/ 4694 w 138430"/>
                <a:gd name="csY36" fmla="*/ 6329 h 155484"/>
                <a:gd name="csX37" fmla="*/ 2076 w 138430"/>
                <a:gd name="csY37" fmla="*/ 15775 h 155484"/>
                <a:gd name="csX38" fmla="*/ 11802 w 138430"/>
                <a:gd name="csY38" fmla="*/ 24659 h 155484"/>
                <a:gd name="csX39" fmla="*/ 11989 w 138430"/>
                <a:gd name="csY39" fmla="*/ 24472 h 1554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38430" h="155484">
                  <a:moveTo>
                    <a:pt x="11989" y="24472"/>
                  </a:moveTo>
                  <a:cubicBezTo>
                    <a:pt x="13018" y="26623"/>
                    <a:pt x="12270" y="30084"/>
                    <a:pt x="13205" y="31861"/>
                  </a:cubicBezTo>
                  <a:cubicBezTo>
                    <a:pt x="14234" y="33918"/>
                    <a:pt x="16478" y="33918"/>
                    <a:pt x="18723" y="35321"/>
                  </a:cubicBezTo>
                  <a:cubicBezTo>
                    <a:pt x="22557" y="37753"/>
                    <a:pt x="25457" y="45141"/>
                    <a:pt x="25737" y="49443"/>
                  </a:cubicBezTo>
                  <a:cubicBezTo>
                    <a:pt x="26298" y="56270"/>
                    <a:pt x="25363" y="58047"/>
                    <a:pt x="31723" y="62911"/>
                  </a:cubicBezTo>
                  <a:cubicBezTo>
                    <a:pt x="35931" y="66090"/>
                    <a:pt x="35183" y="73572"/>
                    <a:pt x="39579" y="76752"/>
                  </a:cubicBezTo>
                  <a:cubicBezTo>
                    <a:pt x="43132" y="79371"/>
                    <a:pt x="48557" y="80306"/>
                    <a:pt x="50240" y="84702"/>
                  </a:cubicBezTo>
                  <a:cubicBezTo>
                    <a:pt x="52672" y="90781"/>
                    <a:pt x="55197" y="92932"/>
                    <a:pt x="58751" y="97888"/>
                  </a:cubicBezTo>
                  <a:cubicBezTo>
                    <a:pt x="62211" y="102658"/>
                    <a:pt x="64456" y="106586"/>
                    <a:pt x="69039" y="110701"/>
                  </a:cubicBezTo>
                  <a:cubicBezTo>
                    <a:pt x="72780" y="114068"/>
                    <a:pt x="76147" y="116967"/>
                    <a:pt x="78859" y="121269"/>
                  </a:cubicBezTo>
                  <a:cubicBezTo>
                    <a:pt x="81851" y="126226"/>
                    <a:pt x="88211" y="125571"/>
                    <a:pt x="90643" y="131650"/>
                  </a:cubicBezTo>
                  <a:cubicBezTo>
                    <a:pt x="92420" y="136046"/>
                    <a:pt x="91484" y="141096"/>
                    <a:pt x="93448" y="145585"/>
                  </a:cubicBezTo>
                  <a:cubicBezTo>
                    <a:pt x="98218" y="141003"/>
                    <a:pt x="106635" y="149607"/>
                    <a:pt x="110470" y="152787"/>
                  </a:cubicBezTo>
                  <a:cubicBezTo>
                    <a:pt x="118419" y="159240"/>
                    <a:pt x="116268" y="152319"/>
                    <a:pt x="124031" y="150542"/>
                  </a:cubicBezTo>
                  <a:cubicBezTo>
                    <a:pt x="127210" y="149794"/>
                    <a:pt x="126836" y="147175"/>
                    <a:pt x="128987" y="145305"/>
                  </a:cubicBezTo>
                  <a:cubicBezTo>
                    <a:pt x="131045" y="143528"/>
                    <a:pt x="136189" y="142593"/>
                    <a:pt x="137124" y="139880"/>
                  </a:cubicBezTo>
                  <a:cubicBezTo>
                    <a:pt x="140023" y="131837"/>
                    <a:pt x="137404" y="127816"/>
                    <a:pt x="135908" y="119960"/>
                  </a:cubicBezTo>
                  <a:cubicBezTo>
                    <a:pt x="134786" y="114255"/>
                    <a:pt x="131699" y="109018"/>
                    <a:pt x="131512" y="103313"/>
                  </a:cubicBezTo>
                  <a:cubicBezTo>
                    <a:pt x="131419" y="100226"/>
                    <a:pt x="132915" y="96860"/>
                    <a:pt x="132541" y="93867"/>
                  </a:cubicBezTo>
                  <a:cubicBezTo>
                    <a:pt x="132354" y="92183"/>
                    <a:pt x="128800" y="91248"/>
                    <a:pt x="127678" y="89191"/>
                  </a:cubicBezTo>
                  <a:cubicBezTo>
                    <a:pt x="124498" y="83486"/>
                    <a:pt x="120757" y="78716"/>
                    <a:pt x="117671" y="72731"/>
                  </a:cubicBezTo>
                  <a:cubicBezTo>
                    <a:pt x="116642" y="70766"/>
                    <a:pt x="115146" y="69270"/>
                    <a:pt x="114210" y="67213"/>
                  </a:cubicBezTo>
                  <a:cubicBezTo>
                    <a:pt x="112995" y="64594"/>
                    <a:pt x="112714" y="61882"/>
                    <a:pt x="110844" y="59731"/>
                  </a:cubicBezTo>
                  <a:cubicBezTo>
                    <a:pt x="108693" y="65436"/>
                    <a:pt x="109534" y="70579"/>
                    <a:pt x="102801" y="67587"/>
                  </a:cubicBezTo>
                  <a:cubicBezTo>
                    <a:pt x="99247" y="65997"/>
                    <a:pt x="95693" y="61508"/>
                    <a:pt x="94103" y="58234"/>
                  </a:cubicBezTo>
                  <a:cubicBezTo>
                    <a:pt x="96722" y="57673"/>
                    <a:pt x="99247" y="57112"/>
                    <a:pt x="101866" y="56644"/>
                  </a:cubicBezTo>
                  <a:cubicBezTo>
                    <a:pt x="96441" y="52623"/>
                    <a:pt x="91578" y="48321"/>
                    <a:pt x="86714" y="43738"/>
                  </a:cubicBezTo>
                  <a:cubicBezTo>
                    <a:pt x="83254" y="40465"/>
                    <a:pt x="78672" y="31767"/>
                    <a:pt x="87276" y="33638"/>
                  </a:cubicBezTo>
                  <a:cubicBezTo>
                    <a:pt x="92513" y="34853"/>
                    <a:pt x="94383" y="41681"/>
                    <a:pt x="100837" y="42709"/>
                  </a:cubicBezTo>
                  <a:cubicBezTo>
                    <a:pt x="102894" y="42990"/>
                    <a:pt x="113743" y="44299"/>
                    <a:pt x="115052" y="42896"/>
                  </a:cubicBezTo>
                  <a:cubicBezTo>
                    <a:pt x="118793" y="38969"/>
                    <a:pt x="103736" y="36911"/>
                    <a:pt x="101117" y="35227"/>
                  </a:cubicBezTo>
                  <a:cubicBezTo>
                    <a:pt x="97844" y="33170"/>
                    <a:pt x="98312" y="23256"/>
                    <a:pt x="95225" y="19703"/>
                  </a:cubicBezTo>
                  <a:cubicBezTo>
                    <a:pt x="91017" y="14839"/>
                    <a:pt x="86060" y="16710"/>
                    <a:pt x="81384" y="11847"/>
                  </a:cubicBezTo>
                  <a:cubicBezTo>
                    <a:pt x="77269" y="7545"/>
                    <a:pt x="76053" y="530"/>
                    <a:pt x="69039" y="63"/>
                  </a:cubicBezTo>
                  <a:cubicBezTo>
                    <a:pt x="56880" y="-779"/>
                    <a:pt x="46593" y="7077"/>
                    <a:pt x="35651" y="10537"/>
                  </a:cubicBezTo>
                  <a:cubicBezTo>
                    <a:pt x="30320" y="12221"/>
                    <a:pt x="23493" y="15962"/>
                    <a:pt x="18536" y="12782"/>
                  </a:cubicBezTo>
                  <a:cubicBezTo>
                    <a:pt x="14140" y="9976"/>
                    <a:pt x="8996" y="8760"/>
                    <a:pt x="4694" y="6329"/>
                  </a:cubicBezTo>
                  <a:cubicBezTo>
                    <a:pt x="-1759" y="2494"/>
                    <a:pt x="-449" y="12408"/>
                    <a:pt x="2076" y="15775"/>
                  </a:cubicBezTo>
                  <a:cubicBezTo>
                    <a:pt x="5162" y="19890"/>
                    <a:pt x="9464" y="19796"/>
                    <a:pt x="11802" y="24659"/>
                  </a:cubicBezTo>
                  <a:lnTo>
                    <a:pt x="11989" y="2447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3" name="Vabakuju: kujund 22">
              <a:extLst>
                <a:ext uri="{FF2B5EF4-FFF2-40B4-BE49-F238E27FC236}">
                  <a16:creationId xmlns:a16="http://schemas.microsoft.com/office/drawing/2014/main" id="{44F75E3C-28B3-B58F-A393-0C01C0A5F0D9}"/>
                </a:ext>
              </a:extLst>
            </p:cNvPr>
            <p:cNvSpPr>
              <a:spLocks/>
            </p:cNvSpPr>
            <p:nvPr/>
          </p:nvSpPr>
          <p:spPr>
            <a:xfrm>
              <a:off x="3110938" y="2113030"/>
              <a:ext cx="428613" cy="309050"/>
            </a:xfrm>
            <a:custGeom>
              <a:avLst/>
              <a:gdLst>
                <a:gd name="csX0" fmla="*/ 397731 w 428613"/>
                <a:gd name="csY0" fmla="*/ 141737 h 309050"/>
                <a:gd name="csX1" fmla="*/ 391932 w 428613"/>
                <a:gd name="csY1" fmla="*/ 129579 h 309050"/>
                <a:gd name="csX2" fmla="*/ 392119 w 428613"/>
                <a:gd name="csY2" fmla="*/ 111716 h 309050"/>
                <a:gd name="csX3" fmla="*/ 383234 w 428613"/>
                <a:gd name="csY3" fmla="*/ 94227 h 309050"/>
                <a:gd name="csX4" fmla="*/ 369673 w 428613"/>
                <a:gd name="csY4" fmla="*/ 90112 h 309050"/>
                <a:gd name="csX5" fmla="*/ 354616 w 428613"/>
                <a:gd name="csY5" fmla="*/ 61774 h 309050"/>
                <a:gd name="csX6" fmla="*/ 337314 w 428613"/>
                <a:gd name="csY6" fmla="*/ 45875 h 309050"/>
                <a:gd name="csX7" fmla="*/ 324221 w 428613"/>
                <a:gd name="csY7" fmla="*/ 56256 h 309050"/>
                <a:gd name="csX8" fmla="*/ 335163 w 428613"/>
                <a:gd name="csY8" fmla="*/ 71314 h 309050"/>
                <a:gd name="csX9" fmla="*/ 327962 w 428613"/>
                <a:gd name="csY9" fmla="*/ 85997 h 309050"/>
                <a:gd name="csX10" fmla="*/ 314307 w 428613"/>
                <a:gd name="csY10" fmla="*/ 71501 h 309050"/>
                <a:gd name="csX11" fmla="*/ 304113 w 428613"/>
                <a:gd name="csY11" fmla="*/ 52983 h 309050"/>
                <a:gd name="csX12" fmla="*/ 291020 w 428613"/>
                <a:gd name="csY12" fmla="*/ 49242 h 309050"/>
                <a:gd name="csX13" fmla="*/ 282696 w 428613"/>
                <a:gd name="csY13" fmla="*/ 65048 h 309050"/>
                <a:gd name="csX14" fmla="*/ 274466 w 428613"/>
                <a:gd name="csY14" fmla="*/ 83846 h 309050"/>
                <a:gd name="csX15" fmla="*/ 260812 w 428613"/>
                <a:gd name="csY15" fmla="*/ 71501 h 309050"/>
                <a:gd name="csX16" fmla="*/ 251927 w 428613"/>
                <a:gd name="csY16" fmla="*/ 80573 h 309050"/>
                <a:gd name="csX17" fmla="*/ 242481 w 428613"/>
                <a:gd name="csY17" fmla="*/ 93385 h 309050"/>
                <a:gd name="csX18" fmla="*/ 236776 w 428613"/>
                <a:gd name="csY18" fmla="*/ 80946 h 309050"/>
                <a:gd name="csX19" fmla="*/ 222935 w 428613"/>
                <a:gd name="csY19" fmla="*/ 68227 h 309050"/>
                <a:gd name="csX20" fmla="*/ 211151 w 428613"/>
                <a:gd name="csY20" fmla="*/ 62616 h 309050"/>
                <a:gd name="csX21" fmla="*/ 213957 w 428613"/>
                <a:gd name="csY21" fmla="*/ 53918 h 309050"/>
                <a:gd name="csX22" fmla="*/ 207877 w 428613"/>
                <a:gd name="csY22" fmla="*/ 41854 h 309050"/>
                <a:gd name="csX23" fmla="*/ 186648 w 428613"/>
                <a:gd name="csY23" fmla="*/ 34185 h 309050"/>
                <a:gd name="csX24" fmla="*/ 173648 w 428613"/>
                <a:gd name="csY24" fmla="*/ 35494 h 309050"/>
                <a:gd name="csX25" fmla="*/ 135490 w 428613"/>
                <a:gd name="csY25" fmla="*/ 31379 h 309050"/>
                <a:gd name="csX26" fmla="*/ 106498 w 428613"/>
                <a:gd name="csY26" fmla="*/ 12300 h 309050"/>
                <a:gd name="csX27" fmla="*/ 72736 w 428613"/>
                <a:gd name="csY27" fmla="*/ 423 h 309050"/>
                <a:gd name="csX28" fmla="*/ 64319 w 428613"/>
                <a:gd name="csY28" fmla="*/ 21372 h 309050"/>
                <a:gd name="csX29" fmla="*/ 53844 w 428613"/>
                <a:gd name="csY29" fmla="*/ 29789 h 309050"/>
                <a:gd name="csX30" fmla="*/ 38413 w 428613"/>
                <a:gd name="csY30" fmla="*/ 39516 h 309050"/>
                <a:gd name="csX31" fmla="*/ 19895 w 428613"/>
                <a:gd name="csY31" fmla="*/ 30163 h 309050"/>
                <a:gd name="csX32" fmla="*/ 18866 w 428613"/>
                <a:gd name="csY32" fmla="*/ 50925 h 309050"/>
                <a:gd name="csX33" fmla="*/ 6521 w 428613"/>
                <a:gd name="csY33" fmla="*/ 60933 h 309050"/>
                <a:gd name="csX34" fmla="*/ 255 w 428613"/>
                <a:gd name="csY34" fmla="*/ 71781 h 309050"/>
                <a:gd name="csX35" fmla="*/ 1190 w 428613"/>
                <a:gd name="csY35" fmla="*/ 101615 h 309050"/>
                <a:gd name="csX36" fmla="*/ 2874 w 428613"/>
                <a:gd name="csY36" fmla="*/ 114989 h 309050"/>
                <a:gd name="csX37" fmla="*/ 30183 w 428613"/>
                <a:gd name="csY37" fmla="*/ 145197 h 309050"/>
                <a:gd name="csX38" fmla="*/ 40283 w 428613"/>
                <a:gd name="csY38" fmla="*/ 162686 h 309050"/>
                <a:gd name="csX39" fmla="*/ 46269 w 428613"/>
                <a:gd name="csY39" fmla="*/ 174657 h 309050"/>
                <a:gd name="csX40" fmla="*/ 77693 w 428613"/>
                <a:gd name="csY40" fmla="*/ 207484 h 309050"/>
                <a:gd name="csX41" fmla="*/ 80124 w 428613"/>
                <a:gd name="csY41" fmla="*/ 222261 h 309050"/>
                <a:gd name="csX42" fmla="*/ 61046 w 428613"/>
                <a:gd name="csY42" fmla="*/ 220203 h 309050"/>
                <a:gd name="csX43" fmla="*/ 51038 w 428613"/>
                <a:gd name="csY43" fmla="*/ 224786 h 309050"/>
                <a:gd name="csX44" fmla="*/ 52441 w 428613"/>
                <a:gd name="csY44" fmla="*/ 232642 h 309050"/>
                <a:gd name="csX45" fmla="*/ 59082 w 428613"/>
                <a:gd name="csY45" fmla="*/ 251066 h 309050"/>
                <a:gd name="csX46" fmla="*/ 79750 w 428613"/>
                <a:gd name="csY46" fmla="*/ 283332 h 309050"/>
                <a:gd name="csX47" fmla="*/ 87419 w 428613"/>
                <a:gd name="csY47" fmla="*/ 273418 h 309050"/>
                <a:gd name="csX48" fmla="*/ 93592 w 428613"/>
                <a:gd name="csY48" fmla="*/ 259015 h 309050"/>
                <a:gd name="csX49" fmla="*/ 110987 w 428613"/>
                <a:gd name="csY49" fmla="*/ 269958 h 309050"/>
                <a:gd name="csX50" fmla="*/ 110052 w 428613"/>
                <a:gd name="csY50" fmla="*/ 235448 h 309050"/>
                <a:gd name="csX51" fmla="*/ 139792 w 428613"/>
                <a:gd name="csY51" fmla="*/ 262382 h 309050"/>
                <a:gd name="csX52" fmla="*/ 148864 w 428613"/>
                <a:gd name="csY52" fmla="*/ 248634 h 309050"/>
                <a:gd name="csX53" fmla="*/ 153353 w 428613"/>
                <a:gd name="csY53" fmla="*/ 235073 h 309050"/>
                <a:gd name="csX54" fmla="*/ 158404 w 428613"/>
                <a:gd name="csY54" fmla="*/ 206081 h 309050"/>
                <a:gd name="csX55" fmla="*/ 173274 w 428613"/>
                <a:gd name="csY55" fmla="*/ 206455 h 309050"/>
                <a:gd name="csX56" fmla="*/ 182252 w 428613"/>
                <a:gd name="csY56" fmla="*/ 206923 h 309050"/>
                <a:gd name="csX57" fmla="*/ 188425 w 428613"/>
                <a:gd name="csY57" fmla="*/ 204304 h 309050"/>
                <a:gd name="csX58" fmla="*/ 200583 w 428613"/>
                <a:gd name="csY58" fmla="*/ 215340 h 309050"/>
                <a:gd name="csX59" fmla="*/ 212273 w 428613"/>
                <a:gd name="csY59" fmla="*/ 225627 h 309050"/>
                <a:gd name="csX60" fmla="*/ 235654 w 428613"/>
                <a:gd name="csY60" fmla="*/ 256116 h 309050"/>
                <a:gd name="csX61" fmla="*/ 255762 w 428613"/>
                <a:gd name="csY61" fmla="*/ 277159 h 309050"/>
                <a:gd name="csX62" fmla="*/ 284567 w 428613"/>
                <a:gd name="csY62" fmla="*/ 293245 h 309050"/>
                <a:gd name="csX63" fmla="*/ 302243 w 428613"/>
                <a:gd name="csY63" fmla="*/ 296986 h 309050"/>
                <a:gd name="csX64" fmla="*/ 311034 w 428613"/>
                <a:gd name="csY64" fmla="*/ 309051 h 309050"/>
                <a:gd name="csX65" fmla="*/ 294200 w 428613"/>
                <a:gd name="csY65" fmla="*/ 288382 h 309050"/>
                <a:gd name="csX66" fmla="*/ 267733 w 428613"/>
                <a:gd name="csY66" fmla="*/ 274447 h 309050"/>
                <a:gd name="csX67" fmla="*/ 267733 w 428613"/>
                <a:gd name="csY67" fmla="*/ 260325 h 309050"/>
                <a:gd name="csX68" fmla="*/ 267639 w 428613"/>
                <a:gd name="csY68" fmla="*/ 240779 h 309050"/>
                <a:gd name="csX69" fmla="*/ 292610 w 428613"/>
                <a:gd name="csY69" fmla="*/ 228901 h 309050"/>
                <a:gd name="csX70" fmla="*/ 295135 w 428613"/>
                <a:gd name="csY70" fmla="*/ 245922 h 309050"/>
                <a:gd name="csX71" fmla="*/ 311969 w 428613"/>
                <a:gd name="csY71" fmla="*/ 236289 h 309050"/>
                <a:gd name="csX72" fmla="*/ 330674 w 428613"/>
                <a:gd name="csY72" fmla="*/ 242368 h 309050"/>
                <a:gd name="csX73" fmla="*/ 333667 w 428613"/>
                <a:gd name="csY73" fmla="*/ 226002 h 309050"/>
                <a:gd name="csX74" fmla="*/ 332077 w 428613"/>
                <a:gd name="csY74" fmla="*/ 219362 h 309050"/>
                <a:gd name="csX75" fmla="*/ 334976 w 428613"/>
                <a:gd name="csY75" fmla="*/ 213563 h 309050"/>
                <a:gd name="csX76" fmla="*/ 342552 w 428613"/>
                <a:gd name="csY76" fmla="*/ 215060 h 309050"/>
                <a:gd name="csX77" fmla="*/ 353026 w 428613"/>
                <a:gd name="csY77" fmla="*/ 215340 h 309050"/>
                <a:gd name="csX78" fmla="*/ 366587 w 428613"/>
                <a:gd name="csY78" fmla="*/ 209074 h 309050"/>
                <a:gd name="csX79" fmla="*/ 379213 w 428613"/>
                <a:gd name="csY79" fmla="*/ 221325 h 309050"/>
                <a:gd name="csX80" fmla="*/ 406335 w 428613"/>
                <a:gd name="csY80" fmla="*/ 238160 h 309050"/>
                <a:gd name="csX81" fmla="*/ 410356 w 428613"/>
                <a:gd name="csY81" fmla="*/ 218052 h 309050"/>
                <a:gd name="csX82" fmla="*/ 421486 w 428613"/>
                <a:gd name="csY82" fmla="*/ 202153 h 309050"/>
                <a:gd name="csX83" fmla="*/ 428406 w 428613"/>
                <a:gd name="csY83" fmla="*/ 187376 h 309050"/>
                <a:gd name="csX84" fmla="*/ 422701 w 428613"/>
                <a:gd name="csY84" fmla="*/ 172039 h 309050"/>
                <a:gd name="csX85" fmla="*/ 397356 w 428613"/>
                <a:gd name="csY85" fmla="*/ 141550 h 309050"/>
                <a:gd name="csX86" fmla="*/ 397731 w 428613"/>
                <a:gd name="csY86" fmla="*/ 141737 h 3090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</a:cxnLst>
              <a:rect l="l" t="t" r="r" b="b"/>
              <a:pathLst>
                <a:path w="428613" h="309050">
                  <a:moveTo>
                    <a:pt x="397731" y="141737"/>
                  </a:moveTo>
                  <a:cubicBezTo>
                    <a:pt x="392774" y="136687"/>
                    <a:pt x="391745" y="136499"/>
                    <a:pt x="391932" y="129579"/>
                  </a:cubicBezTo>
                  <a:cubicBezTo>
                    <a:pt x="392025" y="125277"/>
                    <a:pt x="394177" y="115457"/>
                    <a:pt x="392119" y="111716"/>
                  </a:cubicBezTo>
                  <a:cubicBezTo>
                    <a:pt x="388939" y="105917"/>
                    <a:pt x="385946" y="100212"/>
                    <a:pt x="383234" y="94227"/>
                  </a:cubicBezTo>
                  <a:cubicBezTo>
                    <a:pt x="381644" y="90673"/>
                    <a:pt x="373695" y="92356"/>
                    <a:pt x="369673" y="90112"/>
                  </a:cubicBezTo>
                  <a:cubicBezTo>
                    <a:pt x="360227" y="84688"/>
                    <a:pt x="362940" y="69350"/>
                    <a:pt x="354616" y="61774"/>
                  </a:cubicBezTo>
                  <a:cubicBezTo>
                    <a:pt x="348818" y="56443"/>
                    <a:pt x="343113" y="51112"/>
                    <a:pt x="337314" y="45875"/>
                  </a:cubicBezTo>
                  <a:cubicBezTo>
                    <a:pt x="336660" y="45314"/>
                    <a:pt x="325717" y="55134"/>
                    <a:pt x="324221" y="56256"/>
                  </a:cubicBezTo>
                  <a:cubicBezTo>
                    <a:pt x="323473" y="56817"/>
                    <a:pt x="333854" y="69630"/>
                    <a:pt x="335163" y="71314"/>
                  </a:cubicBezTo>
                  <a:cubicBezTo>
                    <a:pt x="336285" y="72810"/>
                    <a:pt x="329084" y="83939"/>
                    <a:pt x="327962" y="85997"/>
                  </a:cubicBezTo>
                  <a:cubicBezTo>
                    <a:pt x="322537" y="83378"/>
                    <a:pt x="318610" y="75803"/>
                    <a:pt x="314307" y="71501"/>
                  </a:cubicBezTo>
                  <a:cubicBezTo>
                    <a:pt x="308976" y="66076"/>
                    <a:pt x="307106" y="59997"/>
                    <a:pt x="304113" y="52983"/>
                  </a:cubicBezTo>
                  <a:cubicBezTo>
                    <a:pt x="301869" y="47746"/>
                    <a:pt x="296351" y="45875"/>
                    <a:pt x="291020" y="49242"/>
                  </a:cubicBezTo>
                  <a:cubicBezTo>
                    <a:pt x="285409" y="52889"/>
                    <a:pt x="284847" y="58781"/>
                    <a:pt x="282696" y="65048"/>
                  </a:cubicBezTo>
                  <a:cubicBezTo>
                    <a:pt x="281481" y="68414"/>
                    <a:pt x="279143" y="82630"/>
                    <a:pt x="274466" y="83846"/>
                  </a:cubicBezTo>
                  <a:cubicBezTo>
                    <a:pt x="269323" y="85249"/>
                    <a:pt x="262869" y="74213"/>
                    <a:pt x="260812" y="71501"/>
                  </a:cubicBezTo>
                  <a:cubicBezTo>
                    <a:pt x="256697" y="66170"/>
                    <a:pt x="252582" y="77393"/>
                    <a:pt x="251927" y="80573"/>
                  </a:cubicBezTo>
                  <a:cubicBezTo>
                    <a:pt x="250057" y="89831"/>
                    <a:pt x="250711" y="90299"/>
                    <a:pt x="242481" y="93385"/>
                  </a:cubicBezTo>
                  <a:cubicBezTo>
                    <a:pt x="235186" y="96191"/>
                    <a:pt x="239395" y="83472"/>
                    <a:pt x="236776" y="80946"/>
                  </a:cubicBezTo>
                  <a:cubicBezTo>
                    <a:pt x="232568" y="76925"/>
                    <a:pt x="228172" y="70752"/>
                    <a:pt x="222935" y="68227"/>
                  </a:cubicBezTo>
                  <a:cubicBezTo>
                    <a:pt x="219007" y="66357"/>
                    <a:pt x="215079" y="64486"/>
                    <a:pt x="211151" y="62616"/>
                  </a:cubicBezTo>
                  <a:cubicBezTo>
                    <a:pt x="210216" y="62148"/>
                    <a:pt x="213489" y="55041"/>
                    <a:pt x="213957" y="53918"/>
                  </a:cubicBezTo>
                  <a:cubicBezTo>
                    <a:pt x="215359" y="50177"/>
                    <a:pt x="211619" y="43256"/>
                    <a:pt x="207877" y="41854"/>
                  </a:cubicBezTo>
                  <a:cubicBezTo>
                    <a:pt x="200863" y="39141"/>
                    <a:pt x="193756" y="36616"/>
                    <a:pt x="186648" y="34185"/>
                  </a:cubicBezTo>
                  <a:cubicBezTo>
                    <a:pt x="178979" y="31566"/>
                    <a:pt x="178137" y="27451"/>
                    <a:pt x="173648" y="35494"/>
                  </a:cubicBezTo>
                  <a:cubicBezTo>
                    <a:pt x="168504" y="44660"/>
                    <a:pt x="143627" y="33530"/>
                    <a:pt x="135490" y="31379"/>
                  </a:cubicBezTo>
                  <a:cubicBezTo>
                    <a:pt x="125203" y="28667"/>
                    <a:pt x="112764" y="21466"/>
                    <a:pt x="106498" y="12300"/>
                  </a:cubicBezTo>
                  <a:cubicBezTo>
                    <a:pt x="102570" y="6595"/>
                    <a:pt x="78909" y="-2009"/>
                    <a:pt x="72736" y="423"/>
                  </a:cubicBezTo>
                  <a:cubicBezTo>
                    <a:pt x="68901" y="1919"/>
                    <a:pt x="65722" y="17444"/>
                    <a:pt x="64319" y="21372"/>
                  </a:cubicBezTo>
                  <a:cubicBezTo>
                    <a:pt x="61513" y="28854"/>
                    <a:pt x="58614" y="24926"/>
                    <a:pt x="53844" y="29789"/>
                  </a:cubicBezTo>
                  <a:cubicBezTo>
                    <a:pt x="51038" y="32689"/>
                    <a:pt x="43183" y="41947"/>
                    <a:pt x="38413" y="39516"/>
                  </a:cubicBezTo>
                  <a:cubicBezTo>
                    <a:pt x="32240" y="36429"/>
                    <a:pt x="26068" y="33250"/>
                    <a:pt x="19895" y="30163"/>
                  </a:cubicBezTo>
                  <a:cubicBezTo>
                    <a:pt x="19521" y="37084"/>
                    <a:pt x="19240" y="44005"/>
                    <a:pt x="18866" y="50925"/>
                  </a:cubicBezTo>
                  <a:cubicBezTo>
                    <a:pt x="18586" y="57004"/>
                    <a:pt x="11291" y="59343"/>
                    <a:pt x="6521" y="60933"/>
                  </a:cubicBezTo>
                  <a:cubicBezTo>
                    <a:pt x="-1335" y="63645"/>
                    <a:pt x="-25" y="63738"/>
                    <a:pt x="255" y="71781"/>
                  </a:cubicBezTo>
                  <a:cubicBezTo>
                    <a:pt x="536" y="81695"/>
                    <a:pt x="910" y="91702"/>
                    <a:pt x="1190" y="101615"/>
                  </a:cubicBezTo>
                  <a:cubicBezTo>
                    <a:pt x="1377" y="106292"/>
                    <a:pt x="816" y="110780"/>
                    <a:pt x="2874" y="114989"/>
                  </a:cubicBezTo>
                  <a:cubicBezTo>
                    <a:pt x="9795" y="128831"/>
                    <a:pt x="16435" y="137903"/>
                    <a:pt x="30183" y="145197"/>
                  </a:cubicBezTo>
                  <a:cubicBezTo>
                    <a:pt x="38506" y="149593"/>
                    <a:pt x="37852" y="153427"/>
                    <a:pt x="40283" y="162686"/>
                  </a:cubicBezTo>
                  <a:cubicBezTo>
                    <a:pt x="41406" y="167175"/>
                    <a:pt x="42996" y="171197"/>
                    <a:pt x="46269" y="174657"/>
                  </a:cubicBezTo>
                  <a:cubicBezTo>
                    <a:pt x="56744" y="185599"/>
                    <a:pt x="67218" y="196542"/>
                    <a:pt x="77693" y="207484"/>
                  </a:cubicBezTo>
                  <a:cubicBezTo>
                    <a:pt x="79002" y="208793"/>
                    <a:pt x="86390" y="223383"/>
                    <a:pt x="80124" y="222261"/>
                  </a:cubicBezTo>
                  <a:cubicBezTo>
                    <a:pt x="74326" y="221232"/>
                    <a:pt x="67031" y="219081"/>
                    <a:pt x="61046" y="220203"/>
                  </a:cubicBezTo>
                  <a:cubicBezTo>
                    <a:pt x="57772" y="220858"/>
                    <a:pt x="54031" y="223383"/>
                    <a:pt x="51038" y="224786"/>
                  </a:cubicBezTo>
                  <a:cubicBezTo>
                    <a:pt x="49916" y="225254"/>
                    <a:pt x="52161" y="231519"/>
                    <a:pt x="52441" y="232642"/>
                  </a:cubicBezTo>
                  <a:cubicBezTo>
                    <a:pt x="54031" y="239095"/>
                    <a:pt x="56556" y="244893"/>
                    <a:pt x="59082" y="251066"/>
                  </a:cubicBezTo>
                  <a:cubicBezTo>
                    <a:pt x="63851" y="262569"/>
                    <a:pt x="72923" y="272950"/>
                    <a:pt x="79750" y="283332"/>
                  </a:cubicBezTo>
                  <a:cubicBezTo>
                    <a:pt x="82369" y="280339"/>
                    <a:pt x="86203" y="277346"/>
                    <a:pt x="87419" y="273418"/>
                  </a:cubicBezTo>
                  <a:cubicBezTo>
                    <a:pt x="89009" y="268274"/>
                    <a:pt x="89664" y="262663"/>
                    <a:pt x="93592" y="259015"/>
                  </a:cubicBezTo>
                  <a:cubicBezTo>
                    <a:pt x="102570" y="250598"/>
                    <a:pt x="102663" y="271641"/>
                    <a:pt x="110987" y="269958"/>
                  </a:cubicBezTo>
                  <a:cubicBezTo>
                    <a:pt x="108649" y="257052"/>
                    <a:pt x="108275" y="248447"/>
                    <a:pt x="110052" y="235448"/>
                  </a:cubicBezTo>
                  <a:cubicBezTo>
                    <a:pt x="119685" y="245642"/>
                    <a:pt x="128570" y="254059"/>
                    <a:pt x="139792" y="262382"/>
                  </a:cubicBezTo>
                  <a:cubicBezTo>
                    <a:pt x="142411" y="257519"/>
                    <a:pt x="144188" y="251627"/>
                    <a:pt x="148864" y="248634"/>
                  </a:cubicBezTo>
                  <a:cubicBezTo>
                    <a:pt x="152231" y="246483"/>
                    <a:pt x="154569" y="239095"/>
                    <a:pt x="153353" y="235073"/>
                  </a:cubicBezTo>
                  <a:cubicBezTo>
                    <a:pt x="149799" y="222915"/>
                    <a:pt x="144281" y="212347"/>
                    <a:pt x="158404" y="206081"/>
                  </a:cubicBezTo>
                  <a:cubicBezTo>
                    <a:pt x="162706" y="204117"/>
                    <a:pt x="168691" y="205333"/>
                    <a:pt x="173274" y="206455"/>
                  </a:cubicBezTo>
                  <a:cubicBezTo>
                    <a:pt x="176828" y="207391"/>
                    <a:pt x="178605" y="207391"/>
                    <a:pt x="182252" y="206923"/>
                  </a:cubicBezTo>
                  <a:cubicBezTo>
                    <a:pt x="183655" y="206736"/>
                    <a:pt x="187677" y="204211"/>
                    <a:pt x="188425" y="204304"/>
                  </a:cubicBezTo>
                  <a:cubicBezTo>
                    <a:pt x="192166" y="204865"/>
                    <a:pt x="198245" y="213002"/>
                    <a:pt x="200583" y="215340"/>
                  </a:cubicBezTo>
                  <a:cubicBezTo>
                    <a:pt x="204417" y="219081"/>
                    <a:pt x="208065" y="222354"/>
                    <a:pt x="212273" y="225627"/>
                  </a:cubicBezTo>
                  <a:cubicBezTo>
                    <a:pt x="222000" y="233016"/>
                    <a:pt x="228546" y="246203"/>
                    <a:pt x="235654" y="256116"/>
                  </a:cubicBezTo>
                  <a:cubicBezTo>
                    <a:pt x="241078" y="263692"/>
                    <a:pt x="248467" y="271641"/>
                    <a:pt x="255762" y="277159"/>
                  </a:cubicBezTo>
                  <a:cubicBezTo>
                    <a:pt x="265488" y="284548"/>
                    <a:pt x="273063" y="289130"/>
                    <a:pt x="284567" y="293245"/>
                  </a:cubicBezTo>
                  <a:cubicBezTo>
                    <a:pt x="291020" y="295490"/>
                    <a:pt x="295416" y="297173"/>
                    <a:pt x="302243" y="296986"/>
                  </a:cubicBezTo>
                  <a:cubicBezTo>
                    <a:pt x="304862" y="296986"/>
                    <a:pt x="309538" y="306713"/>
                    <a:pt x="311034" y="309051"/>
                  </a:cubicBezTo>
                  <a:cubicBezTo>
                    <a:pt x="312624" y="294928"/>
                    <a:pt x="306451" y="292310"/>
                    <a:pt x="294200" y="288382"/>
                  </a:cubicBezTo>
                  <a:cubicBezTo>
                    <a:pt x="287279" y="286137"/>
                    <a:pt x="270445" y="280900"/>
                    <a:pt x="267733" y="274447"/>
                  </a:cubicBezTo>
                  <a:cubicBezTo>
                    <a:pt x="265582" y="269490"/>
                    <a:pt x="267733" y="265562"/>
                    <a:pt x="267733" y="260325"/>
                  </a:cubicBezTo>
                  <a:cubicBezTo>
                    <a:pt x="267733" y="253778"/>
                    <a:pt x="267733" y="247325"/>
                    <a:pt x="267639" y="240779"/>
                  </a:cubicBezTo>
                  <a:cubicBezTo>
                    <a:pt x="267639" y="239189"/>
                    <a:pt x="289804" y="230304"/>
                    <a:pt x="292610" y="228901"/>
                  </a:cubicBezTo>
                  <a:cubicBezTo>
                    <a:pt x="292423" y="234325"/>
                    <a:pt x="290365" y="241901"/>
                    <a:pt x="295135" y="245922"/>
                  </a:cubicBezTo>
                  <a:cubicBezTo>
                    <a:pt x="301308" y="237225"/>
                    <a:pt x="301214" y="236383"/>
                    <a:pt x="311969" y="236289"/>
                  </a:cubicBezTo>
                  <a:cubicBezTo>
                    <a:pt x="318516" y="236289"/>
                    <a:pt x="324595" y="239937"/>
                    <a:pt x="330674" y="242368"/>
                  </a:cubicBezTo>
                  <a:cubicBezTo>
                    <a:pt x="332451" y="236570"/>
                    <a:pt x="333386" y="232081"/>
                    <a:pt x="333667" y="226002"/>
                  </a:cubicBezTo>
                  <a:cubicBezTo>
                    <a:pt x="333760" y="223757"/>
                    <a:pt x="331890" y="221512"/>
                    <a:pt x="332077" y="219362"/>
                  </a:cubicBezTo>
                  <a:cubicBezTo>
                    <a:pt x="332264" y="217398"/>
                    <a:pt x="334415" y="215621"/>
                    <a:pt x="334976" y="213563"/>
                  </a:cubicBezTo>
                  <a:cubicBezTo>
                    <a:pt x="336940" y="205520"/>
                    <a:pt x="339933" y="209541"/>
                    <a:pt x="342552" y="215060"/>
                  </a:cubicBezTo>
                  <a:cubicBezTo>
                    <a:pt x="344329" y="218987"/>
                    <a:pt x="349846" y="217117"/>
                    <a:pt x="353026" y="215340"/>
                  </a:cubicBezTo>
                  <a:cubicBezTo>
                    <a:pt x="355645" y="213844"/>
                    <a:pt x="364249" y="206829"/>
                    <a:pt x="366587" y="209074"/>
                  </a:cubicBezTo>
                  <a:cubicBezTo>
                    <a:pt x="370702" y="213095"/>
                    <a:pt x="374630" y="217772"/>
                    <a:pt x="379213" y="221325"/>
                  </a:cubicBezTo>
                  <a:cubicBezTo>
                    <a:pt x="387443" y="227779"/>
                    <a:pt x="397450" y="232642"/>
                    <a:pt x="406335" y="238160"/>
                  </a:cubicBezTo>
                  <a:cubicBezTo>
                    <a:pt x="407644" y="231426"/>
                    <a:pt x="409047" y="224786"/>
                    <a:pt x="410356" y="218052"/>
                  </a:cubicBezTo>
                  <a:cubicBezTo>
                    <a:pt x="411385" y="213002"/>
                    <a:pt x="418399" y="206362"/>
                    <a:pt x="421486" y="202153"/>
                  </a:cubicBezTo>
                  <a:cubicBezTo>
                    <a:pt x="424665" y="197664"/>
                    <a:pt x="427377" y="192707"/>
                    <a:pt x="428406" y="187376"/>
                  </a:cubicBezTo>
                  <a:cubicBezTo>
                    <a:pt x="429528" y="181204"/>
                    <a:pt x="425881" y="177463"/>
                    <a:pt x="422701" y="172039"/>
                  </a:cubicBezTo>
                  <a:cubicBezTo>
                    <a:pt x="415781" y="159880"/>
                    <a:pt x="407270" y="151557"/>
                    <a:pt x="397356" y="141550"/>
                  </a:cubicBezTo>
                  <a:lnTo>
                    <a:pt x="397731" y="14173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4" name="Vabakuju: kujund 23">
              <a:extLst>
                <a:ext uri="{FF2B5EF4-FFF2-40B4-BE49-F238E27FC236}">
                  <a16:creationId xmlns:a16="http://schemas.microsoft.com/office/drawing/2014/main" id="{3BD335C1-A37D-3B1F-7DAB-86843AEDF32E}"/>
                </a:ext>
              </a:extLst>
            </p:cNvPr>
            <p:cNvSpPr>
              <a:spLocks/>
            </p:cNvSpPr>
            <p:nvPr/>
          </p:nvSpPr>
          <p:spPr>
            <a:xfrm>
              <a:off x="3573761" y="1503586"/>
              <a:ext cx="1259949" cy="1654900"/>
            </a:xfrm>
            <a:custGeom>
              <a:avLst/>
              <a:gdLst>
                <a:gd name="csX0" fmla="*/ 1258173 w 1259949"/>
                <a:gd name="csY0" fmla="*/ 1255367 h 1654900"/>
                <a:gd name="csX1" fmla="*/ 1258921 w 1259949"/>
                <a:gd name="csY1" fmla="*/ 1249475 h 1654900"/>
                <a:gd name="csX2" fmla="*/ 1249569 w 1259949"/>
                <a:gd name="csY2" fmla="*/ 1241526 h 1654900"/>
                <a:gd name="csX3" fmla="*/ 1249382 w 1259949"/>
                <a:gd name="csY3" fmla="*/ 1240871 h 1654900"/>
                <a:gd name="csX4" fmla="*/ 1250785 w 1259949"/>
                <a:gd name="csY4" fmla="*/ 1235166 h 1654900"/>
                <a:gd name="csX5" fmla="*/ 1242555 w 1259949"/>
                <a:gd name="csY5" fmla="*/ 1229087 h 1654900"/>
                <a:gd name="csX6" fmla="*/ 1234886 w 1259949"/>
                <a:gd name="csY6" fmla="*/ 1237037 h 1654900"/>
                <a:gd name="csX7" fmla="*/ 1220857 w 1259949"/>
                <a:gd name="csY7" fmla="*/ 1241432 h 1654900"/>
                <a:gd name="csX8" fmla="*/ 1220670 w 1259949"/>
                <a:gd name="csY8" fmla="*/ 1238720 h 1654900"/>
                <a:gd name="csX9" fmla="*/ 1223289 w 1259949"/>
                <a:gd name="csY9" fmla="*/ 1234231 h 1654900"/>
                <a:gd name="csX10" fmla="*/ 1223756 w 1259949"/>
                <a:gd name="csY10" fmla="*/ 1229929 h 1654900"/>
                <a:gd name="csX11" fmla="*/ 1225346 w 1259949"/>
                <a:gd name="csY11" fmla="*/ 1225346 h 1654900"/>
                <a:gd name="csX12" fmla="*/ 1228058 w 1259949"/>
                <a:gd name="csY12" fmla="*/ 1214123 h 1654900"/>
                <a:gd name="csX13" fmla="*/ 1227778 w 1259949"/>
                <a:gd name="csY13" fmla="*/ 1212253 h 1654900"/>
                <a:gd name="csX14" fmla="*/ 1195232 w 1259949"/>
                <a:gd name="csY14" fmla="*/ 1192707 h 1654900"/>
                <a:gd name="csX15" fmla="*/ 1195232 w 1259949"/>
                <a:gd name="csY15" fmla="*/ 1192239 h 1654900"/>
                <a:gd name="csX16" fmla="*/ 1199721 w 1259949"/>
                <a:gd name="csY16" fmla="*/ 1188965 h 1654900"/>
                <a:gd name="csX17" fmla="*/ 1202527 w 1259949"/>
                <a:gd name="csY17" fmla="*/ 1184102 h 1654900"/>
                <a:gd name="csX18" fmla="*/ 1205239 w 1259949"/>
                <a:gd name="csY18" fmla="*/ 1166333 h 1654900"/>
                <a:gd name="csX19" fmla="*/ 1202339 w 1259949"/>
                <a:gd name="csY19" fmla="*/ 1161657 h 1654900"/>
                <a:gd name="csX20" fmla="*/ 1198318 w 1259949"/>
                <a:gd name="csY20" fmla="*/ 1157542 h 1654900"/>
                <a:gd name="csX21" fmla="*/ 1197102 w 1259949"/>
                <a:gd name="csY21" fmla="*/ 1156981 h 1654900"/>
                <a:gd name="csX22" fmla="*/ 1195512 w 1259949"/>
                <a:gd name="csY22" fmla="*/ 1156700 h 1654900"/>
                <a:gd name="csX23" fmla="*/ 1194203 w 1259949"/>
                <a:gd name="csY23" fmla="*/ 1156700 h 1654900"/>
                <a:gd name="csX24" fmla="*/ 1192239 w 1259949"/>
                <a:gd name="csY24" fmla="*/ 1157167 h 1654900"/>
                <a:gd name="csX25" fmla="*/ 1188030 w 1259949"/>
                <a:gd name="csY25" fmla="*/ 1158383 h 1654900"/>
                <a:gd name="csX26" fmla="*/ 1187002 w 1259949"/>
                <a:gd name="csY26" fmla="*/ 1158103 h 1654900"/>
                <a:gd name="csX27" fmla="*/ 1176808 w 1259949"/>
                <a:gd name="csY27" fmla="*/ 1150995 h 1654900"/>
                <a:gd name="csX28" fmla="*/ 1181951 w 1259949"/>
                <a:gd name="csY28" fmla="*/ 1142671 h 1654900"/>
                <a:gd name="csX29" fmla="*/ 1182232 w 1259949"/>
                <a:gd name="csY29" fmla="*/ 1138182 h 1654900"/>
                <a:gd name="csX30" fmla="*/ 1185879 w 1259949"/>
                <a:gd name="csY30" fmla="*/ 1135002 h 1654900"/>
                <a:gd name="csX31" fmla="*/ 1186721 w 1259949"/>
                <a:gd name="csY31" fmla="*/ 1133974 h 1654900"/>
                <a:gd name="csX32" fmla="*/ 1196354 w 1259949"/>
                <a:gd name="csY32" fmla="*/ 1126024 h 1654900"/>
                <a:gd name="csX33" fmla="*/ 1194764 w 1259949"/>
                <a:gd name="csY33" fmla="*/ 1117888 h 1654900"/>
                <a:gd name="csX34" fmla="*/ 1194109 w 1259949"/>
                <a:gd name="csY34" fmla="*/ 1115362 h 1654900"/>
                <a:gd name="csX35" fmla="*/ 1190930 w 1259949"/>
                <a:gd name="csY35" fmla="*/ 1110873 h 1654900"/>
                <a:gd name="csX36" fmla="*/ 1190649 w 1259949"/>
                <a:gd name="csY36" fmla="*/ 1111528 h 1654900"/>
                <a:gd name="csX37" fmla="*/ 1180922 w 1259949"/>
                <a:gd name="csY37" fmla="*/ 1115830 h 1654900"/>
                <a:gd name="csX38" fmla="*/ 1154268 w 1259949"/>
                <a:gd name="csY38" fmla="*/ 1104327 h 1654900"/>
                <a:gd name="csX39" fmla="*/ 1153894 w 1259949"/>
                <a:gd name="csY39" fmla="*/ 1100866 h 1654900"/>
                <a:gd name="csX40" fmla="*/ 1166707 w 1259949"/>
                <a:gd name="csY40" fmla="*/ 1080104 h 1654900"/>
                <a:gd name="csX41" fmla="*/ 1162498 w 1259949"/>
                <a:gd name="csY41" fmla="*/ 1073090 h 1654900"/>
                <a:gd name="csX42" fmla="*/ 1162124 w 1259949"/>
                <a:gd name="csY42" fmla="*/ 1072529 h 1654900"/>
                <a:gd name="csX43" fmla="*/ 1157448 w 1259949"/>
                <a:gd name="csY43" fmla="*/ 1062989 h 1654900"/>
                <a:gd name="csX44" fmla="*/ 1156700 w 1259949"/>
                <a:gd name="csY44" fmla="*/ 1057752 h 1654900"/>
                <a:gd name="csX45" fmla="*/ 1156700 w 1259949"/>
                <a:gd name="csY45" fmla="*/ 1051112 h 1654900"/>
                <a:gd name="csX46" fmla="*/ 1162592 w 1259949"/>
                <a:gd name="csY46" fmla="*/ 1030911 h 1654900"/>
                <a:gd name="csX47" fmla="*/ 1163340 w 1259949"/>
                <a:gd name="csY47" fmla="*/ 1020717 h 1654900"/>
                <a:gd name="csX48" fmla="*/ 1161095 w 1259949"/>
                <a:gd name="csY48" fmla="*/ 1018846 h 1654900"/>
                <a:gd name="csX49" fmla="*/ 1154455 w 1259949"/>
                <a:gd name="csY49" fmla="*/ 1016976 h 1654900"/>
                <a:gd name="csX50" fmla="*/ 1146880 w 1259949"/>
                <a:gd name="csY50" fmla="*/ 1014825 h 1654900"/>
                <a:gd name="csX51" fmla="*/ 1142017 w 1259949"/>
                <a:gd name="csY51" fmla="*/ 1013515 h 1654900"/>
                <a:gd name="csX52" fmla="*/ 1137247 w 1259949"/>
                <a:gd name="csY52" fmla="*/ 1010523 h 1654900"/>
                <a:gd name="csX53" fmla="*/ 1133506 w 1259949"/>
                <a:gd name="csY53" fmla="*/ 1009120 h 1654900"/>
                <a:gd name="csX54" fmla="*/ 1131168 w 1259949"/>
                <a:gd name="csY54" fmla="*/ 1006314 h 1654900"/>
                <a:gd name="csX55" fmla="*/ 1131168 w 1259949"/>
                <a:gd name="csY55" fmla="*/ 1006033 h 1654900"/>
                <a:gd name="csX56" fmla="*/ 1130513 w 1259949"/>
                <a:gd name="csY56" fmla="*/ 1004350 h 1654900"/>
                <a:gd name="csX57" fmla="*/ 1126398 w 1259949"/>
                <a:gd name="csY57" fmla="*/ 1002760 h 1654900"/>
                <a:gd name="csX58" fmla="*/ 1124715 w 1259949"/>
                <a:gd name="csY58" fmla="*/ 999767 h 1654900"/>
                <a:gd name="csX59" fmla="*/ 1118262 w 1259949"/>
                <a:gd name="csY59" fmla="*/ 992659 h 1654900"/>
                <a:gd name="csX60" fmla="*/ 1115550 w 1259949"/>
                <a:gd name="csY60" fmla="*/ 990041 h 1654900"/>
                <a:gd name="csX61" fmla="*/ 1113118 w 1259949"/>
                <a:gd name="csY61" fmla="*/ 987422 h 1654900"/>
                <a:gd name="csX62" fmla="*/ 1109471 w 1259949"/>
                <a:gd name="csY62" fmla="*/ 982746 h 1654900"/>
                <a:gd name="csX63" fmla="*/ 1107974 w 1259949"/>
                <a:gd name="csY63" fmla="*/ 980502 h 1654900"/>
                <a:gd name="csX64" fmla="*/ 1102269 w 1259949"/>
                <a:gd name="csY64" fmla="*/ 971523 h 1654900"/>
                <a:gd name="csX65" fmla="*/ 1092356 w 1259949"/>
                <a:gd name="csY65" fmla="*/ 955905 h 1654900"/>
                <a:gd name="csX66" fmla="*/ 1091233 w 1259949"/>
                <a:gd name="csY66" fmla="*/ 953286 h 1654900"/>
                <a:gd name="csX67" fmla="*/ 1088895 w 1259949"/>
                <a:gd name="csY67" fmla="*/ 948236 h 1654900"/>
                <a:gd name="csX68" fmla="*/ 1084593 w 1259949"/>
                <a:gd name="csY68" fmla="*/ 936265 h 1654900"/>
                <a:gd name="csX69" fmla="*/ 1080852 w 1259949"/>
                <a:gd name="csY69" fmla="*/ 924481 h 1654900"/>
                <a:gd name="csX70" fmla="*/ 1087399 w 1259949"/>
                <a:gd name="csY70" fmla="*/ 915222 h 1654900"/>
                <a:gd name="csX71" fmla="*/ 1084032 w 1259949"/>
                <a:gd name="csY71" fmla="*/ 911294 h 1654900"/>
                <a:gd name="csX72" fmla="*/ 1077392 w 1259949"/>
                <a:gd name="csY72" fmla="*/ 896985 h 1654900"/>
                <a:gd name="csX73" fmla="*/ 1070284 w 1259949"/>
                <a:gd name="csY73" fmla="*/ 881834 h 1654900"/>
                <a:gd name="csX74" fmla="*/ 1063083 w 1259949"/>
                <a:gd name="csY74" fmla="*/ 868460 h 1654900"/>
                <a:gd name="csX75" fmla="*/ 1083190 w 1259949"/>
                <a:gd name="csY75" fmla="*/ 854432 h 1654900"/>
                <a:gd name="csX76" fmla="*/ 1090485 w 1259949"/>
                <a:gd name="csY76" fmla="*/ 832921 h 1654900"/>
                <a:gd name="csX77" fmla="*/ 1099651 w 1259949"/>
                <a:gd name="csY77" fmla="*/ 804958 h 1654900"/>
                <a:gd name="csX78" fmla="*/ 1114053 w 1259949"/>
                <a:gd name="csY78" fmla="*/ 801778 h 1654900"/>
                <a:gd name="csX79" fmla="*/ 1123032 w 1259949"/>
                <a:gd name="csY79" fmla="*/ 798317 h 1654900"/>
                <a:gd name="csX80" fmla="*/ 1122470 w 1259949"/>
                <a:gd name="csY80" fmla="*/ 797102 h 1654900"/>
                <a:gd name="csX81" fmla="*/ 1122190 w 1259949"/>
                <a:gd name="csY81" fmla="*/ 797102 h 1654900"/>
                <a:gd name="csX82" fmla="*/ 1118636 w 1259949"/>
                <a:gd name="csY82" fmla="*/ 782606 h 1654900"/>
                <a:gd name="csX83" fmla="*/ 1128643 w 1259949"/>
                <a:gd name="csY83" fmla="*/ 771663 h 1654900"/>
                <a:gd name="csX84" fmla="*/ 1131168 w 1259949"/>
                <a:gd name="csY84" fmla="*/ 769419 h 1654900"/>
                <a:gd name="csX85" fmla="*/ 1133038 w 1259949"/>
                <a:gd name="csY85" fmla="*/ 765958 h 1654900"/>
                <a:gd name="csX86" fmla="*/ 1137341 w 1259949"/>
                <a:gd name="csY86" fmla="*/ 763714 h 1654900"/>
                <a:gd name="csX87" fmla="*/ 1137621 w 1259949"/>
                <a:gd name="csY87" fmla="*/ 763714 h 1654900"/>
                <a:gd name="csX88" fmla="*/ 1148657 w 1259949"/>
                <a:gd name="csY88" fmla="*/ 755390 h 1654900"/>
                <a:gd name="csX89" fmla="*/ 1153614 w 1259949"/>
                <a:gd name="csY89" fmla="*/ 749311 h 1654900"/>
                <a:gd name="csX90" fmla="*/ 1161095 w 1259949"/>
                <a:gd name="csY90" fmla="*/ 739117 h 1654900"/>
                <a:gd name="csX91" fmla="*/ 1167642 w 1259949"/>
                <a:gd name="csY91" fmla="*/ 729765 h 1654900"/>
                <a:gd name="csX92" fmla="*/ 1170635 w 1259949"/>
                <a:gd name="csY92" fmla="*/ 725276 h 1654900"/>
                <a:gd name="csX93" fmla="*/ 1174470 w 1259949"/>
                <a:gd name="csY93" fmla="*/ 723499 h 1654900"/>
                <a:gd name="csX94" fmla="*/ 1176246 w 1259949"/>
                <a:gd name="csY94" fmla="*/ 721160 h 1654900"/>
                <a:gd name="csX95" fmla="*/ 1178772 w 1259949"/>
                <a:gd name="csY95" fmla="*/ 717794 h 1654900"/>
                <a:gd name="csX96" fmla="*/ 1181671 w 1259949"/>
                <a:gd name="csY96" fmla="*/ 714053 h 1654900"/>
                <a:gd name="csX97" fmla="*/ 1182138 w 1259949"/>
                <a:gd name="csY97" fmla="*/ 713585 h 1654900"/>
                <a:gd name="csX98" fmla="*/ 1187189 w 1259949"/>
                <a:gd name="csY98" fmla="*/ 706945 h 1654900"/>
                <a:gd name="csX99" fmla="*/ 1188872 w 1259949"/>
                <a:gd name="csY99" fmla="*/ 701988 h 1654900"/>
                <a:gd name="csX100" fmla="*/ 1189246 w 1259949"/>
                <a:gd name="csY100" fmla="*/ 700772 h 1654900"/>
                <a:gd name="csX101" fmla="*/ 1191958 w 1259949"/>
                <a:gd name="csY101" fmla="*/ 691420 h 1654900"/>
                <a:gd name="csX102" fmla="*/ 1198412 w 1259949"/>
                <a:gd name="csY102" fmla="*/ 688147 h 1654900"/>
                <a:gd name="csX103" fmla="*/ 1205519 w 1259949"/>
                <a:gd name="csY103" fmla="*/ 691233 h 1654900"/>
                <a:gd name="csX104" fmla="*/ 1210195 w 1259949"/>
                <a:gd name="csY104" fmla="*/ 693197 h 1654900"/>
                <a:gd name="csX105" fmla="*/ 1218239 w 1259949"/>
                <a:gd name="csY105" fmla="*/ 681600 h 1654900"/>
                <a:gd name="csX106" fmla="*/ 1202339 w 1259949"/>
                <a:gd name="csY106" fmla="*/ 674960 h 1654900"/>
                <a:gd name="csX107" fmla="*/ 1209634 w 1259949"/>
                <a:gd name="csY107" fmla="*/ 658406 h 1654900"/>
                <a:gd name="csX108" fmla="*/ 1174657 w 1259949"/>
                <a:gd name="csY108" fmla="*/ 642975 h 1654900"/>
                <a:gd name="csX109" fmla="*/ 1176995 w 1259949"/>
                <a:gd name="csY109" fmla="*/ 640730 h 1654900"/>
                <a:gd name="csX110" fmla="*/ 1182326 w 1259949"/>
                <a:gd name="csY110" fmla="*/ 635493 h 1654900"/>
                <a:gd name="csX111" fmla="*/ 1183167 w 1259949"/>
                <a:gd name="csY111" fmla="*/ 634558 h 1654900"/>
                <a:gd name="csX112" fmla="*/ 1185692 w 1259949"/>
                <a:gd name="csY112" fmla="*/ 632033 h 1654900"/>
                <a:gd name="csX113" fmla="*/ 1187843 w 1259949"/>
                <a:gd name="csY113" fmla="*/ 629881 h 1654900"/>
                <a:gd name="csX114" fmla="*/ 1191678 w 1259949"/>
                <a:gd name="csY114" fmla="*/ 626234 h 1654900"/>
                <a:gd name="csX115" fmla="*/ 1192707 w 1259949"/>
                <a:gd name="csY115" fmla="*/ 625205 h 1654900"/>
                <a:gd name="csX116" fmla="*/ 1194670 w 1259949"/>
                <a:gd name="csY116" fmla="*/ 623148 h 1654900"/>
                <a:gd name="csX117" fmla="*/ 1196728 w 1259949"/>
                <a:gd name="csY117" fmla="*/ 621090 h 1654900"/>
                <a:gd name="csX118" fmla="*/ 1198412 w 1259949"/>
                <a:gd name="csY118" fmla="*/ 619500 h 1654900"/>
                <a:gd name="csX119" fmla="*/ 1201685 w 1259949"/>
                <a:gd name="csY119" fmla="*/ 616227 h 1654900"/>
                <a:gd name="csX120" fmla="*/ 1202339 w 1259949"/>
                <a:gd name="csY120" fmla="*/ 615198 h 1654900"/>
                <a:gd name="csX121" fmla="*/ 1203275 w 1259949"/>
                <a:gd name="csY121" fmla="*/ 614263 h 1654900"/>
                <a:gd name="csX122" fmla="*/ 1208512 w 1259949"/>
                <a:gd name="csY122" fmla="*/ 609119 h 1654900"/>
                <a:gd name="csX123" fmla="*/ 1210476 w 1259949"/>
                <a:gd name="csY123" fmla="*/ 607155 h 1654900"/>
                <a:gd name="csX124" fmla="*/ 1212908 w 1259949"/>
                <a:gd name="csY124" fmla="*/ 604724 h 1654900"/>
                <a:gd name="csX125" fmla="*/ 1214498 w 1259949"/>
                <a:gd name="csY125" fmla="*/ 603134 h 1654900"/>
                <a:gd name="csX126" fmla="*/ 1216649 w 1259949"/>
                <a:gd name="csY126" fmla="*/ 601170 h 1654900"/>
                <a:gd name="csX127" fmla="*/ 1210476 w 1259949"/>
                <a:gd name="csY127" fmla="*/ 595278 h 1654900"/>
                <a:gd name="csX128" fmla="*/ 1200376 w 1259949"/>
                <a:gd name="csY128" fmla="*/ 593875 h 1654900"/>
                <a:gd name="csX129" fmla="*/ 1192239 w 1259949"/>
                <a:gd name="csY129" fmla="*/ 592004 h 1654900"/>
                <a:gd name="csX130" fmla="*/ 1190088 w 1259949"/>
                <a:gd name="csY130" fmla="*/ 567221 h 1654900"/>
                <a:gd name="csX131" fmla="*/ 1176527 w 1259949"/>
                <a:gd name="csY131" fmla="*/ 556466 h 1654900"/>
                <a:gd name="csX132" fmla="*/ 1165959 w 1259949"/>
                <a:gd name="csY132" fmla="*/ 549638 h 1654900"/>
                <a:gd name="csX133" fmla="*/ 1145477 w 1259949"/>
                <a:gd name="csY133" fmla="*/ 541315 h 1654900"/>
                <a:gd name="csX134" fmla="*/ 1141923 w 1259949"/>
                <a:gd name="csY134" fmla="*/ 541128 h 1654900"/>
                <a:gd name="csX135" fmla="*/ 1142110 w 1259949"/>
                <a:gd name="csY135" fmla="*/ 529998 h 1654900"/>
                <a:gd name="csX136" fmla="*/ 1140614 w 1259949"/>
                <a:gd name="csY136" fmla="*/ 523732 h 1654900"/>
                <a:gd name="csX137" fmla="*/ 1127614 w 1259949"/>
                <a:gd name="csY137" fmla="*/ 506056 h 1654900"/>
                <a:gd name="csX138" fmla="*/ 1124528 w 1259949"/>
                <a:gd name="csY138" fmla="*/ 504373 h 1654900"/>
                <a:gd name="csX139" fmla="*/ 1120787 w 1259949"/>
                <a:gd name="csY139" fmla="*/ 501941 h 1654900"/>
                <a:gd name="csX140" fmla="*/ 1119945 w 1259949"/>
                <a:gd name="csY140" fmla="*/ 501193 h 1654900"/>
                <a:gd name="csX141" fmla="*/ 1117888 w 1259949"/>
                <a:gd name="csY141" fmla="*/ 499510 h 1654900"/>
                <a:gd name="csX142" fmla="*/ 1122470 w 1259949"/>
                <a:gd name="csY142" fmla="*/ 497733 h 1654900"/>
                <a:gd name="csX143" fmla="*/ 1131636 w 1259949"/>
                <a:gd name="csY143" fmla="*/ 496891 h 1654900"/>
                <a:gd name="csX144" fmla="*/ 1131261 w 1259949"/>
                <a:gd name="csY144" fmla="*/ 492869 h 1654900"/>
                <a:gd name="csX145" fmla="*/ 1124808 w 1259949"/>
                <a:gd name="csY145" fmla="*/ 480150 h 1654900"/>
                <a:gd name="csX146" fmla="*/ 1123686 w 1259949"/>
                <a:gd name="csY146" fmla="*/ 473697 h 1654900"/>
                <a:gd name="csX147" fmla="*/ 1114521 w 1259949"/>
                <a:gd name="csY147" fmla="*/ 460136 h 1654900"/>
                <a:gd name="csX148" fmla="*/ 1116765 w 1259949"/>
                <a:gd name="csY148" fmla="*/ 455647 h 1654900"/>
                <a:gd name="csX149" fmla="*/ 1122096 w 1259949"/>
                <a:gd name="csY149" fmla="*/ 457705 h 1654900"/>
                <a:gd name="csX150" fmla="*/ 1124621 w 1259949"/>
                <a:gd name="csY150" fmla="*/ 458266 h 1654900"/>
                <a:gd name="csX151" fmla="*/ 1131168 w 1259949"/>
                <a:gd name="csY151" fmla="*/ 455647 h 1654900"/>
                <a:gd name="csX152" fmla="*/ 1146786 w 1259949"/>
                <a:gd name="csY152" fmla="*/ 432079 h 1654900"/>
                <a:gd name="csX153" fmla="*/ 1144074 w 1259949"/>
                <a:gd name="csY153" fmla="*/ 414871 h 1654900"/>
                <a:gd name="csX154" fmla="*/ 1139117 w 1259949"/>
                <a:gd name="csY154" fmla="*/ 410756 h 1654900"/>
                <a:gd name="csX155" fmla="*/ 1129952 w 1259949"/>
                <a:gd name="csY155" fmla="*/ 407015 h 1654900"/>
                <a:gd name="csX156" fmla="*/ 1111341 w 1259949"/>
                <a:gd name="csY156" fmla="*/ 391958 h 1654900"/>
                <a:gd name="csX157" fmla="*/ 1102737 w 1259949"/>
                <a:gd name="csY157" fmla="*/ 389806 h 1654900"/>
                <a:gd name="csX158" fmla="*/ 1100586 w 1259949"/>
                <a:gd name="csY158" fmla="*/ 389432 h 1654900"/>
                <a:gd name="csX159" fmla="*/ 1083845 w 1259949"/>
                <a:gd name="csY159" fmla="*/ 380174 h 1654900"/>
                <a:gd name="csX160" fmla="*/ 1076457 w 1259949"/>
                <a:gd name="csY160" fmla="*/ 374375 h 1654900"/>
                <a:gd name="csX161" fmla="*/ 1069442 w 1259949"/>
                <a:gd name="csY161" fmla="*/ 370634 h 1654900"/>
                <a:gd name="csX162" fmla="*/ 1064112 w 1259949"/>
                <a:gd name="csY162" fmla="*/ 367735 h 1654900"/>
                <a:gd name="csX163" fmla="*/ 1050831 w 1259949"/>
                <a:gd name="csY163" fmla="*/ 361749 h 1654900"/>
                <a:gd name="csX164" fmla="*/ 1039234 w 1259949"/>
                <a:gd name="csY164" fmla="*/ 356793 h 1654900"/>
                <a:gd name="csX165" fmla="*/ 1025954 w 1259949"/>
                <a:gd name="csY165" fmla="*/ 353987 h 1654900"/>
                <a:gd name="csX166" fmla="*/ 1012954 w 1259949"/>
                <a:gd name="csY166" fmla="*/ 352116 h 1654900"/>
                <a:gd name="csX167" fmla="*/ 946552 w 1259949"/>
                <a:gd name="csY167" fmla="*/ 343980 h 1654900"/>
                <a:gd name="csX168" fmla="*/ 909798 w 1259949"/>
                <a:gd name="csY168" fmla="*/ 337901 h 1654900"/>
                <a:gd name="csX169" fmla="*/ 901755 w 1259949"/>
                <a:gd name="csY169" fmla="*/ 338088 h 1654900"/>
                <a:gd name="csX170" fmla="*/ 892215 w 1259949"/>
                <a:gd name="csY170" fmla="*/ 338275 h 1654900"/>
                <a:gd name="csX171" fmla="*/ 891467 w 1259949"/>
                <a:gd name="csY171" fmla="*/ 338275 h 1654900"/>
                <a:gd name="csX172" fmla="*/ 871453 w 1259949"/>
                <a:gd name="csY172" fmla="*/ 335750 h 1654900"/>
                <a:gd name="csX173" fmla="*/ 869676 w 1259949"/>
                <a:gd name="csY173" fmla="*/ 338649 h 1654900"/>
                <a:gd name="csX174" fmla="*/ 863597 w 1259949"/>
                <a:gd name="csY174" fmla="*/ 347908 h 1654900"/>
                <a:gd name="csX175" fmla="*/ 855741 w 1259949"/>
                <a:gd name="csY175" fmla="*/ 348376 h 1654900"/>
                <a:gd name="csX176" fmla="*/ 848540 w 1259949"/>
                <a:gd name="csY176" fmla="*/ 353426 h 1654900"/>
                <a:gd name="csX177" fmla="*/ 846669 w 1259949"/>
                <a:gd name="csY177" fmla="*/ 351649 h 1654900"/>
                <a:gd name="csX178" fmla="*/ 838720 w 1259949"/>
                <a:gd name="csY178" fmla="*/ 344728 h 1654900"/>
                <a:gd name="csX179" fmla="*/ 832921 w 1259949"/>
                <a:gd name="csY179" fmla="*/ 349498 h 1654900"/>
                <a:gd name="csX180" fmla="*/ 816087 w 1259949"/>
                <a:gd name="csY180" fmla="*/ 352210 h 1654900"/>
                <a:gd name="csX181" fmla="*/ 812066 w 1259949"/>
                <a:gd name="csY181" fmla="*/ 356980 h 1654900"/>
                <a:gd name="csX182" fmla="*/ 807483 w 1259949"/>
                <a:gd name="csY182" fmla="*/ 369605 h 1654900"/>
                <a:gd name="csX183" fmla="*/ 800936 w 1259949"/>
                <a:gd name="csY183" fmla="*/ 360159 h 1654900"/>
                <a:gd name="csX184" fmla="*/ 800656 w 1259949"/>
                <a:gd name="csY184" fmla="*/ 360347 h 1654900"/>
                <a:gd name="csX185" fmla="*/ 796447 w 1259949"/>
                <a:gd name="csY185" fmla="*/ 354455 h 1654900"/>
                <a:gd name="csX186" fmla="*/ 786253 w 1259949"/>
                <a:gd name="csY186" fmla="*/ 339958 h 1654900"/>
                <a:gd name="csX187" fmla="*/ 785972 w 1259949"/>
                <a:gd name="csY187" fmla="*/ 339771 h 1654900"/>
                <a:gd name="csX188" fmla="*/ 773908 w 1259949"/>
                <a:gd name="csY188" fmla="*/ 322750 h 1654900"/>
                <a:gd name="csX189" fmla="*/ 773440 w 1259949"/>
                <a:gd name="csY189" fmla="*/ 322282 h 1654900"/>
                <a:gd name="csX190" fmla="*/ 763433 w 1259949"/>
                <a:gd name="csY190" fmla="*/ 308534 h 1654900"/>
                <a:gd name="csX191" fmla="*/ 759318 w 1259949"/>
                <a:gd name="csY191" fmla="*/ 302549 h 1654900"/>
                <a:gd name="csX192" fmla="*/ 747254 w 1259949"/>
                <a:gd name="csY192" fmla="*/ 291794 h 1654900"/>
                <a:gd name="csX193" fmla="*/ 737995 w 1259949"/>
                <a:gd name="csY193" fmla="*/ 283844 h 1654900"/>
                <a:gd name="csX194" fmla="*/ 738836 w 1259949"/>
                <a:gd name="csY194" fmla="*/ 274585 h 1654900"/>
                <a:gd name="csX195" fmla="*/ 729484 w 1259949"/>
                <a:gd name="csY195" fmla="*/ 275053 h 1654900"/>
                <a:gd name="csX196" fmla="*/ 700772 w 1259949"/>
                <a:gd name="csY196" fmla="*/ 276175 h 1654900"/>
                <a:gd name="csX197" fmla="*/ 703578 w 1259949"/>
                <a:gd name="csY197" fmla="*/ 257190 h 1654900"/>
                <a:gd name="csX198" fmla="*/ 702175 w 1259949"/>
                <a:gd name="csY198" fmla="*/ 255132 h 1654900"/>
                <a:gd name="csX199" fmla="*/ 699556 w 1259949"/>
                <a:gd name="csY199" fmla="*/ 251766 h 1654900"/>
                <a:gd name="csX200" fmla="*/ 696377 w 1259949"/>
                <a:gd name="csY200" fmla="*/ 246715 h 1654900"/>
                <a:gd name="csX201" fmla="*/ 691607 w 1259949"/>
                <a:gd name="csY201" fmla="*/ 239327 h 1654900"/>
                <a:gd name="csX202" fmla="*/ 683938 w 1259949"/>
                <a:gd name="csY202" fmla="*/ 227262 h 1654900"/>
                <a:gd name="csX203" fmla="*/ 669910 w 1259949"/>
                <a:gd name="csY203" fmla="*/ 227730 h 1654900"/>
                <a:gd name="csX204" fmla="*/ 664298 w 1259949"/>
                <a:gd name="csY204" fmla="*/ 228104 h 1654900"/>
                <a:gd name="csX205" fmla="*/ 650083 w 1259949"/>
                <a:gd name="csY205" fmla="*/ 228759 h 1654900"/>
                <a:gd name="csX206" fmla="*/ 640543 w 1259949"/>
                <a:gd name="csY206" fmla="*/ 229226 h 1654900"/>
                <a:gd name="csX207" fmla="*/ 619033 w 1259949"/>
                <a:gd name="csY207" fmla="*/ 230162 h 1654900"/>
                <a:gd name="csX208" fmla="*/ 604537 w 1259949"/>
                <a:gd name="csY208" fmla="*/ 230816 h 1654900"/>
                <a:gd name="csX209" fmla="*/ 604537 w 1259949"/>
                <a:gd name="csY209" fmla="*/ 220342 h 1654900"/>
                <a:gd name="csX210" fmla="*/ 604349 w 1259949"/>
                <a:gd name="csY210" fmla="*/ 202105 h 1654900"/>
                <a:gd name="csX211" fmla="*/ 604163 w 1259949"/>
                <a:gd name="csY211" fmla="*/ 184896 h 1654900"/>
                <a:gd name="csX212" fmla="*/ 603976 w 1259949"/>
                <a:gd name="csY212" fmla="*/ 164134 h 1654900"/>
                <a:gd name="csX213" fmla="*/ 603788 w 1259949"/>
                <a:gd name="csY213" fmla="*/ 144307 h 1654900"/>
                <a:gd name="csX214" fmla="*/ 603788 w 1259949"/>
                <a:gd name="csY214" fmla="*/ 129811 h 1654900"/>
                <a:gd name="csX215" fmla="*/ 594904 w 1259949"/>
                <a:gd name="csY215" fmla="*/ 129811 h 1654900"/>
                <a:gd name="csX216" fmla="*/ 524106 w 1259949"/>
                <a:gd name="csY216" fmla="*/ 130278 h 1654900"/>
                <a:gd name="csX217" fmla="*/ 520646 w 1259949"/>
                <a:gd name="csY217" fmla="*/ 38064 h 1654900"/>
                <a:gd name="csX218" fmla="*/ 498855 w 1259949"/>
                <a:gd name="csY218" fmla="*/ 50503 h 1654900"/>
                <a:gd name="csX219" fmla="*/ 484639 w 1259949"/>
                <a:gd name="csY219" fmla="*/ 57891 h 1654900"/>
                <a:gd name="csX220" fmla="*/ 471733 w 1259949"/>
                <a:gd name="csY220" fmla="*/ 61632 h 1654900"/>
                <a:gd name="csX221" fmla="*/ 458827 w 1259949"/>
                <a:gd name="csY221" fmla="*/ 55553 h 1654900"/>
                <a:gd name="csX222" fmla="*/ 444892 w 1259949"/>
                <a:gd name="csY222" fmla="*/ 45452 h 1654900"/>
                <a:gd name="csX223" fmla="*/ 431424 w 1259949"/>
                <a:gd name="csY223" fmla="*/ 41244 h 1654900"/>
                <a:gd name="csX224" fmla="*/ 425345 w 1259949"/>
                <a:gd name="csY224" fmla="*/ 31424 h 1654900"/>
                <a:gd name="csX225" fmla="*/ 418238 w 1259949"/>
                <a:gd name="csY225" fmla="*/ 12065 h 1654900"/>
                <a:gd name="csX226" fmla="*/ 410943 w 1259949"/>
                <a:gd name="csY226" fmla="*/ 8137 h 1654900"/>
                <a:gd name="csX227" fmla="*/ 410382 w 1259949"/>
                <a:gd name="csY227" fmla="*/ 0 h 1654900"/>
                <a:gd name="csX228" fmla="*/ 393641 w 1259949"/>
                <a:gd name="csY228" fmla="*/ 11036 h 1654900"/>
                <a:gd name="csX229" fmla="*/ 385972 w 1259949"/>
                <a:gd name="csY229" fmla="*/ 25813 h 1654900"/>
                <a:gd name="csX230" fmla="*/ 375684 w 1259949"/>
                <a:gd name="csY230" fmla="*/ 39280 h 1654900"/>
                <a:gd name="csX231" fmla="*/ 366706 w 1259949"/>
                <a:gd name="csY231" fmla="*/ 44517 h 1654900"/>
                <a:gd name="csX232" fmla="*/ 360346 w 1259949"/>
                <a:gd name="csY232" fmla="*/ 43301 h 1654900"/>
                <a:gd name="csX233" fmla="*/ 345850 w 1259949"/>
                <a:gd name="csY233" fmla="*/ 47510 h 1654900"/>
                <a:gd name="csX234" fmla="*/ 321534 w 1259949"/>
                <a:gd name="csY234" fmla="*/ 77999 h 1654900"/>
                <a:gd name="csX235" fmla="*/ 312462 w 1259949"/>
                <a:gd name="csY235" fmla="*/ 84265 h 1654900"/>
                <a:gd name="csX236" fmla="*/ 287772 w 1259949"/>
                <a:gd name="csY236" fmla="*/ 93337 h 1654900"/>
                <a:gd name="csX237" fmla="*/ 215853 w 1259949"/>
                <a:gd name="csY237" fmla="*/ 97545 h 1654900"/>
                <a:gd name="csX238" fmla="*/ 196213 w 1259949"/>
                <a:gd name="csY238" fmla="*/ 73136 h 1654900"/>
                <a:gd name="csX239" fmla="*/ 165911 w 1259949"/>
                <a:gd name="csY239" fmla="*/ 58546 h 1654900"/>
                <a:gd name="csX240" fmla="*/ 173486 w 1259949"/>
                <a:gd name="csY240" fmla="*/ 88567 h 1654900"/>
                <a:gd name="csX241" fmla="*/ 173019 w 1259949"/>
                <a:gd name="csY241" fmla="*/ 103157 h 1654900"/>
                <a:gd name="csX242" fmla="*/ 162170 w 1259949"/>
                <a:gd name="csY242" fmla="*/ 114847 h 1654900"/>
                <a:gd name="csX243" fmla="*/ 148141 w 1259949"/>
                <a:gd name="csY243" fmla="*/ 119243 h 1654900"/>
                <a:gd name="csX244" fmla="*/ 138602 w 1259949"/>
                <a:gd name="csY244" fmla="*/ 121861 h 1654900"/>
                <a:gd name="csX245" fmla="*/ 134674 w 1259949"/>
                <a:gd name="csY245" fmla="*/ 138602 h 1654900"/>
                <a:gd name="csX246" fmla="*/ 133458 w 1259949"/>
                <a:gd name="csY246" fmla="*/ 153472 h 1654900"/>
                <a:gd name="csX247" fmla="*/ 132616 w 1259949"/>
                <a:gd name="csY247" fmla="*/ 191817 h 1654900"/>
                <a:gd name="csX248" fmla="*/ 142717 w 1259949"/>
                <a:gd name="csY248" fmla="*/ 226701 h 1654900"/>
                <a:gd name="csX249" fmla="*/ 158335 w 1259949"/>
                <a:gd name="csY249" fmla="*/ 236708 h 1654900"/>
                <a:gd name="csX250" fmla="*/ 170587 w 1259949"/>
                <a:gd name="csY250" fmla="*/ 252514 h 1654900"/>
                <a:gd name="csX251" fmla="*/ 174796 w 1259949"/>
                <a:gd name="csY251" fmla="*/ 269722 h 1654900"/>
                <a:gd name="csX252" fmla="*/ 180407 w 1259949"/>
                <a:gd name="csY252" fmla="*/ 286369 h 1654900"/>
                <a:gd name="csX253" fmla="*/ 178256 w 1259949"/>
                <a:gd name="csY253" fmla="*/ 325649 h 1654900"/>
                <a:gd name="csX254" fmla="*/ 201543 w 1259949"/>
                <a:gd name="csY254" fmla="*/ 356044 h 1654900"/>
                <a:gd name="csX255" fmla="*/ 207248 w 1259949"/>
                <a:gd name="csY255" fmla="*/ 362404 h 1654900"/>
                <a:gd name="csX256" fmla="*/ 201169 w 1259949"/>
                <a:gd name="csY256" fmla="*/ 365958 h 1654900"/>
                <a:gd name="csX257" fmla="*/ 194436 w 1259949"/>
                <a:gd name="csY257" fmla="*/ 380641 h 1654900"/>
                <a:gd name="csX258" fmla="*/ 194248 w 1259949"/>
                <a:gd name="csY258" fmla="*/ 399814 h 1654900"/>
                <a:gd name="csX259" fmla="*/ 200234 w 1259949"/>
                <a:gd name="csY259" fmla="*/ 415993 h 1654900"/>
                <a:gd name="csX260" fmla="*/ 207529 w 1259949"/>
                <a:gd name="csY260" fmla="*/ 449007 h 1654900"/>
                <a:gd name="csX261" fmla="*/ 216881 w 1259949"/>
                <a:gd name="csY261" fmla="*/ 467431 h 1654900"/>
                <a:gd name="csX262" fmla="*/ 219406 w 1259949"/>
                <a:gd name="csY262" fmla="*/ 483611 h 1654900"/>
                <a:gd name="csX263" fmla="*/ 211270 w 1259949"/>
                <a:gd name="csY263" fmla="*/ 493244 h 1654900"/>
                <a:gd name="csX264" fmla="*/ 196961 w 1259949"/>
                <a:gd name="csY264" fmla="*/ 489503 h 1654900"/>
                <a:gd name="csX265" fmla="*/ 184335 w 1259949"/>
                <a:gd name="csY265" fmla="*/ 477812 h 1654900"/>
                <a:gd name="csX266" fmla="*/ 176573 w 1259949"/>
                <a:gd name="csY266" fmla="*/ 474726 h 1654900"/>
                <a:gd name="csX267" fmla="*/ 172925 w 1259949"/>
                <a:gd name="csY267" fmla="*/ 468927 h 1654900"/>
                <a:gd name="csX268" fmla="*/ 161609 w 1259949"/>
                <a:gd name="csY268" fmla="*/ 485388 h 1654900"/>
                <a:gd name="csX269" fmla="*/ 160487 w 1259949"/>
                <a:gd name="csY269" fmla="*/ 501848 h 1654900"/>
                <a:gd name="csX270" fmla="*/ 134581 w 1259949"/>
                <a:gd name="csY270" fmla="*/ 509330 h 1654900"/>
                <a:gd name="csX271" fmla="*/ 130559 w 1259949"/>
                <a:gd name="csY271" fmla="*/ 523639 h 1654900"/>
                <a:gd name="csX272" fmla="*/ 123264 w 1259949"/>
                <a:gd name="csY272" fmla="*/ 532056 h 1654900"/>
                <a:gd name="csX273" fmla="*/ 102782 w 1259949"/>
                <a:gd name="csY273" fmla="*/ 538135 h 1654900"/>
                <a:gd name="csX274" fmla="*/ 72013 w 1259949"/>
                <a:gd name="csY274" fmla="*/ 537106 h 1654900"/>
                <a:gd name="csX275" fmla="*/ 45546 w 1259949"/>
                <a:gd name="csY275" fmla="*/ 532524 h 1654900"/>
                <a:gd name="csX276" fmla="*/ 40122 w 1259949"/>
                <a:gd name="csY276" fmla="*/ 566660 h 1654900"/>
                <a:gd name="csX277" fmla="*/ 44330 w 1259949"/>
                <a:gd name="csY277" fmla="*/ 583213 h 1654900"/>
                <a:gd name="csX278" fmla="*/ 45078 w 1259949"/>
                <a:gd name="csY278" fmla="*/ 600515 h 1654900"/>
                <a:gd name="csX279" fmla="*/ 41244 w 1259949"/>
                <a:gd name="csY279" fmla="*/ 629788 h 1654900"/>
                <a:gd name="csX280" fmla="*/ 38812 w 1259949"/>
                <a:gd name="csY280" fmla="*/ 641291 h 1654900"/>
                <a:gd name="csX281" fmla="*/ 45733 w 1259949"/>
                <a:gd name="csY281" fmla="*/ 642040 h 1654900"/>
                <a:gd name="csX282" fmla="*/ 52560 w 1259949"/>
                <a:gd name="csY282" fmla="*/ 645781 h 1654900"/>
                <a:gd name="csX283" fmla="*/ 64905 w 1259949"/>
                <a:gd name="csY283" fmla="*/ 636989 h 1654900"/>
                <a:gd name="csX284" fmla="*/ 76035 w 1259949"/>
                <a:gd name="csY284" fmla="*/ 648212 h 1654900"/>
                <a:gd name="csX285" fmla="*/ 62754 w 1259949"/>
                <a:gd name="csY285" fmla="*/ 648960 h 1654900"/>
                <a:gd name="csX286" fmla="*/ 64905 w 1259949"/>
                <a:gd name="csY286" fmla="*/ 662708 h 1654900"/>
                <a:gd name="csX287" fmla="*/ 67711 w 1259949"/>
                <a:gd name="csY287" fmla="*/ 669348 h 1654900"/>
                <a:gd name="csX288" fmla="*/ 69582 w 1259949"/>
                <a:gd name="csY288" fmla="*/ 675895 h 1654900"/>
                <a:gd name="csX289" fmla="*/ 63315 w 1259949"/>
                <a:gd name="csY289" fmla="*/ 689082 h 1654900"/>
                <a:gd name="csX290" fmla="*/ 62567 w 1259949"/>
                <a:gd name="csY290" fmla="*/ 707787 h 1654900"/>
                <a:gd name="csX291" fmla="*/ 41057 w 1259949"/>
                <a:gd name="csY291" fmla="*/ 698154 h 1654900"/>
                <a:gd name="csX292" fmla="*/ 20949 w 1259949"/>
                <a:gd name="csY292" fmla="*/ 689176 h 1654900"/>
                <a:gd name="csX293" fmla="*/ 4489 w 1259949"/>
                <a:gd name="csY293" fmla="*/ 678327 h 1654900"/>
                <a:gd name="csX294" fmla="*/ 1683 w 1259949"/>
                <a:gd name="csY294" fmla="*/ 691233 h 1654900"/>
                <a:gd name="csX295" fmla="*/ 16554 w 1259949"/>
                <a:gd name="csY295" fmla="*/ 728643 h 1654900"/>
                <a:gd name="csX296" fmla="*/ 32733 w 1259949"/>
                <a:gd name="csY296" fmla="*/ 762311 h 1654900"/>
                <a:gd name="csX297" fmla="*/ 59855 w 1259949"/>
                <a:gd name="csY297" fmla="*/ 801030 h 1654900"/>
                <a:gd name="csX298" fmla="*/ 124293 w 1259949"/>
                <a:gd name="csY298" fmla="*/ 835166 h 1654900"/>
                <a:gd name="csX299" fmla="*/ 145429 w 1259949"/>
                <a:gd name="csY299" fmla="*/ 829742 h 1654900"/>
                <a:gd name="csX300" fmla="*/ 162544 w 1259949"/>
                <a:gd name="csY300" fmla="*/ 825626 h 1654900"/>
                <a:gd name="csX301" fmla="*/ 179659 w 1259949"/>
                <a:gd name="csY301" fmla="*/ 833763 h 1654900"/>
                <a:gd name="csX302" fmla="*/ 194716 w 1259949"/>
                <a:gd name="csY302" fmla="*/ 848540 h 1654900"/>
                <a:gd name="csX303" fmla="*/ 235212 w 1259949"/>
                <a:gd name="csY303" fmla="*/ 875194 h 1654900"/>
                <a:gd name="csX304" fmla="*/ 251111 w 1259949"/>
                <a:gd name="csY304" fmla="*/ 857986 h 1654900"/>
                <a:gd name="csX305" fmla="*/ 265794 w 1259949"/>
                <a:gd name="csY305" fmla="*/ 840216 h 1654900"/>
                <a:gd name="csX306" fmla="*/ 256629 w 1259949"/>
                <a:gd name="csY306" fmla="*/ 833857 h 1654900"/>
                <a:gd name="csX307" fmla="*/ 258312 w 1259949"/>
                <a:gd name="csY307" fmla="*/ 825159 h 1654900"/>
                <a:gd name="csX308" fmla="*/ 262614 w 1259949"/>
                <a:gd name="csY308" fmla="*/ 802619 h 1654900"/>
                <a:gd name="csX309" fmla="*/ 259715 w 1259949"/>
                <a:gd name="csY309" fmla="*/ 780081 h 1654900"/>
                <a:gd name="csX310" fmla="*/ 259809 w 1259949"/>
                <a:gd name="csY310" fmla="*/ 755016 h 1654900"/>
                <a:gd name="csX311" fmla="*/ 282348 w 1259949"/>
                <a:gd name="csY311" fmla="*/ 743980 h 1654900"/>
                <a:gd name="csX312" fmla="*/ 298340 w 1259949"/>
                <a:gd name="csY312" fmla="*/ 749124 h 1654900"/>
                <a:gd name="csX313" fmla="*/ 284312 w 1259949"/>
                <a:gd name="csY313" fmla="*/ 764275 h 1654900"/>
                <a:gd name="csX314" fmla="*/ 293103 w 1259949"/>
                <a:gd name="csY314" fmla="*/ 771289 h 1654900"/>
                <a:gd name="csX315" fmla="*/ 298434 w 1259949"/>
                <a:gd name="csY315" fmla="*/ 761656 h 1654900"/>
                <a:gd name="csX316" fmla="*/ 308534 w 1259949"/>
                <a:gd name="csY316" fmla="*/ 761189 h 1654900"/>
                <a:gd name="csX317" fmla="*/ 318167 w 1259949"/>
                <a:gd name="csY317" fmla="*/ 792332 h 1654900"/>
                <a:gd name="csX318" fmla="*/ 330980 w 1259949"/>
                <a:gd name="csY318" fmla="*/ 811130 h 1654900"/>
                <a:gd name="csX319" fmla="*/ 347253 w 1259949"/>
                <a:gd name="csY319" fmla="*/ 832921 h 1654900"/>
                <a:gd name="csX320" fmla="*/ 324153 w 1259949"/>
                <a:gd name="csY320" fmla="*/ 776994 h 1654900"/>
                <a:gd name="csX321" fmla="*/ 317139 w 1259949"/>
                <a:gd name="csY321" fmla="*/ 762872 h 1654900"/>
                <a:gd name="csX322" fmla="*/ 320879 w 1259949"/>
                <a:gd name="csY322" fmla="*/ 751836 h 1654900"/>
                <a:gd name="csX323" fmla="*/ 348095 w 1259949"/>
                <a:gd name="csY323" fmla="*/ 745477 h 1654900"/>
                <a:gd name="csX324" fmla="*/ 327707 w 1259949"/>
                <a:gd name="csY324" fmla="*/ 724247 h 1654900"/>
                <a:gd name="csX325" fmla="*/ 314614 w 1259949"/>
                <a:gd name="csY325" fmla="*/ 694880 h 1654900"/>
                <a:gd name="csX326" fmla="*/ 313678 w 1259949"/>
                <a:gd name="csY326" fmla="*/ 692823 h 1654900"/>
                <a:gd name="csX327" fmla="*/ 329577 w 1259949"/>
                <a:gd name="csY327" fmla="*/ 694039 h 1654900"/>
                <a:gd name="csX328" fmla="*/ 347908 w 1259949"/>
                <a:gd name="csY328" fmla="*/ 704607 h 1654900"/>
                <a:gd name="csX329" fmla="*/ 352865 w 1259949"/>
                <a:gd name="csY329" fmla="*/ 715456 h 1654900"/>
                <a:gd name="csX330" fmla="*/ 341081 w 1259949"/>
                <a:gd name="csY330" fmla="*/ 722751 h 1654900"/>
                <a:gd name="csX331" fmla="*/ 351462 w 1259949"/>
                <a:gd name="csY331" fmla="*/ 739210 h 1654900"/>
                <a:gd name="csX332" fmla="*/ 365023 w 1259949"/>
                <a:gd name="csY332" fmla="*/ 752772 h 1654900"/>
                <a:gd name="csX333" fmla="*/ 353706 w 1259949"/>
                <a:gd name="csY333" fmla="*/ 761750 h 1654900"/>
                <a:gd name="csX334" fmla="*/ 370540 w 1259949"/>
                <a:gd name="csY334" fmla="*/ 782231 h 1654900"/>
                <a:gd name="csX335" fmla="*/ 379238 w 1259949"/>
                <a:gd name="csY335" fmla="*/ 793828 h 1654900"/>
                <a:gd name="csX336" fmla="*/ 385317 w 1259949"/>
                <a:gd name="csY336" fmla="*/ 801123 h 1654900"/>
                <a:gd name="csX337" fmla="*/ 405892 w 1259949"/>
                <a:gd name="csY337" fmla="*/ 820950 h 1654900"/>
                <a:gd name="csX338" fmla="*/ 410569 w 1259949"/>
                <a:gd name="csY338" fmla="*/ 833669 h 1654900"/>
                <a:gd name="csX339" fmla="*/ 421698 w 1259949"/>
                <a:gd name="csY339" fmla="*/ 841338 h 1654900"/>
                <a:gd name="csX340" fmla="*/ 405705 w 1259949"/>
                <a:gd name="csY340" fmla="*/ 848727 h 1654900"/>
                <a:gd name="csX341" fmla="*/ 399720 w 1259949"/>
                <a:gd name="csY341" fmla="*/ 861259 h 1654900"/>
                <a:gd name="csX342" fmla="*/ 404583 w 1259949"/>
                <a:gd name="csY342" fmla="*/ 877813 h 1654900"/>
                <a:gd name="csX343" fmla="*/ 394296 w 1259949"/>
                <a:gd name="csY343" fmla="*/ 894553 h 1654900"/>
                <a:gd name="csX344" fmla="*/ 378864 w 1259949"/>
                <a:gd name="csY344" fmla="*/ 888661 h 1654900"/>
                <a:gd name="csX345" fmla="*/ 372317 w 1259949"/>
                <a:gd name="csY345" fmla="*/ 871734 h 1654900"/>
                <a:gd name="csX346" fmla="*/ 350620 w 1259949"/>
                <a:gd name="csY346" fmla="*/ 848633 h 1654900"/>
                <a:gd name="csX347" fmla="*/ 339304 w 1259949"/>
                <a:gd name="csY347" fmla="*/ 849475 h 1654900"/>
                <a:gd name="csX348" fmla="*/ 330138 w 1259949"/>
                <a:gd name="csY348" fmla="*/ 859295 h 1654900"/>
                <a:gd name="csX349" fmla="*/ 313959 w 1259949"/>
                <a:gd name="csY349" fmla="*/ 858734 h 1654900"/>
                <a:gd name="csX350" fmla="*/ 299462 w 1259949"/>
                <a:gd name="csY350" fmla="*/ 856022 h 1654900"/>
                <a:gd name="csX351" fmla="*/ 318261 w 1259949"/>
                <a:gd name="csY351" fmla="*/ 889035 h 1654900"/>
                <a:gd name="csX352" fmla="*/ 298247 w 1259949"/>
                <a:gd name="csY352" fmla="*/ 905776 h 1654900"/>
                <a:gd name="csX353" fmla="*/ 309750 w 1259949"/>
                <a:gd name="csY353" fmla="*/ 913445 h 1654900"/>
                <a:gd name="csX354" fmla="*/ 323311 w 1259949"/>
                <a:gd name="csY354" fmla="*/ 906431 h 1654900"/>
                <a:gd name="csX355" fmla="*/ 317232 w 1259949"/>
                <a:gd name="csY355" fmla="*/ 926071 h 1654900"/>
                <a:gd name="csX356" fmla="*/ 284312 w 1259949"/>
                <a:gd name="csY356" fmla="*/ 920459 h 1654900"/>
                <a:gd name="csX357" fmla="*/ 263082 w 1259949"/>
                <a:gd name="csY357" fmla="*/ 919805 h 1654900"/>
                <a:gd name="csX358" fmla="*/ 254104 w 1259949"/>
                <a:gd name="csY358" fmla="*/ 925323 h 1654900"/>
                <a:gd name="csX359" fmla="*/ 255787 w 1259949"/>
                <a:gd name="csY359" fmla="*/ 938509 h 1654900"/>
                <a:gd name="csX360" fmla="*/ 246902 w 1259949"/>
                <a:gd name="csY360" fmla="*/ 939258 h 1654900"/>
                <a:gd name="csX361" fmla="*/ 232500 w 1259949"/>
                <a:gd name="csY361" fmla="*/ 938229 h 1654900"/>
                <a:gd name="csX362" fmla="*/ 209306 w 1259949"/>
                <a:gd name="csY362" fmla="*/ 917934 h 1654900"/>
                <a:gd name="csX363" fmla="*/ 177227 w 1259949"/>
                <a:gd name="csY363" fmla="*/ 883050 h 1654900"/>
                <a:gd name="csX364" fmla="*/ 178817 w 1259949"/>
                <a:gd name="csY364" fmla="*/ 893057 h 1654900"/>
                <a:gd name="csX365" fmla="*/ 188076 w 1259949"/>
                <a:gd name="csY365" fmla="*/ 902877 h 1654900"/>
                <a:gd name="csX366" fmla="*/ 166379 w 1259949"/>
                <a:gd name="csY366" fmla="*/ 896424 h 1654900"/>
                <a:gd name="csX367" fmla="*/ 184522 w 1259949"/>
                <a:gd name="csY367" fmla="*/ 916157 h 1654900"/>
                <a:gd name="csX368" fmla="*/ 194061 w 1259949"/>
                <a:gd name="csY368" fmla="*/ 951603 h 1654900"/>
                <a:gd name="csX369" fmla="*/ 168623 w 1259949"/>
                <a:gd name="csY369" fmla="*/ 943560 h 1654900"/>
                <a:gd name="csX370" fmla="*/ 155436 w 1259949"/>
                <a:gd name="csY370" fmla="*/ 950387 h 1654900"/>
                <a:gd name="csX371" fmla="*/ 130091 w 1259949"/>
                <a:gd name="csY371" fmla="*/ 970588 h 1654900"/>
                <a:gd name="csX372" fmla="*/ 125322 w 1259949"/>
                <a:gd name="csY372" fmla="*/ 972926 h 1654900"/>
                <a:gd name="csX373" fmla="*/ 111106 w 1259949"/>
                <a:gd name="csY373" fmla="*/ 973768 h 1654900"/>
                <a:gd name="csX374" fmla="*/ 95488 w 1259949"/>
                <a:gd name="csY374" fmla="*/ 964509 h 1654900"/>
                <a:gd name="csX375" fmla="*/ 75380 w 1259949"/>
                <a:gd name="csY375" fmla="*/ 942998 h 1654900"/>
                <a:gd name="csX376" fmla="*/ 58359 w 1259949"/>
                <a:gd name="csY376" fmla="*/ 948891 h 1654900"/>
                <a:gd name="csX377" fmla="*/ 38906 w 1259949"/>
                <a:gd name="csY377" fmla="*/ 950387 h 1654900"/>
                <a:gd name="csX378" fmla="*/ 38719 w 1259949"/>
                <a:gd name="csY378" fmla="*/ 955156 h 1654900"/>
                <a:gd name="csX379" fmla="*/ 33014 w 1259949"/>
                <a:gd name="csY379" fmla="*/ 965444 h 1654900"/>
                <a:gd name="csX380" fmla="*/ 36755 w 1259949"/>
                <a:gd name="csY380" fmla="*/ 981624 h 1654900"/>
                <a:gd name="csX381" fmla="*/ 38812 w 1259949"/>
                <a:gd name="csY381" fmla="*/ 1008839 h 1654900"/>
                <a:gd name="csX382" fmla="*/ 28057 w 1259949"/>
                <a:gd name="csY382" fmla="*/ 1036803 h 1654900"/>
                <a:gd name="csX383" fmla="*/ 27215 w 1259949"/>
                <a:gd name="csY383" fmla="*/ 1051205 h 1654900"/>
                <a:gd name="csX384" fmla="*/ 17208 w 1259949"/>
                <a:gd name="csY384" fmla="*/ 1058407 h 1654900"/>
                <a:gd name="csX385" fmla="*/ 22633 w 1259949"/>
                <a:gd name="csY385" fmla="*/ 1067385 h 1654900"/>
                <a:gd name="csX386" fmla="*/ 31985 w 1259949"/>
                <a:gd name="csY386" fmla="*/ 1068788 h 1654900"/>
                <a:gd name="csX387" fmla="*/ 43488 w 1259949"/>
                <a:gd name="csY387" fmla="*/ 1072716 h 1654900"/>
                <a:gd name="csX388" fmla="*/ 56208 w 1259949"/>
                <a:gd name="csY388" fmla="*/ 1067104 h 1654900"/>
                <a:gd name="csX389" fmla="*/ 74725 w 1259949"/>
                <a:gd name="csY389" fmla="*/ 1072622 h 1654900"/>
                <a:gd name="csX390" fmla="*/ 74632 w 1259949"/>
                <a:gd name="csY390" fmla="*/ 1093104 h 1654900"/>
                <a:gd name="csX391" fmla="*/ 71078 w 1259949"/>
                <a:gd name="csY391" fmla="*/ 1114614 h 1654900"/>
                <a:gd name="csX392" fmla="*/ 59855 w 1259949"/>
                <a:gd name="csY392" fmla="*/ 1111996 h 1654900"/>
                <a:gd name="csX393" fmla="*/ 56956 w 1259949"/>
                <a:gd name="csY393" fmla="*/ 1118542 h 1654900"/>
                <a:gd name="csX394" fmla="*/ 71545 w 1259949"/>
                <a:gd name="csY394" fmla="*/ 1130139 h 1654900"/>
                <a:gd name="csX395" fmla="*/ 88660 w 1259949"/>
                <a:gd name="csY395" fmla="*/ 1139024 h 1654900"/>
                <a:gd name="csX396" fmla="*/ 96610 w 1259949"/>
                <a:gd name="csY396" fmla="*/ 1156419 h 1654900"/>
                <a:gd name="csX397" fmla="*/ 110732 w 1259949"/>
                <a:gd name="csY397" fmla="*/ 1166427 h 1654900"/>
                <a:gd name="csX398" fmla="*/ 118027 w 1259949"/>
                <a:gd name="csY398" fmla="*/ 1182419 h 1654900"/>
                <a:gd name="csX399" fmla="*/ 121955 w 1259949"/>
                <a:gd name="csY399" fmla="*/ 1199440 h 1654900"/>
                <a:gd name="csX400" fmla="*/ 121487 w 1259949"/>
                <a:gd name="csY400" fmla="*/ 1214872 h 1654900"/>
                <a:gd name="csX401" fmla="*/ 132991 w 1259949"/>
                <a:gd name="csY401" fmla="*/ 1228713 h 1654900"/>
                <a:gd name="csX402" fmla="*/ 140847 w 1259949"/>
                <a:gd name="csY402" fmla="*/ 1242835 h 1654900"/>
                <a:gd name="csX403" fmla="*/ 154127 w 1259949"/>
                <a:gd name="csY403" fmla="*/ 1246109 h 1654900"/>
                <a:gd name="csX404" fmla="*/ 165724 w 1259949"/>
                <a:gd name="csY404" fmla="*/ 1258266 h 1654900"/>
                <a:gd name="csX405" fmla="*/ 179659 w 1259949"/>
                <a:gd name="csY405" fmla="*/ 1271079 h 1654900"/>
                <a:gd name="csX406" fmla="*/ 188076 w 1259949"/>
                <a:gd name="csY406" fmla="*/ 1284734 h 1654900"/>
                <a:gd name="csX407" fmla="*/ 191443 w 1259949"/>
                <a:gd name="csY407" fmla="*/ 1300726 h 1654900"/>
                <a:gd name="csX408" fmla="*/ 186112 w 1259949"/>
                <a:gd name="csY408" fmla="*/ 1303719 h 1654900"/>
                <a:gd name="csX409" fmla="*/ 186112 w 1259949"/>
                <a:gd name="csY409" fmla="*/ 1311949 h 1654900"/>
                <a:gd name="csX410" fmla="*/ 186019 w 1259949"/>
                <a:gd name="csY410" fmla="*/ 1329064 h 1654900"/>
                <a:gd name="csX411" fmla="*/ 192565 w 1259949"/>
                <a:gd name="csY411" fmla="*/ 1338229 h 1654900"/>
                <a:gd name="csX412" fmla="*/ 192752 w 1259949"/>
                <a:gd name="csY412" fmla="*/ 1367315 h 1654900"/>
                <a:gd name="csX413" fmla="*/ 167220 w 1259949"/>
                <a:gd name="csY413" fmla="*/ 1381998 h 1654900"/>
                <a:gd name="csX414" fmla="*/ 149638 w 1259949"/>
                <a:gd name="csY414" fmla="*/ 1367970 h 1654900"/>
                <a:gd name="csX415" fmla="*/ 140472 w 1259949"/>
                <a:gd name="csY415" fmla="*/ 1359365 h 1654900"/>
                <a:gd name="csX416" fmla="*/ 128969 w 1259949"/>
                <a:gd name="csY416" fmla="*/ 1359085 h 1654900"/>
                <a:gd name="csX417" fmla="*/ 117466 w 1259949"/>
                <a:gd name="csY417" fmla="*/ 1337200 h 1654900"/>
                <a:gd name="csX418" fmla="*/ 114753 w 1259949"/>
                <a:gd name="csY418" fmla="*/ 1362452 h 1654900"/>
                <a:gd name="csX419" fmla="*/ 121207 w 1259949"/>
                <a:gd name="csY419" fmla="*/ 1373862 h 1654900"/>
                <a:gd name="csX420" fmla="*/ 134581 w 1259949"/>
                <a:gd name="csY420" fmla="*/ 1377977 h 1654900"/>
                <a:gd name="csX421" fmla="*/ 116624 w 1259949"/>
                <a:gd name="csY421" fmla="*/ 1390883 h 1654900"/>
                <a:gd name="csX422" fmla="*/ 103437 w 1259949"/>
                <a:gd name="csY422" fmla="*/ 1385272 h 1654900"/>
                <a:gd name="csX423" fmla="*/ 102502 w 1259949"/>
                <a:gd name="csY423" fmla="*/ 1416695 h 1654900"/>
                <a:gd name="csX424" fmla="*/ 90624 w 1259949"/>
                <a:gd name="csY424" fmla="*/ 1422868 h 1654900"/>
                <a:gd name="csX425" fmla="*/ 79963 w 1259949"/>
                <a:gd name="csY425" fmla="*/ 1416415 h 1654900"/>
                <a:gd name="csX426" fmla="*/ 72855 w 1259949"/>
                <a:gd name="csY426" fmla="*/ 1413329 h 1654900"/>
                <a:gd name="csX427" fmla="*/ 72761 w 1259949"/>
                <a:gd name="csY427" fmla="*/ 1418192 h 1654900"/>
                <a:gd name="csX428" fmla="*/ 72013 w 1259949"/>
                <a:gd name="csY428" fmla="*/ 1430443 h 1654900"/>
                <a:gd name="csX429" fmla="*/ 73884 w 1259949"/>
                <a:gd name="csY429" fmla="*/ 1436616 h 1654900"/>
                <a:gd name="csX430" fmla="*/ 78186 w 1259949"/>
                <a:gd name="csY430" fmla="*/ 1439422 h 1654900"/>
                <a:gd name="csX431" fmla="*/ 82207 w 1259949"/>
                <a:gd name="csY431" fmla="*/ 1451767 h 1654900"/>
                <a:gd name="csX432" fmla="*/ 70517 w 1259949"/>
                <a:gd name="csY432" fmla="*/ 1479637 h 1654900"/>
                <a:gd name="csX433" fmla="*/ 60229 w 1259949"/>
                <a:gd name="csY433" fmla="*/ 1501428 h 1654900"/>
                <a:gd name="csX434" fmla="*/ 68179 w 1259949"/>
                <a:gd name="csY434" fmla="*/ 1498061 h 1654900"/>
                <a:gd name="csX435" fmla="*/ 75567 w 1259949"/>
                <a:gd name="csY435" fmla="*/ 1488054 h 1654900"/>
                <a:gd name="csX436" fmla="*/ 83610 w 1259949"/>
                <a:gd name="csY436" fmla="*/ 1478795 h 1654900"/>
                <a:gd name="csX437" fmla="*/ 95020 w 1259949"/>
                <a:gd name="csY437" fmla="*/ 1476925 h 1654900"/>
                <a:gd name="csX438" fmla="*/ 113912 w 1259949"/>
                <a:gd name="csY438" fmla="*/ 1475522 h 1654900"/>
                <a:gd name="csX439" fmla="*/ 122983 w 1259949"/>
                <a:gd name="csY439" fmla="*/ 1467572 h 1654900"/>
                <a:gd name="csX440" fmla="*/ 131962 w 1259949"/>
                <a:gd name="csY440" fmla="*/ 1464112 h 1654900"/>
                <a:gd name="csX441" fmla="*/ 130933 w 1259949"/>
                <a:gd name="csY441" fmla="*/ 1464112 h 1654900"/>
                <a:gd name="csX442" fmla="*/ 140847 w 1259949"/>
                <a:gd name="csY442" fmla="*/ 1463925 h 1654900"/>
                <a:gd name="csX443" fmla="*/ 152069 w 1259949"/>
                <a:gd name="csY443" fmla="*/ 1457285 h 1654900"/>
                <a:gd name="csX444" fmla="*/ 161889 w 1259949"/>
                <a:gd name="csY444" fmla="*/ 1459716 h 1654900"/>
                <a:gd name="csX445" fmla="*/ 171335 w 1259949"/>
                <a:gd name="csY445" fmla="*/ 1460745 h 1654900"/>
                <a:gd name="csX446" fmla="*/ 192565 w 1259949"/>
                <a:gd name="csY446" fmla="*/ 1464860 h 1654900"/>
                <a:gd name="csX447" fmla="*/ 211831 w 1259949"/>
                <a:gd name="csY447" fmla="*/ 1475989 h 1654900"/>
                <a:gd name="csX448" fmla="*/ 252607 w 1259949"/>
                <a:gd name="csY448" fmla="*/ 1474680 h 1654900"/>
                <a:gd name="csX449" fmla="*/ 278981 w 1259949"/>
                <a:gd name="csY449" fmla="*/ 1441105 h 1654900"/>
                <a:gd name="csX450" fmla="*/ 289549 w 1259949"/>
                <a:gd name="csY450" fmla="*/ 1433810 h 1654900"/>
                <a:gd name="csX451" fmla="*/ 303016 w 1259949"/>
                <a:gd name="csY451" fmla="*/ 1432220 h 1654900"/>
                <a:gd name="csX452" fmla="*/ 328174 w 1259949"/>
                <a:gd name="csY452" fmla="*/ 1429882 h 1654900"/>
                <a:gd name="csX453" fmla="*/ 348656 w 1259949"/>
                <a:gd name="csY453" fmla="*/ 1425767 h 1654900"/>
                <a:gd name="csX454" fmla="*/ 369231 w 1259949"/>
                <a:gd name="csY454" fmla="*/ 1423897 h 1654900"/>
                <a:gd name="csX455" fmla="*/ 370728 w 1259949"/>
                <a:gd name="csY455" fmla="*/ 1430631 h 1654900"/>
                <a:gd name="csX456" fmla="*/ 375965 w 1259949"/>
                <a:gd name="csY456" fmla="*/ 1434278 h 1654900"/>
                <a:gd name="csX457" fmla="*/ 387468 w 1259949"/>
                <a:gd name="csY457" fmla="*/ 1443350 h 1654900"/>
                <a:gd name="csX458" fmla="*/ 399439 w 1259949"/>
                <a:gd name="csY458" fmla="*/ 1453731 h 1654900"/>
                <a:gd name="csX459" fmla="*/ 415619 w 1259949"/>
                <a:gd name="csY459" fmla="*/ 1452422 h 1654900"/>
                <a:gd name="csX460" fmla="*/ 426468 w 1259949"/>
                <a:gd name="csY460" fmla="*/ 1456817 h 1654900"/>
                <a:gd name="csX461" fmla="*/ 439374 w 1259949"/>
                <a:gd name="csY461" fmla="*/ 1461774 h 1654900"/>
                <a:gd name="csX462" fmla="*/ 450971 w 1259949"/>
                <a:gd name="csY462" fmla="*/ 1453076 h 1654900"/>
                <a:gd name="csX463" fmla="*/ 463129 w 1259949"/>
                <a:gd name="csY463" fmla="*/ 1449429 h 1654900"/>
                <a:gd name="csX464" fmla="*/ 487071 w 1259949"/>
                <a:gd name="csY464" fmla="*/ 1429695 h 1654900"/>
                <a:gd name="csX465" fmla="*/ 493898 w 1259949"/>
                <a:gd name="csY465" fmla="*/ 1427170 h 1654900"/>
                <a:gd name="csX466" fmla="*/ 500819 w 1259949"/>
                <a:gd name="csY466" fmla="*/ 1425861 h 1654900"/>
                <a:gd name="csX467" fmla="*/ 511106 w 1259949"/>
                <a:gd name="csY467" fmla="*/ 1434652 h 1654900"/>
                <a:gd name="csX468" fmla="*/ 521955 w 1259949"/>
                <a:gd name="csY468" fmla="*/ 1436990 h 1654900"/>
                <a:gd name="csX469" fmla="*/ 535048 w 1259949"/>
                <a:gd name="csY469" fmla="*/ 1435120 h 1654900"/>
                <a:gd name="csX470" fmla="*/ 542811 w 1259949"/>
                <a:gd name="csY470" fmla="*/ 1441199 h 1654900"/>
                <a:gd name="csX471" fmla="*/ 541221 w 1259949"/>
                <a:gd name="csY471" fmla="*/ 1452983 h 1654900"/>
                <a:gd name="csX472" fmla="*/ 551509 w 1259949"/>
                <a:gd name="csY472" fmla="*/ 1467479 h 1654900"/>
                <a:gd name="csX473" fmla="*/ 569091 w 1259949"/>
                <a:gd name="csY473" fmla="*/ 1479543 h 1654900"/>
                <a:gd name="csX474" fmla="*/ 569372 w 1259949"/>
                <a:gd name="csY474" fmla="*/ 1479824 h 1654900"/>
                <a:gd name="csX475" fmla="*/ 581343 w 1259949"/>
                <a:gd name="csY475" fmla="*/ 1475054 h 1654900"/>
                <a:gd name="csX476" fmla="*/ 594810 w 1259949"/>
                <a:gd name="csY476" fmla="*/ 1471874 h 1654900"/>
                <a:gd name="csX477" fmla="*/ 643255 w 1259949"/>
                <a:gd name="csY477" fmla="*/ 1483658 h 1654900"/>
                <a:gd name="csX478" fmla="*/ 659622 w 1259949"/>
                <a:gd name="csY478" fmla="*/ 1486932 h 1654900"/>
                <a:gd name="csX479" fmla="*/ 667852 w 1259949"/>
                <a:gd name="csY479" fmla="*/ 1487119 h 1654900"/>
                <a:gd name="csX480" fmla="*/ 668320 w 1259949"/>
                <a:gd name="csY480" fmla="*/ 1494133 h 1654900"/>
                <a:gd name="csX481" fmla="*/ 670564 w 1259949"/>
                <a:gd name="csY481" fmla="*/ 1493759 h 1654900"/>
                <a:gd name="csX482" fmla="*/ 680758 w 1259949"/>
                <a:gd name="csY482" fmla="*/ 1494227 h 1654900"/>
                <a:gd name="csX483" fmla="*/ 689924 w 1259949"/>
                <a:gd name="csY483" fmla="*/ 1495442 h 1654900"/>
                <a:gd name="csX484" fmla="*/ 688801 w 1259949"/>
                <a:gd name="csY484" fmla="*/ 1487493 h 1654900"/>
                <a:gd name="csX485" fmla="*/ 691046 w 1259949"/>
                <a:gd name="csY485" fmla="*/ 1487493 h 1654900"/>
                <a:gd name="csX486" fmla="*/ 698341 w 1259949"/>
                <a:gd name="csY486" fmla="*/ 1486184 h 1654900"/>
                <a:gd name="csX487" fmla="*/ 723686 w 1259949"/>
                <a:gd name="csY487" fmla="*/ 1490205 h 1654900"/>
                <a:gd name="csX488" fmla="*/ 727707 w 1259949"/>
                <a:gd name="csY488" fmla="*/ 1475428 h 1654900"/>
                <a:gd name="csX489" fmla="*/ 730700 w 1259949"/>
                <a:gd name="csY489" fmla="*/ 1471126 h 1654900"/>
                <a:gd name="csX490" fmla="*/ 736405 w 1259949"/>
                <a:gd name="csY490" fmla="*/ 1472623 h 1654900"/>
                <a:gd name="csX491" fmla="*/ 745009 w 1259949"/>
                <a:gd name="csY491" fmla="*/ 1476831 h 1654900"/>
                <a:gd name="csX492" fmla="*/ 752023 w 1259949"/>
                <a:gd name="csY492" fmla="*/ 1480479 h 1654900"/>
                <a:gd name="csX493" fmla="*/ 757728 w 1259949"/>
                <a:gd name="csY493" fmla="*/ 1484781 h 1654900"/>
                <a:gd name="csX494" fmla="*/ 760440 w 1259949"/>
                <a:gd name="csY494" fmla="*/ 1489737 h 1654900"/>
                <a:gd name="csX495" fmla="*/ 763807 w 1259949"/>
                <a:gd name="csY495" fmla="*/ 1492917 h 1654900"/>
                <a:gd name="csX496" fmla="*/ 766052 w 1259949"/>
                <a:gd name="csY496" fmla="*/ 1492356 h 1654900"/>
                <a:gd name="csX497" fmla="*/ 768296 w 1259949"/>
                <a:gd name="csY497" fmla="*/ 1492730 h 1654900"/>
                <a:gd name="csX498" fmla="*/ 774469 w 1259949"/>
                <a:gd name="csY498" fmla="*/ 1496565 h 1654900"/>
                <a:gd name="csX499" fmla="*/ 780828 w 1259949"/>
                <a:gd name="csY499" fmla="*/ 1500960 h 1654900"/>
                <a:gd name="csX500" fmla="*/ 787375 w 1259949"/>
                <a:gd name="csY500" fmla="*/ 1506572 h 1654900"/>
                <a:gd name="csX501" fmla="*/ 791397 w 1259949"/>
                <a:gd name="csY501" fmla="*/ 1512464 h 1654900"/>
                <a:gd name="csX502" fmla="*/ 794483 w 1259949"/>
                <a:gd name="csY502" fmla="*/ 1517701 h 1654900"/>
                <a:gd name="csX503" fmla="*/ 799814 w 1259949"/>
                <a:gd name="csY503" fmla="*/ 1524902 h 1654900"/>
                <a:gd name="csX504" fmla="*/ 804958 w 1259949"/>
                <a:gd name="csY504" fmla="*/ 1530233 h 1654900"/>
                <a:gd name="csX505" fmla="*/ 810756 w 1259949"/>
                <a:gd name="csY505" fmla="*/ 1531917 h 1654900"/>
                <a:gd name="csX506" fmla="*/ 818145 w 1259949"/>
                <a:gd name="csY506" fmla="*/ 1533600 h 1654900"/>
                <a:gd name="csX507" fmla="*/ 823288 w 1259949"/>
                <a:gd name="csY507" fmla="*/ 1534535 h 1654900"/>
                <a:gd name="csX508" fmla="*/ 830583 w 1259949"/>
                <a:gd name="csY508" fmla="*/ 1536593 h 1654900"/>
                <a:gd name="csX509" fmla="*/ 836756 w 1259949"/>
                <a:gd name="csY509" fmla="*/ 1536593 h 1654900"/>
                <a:gd name="csX510" fmla="*/ 841993 w 1259949"/>
                <a:gd name="csY510" fmla="*/ 1535190 h 1654900"/>
                <a:gd name="csX511" fmla="*/ 847791 w 1259949"/>
                <a:gd name="csY511" fmla="*/ 1535938 h 1654900"/>
                <a:gd name="csX512" fmla="*/ 854525 w 1259949"/>
                <a:gd name="csY512" fmla="*/ 1538650 h 1654900"/>
                <a:gd name="csX513" fmla="*/ 861914 w 1259949"/>
                <a:gd name="csY513" fmla="*/ 1539211 h 1654900"/>
                <a:gd name="csX514" fmla="*/ 870331 w 1259949"/>
                <a:gd name="csY514" fmla="*/ 1539960 h 1654900"/>
                <a:gd name="csX515" fmla="*/ 874446 w 1259949"/>
                <a:gd name="csY515" fmla="*/ 1539960 h 1654900"/>
                <a:gd name="csX516" fmla="*/ 880525 w 1259949"/>
                <a:gd name="csY516" fmla="*/ 1540427 h 1654900"/>
                <a:gd name="csX517" fmla="*/ 889223 w 1259949"/>
                <a:gd name="csY517" fmla="*/ 1541550 h 1654900"/>
                <a:gd name="csX518" fmla="*/ 893899 w 1259949"/>
                <a:gd name="csY518" fmla="*/ 1543981 h 1654900"/>
                <a:gd name="csX519" fmla="*/ 898668 w 1259949"/>
                <a:gd name="csY519" fmla="*/ 1548377 h 1654900"/>
                <a:gd name="csX520" fmla="*/ 903999 w 1259949"/>
                <a:gd name="csY520" fmla="*/ 1553334 h 1654900"/>
                <a:gd name="csX521" fmla="*/ 912510 w 1259949"/>
                <a:gd name="csY521" fmla="*/ 1559413 h 1654900"/>
                <a:gd name="csX522" fmla="*/ 915409 w 1259949"/>
                <a:gd name="csY522" fmla="*/ 1563902 h 1654900"/>
                <a:gd name="csX523" fmla="*/ 918869 w 1259949"/>
                <a:gd name="csY523" fmla="*/ 1577276 h 1654900"/>
                <a:gd name="csX524" fmla="*/ 922143 w 1259949"/>
                <a:gd name="csY524" fmla="*/ 1582326 h 1654900"/>
                <a:gd name="csX525" fmla="*/ 927661 w 1259949"/>
                <a:gd name="csY525" fmla="*/ 1589901 h 1654900"/>
                <a:gd name="csX526" fmla="*/ 932150 w 1259949"/>
                <a:gd name="csY526" fmla="*/ 1596916 h 1654900"/>
                <a:gd name="csX527" fmla="*/ 934581 w 1259949"/>
                <a:gd name="csY527" fmla="*/ 1602527 h 1654900"/>
                <a:gd name="csX528" fmla="*/ 934581 w 1259949"/>
                <a:gd name="csY528" fmla="*/ 1604210 h 1654900"/>
                <a:gd name="csX529" fmla="*/ 936639 w 1259949"/>
                <a:gd name="csY529" fmla="*/ 1609261 h 1654900"/>
                <a:gd name="csX530" fmla="*/ 940847 w 1259949"/>
                <a:gd name="csY530" fmla="*/ 1616181 h 1654900"/>
                <a:gd name="csX531" fmla="*/ 945898 w 1259949"/>
                <a:gd name="csY531" fmla="*/ 1622074 h 1654900"/>
                <a:gd name="csX532" fmla="*/ 948423 w 1259949"/>
                <a:gd name="csY532" fmla="*/ 1622728 h 1654900"/>
                <a:gd name="csX533" fmla="*/ 949826 w 1259949"/>
                <a:gd name="csY533" fmla="*/ 1623570 h 1654900"/>
                <a:gd name="csX534" fmla="*/ 952257 w 1259949"/>
                <a:gd name="csY534" fmla="*/ 1626001 h 1654900"/>
                <a:gd name="csX535" fmla="*/ 954876 w 1259949"/>
                <a:gd name="csY535" fmla="*/ 1627685 h 1654900"/>
                <a:gd name="csX536" fmla="*/ 958430 w 1259949"/>
                <a:gd name="csY536" fmla="*/ 1629275 h 1654900"/>
                <a:gd name="csX537" fmla="*/ 963761 w 1259949"/>
                <a:gd name="csY537" fmla="*/ 1631426 h 1654900"/>
                <a:gd name="csX538" fmla="*/ 969092 w 1259949"/>
                <a:gd name="csY538" fmla="*/ 1634045 h 1654900"/>
                <a:gd name="csX539" fmla="*/ 970775 w 1259949"/>
                <a:gd name="csY539" fmla="*/ 1635167 h 1654900"/>
                <a:gd name="csX540" fmla="*/ 973020 w 1259949"/>
                <a:gd name="csY540" fmla="*/ 1637318 h 1654900"/>
                <a:gd name="csX541" fmla="*/ 974235 w 1259949"/>
                <a:gd name="csY541" fmla="*/ 1640498 h 1654900"/>
                <a:gd name="csX542" fmla="*/ 976293 w 1259949"/>
                <a:gd name="csY542" fmla="*/ 1643397 h 1654900"/>
                <a:gd name="csX543" fmla="*/ 979566 w 1259949"/>
                <a:gd name="csY543" fmla="*/ 1646857 h 1654900"/>
                <a:gd name="csX544" fmla="*/ 981998 w 1259949"/>
                <a:gd name="csY544" fmla="*/ 1649102 h 1654900"/>
                <a:gd name="csX545" fmla="*/ 986393 w 1259949"/>
                <a:gd name="csY545" fmla="*/ 1651627 h 1654900"/>
                <a:gd name="csX546" fmla="*/ 986487 w 1259949"/>
                <a:gd name="csY546" fmla="*/ 1651627 h 1654900"/>
                <a:gd name="csX547" fmla="*/ 988825 w 1259949"/>
                <a:gd name="csY547" fmla="*/ 1652001 h 1654900"/>
                <a:gd name="csX548" fmla="*/ 993034 w 1259949"/>
                <a:gd name="csY548" fmla="*/ 1654713 h 1654900"/>
                <a:gd name="csX549" fmla="*/ 995933 w 1259949"/>
                <a:gd name="csY549" fmla="*/ 1654900 h 1654900"/>
                <a:gd name="csX550" fmla="*/ 1000048 w 1259949"/>
                <a:gd name="csY550" fmla="*/ 1653965 h 1654900"/>
                <a:gd name="csX551" fmla="*/ 1002293 w 1259949"/>
                <a:gd name="csY551" fmla="*/ 1652749 h 1654900"/>
                <a:gd name="csX552" fmla="*/ 1004350 w 1259949"/>
                <a:gd name="csY552" fmla="*/ 1650318 h 1654900"/>
                <a:gd name="csX553" fmla="*/ 1006501 w 1259949"/>
                <a:gd name="csY553" fmla="*/ 1647886 h 1654900"/>
                <a:gd name="csX554" fmla="*/ 1008839 w 1259949"/>
                <a:gd name="csY554" fmla="*/ 1645922 h 1654900"/>
                <a:gd name="csX555" fmla="*/ 1010522 w 1259949"/>
                <a:gd name="csY555" fmla="*/ 1644332 h 1654900"/>
                <a:gd name="csX556" fmla="*/ 1012954 w 1259949"/>
                <a:gd name="csY556" fmla="*/ 1641620 h 1654900"/>
                <a:gd name="csX557" fmla="*/ 1015199 w 1259949"/>
                <a:gd name="csY557" fmla="*/ 1639188 h 1654900"/>
                <a:gd name="csX558" fmla="*/ 1017537 w 1259949"/>
                <a:gd name="csY558" fmla="*/ 1637318 h 1654900"/>
                <a:gd name="csX559" fmla="*/ 1018940 w 1259949"/>
                <a:gd name="csY559" fmla="*/ 1635728 h 1654900"/>
                <a:gd name="csX560" fmla="*/ 1026235 w 1259949"/>
                <a:gd name="csY560" fmla="*/ 1631239 h 1654900"/>
                <a:gd name="csX561" fmla="*/ 1028479 w 1259949"/>
                <a:gd name="csY561" fmla="*/ 1629555 h 1654900"/>
                <a:gd name="csX562" fmla="*/ 1030724 w 1259949"/>
                <a:gd name="csY562" fmla="*/ 1626469 h 1654900"/>
                <a:gd name="csX563" fmla="*/ 1032875 w 1259949"/>
                <a:gd name="csY563" fmla="*/ 1622354 h 1654900"/>
                <a:gd name="csX564" fmla="*/ 1033997 w 1259949"/>
                <a:gd name="csY564" fmla="*/ 1620764 h 1654900"/>
                <a:gd name="csX565" fmla="*/ 1036429 w 1259949"/>
                <a:gd name="csY565" fmla="*/ 1615994 h 1654900"/>
                <a:gd name="csX566" fmla="*/ 1039889 w 1259949"/>
                <a:gd name="csY566" fmla="*/ 1609261 h 1654900"/>
                <a:gd name="csX567" fmla="*/ 1041853 w 1259949"/>
                <a:gd name="csY567" fmla="*/ 1607110 h 1654900"/>
                <a:gd name="csX568" fmla="*/ 1046810 w 1259949"/>
                <a:gd name="csY568" fmla="*/ 1604304 h 1654900"/>
                <a:gd name="csX569" fmla="*/ 1051766 w 1259949"/>
                <a:gd name="csY569" fmla="*/ 1602153 h 1654900"/>
                <a:gd name="csX570" fmla="*/ 1054011 w 1259949"/>
                <a:gd name="csY570" fmla="*/ 1600469 h 1654900"/>
                <a:gd name="csX571" fmla="*/ 1056349 w 1259949"/>
                <a:gd name="csY571" fmla="*/ 1598880 h 1654900"/>
                <a:gd name="csX572" fmla="*/ 1059529 w 1259949"/>
                <a:gd name="csY572" fmla="*/ 1596728 h 1654900"/>
                <a:gd name="csX573" fmla="*/ 1063363 w 1259949"/>
                <a:gd name="csY573" fmla="*/ 1594951 h 1654900"/>
                <a:gd name="csX574" fmla="*/ 1067479 w 1259949"/>
                <a:gd name="csY574" fmla="*/ 1592520 h 1654900"/>
                <a:gd name="csX575" fmla="*/ 1070658 w 1259949"/>
                <a:gd name="csY575" fmla="*/ 1589340 h 1654900"/>
                <a:gd name="csX576" fmla="*/ 1072529 w 1259949"/>
                <a:gd name="csY576" fmla="*/ 1583822 h 1654900"/>
                <a:gd name="csX577" fmla="*/ 1071968 w 1259949"/>
                <a:gd name="csY577" fmla="*/ 1578304 h 1654900"/>
                <a:gd name="csX578" fmla="*/ 1069442 w 1259949"/>
                <a:gd name="csY578" fmla="*/ 1575312 h 1654900"/>
                <a:gd name="csX579" fmla="*/ 1067104 w 1259949"/>
                <a:gd name="csY579" fmla="*/ 1570168 h 1654900"/>
                <a:gd name="csX580" fmla="*/ 1066169 w 1259949"/>
                <a:gd name="csY580" fmla="*/ 1568297 h 1654900"/>
                <a:gd name="csX581" fmla="*/ 1065234 w 1259949"/>
                <a:gd name="csY581" fmla="*/ 1561376 h 1654900"/>
                <a:gd name="csX582" fmla="*/ 1063083 w 1259949"/>
                <a:gd name="csY582" fmla="*/ 1556981 h 1654900"/>
                <a:gd name="csX583" fmla="*/ 1061025 w 1259949"/>
                <a:gd name="csY583" fmla="*/ 1552772 h 1654900"/>
                <a:gd name="csX584" fmla="*/ 1058687 w 1259949"/>
                <a:gd name="csY584" fmla="*/ 1548283 h 1654900"/>
                <a:gd name="csX585" fmla="*/ 1058687 w 1259949"/>
                <a:gd name="csY585" fmla="*/ 1541456 h 1654900"/>
                <a:gd name="csX586" fmla="*/ 1059061 w 1259949"/>
                <a:gd name="csY586" fmla="*/ 1533787 h 1654900"/>
                <a:gd name="csX587" fmla="*/ 1057846 w 1259949"/>
                <a:gd name="csY587" fmla="*/ 1530046 h 1654900"/>
                <a:gd name="csX588" fmla="*/ 1056069 w 1259949"/>
                <a:gd name="csY588" fmla="*/ 1528456 h 1654900"/>
                <a:gd name="csX589" fmla="*/ 1054666 w 1259949"/>
                <a:gd name="csY589" fmla="*/ 1525838 h 1654900"/>
                <a:gd name="csX590" fmla="*/ 1051579 w 1259949"/>
                <a:gd name="csY590" fmla="*/ 1522938 h 1654900"/>
                <a:gd name="csX591" fmla="*/ 1049428 w 1259949"/>
                <a:gd name="csY591" fmla="*/ 1517421 h 1654900"/>
                <a:gd name="csX592" fmla="*/ 1050925 w 1259949"/>
                <a:gd name="csY592" fmla="*/ 1514708 h 1654900"/>
                <a:gd name="csX593" fmla="*/ 1053543 w 1259949"/>
                <a:gd name="csY593" fmla="*/ 1511435 h 1654900"/>
                <a:gd name="csX594" fmla="*/ 1054011 w 1259949"/>
                <a:gd name="csY594" fmla="*/ 1508442 h 1654900"/>
                <a:gd name="csX595" fmla="*/ 1058033 w 1259949"/>
                <a:gd name="csY595" fmla="*/ 1509939 h 1654900"/>
                <a:gd name="csX596" fmla="*/ 1066824 w 1259949"/>
                <a:gd name="csY596" fmla="*/ 1509565 h 1654900"/>
                <a:gd name="csX597" fmla="*/ 1076083 w 1259949"/>
                <a:gd name="csY597" fmla="*/ 1509939 h 1654900"/>
                <a:gd name="csX598" fmla="*/ 1083939 w 1259949"/>
                <a:gd name="csY598" fmla="*/ 1503018 h 1654900"/>
                <a:gd name="csX599" fmla="*/ 1091701 w 1259949"/>
                <a:gd name="csY599" fmla="*/ 1500960 h 1654900"/>
                <a:gd name="csX600" fmla="*/ 1094881 w 1259949"/>
                <a:gd name="csY600" fmla="*/ 1500119 h 1654900"/>
                <a:gd name="csX601" fmla="*/ 1095723 w 1259949"/>
                <a:gd name="csY601" fmla="*/ 1500306 h 1654900"/>
                <a:gd name="csX602" fmla="*/ 1112370 w 1259949"/>
                <a:gd name="csY602" fmla="*/ 1502831 h 1654900"/>
                <a:gd name="csX603" fmla="*/ 1126118 w 1259949"/>
                <a:gd name="csY603" fmla="*/ 1478795 h 1654900"/>
                <a:gd name="csX604" fmla="*/ 1132851 w 1259949"/>
                <a:gd name="csY604" fmla="*/ 1473184 h 1654900"/>
                <a:gd name="csX605" fmla="*/ 1133132 w 1259949"/>
                <a:gd name="csY605" fmla="*/ 1472903 h 1654900"/>
                <a:gd name="csX606" fmla="*/ 1147441 w 1259949"/>
                <a:gd name="csY606" fmla="*/ 1461119 h 1654900"/>
                <a:gd name="csX607" fmla="*/ 1148002 w 1259949"/>
                <a:gd name="csY607" fmla="*/ 1460465 h 1654900"/>
                <a:gd name="csX608" fmla="*/ 1149312 w 1259949"/>
                <a:gd name="csY608" fmla="*/ 1459436 h 1654900"/>
                <a:gd name="csX609" fmla="*/ 1169419 w 1259949"/>
                <a:gd name="csY609" fmla="*/ 1442976 h 1654900"/>
                <a:gd name="csX610" fmla="*/ 1170355 w 1259949"/>
                <a:gd name="csY610" fmla="*/ 1441760 h 1654900"/>
                <a:gd name="csX611" fmla="*/ 1170916 w 1259949"/>
                <a:gd name="csY611" fmla="*/ 1440170 h 1654900"/>
                <a:gd name="csX612" fmla="*/ 1170916 w 1259949"/>
                <a:gd name="csY612" fmla="*/ 1439609 h 1654900"/>
                <a:gd name="csX613" fmla="*/ 1169793 w 1259949"/>
                <a:gd name="csY613" fmla="*/ 1435494 h 1654900"/>
                <a:gd name="csX614" fmla="*/ 1203649 w 1259949"/>
                <a:gd name="csY614" fmla="*/ 1429789 h 1654900"/>
                <a:gd name="csX615" fmla="*/ 1216742 w 1259949"/>
                <a:gd name="csY615" fmla="*/ 1427731 h 1654900"/>
                <a:gd name="csX616" fmla="*/ 1215059 w 1259949"/>
                <a:gd name="csY616" fmla="*/ 1417911 h 1654900"/>
                <a:gd name="csX617" fmla="*/ 1214872 w 1259949"/>
                <a:gd name="csY617" fmla="*/ 1417724 h 1654900"/>
                <a:gd name="csX618" fmla="*/ 1213188 w 1259949"/>
                <a:gd name="csY618" fmla="*/ 1407437 h 1654900"/>
                <a:gd name="csX619" fmla="*/ 1213188 w 1259949"/>
                <a:gd name="csY619" fmla="*/ 1406969 h 1654900"/>
                <a:gd name="csX620" fmla="*/ 1212721 w 1259949"/>
                <a:gd name="csY620" fmla="*/ 1406876 h 1654900"/>
                <a:gd name="csX621" fmla="*/ 1207670 w 1259949"/>
                <a:gd name="csY621" fmla="*/ 1406689 h 1654900"/>
                <a:gd name="csX622" fmla="*/ 1206548 w 1259949"/>
                <a:gd name="csY622" fmla="*/ 1406501 h 1654900"/>
                <a:gd name="csX623" fmla="*/ 1195606 w 1259949"/>
                <a:gd name="csY623" fmla="*/ 1406501 h 1654900"/>
                <a:gd name="csX624" fmla="*/ 1195419 w 1259949"/>
                <a:gd name="csY624" fmla="*/ 1406782 h 1654900"/>
                <a:gd name="csX625" fmla="*/ 1179613 w 1259949"/>
                <a:gd name="csY625" fmla="*/ 1406314 h 1654900"/>
                <a:gd name="csX626" fmla="*/ 1176153 w 1259949"/>
                <a:gd name="csY626" fmla="*/ 1400422 h 1654900"/>
                <a:gd name="csX627" fmla="*/ 1175685 w 1259949"/>
                <a:gd name="csY627" fmla="*/ 1400236 h 1654900"/>
                <a:gd name="csX628" fmla="*/ 1173908 w 1259949"/>
                <a:gd name="csY628" fmla="*/ 1397804 h 1654900"/>
                <a:gd name="csX629" fmla="*/ 1173347 w 1259949"/>
                <a:gd name="csY629" fmla="*/ 1397336 h 1654900"/>
                <a:gd name="csX630" fmla="*/ 1169887 w 1259949"/>
                <a:gd name="csY630" fmla="*/ 1391444 h 1654900"/>
                <a:gd name="csX631" fmla="*/ 1169326 w 1259949"/>
                <a:gd name="csY631" fmla="*/ 1391257 h 1654900"/>
                <a:gd name="csX632" fmla="*/ 1167455 w 1259949"/>
                <a:gd name="csY632" fmla="*/ 1387890 h 1654900"/>
                <a:gd name="csX633" fmla="*/ 1164088 w 1259949"/>
                <a:gd name="csY633" fmla="*/ 1382559 h 1654900"/>
                <a:gd name="csX634" fmla="*/ 1162779 w 1259949"/>
                <a:gd name="csY634" fmla="*/ 1380970 h 1654900"/>
                <a:gd name="csX635" fmla="*/ 1161937 w 1259949"/>
                <a:gd name="csY635" fmla="*/ 1371430 h 1654900"/>
                <a:gd name="csX636" fmla="*/ 1148563 w 1259949"/>
                <a:gd name="csY636" fmla="*/ 1377603 h 1654900"/>
                <a:gd name="csX637" fmla="*/ 1164088 w 1259949"/>
                <a:gd name="csY637" fmla="*/ 1352538 h 1654900"/>
                <a:gd name="csX638" fmla="*/ 1173254 w 1259949"/>
                <a:gd name="csY638" fmla="*/ 1338136 h 1654900"/>
                <a:gd name="csX639" fmla="*/ 1174282 w 1259949"/>
                <a:gd name="csY639" fmla="*/ 1321489 h 1654900"/>
                <a:gd name="csX640" fmla="*/ 1177930 w 1259949"/>
                <a:gd name="csY640" fmla="*/ 1306338 h 1654900"/>
                <a:gd name="csX641" fmla="*/ 1170167 w 1259949"/>
                <a:gd name="csY641" fmla="*/ 1298949 h 1654900"/>
                <a:gd name="csX642" fmla="*/ 1168016 w 1259949"/>
                <a:gd name="csY642" fmla="*/ 1296611 h 1654900"/>
                <a:gd name="csX643" fmla="*/ 1169513 w 1259949"/>
                <a:gd name="csY643" fmla="*/ 1293525 h 1654900"/>
                <a:gd name="csX644" fmla="*/ 1174843 w 1259949"/>
                <a:gd name="csY644" fmla="*/ 1288568 h 1654900"/>
                <a:gd name="csX645" fmla="*/ 1176433 w 1259949"/>
                <a:gd name="csY645" fmla="*/ 1285295 h 1654900"/>
                <a:gd name="csX646" fmla="*/ 1176620 w 1259949"/>
                <a:gd name="csY646" fmla="*/ 1283331 h 1654900"/>
                <a:gd name="csX647" fmla="*/ 1176808 w 1259949"/>
                <a:gd name="csY647" fmla="*/ 1280338 h 1654900"/>
                <a:gd name="csX648" fmla="*/ 1184009 w 1259949"/>
                <a:gd name="csY648" fmla="*/ 1287820 h 1654900"/>
                <a:gd name="csX649" fmla="*/ 1185692 w 1259949"/>
                <a:gd name="csY649" fmla="*/ 1289036 h 1654900"/>
                <a:gd name="csX650" fmla="*/ 1200001 w 1259949"/>
                <a:gd name="csY650" fmla="*/ 1293618 h 1654900"/>
                <a:gd name="csX651" fmla="*/ 1215900 w 1259949"/>
                <a:gd name="csY651" fmla="*/ 1298575 h 1654900"/>
                <a:gd name="csX652" fmla="*/ 1219828 w 1259949"/>
                <a:gd name="csY652" fmla="*/ 1292403 h 1654900"/>
                <a:gd name="csX653" fmla="*/ 1235447 w 1259949"/>
                <a:gd name="csY653" fmla="*/ 1297453 h 1654900"/>
                <a:gd name="csX654" fmla="*/ 1236943 w 1259949"/>
                <a:gd name="csY654" fmla="*/ 1297453 h 1654900"/>
                <a:gd name="csX655" fmla="*/ 1238720 w 1259949"/>
                <a:gd name="csY655" fmla="*/ 1297453 h 1654900"/>
                <a:gd name="csX656" fmla="*/ 1240684 w 1259949"/>
                <a:gd name="csY656" fmla="*/ 1297453 h 1654900"/>
                <a:gd name="csX657" fmla="*/ 1250130 w 1259949"/>
                <a:gd name="csY657" fmla="*/ 1295863 h 1654900"/>
                <a:gd name="csX658" fmla="*/ 1249475 w 1259949"/>
                <a:gd name="csY658" fmla="*/ 1288288 h 1654900"/>
                <a:gd name="csX659" fmla="*/ 1249475 w 1259949"/>
                <a:gd name="csY659" fmla="*/ 1286230 h 1654900"/>
                <a:gd name="csX660" fmla="*/ 1251065 w 1259949"/>
                <a:gd name="csY660" fmla="*/ 1281460 h 1654900"/>
                <a:gd name="csX661" fmla="*/ 1252842 w 1259949"/>
                <a:gd name="csY661" fmla="*/ 1276597 h 1654900"/>
                <a:gd name="csX662" fmla="*/ 1256957 w 1259949"/>
                <a:gd name="csY662" fmla="*/ 1266216 h 1654900"/>
                <a:gd name="csX663" fmla="*/ 1259950 w 1259949"/>
                <a:gd name="csY663" fmla="*/ 1257893 h 1654900"/>
                <a:gd name="csX664" fmla="*/ 1258641 w 1259949"/>
                <a:gd name="csY664" fmla="*/ 1254432 h 1654900"/>
                <a:gd name="csX665" fmla="*/ 1258173 w 1259949"/>
                <a:gd name="csY665" fmla="*/ 1255367 h 16549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</a:cxnLst>
              <a:rect l="l" t="t" r="r" b="b"/>
              <a:pathLst>
                <a:path w="1259949" h="1654900">
                  <a:moveTo>
                    <a:pt x="1258173" y="1255367"/>
                  </a:moveTo>
                  <a:lnTo>
                    <a:pt x="1258921" y="1249475"/>
                  </a:lnTo>
                  <a:lnTo>
                    <a:pt x="1249569" y="1241526"/>
                  </a:lnTo>
                  <a:lnTo>
                    <a:pt x="1249382" y="1240871"/>
                  </a:lnTo>
                  <a:lnTo>
                    <a:pt x="1250785" y="1235166"/>
                  </a:lnTo>
                  <a:lnTo>
                    <a:pt x="1242555" y="1229087"/>
                  </a:lnTo>
                  <a:lnTo>
                    <a:pt x="1234886" y="1237037"/>
                  </a:lnTo>
                  <a:lnTo>
                    <a:pt x="1220857" y="1241432"/>
                  </a:lnTo>
                  <a:lnTo>
                    <a:pt x="1220670" y="1238720"/>
                  </a:lnTo>
                  <a:lnTo>
                    <a:pt x="1223289" y="1234231"/>
                  </a:lnTo>
                  <a:lnTo>
                    <a:pt x="1223756" y="1229929"/>
                  </a:lnTo>
                  <a:lnTo>
                    <a:pt x="1225346" y="1225346"/>
                  </a:lnTo>
                  <a:lnTo>
                    <a:pt x="1228058" y="1214123"/>
                  </a:lnTo>
                  <a:lnTo>
                    <a:pt x="1227778" y="1212253"/>
                  </a:lnTo>
                  <a:lnTo>
                    <a:pt x="1195232" y="1192707"/>
                  </a:lnTo>
                  <a:lnTo>
                    <a:pt x="1195232" y="1192239"/>
                  </a:lnTo>
                  <a:lnTo>
                    <a:pt x="1199721" y="1188965"/>
                  </a:lnTo>
                  <a:lnTo>
                    <a:pt x="1202527" y="1184102"/>
                  </a:lnTo>
                  <a:lnTo>
                    <a:pt x="1205239" y="1166333"/>
                  </a:lnTo>
                  <a:lnTo>
                    <a:pt x="1202339" y="1161657"/>
                  </a:lnTo>
                  <a:lnTo>
                    <a:pt x="1198318" y="1157542"/>
                  </a:lnTo>
                  <a:lnTo>
                    <a:pt x="1197102" y="1156981"/>
                  </a:lnTo>
                  <a:lnTo>
                    <a:pt x="1195512" y="1156700"/>
                  </a:lnTo>
                  <a:lnTo>
                    <a:pt x="1194203" y="1156700"/>
                  </a:lnTo>
                  <a:lnTo>
                    <a:pt x="1192239" y="1157167"/>
                  </a:lnTo>
                  <a:lnTo>
                    <a:pt x="1188030" y="1158383"/>
                  </a:lnTo>
                  <a:lnTo>
                    <a:pt x="1187002" y="1158103"/>
                  </a:lnTo>
                  <a:lnTo>
                    <a:pt x="1176808" y="1150995"/>
                  </a:lnTo>
                  <a:lnTo>
                    <a:pt x="1181951" y="1142671"/>
                  </a:lnTo>
                  <a:lnTo>
                    <a:pt x="1182232" y="1138182"/>
                  </a:lnTo>
                  <a:lnTo>
                    <a:pt x="1185879" y="1135002"/>
                  </a:lnTo>
                  <a:lnTo>
                    <a:pt x="1186721" y="1133974"/>
                  </a:lnTo>
                  <a:lnTo>
                    <a:pt x="1196354" y="1126024"/>
                  </a:lnTo>
                  <a:lnTo>
                    <a:pt x="1194764" y="1117888"/>
                  </a:lnTo>
                  <a:lnTo>
                    <a:pt x="1194109" y="1115362"/>
                  </a:lnTo>
                  <a:lnTo>
                    <a:pt x="1190930" y="1110873"/>
                  </a:lnTo>
                  <a:lnTo>
                    <a:pt x="1190649" y="1111528"/>
                  </a:lnTo>
                  <a:lnTo>
                    <a:pt x="1180922" y="1115830"/>
                  </a:lnTo>
                  <a:lnTo>
                    <a:pt x="1154268" y="1104327"/>
                  </a:lnTo>
                  <a:lnTo>
                    <a:pt x="1153894" y="1100866"/>
                  </a:lnTo>
                  <a:lnTo>
                    <a:pt x="1166707" y="1080104"/>
                  </a:lnTo>
                  <a:lnTo>
                    <a:pt x="1162498" y="1073090"/>
                  </a:lnTo>
                  <a:lnTo>
                    <a:pt x="1162124" y="1072529"/>
                  </a:lnTo>
                  <a:lnTo>
                    <a:pt x="1157448" y="1062989"/>
                  </a:lnTo>
                  <a:lnTo>
                    <a:pt x="1156700" y="1057752"/>
                  </a:lnTo>
                  <a:lnTo>
                    <a:pt x="1156700" y="1051112"/>
                  </a:lnTo>
                  <a:lnTo>
                    <a:pt x="1162592" y="1030911"/>
                  </a:lnTo>
                  <a:lnTo>
                    <a:pt x="1163340" y="1020717"/>
                  </a:lnTo>
                  <a:lnTo>
                    <a:pt x="1161095" y="1018846"/>
                  </a:lnTo>
                  <a:lnTo>
                    <a:pt x="1154455" y="1016976"/>
                  </a:lnTo>
                  <a:lnTo>
                    <a:pt x="1146880" y="1014825"/>
                  </a:lnTo>
                  <a:lnTo>
                    <a:pt x="1142017" y="1013515"/>
                  </a:lnTo>
                  <a:lnTo>
                    <a:pt x="1137247" y="1010523"/>
                  </a:lnTo>
                  <a:lnTo>
                    <a:pt x="1133506" y="1009120"/>
                  </a:lnTo>
                  <a:lnTo>
                    <a:pt x="1131168" y="1006314"/>
                  </a:lnTo>
                  <a:lnTo>
                    <a:pt x="1131168" y="1006033"/>
                  </a:lnTo>
                  <a:lnTo>
                    <a:pt x="1130513" y="1004350"/>
                  </a:lnTo>
                  <a:lnTo>
                    <a:pt x="1126398" y="1002760"/>
                  </a:lnTo>
                  <a:lnTo>
                    <a:pt x="1124715" y="999767"/>
                  </a:lnTo>
                  <a:lnTo>
                    <a:pt x="1118262" y="992659"/>
                  </a:lnTo>
                  <a:lnTo>
                    <a:pt x="1115550" y="990041"/>
                  </a:lnTo>
                  <a:lnTo>
                    <a:pt x="1113118" y="987422"/>
                  </a:lnTo>
                  <a:lnTo>
                    <a:pt x="1109471" y="982746"/>
                  </a:lnTo>
                  <a:lnTo>
                    <a:pt x="1107974" y="980502"/>
                  </a:lnTo>
                  <a:lnTo>
                    <a:pt x="1102269" y="971523"/>
                  </a:lnTo>
                  <a:lnTo>
                    <a:pt x="1092356" y="955905"/>
                  </a:lnTo>
                  <a:lnTo>
                    <a:pt x="1091233" y="953286"/>
                  </a:lnTo>
                  <a:lnTo>
                    <a:pt x="1088895" y="948236"/>
                  </a:lnTo>
                  <a:lnTo>
                    <a:pt x="1084593" y="936265"/>
                  </a:lnTo>
                  <a:lnTo>
                    <a:pt x="1080852" y="924481"/>
                  </a:lnTo>
                  <a:lnTo>
                    <a:pt x="1087399" y="915222"/>
                  </a:lnTo>
                  <a:lnTo>
                    <a:pt x="1084032" y="911294"/>
                  </a:lnTo>
                  <a:lnTo>
                    <a:pt x="1077392" y="896985"/>
                  </a:lnTo>
                  <a:lnTo>
                    <a:pt x="1070284" y="881834"/>
                  </a:lnTo>
                  <a:lnTo>
                    <a:pt x="1063083" y="868460"/>
                  </a:lnTo>
                  <a:lnTo>
                    <a:pt x="1083190" y="854432"/>
                  </a:lnTo>
                  <a:lnTo>
                    <a:pt x="1090485" y="832921"/>
                  </a:lnTo>
                  <a:lnTo>
                    <a:pt x="1099651" y="804958"/>
                  </a:lnTo>
                  <a:lnTo>
                    <a:pt x="1114053" y="801778"/>
                  </a:lnTo>
                  <a:lnTo>
                    <a:pt x="1123032" y="798317"/>
                  </a:lnTo>
                  <a:lnTo>
                    <a:pt x="1122470" y="797102"/>
                  </a:lnTo>
                  <a:lnTo>
                    <a:pt x="1122190" y="797102"/>
                  </a:lnTo>
                  <a:lnTo>
                    <a:pt x="1118636" y="782606"/>
                  </a:lnTo>
                  <a:lnTo>
                    <a:pt x="1128643" y="771663"/>
                  </a:lnTo>
                  <a:lnTo>
                    <a:pt x="1131168" y="769419"/>
                  </a:lnTo>
                  <a:lnTo>
                    <a:pt x="1133038" y="765958"/>
                  </a:lnTo>
                  <a:lnTo>
                    <a:pt x="1137341" y="763714"/>
                  </a:lnTo>
                  <a:lnTo>
                    <a:pt x="1137621" y="763714"/>
                  </a:lnTo>
                  <a:lnTo>
                    <a:pt x="1148657" y="755390"/>
                  </a:lnTo>
                  <a:lnTo>
                    <a:pt x="1153614" y="749311"/>
                  </a:lnTo>
                  <a:lnTo>
                    <a:pt x="1161095" y="739117"/>
                  </a:lnTo>
                  <a:lnTo>
                    <a:pt x="1167642" y="729765"/>
                  </a:lnTo>
                  <a:lnTo>
                    <a:pt x="1170635" y="725276"/>
                  </a:lnTo>
                  <a:lnTo>
                    <a:pt x="1174470" y="723499"/>
                  </a:lnTo>
                  <a:lnTo>
                    <a:pt x="1176246" y="721160"/>
                  </a:lnTo>
                  <a:lnTo>
                    <a:pt x="1178772" y="717794"/>
                  </a:lnTo>
                  <a:lnTo>
                    <a:pt x="1181671" y="714053"/>
                  </a:lnTo>
                  <a:lnTo>
                    <a:pt x="1182138" y="713585"/>
                  </a:lnTo>
                  <a:lnTo>
                    <a:pt x="1187189" y="706945"/>
                  </a:lnTo>
                  <a:lnTo>
                    <a:pt x="1188872" y="701988"/>
                  </a:lnTo>
                  <a:lnTo>
                    <a:pt x="1189246" y="700772"/>
                  </a:lnTo>
                  <a:lnTo>
                    <a:pt x="1191958" y="691420"/>
                  </a:lnTo>
                  <a:lnTo>
                    <a:pt x="1198412" y="688147"/>
                  </a:lnTo>
                  <a:lnTo>
                    <a:pt x="1205519" y="691233"/>
                  </a:lnTo>
                  <a:cubicBezTo>
                    <a:pt x="1205239" y="689456"/>
                    <a:pt x="1209260" y="694787"/>
                    <a:pt x="1210195" y="693197"/>
                  </a:cubicBezTo>
                  <a:cubicBezTo>
                    <a:pt x="1212533" y="688895"/>
                    <a:pt x="1220109" y="684499"/>
                    <a:pt x="1218239" y="681600"/>
                  </a:cubicBezTo>
                  <a:cubicBezTo>
                    <a:pt x="1216087" y="678233"/>
                    <a:pt x="1205052" y="678233"/>
                    <a:pt x="1202339" y="674960"/>
                  </a:cubicBezTo>
                  <a:cubicBezTo>
                    <a:pt x="1200376" y="672622"/>
                    <a:pt x="1211692" y="660838"/>
                    <a:pt x="1209634" y="658406"/>
                  </a:cubicBezTo>
                  <a:cubicBezTo>
                    <a:pt x="1205332" y="653356"/>
                    <a:pt x="1177930" y="649334"/>
                    <a:pt x="1174657" y="642975"/>
                  </a:cubicBezTo>
                  <a:lnTo>
                    <a:pt x="1176995" y="640730"/>
                  </a:lnTo>
                  <a:lnTo>
                    <a:pt x="1182326" y="635493"/>
                  </a:lnTo>
                  <a:lnTo>
                    <a:pt x="1183167" y="634558"/>
                  </a:lnTo>
                  <a:lnTo>
                    <a:pt x="1185692" y="632033"/>
                  </a:lnTo>
                  <a:lnTo>
                    <a:pt x="1187843" y="629881"/>
                  </a:lnTo>
                  <a:lnTo>
                    <a:pt x="1191678" y="626234"/>
                  </a:lnTo>
                  <a:lnTo>
                    <a:pt x="1192707" y="625205"/>
                  </a:lnTo>
                  <a:lnTo>
                    <a:pt x="1194670" y="623148"/>
                  </a:lnTo>
                  <a:lnTo>
                    <a:pt x="1196728" y="621090"/>
                  </a:lnTo>
                  <a:lnTo>
                    <a:pt x="1198412" y="619500"/>
                  </a:lnTo>
                  <a:lnTo>
                    <a:pt x="1201685" y="616227"/>
                  </a:lnTo>
                  <a:lnTo>
                    <a:pt x="1202339" y="615198"/>
                  </a:lnTo>
                  <a:lnTo>
                    <a:pt x="1203275" y="614263"/>
                  </a:lnTo>
                  <a:lnTo>
                    <a:pt x="1208512" y="609119"/>
                  </a:lnTo>
                  <a:lnTo>
                    <a:pt x="1210476" y="607155"/>
                  </a:lnTo>
                  <a:lnTo>
                    <a:pt x="1212908" y="604724"/>
                  </a:lnTo>
                  <a:lnTo>
                    <a:pt x="1214498" y="603134"/>
                  </a:lnTo>
                  <a:lnTo>
                    <a:pt x="1216649" y="601170"/>
                  </a:lnTo>
                  <a:lnTo>
                    <a:pt x="1210476" y="595278"/>
                  </a:lnTo>
                  <a:lnTo>
                    <a:pt x="1200376" y="593875"/>
                  </a:lnTo>
                  <a:lnTo>
                    <a:pt x="1192239" y="592004"/>
                  </a:lnTo>
                  <a:lnTo>
                    <a:pt x="1190088" y="567221"/>
                  </a:lnTo>
                  <a:lnTo>
                    <a:pt x="1176527" y="556466"/>
                  </a:lnTo>
                  <a:lnTo>
                    <a:pt x="1165959" y="549638"/>
                  </a:lnTo>
                  <a:lnTo>
                    <a:pt x="1145477" y="541315"/>
                  </a:lnTo>
                  <a:lnTo>
                    <a:pt x="1141923" y="541128"/>
                  </a:lnTo>
                  <a:lnTo>
                    <a:pt x="1142110" y="529998"/>
                  </a:lnTo>
                  <a:lnTo>
                    <a:pt x="1140614" y="523732"/>
                  </a:lnTo>
                  <a:lnTo>
                    <a:pt x="1127614" y="506056"/>
                  </a:lnTo>
                  <a:lnTo>
                    <a:pt x="1124528" y="504373"/>
                  </a:lnTo>
                  <a:lnTo>
                    <a:pt x="1120787" y="501941"/>
                  </a:lnTo>
                  <a:lnTo>
                    <a:pt x="1119945" y="501193"/>
                  </a:lnTo>
                  <a:lnTo>
                    <a:pt x="1117888" y="499510"/>
                  </a:lnTo>
                  <a:lnTo>
                    <a:pt x="1122470" y="497733"/>
                  </a:lnTo>
                  <a:lnTo>
                    <a:pt x="1131636" y="496891"/>
                  </a:lnTo>
                  <a:lnTo>
                    <a:pt x="1131261" y="492869"/>
                  </a:lnTo>
                  <a:lnTo>
                    <a:pt x="1124808" y="480150"/>
                  </a:lnTo>
                  <a:lnTo>
                    <a:pt x="1123686" y="473697"/>
                  </a:lnTo>
                  <a:lnTo>
                    <a:pt x="1114521" y="460136"/>
                  </a:lnTo>
                  <a:lnTo>
                    <a:pt x="1116765" y="455647"/>
                  </a:lnTo>
                  <a:lnTo>
                    <a:pt x="1122096" y="457705"/>
                  </a:lnTo>
                  <a:lnTo>
                    <a:pt x="1124621" y="458266"/>
                  </a:lnTo>
                  <a:lnTo>
                    <a:pt x="1131168" y="455647"/>
                  </a:lnTo>
                  <a:lnTo>
                    <a:pt x="1146786" y="432079"/>
                  </a:lnTo>
                  <a:lnTo>
                    <a:pt x="1144074" y="414871"/>
                  </a:lnTo>
                  <a:lnTo>
                    <a:pt x="1139117" y="410756"/>
                  </a:lnTo>
                  <a:lnTo>
                    <a:pt x="1129952" y="407015"/>
                  </a:lnTo>
                  <a:lnTo>
                    <a:pt x="1111341" y="391958"/>
                  </a:lnTo>
                  <a:lnTo>
                    <a:pt x="1102737" y="389806"/>
                  </a:lnTo>
                  <a:lnTo>
                    <a:pt x="1100586" y="389432"/>
                  </a:lnTo>
                  <a:lnTo>
                    <a:pt x="1083845" y="380174"/>
                  </a:lnTo>
                  <a:lnTo>
                    <a:pt x="1076457" y="374375"/>
                  </a:lnTo>
                  <a:lnTo>
                    <a:pt x="1069442" y="370634"/>
                  </a:lnTo>
                  <a:lnTo>
                    <a:pt x="1064112" y="367735"/>
                  </a:lnTo>
                  <a:lnTo>
                    <a:pt x="1050831" y="361749"/>
                  </a:lnTo>
                  <a:lnTo>
                    <a:pt x="1039234" y="356793"/>
                  </a:lnTo>
                  <a:lnTo>
                    <a:pt x="1025954" y="353987"/>
                  </a:lnTo>
                  <a:lnTo>
                    <a:pt x="1012954" y="352116"/>
                  </a:lnTo>
                  <a:lnTo>
                    <a:pt x="946552" y="343980"/>
                  </a:lnTo>
                  <a:lnTo>
                    <a:pt x="909798" y="337901"/>
                  </a:lnTo>
                  <a:lnTo>
                    <a:pt x="901755" y="338088"/>
                  </a:lnTo>
                  <a:lnTo>
                    <a:pt x="892215" y="338275"/>
                  </a:lnTo>
                  <a:lnTo>
                    <a:pt x="891467" y="338275"/>
                  </a:lnTo>
                  <a:lnTo>
                    <a:pt x="871453" y="335750"/>
                  </a:lnTo>
                  <a:lnTo>
                    <a:pt x="869676" y="338649"/>
                  </a:lnTo>
                  <a:lnTo>
                    <a:pt x="863597" y="347908"/>
                  </a:lnTo>
                  <a:lnTo>
                    <a:pt x="855741" y="348376"/>
                  </a:lnTo>
                  <a:lnTo>
                    <a:pt x="848540" y="353426"/>
                  </a:lnTo>
                  <a:lnTo>
                    <a:pt x="846669" y="351649"/>
                  </a:lnTo>
                  <a:lnTo>
                    <a:pt x="838720" y="344728"/>
                  </a:lnTo>
                  <a:lnTo>
                    <a:pt x="832921" y="349498"/>
                  </a:lnTo>
                  <a:lnTo>
                    <a:pt x="816087" y="352210"/>
                  </a:lnTo>
                  <a:lnTo>
                    <a:pt x="812066" y="356980"/>
                  </a:lnTo>
                  <a:lnTo>
                    <a:pt x="807483" y="369605"/>
                  </a:lnTo>
                  <a:lnTo>
                    <a:pt x="800936" y="360159"/>
                  </a:lnTo>
                  <a:lnTo>
                    <a:pt x="800656" y="360347"/>
                  </a:lnTo>
                  <a:lnTo>
                    <a:pt x="796447" y="354455"/>
                  </a:lnTo>
                  <a:lnTo>
                    <a:pt x="786253" y="339958"/>
                  </a:lnTo>
                  <a:lnTo>
                    <a:pt x="785972" y="339771"/>
                  </a:lnTo>
                  <a:lnTo>
                    <a:pt x="773908" y="322750"/>
                  </a:lnTo>
                  <a:lnTo>
                    <a:pt x="773440" y="322282"/>
                  </a:lnTo>
                  <a:lnTo>
                    <a:pt x="763433" y="308534"/>
                  </a:lnTo>
                  <a:lnTo>
                    <a:pt x="759318" y="302549"/>
                  </a:lnTo>
                  <a:lnTo>
                    <a:pt x="747254" y="291794"/>
                  </a:lnTo>
                  <a:lnTo>
                    <a:pt x="737995" y="283844"/>
                  </a:lnTo>
                  <a:lnTo>
                    <a:pt x="738836" y="274585"/>
                  </a:lnTo>
                  <a:lnTo>
                    <a:pt x="729484" y="275053"/>
                  </a:lnTo>
                  <a:lnTo>
                    <a:pt x="700772" y="276175"/>
                  </a:lnTo>
                  <a:lnTo>
                    <a:pt x="703578" y="257190"/>
                  </a:lnTo>
                  <a:lnTo>
                    <a:pt x="702175" y="255132"/>
                  </a:lnTo>
                  <a:lnTo>
                    <a:pt x="699556" y="251766"/>
                  </a:lnTo>
                  <a:lnTo>
                    <a:pt x="696377" y="246715"/>
                  </a:lnTo>
                  <a:lnTo>
                    <a:pt x="691607" y="239327"/>
                  </a:lnTo>
                  <a:lnTo>
                    <a:pt x="683938" y="227262"/>
                  </a:lnTo>
                  <a:lnTo>
                    <a:pt x="669910" y="227730"/>
                  </a:lnTo>
                  <a:lnTo>
                    <a:pt x="664298" y="228104"/>
                  </a:lnTo>
                  <a:lnTo>
                    <a:pt x="650083" y="228759"/>
                  </a:lnTo>
                  <a:lnTo>
                    <a:pt x="640543" y="229226"/>
                  </a:lnTo>
                  <a:lnTo>
                    <a:pt x="619033" y="230162"/>
                  </a:lnTo>
                  <a:lnTo>
                    <a:pt x="604537" y="230816"/>
                  </a:lnTo>
                  <a:lnTo>
                    <a:pt x="604537" y="220342"/>
                  </a:lnTo>
                  <a:lnTo>
                    <a:pt x="604349" y="202105"/>
                  </a:lnTo>
                  <a:lnTo>
                    <a:pt x="604163" y="184896"/>
                  </a:lnTo>
                  <a:lnTo>
                    <a:pt x="603976" y="164134"/>
                  </a:lnTo>
                  <a:lnTo>
                    <a:pt x="603788" y="144307"/>
                  </a:lnTo>
                  <a:lnTo>
                    <a:pt x="603788" y="129811"/>
                  </a:lnTo>
                  <a:lnTo>
                    <a:pt x="594904" y="129811"/>
                  </a:lnTo>
                  <a:lnTo>
                    <a:pt x="524106" y="130278"/>
                  </a:lnTo>
                  <a:lnTo>
                    <a:pt x="520646" y="38064"/>
                  </a:lnTo>
                  <a:cubicBezTo>
                    <a:pt x="514099" y="43676"/>
                    <a:pt x="506524" y="45827"/>
                    <a:pt x="498855" y="50503"/>
                  </a:cubicBezTo>
                  <a:cubicBezTo>
                    <a:pt x="494740" y="53028"/>
                    <a:pt x="489877" y="58452"/>
                    <a:pt x="484639" y="57891"/>
                  </a:cubicBezTo>
                  <a:cubicBezTo>
                    <a:pt x="478934" y="57237"/>
                    <a:pt x="476877" y="60416"/>
                    <a:pt x="471733" y="61632"/>
                  </a:cubicBezTo>
                  <a:cubicBezTo>
                    <a:pt x="465467" y="63035"/>
                    <a:pt x="462661" y="59762"/>
                    <a:pt x="458827" y="55553"/>
                  </a:cubicBezTo>
                  <a:cubicBezTo>
                    <a:pt x="454244" y="50409"/>
                    <a:pt x="451438" y="47884"/>
                    <a:pt x="444892" y="45452"/>
                  </a:cubicBezTo>
                  <a:cubicBezTo>
                    <a:pt x="440309" y="43769"/>
                    <a:pt x="436007" y="42366"/>
                    <a:pt x="431424" y="41244"/>
                  </a:cubicBezTo>
                  <a:cubicBezTo>
                    <a:pt x="427216" y="40215"/>
                    <a:pt x="426655" y="35446"/>
                    <a:pt x="425345" y="31424"/>
                  </a:cubicBezTo>
                  <a:cubicBezTo>
                    <a:pt x="422540" y="26000"/>
                    <a:pt x="421698" y="16367"/>
                    <a:pt x="418238" y="12065"/>
                  </a:cubicBezTo>
                  <a:cubicBezTo>
                    <a:pt x="416274" y="9539"/>
                    <a:pt x="413000" y="11036"/>
                    <a:pt x="410943" y="8137"/>
                  </a:cubicBezTo>
                  <a:cubicBezTo>
                    <a:pt x="409727" y="6360"/>
                    <a:pt x="410475" y="2151"/>
                    <a:pt x="410382" y="0"/>
                  </a:cubicBezTo>
                  <a:cubicBezTo>
                    <a:pt x="404115" y="2806"/>
                    <a:pt x="399907" y="8137"/>
                    <a:pt x="393641" y="11036"/>
                  </a:cubicBezTo>
                  <a:cubicBezTo>
                    <a:pt x="386346" y="14496"/>
                    <a:pt x="386720" y="18144"/>
                    <a:pt x="385972" y="25813"/>
                  </a:cubicBezTo>
                  <a:cubicBezTo>
                    <a:pt x="385504" y="31050"/>
                    <a:pt x="379425" y="35726"/>
                    <a:pt x="375684" y="39280"/>
                  </a:cubicBezTo>
                  <a:cubicBezTo>
                    <a:pt x="372879" y="42086"/>
                    <a:pt x="370447" y="43021"/>
                    <a:pt x="366706" y="44517"/>
                  </a:cubicBezTo>
                  <a:cubicBezTo>
                    <a:pt x="364555" y="45359"/>
                    <a:pt x="362591" y="42460"/>
                    <a:pt x="360346" y="43301"/>
                  </a:cubicBezTo>
                  <a:cubicBezTo>
                    <a:pt x="354735" y="45359"/>
                    <a:pt x="350059" y="41899"/>
                    <a:pt x="345850" y="47510"/>
                  </a:cubicBezTo>
                  <a:cubicBezTo>
                    <a:pt x="337807" y="58265"/>
                    <a:pt x="331261" y="68553"/>
                    <a:pt x="321534" y="77999"/>
                  </a:cubicBezTo>
                  <a:cubicBezTo>
                    <a:pt x="319102" y="80430"/>
                    <a:pt x="315829" y="82394"/>
                    <a:pt x="312462" y="84265"/>
                  </a:cubicBezTo>
                  <a:cubicBezTo>
                    <a:pt x="304606" y="88473"/>
                    <a:pt x="295160" y="91279"/>
                    <a:pt x="287772" y="93337"/>
                  </a:cubicBezTo>
                  <a:cubicBezTo>
                    <a:pt x="263830" y="99790"/>
                    <a:pt x="240449" y="105682"/>
                    <a:pt x="215853" y="97545"/>
                  </a:cubicBezTo>
                  <a:cubicBezTo>
                    <a:pt x="203227" y="93430"/>
                    <a:pt x="203320" y="83049"/>
                    <a:pt x="196213" y="73136"/>
                  </a:cubicBezTo>
                  <a:cubicBezTo>
                    <a:pt x="189572" y="64064"/>
                    <a:pt x="175918" y="61165"/>
                    <a:pt x="165911" y="58546"/>
                  </a:cubicBezTo>
                  <a:cubicBezTo>
                    <a:pt x="173206" y="66869"/>
                    <a:pt x="173206" y="78092"/>
                    <a:pt x="173486" y="88567"/>
                  </a:cubicBezTo>
                  <a:cubicBezTo>
                    <a:pt x="173580" y="92869"/>
                    <a:pt x="175450" y="99229"/>
                    <a:pt x="173019" y="103157"/>
                  </a:cubicBezTo>
                  <a:cubicBezTo>
                    <a:pt x="170119" y="108020"/>
                    <a:pt x="166379" y="111013"/>
                    <a:pt x="162170" y="114847"/>
                  </a:cubicBezTo>
                  <a:cubicBezTo>
                    <a:pt x="157774" y="118869"/>
                    <a:pt x="154314" y="120646"/>
                    <a:pt x="148141" y="119243"/>
                  </a:cubicBezTo>
                  <a:cubicBezTo>
                    <a:pt x="141595" y="117746"/>
                    <a:pt x="142623" y="115595"/>
                    <a:pt x="138602" y="121861"/>
                  </a:cubicBezTo>
                  <a:cubicBezTo>
                    <a:pt x="134581" y="128127"/>
                    <a:pt x="134300" y="131214"/>
                    <a:pt x="134674" y="138602"/>
                  </a:cubicBezTo>
                  <a:cubicBezTo>
                    <a:pt x="134861" y="143652"/>
                    <a:pt x="136170" y="148890"/>
                    <a:pt x="133458" y="153472"/>
                  </a:cubicBezTo>
                  <a:cubicBezTo>
                    <a:pt x="131120" y="165630"/>
                    <a:pt x="133645" y="179191"/>
                    <a:pt x="132616" y="191817"/>
                  </a:cubicBezTo>
                  <a:cubicBezTo>
                    <a:pt x="131775" y="202292"/>
                    <a:pt x="136451" y="218471"/>
                    <a:pt x="142717" y="226701"/>
                  </a:cubicBezTo>
                  <a:cubicBezTo>
                    <a:pt x="147487" y="233061"/>
                    <a:pt x="152818" y="231845"/>
                    <a:pt x="158335" y="236708"/>
                  </a:cubicBezTo>
                  <a:cubicBezTo>
                    <a:pt x="164415" y="242039"/>
                    <a:pt x="166940" y="245313"/>
                    <a:pt x="170587" y="252514"/>
                  </a:cubicBezTo>
                  <a:cubicBezTo>
                    <a:pt x="173112" y="257658"/>
                    <a:pt x="173673" y="264204"/>
                    <a:pt x="174796" y="269722"/>
                  </a:cubicBezTo>
                  <a:cubicBezTo>
                    <a:pt x="175918" y="275521"/>
                    <a:pt x="180220" y="280103"/>
                    <a:pt x="180407" y="286369"/>
                  </a:cubicBezTo>
                  <a:cubicBezTo>
                    <a:pt x="180875" y="299463"/>
                    <a:pt x="176853" y="312275"/>
                    <a:pt x="178256" y="325649"/>
                  </a:cubicBezTo>
                  <a:cubicBezTo>
                    <a:pt x="179285" y="336124"/>
                    <a:pt x="194810" y="348749"/>
                    <a:pt x="201543" y="356044"/>
                  </a:cubicBezTo>
                  <a:cubicBezTo>
                    <a:pt x="202853" y="357447"/>
                    <a:pt x="208184" y="359785"/>
                    <a:pt x="207248" y="362404"/>
                  </a:cubicBezTo>
                  <a:cubicBezTo>
                    <a:pt x="206687" y="363994"/>
                    <a:pt x="202198" y="363994"/>
                    <a:pt x="201169" y="365958"/>
                  </a:cubicBezTo>
                  <a:cubicBezTo>
                    <a:pt x="199205" y="369699"/>
                    <a:pt x="195464" y="376526"/>
                    <a:pt x="194436" y="380641"/>
                  </a:cubicBezTo>
                  <a:cubicBezTo>
                    <a:pt x="193220" y="385504"/>
                    <a:pt x="193687" y="394763"/>
                    <a:pt x="194248" y="399814"/>
                  </a:cubicBezTo>
                  <a:cubicBezTo>
                    <a:pt x="194810" y="404957"/>
                    <a:pt x="200608" y="411691"/>
                    <a:pt x="200234" y="415993"/>
                  </a:cubicBezTo>
                  <a:cubicBezTo>
                    <a:pt x="199205" y="428712"/>
                    <a:pt x="202853" y="437223"/>
                    <a:pt x="207529" y="449007"/>
                  </a:cubicBezTo>
                  <a:cubicBezTo>
                    <a:pt x="209773" y="454712"/>
                    <a:pt x="215853" y="461819"/>
                    <a:pt x="216881" y="467431"/>
                  </a:cubicBezTo>
                  <a:cubicBezTo>
                    <a:pt x="217910" y="472855"/>
                    <a:pt x="218565" y="478280"/>
                    <a:pt x="219406" y="483611"/>
                  </a:cubicBezTo>
                  <a:cubicBezTo>
                    <a:pt x="220061" y="487351"/>
                    <a:pt x="217162" y="495769"/>
                    <a:pt x="211270" y="493244"/>
                  </a:cubicBezTo>
                  <a:cubicBezTo>
                    <a:pt x="206594" y="491280"/>
                    <a:pt x="200515" y="492028"/>
                    <a:pt x="196961" y="489503"/>
                  </a:cubicBezTo>
                  <a:cubicBezTo>
                    <a:pt x="192004" y="486042"/>
                    <a:pt x="190321" y="480618"/>
                    <a:pt x="184335" y="477812"/>
                  </a:cubicBezTo>
                  <a:cubicBezTo>
                    <a:pt x="181249" y="476409"/>
                    <a:pt x="179191" y="477157"/>
                    <a:pt x="176573" y="474726"/>
                  </a:cubicBezTo>
                  <a:cubicBezTo>
                    <a:pt x="174889" y="473229"/>
                    <a:pt x="175076" y="470611"/>
                    <a:pt x="172925" y="468927"/>
                  </a:cubicBezTo>
                  <a:cubicBezTo>
                    <a:pt x="170213" y="475661"/>
                    <a:pt x="164227" y="478747"/>
                    <a:pt x="161609" y="485388"/>
                  </a:cubicBezTo>
                  <a:cubicBezTo>
                    <a:pt x="159458" y="490812"/>
                    <a:pt x="152818" y="498761"/>
                    <a:pt x="160487" y="501848"/>
                  </a:cubicBezTo>
                  <a:cubicBezTo>
                    <a:pt x="161889" y="510639"/>
                    <a:pt x="140285" y="507646"/>
                    <a:pt x="134581" y="509330"/>
                  </a:cubicBezTo>
                  <a:cubicBezTo>
                    <a:pt x="125976" y="511948"/>
                    <a:pt x="128689" y="516250"/>
                    <a:pt x="130559" y="523639"/>
                  </a:cubicBezTo>
                  <a:cubicBezTo>
                    <a:pt x="132897" y="532711"/>
                    <a:pt x="129624" y="530466"/>
                    <a:pt x="123264" y="532056"/>
                  </a:cubicBezTo>
                  <a:cubicBezTo>
                    <a:pt x="130933" y="548516"/>
                    <a:pt x="109984" y="539725"/>
                    <a:pt x="102782" y="538135"/>
                  </a:cubicBezTo>
                  <a:cubicBezTo>
                    <a:pt x="92588" y="535890"/>
                    <a:pt x="82207" y="537854"/>
                    <a:pt x="72013" y="537106"/>
                  </a:cubicBezTo>
                  <a:cubicBezTo>
                    <a:pt x="61819" y="536358"/>
                    <a:pt x="52280" y="518588"/>
                    <a:pt x="45546" y="532524"/>
                  </a:cubicBezTo>
                  <a:cubicBezTo>
                    <a:pt x="41150" y="541689"/>
                    <a:pt x="40215" y="556559"/>
                    <a:pt x="40122" y="566660"/>
                  </a:cubicBezTo>
                  <a:cubicBezTo>
                    <a:pt x="40122" y="572177"/>
                    <a:pt x="43301" y="577882"/>
                    <a:pt x="44330" y="583213"/>
                  </a:cubicBezTo>
                  <a:cubicBezTo>
                    <a:pt x="45453" y="589012"/>
                    <a:pt x="45359" y="594623"/>
                    <a:pt x="45078" y="600515"/>
                  </a:cubicBezTo>
                  <a:cubicBezTo>
                    <a:pt x="44611" y="611644"/>
                    <a:pt x="33482" y="618098"/>
                    <a:pt x="41244" y="629788"/>
                  </a:cubicBezTo>
                  <a:cubicBezTo>
                    <a:pt x="45920" y="636802"/>
                    <a:pt x="36474" y="638673"/>
                    <a:pt x="38812" y="641291"/>
                  </a:cubicBezTo>
                  <a:cubicBezTo>
                    <a:pt x="41244" y="644004"/>
                    <a:pt x="42273" y="640917"/>
                    <a:pt x="45733" y="642040"/>
                  </a:cubicBezTo>
                  <a:cubicBezTo>
                    <a:pt x="49567" y="643349"/>
                    <a:pt x="47510" y="645967"/>
                    <a:pt x="52560" y="645781"/>
                  </a:cubicBezTo>
                  <a:cubicBezTo>
                    <a:pt x="55647" y="645687"/>
                    <a:pt x="62100" y="635586"/>
                    <a:pt x="64905" y="636989"/>
                  </a:cubicBezTo>
                  <a:cubicBezTo>
                    <a:pt x="71733" y="640543"/>
                    <a:pt x="73510" y="641104"/>
                    <a:pt x="76035" y="648212"/>
                  </a:cubicBezTo>
                  <a:cubicBezTo>
                    <a:pt x="73697" y="647932"/>
                    <a:pt x="62941" y="646809"/>
                    <a:pt x="62754" y="648960"/>
                  </a:cubicBezTo>
                  <a:cubicBezTo>
                    <a:pt x="62193" y="654198"/>
                    <a:pt x="65092" y="657658"/>
                    <a:pt x="64905" y="662708"/>
                  </a:cubicBezTo>
                  <a:cubicBezTo>
                    <a:pt x="64718" y="666823"/>
                    <a:pt x="64251" y="667010"/>
                    <a:pt x="67711" y="669348"/>
                  </a:cubicBezTo>
                  <a:cubicBezTo>
                    <a:pt x="69675" y="670658"/>
                    <a:pt x="70236" y="673744"/>
                    <a:pt x="69582" y="675895"/>
                  </a:cubicBezTo>
                  <a:cubicBezTo>
                    <a:pt x="68179" y="680478"/>
                    <a:pt x="65280" y="684686"/>
                    <a:pt x="63315" y="689082"/>
                  </a:cubicBezTo>
                  <a:cubicBezTo>
                    <a:pt x="63035" y="695348"/>
                    <a:pt x="62754" y="701520"/>
                    <a:pt x="62567" y="707787"/>
                  </a:cubicBezTo>
                  <a:cubicBezTo>
                    <a:pt x="57143" y="705262"/>
                    <a:pt x="47042" y="697780"/>
                    <a:pt x="41057" y="698154"/>
                  </a:cubicBezTo>
                  <a:cubicBezTo>
                    <a:pt x="28712" y="698902"/>
                    <a:pt x="28805" y="698621"/>
                    <a:pt x="20949" y="689176"/>
                  </a:cubicBezTo>
                  <a:cubicBezTo>
                    <a:pt x="14870" y="681881"/>
                    <a:pt x="13842" y="677205"/>
                    <a:pt x="4489" y="678327"/>
                  </a:cubicBezTo>
                  <a:cubicBezTo>
                    <a:pt x="-2432" y="679075"/>
                    <a:pt x="374" y="687773"/>
                    <a:pt x="1683" y="691233"/>
                  </a:cubicBezTo>
                  <a:cubicBezTo>
                    <a:pt x="6453" y="703765"/>
                    <a:pt x="11223" y="716297"/>
                    <a:pt x="16554" y="728643"/>
                  </a:cubicBezTo>
                  <a:cubicBezTo>
                    <a:pt x="21510" y="740146"/>
                    <a:pt x="25532" y="752023"/>
                    <a:pt x="32733" y="762311"/>
                  </a:cubicBezTo>
                  <a:cubicBezTo>
                    <a:pt x="41805" y="775217"/>
                    <a:pt x="50783" y="788123"/>
                    <a:pt x="59855" y="801030"/>
                  </a:cubicBezTo>
                  <a:cubicBezTo>
                    <a:pt x="72387" y="818986"/>
                    <a:pt x="100725" y="841151"/>
                    <a:pt x="124293" y="835166"/>
                  </a:cubicBezTo>
                  <a:cubicBezTo>
                    <a:pt x="131214" y="833389"/>
                    <a:pt x="138602" y="832173"/>
                    <a:pt x="145429" y="829742"/>
                  </a:cubicBezTo>
                  <a:cubicBezTo>
                    <a:pt x="150667" y="827871"/>
                    <a:pt x="157213" y="823569"/>
                    <a:pt x="162544" y="825626"/>
                  </a:cubicBezTo>
                  <a:cubicBezTo>
                    <a:pt x="168623" y="827871"/>
                    <a:pt x="175076" y="829180"/>
                    <a:pt x="179659" y="833763"/>
                  </a:cubicBezTo>
                  <a:cubicBezTo>
                    <a:pt x="184709" y="838720"/>
                    <a:pt x="189759" y="843583"/>
                    <a:pt x="194716" y="848540"/>
                  </a:cubicBezTo>
                  <a:cubicBezTo>
                    <a:pt x="208184" y="857424"/>
                    <a:pt x="221744" y="866309"/>
                    <a:pt x="235212" y="875194"/>
                  </a:cubicBezTo>
                  <a:cubicBezTo>
                    <a:pt x="240075" y="865374"/>
                    <a:pt x="241665" y="863316"/>
                    <a:pt x="251111" y="857986"/>
                  </a:cubicBezTo>
                  <a:cubicBezTo>
                    <a:pt x="258873" y="853684"/>
                    <a:pt x="261211" y="847885"/>
                    <a:pt x="265794" y="840216"/>
                  </a:cubicBezTo>
                  <a:cubicBezTo>
                    <a:pt x="266542" y="838907"/>
                    <a:pt x="257284" y="835353"/>
                    <a:pt x="256629" y="833857"/>
                  </a:cubicBezTo>
                  <a:cubicBezTo>
                    <a:pt x="255974" y="832173"/>
                    <a:pt x="258032" y="826842"/>
                    <a:pt x="258312" y="825159"/>
                  </a:cubicBezTo>
                  <a:cubicBezTo>
                    <a:pt x="259528" y="818799"/>
                    <a:pt x="263643" y="809073"/>
                    <a:pt x="262614" y="802619"/>
                  </a:cubicBezTo>
                  <a:cubicBezTo>
                    <a:pt x="261492" y="795138"/>
                    <a:pt x="259809" y="787656"/>
                    <a:pt x="259715" y="780081"/>
                  </a:cubicBezTo>
                  <a:cubicBezTo>
                    <a:pt x="259715" y="776433"/>
                    <a:pt x="257003" y="756700"/>
                    <a:pt x="259809" y="755016"/>
                  </a:cubicBezTo>
                  <a:cubicBezTo>
                    <a:pt x="267291" y="750433"/>
                    <a:pt x="274211" y="747254"/>
                    <a:pt x="282348" y="743980"/>
                  </a:cubicBezTo>
                  <a:cubicBezTo>
                    <a:pt x="292635" y="739865"/>
                    <a:pt x="291607" y="740052"/>
                    <a:pt x="298340" y="749124"/>
                  </a:cubicBezTo>
                  <a:cubicBezTo>
                    <a:pt x="288895" y="751181"/>
                    <a:pt x="288614" y="755764"/>
                    <a:pt x="284312" y="764275"/>
                  </a:cubicBezTo>
                  <a:cubicBezTo>
                    <a:pt x="287211" y="766613"/>
                    <a:pt x="290204" y="768951"/>
                    <a:pt x="293103" y="771289"/>
                  </a:cubicBezTo>
                  <a:cubicBezTo>
                    <a:pt x="294132" y="766239"/>
                    <a:pt x="293103" y="762311"/>
                    <a:pt x="298434" y="761656"/>
                  </a:cubicBezTo>
                  <a:cubicBezTo>
                    <a:pt x="300117" y="761469"/>
                    <a:pt x="307973" y="759412"/>
                    <a:pt x="308534" y="761189"/>
                  </a:cubicBezTo>
                  <a:cubicBezTo>
                    <a:pt x="311714" y="771570"/>
                    <a:pt x="314987" y="781951"/>
                    <a:pt x="318167" y="792332"/>
                  </a:cubicBezTo>
                  <a:cubicBezTo>
                    <a:pt x="320318" y="799346"/>
                    <a:pt x="326678" y="805332"/>
                    <a:pt x="330980" y="811130"/>
                  </a:cubicBezTo>
                  <a:cubicBezTo>
                    <a:pt x="336404" y="818425"/>
                    <a:pt x="341829" y="825720"/>
                    <a:pt x="347253" y="832921"/>
                  </a:cubicBezTo>
                  <a:cubicBezTo>
                    <a:pt x="349498" y="812252"/>
                    <a:pt x="335563" y="793174"/>
                    <a:pt x="324153" y="776994"/>
                  </a:cubicBezTo>
                  <a:cubicBezTo>
                    <a:pt x="321254" y="772879"/>
                    <a:pt x="319383" y="767455"/>
                    <a:pt x="317139" y="762872"/>
                  </a:cubicBezTo>
                  <a:cubicBezTo>
                    <a:pt x="313772" y="755951"/>
                    <a:pt x="314800" y="756793"/>
                    <a:pt x="320879" y="751836"/>
                  </a:cubicBezTo>
                  <a:cubicBezTo>
                    <a:pt x="328174" y="745944"/>
                    <a:pt x="339304" y="746225"/>
                    <a:pt x="348095" y="745477"/>
                  </a:cubicBezTo>
                  <a:cubicBezTo>
                    <a:pt x="342109" y="739398"/>
                    <a:pt x="331073" y="732009"/>
                    <a:pt x="327707" y="724247"/>
                  </a:cubicBezTo>
                  <a:cubicBezTo>
                    <a:pt x="323311" y="714427"/>
                    <a:pt x="319009" y="704700"/>
                    <a:pt x="314614" y="694880"/>
                  </a:cubicBezTo>
                  <a:cubicBezTo>
                    <a:pt x="314333" y="694226"/>
                    <a:pt x="314052" y="693478"/>
                    <a:pt x="313678" y="692823"/>
                  </a:cubicBezTo>
                  <a:cubicBezTo>
                    <a:pt x="318261" y="693010"/>
                    <a:pt x="325556" y="691701"/>
                    <a:pt x="329577" y="694039"/>
                  </a:cubicBezTo>
                  <a:cubicBezTo>
                    <a:pt x="335656" y="697593"/>
                    <a:pt x="341829" y="701053"/>
                    <a:pt x="347908" y="704607"/>
                  </a:cubicBezTo>
                  <a:cubicBezTo>
                    <a:pt x="349591" y="708254"/>
                    <a:pt x="351181" y="711902"/>
                    <a:pt x="352865" y="715456"/>
                  </a:cubicBezTo>
                  <a:cubicBezTo>
                    <a:pt x="350246" y="715923"/>
                    <a:pt x="337246" y="716391"/>
                    <a:pt x="341081" y="722751"/>
                  </a:cubicBezTo>
                  <a:cubicBezTo>
                    <a:pt x="343793" y="727053"/>
                    <a:pt x="347160" y="736685"/>
                    <a:pt x="351462" y="739210"/>
                  </a:cubicBezTo>
                  <a:cubicBezTo>
                    <a:pt x="358663" y="743700"/>
                    <a:pt x="362217" y="744916"/>
                    <a:pt x="365023" y="752772"/>
                  </a:cubicBezTo>
                  <a:cubicBezTo>
                    <a:pt x="366613" y="757354"/>
                    <a:pt x="357447" y="759692"/>
                    <a:pt x="353706" y="761750"/>
                  </a:cubicBezTo>
                  <a:cubicBezTo>
                    <a:pt x="359131" y="768483"/>
                    <a:pt x="364087" y="776527"/>
                    <a:pt x="370540" y="782231"/>
                  </a:cubicBezTo>
                  <a:cubicBezTo>
                    <a:pt x="375123" y="786346"/>
                    <a:pt x="377742" y="787936"/>
                    <a:pt x="379238" y="793828"/>
                  </a:cubicBezTo>
                  <a:cubicBezTo>
                    <a:pt x="380173" y="797476"/>
                    <a:pt x="382418" y="798598"/>
                    <a:pt x="385317" y="801123"/>
                  </a:cubicBezTo>
                  <a:cubicBezTo>
                    <a:pt x="391677" y="806454"/>
                    <a:pt x="403554" y="812720"/>
                    <a:pt x="405892" y="820950"/>
                  </a:cubicBezTo>
                  <a:cubicBezTo>
                    <a:pt x="406921" y="824598"/>
                    <a:pt x="407389" y="831425"/>
                    <a:pt x="410569" y="833669"/>
                  </a:cubicBezTo>
                  <a:cubicBezTo>
                    <a:pt x="414309" y="836195"/>
                    <a:pt x="418051" y="838813"/>
                    <a:pt x="421698" y="841338"/>
                  </a:cubicBezTo>
                  <a:cubicBezTo>
                    <a:pt x="416274" y="843115"/>
                    <a:pt x="408698" y="843770"/>
                    <a:pt x="405705" y="848727"/>
                  </a:cubicBezTo>
                  <a:cubicBezTo>
                    <a:pt x="401310" y="856022"/>
                    <a:pt x="395698" y="852094"/>
                    <a:pt x="399720" y="861259"/>
                  </a:cubicBezTo>
                  <a:cubicBezTo>
                    <a:pt x="401684" y="865842"/>
                    <a:pt x="407389" y="873230"/>
                    <a:pt x="404583" y="877813"/>
                  </a:cubicBezTo>
                  <a:cubicBezTo>
                    <a:pt x="401123" y="883424"/>
                    <a:pt x="397756" y="888942"/>
                    <a:pt x="394296" y="894553"/>
                  </a:cubicBezTo>
                  <a:cubicBezTo>
                    <a:pt x="390274" y="893057"/>
                    <a:pt x="381857" y="891654"/>
                    <a:pt x="378864" y="888661"/>
                  </a:cubicBezTo>
                  <a:cubicBezTo>
                    <a:pt x="375591" y="885295"/>
                    <a:pt x="374001" y="876129"/>
                    <a:pt x="372317" y="871734"/>
                  </a:cubicBezTo>
                  <a:cubicBezTo>
                    <a:pt x="368390" y="861633"/>
                    <a:pt x="358663" y="855741"/>
                    <a:pt x="350620" y="848633"/>
                  </a:cubicBezTo>
                  <a:cubicBezTo>
                    <a:pt x="348469" y="846669"/>
                    <a:pt x="340706" y="846950"/>
                    <a:pt x="339304" y="849475"/>
                  </a:cubicBezTo>
                  <a:cubicBezTo>
                    <a:pt x="336685" y="854151"/>
                    <a:pt x="335843" y="860885"/>
                    <a:pt x="330138" y="859295"/>
                  </a:cubicBezTo>
                  <a:cubicBezTo>
                    <a:pt x="323218" y="857331"/>
                    <a:pt x="319944" y="854712"/>
                    <a:pt x="313959" y="858734"/>
                  </a:cubicBezTo>
                  <a:cubicBezTo>
                    <a:pt x="309657" y="861633"/>
                    <a:pt x="304045" y="857611"/>
                    <a:pt x="299462" y="856022"/>
                  </a:cubicBezTo>
                  <a:cubicBezTo>
                    <a:pt x="301520" y="866403"/>
                    <a:pt x="330419" y="878841"/>
                    <a:pt x="318261" y="889035"/>
                  </a:cubicBezTo>
                  <a:cubicBezTo>
                    <a:pt x="311621" y="894647"/>
                    <a:pt x="304887" y="900258"/>
                    <a:pt x="298247" y="905776"/>
                  </a:cubicBezTo>
                  <a:cubicBezTo>
                    <a:pt x="291981" y="911107"/>
                    <a:pt x="306851" y="913445"/>
                    <a:pt x="309750" y="913445"/>
                  </a:cubicBezTo>
                  <a:cubicBezTo>
                    <a:pt x="314239" y="911107"/>
                    <a:pt x="318822" y="908769"/>
                    <a:pt x="323311" y="906431"/>
                  </a:cubicBezTo>
                  <a:cubicBezTo>
                    <a:pt x="322469" y="910826"/>
                    <a:pt x="322095" y="926912"/>
                    <a:pt x="317232" y="926071"/>
                  </a:cubicBezTo>
                  <a:cubicBezTo>
                    <a:pt x="306290" y="924200"/>
                    <a:pt x="295254" y="922330"/>
                    <a:pt x="284312" y="920459"/>
                  </a:cubicBezTo>
                  <a:cubicBezTo>
                    <a:pt x="276456" y="919150"/>
                    <a:pt x="270377" y="916718"/>
                    <a:pt x="263082" y="919805"/>
                  </a:cubicBezTo>
                  <a:cubicBezTo>
                    <a:pt x="260557" y="920927"/>
                    <a:pt x="253730" y="922143"/>
                    <a:pt x="254104" y="925323"/>
                  </a:cubicBezTo>
                  <a:cubicBezTo>
                    <a:pt x="254665" y="929718"/>
                    <a:pt x="255226" y="934114"/>
                    <a:pt x="255787" y="938509"/>
                  </a:cubicBezTo>
                  <a:cubicBezTo>
                    <a:pt x="253917" y="938509"/>
                    <a:pt x="250550" y="938977"/>
                    <a:pt x="246902" y="939258"/>
                  </a:cubicBezTo>
                  <a:cubicBezTo>
                    <a:pt x="241104" y="939819"/>
                    <a:pt x="234651" y="940099"/>
                    <a:pt x="232500" y="938229"/>
                  </a:cubicBezTo>
                  <a:cubicBezTo>
                    <a:pt x="224737" y="931495"/>
                    <a:pt x="217068" y="924668"/>
                    <a:pt x="209306" y="917934"/>
                  </a:cubicBezTo>
                  <a:cubicBezTo>
                    <a:pt x="197522" y="907647"/>
                    <a:pt x="187702" y="894647"/>
                    <a:pt x="177227" y="883050"/>
                  </a:cubicBezTo>
                  <a:cubicBezTo>
                    <a:pt x="173860" y="888848"/>
                    <a:pt x="174235" y="888287"/>
                    <a:pt x="178817" y="893057"/>
                  </a:cubicBezTo>
                  <a:cubicBezTo>
                    <a:pt x="181904" y="896330"/>
                    <a:pt x="184990" y="899604"/>
                    <a:pt x="188076" y="902877"/>
                  </a:cubicBezTo>
                  <a:cubicBezTo>
                    <a:pt x="180875" y="900726"/>
                    <a:pt x="173580" y="898575"/>
                    <a:pt x="166379" y="896424"/>
                  </a:cubicBezTo>
                  <a:cubicBezTo>
                    <a:pt x="172458" y="902970"/>
                    <a:pt x="178443" y="909610"/>
                    <a:pt x="184522" y="916157"/>
                  </a:cubicBezTo>
                  <a:cubicBezTo>
                    <a:pt x="187702" y="927941"/>
                    <a:pt x="190882" y="939725"/>
                    <a:pt x="194061" y="951603"/>
                  </a:cubicBezTo>
                  <a:cubicBezTo>
                    <a:pt x="185551" y="948891"/>
                    <a:pt x="177040" y="946272"/>
                    <a:pt x="168623" y="943560"/>
                  </a:cubicBezTo>
                  <a:cubicBezTo>
                    <a:pt x="163105" y="941783"/>
                    <a:pt x="159832" y="946927"/>
                    <a:pt x="155436" y="950387"/>
                  </a:cubicBezTo>
                  <a:cubicBezTo>
                    <a:pt x="147019" y="957121"/>
                    <a:pt x="138508" y="963854"/>
                    <a:pt x="130091" y="970588"/>
                  </a:cubicBezTo>
                  <a:cubicBezTo>
                    <a:pt x="128689" y="971710"/>
                    <a:pt x="127005" y="972458"/>
                    <a:pt x="125322" y="972926"/>
                  </a:cubicBezTo>
                  <a:cubicBezTo>
                    <a:pt x="120926" y="974048"/>
                    <a:pt x="115782" y="973581"/>
                    <a:pt x="111106" y="973768"/>
                  </a:cubicBezTo>
                  <a:cubicBezTo>
                    <a:pt x="102408" y="974235"/>
                    <a:pt x="101567" y="971056"/>
                    <a:pt x="95488" y="964509"/>
                  </a:cubicBezTo>
                  <a:cubicBezTo>
                    <a:pt x="88847" y="957401"/>
                    <a:pt x="82114" y="950200"/>
                    <a:pt x="75380" y="942998"/>
                  </a:cubicBezTo>
                  <a:cubicBezTo>
                    <a:pt x="71733" y="939071"/>
                    <a:pt x="62474" y="946833"/>
                    <a:pt x="58359" y="948891"/>
                  </a:cubicBezTo>
                  <a:cubicBezTo>
                    <a:pt x="49567" y="953286"/>
                    <a:pt x="48539" y="953193"/>
                    <a:pt x="38906" y="950387"/>
                  </a:cubicBezTo>
                  <a:cubicBezTo>
                    <a:pt x="38906" y="951883"/>
                    <a:pt x="38438" y="953754"/>
                    <a:pt x="38719" y="955156"/>
                  </a:cubicBezTo>
                  <a:cubicBezTo>
                    <a:pt x="41711" y="959926"/>
                    <a:pt x="35071" y="961610"/>
                    <a:pt x="33014" y="965444"/>
                  </a:cubicBezTo>
                  <a:cubicBezTo>
                    <a:pt x="31330" y="968624"/>
                    <a:pt x="35913" y="977696"/>
                    <a:pt x="36755" y="981624"/>
                  </a:cubicBezTo>
                  <a:cubicBezTo>
                    <a:pt x="38719" y="991070"/>
                    <a:pt x="40776" y="999393"/>
                    <a:pt x="38812" y="1008839"/>
                  </a:cubicBezTo>
                  <a:cubicBezTo>
                    <a:pt x="36942" y="1017817"/>
                    <a:pt x="32172" y="1028479"/>
                    <a:pt x="28057" y="1036803"/>
                  </a:cubicBezTo>
                  <a:cubicBezTo>
                    <a:pt x="25251" y="1042414"/>
                    <a:pt x="24690" y="1045407"/>
                    <a:pt x="27215" y="1051205"/>
                  </a:cubicBezTo>
                  <a:cubicBezTo>
                    <a:pt x="29086" y="1055601"/>
                    <a:pt x="19453" y="1055601"/>
                    <a:pt x="17208" y="1058407"/>
                  </a:cubicBezTo>
                  <a:cubicBezTo>
                    <a:pt x="21791" y="1059997"/>
                    <a:pt x="29834" y="1063644"/>
                    <a:pt x="22633" y="1067385"/>
                  </a:cubicBezTo>
                  <a:cubicBezTo>
                    <a:pt x="25064" y="1069162"/>
                    <a:pt x="29086" y="1069630"/>
                    <a:pt x="31985" y="1068788"/>
                  </a:cubicBezTo>
                  <a:cubicBezTo>
                    <a:pt x="36755" y="1067385"/>
                    <a:pt x="39561" y="1070191"/>
                    <a:pt x="43488" y="1072716"/>
                  </a:cubicBezTo>
                  <a:cubicBezTo>
                    <a:pt x="49194" y="1076457"/>
                    <a:pt x="50877" y="1069536"/>
                    <a:pt x="56208" y="1067104"/>
                  </a:cubicBezTo>
                  <a:cubicBezTo>
                    <a:pt x="62006" y="1064392"/>
                    <a:pt x="74819" y="1063644"/>
                    <a:pt x="74725" y="1072622"/>
                  </a:cubicBezTo>
                  <a:cubicBezTo>
                    <a:pt x="74725" y="1079449"/>
                    <a:pt x="78934" y="1086370"/>
                    <a:pt x="74632" y="1093104"/>
                  </a:cubicBezTo>
                  <a:cubicBezTo>
                    <a:pt x="71172" y="1098435"/>
                    <a:pt x="71265" y="1108348"/>
                    <a:pt x="71078" y="1114614"/>
                  </a:cubicBezTo>
                  <a:cubicBezTo>
                    <a:pt x="70797" y="1123967"/>
                    <a:pt x="63877" y="1117139"/>
                    <a:pt x="59855" y="1111996"/>
                  </a:cubicBezTo>
                  <a:cubicBezTo>
                    <a:pt x="53309" y="1103953"/>
                    <a:pt x="52654" y="1113399"/>
                    <a:pt x="56956" y="1118542"/>
                  </a:cubicBezTo>
                  <a:cubicBezTo>
                    <a:pt x="60790" y="1123031"/>
                    <a:pt x="67805" y="1125463"/>
                    <a:pt x="71545" y="1130139"/>
                  </a:cubicBezTo>
                  <a:cubicBezTo>
                    <a:pt x="73603" y="1136779"/>
                    <a:pt x="83610" y="1135470"/>
                    <a:pt x="88660" y="1139024"/>
                  </a:cubicBezTo>
                  <a:cubicBezTo>
                    <a:pt x="96423" y="1144355"/>
                    <a:pt x="91372" y="1149966"/>
                    <a:pt x="96610" y="1156419"/>
                  </a:cubicBezTo>
                  <a:cubicBezTo>
                    <a:pt x="100070" y="1160628"/>
                    <a:pt x="107085" y="1161563"/>
                    <a:pt x="110732" y="1166427"/>
                  </a:cubicBezTo>
                  <a:cubicBezTo>
                    <a:pt x="114660" y="1171570"/>
                    <a:pt x="116250" y="1176246"/>
                    <a:pt x="118027" y="1182419"/>
                  </a:cubicBezTo>
                  <a:cubicBezTo>
                    <a:pt x="119336" y="1186908"/>
                    <a:pt x="123077" y="1194857"/>
                    <a:pt x="121955" y="1199440"/>
                  </a:cubicBezTo>
                  <a:cubicBezTo>
                    <a:pt x="120552" y="1204678"/>
                    <a:pt x="119710" y="1209541"/>
                    <a:pt x="121487" y="1214872"/>
                  </a:cubicBezTo>
                  <a:cubicBezTo>
                    <a:pt x="123825" y="1222073"/>
                    <a:pt x="127192" y="1224037"/>
                    <a:pt x="132991" y="1228713"/>
                  </a:cubicBezTo>
                  <a:cubicBezTo>
                    <a:pt x="137386" y="1232267"/>
                    <a:pt x="138134" y="1237785"/>
                    <a:pt x="140847" y="1242835"/>
                  </a:cubicBezTo>
                  <a:cubicBezTo>
                    <a:pt x="145242" y="1251252"/>
                    <a:pt x="147206" y="1242648"/>
                    <a:pt x="154127" y="1246109"/>
                  </a:cubicBezTo>
                  <a:cubicBezTo>
                    <a:pt x="158616" y="1248353"/>
                    <a:pt x="162357" y="1254526"/>
                    <a:pt x="165724" y="1258266"/>
                  </a:cubicBezTo>
                  <a:cubicBezTo>
                    <a:pt x="170961" y="1264065"/>
                    <a:pt x="172271" y="1267619"/>
                    <a:pt x="179659" y="1271079"/>
                  </a:cubicBezTo>
                  <a:cubicBezTo>
                    <a:pt x="186019" y="1274072"/>
                    <a:pt x="187608" y="1278281"/>
                    <a:pt x="188076" y="1284734"/>
                  </a:cubicBezTo>
                  <a:cubicBezTo>
                    <a:pt x="188357" y="1288475"/>
                    <a:pt x="193781" y="1297733"/>
                    <a:pt x="191443" y="1300726"/>
                  </a:cubicBezTo>
                  <a:cubicBezTo>
                    <a:pt x="189853" y="1302690"/>
                    <a:pt x="187234" y="1301849"/>
                    <a:pt x="186112" y="1303719"/>
                  </a:cubicBezTo>
                  <a:cubicBezTo>
                    <a:pt x="185177" y="1305402"/>
                    <a:pt x="186112" y="1310079"/>
                    <a:pt x="186112" y="1311949"/>
                  </a:cubicBezTo>
                  <a:cubicBezTo>
                    <a:pt x="186112" y="1316064"/>
                    <a:pt x="189105" y="1326445"/>
                    <a:pt x="186019" y="1329064"/>
                  </a:cubicBezTo>
                  <a:cubicBezTo>
                    <a:pt x="180500" y="1333740"/>
                    <a:pt x="190321" y="1334208"/>
                    <a:pt x="192565" y="1338229"/>
                  </a:cubicBezTo>
                  <a:cubicBezTo>
                    <a:pt x="197709" y="1347582"/>
                    <a:pt x="205658" y="1360020"/>
                    <a:pt x="192752" y="1367315"/>
                  </a:cubicBezTo>
                  <a:cubicBezTo>
                    <a:pt x="184242" y="1372178"/>
                    <a:pt x="175731" y="1377135"/>
                    <a:pt x="167220" y="1381998"/>
                  </a:cubicBezTo>
                  <a:cubicBezTo>
                    <a:pt x="163199" y="1384336"/>
                    <a:pt x="152724" y="1370869"/>
                    <a:pt x="149638" y="1367970"/>
                  </a:cubicBezTo>
                  <a:cubicBezTo>
                    <a:pt x="147113" y="1365632"/>
                    <a:pt x="143652" y="1360769"/>
                    <a:pt x="140472" y="1359365"/>
                  </a:cubicBezTo>
                  <a:cubicBezTo>
                    <a:pt x="137386" y="1357963"/>
                    <a:pt x="131775" y="1360862"/>
                    <a:pt x="128969" y="1359085"/>
                  </a:cubicBezTo>
                  <a:cubicBezTo>
                    <a:pt x="124199" y="1356186"/>
                    <a:pt x="120178" y="1342344"/>
                    <a:pt x="117466" y="1337200"/>
                  </a:cubicBezTo>
                  <a:cubicBezTo>
                    <a:pt x="114473" y="1346927"/>
                    <a:pt x="110545" y="1353193"/>
                    <a:pt x="114753" y="1362452"/>
                  </a:cubicBezTo>
                  <a:cubicBezTo>
                    <a:pt x="116250" y="1365632"/>
                    <a:pt x="117653" y="1372740"/>
                    <a:pt x="121207" y="1373862"/>
                  </a:cubicBezTo>
                  <a:cubicBezTo>
                    <a:pt x="125696" y="1375265"/>
                    <a:pt x="130091" y="1376574"/>
                    <a:pt x="134581" y="1377977"/>
                  </a:cubicBezTo>
                  <a:cubicBezTo>
                    <a:pt x="128595" y="1382279"/>
                    <a:pt x="122610" y="1386581"/>
                    <a:pt x="116624" y="1390883"/>
                  </a:cubicBezTo>
                  <a:cubicBezTo>
                    <a:pt x="111106" y="1394811"/>
                    <a:pt x="108394" y="1389200"/>
                    <a:pt x="103437" y="1385272"/>
                  </a:cubicBezTo>
                  <a:cubicBezTo>
                    <a:pt x="103998" y="1396401"/>
                    <a:pt x="104372" y="1405847"/>
                    <a:pt x="102502" y="1416695"/>
                  </a:cubicBezTo>
                  <a:cubicBezTo>
                    <a:pt x="101567" y="1422120"/>
                    <a:pt x="95675" y="1421559"/>
                    <a:pt x="90624" y="1422868"/>
                  </a:cubicBezTo>
                  <a:cubicBezTo>
                    <a:pt x="85574" y="1424178"/>
                    <a:pt x="83610" y="1419969"/>
                    <a:pt x="79963" y="1416415"/>
                  </a:cubicBezTo>
                  <a:cubicBezTo>
                    <a:pt x="78934" y="1414919"/>
                    <a:pt x="74819" y="1412113"/>
                    <a:pt x="72855" y="1413329"/>
                  </a:cubicBezTo>
                  <a:cubicBezTo>
                    <a:pt x="70891" y="1414545"/>
                    <a:pt x="72761" y="1416322"/>
                    <a:pt x="72761" y="1418192"/>
                  </a:cubicBezTo>
                  <a:cubicBezTo>
                    <a:pt x="72761" y="1423616"/>
                    <a:pt x="69020" y="1425019"/>
                    <a:pt x="72013" y="1430443"/>
                  </a:cubicBezTo>
                  <a:cubicBezTo>
                    <a:pt x="72948" y="1432220"/>
                    <a:pt x="72761" y="1436335"/>
                    <a:pt x="73884" y="1436616"/>
                  </a:cubicBezTo>
                  <a:cubicBezTo>
                    <a:pt x="75941" y="1437177"/>
                    <a:pt x="77624" y="1437177"/>
                    <a:pt x="78186" y="1439422"/>
                  </a:cubicBezTo>
                  <a:cubicBezTo>
                    <a:pt x="79495" y="1444472"/>
                    <a:pt x="82862" y="1446155"/>
                    <a:pt x="82207" y="1451767"/>
                  </a:cubicBezTo>
                  <a:cubicBezTo>
                    <a:pt x="81085" y="1461306"/>
                    <a:pt x="75099" y="1471126"/>
                    <a:pt x="70517" y="1479637"/>
                  </a:cubicBezTo>
                  <a:cubicBezTo>
                    <a:pt x="67711" y="1484874"/>
                    <a:pt x="50783" y="1496284"/>
                    <a:pt x="60229" y="1501428"/>
                  </a:cubicBezTo>
                  <a:cubicBezTo>
                    <a:pt x="62193" y="1497313"/>
                    <a:pt x="64625" y="1498435"/>
                    <a:pt x="68179" y="1498061"/>
                  </a:cubicBezTo>
                  <a:cubicBezTo>
                    <a:pt x="72948" y="1497500"/>
                    <a:pt x="73510" y="1491795"/>
                    <a:pt x="75567" y="1488054"/>
                  </a:cubicBezTo>
                  <a:cubicBezTo>
                    <a:pt x="76970" y="1485622"/>
                    <a:pt x="79869" y="1478141"/>
                    <a:pt x="83610" y="1478795"/>
                  </a:cubicBezTo>
                  <a:cubicBezTo>
                    <a:pt x="89409" y="1479824"/>
                    <a:pt x="91560" y="1481694"/>
                    <a:pt x="95020" y="1476925"/>
                  </a:cubicBezTo>
                  <a:cubicBezTo>
                    <a:pt x="101193" y="1468414"/>
                    <a:pt x="109516" y="1483097"/>
                    <a:pt x="113912" y="1475522"/>
                  </a:cubicBezTo>
                  <a:cubicBezTo>
                    <a:pt x="116156" y="1471687"/>
                    <a:pt x="118214" y="1467292"/>
                    <a:pt x="122983" y="1467572"/>
                  </a:cubicBezTo>
                  <a:cubicBezTo>
                    <a:pt x="125976" y="1467760"/>
                    <a:pt x="129717" y="1466263"/>
                    <a:pt x="131962" y="1464112"/>
                  </a:cubicBezTo>
                  <a:cubicBezTo>
                    <a:pt x="131588" y="1464112"/>
                    <a:pt x="131307" y="1464112"/>
                    <a:pt x="130933" y="1464112"/>
                  </a:cubicBezTo>
                  <a:cubicBezTo>
                    <a:pt x="134674" y="1463270"/>
                    <a:pt x="137667" y="1466076"/>
                    <a:pt x="140847" y="1463925"/>
                  </a:cubicBezTo>
                  <a:cubicBezTo>
                    <a:pt x="144587" y="1461400"/>
                    <a:pt x="148141" y="1459342"/>
                    <a:pt x="152069" y="1457285"/>
                  </a:cubicBezTo>
                  <a:cubicBezTo>
                    <a:pt x="155530" y="1455508"/>
                    <a:pt x="157868" y="1459529"/>
                    <a:pt x="161889" y="1459716"/>
                  </a:cubicBezTo>
                  <a:cubicBezTo>
                    <a:pt x="164976" y="1459903"/>
                    <a:pt x="168249" y="1460091"/>
                    <a:pt x="171335" y="1460745"/>
                  </a:cubicBezTo>
                  <a:cubicBezTo>
                    <a:pt x="178256" y="1462429"/>
                    <a:pt x="185831" y="1462709"/>
                    <a:pt x="192565" y="1464860"/>
                  </a:cubicBezTo>
                  <a:cubicBezTo>
                    <a:pt x="200140" y="1467292"/>
                    <a:pt x="204349" y="1473745"/>
                    <a:pt x="211831" y="1475989"/>
                  </a:cubicBezTo>
                  <a:cubicBezTo>
                    <a:pt x="225766" y="1480198"/>
                    <a:pt x="239514" y="1483752"/>
                    <a:pt x="252607" y="1474680"/>
                  </a:cubicBezTo>
                  <a:cubicBezTo>
                    <a:pt x="261211" y="1468695"/>
                    <a:pt x="268600" y="1441760"/>
                    <a:pt x="278981" y="1441105"/>
                  </a:cubicBezTo>
                  <a:cubicBezTo>
                    <a:pt x="285902" y="1441760"/>
                    <a:pt x="284779" y="1436055"/>
                    <a:pt x="289549" y="1433810"/>
                  </a:cubicBezTo>
                  <a:cubicBezTo>
                    <a:pt x="294038" y="1431753"/>
                    <a:pt x="297966" y="1434933"/>
                    <a:pt x="303016" y="1432220"/>
                  </a:cubicBezTo>
                  <a:cubicBezTo>
                    <a:pt x="312837" y="1426983"/>
                    <a:pt x="317419" y="1421465"/>
                    <a:pt x="328174" y="1429882"/>
                  </a:cubicBezTo>
                  <a:cubicBezTo>
                    <a:pt x="331261" y="1432314"/>
                    <a:pt x="341455" y="1419034"/>
                    <a:pt x="348656" y="1425767"/>
                  </a:cubicBezTo>
                  <a:cubicBezTo>
                    <a:pt x="351275" y="1428199"/>
                    <a:pt x="364836" y="1425019"/>
                    <a:pt x="369231" y="1423897"/>
                  </a:cubicBezTo>
                  <a:cubicBezTo>
                    <a:pt x="369418" y="1425487"/>
                    <a:pt x="369231" y="1430070"/>
                    <a:pt x="370728" y="1430631"/>
                  </a:cubicBezTo>
                  <a:cubicBezTo>
                    <a:pt x="373346" y="1431659"/>
                    <a:pt x="374469" y="1431940"/>
                    <a:pt x="375965" y="1434278"/>
                  </a:cubicBezTo>
                  <a:cubicBezTo>
                    <a:pt x="379893" y="1440357"/>
                    <a:pt x="381296" y="1440357"/>
                    <a:pt x="387468" y="1443350"/>
                  </a:cubicBezTo>
                  <a:cubicBezTo>
                    <a:pt x="392238" y="1445688"/>
                    <a:pt x="395137" y="1451580"/>
                    <a:pt x="399439" y="1453731"/>
                  </a:cubicBezTo>
                  <a:cubicBezTo>
                    <a:pt x="404303" y="1456162"/>
                    <a:pt x="411036" y="1453918"/>
                    <a:pt x="415619" y="1452422"/>
                  </a:cubicBezTo>
                  <a:cubicBezTo>
                    <a:pt x="419547" y="1451112"/>
                    <a:pt x="420576" y="1458688"/>
                    <a:pt x="426468" y="1456817"/>
                  </a:cubicBezTo>
                  <a:cubicBezTo>
                    <a:pt x="434324" y="1454292"/>
                    <a:pt x="433108" y="1461680"/>
                    <a:pt x="439374" y="1461774"/>
                  </a:cubicBezTo>
                  <a:cubicBezTo>
                    <a:pt x="443582" y="1461868"/>
                    <a:pt x="447043" y="1454760"/>
                    <a:pt x="450971" y="1453076"/>
                  </a:cubicBezTo>
                  <a:cubicBezTo>
                    <a:pt x="454244" y="1451674"/>
                    <a:pt x="460791" y="1451860"/>
                    <a:pt x="463129" y="1449429"/>
                  </a:cubicBezTo>
                  <a:cubicBezTo>
                    <a:pt x="469769" y="1442602"/>
                    <a:pt x="478934" y="1434652"/>
                    <a:pt x="487071" y="1429695"/>
                  </a:cubicBezTo>
                  <a:cubicBezTo>
                    <a:pt x="489222" y="1428386"/>
                    <a:pt x="491560" y="1427731"/>
                    <a:pt x="493898" y="1427170"/>
                  </a:cubicBezTo>
                  <a:cubicBezTo>
                    <a:pt x="496236" y="1426703"/>
                    <a:pt x="498574" y="1426328"/>
                    <a:pt x="500819" y="1425861"/>
                  </a:cubicBezTo>
                  <a:cubicBezTo>
                    <a:pt x="507085" y="1424364"/>
                    <a:pt x="508675" y="1429321"/>
                    <a:pt x="511106" y="1434652"/>
                  </a:cubicBezTo>
                  <a:cubicBezTo>
                    <a:pt x="512883" y="1438487"/>
                    <a:pt x="518588" y="1437458"/>
                    <a:pt x="521955" y="1436990"/>
                  </a:cubicBezTo>
                  <a:cubicBezTo>
                    <a:pt x="528128" y="1436149"/>
                    <a:pt x="530653" y="1439702"/>
                    <a:pt x="535048" y="1435120"/>
                  </a:cubicBezTo>
                  <a:cubicBezTo>
                    <a:pt x="539725" y="1430257"/>
                    <a:pt x="541782" y="1437271"/>
                    <a:pt x="542811" y="1441199"/>
                  </a:cubicBezTo>
                  <a:cubicBezTo>
                    <a:pt x="544214" y="1446436"/>
                    <a:pt x="541595" y="1448307"/>
                    <a:pt x="541221" y="1452983"/>
                  </a:cubicBezTo>
                  <a:cubicBezTo>
                    <a:pt x="544307" y="1458781"/>
                    <a:pt x="545991" y="1464018"/>
                    <a:pt x="551509" y="1467479"/>
                  </a:cubicBezTo>
                  <a:cubicBezTo>
                    <a:pt x="557588" y="1471313"/>
                    <a:pt x="563667" y="1474867"/>
                    <a:pt x="569091" y="1479543"/>
                  </a:cubicBezTo>
                  <a:cubicBezTo>
                    <a:pt x="569185" y="1479543"/>
                    <a:pt x="569278" y="1479731"/>
                    <a:pt x="569372" y="1479824"/>
                  </a:cubicBezTo>
                  <a:lnTo>
                    <a:pt x="581343" y="1475054"/>
                  </a:lnTo>
                  <a:lnTo>
                    <a:pt x="594810" y="1471874"/>
                  </a:lnTo>
                  <a:lnTo>
                    <a:pt x="643255" y="1483658"/>
                  </a:lnTo>
                  <a:lnTo>
                    <a:pt x="659622" y="1486932"/>
                  </a:lnTo>
                  <a:lnTo>
                    <a:pt x="667852" y="1487119"/>
                  </a:lnTo>
                  <a:lnTo>
                    <a:pt x="668320" y="1494133"/>
                  </a:lnTo>
                  <a:lnTo>
                    <a:pt x="670564" y="1493759"/>
                  </a:lnTo>
                  <a:lnTo>
                    <a:pt x="680758" y="1494227"/>
                  </a:lnTo>
                  <a:lnTo>
                    <a:pt x="689924" y="1495442"/>
                  </a:lnTo>
                  <a:lnTo>
                    <a:pt x="688801" y="1487493"/>
                  </a:lnTo>
                  <a:lnTo>
                    <a:pt x="691046" y="1487493"/>
                  </a:lnTo>
                  <a:lnTo>
                    <a:pt x="698341" y="1486184"/>
                  </a:lnTo>
                  <a:lnTo>
                    <a:pt x="723686" y="1490205"/>
                  </a:lnTo>
                  <a:lnTo>
                    <a:pt x="727707" y="1475428"/>
                  </a:lnTo>
                  <a:lnTo>
                    <a:pt x="730700" y="1471126"/>
                  </a:lnTo>
                  <a:lnTo>
                    <a:pt x="736405" y="1472623"/>
                  </a:lnTo>
                  <a:lnTo>
                    <a:pt x="745009" y="1476831"/>
                  </a:lnTo>
                  <a:lnTo>
                    <a:pt x="752023" y="1480479"/>
                  </a:lnTo>
                  <a:lnTo>
                    <a:pt x="757728" y="1484781"/>
                  </a:lnTo>
                  <a:lnTo>
                    <a:pt x="760440" y="1489737"/>
                  </a:lnTo>
                  <a:lnTo>
                    <a:pt x="763807" y="1492917"/>
                  </a:lnTo>
                  <a:lnTo>
                    <a:pt x="766052" y="1492356"/>
                  </a:lnTo>
                  <a:lnTo>
                    <a:pt x="768296" y="1492730"/>
                  </a:lnTo>
                  <a:lnTo>
                    <a:pt x="774469" y="1496565"/>
                  </a:lnTo>
                  <a:lnTo>
                    <a:pt x="780828" y="1500960"/>
                  </a:lnTo>
                  <a:lnTo>
                    <a:pt x="787375" y="1506572"/>
                  </a:lnTo>
                  <a:lnTo>
                    <a:pt x="791397" y="1512464"/>
                  </a:lnTo>
                  <a:lnTo>
                    <a:pt x="794483" y="1517701"/>
                  </a:lnTo>
                  <a:lnTo>
                    <a:pt x="799814" y="1524902"/>
                  </a:lnTo>
                  <a:lnTo>
                    <a:pt x="804958" y="1530233"/>
                  </a:lnTo>
                  <a:lnTo>
                    <a:pt x="810756" y="1531917"/>
                  </a:lnTo>
                  <a:lnTo>
                    <a:pt x="818145" y="1533600"/>
                  </a:lnTo>
                  <a:lnTo>
                    <a:pt x="823288" y="1534535"/>
                  </a:lnTo>
                  <a:lnTo>
                    <a:pt x="830583" y="1536593"/>
                  </a:lnTo>
                  <a:lnTo>
                    <a:pt x="836756" y="1536593"/>
                  </a:lnTo>
                  <a:lnTo>
                    <a:pt x="841993" y="1535190"/>
                  </a:lnTo>
                  <a:lnTo>
                    <a:pt x="847791" y="1535938"/>
                  </a:lnTo>
                  <a:lnTo>
                    <a:pt x="854525" y="1538650"/>
                  </a:lnTo>
                  <a:lnTo>
                    <a:pt x="861914" y="1539211"/>
                  </a:lnTo>
                  <a:lnTo>
                    <a:pt x="870331" y="1539960"/>
                  </a:lnTo>
                  <a:lnTo>
                    <a:pt x="874446" y="1539960"/>
                  </a:lnTo>
                  <a:lnTo>
                    <a:pt x="880525" y="1540427"/>
                  </a:lnTo>
                  <a:lnTo>
                    <a:pt x="889223" y="1541550"/>
                  </a:lnTo>
                  <a:lnTo>
                    <a:pt x="893899" y="1543981"/>
                  </a:lnTo>
                  <a:lnTo>
                    <a:pt x="898668" y="1548377"/>
                  </a:lnTo>
                  <a:lnTo>
                    <a:pt x="903999" y="1553334"/>
                  </a:lnTo>
                  <a:lnTo>
                    <a:pt x="912510" y="1559413"/>
                  </a:lnTo>
                  <a:lnTo>
                    <a:pt x="915409" y="1563902"/>
                  </a:lnTo>
                  <a:lnTo>
                    <a:pt x="918869" y="1577276"/>
                  </a:lnTo>
                  <a:lnTo>
                    <a:pt x="922143" y="1582326"/>
                  </a:lnTo>
                  <a:lnTo>
                    <a:pt x="927661" y="1589901"/>
                  </a:lnTo>
                  <a:lnTo>
                    <a:pt x="932150" y="1596916"/>
                  </a:lnTo>
                  <a:lnTo>
                    <a:pt x="934581" y="1602527"/>
                  </a:lnTo>
                  <a:lnTo>
                    <a:pt x="934581" y="1604210"/>
                  </a:lnTo>
                  <a:lnTo>
                    <a:pt x="936639" y="1609261"/>
                  </a:lnTo>
                  <a:lnTo>
                    <a:pt x="940847" y="1616181"/>
                  </a:lnTo>
                  <a:lnTo>
                    <a:pt x="945898" y="1622074"/>
                  </a:lnTo>
                  <a:lnTo>
                    <a:pt x="948423" y="1622728"/>
                  </a:lnTo>
                  <a:lnTo>
                    <a:pt x="949826" y="1623570"/>
                  </a:lnTo>
                  <a:lnTo>
                    <a:pt x="952257" y="1626001"/>
                  </a:lnTo>
                  <a:lnTo>
                    <a:pt x="954876" y="1627685"/>
                  </a:lnTo>
                  <a:lnTo>
                    <a:pt x="958430" y="1629275"/>
                  </a:lnTo>
                  <a:lnTo>
                    <a:pt x="963761" y="1631426"/>
                  </a:lnTo>
                  <a:lnTo>
                    <a:pt x="969092" y="1634045"/>
                  </a:lnTo>
                  <a:lnTo>
                    <a:pt x="970775" y="1635167"/>
                  </a:lnTo>
                  <a:lnTo>
                    <a:pt x="973020" y="1637318"/>
                  </a:lnTo>
                  <a:lnTo>
                    <a:pt x="974235" y="1640498"/>
                  </a:lnTo>
                  <a:lnTo>
                    <a:pt x="976293" y="1643397"/>
                  </a:lnTo>
                  <a:lnTo>
                    <a:pt x="979566" y="1646857"/>
                  </a:lnTo>
                  <a:lnTo>
                    <a:pt x="981998" y="1649102"/>
                  </a:lnTo>
                  <a:lnTo>
                    <a:pt x="986393" y="1651627"/>
                  </a:lnTo>
                  <a:lnTo>
                    <a:pt x="986487" y="1651627"/>
                  </a:lnTo>
                  <a:lnTo>
                    <a:pt x="988825" y="1652001"/>
                  </a:lnTo>
                  <a:lnTo>
                    <a:pt x="993034" y="1654713"/>
                  </a:lnTo>
                  <a:lnTo>
                    <a:pt x="995933" y="1654900"/>
                  </a:lnTo>
                  <a:lnTo>
                    <a:pt x="1000048" y="1653965"/>
                  </a:lnTo>
                  <a:lnTo>
                    <a:pt x="1002293" y="1652749"/>
                  </a:lnTo>
                  <a:lnTo>
                    <a:pt x="1004350" y="1650318"/>
                  </a:lnTo>
                  <a:lnTo>
                    <a:pt x="1006501" y="1647886"/>
                  </a:lnTo>
                  <a:lnTo>
                    <a:pt x="1008839" y="1645922"/>
                  </a:lnTo>
                  <a:lnTo>
                    <a:pt x="1010522" y="1644332"/>
                  </a:lnTo>
                  <a:lnTo>
                    <a:pt x="1012954" y="1641620"/>
                  </a:lnTo>
                  <a:lnTo>
                    <a:pt x="1015199" y="1639188"/>
                  </a:lnTo>
                  <a:lnTo>
                    <a:pt x="1017537" y="1637318"/>
                  </a:lnTo>
                  <a:lnTo>
                    <a:pt x="1018940" y="1635728"/>
                  </a:lnTo>
                  <a:lnTo>
                    <a:pt x="1026235" y="1631239"/>
                  </a:lnTo>
                  <a:lnTo>
                    <a:pt x="1028479" y="1629555"/>
                  </a:lnTo>
                  <a:lnTo>
                    <a:pt x="1030724" y="1626469"/>
                  </a:lnTo>
                  <a:lnTo>
                    <a:pt x="1032875" y="1622354"/>
                  </a:lnTo>
                  <a:lnTo>
                    <a:pt x="1033997" y="1620764"/>
                  </a:lnTo>
                  <a:lnTo>
                    <a:pt x="1036429" y="1615994"/>
                  </a:lnTo>
                  <a:lnTo>
                    <a:pt x="1039889" y="1609261"/>
                  </a:lnTo>
                  <a:lnTo>
                    <a:pt x="1041853" y="1607110"/>
                  </a:lnTo>
                  <a:lnTo>
                    <a:pt x="1046810" y="1604304"/>
                  </a:lnTo>
                  <a:lnTo>
                    <a:pt x="1051766" y="1602153"/>
                  </a:lnTo>
                  <a:lnTo>
                    <a:pt x="1054011" y="1600469"/>
                  </a:lnTo>
                  <a:lnTo>
                    <a:pt x="1056349" y="1598880"/>
                  </a:lnTo>
                  <a:lnTo>
                    <a:pt x="1059529" y="1596728"/>
                  </a:lnTo>
                  <a:lnTo>
                    <a:pt x="1063363" y="1594951"/>
                  </a:lnTo>
                  <a:lnTo>
                    <a:pt x="1067479" y="1592520"/>
                  </a:lnTo>
                  <a:lnTo>
                    <a:pt x="1070658" y="1589340"/>
                  </a:lnTo>
                  <a:lnTo>
                    <a:pt x="1072529" y="1583822"/>
                  </a:lnTo>
                  <a:lnTo>
                    <a:pt x="1071968" y="1578304"/>
                  </a:lnTo>
                  <a:lnTo>
                    <a:pt x="1069442" y="1575312"/>
                  </a:lnTo>
                  <a:lnTo>
                    <a:pt x="1067104" y="1570168"/>
                  </a:lnTo>
                  <a:lnTo>
                    <a:pt x="1066169" y="1568297"/>
                  </a:lnTo>
                  <a:lnTo>
                    <a:pt x="1065234" y="1561376"/>
                  </a:lnTo>
                  <a:lnTo>
                    <a:pt x="1063083" y="1556981"/>
                  </a:lnTo>
                  <a:lnTo>
                    <a:pt x="1061025" y="1552772"/>
                  </a:lnTo>
                  <a:lnTo>
                    <a:pt x="1058687" y="1548283"/>
                  </a:lnTo>
                  <a:lnTo>
                    <a:pt x="1058687" y="1541456"/>
                  </a:lnTo>
                  <a:lnTo>
                    <a:pt x="1059061" y="1533787"/>
                  </a:lnTo>
                  <a:lnTo>
                    <a:pt x="1057846" y="1530046"/>
                  </a:lnTo>
                  <a:lnTo>
                    <a:pt x="1056069" y="1528456"/>
                  </a:lnTo>
                  <a:lnTo>
                    <a:pt x="1054666" y="1525838"/>
                  </a:lnTo>
                  <a:lnTo>
                    <a:pt x="1051579" y="1522938"/>
                  </a:lnTo>
                  <a:lnTo>
                    <a:pt x="1049428" y="1517421"/>
                  </a:lnTo>
                  <a:lnTo>
                    <a:pt x="1050925" y="1514708"/>
                  </a:lnTo>
                  <a:lnTo>
                    <a:pt x="1053543" y="1511435"/>
                  </a:lnTo>
                  <a:lnTo>
                    <a:pt x="1054011" y="1508442"/>
                  </a:lnTo>
                  <a:lnTo>
                    <a:pt x="1058033" y="1509939"/>
                  </a:lnTo>
                  <a:lnTo>
                    <a:pt x="1066824" y="1509565"/>
                  </a:lnTo>
                  <a:lnTo>
                    <a:pt x="1076083" y="1509939"/>
                  </a:lnTo>
                  <a:lnTo>
                    <a:pt x="1083939" y="1503018"/>
                  </a:lnTo>
                  <a:lnTo>
                    <a:pt x="1091701" y="1500960"/>
                  </a:lnTo>
                  <a:lnTo>
                    <a:pt x="1094881" y="1500119"/>
                  </a:lnTo>
                  <a:lnTo>
                    <a:pt x="1095723" y="1500306"/>
                  </a:lnTo>
                  <a:lnTo>
                    <a:pt x="1112370" y="1502831"/>
                  </a:lnTo>
                  <a:lnTo>
                    <a:pt x="1126118" y="1478795"/>
                  </a:lnTo>
                  <a:lnTo>
                    <a:pt x="1132851" y="1473184"/>
                  </a:lnTo>
                  <a:lnTo>
                    <a:pt x="1133132" y="1472903"/>
                  </a:lnTo>
                  <a:lnTo>
                    <a:pt x="1147441" y="1461119"/>
                  </a:lnTo>
                  <a:lnTo>
                    <a:pt x="1148002" y="1460465"/>
                  </a:lnTo>
                  <a:lnTo>
                    <a:pt x="1149312" y="1459436"/>
                  </a:lnTo>
                  <a:lnTo>
                    <a:pt x="1169419" y="1442976"/>
                  </a:lnTo>
                  <a:lnTo>
                    <a:pt x="1170355" y="1441760"/>
                  </a:lnTo>
                  <a:lnTo>
                    <a:pt x="1170916" y="1440170"/>
                  </a:lnTo>
                  <a:lnTo>
                    <a:pt x="1170916" y="1439609"/>
                  </a:lnTo>
                  <a:lnTo>
                    <a:pt x="1169793" y="1435494"/>
                  </a:lnTo>
                  <a:lnTo>
                    <a:pt x="1203649" y="1429789"/>
                  </a:lnTo>
                  <a:lnTo>
                    <a:pt x="1216742" y="1427731"/>
                  </a:lnTo>
                  <a:lnTo>
                    <a:pt x="1215059" y="1417911"/>
                  </a:lnTo>
                  <a:lnTo>
                    <a:pt x="1214872" y="1417724"/>
                  </a:lnTo>
                  <a:lnTo>
                    <a:pt x="1213188" y="1407437"/>
                  </a:lnTo>
                  <a:lnTo>
                    <a:pt x="1213188" y="1406969"/>
                  </a:lnTo>
                  <a:lnTo>
                    <a:pt x="1212721" y="1406876"/>
                  </a:lnTo>
                  <a:lnTo>
                    <a:pt x="1207670" y="1406689"/>
                  </a:lnTo>
                  <a:lnTo>
                    <a:pt x="1206548" y="1406501"/>
                  </a:lnTo>
                  <a:lnTo>
                    <a:pt x="1195606" y="1406501"/>
                  </a:lnTo>
                  <a:lnTo>
                    <a:pt x="1195419" y="1406782"/>
                  </a:lnTo>
                  <a:lnTo>
                    <a:pt x="1179613" y="1406314"/>
                  </a:lnTo>
                  <a:lnTo>
                    <a:pt x="1176153" y="1400422"/>
                  </a:lnTo>
                  <a:lnTo>
                    <a:pt x="1175685" y="1400236"/>
                  </a:lnTo>
                  <a:lnTo>
                    <a:pt x="1173908" y="1397804"/>
                  </a:lnTo>
                  <a:lnTo>
                    <a:pt x="1173347" y="1397336"/>
                  </a:lnTo>
                  <a:lnTo>
                    <a:pt x="1169887" y="1391444"/>
                  </a:lnTo>
                  <a:lnTo>
                    <a:pt x="1169326" y="1391257"/>
                  </a:lnTo>
                  <a:lnTo>
                    <a:pt x="1167455" y="1387890"/>
                  </a:lnTo>
                  <a:lnTo>
                    <a:pt x="1164088" y="1382559"/>
                  </a:lnTo>
                  <a:lnTo>
                    <a:pt x="1162779" y="1380970"/>
                  </a:lnTo>
                  <a:lnTo>
                    <a:pt x="1161937" y="1371430"/>
                  </a:lnTo>
                  <a:lnTo>
                    <a:pt x="1148563" y="1377603"/>
                  </a:lnTo>
                  <a:lnTo>
                    <a:pt x="1164088" y="1352538"/>
                  </a:lnTo>
                  <a:lnTo>
                    <a:pt x="1173254" y="1338136"/>
                  </a:lnTo>
                  <a:lnTo>
                    <a:pt x="1174282" y="1321489"/>
                  </a:lnTo>
                  <a:lnTo>
                    <a:pt x="1177930" y="1306338"/>
                  </a:lnTo>
                  <a:lnTo>
                    <a:pt x="1170167" y="1298949"/>
                  </a:lnTo>
                  <a:lnTo>
                    <a:pt x="1168016" y="1296611"/>
                  </a:lnTo>
                  <a:lnTo>
                    <a:pt x="1169513" y="1293525"/>
                  </a:lnTo>
                  <a:lnTo>
                    <a:pt x="1174843" y="1288568"/>
                  </a:lnTo>
                  <a:lnTo>
                    <a:pt x="1176433" y="1285295"/>
                  </a:lnTo>
                  <a:lnTo>
                    <a:pt x="1176620" y="1283331"/>
                  </a:lnTo>
                  <a:lnTo>
                    <a:pt x="1176808" y="1280338"/>
                  </a:lnTo>
                  <a:lnTo>
                    <a:pt x="1184009" y="1287820"/>
                  </a:lnTo>
                  <a:lnTo>
                    <a:pt x="1185692" y="1289036"/>
                  </a:lnTo>
                  <a:lnTo>
                    <a:pt x="1200001" y="1293618"/>
                  </a:lnTo>
                  <a:lnTo>
                    <a:pt x="1215900" y="1298575"/>
                  </a:lnTo>
                  <a:lnTo>
                    <a:pt x="1219828" y="1292403"/>
                  </a:lnTo>
                  <a:lnTo>
                    <a:pt x="1235447" y="1297453"/>
                  </a:lnTo>
                  <a:lnTo>
                    <a:pt x="1236943" y="1297453"/>
                  </a:lnTo>
                  <a:lnTo>
                    <a:pt x="1238720" y="1297453"/>
                  </a:lnTo>
                  <a:lnTo>
                    <a:pt x="1240684" y="1297453"/>
                  </a:lnTo>
                  <a:lnTo>
                    <a:pt x="1250130" y="1295863"/>
                  </a:lnTo>
                  <a:lnTo>
                    <a:pt x="1249475" y="1288288"/>
                  </a:lnTo>
                  <a:lnTo>
                    <a:pt x="1249475" y="1286230"/>
                  </a:lnTo>
                  <a:lnTo>
                    <a:pt x="1251065" y="1281460"/>
                  </a:lnTo>
                  <a:lnTo>
                    <a:pt x="1252842" y="1276597"/>
                  </a:lnTo>
                  <a:lnTo>
                    <a:pt x="1256957" y="1266216"/>
                  </a:lnTo>
                  <a:lnTo>
                    <a:pt x="1259950" y="1257893"/>
                  </a:lnTo>
                  <a:lnTo>
                    <a:pt x="1258641" y="1254432"/>
                  </a:lnTo>
                  <a:lnTo>
                    <a:pt x="1258173" y="12553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5" name="Vabakuju: kujund 24">
              <a:extLst>
                <a:ext uri="{FF2B5EF4-FFF2-40B4-BE49-F238E27FC236}">
                  <a16:creationId xmlns:a16="http://schemas.microsoft.com/office/drawing/2014/main" id="{0512B402-2AD1-8551-BE18-8B33540269F4}"/>
                </a:ext>
              </a:extLst>
            </p:cNvPr>
            <p:cNvSpPr>
              <a:spLocks/>
            </p:cNvSpPr>
            <p:nvPr/>
          </p:nvSpPr>
          <p:spPr>
            <a:xfrm>
              <a:off x="3504592" y="1324254"/>
              <a:ext cx="105835" cy="99088"/>
            </a:xfrm>
            <a:custGeom>
              <a:avLst/>
              <a:gdLst>
                <a:gd name="csX0" fmla="*/ 87687 w 105835"/>
                <a:gd name="csY0" fmla="*/ 99088 h 99088"/>
                <a:gd name="csX1" fmla="*/ 83291 w 105835"/>
                <a:gd name="csY1" fmla="*/ 80197 h 99088"/>
                <a:gd name="csX2" fmla="*/ 101996 w 105835"/>
                <a:gd name="csY2" fmla="*/ 80851 h 99088"/>
                <a:gd name="csX3" fmla="*/ 83665 w 105835"/>
                <a:gd name="csY3" fmla="*/ 43910 h 99088"/>
                <a:gd name="csX4" fmla="*/ 67579 w 105835"/>
                <a:gd name="csY4" fmla="*/ 27169 h 99088"/>
                <a:gd name="csX5" fmla="*/ 46443 w 105835"/>
                <a:gd name="csY5" fmla="*/ 16226 h 99088"/>
                <a:gd name="csX6" fmla="*/ 4357 w 105835"/>
                <a:gd name="csY6" fmla="*/ 2011 h 99088"/>
                <a:gd name="csX7" fmla="*/ 5105 w 105835"/>
                <a:gd name="csY7" fmla="*/ 982 h 99088"/>
                <a:gd name="csX8" fmla="*/ 709 w 105835"/>
                <a:gd name="csY8" fmla="*/ 4443 h 99088"/>
                <a:gd name="csX9" fmla="*/ 17731 w 105835"/>
                <a:gd name="csY9" fmla="*/ 35118 h 99088"/>
                <a:gd name="csX10" fmla="*/ 29328 w 105835"/>
                <a:gd name="csY10" fmla="*/ 53262 h 99088"/>
                <a:gd name="csX11" fmla="*/ 41486 w 105835"/>
                <a:gd name="csY11" fmla="*/ 56348 h 99088"/>
                <a:gd name="csX12" fmla="*/ 54486 w 105835"/>
                <a:gd name="csY12" fmla="*/ 57096 h 99088"/>
                <a:gd name="csX13" fmla="*/ 62622 w 105835"/>
                <a:gd name="csY13" fmla="*/ 60183 h 99088"/>
                <a:gd name="csX14" fmla="*/ 67579 w 105835"/>
                <a:gd name="csY14" fmla="*/ 68226 h 99088"/>
                <a:gd name="csX15" fmla="*/ 87687 w 105835"/>
                <a:gd name="csY15" fmla="*/ 99088 h 990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05835" h="99088">
                  <a:moveTo>
                    <a:pt x="87687" y="99088"/>
                  </a:moveTo>
                  <a:cubicBezTo>
                    <a:pt x="86190" y="93290"/>
                    <a:pt x="79550" y="85715"/>
                    <a:pt x="83291" y="80197"/>
                  </a:cubicBezTo>
                  <a:cubicBezTo>
                    <a:pt x="89650" y="70844"/>
                    <a:pt x="95917" y="83657"/>
                    <a:pt x="101996" y="80851"/>
                  </a:cubicBezTo>
                  <a:cubicBezTo>
                    <a:pt x="115650" y="74585"/>
                    <a:pt x="88902" y="49053"/>
                    <a:pt x="83665" y="43910"/>
                  </a:cubicBezTo>
                  <a:cubicBezTo>
                    <a:pt x="78054" y="38579"/>
                    <a:pt x="73097" y="32593"/>
                    <a:pt x="67579" y="27169"/>
                  </a:cubicBezTo>
                  <a:cubicBezTo>
                    <a:pt x="61968" y="21557"/>
                    <a:pt x="53363" y="19780"/>
                    <a:pt x="46443" y="16226"/>
                  </a:cubicBezTo>
                  <a:cubicBezTo>
                    <a:pt x="38961" y="12392"/>
                    <a:pt x="12494" y="-6032"/>
                    <a:pt x="4357" y="2011"/>
                  </a:cubicBezTo>
                  <a:lnTo>
                    <a:pt x="5105" y="982"/>
                  </a:lnTo>
                  <a:cubicBezTo>
                    <a:pt x="3796" y="2385"/>
                    <a:pt x="2206" y="3414"/>
                    <a:pt x="709" y="4443"/>
                  </a:cubicBezTo>
                  <a:cubicBezTo>
                    <a:pt x="-3686" y="13421"/>
                    <a:pt x="13616" y="27730"/>
                    <a:pt x="17731" y="35118"/>
                  </a:cubicBezTo>
                  <a:cubicBezTo>
                    <a:pt x="20536" y="40262"/>
                    <a:pt x="24278" y="49989"/>
                    <a:pt x="29328" y="53262"/>
                  </a:cubicBezTo>
                  <a:cubicBezTo>
                    <a:pt x="32882" y="55600"/>
                    <a:pt x="37277" y="52701"/>
                    <a:pt x="41486" y="56348"/>
                  </a:cubicBezTo>
                  <a:cubicBezTo>
                    <a:pt x="39522" y="48118"/>
                    <a:pt x="51960" y="54291"/>
                    <a:pt x="54486" y="57096"/>
                  </a:cubicBezTo>
                  <a:cubicBezTo>
                    <a:pt x="57198" y="59996"/>
                    <a:pt x="60378" y="58686"/>
                    <a:pt x="62622" y="60183"/>
                  </a:cubicBezTo>
                  <a:cubicBezTo>
                    <a:pt x="65428" y="62053"/>
                    <a:pt x="66550" y="65139"/>
                    <a:pt x="67579" y="68226"/>
                  </a:cubicBezTo>
                  <a:cubicBezTo>
                    <a:pt x="71133" y="78794"/>
                    <a:pt x="76651" y="94412"/>
                    <a:pt x="87687" y="99088"/>
                  </a:cubicBez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6" name="Vabakuju: kujund 25">
              <a:extLst>
                <a:ext uri="{FF2B5EF4-FFF2-40B4-BE49-F238E27FC236}">
                  <a16:creationId xmlns:a16="http://schemas.microsoft.com/office/drawing/2014/main" id="{5E62B8C2-894C-8B4B-6777-A33720127195}"/>
                </a:ext>
              </a:extLst>
            </p:cNvPr>
            <p:cNvSpPr>
              <a:spLocks/>
            </p:cNvSpPr>
            <p:nvPr/>
          </p:nvSpPr>
          <p:spPr>
            <a:xfrm>
              <a:off x="3615269" y="2788281"/>
              <a:ext cx="63986" cy="68084"/>
            </a:xfrm>
            <a:custGeom>
              <a:avLst/>
              <a:gdLst>
                <a:gd name="csX0" fmla="*/ 21246 w 63986"/>
                <a:gd name="csY0" fmla="*/ 55030 h 68084"/>
                <a:gd name="csX1" fmla="*/ 36678 w 63986"/>
                <a:gd name="csY1" fmla="*/ 65692 h 68084"/>
                <a:gd name="csX2" fmla="*/ 40419 w 63986"/>
                <a:gd name="csY2" fmla="*/ 51663 h 68084"/>
                <a:gd name="csX3" fmla="*/ 50051 w 63986"/>
                <a:gd name="csY3" fmla="*/ 59239 h 68084"/>
                <a:gd name="csX4" fmla="*/ 63986 w 63986"/>
                <a:gd name="csY4" fmla="*/ 51851 h 68084"/>
                <a:gd name="csX5" fmla="*/ 63799 w 63986"/>
                <a:gd name="csY5" fmla="*/ 40067 h 68084"/>
                <a:gd name="csX6" fmla="*/ 54447 w 63986"/>
                <a:gd name="csY6" fmla="*/ 41843 h 68084"/>
                <a:gd name="csX7" fmla="*/ 50800 w 63986"/>
                <a:gd name="csY7" fmla="*/ 33800 h 68084"/>
                <a:gd name="csX8" fmla="*/ 45188 w 63986"/>
                <a:gd name="csY8" fmla="*/ 24542 h 68084"/>
                <a:gd name="csX9" fmla="*/ 43505 w 63986"/>
                <a:gd name="csY9" fmla="*/ 21081 h 68084"/>
                <a:gd name="csX10" fmla="*/ 36490 w 63986"/>
                <a:gd name="csY10" fmla="*/ 16592 h 68084"/>
                <a:gd name="csX11" fmla="*/ 26671 w 63986"/>
                <a:gd name="csY11" fmla="*/ 7801 h 68084"/>
                <a:gd name="csX12" fmla="*/ 12174 w 63986"/>
                <a:gd name="csY12" fmla="*/ 693 h 68084"/>
                <a:gd name="csX13" fmla="*/ 4879 w 63986"/>
                <a:gd name="csY13" fmla="*/ 5369 h 68084"/>
                <a:gd name="csX14" fmla="*/ 484 w 63986"/>
                <a:gd name="csY14" fmla="*/ 8081 h 68084"/>
                <a:gd name="csX15" fmla="*/ 671 w 63986"/>
                <a:gd name="csY15" fmla="*/ 14722 h 68084"/>
                <a:gd name="csX16" fmla="*/ 5908 w 63986"/>
                <a:gd name="csY16" fmla="*/ 29124 h 68084"/>
                <a:gd name="csX17" fmla="*/ 10959 w 63986"/>
                <a:gd name="csY17" fmla="*/ 44462 h 68084"/>
                <a:gd name="csX18" fmla="*/ 21340 w 63986"/>
                <a:gd name="csY18" fmla="*/ 55030 h 68084"/>
                <a:gd name="csX19" fmla="*/ 21246 w 63986"/>
                <a:gd name="csY19" fmla="*/ 55030 h 680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3986" h="68084">
                  <a:moveTo>
                    <a:pt x="21246" y="55030"/>
                  </a:moveTo>
                  <a:cubicBezTo>
                    <a:pt x="22930" y="57462"/>
                    <a:pt x="36397" y="74203"/>
                    <a:pt x="36678" y="65692"/>
                  </a:cubicBezTo>
                  <a:cubicBezTo>
                    <a:pt x="36865" y="61296"/>
                    <a:pt x="34994" y="54189"/>
                    <a:pt x="40419" y="51663"/>
                  </a:cubicBezTo>
                  <a:cubicBezTo>
                    <a:pt x="42569" y="50635"/>
                    <a:pt x="48649" y="56340"/>
                    <a:pt x="50051" y="59239"/>
                  </a:cubicBezTo>
                  <a:cubicBezTo>
                    <a:pt x="55476" y="55685"/>
                    <a:pt x="55944" y="49138"/>
                    <a:pt x="63986" y="51851"/>
                  </a:cubicBezTo>
                  <a:cubicBezTo>
                    <a:pt x="63332" y="50074"/>
                    <a:pt x="64173" y="40253"/>
                    <a:pt x="63799" y="40067"/>
                  </a:cubicBezTo>
                  <a:cubicBezTo>
                    <a:pt x="61368" y="39131"/>
                    <a:pt x="59217" y="43994"/>
                    <a:pt x="54447" y="41843"/>
                  </a:cubicBezTo>
                  <a:cubicBezTo>
                    <a:pt x="52015" y="40721"/>
                    <a:pt x="47900" y="36513"/>
                    <a:pt x="50800" y="33800"/>
                  </a:cubicBezTo>
                  <a:cubicBezTo>
                    <a:pt x="54073" y="30714"/>
                    <a:pt x="47152" y="26319"/>
                    <a:pt x="45188" y="24542"/>
                  </a:cubicBezTo>
                  <a:cubicBezTo>
                    <a:pt x="44159" y="23606"/>
                    <a:pt x="45188" y="22110"/>
                    <a:pt x="43505" y="21081"/>
                  </a:cubicBezTo>
                  <a:cubicBezTo>
                    <a:pt x="40980" y="19491"/>
                    <a:pt x="38829" y="18463"/>
                    <a:pt x="36490" y="16592"/>
                  </a:cubicBezTo>
                  <a:cubicBezTo>
                    <a:pt x="33217" y="13973"/>
                    <a:pt x="30131" y="9858"/>
                    <a:pt x="26671" y="7801"/>
                  </a:cubicBezTo>
                  <a:cubicBezTo>
                    <a:pt x="22088" y="4995"/>
                    <a:pt x="16570" y="3779"/>
                    <a:pt x="12174" y="693"/>
                  </a:cubicBezTo>
                  <a:cubicBezTo>
                    <a:pt x="8340" y="-1925"/>
                    <a:pt x="6656" y="3592"/>
                    <a:pt x="4879" y="5369"/>
                  </a:cubicBezTo>
                  <a:cubicBezTo>
                    <a:pt x="3851" y="6398"/>
                    <a:pt x="1045" y="6959"/>
                    <a:pt x="484" y="8081"/>
                  </a:cubicBezTo>
                  <a:cubicBezTo>
                    <a:pt x="-358" y="9858"/>
                    <a:pt x="1606" y="12664"/>
                    <a:pt x="671" y="14722"/>
                  </a:cubicBezTo>
                  <a:cubicBezTo>
                    <a:pt x="-2228" y="20894"/>
                    <a:pt x="5160" y="23606"/>
                    <a:pt x="5908" y="29124"/>
                  </a:cubicBezTo>
                  <a:cubicBezTo>
                    <a:pt x="6656" y="34361"/>
                    <a:pt x="7779" y="40067"/>
                    <a:pt x="10959" y="44462"/>
                  </a:cubicBezTo>
                  <a:cubicBezTo>
                    <a:pt x="13858" y="48390"/>
                    <a:pt x="18534" y="51009"/>
                    <a:pt x="21340" y="55030"/>
                  </a:cubicBezTo>
                  <a:lnTo>
                    <a:pt x="21246" y="550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7" name="Vabakuju: kujund 26">
              <a:extLst>
                <a:ext uri="{FF2B5EF4-FFF2-40B4-BE49-F238E27FC236}">
                  <a16:creationId xmlns:a16="http://schemas.microsoft.com/office/drawing/2014/main" id="{AA81C7EA-9CDC-2C5A-209F-9718E3D651D3}"/>
                </a:ext>
              </a:extLst>
            </p:cNvPr>
            <p:cNvSpPr>
              <a:spLocks/>
            </p:cNvSpPr>
            <p:nvPr/>
          </p:nvSpPr>
          <p:spPr>
            <a:xfrm>
              <a:off x="3697493" y="2975928"/>
              <a:ext cx="2938137" cy="2830117"/>
            </a:xfrm>
            <a:custGeom>
              <a:avLst/>
              <a:gdLst>
                <a:gd name="csX0" fmla="*/ 2919152 w 2938137"/>
                <a:gd name="csY0" fmla="*/ 179285 h 2830117"/>
                <a:gd name="csX1" fmla="*/ 2905872 w 2938137"/>
                <a:gd name="csY1" fmla="*/ 171709 h 2830117"/>
                <a:gd name="csX2" fmla="*/ 2895116 w 2938137"/>
                <a:gd name="csY2" fmla="*/ 165911 h 2830117"/>
                <a:gd name="csX3" fmla="*/ 2883146 w 2938137"/>
                <a:gd name="csY3" fmla="*/ 159084 h 2830117"/>
                <a:gd name="csX4" fmla="*/ 2882304 w 2938137"/>
                <a:gd name="csY4" fmla="*/ 160112 h 2830117"/>
                <a:gd name="csX5" fmla="*/ 2880620 w 2938137"/>
                <a:gd name="csY5" fmla="*/ 162731 h 2830117"/>
                <a:gd name="csX6" fmla="*/ 2879498 w 2938137"/>
                <a:gd name="csY6" fmla="*/ 165163 h 2830117"/>
                <a:gd name="csX7" fmla="*/ 2877908 w 2938137"/>
                <a:gd name="csY7" fmla="*/ 164789 h 2830117"/>
                <a:gd name="csX8" fmla="*/ 2875477 w 2938137"/>
                <a:gd name="csY8" fmla="*/ 163386 h 2830117"/>
                <a:gd name="csX9" fmla="*/ 2866031 w 2938137"/>
                <a:gd name="csY9" fmla="*/ 156746 h 2830117"/>
                <a:gd name="csX10" fmla="*/ 2863412 w 2938137"/>
                <a:gd name="csY10" fmla="*/ 153753 h 2830117"/>
                <a:gd name="csX11" fmla="*/ 2862290 w 2938137"/>
                <a:gd name="csY11" fmla="*/ 150854 h 2830117"/>
                <a:gd name="csX12" fmla="*/ 2861167 w 2938137"/>
                <a:gd name="csY12" fmla="*/ 149825 h 2830117"/>
                <a:gd name="csX13" fmla="*/ 2856678 w 2938137"/>
                <a:gd name="csY13" fmla="*/ 148983 h 2830117"/>
                <a:gd name="csX14" fmla="*/ 2844333 w 2938137"/>
                <a:gd name="csY14" fmla="*/ 145897 h 2830117"/>
                <a:gd name="csX15" fmla="*/ 2842276 w 2938137"/>
                <a:gd name="csY15" fmla="*/ 144026 h 2830117"/>
                <a:gd name="csX16" fmla="*/ 2840312 w 2938137"/>
                <a:gd name="csY16" fmla="*/ 143559 h 2830117"/>
                <a:gd name="csX17" fmla="*/ 2839657 w 2938137"/>
                <a:gd name="csY17" fmla="*/ 144213 h 2830117"/>
                <a:gd name="csX18" fmla="*/ 2838441 w 2938137"/>
                <a:gd name="csY18" fmla="*/ 143839 h 2830117"/>
                <a:gd name="csX19" fmla="*/ 2835542 w 2938137"/>
                <a:gd name="csY19" fmla="*/ 143652 h 2830117"/>
                <a:gd name="csX20" fmla="*/ 2825067 w 2938137"/>
                <a:gd name="csY20" fmla="*/ 143091 h 2830117"/>
                <a:gd name="csX21" fmla="*/ 2804118 w 2938137"/>
                <a:gd name="csY21" fmla="*/ 142249 h 2830117"/>
                <a:gd name="csX22" fmla="*/ 2793270 w 2938137"/>
                <a:gd name="csY22" fmla="*/ 141595 h 2830117"/>
                <a:gd name="csX23" fmla="*/ 2780644 w 2938137"/>
                <a:gd name="csY23" fmla="*/ 141127 h 2830117"/>
                <a:gd name="csX24" fmla="*/ 2770543 w 2938137"/>
                <a:gd name="csY24" fmla="*/ 140660 h 2830117"/>
                <a:gd name="csX25" fmla="*/ 2767644 w 2938137"/>
                <a:gd name="csY25" fmla="*/ 138789 h 2830117"/>
                <a:gd name="csX26" fmla="*/ 2766054 w 2938137"/>
                <a:gd name="csY26" fmla="*/ 137760 h 2830117"/>
                <a:gd name="csX27" fmla="*/ 2763342 w 2938137"/>
                <a:gd name="csY27" fmla="*/ 135796 h 2830117"/>
                <a:gd name="csX28" fmla="*/ 2762032 w 2938137"/>
                <a:gd name="csY28" fmla="*/ 134861 h 2830117"/>
                <a:gd name="csX29" fmla="*/ 2756328 w 2938137"/>
                <a:gd name="csY29" fmla="*/ 131307 h 2830117"/>
                <a:gd name="csX30" fmla="*/ 2747349 w 2938137"/>
                <a:gd name="csY30" fmla="*/ 133926 h 2830117"/>
                <a:gd name="csX31" fmla="*/ 2723968 w 2938137"/>
                <a:gd name="csY31" fmla="*/ 140940 h 2830117"/>
                <a:gd name="csX32" fmla="*/ 2708256 w 2938137"/>
                <a:gd name="csY32" fmla="*/ 142437 h 2830117"/>
                <a:gd name="csX33" fmla="*/ 2706292 w 2938137"/>
                <a:gd name="csY33" fmla="*/ 144307 h 2830117"/>
                <a:gd name="csX34" fmla="*/ 2694509 w 2938137"/>
                <a:gd name="csY34" fmla="*/ 156746 h 2830117"/>
                <a:gd name="csX35" fmla="*/ 2681883 w 2938137"/>
                <a:gd name="csY35" fmla="*/ 154127 h 2830117"/>
                <a:gd name="csX36" fmla="*/ 2665984 w 2938137"/>
                <a:gd name="csY36" fmla="*/ 150947 h 2830117"/>
                <a:gd name="csX37" fmla="*/ 2658408 w 2938137"/>
                <a:gd name="csY37" fmla="*/ 148796 h 2830117"/>
                <a:gd name="csX38" fmla="*/ 2648963 w 2938137"/>
                <a:gd name="csY38" fmla="*/ 145710 h 2830117"/>
                <a:gd name="csX39" fmla="*/ 2638862 w 2938137"/>
                <a:gd name="csY39" fmla="*/ 144681 h 2830117"/>
                <a:gd name="csX40" fmla="*/ 2628013 w 2938137"/>
                <a:gd name="csY40" fmla="*/ 143559 h 2830117"/>
                <a:gd name="csX41" fmla="*/ 2623337 w 2938137"/>
                <a:gd name="csY41" fmla="*/ 143278 h 2830117"/>
                <a:gd name="csX42" fmla="*/ 2615014 w 2938137"/>
                <a:gd name="csY42" fmla="*/ 139724 h 2830117"/>
                <a:gd name="csX43" fmla="*/ 2613330 w 2938137"/>
                <a:gd name="csY43" fmla="*/ 140005 h 2830117"/>
                <a:gd name="csX44" fmla="*/ 2606970 w 2938137"/>
                <a:gd name="csY44" fmla="*/ 140192 h 2830117"/>
                <a:gd name="csX45" fmla="*/ 2597711 w 2938137"/>
                <a:gd name="csY45" fmla="*/ 141595 h 2830117"/>
                <a:gd name="csX46" fmla="*/ 2589481 w 2938137"/>
                <a:gd name="csY46" fmla="*/ 141221 h 2830117"/>
                <a:gd name="csX47" fmla="*/ 2569561 w 2938137"/>
                <a:gd name="csY47" fmla="*/ 140192 h 2830117"/>
                <a:gd name="csX48" fmla="*/ 2567036 w 2938137"/>
                <a:gd name="csY48" fmla="*/ 140005 h 2830117"/>
                <a:gd name="csX49" fmla="*/ 2565539 w 2938137"/>
                <a:gd name="csY49" fmla="*/ 130652 h 2830117"/>
                <a:gd name="csX50" fmla="*/ 2548331 w 2938137"/>
                <a:gd name="csY50" fmla="*/ 127005 h 2830117"/>
                <a:gd name="csX51" fmla="*/ 2544496 w 2938137"/>
                <a:gd name="csY51" fmla="*/ 126163 h 2830117"/>
                <a:gd name="csX52" fmla="*/ 2544123 w 2938137"/>
                <a:gd name="csY52" fmla="*/ 127192 h 2830117"/>
                <a:gd name="csX53" fmla="*/ 2544684 w 2938137"/>
                <a:gd name="csY53" fmla="*/ 134206 h 2830117"/>
                <a:gd name="csX54" fmla="*/ 2552820 w 2938137"/>
                <a:gd name="csY54" fmla="*/ 138695 h 2830117"/>
                <a:gd name="csX55" fmla="*/ 2540569 w 2938137"/>
                <a:gd name="csY55" fmla="*/ 145990 h 2830117"/>
                <a:gd name="csX56" fmla="*/ 2542439 w 2938137"/>
                <a:gd name="csY56" fmla="*/ 150199 h 2830117"/>
                <a:gd name="csX57" fmla="*/ 2534677 w 2938137"/>
                <a:gd name="csY57" fmla="*/ 153285 h 2830117"/>
                <a:gd name="csX58" fmla="*/ 2531216 w 2938137"/>
                <a:gd name="csY58" fmla="*/ 153846 h 2830117"/>
                <a:gd name="csX59" fmla="*/ 2530935 w 2938137"/>
                <a:gd name="csY59" fmla="*/ 154033 h 2830117"/>
                <a:gd name="csX60" fmla="*/ 2530655 w 2938137"/>
                <a:gd name="csY60" fmla="*/ 154408 h 2830117"/>
                <a:gd name="csX61" fmla="*/ 2530468 w 2938137"/>
                <a:gd name="csY61" fmla="*/ 154875 h 2830117"/>
                <a:gd name="csX62" fmla="*/ 2530281 w 2938137"/>
                <a:gd name="csY62" fmla="*/ 155343 h 2830117"/>
                <a:gd name="csX63" fmla="*/ 2530281 w 2938137"/>
                <a:gd name="csY63" fmla="*/ 155717 h 2830117"/>
                <a:gd name="csX64" fmla="*/ 2530281 w 2938137"/>
                <a:gd name="csY64" fmla="*/ 156091 h 2830117"/>
                <a:gd name="csX65" fmla="*/ 2530468 w 2938137"/>
                <a:gd name="csY65" fmla="*/ 156465 h 2830117"/>
                <a:gd name="csX66" fmla="*/ 2530749 w 2938137"/>
                <a:gd name="csY66" fmla="*/ 156465 h 2830117"/>
                <a:gd name="csX67" fmla="*/ 2529439 w 2938137"/>
                <a:gd name="csY67" fmla="*/ 159645 h 2830117"/>
                <a:gd name="csX68" fmla="*/ 2526820 w 2938137"/>
                <a:gd name="csY68" fmla="*/ 170400 h 2830117"/>
                <a:gd name="csX69" fmla="*/ 2525231 w 2938137"/>
                <a:gd name="csY69" fmla="*/ 181436 h 2830117"/>
                <a:gd name="csX70" fmla="*/ 2524202 w 2938137"/>
                <a:gd name="csY70" fmla="*/ 183213 h 2830117"/>
                <a:gd name="csX71" fmla="*/ 2520461 w 2938137"/>
                <a:gd name="csY71" fmla="*/ 186579 h 2830117"/>
                <a:gd name="csX72" fmla="*/ 2518216 w 2938137"/>
                <a:gd name="csY72" fmla="*/ 187515 h 2830117"/>
                <a:gd name="csX73" fmla="*/ 2515411 w 2938137"/>
                <a:gd name="csY73" fmla="*/ 189666 h 2830117"/>
                <a:gd name="csX74" fmla="*/ 2510454 w 2938137"/>
                <a:gd name="csY74" fmla="*/ 191069 h 2830117"/>
                <a:gd name="csX75" fmla="*/ 2503346 w 2938137"/>
                <a:gd name="csY75" fmla="*/ 190227 h 2830117"/>
                <a:gd name="csX76" fmla="*/ 2500540 w 2938137"/>
                <a:gd name="csY76" fmla="*/ 191256 h 2830117"/>
                <a:gd name="csX77" fmla="*/ 2497454 w 2938137"/>
                <a:gd name="csY77" fmla="*/ 195464 h 2830117"/>
                <a:gd name="csX78" fmla="*/ 2494929 w 2938137"/>
                <a:gd name="csY78" fmla="*/ 197148 h 2830117"/>
                <a:gd name="csX79" fmla="*/ 2491282 w 2938137"/>
                <a:gd name="csY79" fmla="*/ 193687 h 2830117"/>
                <a:gd name="csX80" fmla="*/ 2477627 w 2938137"/>
                <a:gd name="csY80" fmla="*/ 187515 h 2830117"/>
                <a:gd name="csX81" fmla="*/ 2476131 w 2938137"/>
                <a:gd name="csY81" fmla="*/ 183774 h 2830117"/>
                <a:gd name="csX82" fmla="*/ 2480339 w 2938137"/>
                <a:gd name="csY82" fmla="*/ 175170 h 2830117"/>
                <a:gd name="csX83" fmla="*/ 2478750 w 2938137"/>
                <a:gd name="csY83" fmla="*/ 171803 h 2830117"/>
                <a:gd name="csX84" fmla="*/ 2475570 w 2938137"/>
                <a:gd name="csY84" fmla="*/ 170494 h 2830117"/>
                <a:gd name="csX85" fmla="*/ 2470613 w 2938137"/>
                <a:gd name="csY85" fmla="*/ 171709 h 2830117"/>
                <a:gd name="csX86" fmla="*/ 2468181 w 2938137"/>
                <a:gd name="csY86" fmla="*/ 172738 h 2830117"/>
                <a:gd name="csX87" fmla="*/ 2465843 w 2938137"/>
                <a:gd name="csY87" fmla="*/ 173580 h 2830117"/>
                <a:gd name="csX88" fmla="*/ 2464066 w 2938137"/>
                <a:gd name="csY88" fmla="*/ 173393 h 2830117"/>
                <a:gd name="csX89" fmla="*/ 2463038 w 2938137"/>
                <a:gd name="csY89" fmla="*/ 173673 h 2830117"/>
                <a:gd name="csX90" fmla="*/ 2457894 w 2938137"/>
                <a:gd name="csY90" fmla="*/ 178069 h 2830117"/>
                <a:gd name="csX91" fmla="*/ 2454994 w 2938137"/>
                <a:gd name="csY91" fmla="*/ 183961 h 2830117"/>
                <a:gd name="csX92" fmla="*/ 2451908 w 2938137"/>
                <a:gd name="csY92" fmla="*/ 189666 h 2830117"/>
                <a:gd name="csX93" fmla="*/ 2450038 w 2938137"/>
                <a:gd name="csY93" fmla="*/ 192846 h 2830117"/>
                <a:gd name="csX94" fmla="*/ 2441808 w 2938137"/>
                <a:gd name="csY94" fmla="*/ 191069 h 2830117"/>
                <a:gd name="csX95" fmla="*/ 2433671 w 2938137"/>
                <a:gd name="csY95" fmla="*/ 188918 h 2830117"/>
                <a:gd name="csX96" fmla="*/ 2427218 w 2938137"/>
                <a:gd name="csY96" fmla="*/ 188731 h 2830117"/>
                <a:gd name="csX97" fmla="*/ 2426937 w 2938137"/>
                <a:gd name="csY97" fmla="*/ 194248 h 2830117"/>
                <a:gd name="csX98" fmla="*/ 2426657 w 2938137"/>
                <a:gd name="csY98" fmla="*/ 194529 h 2830117"/>
                <a:gd name="csX99" fmla="*/ 2426376 w 2938137"/>
                <a:gd name="csY99" fmla="*/ 203040 h 2830117"/>
                <a:gd name="csX100" fmla="*/ 2421794 w 2938137"/>
                <a:gd name="csY100" fmla="*/ 207435 h 2830117"/>
                <a:gd name="csX101" fmla="*/ 2415621 w 2938137"/>
                <a:gd name="csY101" fmla="*/ 215478 h 2830117"/>
                <a:gd name="csX102" fmla="*/ 2414873 w 2938137"/>
                <a:gd name="csY102" fmla="*/ 219313 h 2830117"/>
                <a:gd name="csX103" fmla="*/ 2402995 w 2938137"/>
                <a:gd name="csY103" fmla="*/ 220996 h 2830117"/>
                <a:gd name="csX104" fmla="*/ 2401032 w 2938137"/>
                <a:gd name="csY104" fmla="*/ 221370 h 2830117"/>
                <a:gd name="csX105" fmla="*/ 2395607 w 2938137"/>
                <a:gd name="csY105" fmla="*/ 222119 h 2830117"/>
                <a:gd name="csX106" fmla="*/ 2393269 w 2938137"/>
                <a:gd name="csY106" fmla="*/ 227543 h 2830117"/>
                <a:gd name="csX107" fmla="*/ 2388593 w 2938137"/>
                <a:gd name="csY107" fmla="*/ 237269 h 2830117"/>
                <a:gd name="csX108" fmla="*/ 2388032 w 2938137"/>
                <a:gd name="csY108" fmla="*/ 238392 h 2830117"/>
                <a:gd name="csX109" fmla="*/ 2387190 w 2938137"/>
                <a:gd name="csY109" fmla="*/ 243442 h 2830117"/>
                <a:gd name="csX110" fmla="*/ 2385881 w 2938137"/>
                <a:gd name="csY110" fmla="*/ 252981 h 2830117"/>
                <a:gd name="csX111" fmla="*/ 2384571 w 2938137"/>
                <a:gd name="csY111" fmla="*/ 262708 h 2830117"/>
                <a:gd name="csX112" fmla="*/ 2383917 w 2938137"/>
                <a:gd name="csY112" fmla="*/ 266729 h 2830117"/>
                <a:gd name="csX113" fmla="*/ 2368485 w 2938137"/>
                <a:gd name="csY113" fmla="*/ 272247 h 2830117"/>
                <a:gd name="csX114" fmla="*/ 2365305 w 2938137"/>
                <a:gd name="csY114" fmla="*/ 288146 h 2830117"/>
                <a:gd name="csX115" fmla="*/ 2358385 w 2938137"/>
                <a:gd name="csY115" fmla="*/ 322937 h 2830117"/>
                <a:gd name="csX116" fmla="*/ 2358198 w 2938137"/>
                <a:gd name="csY116" fmla="*/ 324714 h 2830117"/>
                <a:gd name="csX117" fmla="*/ 2356608 w 2938137"/>
                <a:gd name="csY117" fmla="*/ 332757 h 2830117"/>
                <a:gd name="csX118" fmla="*/ 2343047 w 2938137"/>
                <a:gd name="csY118" fmla="*/ 330138 h 2830117"/>
                <a:gd name="csX119" fmla="*/ 2333040 w 2938137"/>
                <a:gd name="csY119" fmla="*/ 340706 h 2830117"/>
                <a:gd name="csX120" fmla="*/ 2332853 w 2938137"/>
                <a:gd name="csY120" fmla="*/ 340987 h 2830117"/>
                <a:gd name="csX121" fmla="*/ 2324716 w 2938137"/>
                <a:gd name="csY121" fmla="*/ 339210 h 2830117"/>
                <a:gd name="csX122" fmla="*/ 2322565 w 2938137"/>
                <a:gd name="csY122" fmla="*/ 338181 h 2830117"/>
                <a:gd name="csX123" fmla="*/ 2321443 w 2938137"/>
                <a:gd name="csY123" fmla="*/ 330325 h 2830117"/>
                <a:gd name="csX124" fmla="*/ 2322191 w 2938137"/>
                <a:gd name="csY124" fmla="*/ 326865 h 2830117"/>
                <a:gd name="csX125" fmla="*/ 2321723 w 2938137"/>
                <a:gd name="csY125" fmla="*/ 323966 h 2830117"/>
                <a:gd name="csX126" fmla="*/ 2313119 w 2938137"/>
                <a:gd name="csY126" fmla="*/ 315549 h 2830117"/>
                <a:gd name="csX127" fmla="*/ 2309940 w 2938137"/>
                <a:gd name="csY127" fmla="*/ 306009 h 2830117"/>
                <a:gd name="csX128" fmla="*/ 2309285 w 2938137"/>
                <a:gd name="csY128" fmla="*/ 298340 h 2830117"/>
                <a:gd name="csX129" fmla="*/ 2309752 w 2938137"/>
                <a:gd name="csY129" fmla="*/ 290858 h 2830117"/>
                <a:gd name="csX130" fmla="*/ 2301055 w 2938137"/>
                <a:gd name="csY130" fmla="*/ 289923 h 2830117"/>
                <a:gd name="csX131" fmla="*/ 2302457 w 2938137"/>
                <a:gd name="csY131" fmla="*/ 276082 h 2830117"/>
                <a:gd name="csX132" fmla="*/ 2296379 w 2938137"/>
                <a:gd name="csY132" fmla="*/ 263269 h 2830117"/>
                <a:gd name="csX133" fmla="*/ 2295724 w 2938137"/>
                <a:gd name="csY133" fmla="*/ 255226 h 2830117"/>
                <a:gd name="csX134" fmla="*/ 2293853 w 2938137"/>
                <a:gd name="csY134" fmla="*/ 234744 h 2830117"/>
                <a:gd name="csX135" fmla="*/ 2292825 w 2938137"/>
                <a:gd name="csY135" fmla="*/ 223147 h 2830117"/>
                <a:gd name="csX136" fmla="*/ 2292170 w 2938137"/>
                <a:gd name="csY136" fmla="*/ 215665 h 2830117"/>
                <a:gd name="csX137" fmla="*/ 2298717 w 2938137"/>
                <a:gd name="csY137" fmla="*/ 170026 h 2830117"/>
                <a:gd name="csX138" fmla="*/ 2299745 w 2938137"/>
                <a:gd name="csY138" fmla="*/ 164227 h 2830117"/>
                <a:gd name="csX139" fmla="*/ 2301335 w 2938137"/>
                <a:gd name="csY139" fmla="*/ 153285 h 2830117"/>
                <a:gd name="csX140" fmla="*/ 2304422 w 2938137"/>
                <a:gd name="csY140" fmla="*/ 146832 h 2830117"/>
                <a:gd name="csX141" fmla="*/ 2304983 w 2938137"/>
                <a:gd name="csY141" fmla="*/ 145990 h 2830117"/>
                <a:gd name="csX142" fmla="*/ 2307695 w 2938137"/>
                <a:gd name="csY142" fmla="*/ 139350 h 2830117"/>
                <a:gd name="csX143" fmla="*/ 2308910 w 2938137"/>
                <a:gd name="csY143" fmla="*/ 130185 h 2830117"/>
                <a:gd name="csX144" fmla="*/ 2307414 w 2938137"/>
                <a:gd name="csY144" fmla="*/ 113538 h 2830117"/>
                <a:gd name="csX145" fmla="*/ 2301896 w 2938137"/>
                <a:gd name="csY145" fmla="*/ 109049 h 2830117"/>
                <a:gd name="csX146" fmla="*/ 2295818 w 2938137"/>
                <a:gd name="csY146" fmla="*/ 102221 h 2830117"/>
                <a:gd name="csX147" fmla="*/ 2288335 w 2938137"/>
                <a:gd name="csY147" fmla="*/ 93804 h 2830117"/>
                <a:gd name="csX148" fmla="*/ 2285436 w 2938137"/>
                <a:gd name="csY148" fmla="*/ 90531 h 2830117"/>
                <a:gd name="csX149" fmla="*/ 2283846 w 2938137"/>
                <a:gd name="csY149" fmla="*/ 88660 h 2830117"/>
                <a:gd name="csX150" fmla="*/ 2282163 w 2938137"/>
                <a:gd name="csY150" fmla="*/ 86790 h 2830117"/>
                <a:gd name="csX151" fmla="*/ 2274307 w 2938137"/>
                <a:gd name="csY151" fmla="*/ 84919 h 2830117"/>
                <a:gd name="csX152" fmla="*/ 2262149 w 2938137"/>
                <a:gd name="csY152" fmla="*/ 82020 h 2830117"/>
                <a:gd name="csX153" fmla="*/ 2256164 w 2938137"/>
                <a:gd name="csY153" fmla="*/ 80430 h 2830117"/>
                <a:gd name="csX154" fmla="*/ 2255415 w 2938137"/>
                <a:gd name="csY154" fmla="*/ 80056 h 2830117"/>
                <a:gd name="csX155" fmla="*/ 2254854 w 2938137"/>
                <a:gd name="csY155" fmla="*/ 80056 h 2830117"/>
                <a:gd name="csX156" fmla="*/ 2250739 w 2938137"/>
                <a:gd name="csY156" fmla="*/ 78560 h 2830117"/>
                <a:gd name="csX157" fmla="*/ 2251861 w 2938137"/>
                <a:gd name="csY157" fmla="*/ 74445 h 2830117"/>
                <a:gd name="csX158" fmla="*/ 2253545 w 2938137"/>
                <a:gd name="csY158" fmla="*/ 68366 h 2830117"/>
                <a:gd name="csX159" fmla="*/ 2253357 w 2938137"/>
                <a:gd name="csY159" fmla="*/ 67618 h 2830117"/>
                <a:gd name="csX160" fmla="*/ 2251113 w 2938137"/>
                <a:gd name="csY160" fmla="*/ 67805 h 2830117"/>
                <a:gd name="csX161" fmla="*/ 2250178 w 2938137"/>
                <a:gd name="csY161" fmla="*/ 67805 h 2830117"/>
                <a:gd name="csX162" fmla="*/ 2247092 w 2938137"/>
                <a:gd name="csY162" fmla="*/ 67150 h 2830117"/>
                <a:gd name="csX163" fmla="*/ 2244566 w 2938137"/>
                <a:gd name="csY163" fmla="*/ 66495 h 2830117"/>
                <a:gd name="csX164" fmla="*/ 2242603 w 2938137"/>
                <a:gd name="csY164" fmla="*/ 65653 h 2830117"/>
                <a:gd name="csX165" fmla="*/ 2240638 w 2938137"/>
                <a:gd name="csY165" fmla="*/ 64438 h 2830117"/>
                <a:gd name="csX166" fmla="*/ 2224833 w 2938137"/>
                <a:gd name="csY166" fmla="*/ 51344 h 2830117"/>
                <a:gd name="csX167" fmla="*/ 2217819 w 2938137"/>
                <a:gd name="csY167" fmla="*/ 45359 h 2830117"/>
                <a:gd name="csX168" fmla="*/ 2215574 w 2938137"/>
                <a:gd name="csY168" fmla="*/ 49942 h 2830117"/>
                <a:gd name="csX169" fmla="*/ 2212207 w 2938137"/>
                <a:gd name="csY169" fmla="*/ 52186 h 2830117"/>
                <a:gd name="csX170" fmla="*/ 2210992 w 2938137"/>
                <a:gd name="csY170" fmla="*/ 53402 h 2830117"/>
                <a:gd name="csX171" fmla="*/ 2209215 w 2938137"/>
                <a:gd name="csY171" fmla="*/ 54431 h 2830117"/>
                <a:gd name="csX172" fmla="*/ 2208186 w 2938137"/>
                <a:gd name="csY172" fmla="*/ 54898 h 2830117"/>
                <a:gd name="csX173" fmla="*/ 2204819 w 2938137"/>
                <a:gd name="csY173" fmla="*/ 56114 h 2830117"/>
                <a:gd name="csX174" fmla="*/ 2200517 w 2938137"/>
                <a:gd name="csY174" fmla="*/ 58172 h 2830117"/>
                <a:gd name="csX175" fmla="*/ 2195747 w 2938137"/>
                <a:gd name="csY175" fmla="*/ 61165 h 2830117"/>
                <a:gd name="csX176" fmla="*/ 2192567 w 2938137"/>
                <a:gd name="csY176" fmla="*/ 63128 h 2830117"/>
                <a:gd name="csX177" fmla="*/ 2191445 w 2938137"/>
                <a:gd name="csY177" fmla="*/ 63876 h 2830117"/>
                <a:gd name="csX178" fmla="*/ 2188920 w 2938137"/>
                <a:gd name="csY178" fmla="*/ 67805 h 2830117"/>
                <a:gd name="csX179" fmla="*/ 2187704 w 2938137"/>
                <a:gd name="csY179" fmla="*/ 69301 h 2830117"/>
                <a:gd name="csX180" fmla="*/ 2186395 w 2938137"/>
                <a:gd name="csY180" fmla="*/ 69675 h 2830117"/>
                <a:gd name="csX181" fmla="*/ 2181345 w 2938137"/>
                <a:gd name="csY181" fmla="*/ 72387 h 2830117"/>
                <a:gd name="csX182" fmla="*/ 2178632 w 2938137"/>
                <a:gd name="csY182" fmla="*/ 73603 h 2830117"/>
                <a:gd name="csX183" fmla="*/ 2176388 w 2938137"/>
                <a:gd name="csY183" fmla="*/ 74445 h 2830117"/>
                <a:gd name="csX184" fmla="*/ 2172273 w 2938137"/>
                <a:gd name="csY184" fmla="*/ 76035 h 2830117"/>
                <a:gd name="csX185" fmla="*/ 2171805 w 2938137"/>
                <a:gd name="csY185" fmla="*/ 76315 h 2830117"/>
                <a:gd name="csX186" fmla="*/ 2169747 w 2938137"/>
                <a:gd name="csY186" fmla="*/ 85107 h 2830117"/>
                <a:gd name="csX187" fmla="*/ 2169467 w 2938137"/>
                <a:gd name="csY187" fmla="*/ 85574 h 2830117"/>
                <a:gd name="csX188" fmla="*/ 2169467 w 2938137"/>
                <a:gd name="csY188" fmla="*/ 85948 h 2830117"/>
                <a:gd name="csX189" fmla="*/ 2169093 w 2938137"/>
                <a:gd name="csY189" fmla="*/ 86603 h 2830117"/>
                <a:gd name="csX190" fmla="*/ 2167690 w 2938137"/>
                <a:gd name="csY190" fmla="*/ 89970 h 2830117"/>
                <a:gd name="csX191" fmla="*/ 2160021 w 2938137"/>
                <a:gd name="csY191" fmla="*/ 92869 h 2830117"/>
                <a:gd name="csX192" fmla="*/ 2156187 w 2938137"/>
                <a:gd name="csY192" fmla="*/ 94365 h 2830117"/>
                <a:gd name="csX193" fmla="*/ 2150388 w 2938137"/>
                <a:gd name="csY193" fmla="*/ 104933 h 2830117"/>
                <a:gd name="csX194" fmla="*/ 2147582 w 2938137"/>
                <a:gd name="csY194" fmla="*/ 110077 h 2830117"/>
                <a:gd name="csX195" fmla="*/ 2147582 w 2938137"/>
                <a:gd name="csY195" fmla="*/ 110638 h 2830117"/>
                <a:gd name="csX196" fmla="*/ 2148237 w 2938137"/>
                <a:gd name="csY196" fmla="*/ 112509 h 2830117"/>
                <a:gd name="csX197" fmla="*/ 2148798 w 2938137"/>
                <a:gd name="csY197" fmla="*/ 114005 h 2830117"/>
                <a:gd name="csX198" fmla="*/ 2148798 w 2938137"/>
                <a:gd name="csY198" fmla="*/ 114379 h 2830117"/>
                <a:gd name="csX199" fmla="*/ 2148050 w 2938137"/>
                <a:gd name="csY199" fmla="*/ 115034 h 2830117"/>
                <a:gd name="csX200" fmla="*/ 2144216 w 2938137"/>
                <a:gd name="csY200" fmla="*/ 117933 h 2830117"/>
                <a:gd name="csX201" fmla="*/ 2141690 w 2938137"/>
                <a:gd name="csY201" fmla="*/ 119056 h 2830117"/>
                <a:gd name="csX202" fmla="*/ 2124576 w 2938137"/>
                <a:gd name="csY202" fmla="*/ 124106 h 2830117"/>
                <a:gd name="csX203" fmla="*/ 2115410 w 2938137"/>
                <a:gd name="csY203" fmla="*/ 122983 h 2830117"/>
                <a:gd name="csX204" fmla="*/ 2116720 w 2938137"/>
                <a:gd name="csY204" fmla="*/ 112789 h 2830117"/>
                <a:gd name="csX205" fmla="*/ 2113540 w 2938137"/>
                <a:gd name="csY205" fmla="*/ 110919 h 2830117"/>
                <a:gd name="csX206" fmla="*/ 2108957 w 2938137"/>
                <a:gd name="csY206" fmla="*/ 107926 h 2830117"/>
                <a:gd name="csX207" fmla="*/ 2104094 w 2938137"/>
                <a:gd name="csY207" fmla="*/ 109610 h 2830117"/>
                <a:gd name="csX208" fmla="*/ 2097080 w 2938137"/>
                <a:gd name="csY208" fmla="*/ 112322 h 2830117"/>
                <a:gd name="csX209" fmla="*/ 2093619 w 2938137"/>
                <a:gd name="csY209" fmla="*/ 113818 h 2830117"/>
                <a:gd name="csX210" fmla="*/ 2086137 w 2938137"/>
                <a:gd name="csY210" fmla="*/ 117091 h 2830117"/>
                <a:gd name="csX211" fmla="*/ 2083893 w 2938137"/>
                <a:gd name="csY211" fmla="*/ 118120 h 2830117"/>
                <a:gd name="csX212" fmla="*/ 2081368 w 2938137"/>
                <a:gd name="csY212" fmla="*/ 120178 h 2830117"/>
                <a:gd name="csX213" fmla="*/ 2072483 w 2938137"/>
                <a:gd name="csY213" fmla="*/ 121394 h 2830117"/>
                <a:gd name="csX214" fmla="*/ 2062756 w 2938137"/>
                <a:gd name="csY214" fmla="*/ 118307 h 2830117"/>
                <a:gd name="csX215" fmla="*/ 2059670 w 2938137"/>
                <a:gd name="csY215" fmla="*/ 115689 h 2830117"/>
                <a:gd name="csX216" fmla="*/ 2034606 w 2938137"/>
                <a:gd name="csY216" fmla="*/ 99041 h 2830117"/>
                <a:gd name="csX217" fmla="*/ 2027405 w 2938137"/>
                <a:gd name="csY217" fmla="*/ 98574 h 2830117"/>
                <a:gd name="csX218" fmla="*/ 2024318 w 2938137"/>
                <a:gd name="csY218" fmla="*/ 99041 h 2830117"/>
                <a:gd name="csX219" fmla="*/ 2014217 w 2938137"/>
                <a:gd name="csY219" fmla="*/ 95955 h 2830117"/>
                <a:gd name="csX220" fmla="*/ 2006268 w 2938137"/>
                <a:gd name="csY220" fmla="*/ 89595 h 2830117"/>
                <a:gd name="csX221" fmla="*/ 2000750 w 2938137"/>
                <a:gd name="csY221" fmla="*/ 78466 h 2830117"/>
                <a:gd name="csX222" fmla="*/ 1993923 w 2938137"/>
                <a:gd name="csY222" fmla="*/ 75193 h 2830117"/>
                <a:gd name="csX223" fmla="*/ 1990556 w 2938137"/>
                <a:gd name="csY223" fmla="*/ 78466 h 2830117"/>
                <a:gd name="csX224" fmla="*/ 1981765 w 2938137"/>
                <a:gd name="csY224" fmla="*/ 85761 h 2830117"/>
                <a:gd name="csX225" fmla="*/ 1976528 w 2938137"/>
                <a:gd name="csY225" fmla="*/ 88193 h 2830117"/>
                <a:gd name="csX226" fmla="*/ 1969046 w 2938137"/>
                <a:gd name="csY226" fmla="*/ 88473 h 2830117"/>
                <a:gd name="csX227" fmla="*/ 1965772 w 2938137"/>
                <a:gd name="csY227" fmla="*/ 84919 h 2830117"/>
                <a:gd name="csX228" fmla="*/ 1963248 w 2938137"/>
                <a:gd name="csY228" fmla="*/ 83891 h 2830117"/>
                <a:gd name="csX229" fmla="*/ 1957262 w 2938137"/>
                <a:gd name="csY229" fmla="*/ 83423 h 2830117"/>
                <a:gd name="csX230" fmla="*/ 1952399 w 2938137"/>
                <a:gd name="csY230" fmla="*/ 80617 h 2830117"/>
                <a:gd name="csX231" fmla="*/ 1943233 w 2938137"/>
                <a:gd name="csY231" fmla="*/ 76409 h 2830117"/>
                <a:gd name="csX232" fmla="*/ 1939960 w 2938137"/>
                <a:gd name="csY232" fmla="*/ 69114 h 2830117"/>
                <a:gd name="csX233" fmla="*/ 1936032 w 2938137"/>
                <a:gd name="csY233" fmla="*/ 68927 h 2830117"/>
                <a:gd name="csX234" fmla="*/ 1929766 w 2938137"/>
                <a:gd name="csY234" fmla="*/ 71545 h 2830117"/>
                <a:gd name="csX235" fmla="*/ 1921068 w 2938137"/>
                <a:gd name="csY235" fmla="*/ 80711 h 2830117"/>
                <a:gd name="csX236" fmla="*/ 1920507 w 2938137"/>
                <a:gd name="csY236" fmla="*/ 82488 h 2830117"/>
                <a:gd name="csX237" fmla="*/ 1914615 w 2938137"/>
                <a:gd name="csY237" fmla="*/ 97451 h 2830117"/>
                <a:gd name="csX238" fmla="*/ 1910126 w 2938137"/>
                <a:gd name="csY238" fmla="*/ 108300 h 2830117"/>
                <a:gd name="csX239" fmla="*/ 1906665 w 2938137"/>
                <a:gd name="csY239" fmla="*/ 116624 h 2830117"/>
                <a:gd name="csX240" fmla="*/ 1901148 w 2938137"/>
                <a:gd name="csY240" fmla="*/ 129624 h 2830117"/>
                <a:gd name="csX241" fmla="*/ 1897313 w 2938137"/>
                <a:gd name="csY241" fmla="*/ 138883 h 2830117"/>
                <a:gd name="csX242" fmla="*/ 1896378 w 2938137"/>
                <a:gd name="csY242" fmla="*/ 142343 h 2830117"/>
                <a:gd name="csX243" fmla="*/ 1891702 w 2938137"/>
                <a:gd name="csY243" fmla="*/ 146739 h 2830117"/>
                <a:gd name="csX244" fmla="*/ 1890767 w 2938137"/>
                <a:gd name="csY244" fmla="*/ 147580 h 2830117"/>
                <a:gd name="csX245" fmla="*/ 1888803 w 2938137"/>
                <a:gd name="csY245" fmla="*/ 149638 h 2830117"/>
                <a:gd name="csX246" fmla="*/ 1884688 w 2938137"/>
                <a:gd name="csY246" fmla="*/ 150947 h 2830117"/>
                <a:gd name="csX247" fmla="*/ 1879544 w 2938137"/>
                <a:gd name="csY247" fmla="*/ 152631 h 2830117"/>
                <a:gd name="csX248" fmla="*/ 1867760 w 2938137"/>
                <a:gd name="csY248" fmla="*/ 160206 h 2830117"/>
                <a:gd name="csX249" fmla="*/ 1851112 w 2938137"/>
                <a:gd name="csY249" fmla="*/ 167594 h 2830117"/>
                <a:gd name="csX250" fmla="*/ 1843257 w 2938137"/>
                <a:gd name="csY250" fmla="*/ 176853 h 2830117"/>
                <a:gd name="csX251" fmla="*/ 1829508 w 2938137"/>
                <a:gd name="csY251" fmla="*/ 181810 h 2830117"/>
                <a:gd name="csX252" fmla="*/ 1824646 w 2938137"/>
                <a:gd name="csY252" fmla="*/ 183493 h 2830117"/>
                <a:gd name="csX253" fmla="*/ 1812581 w 2938137"/>
                <a:gd name="csY253" fmla="*/ 187702 h 2830117"/>
                <a:gd name="csX254" fmla="*/ 1807904 w 2938137"/>
                <a:gd name="csY254" fmla="*/ 190788 h 2830117"/>
                <a:gd name="csX255" fmla="*/ 1802761 w 2938137"/>
                <a:gd name="csY255" fmla="*/ 193781 h 2830117"/>
                <a:gd name="csX256" fmla="*/ 1795279 w 2938137"/>
                <a:gd name="csY256" fmla="*/ 203507 h 2830117"/>
                <a:gd name="csX257" fmla="*/ 1786301 w 2938137"/>
                <a:gd name="csY257" fmla="*/ 207622 h 2830117"/>
                <a:gd name="csX258" fmla="*/ 1772553 w 2938137"/>
                <a:gd name="csY258" fmla="*/ 208745 h 2830117"/>
                <a:gd name="csX259" fmla="*/ 1766474 w 2938137"/>
                <a:gd name="csY259" fmla="*/ 209306 h 2830117"/>
                <a:gd name="csX260" fmla="*/ 1759459 w 2938137"/>
                <a:gd name="csY260" fmla="*/ 209960 h 2830117"/>
                <a:gd name="csX261" fmla="*/ 1751697 w 2938137"/>
                <a:gd name="csY261" fmla="*/ 210615 h 2830117"/>
                <a:gd name="csX262" fmla="*/ 1746366 w 2938137"/>
                <a:gd name="csY262" fmla="*/ 211270 h 2830117"/>
                <a:gd name="csX263" fmla="*/ 1742345 w 2938137"/>
                <a:gd name="csY263" fmla="*/ 205939 h 2830117"/>
                <a:gd name="csX264" fmla="*/ 1741503 w 2938137"/>
                <a:gd name="csY264" fmla="*/ 196774 h 2830117"/>
                <a:gd name="csX265" fmla="*/ 1733928 w 2938137"/>
                <a:gd name="csY265" fmla="*/ 196587 h 2830117"/>
                <a:gd name="csX266" fmla="*/ 1734395 w 2938137"/>
                <a:gd name="csY266" fmla="*/ 191630 h 2830117"/>
                <a:gd name="csX267" fmla="*/ 1737575 w 2938137"/>
                <a:gd name="csY267" fmla="*/ 186206 h 2830117"/>
                <a:gd name="csX268" fmla="*/ 1740007 w 2938137"/>
                <a:gd name="csY268" fmla="*/ 183213 h 2830117"/>
                <a:gd name="csX269" fmla="*/ 1740568 w 2938137"/>
                <a:gd name="csY269" fmla="*/ 182745 h 2830117"/>
                <a:gd name="csX270" fmla="*/ 1750949 w 2938137"/>
                <a:gd name="csY270" fmla="*/ 177321 h 2830117"/>
                <a:gd name="csX271" fmla="*/ 1755158 w 2938137"/>
                <a:gd name="csY271" fmla="*/ 173019 h 2830117"/>
                <a:gd name="csX272" fmla="*/ 1757589 w 2938137"/>
                <a:gd name="csY272" fmla="*/ 169558 h 2830117"/>
                <a:gd name="csX273" fmla="*/ 1762920 w 2938137"/>
                <a:gd name="csY273" fmla="*/ 162264 h 2830117"/>
                <a:gd name="csX274" fmla="*/ 1764135 w 2938137"/>
                <a:gd name="csY274" fmla="*/ 160112 h 2830117"/>
                <a:gd name="csX275" fmla="*/ 1757589 w 2938137"/>
                <a:gd name="csY275" fmla="*/ 150479 h 2830117"/>
                <a:gd name="csX276" fmla="*/ 1750762 w 2938137"/>
                <a:gd name="csY276" fmla="*/ 140847 h 2830117"/>
                <a:gd name="csX277" fmla="*/ 1744776 w 2938137"/>
                <a:gd name="csY277" fmla="*/ 132710 h 2830117"/>
                <a:gd name="csX278" fmla="*/ 1736078 w 2938137"/>
                <a:gd name="csY278" fmla="*/ 129062 h 2830117"/>
                <a:gd name="csX279" fmla="*/ 1728223 w 2938137"/>
                <a:gd name="csY279" fmla="*/ 120645 h 2830117"/>
                <a:gd name="csX280" fmla="*/ 1719993 w 2938137"/>
                <a:gd name="csY280" fmla="*/ 112228 h 2830117"/>
                <a:gd name="csX281" fmla="*/ 1712136 w 2938137"/>
                <a:gd name="csY281" fmla="*/ 108113 h 2830117"/>
                <a:gd name="csX282" fmla="*/ 1706058 w 2938137"/>
                <a:gd name="csY282" fmla="*/ 104933 h 2830117"/>
                <a:gd name="csX283" fmla="*/ 1695396 w 2938137"/>
                <a:gd name="csY283" fmla="*/ 107365 h 2830117"/>
                <a:gd name="csX284" fmla="*/ 1689036 w 2938137"/>
                <a:gd name="csY284" fmla="*/ 111761 h 2830117"/>
                <a:gd name="csX285" fmla="*/ 1686137 w 2938137"/>
                <a:gd name="csY285" fmla="*/ 113631 h 2830117"/>
                <a:gd name="csX286" fmla="*/ 1681741 w 2938137"/>
                <a:gd name="csY286" fmla="*/ 116718 h 2830117"/>
                <a:gd name="csX287" fmla="*/ 1681274 w 2938137"/>
                <a:gd name="csY287" fmla="*/ 117185 h 2830117"/>
                <a:gd name="csX288" fmla="*/ 1679309 w 2938137"/>
                <a:gd name="csY288" fmla="*/ 120739 h 2830117"/>
                <a:gd name="csX289" fmla="*/ 1673324 w 2938137"/>
                <a:gd name="csY289" fmla="*/ 133084 h 2830117"/>
                <a:gd name="csX290" fmla="*/ 1668367 w 2938137"/>
                <a:gd name="csY290" fmla="*/ 143652 h 2830117"/>
                <a:gd name="csX291" fmla="*/ 1667339 w 2938137"/>
                <a:gd name="csY291" fmla="*/ 144307 h 2830117"/>
                <a:gd name="csX292" fmla="*/ 1659015 w 2938137"/>
                <a:gd name="csY292" fmla="*/ 148516 h 2830117"/>
                <a:gd name="csX293" fmla="*/ 1647137 w 2938137"/>
                <a:gd name="csY293" fmla="*/ 154127 h 2830117"/>
                <a:gd name="csX294" fmla="*/ 1633016 w 2938137"/>
                <a:gd name="csY294" fmla="*/ 161702 h 2830117"/>
                <a:gd name="csX295" fmla="*/ 1621979 w 2938137"/>
                <a:gd name="csY295" fmla="*/ 167127 h 2830117"/>
                <a:gd name="csX296" fmla="*/ 1617771 w 2938137"/>
                <a:gd name="csY296" fmla="*/ 169278 h 2830117"/>
                <a:gd name="csX297" fmla="*/ 1610289 w 2938137"/>
                <a:gd name="csY297" fmla="*/ 173019 h 2830117"/>
                <a:gd name="csX298" fmla="*/ 1603836 w 2938137"/>
                <a:gd name="csY298" fmla="*/ 182184 h 2830117"/>
                <a:gd name="csX299" fmla="*/ 1598973 w 2938137"/>
                <a:gd name="csY299" fmla="*/ 188824 h 2830117"/>
                <a:gd name="csX300" fmla="*/ 1600656 w 2938137"/>
                <a:gd name="csY300" fmla="*/ 206594 h 2830117"/>
                <a:gd name="csX301" fmla="*/ 1598973 w 2938137"/>
                <a:gd name="csY301" fmla="*/ 218378 h 2830117"/>
                <a:gd name="csX302" fmla="*/ 1595325 w 2938137"/>
                <a:gd name="csY302" fmla="*/ 226608 h 2830117"/>
                <a:gd name="csX303" fmla="*/ 1593081 w 2938137"/>
                <a:gd name="csY303" fmla="*/ 234838 h 2830117"/>
                <a:gd name="csX304" fmla="*/ 1590837 w 2938137"/>
                <a:gd name="csY304" fmla="*/ 243722 h 2830117"/>
                <a:gd name="csX305" fmla="*/ 1584570 w 2938137"/>
                <a:gd name="csY305" fmla="*/ 250643 h 2830117"/>
                <a:gd name="csX306" fmla="*/ 1583355 w 2938137"/>
                <a:gd name="csY306" fmla="*/ 252046 h 2830117"/>
                <a:gd name="csX307" fmla="*/ 1581391 w 2938137"/>
                <a:gd name="csY307" fmla="*/ 254758 h 2830117"/>
                <a:gd name="csX308" fmla="*/ 1588872 w 2938137"/>
                <a:gd name="csY308" fmla="*/ 258499 h 2830117"/>
                <a:gd name="csX309" fmla="*/ 1589246 w 2938137"/>
                <a:gd name="csY309" fmla="*/ 258499 h 2830117"/>
                <a:gd name="csX310" fmla="*/ 1589527 w 2938137"/>
                <a:gd name="csY310" fmla="*/ 258686 h 2830117"/>
                <a:gd name="csX311" fmla="*/ 1589808 w 2938137"/>
                <a:gd name="csY311" fmla="*/ 258967 h 2830117"/>
                <a:gd name="csX312" fmla="*/ 1589153 w 2938137"/>
                <a:gd name="csY312" fmla="*/ 259902 h 2830117"/>
                <a:gd name="csX313" fmla="*/ 1588498 w 2938137"/>
                <a:gd name="csY313" fmla="*/ 260557 h 2830117"/>
                <a:gd name="csX314" fmla="*/ 1583355 w 2938137"/>
                <a:gd name="csY314" fmla="*/ 266636 h 2830117"/>
                <a:gd name="csX315" fmla="*/ 1576153 w 2938137"/>
                <a:gd name="csY315" fmla="*/ 274024 h 2830117"/>
                <a:gd name="csX316" fmla="*/ 1571477 w 2938137"/>
                <a:gd name="csY316" fmla="*/ 278981 h 2830117"/>
                <a:gd name="csX317" fmla="*/ 1567362 w 2938137"/>
                <a:gd name="csY317" fmla="*/ 283376 h 2830117"/>
                <a:gd name="csX318" fmla="*/ 1564463 w 2938137"/>
                <a:gd name="csY318" fmla="*/ 290110 h 2830117"/>
                <a:gd name="csX319" fmla="*/ 1552585 w 2938137"/>
                <a:gd name="csY319" fmla="*/ 293570 h 2830117"/>
                <a:gd name="csX320" fmla="*/ 1545291 w 2938137"/>
                <a:gd name="csY320" fmla="*/ 294693 h 2830117"/>
                <a:gd name="csX321" fmla="*/ 1542391 w 2938137"/>
                <a:gd name="csY321" fmla="*/ 294974 h 2830117"/>
                <a:gd name="csX322" fmla="*/ 1540895 w 2938137"/>
                <a:gd name="csY322" fmla="*/ 295441 h 2830117"/>
                <a:gd name="csX323" fmla="*/ 1540895 w 2938137"/>
                <a:gd name="csY323" fmla="*/ 294880 h 2830117"/>
                <a:gd name="csX324" fmla="*/ 1540334 w 2938137"/>
                <a:gd name="csY324" fmla="*/ 294880 h 2830117"/>
                <a:gd name="csX325" fmla="*/ 1539585 w 2938137"/>
                <a:gd name="csY325" fmla="*/ 295535 h 2830117"/>
                <a:gd name="csX326" fmla="*/ 1536032 w 2938137"/>
                <a:gd name="csY326" fmla="*/ 296376 h 2830117"/>
                <a:gd name="csX327" fmla="*/ 1528176 w 2938137"/>
                <a:gd name="csY327" fmla="*/ 298153 h 2830117"/>
                <a:gd name="csX328" fmla="*/ 1518262 w 2938137"/>
                <a:gd name="csY328" fmla="*/ 300398 h 2830117"/>
                <a:gd name="csX329" fmla="*/ 1514241 w 2938137"/>
                <a:gd name="csY329" fmla="*/ 304326 h 2830117"/>
                <a:gd name="csX330" fmla="*/ 1503860 w 2938137"/>
                <a:gd name="csY330" fmla="*/ 314520 h 2830117"/>
                <a:gd name="csX331" fmla="*/ 1496003 w 2938137"/>
                <a:gd name="csY331" fmla="*/ 315455 h 2830117"/>
                <a:gd name="csX332" fmla="*/ 1488615 w 2938137"/>
                <a:gd name="csY332" fmla="*/ 320693 h 2830117"/>
                <a:gd name="csX333" fmla="*/ 1483097 w 2938137"/>
                <a:gd name="csY333" fmla="*/ 325649 h 2830117"/>
                <a:gd name="csX334" fmla="*/ 1474867 w 2938137"/>
                <a:gd name="csY334" fmla="*/ 333412 h 2830117"/>
                <a:gd name="csX335" fmla="*/ 1469349 w 2938137"/>
                <a:gd name="csY335" fmla="*/ 338649 h 2830117"/>
                <a:gd name="csX336" fmla="*/ 1465421 w 2938137"/>
                <a:gd name="csY336" fmla="*/ 342203 h 2830117"/>
                <a:gd name="csX337" fmla="*/ 1456911 w 2938137"/>
                <a:gd name="csY337" fmla="*/ 345008 h 2830117"/>
                <a:gd name="csX338" fmla="*/ 1451954 w 2938137"/>
                <a:gd name="csY338" fmla="*/ 346598 h 2830117"/>
                <a:gd name="csX339" fmla="*/ 1449803 w 2938137"/>
                <a:gd name="csY339" fmla="*/ 355670 h 2830117"/>
                <a:gd name="csX340" fmla="*/ 1447465 w 2938137"/>
                <a:gd name="csY340" fmla="*/ 364836 h 2830117"/>
                <a:gd name="csX341" fmla="*/ 1447839 w 2938137"/>
                <a:gd name="csY341" fmla="*/ 367641 h 2830117"/>
                <a:gd name="csX342" fmla="*/ 1442040 w 2938137"/>
                <a:gd name="csY342" fmla="*/ 366425 h 2830117"/>
                <a:gd name="csX343" fmla="*/ 1436523 w 2938137"/>
                <a:gd name="csY343" fmla="*/ 365210 h 2830117"/>
                <a:gd name="csX344" fmla="*/ 1436523 w 2938137"/>
                <a:gd name="csY344" fmla="*/ 360066 h 2830117"/>
                <a:gd name="csX345" fmla="*/ 1436055 w 2938137"/>
                <a:gd name="csY345" fmla="*/ 358944 h 2830117"/>
                <a:gd name="csX346" fmla="*/ 1435400 w 2938137"/>
                <a:gd name="csY346" fmla="*/ 357728 h 2830117"/>
                <a:gd name="csX347" fmla="*/ 1434746 w 2938137"/>
                <a:gd name="csY347" fmla="*/ 357073 h 2830117"/>
                <a:gd name="csX348" fmla="*/ 1432408 w 2938137"/>
                <a:gd name="csY348" fmla="*/ 355670 h 2830117"/>
                <a:gd name="csX349" fmla="*/ 1429134 w 2938137"/>
                <a:gd name="csY349" fmla="*/ 353800 h 2830117"/>
                <a:gd name="csX350" fmla="*/ 1415573 w 2938137"/>
                <a:gd name="csY350" fmla="*/ 353052 h 2830117"/>
                <a:gd name="csX351" fmla="*/ 1412113 w 2938137"/>
                <a:gd name="csY351" fmla="*/ 351742 h 2830117"/>
                <a:gd name="csX352" fmla="*/ 1406127 w 2938137"/>
                <a:gd name="csY352" fmla="*/ 350994 h 2830117"/>
                <a:gd name="csX353" fmla="*/ 1402947 w 2938137"/>
                <a:gd name="csY353" fmla="*/ 350620 h 2830117"/>
                <a:gd name="csX354" fmla="*/ 1402760 w 2938137"/>
                <a:gd name="csY354" fmla="*/ 350246 h 2830117"/>
                <a:gd name="csX355" fmla="*/ 1398178 w 2938137"/>
                <a:gd name="csY355" fmla="*/ 342858 h 2830117"/>
                <a:gd name="csX356" fmla="*/ 1394624 w 2938137"/>
                <a:gd name="csY356" fmla="*/ 341735 h 2830117"/>
                <a:gd name="csX357" fmla="*/ 1384710 w 2938137"/>
                <a:gd name="csY357" fmla="*/ 340052 h 2830117"/>
                <a:gd name="csX358" fmla="*/ 1377135 w 2938137"/>
                <a:gd name="csY358" fmla="*/ 338368 h 2830117"/>
                <a:gd name="csX359" fmla="*/ 1370121 w 2938137"/>
                <a:gd name="csY359" fmla="*/ 336591 h 2830117"/>
                <a:gd name="csX360" fmla="*/ 1364042 w 2938137"/>
                <a:gd name="csY360" fmla="*/ 335282 h 2830117"/>
                <a:gd name="csX361" fmla="*/ 1329157 w 2938137"/>
                <a:gd name="csY361" fmla="*/ 326491 h 2830117"/>
                <a:gd name="csX362" fmla="*/ 1312604 w 2938137"/>
                <a:gd name="csY362" fmla="*/ 322376 h 2830117"/>
                <a:gd name="csX363" fmla="*/ 1290252 w 2938137"/>
                <a:gd name="csY363" fmla="*/ 318635 h 2830117"/>
                <a:gd name="csX364" fmla="*/ 1287352 w 2938137"/>
                <a:gd name="csY364" fmla="*/ 318261 h 2830117"/>
                <a:gd name="csX365" fmla="*/ 1278842 w 2938137"/>
                <a:gd name="csY365" fmla="*/ 316671 h 2830117"/>
                <a:gd name="csX366" fmla="*/ 1257892 w 2938137"/>
                <a:gd name="csY366" fmla="*/ 302081 h 2830117"/>
                <a:gd name="csX367" fmla="*/ 1238533 w 2938137"/>
                <a:gd name="csY367" fmla="*/ 296750 h 2830117"/>
                <a:gd name="csX368" fmla="*/ 1231612 w 2938137"/>
                <a:gd name="csY368" fmla="*/ 292168 h 2830117"/>
                <a:gd name="csX369" fmla="*/ 1224411 w 2938137"/>
                <a:gd name="csY369" fmla="*/ 291420 h 2830117"/>
                <a:gd name="csX370" fmla="*/ 1224130 w 2938137"/>
                <a:gd name="csY370" fmla="*/ 291607 h 2830117"/>
                <a:gd name="csX371" fmla="*/ 1223943 w 2938137"/>
                <a:gd name="csY371" fmla="*/ 291981 h 2830117"/>
                <a:gd name="csX372" fmla="*/ 1223476 w 2938137"/>
                <a:gd name="csY372" fmla="*/ 293290 h 2830117"/>
                <a:gd name="csX373" fmla="*/ 1223195 w 2938137"/>
                <a:gd name="csY373" fmla="*/ 293570 h 2830117"/>
                <a:gd name="csX374" fmla="*/ 1222728 w 2938137"/>
                <a:gd name="csY374" fmla="*/ 293570 h 2830117"/>
                <a:gd name="csX375" fmla="*/ 1222353 w 2938137"/>
                <a:gd name="csY375" fmla="*/ 293197 h 2830117"/>
                <a:gd name="csX376" fmla="*/ 1221886 w 2938137"/>
                <a:gd name="csY376" fmla="*/ 291887 h 2830117"/>
                <a:gd name="csX377" fmla="*/ 1221512 w 2938137"/>
                <a:gd name="csY377" fmla="*/ 291420 h 2830117"/>
                <a:gd name="csX378" fmla="*/ 1220483 w 2938137"/>
                <a:gd name="csY378" fmla="*/ 291045 h 2830117"/>
                <a:gd name="csX379" fmla="*/ 1220109 w 2938137"/>
                <a:gd name="csY379" fmla="*/ 290858 h 2830117"/>
                <a:gd name="csX380" fmla="*/ 1219735 w 2938137"/>
                <a:gd name="csY380" fmla="*/ 290297 h 2830117"/>
                <a:gd name="csX381" fmla="*/ 1218987 w 2938137"/>
                <a:gd name="csY381" fmla="*/ 289923 h 2830117"/>
                <a:gd name="csX382" fmla="*/ 1218612 w 2938137"/>
                <a:gd name="csY382" fmla="*/ 289923 h 2830117"/>
                <a:gd name="csX383" fmla="*/ 1218332 w 2938137"/>
                <a:gd name="csY383" fmla="*/ 290110 h 2830117"/>
                <a:gd name="csX384" fmla="*/ 1217958 w 2938137"/>
                <a:gd name="csY384" fmla="*/ 290297 h 2830117"/>
                <a:gd name="csX385" fmla="*/ 1217958 w 2938137"/>
                <a:gd name="csY385" fmla="*/ 289923 h 2830117"/>
                <a:gd name="csX386" fmla="*/ 1217584 w 2938137"/>
                <a:gd name="csY386" fmla="*/ 289736 h 2830117"/>
                <a:gd name="csX387" fmla="*/ 1217397 w 2938137"/>
                <a:gd name="csY387" fmla="*/ 289549 h 2830117"/>
                <a:gd name="csX388" fmla="*/ 1217210 w 2938137"/>
                <a:gd name="csY388" fmla="*/ 289081 h 2830117"/>
                <a:gd name="csX389" fmla="*/ 1216835 w 2938137"/>
                <a:gd name="csY389" fmla="*/ 288801 h 2830117"/>
                <a:gd name="csX390" fmla="*/ 1216555 w 2938137"/>
                <a:gd name="csY390" fmla="*/ 288427 h 2830117"/>
                <a:gd name="csX391" fmla="*/ 1216087 w 2938137"/>
                <a:gd name="csY391" fmla="*/ 288146 h 2830117"/>
                <a:gd name="csX392" fmla="*/ 1215807 w 2938137"/>
                <a:gd name="csY392" fmla="*/ 287772 h 2830117"/>
                <a:gd name="csX393" fmla="*/ 1215807 w 2938137"/>
                <a:gd name="csY393" fmla="*/ 287585 h 2830117"/>
                <a:gd name="csX394" fmla="*/ 1216461 w 2938137"/>
                <a:gd name="csY394" fmla="*/ 287305 h 2830117"/>
                <a:gd name="csX395" fmla="*/ 1216649 w 2938137"/>
                <a:gd name="csY395" fmla="*/ 287117 h 2830117"/>
                <a:gd name="csX396" fmla="*/ 1216649 w 2938137"/>
                <a:gd name="csY396" fmla="*/ 286837 h 2830117"/>
                <a:gd name="csX397" fmla="*/ 1216461 w 2938137"/>
                <a:gd name="csY397" fmla="*/ 286650 h 2830117"/>
                <a:gd name="csX398" fmla="*/ 1215526 w 2938137"/>
                <a:gd name="csY398" fmla="*/ 286369 h 2830117"/>
                <a:gd name="csX399" fmla="*/ 1214217 w 2938137"/>
                <a:gd name="csY399" fmla="*/ 284873 h 2830117"/>
                <a:gd name="csX400" fmla="*/ 1213843 w 2938137"/>
                <a:gd name="csY400" fmla="*/ 284405 h 2830117"/>
                <a:gd name="csX401" fmla="*/ 1213469 w 2938137"/>
                <a:gd name="csY401" fmla="*/ 284405 h 2830117"/>
                <a:gd name="csX402" fmla="*/ 1213095 w 2938137"/>
                <a:gd name="csY402" fmla="*/ 284405 h 2830117"/>
                <a:gd name="csX403" fmla="*/ 1212720 w 2938137"/>
                <a:gd name="csY403" fmla="*/ 284405 h 2830117"/>
                <a:gd name="csX404" fmla="*/ 1212627 w 2938137"/>
                <a:gd name="csY404" fmla="*/ 283938 h 2830117"/>
                <a:gd name="csX405" fmla="*/ 1212814 w 2938137"/>
                <a:gd name="csY405" fmla="*/ 283470 h 2830117"/>
                <a:gd name="csX406" fmla="*/ 1212814 w 2938137"/>
                <a:gd name="csY406" fmla="*/ 283189 h 2830117"/>
                <a:gd name="csX407" fmla="*/ 1212347 w 2938137"/>
                <a:gd name="csY407" fmla="*/ 282722 h 2830117"/>
                <a:gd name="csX408" fmla="*/ 1211318 w 2938137"/>
                <a:gd name="csY408" fmla="*/ 282067 h 2830117"/>
                <a:gd name="csX409" fmla="*/ 1210756 w 2938137"/>
                <a:gd name="csY409" fmla="*/ 282067 h 2830117"/>
                <a:gd name="csX410" fmla="*/ 1210008 w 2938137"/>
                <a:gd name="csY410" fmla="*/ 282067 h 2830117"/>
                <a:gd name="csX411" fmla="*/ 1209166 w 2938137"/>
                <a:gd name="csY411" fmla="*/ 281880 h 2830117"/>
                <a:gd name="csX412" fmla="*/ 1208512 w 2938137"/>
                <a:gd name="csY412" fmla="*/ 281880 h 2830117"/>
                <a:gd name="csX413" fmla="*/ 1207764 w 2938137"/>
                <a:gd name="csY413" fmla="*/ 281599 h 2830117"/>
                <a:gd name="csX414" fmla="*/ 1206735 w 2938137"/>
                <a:gd name="csY414" fmla="*/ 281974 h 2830117"/>
                <a:gd name="csX415" fmla="*/ 1206080 w 2938137"/>
                <a:gd name="csY415" fmla="*/ 281787 h 2830117"/>
                <a:gd name="csX416" fmla="*/ 1205519 w 2938137"/>
                <a:gd name="csY416" fmla="*/ 281787 h 2830117"/>
                <a:gd name="csX417" fmla="*/ 1204771 w 2938137"/>
                <a:gd name="csY417" fmla="*/ 282067 h 2830117"/>
                <a:gd name="csX418" fmla="*/ 1204397 w 2938137"/>
                <a:gd name="csY418" fmla="*/ 281787 h 2830117"/>
                <a:gd name="csX419" fmla="*/ 1204116 w 2938137"/>
                <a:gd name="csY419" fmla="*/ 281412 h 2830117"/>
                <a:gd name="csX420" fmla="*/ 1204116 w 2938137"/>
                <a:gd name="csY420" fmla="*/ 280945 h 2830117"/>
                <a:gd name="csX421" fmla="*/ 1204490 w 2938137"/>
                <a:gd name="csY421" fmla="*/ 280290 h 2830117"/>
                <a:gd name="csX422" fmla="*/ 1204490 w 2938137"/>
                <a:gd name="csY422" fmla="*/ 279822 h 2830117"/>
                <a:gd name="csX423" fmla="*/ 1204023 w 2938137"/>
                <a:gd name="csY423" fmla="*/ 279729 h 2830117"/>
                <a:gd name="csX424" fmla="*/ 1203555 w 2938137"/>
                <a:gd name="csY424" fmla="*/ 279729 h 2830117"/>
                <a:gd name="csX425" fmla="*/ 1203181 w 2938137"/>
                <a:gd name="csY425" fmla="*/ 280103 h 2830117"/>
                <a:gd name="csX426" fmla="*/ 1202901 w 2938137"/>
                <a:gd name="csY426" fmla="*/ 280664 h 2830117"/>
                <a:gd name="csX427" fmla="*/ 1202620 w 2938137"/>
                <a:gd name="csY427" fmla="*/ 281880 h 2830117"/>
                <a:gd name="csX428" fmla="*/ 1202339 w 2938137"/>
                <a:gd name="csY428" fmla="*/ 281880 h 2830117"/>
                <a:gd name="csX429" fmla="*/ 1201965 w 2938137"/>
                <a:gd name="csY429" fmla="*/ 281880 h 2830117"/>
                <a:gd name="csX430" fmla="*/ 1200562 w 2938137"/>
                <a:gd name="csY430" fmla="*/ 280945 h 2830117"/>
                <a:gd name="csX431" fmla="*/ 1196447 w 2938137"/>
                <a:gd name="csY431" fmla="*/ 286556 h 2830117"/>
                <a:gd name="csX432" fmla="*/ 1179333 w 2938137"/>
                <a:gd name="csY432" fmla="*/ 291887 h 2830117"/>
                <a:gd name="csX433" fmla="*/ 1166146 w 2938137"/>
                <a:gd name="csY433" fmla="*/ 296096 h 2830117"/>
                <a:gd name="csX434" fmla="*/ 1153052 w 2938137"/>
                <a:gd name="csY434" fmla="*/ 300211 h 2830117"/>
                <a:gd name="csX435" fmla="*/ 1139772 w 2938137"/>
                <a:gd name="csY435" fmla="*/ 304326 h 2830117"/>
                <a:gd name="csX436" fmla="*/ 1126305 w 2938137"/>
                <a:gd name="csY436" fmla="*/ 308160 h 2830117"/>
                <a:gd name="csX437" fmla="*/ 1111528 w 2938137"/>
                <a:gd name="csY437" fmla="*/ 295347 h 2830117"/>
                <a:gd name="csX438" fmla="*/ 1100960 w 2938137"/>
                <a:gd name="csY438" fmla="*/ 286556 h 2830117"/>
                <a:gd name="csX439" fmla="*/ 1090204 w 2938137"/>
                <a:gd name="csY439" fmla="*/ 277578 h 2830117"/>
                <a:gd name="csX440" fmla="*/ 1079637 w 2938137"/>
                <a:gd name="csY440" fmla="*/ 268600 h 2830117"/>
                <a:gd name="csX441" fmla="*/ 1069255 w 2938137"/>
                <a:gd name="csY441" fmla="*/ 259622 h 2830117"/>
                <a:gd name="csX442" fmla="*/ 1058687 w 2938137"/>
                <a:gd name="csY442" fmla="*/ 250363 h 2830117"/>
                <a:gd name="csX443" fmla="*/ 1048119 w 2938137"/>
                <a:gd name="csY443" fmla="*/ 241197 h 2830117"/>
                <a:gd name="csX444" fmla="*/ 1037644 w 2938137"/>
                <a:gd name="csY444" fmla="*/ 232126 h 2830117"/>
                <a:gd name="csX445" fmla="*/ 1044378 w 2938137"/>
                <a:gd name="csY445" fmla="*/ 216413 h 2830117"/>
                <a:gd name="csX446" fmla="*/ 1054291 w 2938137"/>
                <a:gd name="csY446" fmla="*/ 192659 h 2830117"/>
                <a:gd name="csX447" fmla="*/ 1062428 w 2938137"/>
                <a:gd name="csY447" fmla="*/ 173580 h 2830117"/>
                <a:gd name="csX448" fmla="*/ 1069255 w 2938137"/>
                <a:gd name="csY448" fmla="*/ 156933 h 2830117"/>
                <a:gd name="csX449" fmla="*/ 1079917 w 2938137"/>
                <a:gd name="csY449" fmla="*/ 142062 h 2830117"/>
                <a:gd name="csX450" fmla="*/ 1082910 w 2938137"/>
                <a:gd name="csY450" fmla="*/ 130933 h 2830117"/>
                <a:gd name="csX451" fmla="*/ 1082910 w 2938137"/>
                <a:gd name="csY451" fmla="*/ 130559 h 2830117"/>
                <a:gd name="csX452" fmla="*/ 1082910 w 2938137"/>
                <a:gd name="csY452" fmla="*/ 122609 h 2830117"/>
                <a:gd name="csX453" fmla="*/ 1085435 w 2938137"/>
                <a:gd name="csY453" fmla="*/ 119523 h 2830117"/>
                <a:gd name="csX454" fmla="*/ 1094600 w 2938137"/>
                <a:gd name="csY454" fmla="*/ 115782 h 2830117"/>
                <a:gd name="csX455" fmla="*/ 1095068 w 2938137"/>
                <a:gd name="csY455" fmla="*/ 115595 h 2830117"/>
                <a:gd name="csX456" fmla="*/ 1095535 w 2938137"/>
                <a:gd name="csY456" fmla="*/ 115221 h 2830117"/>
                <a:gd name="csX457" fmla="*/ 1092730 w 2938137"/>
                <a:gd name="csY457" fmla="*/ 109890 h 2830117"/>
                <a:gd name="csX458" fmla="*/ 1092449 w 2938137"/>
                <a:gd name="csY458" fmla="*/ 109516 h 2830117"/>
                <a:gd name="csX459" fmla="*/ 1090392 w 2938137"/>
                <a:gd name="csY459" fmla="*/ 105869 h 2830117"/>
                <a:gd name="csX460" fmla="*/ 1090204 w 2938137"/>
                <a:gd name="csY460" fmla="*/ 105308 h 2830117"/>
                <a:gd name="csX461" fmla="*/ 1089550 w 2938137"/>
                <a:gd name="csY461" fmla="*/ 101099 h 2830117"/>
                <a:gd name="csX462" fmla="*/ 1087679 w 2938137"/>
                <a:gd name="csY462" fmla="*/ 98200 h 2830117"/>
                <a:gd name="csX463" fmla="*/ 1087025 w 2938137"/>
                <a:gd name="csY463" fmla="*/ 97919 h 2830117"/>
                <a:gd name="csX464" fmla="*/ 1085061 w 2938137"/>
                <a:gd name="csY464" fmla="*/ 95768 h 2830117"/>
                <a:gd name="csX465" fmla="*/ 1083845 w 2938137"/>
                <a:gd name="csY465" fmla="*/ 93524 h 2830117"/>
                <a:gd name="csX466" fmla="*/ 1083471 w 2938137"/>
                <a:gd name="csY466" fmla="*/ 87351 h 2830117"/>
                <a:gd name="csX467" fmla="*/ 1079917 w 2938137"/>
                <a:gd name="csY467" fmla="*/ 78560 h 2830117"/>
                <a:gd name="csX468" fmla="*/ 1071219 w 2938137"/>
                <a:gd name="csY468" fmla="*/ 64064 h 2830117"/>
                <a:gd name="csX469" fmla="*/ 1065421 w 2938137"/>
                <a:gd name="csY469" fmla="*/ 65280 h 2830117"/>
                <a:gd name="csX470" fmla="*/ 1049241 w 2938137"/>
                <a:gd name="csY470" fmla="*/ 76502 h 2830117"/>
                <a:gd name="csX471" fmla="*/ 1028479 w 2938137"/>
                <a:gd name="csY471" fmla="*/ 94178 h 2830117"/>
                <a:gd name="csX472" fmla="*/ 1019220 w 2938137"/>
                <a:gd name="csY472" fmla="*/ 96423 h 2830117"/>
                <a:gd name="csX473" fmla="*/ 1011458 w 2938137"/>
                <a:gd name="csY473" fmla="*/ 87164 h 2830117"/>
                <a:gd name="csX474" fmla="*/ 1008652 w 2938137"/>
                <a:gd name="csY474" fmla="*/ 81740 h 2830117"/>
                <a:gd name="csX475" fmla="*/ 1007810 w 2938137"/>
                <a:gd name="csY475" fmla="*/ 77251 h 2830117"/>
                <a:gd name="csX476" fmla="*/ 977602 w 2938137"/>
                <a:gd name="csY476" fmla="*/ 90624 h 2830117"/>
                <a:gd name="csX477" fmla="*/ 961516 w 2938137"/>
                <a:gd name="csY477" fmla="*/ 85200 h 2830117"/>
                <a:gd name="csX478" fmla="*/ 962825 w 2938137"/>
                <a:gd name="csY478" fmla="*/ 82488 h 2830117"/>
                <a:gd name="csX479" fmla="*/ 964415 w 2938137"/>
                <a:gd name="csY479" fmla="*/ 78373 h 2830117"/>
                <a:gd name="csX480" fmla="*/ 963667 w 2938137"/>
                <a:gd name="csY480" fmla="*/ 76689 h 2830117"/>
                <a:gd name="csX481" fmla="*/ 959459 w 2938137"/>
                <a:gd name="csY481" fmla="*/ 66308 h 2830117"/>
                <a:gd name="csX482" fmla="*/ 951509 w 2938137"/>
                <a:gd name="csY482" fmla="*/ 75193 h 2830117"/>
                <a:gd name="csX483" fmla="*/ 948142 w 2938137"/>
                <a:gd name="csY483" fmla="*/ 68927 h 2830117"/>
                <a:gd name="csX484" fmla="*/ 948329 w 2938137"/>
                <a:gd name="csY484" fmla="*/ 63783 h 2830117"/>
                <a:gd name="csX485" fmla="*/ 950480 w 2938137"/>
                <a:gd name="csY485" fmla="*/ 58452 h 2830117"/>
                <a:gd name="csX486" fmla="*/ 951790 w 2938137"/>
                <a:gd name="csY486" fmla="*/ 49287 h 2830117"/>
                <a:gd name="csX487" fmla="*/ 951790 w 2938137"/>
                <a:gd name="csY487" fmla="*/ 38812 h 2830117"/>
                <a:gd name="csX488" fmla="*/ 942624 w 2938137"/>
                <a:gd name="csY488" fmla="*/ 38438 h 2830117"/>
                <a:gd name="csX489" fmla="*/ 933833 w 2938137"/>
                <a:gd name="csY489" fmla="*/ 38812 h 2830117"/>
                <a:gd name="csX490" fmla="*/ 929811 w 2938137"/>
                <a:gd name="csY490" fmla="*/ 37316 h 2830117"/>
                <a:gd name="csX491" fmla="*/ 929344 w 2938137"/>
                <a:gd name="csY491" fmla="*/ 40309 h 2830117"/>
                <a:gd name="csX492" fmla="*/ 926725 w 2938137"/>
                <a:gd name="csY492" fmla="*/ 43582 h 2830117"/>
                <a:gd name="csX493" fmla="*/ 925229 w 2938137"/>
                <a:gd name="csY493" fmla="*/ 46294 h 2830117"/>
                <a:gd name="csX494" fmla="*/ 927380 w 2938137"/>
                <a:gd name="csY494" fmla="*/ 51812 h 2830117"/>
                <a:gd name="csX495" fmla="*/ 930466 w 2938137"/>
                <a:gd name="csY495" fmla="*/ 54711 h 2830117"/>
                <a:gd name="csX496" fmla="*/ 931869 w 2938137"/>
                <a:gd name="csY496" fmla="*/ 57330 h 2830117"/>
                <a:gd name="csX497" fmla="*/ 933646 w 2938137"/>
                <a:gd name="csY497" fmla="*/ 58920 h 2830117"/>
                <a:gd name="csX498" fmla="*/ 934862 w 2938137"/>
                <a:gd name="csY498" fmla="*/ 62661 h 2830117"/>
                <a:gd name="csX499" fmla="*/ 934394 w 2938137"/>
                <a:gd name="csY499" fmla="*/ 70330 h 2830117"/>
                <a:gd name="csX500" fmla="*/ 934394 w 2938137"/>
                <a:gd name="csY500" fmla="*/ 77157 h 2830117"/>
                <a:gd name="csX501" fmla="*/ 936919 w 2938137"/>
                <a:gd name="csY501" fmla="*/ 81646 h 2830117"/>
                <a:gd name="csX502" fmla="*/ 938977 w 2938137"/>
                <a:gd name="csY502" fmla="*/ 85855 h 2830117"/>
                <a:gd name="csX503" fmla="*/ 941128 w 2938137"/>
                <a:gd name="csY503" fmla="*/ 90250 h 2830117"/>
                <a:gd name="csX504" fmla="*/ 942063 w 2938137"/>
                <a:gd name="csY504" fmla="*/ 97171 h 2830117"/>
                <a:gd name="csX505" fmla="*/ 942998 w 2938137"/>
                <a:gd name="csY505" fmla="*/ 99041 h 2830117"/>
                <a:gd name="csX506" fmla="*/ 945336 w 2938137"/>
                <a:gd name="csY506" fmla="*/ 104185 h 2830117"/>
                <a:gd name="csX507" fmla="*/ 947862 w 2938137"/>
                <a:gd name="csY507" fmla="*/ 107178 h 2830117"/>
                <a:gd name="csX508" fmla="*/ 948423 w 2938137"/>
                <a:gd name="csY508" fmla="*/ 112696 h 2830117"/>
                <a:gd name="csX509" fmla="*/ 946552 w 2938137"/>
                <a:gd name="csY509" fmla="*/ 118214 h 2830117"/>
                <a:gd name="csX510" fmla="*/ 943373 w 2938137"/>
                <a:gd name="csY510" fmla="*/ 121394 h 2830117"/>
                <a:gd name="csX511" fmla="*/ 939257 w 2938137"/>
                <a:gd name="csY511" fmla="*/ 123825 h 2830117"/>
                <a:gd name="csX512" fmla="*/ 935423 w 2938137"/>
                <a:gd name="csY512" fmla="*/ 125602 h 2830117"/>
                <a:gd name="csX513" fmla="*/ 932243 w 2938137"/>
                <a:gd name="csY513" fmla="*/ 127753 h 2830117"/>
                <a:gd name="csX514" fmla="*/ 929905 w 2938137"/>
                <a:gd name="csY514" fmla="*/ 129343 h 2830117"/>
                <a:gd name="csX515" fmla="*/ 927661 w 2938137"/>
                <a:gd name="csY515" fmla="*/ 131027 h 2830117"/>
                <a:gd name="csX516" fmla="*/ 922704 w 2938137"/>
                <a:gd name="csY516" fmla="*/ 133178 h 2830117"/>
                <a:gd name="csX517" fmla="*/ 917747 w 2938137"/>
                <a:gd name="csY517" fmla="*/ 135983 h 2830117"/>
                <a:gd name="csX518" fmla="*/ 915783 w 2938137"/>
                <a:gd name="csY518" fmla="*/ 138134 h 2830117"/>
                <a:gd name="csX519" fmla="*/ 912323 w 2938137"/>
                <a:gd name="csY519" fmla="*/ 144868 h 2830117"/>
                <a:gd name="csX520" fmla="*/ 909891 w 2938137"/>
                <a:gd name="csY520" fmla="*/ 149638 h 2830117"/>
                <a:gd name="csX521" fmla="*/ 908769 w 2938137"/>
                <a:gd name="csY521" fmla="*/ 151228 h 2830117"/>
                <a:gd name="csX522" fmla="*/ 906618 w 2938137"/>
                <a:gd name="csY522" fmla="*/ 155343 h 2830117"/>
                <a:gd name="csX523" fmla="*/ 904373 w 2938137"/>
                <a:gd name="csY523" fmla="*/ 158429 h 2830117"/>
                <a:gd name="csX524" fmla="*/ 902129 w 2938137"/>
                <a:gd name="csY524" fmla="*/ 160112 h 2830117"/>
                <a:gd name="csX525" fmla="*/ 894834 w 2938137"/>
                <a:gd name="csY525" fmla="*/ 164602 h 2830117"/>
                <a:gd name="csX526" fmla="*/ 893431 w 2938137"/>
                <a:gd name="csY526" fmla="*/ 166191 h 2830117"/>
                <a:gd name="csX527" fmla="*/ 891093 w 2938137"/>
                <a:gd name="csY527" fmla="*/ 168062 h 2830117"/>
                <a:gd name="csX528" fmla="*/ 888848 w 2938137"/>
                <a:gd name="csY528" fmla="*/ 170494 h 2830117"/>
                <a:gd name="csX529" fmla="*/ 886417 w 2938137"/>
                <a:gd name="csY529" fmla="*/ 173206 h 2830117"/>
                <a:gd name="csX530" fmla="*/ 884733 w 2938137"/>
                <a:gd name="csY530" fmla="*/ 174796 h 2830117"/>
                <a:gd name="csX531" fmla="*/ 882395 w 2938137"/>
                <a:gd name="csY531" fmla="*/ 176760 h 2830117"/>
                <a:gd name="csX532" fmla="*/ 880244 w 2938137"/>
                <a:gd name="csY532" fmla="*/ 179191 h 2830117"/>
                <a:gd name="csX533" fmla="*/ 878187 w 2938137"/>
                <a:gd name="csY533" fmla="*/ 181623 h 2830117"/>
                <a:gd name="csX534" fmla="*/ 875942 w 2938137"/>
                <a:gd name="csY534" fmla="*/ 182839 h 2830117"/>
                <a:gd name="csX535" fmla="*/ 871827 w 2938137"/>
                <a:gd name="csY535" fmla="*/ 183774 h 2830117"/>
                <a:gd name="csX536" fmla="*/ 868928 w 2938137"/>
                <a:gd name="csY536" fmla="*/ 183587 h 2830117"/>
                <a:gd name="csX537" fmla="*/ 864719 w 2938137"/>
                <a:gd name="csY537" fmla="*/ 180875 h 2830117"/>
                <a:gd name="csX538" fmla="*/ 862381 w 2938137"/>
                <a:gd name="csY538" fmla="*/ 180500 h 2830117"/>
                <a:gd name="csX539" fmla="*/ 862287 w 2938137"/>
                <a:gd name="csY539" fmla="*/ 180500 h 2830117"/>
                <a:gd name="csX540" fmla="*/ 857892 w 2938137"/>
                <a:gd name="csY540" fmla="*/ 177975 h 2830117"/>
                <a:gd name="csX541" fmla="*/ 855460 w 2938137"/>
                <a:gd name="csY541" fmla="*/ 175731 h 2830117"/>
                <a:gd name="csX542" fmla="*/ 852187 w 2938137"/>
                <a:gd name="csY542" fmla="*/ 172270 h 2830117"/>
                <a:gd name="csX543" fmla="*/ 850129 w 2938137"/>
                <a:gd name="csY543" fmla="*/ 169371 h 2830117"/>
                <a:gd name="csX544" fmla="*/ 848914 w 2938137"/>
                <a:gd name="csY544" fmla="*/ 166191 h 2830117"/>
                <a:gd name="csX545" fmla="*/ 846669 w 2938137"/>
                <a:gd name="csY545" fmla="*/ 164040 h 2830117"/>
                <a:gd name="csX546" fmla="*/ 844986 w 2938137"/>
                <a:gd name="csY546" fmla="*/ 162918 h 2830117"/>
                <a:gd name="csX547" fmla="*/ 839655 w 2938137"/>
                <a:gd name="csY547" fmla="*/ 160299 h 2830117"/>
                <a:gd name="csX548" fmla="*/ 834324 w 2938137"/>
                <a:gd name="csY548" fmla="*/ 158148 h 2830117"/>
                <a:gd name="csX549" fmla="*/ 830770 w 2938137"/>
                <a:gd name="csY549" fmla="*/ 156558 h 2830117"/>
                <a:gd name="csX550" fmla="*/ 828151 w 2938137"/>
                <a:gd name="csY550" fmla="*/ 154875 h 2830117"/>
                <a:gd name="csX551" fmla="*/ 825720 w 2938137"/>
                <a:gd name="csY551" fmla="*/ 152443 h 2830117"/>
                <a:gd name="csX552" fmla="*/ 824317 w 2938137"/>
                <a:gd name="csY552" fmla="*/ 151602 h 2830117"/>
                <a:gd name="csX553" fmla="*/ 821792 w 2938137"/>
                <a:gd name="csY553" fmla="*/ 150947 h 2830117"/>
                <a:gd name="csX554" fmla="*/ 816741 w 2938137"/>
                <a:gd name="csY554" fmla="*/ 145055 h 2830117"/>
                <a:gd name="csX555" fmla="*/ 812533 w 2938137"/>
                <a:gd name="csY555" fmla="*/ 138134 h 2830117"/>
                <a:gd name="csX556" fmla="*/ 810476 w 2938137"/>
                <a:gd name="csY556" fmla="*/ 133084 h 2830117"/>
                <a:gd name="csX557" fmla="*/ 810476 w 2938137"/>
                <a:gd name="csY557" fmla="*/ 131401 h 2830117"/>
                <a:gd name="csX558" fmla="*/ 808044 w 2938137"/>
                <a:gd name="csY558" fmla="*/ 125789 h 2830117"/>
                <a:gd name="csX559" fmla="*/ 803555 w 2938137"/>
                <a:gd name="csY559" fmla="*/ 118775 h 2830117"/>
                <a:gd name="csX560" fmla="*/ 798037 w 2938137"/>
                <a:gd name="csY560" fmla="*/ 111199 h 2830117"/>
                <a:gd name="csX561" fmla="*/ 794763 w 2938137"/>
                <a:gd name="csY561" fmla="*/ 106149 h 2830117"/>
                <a:gd name="csX562" fmla="*/ 791303 w 2938137"/>
                <a:gd name="csY562" fmla="*/ 92775 h 2830117"/>
                <a:gd name="csX563" fmla="*/ 788404 w 2938137"/>
                <a:gd name="csY563" fmla="*/ 88286 h 2830117"/>
                <a:gd name="csX564" fmla="*/ 779893 w 2938137"/>
                <a:gd name="csY564" fmla="*/ 82207 h 2830117"/>
                <a:gd name="csX565" fmla="*/ 774562 w 2938137"/>
                <a:gd name="csY565" fmla="*/ 77251 h 2830117"/>
                <a:gd name="csX566" fmla="*/ 769793 w 2938137"/>
                <a:gd name="csY566" fmla="*/ 72855 h 2830117"/>
                <a:gd name="csX567" fmla="*/ 765117 w 2938137"/>
                <a:gd name="csY567" fmla="*/ 70423 h 2830117"/>
                <a:gd name="csX568" fmla="*/ 756419 w 2938137"/>
                <a:gd name="csY568" fmla="*/ 69301 h 2830117"/>
                <a:gd name="csX569" fmla="*/ 750340 w 2938137"/>
                <a:gd name="csY569" fmla="*/ 68740 h 2830117"/>
                <a:gd name="csX570" fmla="*/ 746225 w 2938137"/>
                <a:gd name="csY570" fmla="*/ 68740 h 2830117"/>
                <a:gd name="csX571" fmla="*/ 737808 w 2938137"/>
                <a:gd name="csY571" fmla="*/ 68085 h 2830117"/>
                <a:gd name="csX572" fmla="*/ 730419 w 2938137"/>
                <a:gd name="csY572" fmla="*/ 67524 h 2830117"/>
                <a:gd name="csX573" fmla="*/ 723686 w 2938137"/>
                <a:gd name="csY573" fmla="*/ 64812 h 2830117"/>
                <a:gd name="csX574" fmla="*/ 717887 w 2938137"/>
                <a:gd name="csY574" fmla="*/ 64064 h 2830117"/>
                <a:gd name="csX575" fmla="*/ 712650 w 2938137"/>
                <a:gd name="csY575" fmla="*/ 65467 h 2830117"/>
                <a:gd name="csX576" fmla="*/ 706477 w 2938137"/>
                <a:gd name="csY576" fmla="*/ 65467 h 2830117"/>
                <a:gd name="csX577" fmla="*/ 699182 w 2938137"/>
                <a:gd name="csY577" fmla="*/ 63409 h 2830117"/>
                <a:gd name="csX578" fmla="*/ 694039 w 2938137"/>
                <a:gd name="csY578" fmla="*/ 62474 h 2830117"/>
                <a:gd name="csX579" fmla="*/ 686650 w 2938137"/>
                <a:gd name="csY579" fmla="*/ 60790 h 2830117"/>
                <a:gd name="csX580" fmla="*/ 680852 w 2938137"/>
                <a:gd name="csY580" fmla="*/ 59107 h 2830117"/>
                <a:gd name="csX581" fmla="*/ 675708 w 2938137"/>
                <a:gd name="csY581" fmla="*/ 53776 h 2830117"/>
                <a:gd name="csX582" fmla="*/ 670377 w 2938137"/>
                <a:gd name="csY582" fmla="*/ 46575 h 2830117"/>
                <a:gd name="csX583" fmla="*/ 667291 w 2938137"/>
                <a:gd name="csY583" fmla="*/ 41337 h 2830117"/>
                <a:gd name="csX584" fmla="*/ 663269 w 2938137"/>
                <a:gd name="csY584" fmla="*/ 35446 h 2830117"/>
                <a:gd name="csX585" fmla="*/ 656723 w 2938137"/>
                <a:gd name="csY585" fmla="*/ 29834 h 2830117"/>
                <a:gd name="csX586" fmla="*/ 650363 w 2938137"/>
                <a:gd name="csY586" fmla="*/ 25438 h 2830117"/>
                <a:gd name="csX587" fmla="*/ 644191 w 2938137"/>
                <a:gd name="csY587" fmla="*/ 21604 h 2830117"/>
                <a:gd name="csX588" fmla="*/ 641946 w 2938137"/>
                <a:gd name="csY588" fmla="*/ 21230 h 2830117"/>
                <a:gd name="csX589" fmla="*/ 639701 w 2938137"/>
                <a:gd name="csY589" fmla="*/ 21791 h 2830117"/>
                <a:gd name="csX590" fmla="*/ 636334 w 2938137"/>
                <a:gd name="csY590" fmla="*/ 18611 h 2830117"/>
                <a:gd name="csX591" fmla="*/ 633622 w 2938137"/>
                <a:gd name="csY591" fmla="*/ 13654 h 2830117"/>
                <a:gd name="csX592" fmla="*/ 627917 w 2938137"/>
                <a:gd name="csY592" fmla="*/ 9352 h 2830117"/>
                <a:gd name="csX593" fmla="*/ 620903 w 2938137"/>
                <a:gd name="csY593" fmla="*/ 5705 h 2830117"/>
                <a:gd name="csX594" fmla="*/ 612299 w 2938137"/>
                <a:gd name="csY594" fmla="*/ 1496 h 2830117"/>
                <a:gd name="csX595" fmla="*/ 606594 w 2938137"/>
                <a:gd name="csY595" fmla="*/ 0 h 2830117"/>
                <a:gd name="csX596" fmla="*/ 603601 w 2938137"/>
                <a:gd name="csY596" fmla="*/ 4302 h 2830117"/>
                <a:gd name="csX597" fmla="*/ 599580 w 2938137"/>
                <a:gd name="csY597" fmla="*/ 19079 h 2830117"/>
                <a:gd name="csX598" fmla="*/ 574235 w 2938137"/>
                <a:gd name="csY598" fmla="*/ 15057 h 2830117"/>
                <a:gd name="csX599" fmla="*/ 566940 w 2938137"/>
                <a:gd name="csY599" fmla="*/ 16367 h 2830117"/>
                <a:gd name="csX600" fmla="*/ 564696 w 2938137"/>
                <a:gd name="csY600" fmla="*/ 16367 h 2830117"/>
                <a:gd name="csX601" fmla="*/ 565818 w 2938137"/>
                <a:gd name="csY601" fmla="*/ 24410 h 2830117"/>
                <a:gd name="csX602" fmla="*/ 556652 w 2938137"/>
                <a:gd name="csY602" fmla="*/ 23194 h 2830117"/>
                <a:gd name="csX603" fmla="*/ 546458 w 2938137"/>
                <a:gd name="csY603" fmla="*/ 22726 h 2830117"/>
                <a:gd name="csX604" fmla="*/ 544214 w 2938137"/>
                <a:gd name="csY604" fmla="*/ 23100 h 2830117"/>
                <a:gd name="csX605" fmla="*/ 543746 w 2938137"/>
                <a:gd name="csY605" fmla="*/ 16086 h 2830117"/>
                <a:gd name="csX606" fmla="*/ 535516 w 2938137"/>
                <a:gd name="csY606" fmla="*/ 15899 h 2830117"/>
                <a:gd name="csX607" fmla="*/ 519149 w 2938137"/>
                <a:gd name="csY607" fmla="*/ 12626 h 2830117"/>
                <a:gd name="csX608" fmla="*/ 470704 w 2938137"/>
                <a:gd name="csY608" fmla="*/ 842 h 2830117"/>
                <a:gd name="csX609" fmla="*/ 457237 w 2938137"/>
                <a:gd name="csY609" fmla="*/ 4021 h 2830117"/>
                <a:gd name="csX610" fmla="*/ 445266 w 2938137"/>
                <a:gd name="csY610" fmla="*/ 8791 h 2830117"/>
                <a:gd name="csX611" fmla="*/ 467805 w 2938137"/>
                <a:gd name="csY611" fmla="*/ 38999 h 2830117"/>
                <a:gd name="csX612" fmla="*/ 477812 w 2938137"/>
                <a:gd name="csY612" fmla="*/ 58546 h 2830117"/>
                <a:gd name="csX613" fmla="*/ 500632 w 2938137"/>
                <a:gd name="csY613" fmla="*/ 61445 h 2830117"/>
                <a:gd name="csX614" fmla="*/ 532336 w 2938137"/>
                <a:gd name="csY614" fmla="*/ 80056 h 2830117"/>
                <a:gd name="csX615" fmla="*/ 522423 w 2938137"/>
                <a:gd name="csY615" fmla="*/ 143559 h 2830117"/>
                <a:gd name="csX616" fmla="*/ 497639 w 2938137"/>
                <a:gd name="csY616" fmla="*/ 137386 h 2830117"/>
                <a:gd name="csX617" fmla="*/ 475006 w 2938137"/>
                <a:gd name="csY617" fmla="*/ 161983 h 2830117"/>
                <a:gd name="csX618" fmla="*/ 451812 w 2938137"/>
                <a:gd name="csY618" fmla="*/ 157961 h 2830117"/>
                <a:gd name="csX619" fmla="*/ 432734 w 2938137"/>
                <a:gd name="csY619" fmla="*/ 148048 h 2830117"/>
                <a:gd name="csX620" fmla="*/ 422165 w 2938137"/>
                <a:gd name="csY620" fmla="*/ 136918 h 2830117"/>
                <a:gd name="csX621" fmla="*/ 420669 w 2938137"/>
                <a:gd name="csY621" fmla="*/ 123732 h 2830117"/>
                <a:gd name="csX622" fmla="*/ 395698 w 2938137"/>
                <a:gd name="csY622" fmla="*/ 110826 h 2830117"/>
                <a:gd name="csX623" fmla="*/ 375310 w 2938137"/>
                <a:gd name="csY623" fmla="*/ 93898 h 2830117"/>
                <a:gd name="csX624" fmla="*/ 349123 w 2938137"/>
                <a:gd name="csY624" fmla="*/ 91092 h 2830117"/>
                <a:gd name="csX625" fmla="*/ 331260 w 2938137"/>
                <a:gd name="csY625" fmla="*/ 90344 h 2830117"/>
                <a:gd name="csX626" fmla="*/ 315362 w 2938137"/>
                <a:gd name="csY626" fmla="*/ 89315 h 2830117"/>
                <a:gd name="csX627" fmla="*/ 303110 w 2938137"/>
                <a:gd name="csY627" fmla="*/ 83236 h 2830117"/>
                <a:gd name="csX628" fmla="*/ 290110 w 2938137"/>
                <a:gd name="csY628" fmla="*/ 92682 h 2830117"/>
                <a:gd name="csX629" fmla="*/ 270003 w 2938137"/>
                <a:gd name="csY629" fmla="*/ 89315 h 2830117"/>
                <a:gd name="csX630" fmla="*/ 266168 w 2938137"/>
                <a:gd name="csY630" fmla="*/ 105682 h 2830117"/>
                <a:gd name="csX631" fmla="*/ 266449 w 2938137"/>
                <a:gd name="csY631" fmla="*/ 118120 h 2830117"/>
                <a:gd name="csX632" fmla="*/ 284218 w 2938137"/>
                <a:gd name="csY632" fmla="*/ 122609 h 2830117"/>
                <a:gd name="csX633" fmla="*/ 276456 w 2938137"/>
                <a:gd name="csY633" fmla="*/ 130185 h 2830117"/>
                <a:gd name="csX634" fmla="*/ 292261 w 2938137"/>
                <a:gd name="csY634" fmla="*/ 140285 h 2830117"/>
                <a:gd name="csX635" fmla="*/ 263363 w 2938137"/>
                <a:gd name="csY635" fmla="*/ 132055 h 2830117"/>
                <a:gd name="csX636" fmla="*/ 245032 w 2938137"/>
                <a:gd name="csY636" fmla="*/ 118494 h 2830117"/>
                <a:gd name="csX637" fmla="*/ 237176 w 2938137"/>
                <a:gd name="csY637" fmla="*/ 128782 h 2830117"/>
                <a:gd name="csX638" fmla="*/ 222960 w 2938137"/>
                <a:gd name="csY638" fmla="*/ 126350 h 2830117"/>
                <a:gd name="csX639" fmla="*/ 203881 w 2938137"/>
                <a:gd name="csY639" fmla="*/ 129062 h 2830117"/>
                <a:gd name="csX640" fmla="*/ 172831 w 2938137"/>
                <a:gd name="csY640" fmla="*/ 144307 h 2830117"/>
                <a:gd name="csX641" fmla="*/ 150854 w 2938137"/>
                <a:gd name="csY641" fmla="*/ 144307 h 2830117"/>
                <a:gd name="csX642" fmla="*/ 132803 w 2938137"/>
                <a:gd name="csY642" fmla="*/ 134019 h 2830117"/>
                <a:gd name="csX643" fmla="*/ 101286 w 2938137"/>
                <a:gd name="csY643" fmla="*/ 114847 h 2830117"/>
                <a:gd name="csX644" fmla="*/ 86603 w 2938137"/>
                <a:gd name="csY644" fmla="*/ 107926 h 2830117"/>
                <a:gd name="csX645" fmla="*/ 57798 w 2938137"/>
                <a:gd name="csY645" fmla="*/ 107833 h 2830117"/>
                <a:gd name="csX646" fmla="*/ 71359 w 2938137"/>
                <a:gd name="csY646" fmla="*/ 124012 h 2830117"/>
                <a:gd name="csX647" fmla="*/ 72481 w 2938137"/>
                <a:gd name="csY647" fmla="*/ 137012 h 2830117"/>
                <a:gd name="csX648" fmla="*/ 72668 w 2938137"/>
                <a:gd name="csY648" fmla="*/ 150666 h 2830117"/>
                <a:gd name="csX649" fmla="*/ 88380 w 2938137"/>
                <a:gd name="csY649" fmla="*/ 163105 h 2830117"/>
                <a:gd name="csX650" fmla="*/ 129249 w 2938137"/>
                <a:gd name="csY650" fmla="*/ 188918 h 2830117"/>
                <a:gd name="csX651" fmla="*/ 137573 w 2938137"/>
                <a:gd name="csY651" fmla="*/ 200140 h 2830117"/>
                <a:gd name="csX652" fmla="*/ 135235 w 2938137"/>
                <a:gd name="csY652" fmla="*/ 208464 h 2830117"/>
                <a:gd name="csX653" fmla="*/ 116250 w 2938137"/>
                <a:gd name="csY653" fmla="*/ 219219 h 2830117"/>
                <a:gd name="csX654" fmla="*/ 95768 w 2938137"/>
                <a:gd name="csY654" fmla="*/ 219594 h 2830117"/>
                <a:gd name="csX655" fmla="*/ 73229 w 2938137"/>
                <a:gd name="csY655" fmla="*/ 226888 h 2830117"/>
                <a:gd name="csX656" fmla="*/ 53215 w 2938137"/>
                <a:gd name="csY656" fmla="*/ 219126 h 2830117"/>
                <a:gd name="csX657" fmla="*/ 38532 w 2938137"/>
                <a:gd name="csY657" fmla="*/ 205846 h 2830117"/>
                <a:gd name="csX658" fmla="*/ 36661 w 2938137"/>
                <a:gd name="csY658" fmla="*/ 215852 h 2830117"/>
                <a:gd name="csX659" fmla="*/ 36474 w 2938137"/>
                <a:gd name="csY659" fmla="*/ 225111 h 2830117"/>
                <a:gd name="csX660" fmla="*/ 44143 w 2938137"/>
                <a:gd name="csY660" fmla="*/ 246341 h 2830117"/>
                <a:gd name="csX661" fmla="*/ 33107 w 2938137"/>
                <a:gd name="csY661" fmla="*/ 250176 h 2830117"/>
                <a:gd name="csX662" fmla="*/ 21791 w 2938137"/>
                <a:gd name="csY662" fmla="*/ 255039 h 2830117"/>
                <a:gd name="csX663" fmla="*/ 0 w 2938137"/>
                <a:gd name="csY663" fmla="*/ 259060 h 2830117"/>
                <a:gd name="csX664" fmla="*/ 11877 w 2938137"/>
                <a:gd name="csY664" fmla="*/ 264298 h 2830117"/>
                <a:gd name="csX665" fmla="*/ 8511 w 2938137"/>
                <a:gd name="csY665" fmla="*/ 275427 h 2830117"/>
                <a:gd name="csX666" fmla="*/ 25251 w 2938137"/>
                <a:gd name="csY666" fmla="*/ 287679 h 2830117"/>
                <a:gd name="csX667" fmla="*/ 16928 w 2938137"/>
                <a:gd name="csY667" fmla="*/ 303391 h 2830117"/>
                <a:gd name="csX668" fmla="*/ 32079 w 2938137"/>
                <a:gd name="csY668" fmla="*/ 313304 h 2830117"/>
                <a:gd name="csX669" fmla="*/ 28992 w 2938137"/>
                <a:gd name="csY669" fmla="*/ 332196 h 2830117"/>
                <a:gd name="csX670" fmla="*/ 23661 w 2938137"/>
                <a:gd name="csY670" fmla="*/ 373159 h 2830117"/>
                <a:gd name="csX671" fmla="*/ 28992 w 2938137"/>
                <a:gd name="csY671" fmla="*/ 412813 h 2830117"/>
                <a:gd name="csX672" fmla="*/ 56956 w 2938137"/>
                <a:gd name="csY672" fmla="*/ 493056 h 2830117"/>
                <a:gd name="csX673" fmla="*/ 62754 w 2938137"/>
                <a:gd name="csY673" fmla="*/ 486697 h 2830117"/>
                <a:gd name="csX674" fmla="*/ 67524 w 2938137"/>
                <a:gd name="csY674" fmla="*/ 499135 h 2830117"/>
                <a:gd name="csX675" fmla="*/ 64438 w 2938137"/>
                <a:gd name="csY675" fmla="*/ 514754 h 2830117"/>
                <a:gd name="csX676" fmla="*/ 57517 w 2938137"/>
                <a:gd name="csY676" fmla="*/ 549732 h 2830117"/>
                <a:gd name="csX677" fmla="*/ 73416 w 2938137"/>
                <a:gd name="csY677" fmla="*/ 537012 h 2830117"/>
                <a:gd name="csX678" fmla="*/ 81085 w 2938137"/>
                <a:gd name="csY678" fmla="*/ 550106 h 2830117"/>
                <a:gd name="csX679" fmla="*/ 79495 w 2938137"/>
                <a:gd name="csY679" fmla="*/ 562731 h 2830117"/>
                <a:gd name="csX680" fmla="*/ 65279 w 2938137"/>
                <a:gd name="csY680" fmla="*/ 558523 h 2830117"/>
                <a:gd name="csX681" fmla="*/ 56488 w 2938137"/>
                <a:gd name="csY681" fmla="*/ 573300 h 2830117"/>
                <a:gd name="csX682" fmla="*/ 53589 w 2938137"/>
                <a:gd name="csY682" fmla="*/ 614637 h 2830117"/>
                <a:gd name="csX683" fmla="*/ 32920 w 2938137"/>
                <a:gd name="csY683" fmla="*/ 612112 h 2830117"/>
                <a:gd name="csX684" fmla="*/ 21791 w 2938137"/>
                <a:gd name="csY684" fmla="*/ 623522 h 2830117"/>
                <a:gd name="csX685" fmla="*/ 19827 w 2938137"/>
                <a:gd name="csY685" fmla="*/ 636054 h 2830117"/>
                <a:gd name="csX686" fmla="*/ 33762 w 2938137"/>
                <a:gd name="csY686" fmla="*/ 657097 h 2830117"/>
                <a:gd name="csX687" fmla="*/ 48539 w 2938137"/>
                <a:gd name="csY687" fmla="*/ 651485 h 2830117"/>
                <a:gd name="csX688" fmla="*/ 61164 w 2938137"/>
                <a:gd name="csY688" fmla="*/ 654572 h 2830117"/>
                <a:gd name="csX689" fmla="*/ 66495 w 2938137"/>
                <a:gd name="csY689" fmla="*/ 643536 h 2830117"/>
                <a:gd name="csX690" fmla="*/ 74819 w 2938137"/>
                <a:gd name="csY690" fmla="*/ 654291 h 2830117"/>
                <a:gd name="csX691" fmla="*/ 88941 w 2938137"/>
                <a:gd name="csY691" fmla="*/ 649989 h 2830117"/>
                <a:gd name="csX692" fmla="*/ 92027 w 2938137"/>
                <a:gd name="csY692" fmla="*/ 664672 h 2830117"/>
                <a:gd name="csX693" fmla="*/ 96797 w 2938137"/>
                <a:gd name="csY693" fmla="*/ 654852 h 2830117"/>
                <a:gd name="csX694" fmla="*/ 94272 w 2938137"/>
                <a:gd name="csY694" fmla="*/ 674212 h 2830117"/>
                <a:gd name="csX695" fmla="*/ 99790 w 2938137"/>
                <a:gd name="csY695" fmla="*/ 686557 h 2830117"/>
                <a:gd name="csX696" fmla="*/ 111948 w 2938137"/>
                <a:gd name="csY696" fmla="*/ 655039 h 2830117"/>
                <a:gd name="csX697" fmla="*/ 96049 w 2938137"/>
                <a:gd name="csY697" fmla="*/ 640263 h 2830117"/>
                <a:gd name="csX698" fmla="*/ 115221 w 2938137"/>
                <a:gd name="csY698" fmla="*/ 623522 h 2830117"/>
                <a:gd name="csX699" fmla="*/ 118588 w 2938137"/>
                <a:gd name="csY699" fmla="*/ 599206 h 2830117"/>
                <a:gd name="csX700" fmla="*/ 106243 w 2938137"/>
                <a:gd name="csY700" fmla="*/ 581997 h 2830117"/>
                <a:gd name="csX701" fmla="*/ 90811 w 2938137"/>
                <a:gd name="csY701" fmla="*/ 561983 h 2830117"/>
                <a:gd name="csX702" fmla="*/ 112602 w 2938137"/>
                <a:gd name="csY702" fmla="*/ 550293 h 2830117"/>
                <a:gd name="csX703" fmla="*/ 124947 w 2938137"/>
                <a:gd name="csY703" fmla="*/ 585832 h 2830117"/>
                <a:gd name="csX704" fmla="*/ 138134 w 2938137"/>
                <a:gd name="csY704" fmla="*/ 604256 h 2830117"/>
                <a:gd name="csX705" fmla="*/ 137386 w 2938137"/>
                <a:gd name="csY705" fmla="*/ 620155 h 2830117"/>
                <a:gd name="csX706" fmla="*/ 127753 w 2938137"/>
                <a:gd name="csY706" fmla="*/ 648306 h 2830117"/>
                <a:gd name="csX707" fmla="*/ 130933 w 2938137"/>
                <a:gd name="csY707" fmla="*/ 663924 h 2830117"/>
                <a:gd name="csX708" fmla="*/ 143465 w 2938137"/>
                <a:gd name="csY708" fmla="*/ 652701 h 2830117"/>
                <a:gd name="csX709" fmla="*/ 150105 w 2938137"/>
                <a:gd name="csY709" fmla="*/ 662895 h 2830117"/>
                <a:gd name="csX710" fmla="*/ 147487 w 2938137"/>
                <a:gd name="csY710" fmla="*/ 676924 h 2830117"/>
                <a:gd name="csX711" fmla="*/ 141314 w 2938137"/>
                <a:gd name="csY711" fmla="*/ 710218 h 2830117"/>
                <a:gd name="csX712" fmla="*/ 149638 w 2938137"/>
                <a:gd name="csY712" fmla="*/ 699556 h 2830117"/>
                <a:gd name="csX713" fmla="*/ 157400 w 2938137"/>
                <a:gd name="csY713" fmla="*/ 700679 h 2830117"/>
                <a:gd name="csX714" fmla="*/ 179378 w 2938137"/>
                <a:gd name="csY714" fmla="*/ 709938 h 2830117"/>
                <a:gd name="csX715" fmla="*/ 178911 w 2938137"/>
                <a:gd name="csY715" fmla="*/ 724527 h 2830117"/>
                <a:gd name="csX716" fmla="*/ 170026 w 2938137"/>
                <a:gd name="csY716" fmla="*/ 731167 h 2830117"/>
                <a:gd name="csX717" fmla="*/ 184896 w 2938137"/>
                <a:gd name="csY717" fmla="*/ 747347 h 2830117"/>
                <a:gd name="csX718" fmla="*/ 197148 w 2938137"/>
                <a:gd name="csY718" fmla="*/ 740800 h 2830117"/>
                <a:gd name="csX719" fmla="*/ 205845 w 2938137"/>
                <a:gd name="csY719" fmla="*/ 736498 h 2830117"/>
                <a:gd name="csX720" fmla="*/ 219219 w 2938137"/>
                <a:gd name="csY720" fmla="*/ 759692 h 2830117"/>
                <a:gd name="csX721" fmla="*/ 248866 w 2938137"/>
                <a:gd name="csY721" fmla="*/ 794109 h 2830117"/>
                <a:gd name="csX722" fmla="*/ 254571 w 2938137"/>
                <a:gd name="csY722" fmla="*/ 785879 h 2830117"/>
                <a:gd name="csX723" fmla="*/ 269254 w 2938137"/>
                <a:gd name="csY723" fmla="*/ 812533 h 2830117"/>
                <a:gd name="csX724" fmla="*/ 282161 w 2938137"/>
                <a:gd name="csY724" fmla="*/ 795792 h 2830117"/>
                <a:gd name="csX725" fmla="*/ 281506 w 2938137"/>
                <a:gd name="csY725" fmla="*/ 782605 h 2830117"/>
                <a:gd name="csX726" fmla="*/ 275801 w 2938137"/>
                <a:gd name="csY726" fmla="*/ 744354 h 2830117"/>
                <a:gd name="csX727" fmla="*/ 294132 w 2938137"/>
                <a:gd name="csY727" fmla="*/ 764930 h 2830117"/>
                <a:gd name="csX728" fmla="*/ 310685 w 2938137"/>
                <a:gd name="csY728" fmla="*/ 741081 h 2830117"/>
                <a:gd name="csX729" fmla="*/ 309563 w 2938137"/>
                <a:gd name="csY729" fmla="*/ 762498 h 2830117"/>
                <a:gd name="csX730" fmla="*/ 320692 w 2938137"/>
                <a:gd name="csY730" fmla="*/ 770541 h 2830117"/>
                <a:gd name="csX731" fmla="*/ 330138 w 2938137"/>
                <a:gd name="csY731" fmla="*/ 779893 h 2830117"/>
                <a:gd name="csX732" fmla="*/ 322376 w 2938137"/>
                <a:gd name="csY732" fmla="*/ 796353 h 2830117"/>
                <a:gd name="csX733" fmla="*/ 314146 w 2938137"/>
                <a:gd name="csY733" fmla="*/ 798972 h 2830117"/>
                <a:gd name="csX734" fmla="*/ 309376 w 2938137"/>
                <a:gd name="csY734" fmla="*/ 806267 h 2830117"/>
                <a:gd name="csX735" fmla="*/ 310218 w 2938137"/>
                <a:gd name="csY735" fmla="*/ 813842 h 2830117"/>
                <a:gd name="csX736" fmla="*/ 310685 w 2938137"/>
                <a:gd name="csY736" fmla="*/ 822727 h 2830117"/>
                <a:gd name="csX737" fmla="*/ 328735 w 2938137"/>
                <a:gd name="csY737" fmla="*/ 830957 h 2830117"/>
                <a:gd name="csX738" fmla="*/ 329483 w 2938137"/>
                <a:gd name="csY738" fmla="*/ 857985 h 2830117"/>
                <a:gd name="csX739" fmla="*/ 317512 w 2938137"/>
                <a:gd name="csY739" fmla="*/ 858547 h 2830117"/>
                <a:gd name="csX740" fmla="*/ 315081 w 2938137"/>
                <a:gd name="csY740" fmla="*/ 864906 h 2830117"/>
                <a:gd name="csX741" fmla="*/ 311620 w 2938137"/>
                <a:gd name="csY741" fmla="*/ 870892 h 2830117"/>
                <a:gd name="csX742" fmla="*/ 316577 w 2938137"/>
                <a:gd name="csY742" fmla="*/ 878093 h 2830117"/>
                <a:gd name="csX743" fmla="*/ 323779 w 2938137"/>
                <a:gd name="csY743" fmla="*/ 886230 h 2830117"/>
                <a:gd name="csX744" fmla="*/ 326584 w 2938137"/>
                <a:gd name="csY744" fmla="*/ 902409 h 2830117"/>
                <a:gd name="csX745" fmla="*/ 326210 w 2938137"/>
                <a:gd name="csY745" fmla="*/ 907366 h 2830117"/>
                <a:gd name="csX746" fmla="*/ 322189 w 2938137"/>
                <a:gd name="csY746" fmla="*/ 909704 h 2830117"/>
                <a:gd name="csX747" fmla="*/ 313772 w 2938137"/>
                <a:gd name="csY747" fmla="*/ 934207 h 2830117"/>
                <a:gd name="csX748" fmla="*/ 310405 w 2938137"/>
                <a:gd name="csY748" fmla="*/ 962545 h 2830117"/>
                <a:gd name="csX749" fmla="*/ 310405 w 2938137"/>
                <a:gd name="csY749" fmla="*/ 970494 h 2830117"/>
                <a:gd name="csX750" fmla="*/ 316390 w 2938137"/>
                <a:gd name="csY750" fmla="*/ 973113 h 2830117"/>
                <a:gd name="csX751" fmla="*/ 315455 w 2938137"/>
                <a:gd name="csY751" fmla="*/ 986861 h 2830117"/>
                <a:gd name="csX752" fmla="*/ 313397 w 2938137"/>
                <a:gd name="csY752" fmla="*/ 999487 h 2830117"/>
                <a:gd name="csX753" fmla="*/ 308254 w 2938137"/>
                <a:gd name="csY753" fmla="*/ 1007436 h 2830117"/>
                <a:gd name="csX754" fmla="*/ 304232 w 2938137"/>
                <a:gd name="csY754" fmla="*/ 1022400 h 2830117"/>
                <a:gd name="csX755" fmla="*/ 311620 w 2938137"/>
                <a:gd name="csY755" fmla="*/ 1045126 h 2830117"/>
                <a:gd name="csX756" fmla="*/ 308534 w 2938137"/>
                <a:gd name="csY756" fmla="*/ 1055881 h 2830117"/>
                <a:gd name="csX757" fmla="*/ 303578 w 2938137"/>
                <a:gd name="csY757" fmla="*/ 1063737 h 2830117"/>
                <a:gd name="csX758" fmla="*/ 319944 w 2938137"/>
                <a:gd name="csY758" fmla="*/ 1063176 h 2830117"/>
                <a:gd name="csX759" fmla="*/ 318822 w 2938137"/>
                <a:gd name="csY759" fmla="*/ 1072622 h 2830117"/>
                <a:gd name="csX760" fmla="*/ 324995 w 2938137"/>
                <a:gd name="csY760" fmla="*/ 1080572 h 2830117"/>
                <a:gd name="csX761" fmla="*/ 330045 w 2938137"/>
                <a:gd name="csY761" fmla="*/ 1099650 h 2830117"/>
                <a:gd name="csX762" fmla="*/ 340239 w 2938137"/>
                <a:gd name="csY762" fmla="*/ 1116485 h 2830117"/>
                <a:gd name="csX763" fmla="*/ 353800 w 2938137"/>
                <a:gd name="csY763" fmla="*/ 1145009 h 2830117"/>
                <a:gd name="csX764" fmla="*/ 356231 w 2938137"/>
                <a:gd name="csY764" fmla="*/ 1159225 h 2830117"/>
                <a:gd name="csX765" fmla="*/ 362217 w 2938137"/>
                <a:gd name="csY765" fmla="*/ 1171944 h 2830117"/>
                <a:gd name="csX766" fmla="*/ 364555 w 2938137"/>
                <a:gd name="csY766" fmla="*/ 1201778 h 2830117"/>
                <a:gd name="csX767" fmla="*/ 382044 w 2938137"/>
                <a:gd name="csY767" fmla="*/ 1224879 h 2830117"/>
                <a:gd name="csX768" fmla="*/ 384475 w 2938137"/>
                <a:gd name="csY768" fmla="*/ 1230210 h 2830117"/>
                <a:gd name="csX769" fmla="*/ 388123 w 2938137"/>
                <a:gd name="csY769" fmla="*/ 1235353 h 2830117"/>
                <a:gd name="csX770" fmla="*/ 395231 w 2938137"/>
                <a:gd name="csY770" fmla="*/ 1248166 h 2830117"/>
                <a:gd name="csX771" fmla="*/ 396914 w 2938137"/>
                <a:gd name="csY771" fmla="*/ 1263878 h 2830117"/>
                <a:gd name="csX772" fmla="*/ 402993 w 2938137"/>
                <a:gd name="csY772" fmla="*/ 1275755 h 2830117"/>
                <a:gd name="csX773" fmla="*/ 414684 w 2938137"/>
                <a:gd name="csY773" fmla="*/ 1302690 h 2830117"/>
                <a:gd name="csX774" fmla="*/ 410288 w 2938137"/>
                <a:gd name="csY774" fmla="*/ 1316906 h 2830117"/>
                <a:gd name="csX775" fmla="*/ 397195 w 2938137"/>
                <a:gd name="csY775" fmla="*/ 1315783 h 2830117"/>
                <a:gd name="csX776" fmla="*/ 407576 w 2938137"/>
                <a:gd name="csY776" fmla="*/ 1327661 h 2830117"/>
                <a:gd name="csX777" fmla="*/ 409353 w 2938137"/>
                <a:gd name="csY777" fmla="*/ 1336733 h 2830117"/>
                <a:gd name="csX778" fmla="*/ 414122 w 2938137"/>
                <a:gd name="csY778" fmla="*/ 1345524 h 2830117"/>
                <a:gd name="csX779" fmla="*/ 440215 w 2938137"/>
                <a:gd name="csY779" fmla="*/ 1369185 h 2830117"/>
                <a:gd name="csX780" fmla="*/ 441805 w 2938137"/>
                <a:gd name="csY780" fmla="*/ 1350481 h 2830117"/>
                <a:gd name="csX781" fmla="*/ 447884 w 2938137"/>
                <a:gd name="csY781" fmla="*/ 1335797 h 2830117"/>
                <a:gd name="csX782" fmla="*/ 448913 w 2938137"/>
                <a:gd name="csY782" fmla="*/ 1319524 h 2830117"/>
                <a:gd name="csX783" fmla="*/ 453122 w 2938137"/>
                <a:gd name="csY783" fmla="*/ 1300539 h 2830117"/>
                <a:gd name="csX784" fmla="*/ 464532 w 2938137"/>
                <a:gd name="csY784" fmla="*/ 1314100 h 2830117"/>
                <a:gd name="csX785" fmla="*/ 467711 w 2938137"/>
                <a:gd name="csY785" fmla="*/ 1322143 h 2830117"/>
                <a:gd name="csX786" fmla="*/ 473697 w 2938137"/>
                <a:gd name="csY786" fmla="*/ 1324013 h 2830117"/>
                <a:gd name="csX787" fmla="*/ 479963 w 2938137"/>
                <a:gd name="csY787" fmla="*/ 1326352 h 2830117"/>
                <a:gd name="csX788" fmla="*/ 482301 w 2938137"/>
                <a:gd name="csY788" fmla="*/ 1334021 h 2830117"/>
                <a:gd name="csX789" fmla="*/ 491466 w 2938137"/>
                <a:gd name="csY789" fmla="*/ 1342905 h 2830117"/>
                <a:gd name="csX790" fmla="*/ 495675 w 2938137"/>
                <a:gd name="csY790" fmla="*/ 1326726 h 2830117"/>
                <a:gd name="csX791" fmla="*/ 506524 w 2938137"/>
                <a:gd name="csY791" fmla="*/ 1334021 h 2830117"/>
                <a:gd name="csX792" fmla="*/ 520646 w 2938137"/>
                <a:gd name="csY792" fmla="*/ 1347114 h 2830117"/>
                <a:gd name="csX793" fmla="*/ 530559 w 2938137"/>
                <a:gd name="csY793" fmla="*/ 1358711 h 2830117"/>
                <a:gd name="csX794" fmla="*/ 535516 w 2938137"/>
                <a:gd name="csY794" fmla="*/ 1352819 h 2830117"/>
                <a:gd name="csX795" fmla="*/ 545991 w 2938137"/>
                <a:gd name="csY795" fmla="*/ 1355063 h 2830117"/>
                <a:gd name="csX796" fmla="*/ 542343 w 2938137"/>
                <a:gd name="csY796" fmla="*/ 1337948 h 2830117"/>
                <a:gd name="csX797" fmla="*/ 536358 w 2938137"/>
                <a:gd name="csY797" fmla="*/ 1325697 h 2830117"/>
                <a:gd name="csX798" fmla="*/ 547487 w 2938137"/>
                <a:gd name="csY798" fmla="*/ 1320459 h 2830117"/>
                <a:gd name="csX799" fmla="*/ 544681 w 2938137"/>
                <a:gd name="csY799" fmla="*/ 1306525 h 2830117"/>
                <a:gd name="csX800" fmla="*/ 547768 w 2938137"/>
                <a:gd name="csY800" fmla="*/ 1295209 h 2830117"/>
                <a:gd name="csX801" fmla="*/ 559365 w 2938137"/>
                <a:gd name="csY801" fmla="*/ 1288942 h 2830117"/>
                <a:gd name="csX802" fmla="*/ 568530 w 2938137"/>
                <a:gd name="csY802" fmla="*/ 1293057 h 2830117"/>
                <a:gd name="csX803" fmla="*/ 582839 w 2938137"/>
                <a:gd name="csY803" fmla="*/ 1316251 h 2830117"/>
                <a:gd name="csX804" fmla="*/ 589479 w 2938137"/>
                <a:gd name="csY804" fmla="*/ 1324855 h 2830117"/>
                <a:gd name="csX805" fmla="*/ 590788 w 2938137"/>
                <a:gd name="csY805" fmla="*/ 1327567 h 2830117"/>
                <a:gd name="csX806" fmla="*/ 596026 w 2938137"/>
                <a:gd name="csY806" fmla="*/ 1340006 h 2830117"/>
                <a:gd name="csX807" fmla="*/ 602011 w 2938137"/>
                <a:gd name="csY807" fmla="*/ 1352819 h 2830117"/>
                <a:gd name="csX808" fmla="*/ 608277 w 2938137"/>
                <a:gd name="csY808" fmla="*/ 1363481 h 2830117"/>
                <a:gd name="csX809" fmla="*/ 618565 w 2938137"/>
                <a:gd name="csY809" fmla="*/ 1390789 h 2830117"/>
                <a:gd name="csX810" fmla="*/ 625112 w 2938137"/>
                <a:gd name="csY810" fmla="*/ 1403883 h 2830117"/>
                <a:gd name="csX811" fmla="*/ 634277 w 2938137"/>
                <a:gd name="csY811" fmla="*/ 1404444 h 2830117"/>
                <a:gd name="csX812" fmla="*/ 656068 w 2938137"/>
                <a:gd name="csY812" fmla="*/ 1425300 h 2830117"/>
                <a:gd name="csX813" fmla="*/ 656536 w 2938137"/>
                <a:gd name="csY813" fmla="*/ 1422400 h 2830117"/>
                <a:gd name="csX814" fmla="*/ 666917 w 2938137"/>
                <a:gd name="csY814" fmla="*/ 1436523 h 2830117"/>
                <a:gd name="csX815" fmla="*/ 675614 w 2938137"/>
                <a:gd name="csY815" fmla="*/ 1428760 h 2830117"/>
                <a:gd name="csX816" fmla="*/ 679543 w 2938137"/>
                <a:gd name="csY816" fmla="*/ 1412861 h 2830117"/>
                <a:gd name="csX817" fmla="*/ 682161 w 2938137"/>
                <a:gd name="csY817" fmla="*/ 1381905 h 2830117"/>
                <a:gd name="csX818" fmla="*/ 691981 w 2938137"/>
                <a:gd name="csY818" fmla="*/ 1385272 h 2830117"/>
                <a:gd name="csX819" fmla="*/ 704420 w 2938137"/>
                <a:gd name="csY819" fmla="*/ 1392660 h 2830117"/>
                <a:gd name="csX820" fmla="*/ 726959 w 2938137"/>
                <a:gd name="csY820" fmla="*/ 1413703 h 2830117"/>
                <a:gd name="csX821" fmla="*/ 733319 w 2938137"/>
                <a:gd name="csY821" fmla="*/ 1397710 h 2830117"/>
                <a:gd name="csX822" fmla="*/ 742577 w 2938137"/>
                <a:gd name="csY822" fmla="*/ 1393689 h 2830117"/>
                <a:gd name="csX823" fmla="*/ 759411 w 2938137"/>
                <a:gd name="csY823" fmla="*/ 1403696 h 2830117"/>
                <a:gd name="csX824" fmla="*/ 796634 w 2938137"/>
                <a:gd name="csY824" fmla="*/ 1460652 h 2830117"/>
                <a:gd name="csX825" fmla="*/ 789059 w 2938137"/>
                <a:gd name="csY825" fmla="*/ 1438861 h 2830117"/>
                <a:gd name="csX826" fmla="*/ 795138 w 2938137"/>
                <a:gd name="csY826" fmla="*/ 1424832 h 2830117"/>
                <a:gd name="csX827" fmla="*/ 822727 w 2938137"/>
                <a:gd name="csY827" fmla="*/ 1481414 h 2830117"/>
                <a:gd name="csX828" fmla="*/ 830489 w 2938137"/>
                <a:gd name="csY828" fmla="*/ 1485529 h 2830117"/>
                <a:gd name="csX829" fmla="*/ 831425 w 2938137"/>
                <a:gd name="csY829" fmla="*/ 1465515 h 2830117"/>
                <a:gd name="csX830" fmla="*/ 829554 w 2938137"/>
                <a:gd name="csY830" fmla="*/ 1458688 h 2830117"/>
                <a:gd name="csX831" fmla="*/ 826468 w 2938137"/>
                <a:gd name="csY831" fmla="*/ 1448119 h 2830117"/>
                <a:gd name="csX832" fmla="*/ 828245 w 2938137"/>
                <a:gd name="csY832" fmla="*/ 1436990 h 2830117"/>
                <a:gd name="csX833" fmla="*/ 825065 w 2938137"/>
                <a:gd name="csY833" fmla="*/ 1432781 h 2830117"/>
                <a:gd name="csX834" fmla="*/ 827029 w 2938137"/>
                <a:gd name="csY834" fmla="*/ 1428760 h 2830117"/>
                <a:gd name="csX835" fmla="*/ 829554 w 2938137"/>
                <a:gd name="csY835" fmla="*/ 1408278 h 2830117"/>
                <a:gd name="csX836" fmla="*/ 836007 w 2938137"/>
                <a:gd name="csY836" fmla="*/ 1414544 h 2830117"/>
                <a:gd name="csX837" fmla="*/ 841712 w 2938137"/>
                <a:gd name="csY837" fmla="*/ 1410991 h 2830117"/>
                <a:gd name="csX838" fmla="*/ 849568 w 2938137"/>
                <a:gd name="csY838" fmla="*/ 1425767 h 2830117"/>
                <a:gd name="csX839" fmla="*/ 866964 w 2938137"/>
                <a:gd name="csY839" fmla="*/ 1465515 h 2830117"/>
                <a:gd name="csX840" fmla="*/ 883143 w 2938137"/>
                <a:gd name="csY840" fmla="*/ 1472903 h 2830117"/>
                <a:gd name="csX841" fmla="*/ 893712 w 2938137"/>
                <a:gd name="csY841" fmla="*/ 1482723 h 2830117"/>
                <a:gd name="csX842" fmla="*/ 904934 w 2938137"/>
                <a:gd name="csY842" fmla="*/ 1521068 h 2830117"/>
                <a:gd name="csX843" fmla="*/ 924013 w 2938137"/>
                <a:gd name="csY843" fmla="*/ 1556420 h 2830117"/>
                <a:gd name="csX844" fmla="*/ 938042 w 2938137"/>
                <a:gd name="csY844" fmla="*/ 1594297 h 2830117"/>
                <a:gd name="csX845" fmla="*/ 951322 w 2938137"/>
                <a:gd name="csY845" fmla="*/ 1626188 h 2830117"/>
                <a:gd name="csX846" fmla="*/ 983962 w 2938137"/>
                <a:gd name="csY846" fmla="*/ 1643584 h 2830117"/>
                <a:gd name="csX847" fmla="*/ 1019501 w 2938137"/>
                <a:gd name="csY847" fmla="*/ 1663411 h 2830117"/>
                <a:gd name="csX848" fmla="*/ 1021465 w 2938137"/>
                <a:gd name="csY848" fmla="*/ 1653871 h 2830117"/>
                <a:gd name="csX849" fmla="*/ 1034184 w 2938137"/>
                <a:gd name="csY849" fmla="*/ 1648728 h 2830117"/>
                <a:gd name="csX850" fmla="*/ 1048961 w 2938137"/>
                <a:gd name="csY850" fmla="*/ 1632829 h 2830117"/>
                <a:gd name="csX851" fmla="*/ 1088054 w 2938137"/>
                <a:gd name="csY851" fmla="*/ 1607016 h 2830117"/>
                <a:gd name="csX852" fmla="*/ 1102456 w 2938137"/>
                <a:gd name="csY852" fmla="*/ 1591678 h 2830117"/>
                <a:gd name="csX853" fmla="*/ 1119945 w 2938137"/>
                <a:gd name="csY853" fmla="*/ 1582233 h 2830117"/>
                <a:gd name="csX854" fmla="*/ 1164836 w 2938137"/>
                <a:gd name="csY854" fmla="*/ 1574937 h 2830117"/>
                <a:gd name="csX855" fmla="*/ 1190368 w 2938137"/>
                <a:gd name="csY855" fmla="*/ 1564556 h 2830117"/>
                <a:gd name="csX856" fmla="*/ 1201965 w 2938137"/>
                <a:gd name="csY856" fmla="*/ 1558477 h 2830117"/>
                <a:gd name="csX857" fmla="*/ 1214030 w 2938137"/>
                <a:gd name="csY857" fmla="*/ 1556233 h 2830117"/>
                <a:gd name="csX858" fmla="*/ 1241432 w 2938137"/>
                <a:gd name="csY858" fmla="*/ 1552398 h 2830117"/>
                <a:gd name="csX859" fmla="*/ 1261727 w 2938137"/>
                <a:gd name="csY859" fmla="*/ 1549592 h 2830117"/>
                <a:gd name="csX860" fmla="*/ 1265561 w 2938137"/>
                <a:gd name="csY860" fmla="*/ 1537248 h 2830117"/>
                <a:gd name="csX861" fmla="*/ 1262194 w 2938137"/>
                <a:gd name="csY861" fmla="*/ 1521442 h 2830117"/>
                <a:gd name="csX862" fmla="*/ 1272389 w 2938137"/>
                <a:gd name="csY862" fmla="*/ 1501895 h 2830117"/>
                <a:gd name="csX863" fmla="*/ 1279964 w 2938137"/>
                <a:gd name="csY863" fmla="*/ 1486932 h 2830117"/>
                <a:gd name="csX864" fmla="*/ 1278935 w 2938137"/>
                <a:gd name="csY864" fmla="*/ 1466357 h 2830117"/>
                <a:gd name="csX865" fmla="*/ 1286791 w 2938137"/>
                <a:gd name="csY865" fmla="*/ 1425767 h 2830117"/>
                <a:gd name="csX866" fmla="*/ 1294460 w 2938137"/>
                <a:gd name="csY866" fmla="*/ 1411365 h 2830117"/>
                <a:gd name="csX867" fmla="*/ 1303158 w 2938137"/>
                <a:gd name="csY867" fmla="*/ 1395278 h 2830117"/>
                <a:gd name="csX868" fmla="*/ 1298014 w 2938137"/>
                <a:gd name="csY868" fmla="*/ 1357963 h 2830117"/>
                <a:gd name="csX869" fmla="*/ 1298856 w 2938137"/>
                <a:gd name="csY869" fmla="*/ 1342999 h 2830117"/>
                <a:gd name="csX870" fmla="*/ 1304654 w 2938137"/>
                <a:gd name="csY870" fmla="*/ 1332431 h 2830117"/>
                <a:gd name="csX871" fmla="*/ 1304280 w 2938137"/>
                <a:gd name="csY871" fmla="*/ 1302784 h 2830117"/>
                <a:gd name="csX872" fmla="*/ 1307553 w 2938137"/>
                <a:gd name="csY872" fmla="*/ 1276410 h 2830117"/>
                <a:gd name="csX873" fmla="*/ 1314381 w 2938137"/>
                <a:gd name="csY873" fmla="*/ 1252094 h 2830117"/>
                <a:gd name="csX874" fmla="*/ 1349639 w 2938137"/>
                <a:gd name="csY874" fmla="*/ 1214965 h 2830117"/>
                <a:gd name="csX875" fmla="*/ 1376106 w 2938137"/>
                <a:gd name="csY875" fmla="*/ 1212253 h 2830117"/>
                <a:gd name="csX876" fmla="*/ 1402947 w 2938137"/>
                <a:gd name="csY876" fmla="*/ 1209541 h 2830117"/>
                <a:gd name="csX877" fmla="*/ 1477392 w 2938137"/>
                <a:gd name="csY877" fmla="*/ 1206829 h 2830117"/>
                <a:gd name="csX878" fmla="*/ 1497032 w 2938137"/>
                <a:gd name="csY878" fmla="*/ 1201778 h 2830117"/>
                <a:gd name="csX879" fmla="*/ 1514427 w 2938137"/>
                <a:gd name="csY879" fmla="*/ 1200656 h 2830117"/>
                <a:gd name="csX880" fmla="*/ 1549686 w 2938137"/>
                <a:gd name="csY880" fmla="*/ 1206922 h 2830117"/>
                <a:gd name="csX881" fmla="*/ 1558571 w 2938137"/>
                <a:gd name="csY881" fmla="*/ 1211879 h 2830117"/>
                <a:gd name="csX882" fmla="*/ 1581952 w 2938137"/>
                <a:gd name="csY882" fmla="*/ 1225066 h 2830117"/>
                <a:gd name="csX883" fmla="*/ 1596915 w 2938137"/>
                <a:gd name="csY883" fmla="*/ 1234979 h 2830117"/>
                <a:gd name="csX884" fmla="*/ 1615714 w 2938137"/>
                <a:gd name="csY884" fmla="*/ 1238346 h 2830117"/>
                <a:gd name="csX885" fmla="*/ 1650598 w 2938137"/>
                <a:gd name="csY885" fmla="*/ 1252655 h 2830117"/>
                <a:gd name="csX886" fmla="*/ 1668741 w 2938137"/>
                <a:gd name="csY886" fmla="*/ 1259950 h 2830117"/>
                <a:gd name="csX887" fmla="*/ 1683705 w 2938137"/>
                <a:gd name="csY887" fmla="*/ 1264345 h 2830117"/>
                <a:gd name="csX888" fmla="*/ 1673792 w 2938137"/>
                <a:gd name="csY888" fmla="*/ 1253871 h 2830117"/>
                <a:gd name="csX889" fmla="*/ 1723827 w 2938137"/>
                <a:gd name="csY889" fmla="*/ 1291280 h 2830117"/>
                <a:gd name="csX890" fmla="*/ 1750855 w 2938137"/>
                <a:gd name="csY890" fmla="*/ 1333086 h 2830117"/>
                <a:gd name="csX891" fmla="*/ 1758057 w 2938137"/>
                <a:gd name="csY891" fmla="*/ 1346085 h 2830117"/>
                <a:gd name="csX892" fmla="*/ 1777042 w 2938137"/>
                <a:gd name="csY892" fmla="*/ 1380034 h 2830117"/>
                <a:gd name="csX893" fmla="*/ 1785459 w 2938137"/>
                <a:gd name="csY893" fmla="*/ 1415105 h 2830117"/>
                <a:gd name="csX894" fmla="*/ 1785739 w 2938137"/>
                <a:gd name="csY894" fmla="*/ 1454760 h 2830117"/>
                <a:gd name="csX895" fmla="*/ 1783027 w 2938137"/>
                <a:gd name="csY895" fmla="*/ 1471968 h 2830117"/>
                <a:gd name="csX896" fmla="*/ 1774236 w 2938137"/>
                <a:gd name="csY896" fmla="*/ 1489550 h 2830117"/>
                <a:gd name="csX897" fmla="*/ 1751229 w 2938137"/>
                <a:gd name="csY897" fmla="*/ 1515457 h 2830117"/>
                <a:gd name="csX898" fmla="*/ 1731309 w 2938137"/>
                <a:gd name="csY898" fmla="*/ 1543607 h 2830117"/>
                <a:gd name="csX899" fmla="*/ 1713539 w 2938137"/>
                <a:gd name="csY899" fmla="*/ 1554175 h 2830117"/>
                <a:gd name="csX900" fmla="*/ 1696798 w 2938137"/>
                <a:gd name="csY900" fmla="*/ 1560161 h 2830117"/>
                <a:gd name="csX901" fmla="*/ 1682863 w 2938137"/>
                <a:gd name="csY901" fmla="*/ 1574095 h 2830117"/>
                <a:gd name="csX902" fmla="*/ 1668461 w 2938137"/>
                <a:gd name="csY902" fmla="*/ 1580175 h 2830117"/>
                <a:gd name="csX903" fmla="*/ 1667619 w 2938137"/>
                <a:gd name="csY903" fmla="*/ 1592052 h 2830117"/>
                <a:gd name="csX904" fmla="*/ 1653404 w 2938137"/>
                <a:gd name="csY904" fmla="*/ 1595419 h 2830117"/>
                <a:gd name="csX905" fmla="*/ 1642742 w 2938137"/>
                <a:gd name="csY905" fmla="*/ 1600750 h 2830117"/>
                <a:gd name="csX906" fmla="*/ 1630864 w 2938137"/>
                <a:gd name="csY906" fmla="*/ 1600189 h 2830117"/>
                <a:gd name="csX907" fmla="*/ 1626937 w 2938137"/>
                <a:gd name="csY907" fmla="*/ 1613375 h 2830117"/>
                <a:gd name="csX908" fmla="*/ 1620857 w 2938137"/>
                <a:gd name="csY908" fmla="*/ 1626095 h 2830117"/>
                <a:gd name="csX909" fmla="*/ 1599908 w 2938137"/>
                <a:gd name="csY909" fmla="*/ 1629929 h 2830117"/>
                <a:gd name="csX910" fmla="*/ 1594858 w 2938137"/>
                <a:gd name="csY910" fmla="*/ 1645641 h 2830117"/>
                <a:gd name="csX911" fmla="*/ 1604023 w 2938137"/>
                <a:gd name="csY911" fmla="*/ 1649195 h 2830117"/>
                <a:gd name="csX912" fmla="*/ 1611318 w 2938137"/>
                <a:gd name="csY912" fmla="*/ 1655461 h 2830117"/>
                <a:gd name="csX913" fmla="*/ 1616181 w 2938137"/>
                <a:gd name="csY913" fmla="*/ 1673698 h 2830117"/>
                <a:gd name="csX914" fmla="*/ 1611598 w 2938137"/>
                <a:gd name="csY914" fmla="*/ 1690439 h 2830117"/>
                <a:gd name="csX915" fmla="*/ 1609167 w 2938137"/>
                <a:gd name="csY915" fmla="*/ 1709798 h 2830117"/>
                <a:gd name="csX916" fmla="*/ 1613750 w 2938137"/>
                <a:gd name="csY916" fmla="*/ 1716345 h 2830117"/>
                <a:gd name="csX917" fmla="*/ 1606736 w 2938137"/>
                <a:gd name="csY917" fmla="*/ 1719244 h 2830117"/>
                <a:gd name="csX918" fmla="*/ 1605987 w 2938137"/>
                <a:gd name="csY918" fmla="*/ 1728035 h 2830117"/>
                <a:gd name="csX919" fmla="*/ 1599628 w 2938137"/>
                <a:gd name="csY919" fmla="*/ 1733366 h 2830117"/>
                <a:gd name="csX920" fmla="*/ 1593175 w 2938137"/>
                <a:gd name="csY920" fmla="*/ 1746273 h 2830117"/>
                <a:gd name="csX921" fmla="*/ 1588311 w 2938137"/>
                <a:gd name="csY921" fmla="*/ 1747769 h 2830117"/>
                <a:gd name="csX922" fmla="*/ 1597757 w 2938137"/>
                <a:gd name="csY922" fmla="*/ 1747956 h 2830117"/>
                <a:gd name="csX923" fmla="*/ 1594016 w 2938137"/>
                <a:gd name="csY923" fmla="*/ 1755344 h 2830117"/>
                <a:gd name="csX924" fmla="*/ 1602059 w 2938137"/>
                <a:gd name="csY924" fmla="*/ 1761704 h 2830117"/>
                <a:gd name="csX925" fmla="*/ 1599160 w 2938137"/>
                <a:gd name="csY925" fmla="*/ 1767222 h 2830117"/>
                <a:gd name="csX926" fmla="*/ 1601498 w 2938137"/>
                <a:gd name="csY926" fmla="*/ 1772272 h 2830117"/>
                <a:gd name="csX927" fmla="*/ 1601498 w 2938137"/>
                <a:gd name="csY927" fmla="*/ 1784337 h 2830117"/>
                <a:gd name="csX928" fmla="*/ 1595793 w 2938137"/>
                <a:gd name="csY928" fmla="*/ 1784337 h 2830117"/>
                <a:gd name="csX929" fmla="*/ 1590930 w 2938137"/>
                <a:gd name="csY929" fmla="*/ 1795653 h 2830117"/>
                <a:gd name="csX930" fmla="*/ 1590649 w 2938137"/>
                <a:gd name="csY930" fmla="*/ 1805566 h 2830117"/>
                <a:gd name="csX931" fmla="*/ 1580362 w 2938137"/>
                <a:gd name="csY931" fmla="*/ 1825581 h 2830117"/>
                <a:gd name="csX932" fmla="*/ 1576808 w 2938137"/>
                <a:gd name="csY932" fmla="*/ 1847091 h 2830117"/>
                <a:gd name="csX933" fmla="*/ 1573815 w 2938137"/>
                <a:gd name="csY933" fmla="*/ 1850926 h 2830117"/>
                <a:gd name="csX934" fmla="*/ 1574657 w 2938137"/>
                <a:gd name="csY934" fmla="*/ 1855789 h 2830117"/>
                <a:gd name="csX935" fmla="*/ 1571571 w 2938137"/>
                <a:gd name="csY935" fmla="*/ 1864767 h 2830117"/>
                <a:gd name="csX936" fmla="*/ 1571757 w 2938137"/>
                <a:gd name="csY936" fmla="*/ 1870846 h 2830117"/>
                <a:gd name="csX937" fmla="*/ 1580081 w 2938137"/>
                <a:gd name="csY937" fmla="*/ 1860745 h 2830117"/>
                <a:gd name="csX938" fmla="*/ 1586628 w 2938137"/>
                <a:gd name="csY938" fmla="*/ 1848868 h 2830117"/>
                <a:gd name="csX939" fmla="*/ 1586254 w 2938137"/>
                <a:gd name="csY939" fmla="*/ 1857940 h 2830117"/>
                <a:gd name="csX940" fmla="*/ 1595325 w 2938137"/>
                <a:gd name="csY940" fmla="*/ 1861119 h 2830117"/>
                <a:gd name="csX941" fmla="*/ 1595513 w 2938137"/>
                <a:gd name="csY941" fmla="*/ 1872810 h 2830117"/>
                <a:gd name="csX942" fmla="*/ 1595699 w 2938137"/>
                <a:gd name="csY942" fmla="*/ 1885249 h 2830117"/>
                <a:gd name="csX943" fmla="*/ 1597851 w 2938137"/>
                <a:gd name="csY943" fmla="*/ 1891141 h 2830117"/>
                <a:gd name="csX944" fmla="*/ 1594952 w 2938137"/>
                <a:gd name="csY944" fmla="*/ 1896472 h 2830117"/>
                <a:gd name="csX945" fmla="*/ 1604491 w 2938137"/>
                <a:gd name="csY945" fmla="*/ 1904421 h 2830117"/>
                <a:gd name="csX946" fmla="*/ 1599441 w 2938137"/>
                <a:gd name="csY946" fmla="*/ 1904047 h 2830117"/>
                <a:gd name="csX947" fmla="*/ 1613282 w 2938137"/>
                <a:gd name="csY947" fmla="*/ 1923219 h 2830117"/>
                <a:gd name="csX948" fmla="*/ 1613002 w 2938137"/>
                <a:gd name="csY948" fmla="*/ 1935003 h 2830117"/>
                <a:gd name="csX949" fmla="*/ 1612534 w 2938137"/>
                <a:gd name="csY949" fmla="*/ 1943327 h 2830117"/>
                <a:gd name="csX950" fmla="*/ 1615340 w 2938137"/>
                <a:gd name="csY950" fmla="*/ 1946320 h 2830117"/>
                <a:gd name="csX951" fmla="*/ 1615714 w 2938137"/>
                <a:gd name="csY951" fmla="*/ 1949687 h 2830117"/>
                <a:gd name="csX952" fmla="*/ 1604678 w 2938137"/>
                <a:gd name="csY952" fmla="*/ 1960255 h 2830117"/>
                <a:gd name="csX953" fmla="*/ 1608513 w 2938137"/>
                <a:gd name="csY953" fmla="*/ 1976154 h 2830117"/>
                <a:gd name="csX954" fmla="*/ 1614965 w 2938137"/>
                <a:gd name="csY954" fmla="*/ 1983542 h 2830117"/>
                <a:gd name="csX955" fmla="*/ 1618613 w 2938137"/>
                <a:gd name="csY955" fmla="*/ 1990556 h 2830117"/>
                <a:gd name="csX956" fmla="*/ 1613189 w 2938137"/>
                <a:gd name="csY956" fmla="*/ 2002340 h 2830117"/>
                <a:gd name="csX957" fmla="*/ 1611412 w 2938137"/>
                <a:gd name="csY957" fmla="*/ 1999815 h 2830117"/>
                <a:gd name="csX958" fmla="*/ 1612347 w 2938137"/>
                <a:gd name="csY958" fmla="*/ 2005520 h 2830117"/>
                <a:gd name="csX959" fmla="*/ 1611131 w 2938137"/>
                <a:gd name="csY959" fmla="*/ 2009261 h 2830117"/>
                <a:gd name="csX960" fmla="*/ 1616836 w 2938137"/>
                <a:gd name="csY960" fmla="*/ 2018613 h 2830117"/>
                <a:gd name="csX961" fmla="*/ 1609260 w 2938137"/>
                <a:gd name="csY961" fmla="*/ 2019923 h 2830117"/>
                <a:gd name="csX962" fmla="*/ 1615246 w 2938137"/>
                <a:gd name="csY962" fmla="*/ 2035822 h 2830117"/>
                <a:gd name="csX963" fmla="*/ 1611412 w 2938137"/>
                <a:gd name="csY963" fmla="*/ 2052656 h 2830117"/>
                <a:gd name="csX964" fmla="*/ 1608887 w 2938137"/>
                <a:gd name="csY964" fmla="*/ 2074634 h 2830117"/>
                <a:gd name="csX965" fmla="*/ 1604584 w 2938137"/>
                <a:gd name="csY965" fmla="*/ 2079871 h 2830117"/>
                <a:gd name="csX966" fmla="*/ 1601311 w 2938137"/>
                <a:gd name="csY966" fmla="*/ 2082490 h 2830117"/>
                <a:gd name="csX967" fmla="*/ 1595606 w 2938137"/>
                <a:gd name="csY967" fmla="*/ 2089691 h 2830117"/>
                <a:gd name="csX968" fmla="*/ 1596822 w 2938137"/>
                <a:gd name="csY968" fmla="*/ 2098015 h 2830117"/>
                <a:gd name="csX969" fmla="*/ 1598412 w 2938137"/>
                <a:gd name="csY969" fmla="*/ 2105310 h 2830117"/>
                <a:gd name="csX970" fmla="*/ 1607577 w 2938137"/>
                <a:gd name="csY970" fmla="*/ 2106151 h 2830117"/>
                <a:gd name="csX971" fmla="*/ 1606548 w 2938137"/>
                <a:gd name="csY971" fmla="*/ 2107554 h 2830117"/>
                <a:gd name="csX972" fmla="*/ 1614217 w 2938137"/>
                <a:gd name="csY972" fmla="*/ 2116158 h 2830117"/>
                <a:gd name="csX973" fmla="*/ 1602807 w 2938137"/>
                <a:gd name="csY973" fmla="*/ 2117187 h 2830117"/>
                <a:gd name="csX974" fmla="*/ 1609915 w 2938137"/>
                <a:gd name="csY974" fmla="*/ 2120086 h 2830117"/>
                <a:gd name="csX975" fmla="*/ 1614685 w 2938137"/>
                <a:gd name="csY975" fmla="*/ 2117748 h 2830117"/>
                <a:gd name="csX976" fmla="*/ 1611505 w 2938137"/>
                <a:gd name="csY976" fmla="*/ 2132431 h 2830117"/>
                <a:gd name="csX977" fmla="*/ 1620764 w 2938137"/>
                <a:gd name="csY977" fmla="*/ 2147957 h 2830117"/>
                <a:gd name="csX978" fmla="*/ 1621232 w 2938137"/>
                <a:gd name="csY978" fmla="*/ 2166848 h 2830117"/>
                <a:gd name="csX979" fmla="*/ 1618426 w 2938137"/>
                <a:gd name="csY979" fmla="*/ 2175453 h 2830117"/>
                <a:gd name="csX980" fmla="*/ 1619922 w 2938137"/>
                <a:gd name="csY980" fmla="*/ 2183776 h 2830117"/>
                <a:gd name="csX981" fmla="*/ 1615714 w 2938137"/>
                <a:gd name="csY981" fmla="*/ 2199675 h 2830117"/>
                <a:gd name="csX982" fmla="*/ 1611692 w 2938137"/>
                <a:gd name="csY982" fmla="*/ 2217257 h 2830117"/>
                <a:gd name="csX983" fmla="*/ 1608419 w 2938137"/>
                <a:gd name="csY983" fmla="*/ 2231099 h 2830117"/>
                <a:gd name="csX984" fmla="*/ 1597102 w 2938137"/>
                <a:gd name="csY984" fmla="*/ 2266451 h 2830117"/>
                <a:gd name="csX985" fmla="*/ 1591584 w 2938137"/>
                <a:gd name="csY985" fmla="*/ 2282537 h 2830117"/>
                <a:gd name="csX986" fmla="*/ 1587656 w 2938137"/>
                <a:gd name="csY986" fmla="*/ 2290954 h 2830117"/>
                <a:gd name="csX987" fmla="*/ 1578024 w 2938137"/>
                <a:gd name="csY987" fmla="*/ 2288149 h 2830117"/>
                <a:gd name="csX988" fmla="*/ 1583916 w 2938137"/>
                <a:gd name="csY988" fmla="*/ 2297127 h 2830117"/>
                <a:gd name="csX989" fmla="*/ 1581484 w 2938137"/>
                <a:gd name="csY989" fmla="*/ 2301241 h 2830117"/>
                <a:gd name="csX990" fmla="*/ 1582045 w 2938137"/>
                <a:gd name="csY990" fmla="*/ 2305450 h 2830117"/>
                <a:gd name="csX991" fmla="*/ 1576714 w 2938137"/>
                <a:gd name="csY991" fmla="*/ 2310594 h 2830117"/>
                <a:gd name="csX992" fmla="*/ 1575686 w 2938137"/>
                <a:gd name="csY992" fmla="*/ 2317608 h 2830117"/>
                <a:gd name="csX993" fmla="*/ 1574657 w 2938137"/>
                <a:gd name="csY993" fmla="*/ 2326493 h 2830117"/>
                <a:gd name="csX994" fmla="*/ 1571103 w 2938137"/>
                <a:gd name="csY994" fmla="*/ 2331263 h 2830117"/>
                <a:gd name="csX995" fmla="*/ 1572412 w 2938137"/>
                <a:gd name="csY995" fmla="*/ 2338183 h 2830117"/>
                <a:gd name="csX996" fmla="*/ 1570261 w 2938137"/>
                <a:gd name="csY996" fmla="*/ 2346601 h 2830117"/>
                <a:gd name="csX997" fmla="*/ 1567923 w 2938137"/>
                <a:gd name="csY997" fmla="*/ 2369327 h 2830117"/>
                <a:gd name="csX998" fmla="*/ 1565772 w 2938137"/>
                <a:gd name="csY998" fmla="*/ 2379240 h 2830117"/>
                <a:gd name="csX999" fmla="*/ 1559132 w 2938137"/>
                <a:gd name="csY999" fmla="*/ 2384197 h 2830117"/>
                <a:gd name="csX1000" fmla="*/ 1556326 w 2938137"/>
                <a:gd name="csY1000" fmla="*/ 2389154 h 2830117"/>
                <a:gd name="csX1001" fmla="*/ 1550622 w 2938137"/>
                <a:gd name="csY1001" fmla="*/ 2395513 h 2830117"/>
                <a:gd name="csX1002" fmla="*/ 1543700 w 2938137"/>
                <a:gd name="csY1002" fmla="*/ 2400470 h 2830117"/>
                <a:gd name="csX1003" fmla="*/ 1539211 w 2938137"/>
                <a:gd name="csY1003" fmla="*/ 2406830 h 2830117"/>
                <a:gd name="csX1004" fmla="*/ 1520507 w 2938137"/>
                <a:gd name="csY1004" fmla="*/ 2415434 h 2830117"/>
                <a:gd name="csX1005" fmla="*/ 1514895 w 2938137"/>
                <a:gd name="csY1005" fmla="*/ 2428808 h 2830117"/>
                <a:gd name="csX1006" fmla="*/ 1502176 w 2938137"/>
                <a:gd name="csY1006" fmla="*/ 2460886 h 2830117"/>
                <a:gd name="csX1007" fmla="*/ 1495536 w 2938137"/>
                <a:gd name="csY1007" fmla="*/ 2477627 h 2830117"/>
                <a:gd name="csX1008" fmla="*/ 1494694 w 2938137"/>
                <a:gd name="csY1008" fmla="*/ 2495210 h 2830117"/>
                <a:gd name="csX1009" fmla="*/ 1486370 w 2938137"/>
                <a:gd name="csY1009" fmla="*/ 2529159 h 2830117"/>
                <a:gd name="csX1010" fmla="*/ 1469911 w 2938137"/>
                <a:gd name="csY1010" fmla="*/ 2557870 h 2830117"/>
                <a:gd name="csX1011" fmla="*/ 1468320 w 2938137"/>
                <a:gd name="csY1011" fmla="*/ 2595093 h 2830117"/>
                <a:gd name="csX1012" fmla="*/ 1464766 w 2938137"/>
                <a:gd name="csY1012" fmla="*/ 2632035 h 2830117"/>
                <a:gd name="csX1013" fmla="*/ 1466357 w 2938137"/>
                <a:gd name="csY1013" fmla="*/ 2648682 h 2830117"/>
                <a:gd name="csX1014" fmla="*/ 1456162 w 2938137"/>
                <a:gd name="csY1014" fmla="*/ 2659998 h 2830117"/>
                <a:gd name="csX1015" fmla="*/ 1443350 w 2938137"/>
                <a:gd name="csY1015" fmla="*/ 2693854 h 2830117"/>
                <a:gd name="csX1016" fmla="*/ 1436242 w 2938137"/>
                <a:gd name="csY1016" fmla="*/ 2711156 h 2830117"/>
                <a:gd name="csX1017" fmla="*/ 1428666 w 2938137"/>
                <a:gd name="csY1017" fmla="*/ 2725371 h 2830117"/>
                <a:gd name="csX1018" fmla="*/ 1420810 w 2938137"/>
                <a:gd name="csY1018" fmla="*/ 2737997 h 2830117"/>
                <a:gd name="csX1019" fmla="*/ 1423055 w 2938137"/>
                <a:gd name="csY1019" fmla="*/ 2755299 h 2830117"/>
                <a:gd name="csX1020" fmla="*/ 1423616 w 2938137"/>
                <a:gd name="csY1020" fmla="*/ 2765119 h 2830117"/>
                <a:gd name="csX1021" fmla="*/ 1418660 w 2938137"/>
                <a:gd name="csY1021" fmla="*/ 2770543 h 2830117"/>
                <a:gd name="csX1022" fmla="*/ 1417818 w 2938137"/>
                <a:gd name="csY1022" fmla="*/ 2785788 h 2830117"/>
                <a:gd name="csX1023" fmla="*/ 1415760 w 2938137"/>
                <a:gd name="csY1023" fmla="*/ 2791305 h 2830117"/>
                <a:gd name="csX1024" fmla="*/ 1407530 w 2938137"/>
                <a:gd name="csY1024" fmla="*/ 2814219 h 2830117"/>
                <a:gd name="csX1025" fmla="*/ 1422120 w 2938137"/>
                <a:gd name="csY1025" fmla="*/ 2818895 h 2830117"/>
                <a:gd name="csX1026" fmla="*/ 1423616 w 2938137"/>
                <a:gd name="csY1026" fmla="*/ 2820952 h 2830117"/>
                <a:gd name="csX1027" fmla="*/ 1440918 w 2938137"/>
                <a:gd name="csY1027" fmla="*/ 2817118 h 2830117"/>
                <a:gd name="csX1028" fmla="*/ 1454479 w 2938137"/>
                <a:gd name="csY1028" fmla="*/ 2803089 h 2830117"/>
                <a:gd name="csX1029" fmla="*/ 1464392 w 2938137"/>
                <a:gd name="csY1029" fmla="*/ 2803557 h 2830117"/>
                <a:gd name="csX1030" fmla="*/ 1480946 w 2938137"/>
                <a:gd name="csY1030" fmla="*/ 2808981 h 2830117"/>
                <a:gd name="csX1031" fmla="*/ 1490018 w 2938137"/>
                <a:gd name="csY1031" fmla="*/ 2810758 h 2830117"/>
                <a:gd name="csX1032" fmla="*/ 1510780 w 2938137"/>
                <a:gd name="csY1032" fmla="*/ 2830118 h 2830117"/>
                <a:gd name="csX1033" fmla="*/ 1525744 w 2938137"/>
                <a:gd name="csY1033" fmla="*/ 2827686 h 2830117"/>
                <a:gd name="csX1034" fmla="*/ 1534629 w 2938137"/>
                <a:gd name="csY1034" fmla="*/ 2823290 h 2830117"/>
                <a:gd name="csX1035" fmla="*/ 1544729 w 2938137"/>
                <a:gd name="csY1035" fmla="*/ 2818895 h 2830117"/>
                <a:gd name="csX1036" fmla="*/ 1554175 w 2938137"/>
                <a:gd name="csY1036" fmla="*/ 2813658 h 2830117"/>
                <a:gd name="csX1037" fmla="*/ 1563153 w 2938137"/>
                <a:gd name="csY1037" fmla="*/ 2809916 h 2830117"/>
                <a:gd name="csX1038" fmla="*/ 1579240 w 2938137"/>
                <a:gd name="csY1038" fmla="*/ 2802154 h 2830117"/>
                <a:gd name="csX1039" fmla="*/ 1593642 w 2938137"/>
                <a:gd name="csY1039" fmla="*/ 2787378 h 2830117"/>
                <a:gd name="csX1040" fmla="*/ 1593642 w 2938137"/>
                <a:gd name="csY1040" fmla="*/ 2779615 h 2830117"/>
                <a:gd name="csX1041" fmla="*/ 1590275 w 2938137"/>
                <a:gd name="csY1041" fmla="*/ 2760255 h 2830117"/>
                <a:gd name="csX1042" fmla="*/ 1587002 w 2938137"/>
                <a:gd name="csY1042" fmla="*/ 2748659 h 2830117"/>
                <a:gd name="csX1043" fmla="*/ 1579801 w 2938137"/>
                <a:gd name="csY1043" fmla="*/ 2729112 h 2830117"/>
                <a:gd name="csX1044" fmla="*/ 1570822 w 2938137"/>
                <a:gd name="csY1044" fmla="*/ 2700868 h 2830117"/>
                <a:gd name="csX1045" fmla="*/ 1598506 w 2938137"/>
                <a:gd name="csY1045" fmla="*/ 2650365 h 2830117"/>
                <a:gd name="csX1046" fmla="*/ 1679029 w 2938137"/>
                <a:gd name="csY1046" fmla="*/ 2629136 h 2830117"/>
                <a:gd name="csX1047" fmla="*/ 1681274 w 2938137"/>
                <a:gd name="csY1047" fmla="*/ 2623618 h 2830117"/>
                <a:gd name="csX1048" fmla="*/ 1683238 w 2938137"/>
                <a:gd name="csY1048" fmla="*/ 2614078 h 2830117"/>
                <a:gd name="csX1049" fmla="*/ 1686698 w 2938137"/>
                <a:gd name="csY1049" fmla="*/ 2603230 h 2830117"/>
                <a:gd name="csX1050" fmla="*/ 1692777 w 2938137"/>
                <a:gd name="csY1050" fmla="*/ 2595093 h 2830117"/>
                <a:gd name="csX1051" fmla="*/ 1697547 w 2938137"/>
                <a:gd name="csY1051" fmla="*/ 2587330 h 2830117"/>
                <a:gd name="csX1052" fmla="*/ 1706432 w 2938137"/>
                <a:gd name="csY1052" fmla="*/ 2581158 h 2830117"/>
                <a:gd name="csX1053" fmla="*/ 1716251 w 2938137"/>
                <a:gd name="csY1053" fmla="*/ 2580971 h 2830117"/>
                <a:gd name="csX1054" fmla="*/ 1737762 w 2938137"/>
                <a:gd name="csY1054" fmla="*/ 2574144 h 2830117"/>
                <a:gd name="csX1055" fmla="*/ 1744402 w 2938137"/>
                <a:gd name="csY1055" fmla="*/ 2570215 h 2830117"/>
                <a:gd name="csX1056" fmla="*/ 1757589 w 2938137"/>
                <a:gd name="csY1056" fmla="*/ 2565446 h 2830117"/>
                <a:gd name="csX1057" fmla="*/ 1775826 w 2938137"/>
                <a:gd name="csY1057" fmla="*/ 2561144 h 2830117"/>
                <a:gd name="csX1058" fmla="*/ 1780877 w 2938137"/>
                <a:gd name="csY1058" fmla="*/ 2557496 h 2830117"/>
                <a:gd name="csX1059" fmla="*/ 1786114 w 2938137"/>
                <a:gd name="csY1059" fmla="*/ 2549453 h 2830117"/>
                <a:gd name="csX1060" fmla="*/ 1790322 w 2938137"/>
                <a:gd name="csY1060" fmla="*/ 2544216 h 2830117"/>
                <a:gd name="csX1061" fmla="*/ 1795746 w 2938137"/>
                <a:gd name="csY1061" fmla="*/ 2536641 h 2830117"/>
                <a:gd name="csX1062" fmla="*/ 1802948 w 2938137"/>
                <a:gd name="csY1062" fmla="*/ 2537015 h 2830117"/>
                <a:gd name="csX1063" fmla="*/ 1813423 w 2938137"/>
                <a:gd name="csY1063" fmla="*/ 2544965 h 2830117"/>
                <a:gd name="csX1064" fmla="*/ 1824458 w 2938137"/>
                <a:gd name="csY1064" fmla="*/ 2553475 h 2830117"/>
                <a:gd name="csX1065" fmla="*/ 1831099 w 2938137"/>
                <a:gd name="csY1065" fmla="*/ 2561518 h 2830117"/>
                <a:gd name="csX1066" fmla="*/ 1836336 w 2938137"/>
                <a:gd name="csY1066" fmla="*/ 2568252 h 2830117"/>
                <a:gd name="csX1067" fmla="*/ 1842883 w 2938137"/>
                <a:gd name="csY1067" fmla="*/ 2575640 h 2830117"/>
                <a:gd name="csX1068" fmla="*/ 1848681 w 2938137"/>
                <a:gd name="csY1068" fmla="*/ 2585553 h 2830117"/>
                <a:gd name="csX1069" fmla="*/ 1854853 w 2938137"/>
                <a:gd name="csY1069" fmla="*/ 2590978 h 2830117"/>
                <a:gd name="csX1070" fmla="*/ 1861026 w 2938137"/>
                <a:gd name="csY1070" fmla="*/ 2592755 h 2830117"/>
                <a:gd name="csX1071" fmla="*/ 1870004 w 2938137"/>
                <a:gd name="csY1071" fmla="*/ 2592755 h 2830117"/>
                <a:gd name="csX1072" fmla="*/ 1878141 w 2938137"/>
                <a:gd name="csY1072" fmla="*/ 2586957 h 2830117"/>
                <a:gd name="csX1073" fmla="*/ 1896472 w 2938137"/>
                <a:gd name="csY1073" fmla="*/ 2543655 h 2830117"/>
                <a:gd name="csX1074" fmla="*/ 1902831 w 2938137"/>
                <a:gd name="csY1074" fmla="*/ 2543655 h 2830117"/>
                <a:gd name="csX1075" fmla="*/ 1942953 w 2938137"/>
                <a:gd name="csY1075" fmla="*/ 2542813 h 2830117"/>
                <a:gd name="csX1076" fmla="*/ 1946226 w 2938137"/>
                <a:gd name="csY1076" fmla="*/ 2536641 h 2830117"/>
                <a:gd name="csX1077" fmla="*/ 1943795 w 2938137"/>
                <a:gd name="csY1077" fmla="*/ 2542813 h 2830117"/>
                <a:gd name="csX1078" fmla="*/ 1947910 w 2938137"/>
                <a:gd name="csY1078" fmla="*/ 2548892 h 2830117"/>
                <a:gd name="csX1079" fmla="*/ 1951744 w 2938137"/>
                <a:gd name="csY1079" fmla="*/ 2554878 h 2830117"/>
                <a:gd name="csX1080" fmla="*/ 1960161 w 2938137"/>
                <a:gd name="csY1080" fmla="*/ 2566381 h 2830117"/>
                <a:gd name="csX1081" fmla="*/ 1969701 w 2938137"/>
                <a:gd name="csY1081" fmla="*/ 2574237 h 2830117"/>
                <a:gd name="csX1082" fmla="*/ 1974190 w 2938137"/>
                <a:gd name="csY1082" fmla="*/ 2578072 h 2830117"/>
                <a:gd name="csX1083" fmla="*/ 1982420 w 2938137"/>
                <a:gd name="csY1083" fmla="*/ 2575827 h 2830117"/>
                <a:gd name="csX1084" fmla="*/ 1985225 w 2938137"/>
                <a:gd name="csY1084" fmla="*/ 2566288 h 2830117"/>
                <a:gd name="csX1085" fmla="*/ 1990089 w 2938137"/>
                <a:gd name="csY1085" fmla="*/ 2557684 h 2830117"/>
                <a:gd name="csX1086" fmla="*/ 1996916 w 2938137"/>
                <a:gd name="csY1086" fmla="*/ 2547864 h 2830117"/>
                <a:gd name="csX1087" fmla="*/ 2002153 w 2938137"/>
                <a:gd name="csY1087" fmla="*/ 2537857 h 2830117"/>
                <a:gd name="csX1088" fmla="*/ 2009822 w 2938137"/>
                <a:gd name="csY1088" fmla="*/ 2529627 h 2830117"/>
                <a:gd name="csX1089" fmla="*/ 2016743 w 2938137"/>
                <a:gd name="csY1089" fmla="*/ 2527850 h 2830117"/>
                <a:gd name="csX1090" fmla="*/ 2024412 w 2938137"/>
                <a:gd name="csY1090" fmla="*/ 2528223 h 2830117"/>
                <a:gd name="csX1091" fmla="*/ 2033951 w 2938137"/>
                <a:gd name="csY1091" fmla="*/ 2528878 h 2830117"/>
                <a:gd name="csX1092" fmla="*/ 2041059 w 2938137"/>
                <a:gd name="csY1092" fmla="*/ 2529627 h 2830117"/>
                <a:gd name="csX1093" fmla="*/ 2050505 w 2938137"/>
                <a:gd name="csY1093" fmla="*/ 2527475 h 2830117"/>
                <a:gd name="csX1094" fmla="*/ 2056210 w 2938137"/>
                <a:gd name="csY1094" fmla="*/ 2523080 h 2830117"/>
                <a:gd name="csX1095" fmla="*/ 2058361 w 2938137"/>
                <a:gd name="csY1095" fmla="*/ 2514008 h 2830117"/>
                <a:gd name="csX1096" fmla="*/ 2058174 w 2938137"/>
                <a:gd name="csY1096" fmla="*/ 2504562 h 2830117"/>
                <a:gd name="csX1097" fmla="*/ 2057519 w 2938137"/>
                <a:gd name="csY1097" fmla="*/ 2495023 h 2830117"/>
                <a:gd name="csX1098" fmla="*/ 2056397 w 2938137"/>
                <a:gd name="csY1098" fmla="*/ 2483051 h 2830117"/>
                <a:gd name="csX1099" fmla="*/ 2055929 w 2938137"/>
                <a:gd name="csY1099" fmla="*/ 2474541 h 2830117"/>
                <a:gd name="csX1100" fmla="*/ 2055462 w 2938137"/>
                <a:gd name="csY1100" fmla="*/ 2468649 h 2830117"/>
                <a:gd name="csX1101" fmla="*/ 2161611 w 2938137"/>
                <a:gd name="csY1101" fmla="*/ 2441527 h 2830117"/>
                <a:gd name="csX1102" fmla="*/ 2202949 w 2938137"/>
                <a:gd name="csY1102" fmla="*/ 2494742 h 2830117"/>
                <a:gd name="csX1103" fmla="*/ 2211833 w 2938137"/>
                <a:gd name="csY1103" fmla="*/ 2489879 h 2830117"/>
                <a:gd name="csX1104" fmla="*/ 2225300 w 2938137"/>
                <a:gd name="csY1104" fmla="*/ 2484642 h 2830117"/>
                <a:gd name="csX1105" fmla="*/ 2285904 w 2938137"/>
                <a:gd name="csY1105" fmla="*/ 2451441 h 2830117"/>
                <a:gd name="csX1106" fmla="*/ 2331824 w 2938137"/>
                <a:gd name="csY1106" fmla="*/ 2420765 h 2830117"/>
                <a:gd name="csX1107" fmla="*/ 2340241 w 2938137"/>
                <a:gd name="csY1107" fmla="*/ 2416650 h 2830117"/>
                <a:gd name="csX1108" fmla="*/ 2344263 w 2938137"/>
                <a:gd name="csY1108" fmla="*/ 2409823 h 2830117"/>
                <a:gd name="csX1109" fmla="*/ 2360068 w 2938137"/>
                <a:gd name="csY1109" fmla="*/ 2397290 h 2830117"/>
                <a:gd name="csX1110" fmla="*/ 2397384 w 2938137"/>
                <a:gd name="csY1110" fmla="*/ 2374284 h 2830117"/>
                <a:gd name="csX1111" fmla="*/ 2472951 w 2938137"/>
                <a:gd name="csY1111" fmla="*/ 2374284 h 2830117"/>
                <a:gd name="csX1112" fmla="*/ 2512792 w 2938137"/>
                <a:gd name="csY1112" fmla="*/ 2352679 h 2830117"/>
                <a:gd name="csX1113" fmla="*/ 2528878 w 2938137"/>
                <a:gd name="csY1113" fmla="*/ 2321723 h 2830117"/>
                <a:gd name="csX1114" fmla="*/ 2558431 w 2938137"/>
                <a:gd name="csY1114" fmla="*/ 2272904 h 2830117"/>
                <a:gd name="csX1115" fmla="*/ 2550295 w 2938137"/>
                <a:gd name="csY1115" fmla="*/ 2267667 h 2830117"/>
                <a:gd name="csX1116" fmla="*/ 2544123 w 2938137"/>
                <a:gd name="csY1116" fmla="*/ 2261588 h 2830117"/>
                <a:gd name="csX1117" fmla="*/ 2538511 w 2938137"/>
                <a:gd name="csY1117" fmla="*/ 2258408 h 2830117"/>
                <a:gd name="csX1118" fmla="*/ 2539259 w 2938137"/>
                <a:gd name="csY1118" fmla="*/ 2252890 h 2830117"/>
                <a:gd name="csX1119" fmla="*/ 2539259 w 2938137"/>
                <a:gd name="csY1119" fmla="*/ 2252610 h 2830117"/>
                <a:gd name="csX1120" fmla="*/ 2539820 w 2938137"/>
                <a:gd name="csY1120" fmla="*/ 2248307 h 2830117"/>
                <a:gd name="csX1121" fmla="*/ 2538979 w 2938137"/>
                <a:gd name="csY1121" fmla="*/ 2244192 h 2830117"/>
                <a:gd name="csX1122" fmla="*/ 2538043 w 2938137"/>
                <a:gd name="csY1122" fmla="*/ 2239236 h 2830117"/>
                <a:gd name="csX1123" fmla="*/ 2530468 w 2938137"/>
                <a:gd name="csY1123" fmla="*/ 2241013 h 2830117"/>
                <a:gd name="csX1124" fmla="*/ 2527101 w 2938137"/>
                <a:gd name="csY1124" fmla="*/ 2241761 h 2830117"/>
                <a:gd name="csX1125" fmla="*/ 2526446 w 2938137"/>
                <a:gd name="csY1125" fmla="*/ 2238768 h 2830117"/>
                <a:gd name="csX1126" fmla="*/ 2524108 w 2938137"/>
                <a:gd name="csY1126" fmla="*/ 2228761 h 2830117"/>
                <a:gd name="csX1127" fmla="*/ 2521303 w 2938137"/>
                <a:gd name="csY1127" fmla="*/ 2217445 h 2830117"/>
                <a:gd name="csX1128" fmla="*/ 2522331 w 2938137"/>
                <a:gd name="csY1128" fmla="*/ 2210618 h 2830117"/>
                <a:gd name="csX1129" fmla="*/ 2523080 w 2938137"/>
                <a:gd name="csY1129" fmla="*/ 2204912 h 2830117"/>
                <a:gd name="csX1130" fmla="*/ 2523360 w 2938137"/>
                <a:gd name="csY1130" fmla="*/ 2196121 h 2830117"/>
                <a:gd name="csX1131" fmla="*/ 2523547 w 2938137"/>
                <a:gd name="csY1131" fmla="*/ 2189761 h 2830117"/>
                <a:gd name="csX1132" fmla="*/ 2521209 w 2938137"/>
                <a:gd name="csY1132" fmla="*/ 2180970 h 2830117"/>
                <a:gd name="csX1133" fmla="*/ 2519713 w 2938137"/>
                <a:gd name="csY1133" fmla="*/ 2175639 h 2830117"/>
                <a:gd name="csX1134" fmla="*/ 2519245 w 2938137"/>
                <a:gd name="csY1134" fmla="*/ 2175453 h 2830117"/>
                <a:gd name="csX1135" fmla="*/ 2506432 w 2938137"/>
                <a:gd name="csY1135" fmla="*/ 2169561 h 2830117"/>
                <a:gd name="csX1136" fmla="*/ 2502785 w 2938137"/>
                <a:gd name="csY1136" fmla="*/ 2167877 h 2830117"/>
                <a:gd name="csX1137" fmla="*/ 2502037 w 2938137"/>
                <a:gd name="csY1137" fmla="*/ 2168532 h 2830117"/>
                <a:gd name="csX1138" fmla="*/ 2495958 w 2938137"/>
                <a:gd name="csY1138" fmla="*/ 2164697 h 2830117"/>
                <a:gd name="csX1139" fmla="*/ 2495771 w 2938137"/>
                <a:gd name="csY1139" fmla="*/ 2164510 h 2830117"/>
                <a:gd name="csX1140" fmla="*/ 2497361 w 2938137"/>
                <a:gd name="csY1140" fmla="*/ 2144403 h 2830117"/>
                <a:gd name="csX1141" fmla="*/ 2501476 w 2938137"/>
                <a:gd name="csY1141" fmla="*/ 2134302 h 2830117"/>
                <a:gd name="csX1142" fmla="*/ 2503908 w 2938137"/>
                <a:gd name="csY1142" fmla="*/ 2128223 h 2830117"/>
                <a:gd name="csX1143" fmla="*/ 2510454 w 2938137"/>
                <a:gd name="csY1143" fmla="*/ 2111950 h 2830117"/>
                <a:gd name="csX1144" fmla="*/ 2511389 w 2938137"/>
                <a:gd name="csY1144" fmla="*/ 2108022 h 2830117"/>
                <a:gd name="csX1145" fmla="*/ 2516533 w 2938137"/>
                <a:gd name="csY1145" fmla="*/ 2105123 h 2830117"/>
                <a:gd name="csX1146" fmla="*/ 2518965 w 2938137"/>
                <a:gd name="csY1146" fmla="*/ 2103627 h 2830117"/>
                <a:gd name="csX1147" fmla="*/ 2526353 w 2938137"/>
                <a:gd name="csY1147" fmla="*/ 2099418 h 2830117"/>
                <a:gd name="csX1148" fmla="*/ 2531684 w 2938137"/>
                <a:gd name="csY1148" fmla="*/ 2096425 h 2830117"/>
                <a:gd name="csX1149" fmla="*/ 2535238 w 2938137"/>
                <a:gd name="csY1149" fmla="*/ 2094554 h 2830117"/>
                <a:gd name="csX1150" fmla="*/ 2546741 w 2938137"/>
                <a:gd name="csY1150" fmla="*/ 2088195 h 2830117"/>
                <a:gd name="csX1151" fmla="*/ 2557309 w 2938137"/>
                <a:gd name="csY1151" fmla="*/ 2082303 h 2830117"/>
                <a:gd name="csX1152" fmla="*/ 2561611 w 2938137"/>
                <a:gd name="csY1152" fmla="*/ 2079871 h 2830117"/>
                <a:gd name="csX1153" fmla="*/ 2570590 w 2938137"/>
                <a:gd name="csY1153" fmla="*/ 2074728 h 2830117"/>
                <a:gd name="csX1154" fmla="*/ 2576482 w 2938137"/>
                <a:gd name="csY1154" fmla="*/ 2071454 h 2830117"/>
                <a:gd name="csX1155" fmla="*/ 2576201 w 2938137"/>
                <a:gd name="csY1155" fmla="*/ 2068648 h 2830117"/>
                <a:gd name="csX1156" fmla="*/ 2566100 w 2938137"/>
                <a:gd name="csY1156" fmla="*/ 2056771 h 2830117"/>
                <a:gd name="csX1157" fmla="*/ 2558712 w 2938137"/>
                <a:gd name="csY1157" fmla="*/ 2047886 h 2830117"/>
                <a:gd name="csX1158" fmla="*/ 2559367 w 2938137"/>
                <a:gd name="csY1158" fmla="*/ 2046390 h 2830117"/>
                <a:gd name="csX1159" fmla="*/ 2559367 w 2938137"/>
                <a:gd name="csY1159" fmla="*/ 2046016 h 2830117"/>
                <a:gd name="csX1160" fmla="*/ 2561050 w 2938137"/>
                <a:gd name="csY1160" fmla="*/ 2041340 h 2830117"/>
                <a:gd name="csX1161" fmla="*/ 2561238 w 2938137"/>
                <a:gd name="csY1161" fmla="*/ 2039843 h 2830117"/>
                <a:gd name="csX1162" fmla="*/ 2563295 w 2938137"/>
                <a:gd name="csY1162" fmla="*/ 2025254 h 2830117"/>
                <a:gd name="csX1163" fmla="*/ 2563295 w 2938137"/>
                <a:gd name="csY1163" fmla="*/ 2018333 h 2830117"/>
                <a:gd name="csX1164" fmla="*/ 2563669 w 2938137"/>
                <a:gd name="csY1164" fmla="*/ 2017865 h 2830117"/>
                <a:gd name="csX1165" fmla="*/ 2563669 w 2938137"/>
                <a:gd name="csY1165" fmla="*/ 2017585 h 2830117"/>
                <a:gd name="csX1166" fmla="*/ 2564137 w 2938137"/>
                <a:gd name="csY1166" fmla="*/ 2016836 h 2830117"/>
                <a:gd name="csX1167" fmla="*/ 2577884 w 2938137"/>
                <a:gd name="csY1167" fmla="*/ 2019268 h 2830117"/>
                <a:gd name="csX1168" fmla="*/ 2595841 w 2938137"/>
                <a:gd name="csY1168" fmla="*/ 2017771 h 2830117"/>
                <a:gd name="csX1169" fmla="*/ 2599301 w 2938137"/>
                <a:gd name="csY1169" fmla="*/ 2017491 h 2830117"/>
                <a:gd name="csX1170" fmla="*/ 2602294 w 2938137"/>
                <a:gd name="csY1170" fmla="*/ 2017210 h 2830117"/>
                <a:gd name="csX1171" fmla="*/ 2610430 w 2938137"/>
                <a:gd name="csY1171" fmla="*/ 2016463 h 2830117"/>
                <a:gd name="csX1172" fmla="*/ 2614733 w 2938137"/>
                <a:gd name="csY1172" fmla="*/ 2016088 h 2830117"/>
                <a:gd name="csX1173" fmla="*/ 2616977 w 2938137"/>
                <a:gd name="csY1173" fmla="*/ 2015714 h 2830117"/>
                <a:gd name="csX1174" fmla="*/ 2622869 w 2938137"/>
                <a:gd name="csY1174" fmla="*/ 2015247 h 2830117"/>
                <a:gd name="csX1175" fmla="*/ 2626423 w 2938137"/>
                <a:gd name="csY1175" fmla="*/ 2015059 h 2830117"/>
                <a:gd name="csX1176" fmla="*/ 2628668 w 2938137"/>
                <a:gd name="csY1176" fmla="*/ 2014872 h 2830117"/>
                <a:gd name="csX1177" fmla="*/ 2630445 w 2938137"/>
                <a:gd name="csY1177" fmla="*/ 2014872 h 2830117"/>
                <a:gd name="csX1178" fmla="*/ 2631473 w 2938137"/>
                <a:gd name="csY1178" fmla="*/ 2014592 h 2830117"/>
                <a:gd name="csX1179" fmla="*/ 2631473 w 2938137"/>
                <a:gd name="csY1179" fmla="*/ 2018987 h 2830117"/>
                <a:gd name="csX1180" fmla="*/ 2631380 w 2938137"/>
                <a:gd name="csY1180" fmla="*/ 2020764 h 2830117"/>
                <a:gd name="csX1181" fmla="*/ 2631380 w 2938137"/>
                <a:gd name="csY1181" fmla="*/ 2022261 h 2830117"/>
                <a:gd name="csX1182" fmla="*/ 2631380 w 2938137"/>
                <a:gd name="csY1182" fmla="*/ 2023290 h 2830117"/>
                <a:gd name="csX1183" fmla="*/ 2631661 w 2938137"/>
                <a:gd name="csY1183" fmla="*/ 2024318 h 2830117"/>
                <a:gd name="csX1184" fmla="*/ 2631661 w 2938137"/>
                <a:gd name="csY1184" fmla="*/ 2024786 h 2830117"/>
                <a:gd name="csX1185" fmla="*/ 2636524 w 2938137"/>
                <a:gd name="csY1185" fmla="*/ 2027778 h 2830117"/>
                <a:gd name="csX1186" fmla="*/ 2644848 w 2938137"/>
                <a:gd name="csY1186" fmla="*/ 2032829 h 2830117"/>
                <a:gd name="csX1187" fmla="*/ 2649617 w 2938137"/>
                <a:gd name="csY1187" fmla="*/ 2035822 h 2830117"/>
                <a:gd name="csX1188" fmla="*/ 2655041 w 2938137"/>
                <a:gd name="csY1188" fmla="*/ 2018146 h 2830117"/>
                <a:gd name="csX1189" fmla="*/ 2657567 w 2938137"/>
                <a:gd name="csY1189" fmla="*/ 2018146 h 2830117"/>
                <a:gd name="csX1190" fmla="*/ 2659905 w 2938137"/>
                <a:gd name="csY1190" fmla="*/ 2018239 h 2830117"/>
                <a:gd name="csX1191" fmla="*/ 2669070 w 2938137"/>
                <a:gd name="csY1191" fmla="*/ 2018520 h 2830117"/>
                <a:gd name="csX1192" fmla="*/ 2671502 w 2938137"/>
                <a:gd name="csY1192" fmla="*/ 2018052 h 2830117"/>
                <a:gd name="csX1193" fmla="*/ 2674214 w 2938137"/>
                <a:gd name="csY1193" fmla="*/ 2018052 h 2830117"/>
                <a:gd name="csX1194" fmla="*/ 2674307 w 2938137"/>
                <a:gd name="csY1194" fmla="*/ 2025721 h 2830117"/>
                <a:gd name="csX1195" fmla="*/ 2672905 w 2938137"/>
                <a:gd name="csY1195" fmla="*/ 2033951 h 2830117"/>
                <a:gd name="csX1196" fmla="*/ 2677768 w 2938137"/>
                <a:gd name="csY1196" fmla="*/ 2034980 h 2830117"/>
                <a:gd name="csX1197" fmla="*/ 2680293 w 2938137"/>
                <a:gd name="csY1197" fmla="*/ 2033484 h 2830117"/>
                <a:gd name="csX1198" fmla="*/ 2683753 w 2938137"/>
                <a:gd name="csY1198" fmla="*/ 2007952 h 2830117"/>
                <a:gd name="csX1199" fmla="*/ 2684688 w 2938137"/>
                <a:gd name="csY1199" fmla="*/ 1999628 h 2830117"/>
                <a:gd name="csX1200" fmla="*/ 2689926 w 2938137"/>
                <a:gd name="csY1200" fmla="*/ 1985693 h 2830117"/>
                <a:gd name="csX1201" fmla="*/ 2679638 w 2938137"/>
                <a:gd name="csY1201" fmla="*/ 1973535 h 2830117"/>
                <a:gd name="csX1202" fmla="*/ 2677394 w 2938137"/>
                <a:gd name="csY1202" fmla="*/ 1972319 h 2830117"/>
                <a:gd name="csX1203" fmla="*/ 2674868 w 2938137"/>
                <a:gd name="csY1203" fmla="*/ 1971197 h 2830117"/>
                <a:gd name="csX1204" fmla="*/ 2671502 w 2938137"/>
                <a:gd name="csY1204" fmla="*/ 1980456 h 2830117"/>
                <a:gd name="csX1205" fmla="*/ 2668415 w 2938137"/>
                <a:gd name="csY1205" fmla="*/ 1980269 h 2830117"/>
                <a:gd name="csX1206" fmla="*/ 2662710 w 2938137"/>
                <a:gd name="csY1206" fmla="*/ 1979801 h 2830117"/>
                <a:gd name="csX1207" fmla="*/ 2654200 w 2938137"/>
                <a:gd name="csY1207" fmla="*/ 1968391 h 2830117"/>
                <a:gd name="csX1208" fmla="*/ 2653358 w 2938137"/>
                <a:gd name="csY1208" fmla="*/ 1959413 h 2830117"/>
                <a:gd name="csX1209" fmla="*/ 2649243 w 2938137"/>
                <a:gd name="csY1209" fmla="*/ 1956327 h 2830117"/>
                <a:gd name="csX1210" fmla="*/ 2640919 w 2938137"/>
                <a:gd name="csY1210" fmla="*/ 1950715 h 2830117"/>
                <a:gd name="csX1211" fmla="*/ 2639891 w 2938137"/>
                <a:gd name="csY1211" fmla="*/ 1947255 h 2830117"/>
                <a:gd name="csX1212" fmla="*/ 2641761 w 2938137"/>
                <a:gd name="csY1212" fmla="*/ 1942391 h 2830117"/>
                <a:gd name="csX1213" fmla="*/ 2641761 w 2938137"/>
                <a:gd name="csY1213" fmla="*/ 1936593 h 2830117"/>
                <a:gd name="csX1214" fmla="*/ 2641761 w 2938137"/>
                <a:gd name="csY1214" fmla="*/ 1927054 h 2830117"/>
                <a:gd name="csX1215" fmla="*/ 2643257 w 2938137"/>
                <a:gd name="csY1215" fmla="*/ 1920226 h 2830117"/>
                <a:gd name="csX1216" fmla="*/ 2652236 w 2938137"/>
                <a:gd name="csY1216" fmla="*/ 1922191 h 2830117"/>
                <a:gd name="csX1217" fmla="*/ 2662617 w 2938137"/>
                <a:gd name="csY1217" fmla="*/ 1924435 h 2830117"/>
                <a:gd name="csX1218" fmla="*/ 2665890 w 2938137"/>
                <a:gd name="csY1218" fmla="*/ 1917327 h 2830117"/>
                <a:gd name="csX1219" fmla="*/ 2668415 w 2938137"/>
                <a:gd name="csY1219" fmla="*/ 1911716 h 2830117"/>
                <a:gd name="csX1220" fmla="*/ 2669631 w 2938137"/>
                <a:gd name="csY1220" fmla="*/ 1909191 h 2830117"/>
                <a:gd name="csX1221" fmla="*/ 2670660 w 2938137"/>
                <a:gd name="csY1221" fmla="*/ 1906853 h 2830117"/>
                <a:gd name="csX1222" fmla="*/ 2674120 w 2938137"/>
                <a:gd name="csY1222" fmla="*/ 1899184 h 2830117"/>
                <a:gd name="csX1223" fmla="*/ 2669444 w 2938137"/>
                <a:gd name="csY1223" fmla="*/ 1900399 h 2830117"/>
                <a:gd name="csX1224" fmla="*/ 2665329 w 2938137"/>
                <a:gd name="csY1224" fmla="*/ 1901522 h 2830117"/>
                <a:gd name="csX1225" fmla="*/ 2660466 w 2938137"/>
                <a:gd name="csY1225" fmla="*/ 1891515 h 2830117"/>
                <a:gd name="csX1226" fmla="*/ 2657099 w 2938137"/>
                <a:gd name="csY1226" fmla="*/ 1884781 h 2830117"/>
                <a:gd name="csX1227" fmla="*/ 2661027 w 2938137"/>
                <a:gd name="csY1227" fmla="*/ 1872810 h 2830117"/>
                <a:gd name="csX1228" fmla="*/ 2662523 w 2938137"/>
                <a:gd name="csY1228" fmla="*/ 1867853 h 2830117"/>
                <a:gd name="csX1229" fmla="*/ 2657941 w 2938137"/>
                <a:gd name="csY1229" fmla="*/ 1861587 h 2830117"/>
                <a:gd name="csX1230" fmla="*/ 2666264 w 2938137"/>
                <a:gd name="csY1230" fmla="*/ 1853638 h 2830117"/>
                <a:gd name="csX1231" fmla="*/ 2671408 w 2938137"/>
                <a:gd name="csY1231" fmla="*/ 1848214 h 2830117"/>
                <a:gd name="csX1232" fmla="*/ 2676552 w 2938137"/>
                <a:gd name="csY1232" fmla="*/ 1856163 h 2830117"/>
                <a:gd name="csX1233" fmla="*/ 2681696 w 2938137"/>
                <a:gd name="csY1233" fmla="*/ 1864580 h 2830117"/>
                <a:gd name="csX1234" fmla="*/ 2683005 w 2938137"/>
                <a:gd name="csY1234" fmla="*/ 1866076 h 2830117"/>
                <a:gd name="csX1235" fmla="*/ 2686933 w 2938137"/>
                <a:gd name="csY1235" fmla="*/ 1870379 h 2830117"/>
                <a:gd name="csX1236" fmla="*/ 2687494 w 2938137"/>
                <a:gd name="csY1236" fmla="*/ 1878047 h 2830117"/>
                <a:gd name="csX1237" fmla="*/ 2692825 w 2938137"/>
                <a:gd name="csY1237" fmla="*/ 1891608 h 2830117"/>
                <a:gd name="csX1238" fmla="*/ 2693479 w 2938137"/>
                <a:gd name="csY1238" fmla="*/ 1893666 h 2830117"/>
                <a:gd name="csX1239" fmla="*/ 2696660 w 2938137"/>
                <a:gd name="csY1239" fmla="*/ 1901990 h 2830117"/>
                <a:gd name="csX1240" fmla="*/ 2692638 w 2938137"/>
                <a:gd name="csY1240" fmla="*/ 1909284 h 2830117"/>
                <a:gd name="csX1241" fmla="*/ 2693573 w 2938137"/>
                <a:gd name="csY1241" fmla="*/ 1915176 h 2830117"/>
                <a:gd name="csX1242" fmla="*/ 2689271 w 2938137"/>
                <a:gd name="csY1242" fmla="*/ 1922939 h 2830117"/>
                <a:gd name="csX1243" fmla="*/ 2687681 w 2938137"/>
                <a:gd name="csY1243" fmla="*/ 1928363 h 2830117"/>
                <a:gd name="csX1244" fmla="*/ 2687962 w 2938137"/>
                <a:gd name="csY1244" fmla="*/ 1928737 h 2830117"/>
                <a:gd name="csX1245" fmla="*/ 2696005 w 2938137"/>
                <a:gd name="csY1245" fmla="*/ 1931169 h 2830117"/>
                <a:gd name="csX1246" fmla="*/ 2698998 w 2938137"/>
                <a:gd name="csY1246" fmla="*/ 1927241 h 2830117"/>
                <a:gd name="csX1247" fmla="*/ 2706106 w 2938137"/>
                <a:gd name="csY1247" fmla="*/ 1928083 h 2830117"/>
                <a:gd name="csX1248" fmla="*/ 2705731 w 2938137"/>
                <a:gd name="csY1248" fmla="*/ 1923687 h 2830117"/>
                <a:gd name="csX1249" fmla="*/ 2704609 w 2938137"/>
                <a:gd name="csY1249" fmla="*/ 1915550 h 2830117"/>
                <a:gd name="csX1250" fmla="*/ 2711623 w 2938137"/>
                <a:gd name="csY1250" fmla="*/ 1914054 h 2830117"/>
                <a:gd name="csX1251" fmla="*/ 2718357 w 2938137"/>
                <a:gd name="csY1251" fmla="*/ 1907320 h 2830117"/>
                <a:gd name="csX1252" fmla="*/ 2716393 w 2938137"/>
                <a:gd name="csY1252" fmla="*/ 1901896 h 2830117"/>
                <a:gd name="csX1253" fmla="*/ 2719573 w 2938137"/>
                <a:gd name="csY1253" fmla="*/ 1893666 h 2830117"/>
                <a:gd name="csX1254" fmla="*/ 2717890 w 2938137"/>
                <a:gd name="csY1254" fmla="*/ 1887868 h 2830117"/>
                <a:gd name="csX1255" fmla="*/ 2715551 w 2938137"/>
                <a:gd name="csY1255" fmla="*/ 1887306 h 2830117"/>
                <a:gd name="csX1256" fmla="*/ 2713681 w 2938137"/>
                <a:gd name="csY1256" fmla="*/ 1888429 h 2830117"/>
                <a:gd name="csX1257" fmla="*/ 2711343 w 2938137"/>
                <a:gd name="csY1257" fmla="*/ 1891328 h 2830117"/>
                <a:gd name="csX1258" fmla="*/ 2708911 w 2938137"/>
                <a:gd name="csY1258" fmla="*/ 1892263 h 2830117"/>
                <a:gd name="csX1259" fmla="*/ 2707228 w 2938137"/>
                <a:gd name="csY1259" fmla="*/ 1891421 h 2830117"/>
                <a:gd name="csX1260" fmla="*/ 2703393 w 2938137"/>
                <a:gd name="csY1260" fmla="*/ 1882630 h 2830117"/>
                <a:gd name="csX1261" fmla="*/ 2700120 w 2938137"/>
                <a:gd name="csY1261" fmla="*/ 1877486 h 2830117"/>
                <a:gd name="csX1262" fmla="*/ 2698810 w 2938137"/>
                <a:gd name="csY1262" fmla="*/ 1872156 h 2830117"/>
                <a:gd name="csX1263" fmla="*/ 2700026 w 2938137"/>
                <a:gd name="csY1263" fmla="*/ 1864673 h 2830117"/>
                <a:gd name="csX1264" fmla="*/ 2700026 w 2938137"/>
                <a:gd name="csY1264" fmla="*/ 1863926 h 2830117"/>
                <a:gd name="csX1265" fmla="*/ 2702271 w 2938137"/>
                <a:gd name="csY1265" fmla="*/ 1860278 h 2830117"/>
                <a:gd name="csX1266" fmla="*/ 2710221 w 2938137"/>
                <a:gd name="csY1266" fmla="*/ 1846249 h 2830117"/>
                <a:gd name="csX1267" fmla="*/ 2724343 w 2938137"/>
                <a:gd name="csY1267" fmla="*/ 1844472 h 2830117"/>
                <a:gd name="csX1268" fmla="*/ 2728458 w 2938137"/>
                <a:gd name="csY1268" fmla="*/ 1843724 h 2830117"/>
                <a:gd name="csX1269" fmla="*/ 2732947 w 2938137"/>
                <a:gd name="csY1269" fmla="*/ 1843724 h 2830117"/>
                <a:gd name="csX1270" fmla="*/ 2733414 w 2938137"/>
                <a:gd name="csY1270" fmla="*/ 1841480 h 2830117"/>
                <a:gd name="csX1271" fmla="*/ 2733414 w 2938137"/>
                <a:gd name="csY1271" fmla="*/ 1839609 h 2830117"/>
                <a:gd name="csX1272" fmla="*/ 2736875 w 2938137"/>
                <a:gd name="csY1272" fmla="*/ 1824833 h 2830117"/>
                <a:gd name="csX1273" fmla="*/ 2738839 w 2938137"/>
                <a:gd name="csY1273" fmla="*/ 1814265 h 2830117"/>
                <a:gd name="csX1274" fmla="*/ 2738464 w 2938137"/>
                <a:gd name="csY1274" fmla="*/ 1813796 h 2830117"/>
                <a:gd name="csX1275" fmla="*/ 2715645 w 2938137"/>
                <a:gd name="csY1275" fmla="*/ 1815667 h 2830117"/>
                <a:gd name="csX1276" fmla="*/ 2715177 w 2938137"/>
                <a:gd name="csY1276" fmla="*/ 1813423 h 2830117"/>
                <a:gd name="csX1277" fmla="*/ 2714242 w 2938137"/>
                <a:gd name="csY1277" fmla="*/ 1812019 h 2830117"/>
                <a:gd name="csX1278" fmla="*/ 2714429 w 2938137"/>
                <a:gd name="csY1278" fmla="*/ 1811365 h 2830117"/>
                <a:gd name="csX1279" fmla="*/ 2714242 w 2938137"/>
                <a:gd name="csY1279" fmla="*/ 1809869 h 2830117"/>
                <a:gd name="csX1280" fmla="*/ 2715645 w 2938137"/>
                <a:gd name="csY1280" fmla="*/ 1801639 h 2830117"/>
                <a:gd name="csX1281" fmla="*/ 2716113 w 2938137"/>
                <a:gd name="csY1281" fmla="*/ 1800984 h 2830117"/>
                <a:gd name="csX1282" fmla="*/ 2716954 w 2938137"/>
                <a:gd name="csY1282" fmla="*/ 1799955 h 2830117"/>
                <a:gd name="csX1283" fmla="*/ 2718170 w 2938137"/>
                <a:gd name="csY1283" fmla="*/ 1797991 h 2830117"/>
                <a:gd name="csX1284" fmla="*/ 2718918 w 2938137"/>
                <a:gd name="csY1284" fmla="*/ 1797150 h 2830117"/>
                <a:gd name="csX1285" fmla="*/ 2719479 w 2938137"/>
                <a:gd name="csY1285" fmla="*/ 1796495 h 2830117"/>
                <a:gd name="csX1286" fmla="*/ 2720508 w 2938137"/>
                <a:gd name="csY1286" fmla="*/ 1796214 h 2830117"/>
                <a:gd name="csX1287" fmla="*/ 2721444 w 2938137"/>
                <a:gd name="csY1287" fmla="*/ 1796214 h 2830117"/>
                <a:gd name="csX1288" fmla="*/ 2722566 w 2938137"/>
                <a:gd name="csY1288" fmla="*/ 1796214 h 2830117"/>
                <a:gd name="csX1289" fmla="*/ 2723127 w 2938137"/>
                <a:gd name="csY1289" fmla="*/ 1795934 h 2830117"/>
                <a:gd name="csX1290" fmla="*/ 2723594 w 2938137"/>
                <a:gd name="csY1290" fmla="*/ 1795466 h 2830117"/>
                <a:gd name="csX1291" fmla="*/ 2724062 w 2938137"/>
                <a:gd name="csY1291" fmla="*/ 1793876 h 2830117"/>
                <a:gd name="csX1292" fmla="*/ 2724062 w 2938137"/>
                <a:gd name="csY1292" fmla="*/ 1792661 h 2830117"/>
                <a:gd name="csX1293" fmla="*/ 2723968 w 2938137"/>
                <a:gd name="csY1293" fmla="*/ 1791912 h 2830117"/>
                <a:gd name="csX1294" fmla="*/ 2724249 w 2938137"/>
                <a:gd name="csY1294" fmla="*/ 1791445 h 2830117"/>
                <a:gd name="csX1295" fmla="*/ 2724623 w 2938137"/>
                <a:gd name="csY1295" fmla="*/ 1790884 h 2830117"/>
                <a:gd name="csX1296" fmla="*/ 2725091 w 2938137"/>
                <a:gd name="csY1296" fmla="*/ 1789574 h 2830117"/>
                <a:gd name="csX1297" fmla="*/ 2725091 w 2938137"/>
                <a:gd name="csY1297" fmla="*/ 1788077 h 2830117"/>
                <a:gd name="csX1298" fmla="*/ 2736220 w 2938137"/>
                <a:gd name="csY1298" fmla="*/ 1781344 h 2830117"/>
                <a:gd name="csX1299" fmla="*/ 2746788 w 2938137"/>
                <a:gd name="csY1299" fmla="*/ 1776948 h 2830117"/>
                <a:gd name="csX1300" fmla="*/ 2762781 w 2938137"/>
                <a:gd name="csY1300" fmla="*/ 1782185 h 2830117"/>
                <a:gd name="csX1301" fmla="*/ 2772040 w 2938137"/>
                <a:gd name="csY1301" fmla="*/ 1780877 h 2830117"/>
                <a:gd name="csX1302" fmla="*/ 2774004 w 2938137"/>
                <a:gd name="csY1302" fmla="*/ 1780596 h 2830117"/>
                <a:gd name="csX1303" fmla="*/ 2777090 w 2938137"/>
                <a:gd name="csY1303" fmla="*/ 1781438 h 2830117"/>
                <a:gd name="csX1304" fmla="*/ 2787845 w 2938137"/>
                <a:gd name="csY1304" fmla="*/ 1784243 h 2830117"/>
                <a:gd name="csX1305" fmla="*/ 2792801 w 2938137"/>
                <a:gd name="csY1305" fmla="*/ 1785553 h 2830117"/>
                <a:gd name="csX1306" fmla="*/ 2804960 w 2938137"/>
                <a:gd name="csY1306" fmla="*/ 1779473 h 2830117"/>
                <a:gd name="csX1307" fmla="*/ 2811320 w 2938137"/>
                <a:gd name="csY1307" fmla="*/ 1776481 h 2830117"/>
                <a:gd name="csX1308" fmla="*/ 2812348 w 2938137"/>
                <a:gd name="csY1308" fmla="*/ 1768999 h 2830117"/>
                <a:gd name="csX1309" fmla="*/ 2809168 w 2938137"/>
                <a:gd name="csY1309" fmla="*/ 1761611 h 2830117"/>
                <a:gd name="csX1310" fmla="*/ 2811132 w 2938137"/>
                <a:gd name="csY1310" fmla="*/ 1761050 h 2830117"/>
                <a:gd name="csX1311" fmla="*/ 2811132 w 2938137"/>
                <a:gd name="csY1311" fmla="*/ 1759927 h 2830117"/>
                <a:gd name="csX1312" fmla="*/ 2814686 w 2938137"/>
                <a:gd name="csY1312" fmla="*/ 1758337 h 2830117"/>
                <a:gd name="csX1313" fmla="*/ 2828247 w 2938137"/>
                <a:gd name="csY1313" fmla="*/ 1746647 h 2830117"/>
                <a:gd name="csX1314" fmla="*/ 2837506 w 2938137"/>
                <a:gd name="csY1314" fmla="*/ 1751697 h 2830117"/>
                <a:gd name="csX1315" fmla="*/ 2844427 w 2938137"/>
                <a:gd name="csY1315" fmla="*/ 1755344 h 2830117"/>
                <a:gd name="csX1316" fmla="*/ 2843959 w 2938137"/>
                <a:gd name="csY1316" fmla="*/ 1762827 h 2830117"/>
                <a:gd name="csX1317" fmla="*/ 2845081 w 2938137"/>
                <a:gd name="csY1317" fmla="*/ 1768157 h 2830117"/>
                <a:gd name="csX1318" fmla="*/ 2847232 w 2938137"/>
                <a:gd name="csY1318" fmla="*/ 1778632 h 2830117"/>
                <a:gd name="csX1319" fmla="*/ 2849945 w 2938137"/>
                <a:gd name="csY1319" fmla="*/ 1784711 h 2830117"/>
                <a:gd name="csX1320" fmla="*/ 2850880 w 2938137"/>
                <a:gd name="csY1320" fmla="*/ 1785178 h 2830117"/>
                <a:gd name="csX1321" fmla="*/ 2860232 w 2938137"/>
                <a:gd name="csY1321" fmla="*/ 1789293 h 2830117"/>
                <a:gd name="csX1322" fmla="*/ 2862009 w 2938137"/>
                <a:gd name="csY1322" fmla="*/ 1783962 h 2830117"/>
                <a:gd name="csX1323" fmla="*/ 2862009 w 2938137"/>
                <a:gd name="csY1323" fmla="*/ 1782654 h 2830117"/>
                <a:gd name="csX1324" fmla="*/ 2861542 w 2938137"/>
                <a:gd name="csY1324" fmla="*/ 1780596 h 2830117"/>
                <a:gd name="csX1325" fmla="*/ 2856024 w 2938137"/>
                <a:gd name="csY1325" fmla="*/ 1770121 h 2830117"/>
                <a:gd name="csX1326" fmla="*/ 2860887 w 2938137"/>
                <a:gd name="csY1326" fmla="*/ 1763013 h 2830117"/>
                <a:gd name="csX1327" fmla="*/ 2865563 w 2938137"/>
                <a:gd name="csY1327" fmla="*/ 1765632 h 2830117"/>
                <a:gd name="csX1328" fmla="*/ 2872110 w 2938137"/>
                <a:gd name="csY1328" fmla="*/ 1765258 h 2830117"/>
                <a:gd name="csX1329" fmla="*/ 2874728 w 2938137"/>
                <a:gd name="csY1329" fmla="*/ 1765258 h 2830117"/>
                <a:gd name="csX1330" fmla="*/ 2879031 w 2938137"/>
                <a:gd name="csY1330" fmla="*/ 1764416 h 2830117"/>
                <a:gd name="csX1331" fmla="*/ 2883613 w 2938137"/>
                <a:gd name="csY1331" fmla="*/ 1751884 h 2830117"/>
                <a:gd name="csX1332" fmla="*/ 2881556 w 2938137"/>
                <a:gd name="csY1332" fmla="*/ 1749452 h 2830117"/>
                <a:gd name="csX1333" fmla="*/ 2879498 w 2938137"/>
                <a:gd name="csY1333" fmla="*/ 1738885 h 2830117"/>
                <a:gd name="csX1334" fmla="*/ 2877066 w 2938137"/>
                <a:gd name="csY1334" fmla="*/ 1727194 h 2830117"/>
                <a:gd name="csX1335" fmla="*/ 2874728 w 2938137"/>
                <a:gd name="csY1335" fmla="*/ 1716532 h 2830117"/>
                <a:gd name="csX1336" fmla="*/ 2874728 w 2938137"/>
                <a:gd name="csY1336" fmla="*/ 1701943 h 2830117"/>
                <a:gd name="csX1337" fmla="*/ 2879124 w 2938137"/>
                <a:gd name="csY1337" fmla="*/ 1676317 h 2830117"/>
                <a:gd name="csX1338" fmla="*/ 2882304 w 2938137"/>
                <a:gd name="csY1338" fmla="*/ 1666310 h 2830117"/>
                <a:gd name="csX1339" fmla="*/ 2875477 w 2938137"/>
                <a:gd name="csY1339" fmla="*/ 1658921 h 2830117"/>
                <a:gd name="csX1340" fmla="*/ 2870239 w 2938137"/>
                <a:gd name="csY1340" fmla="*/ 1654152 h 2830117"/>
                <a:gd name="csX1341" fmla="*/ 2870239 w 2938137"/>
                <a:gd name="csY1341" fmla="*/ 1644706 h 2830117"/>
                <a:gd name="csX1342" fmla="*/ 2866031 w 2938137"/>
                <a:gd name="csY1342" fmla="*/ 1638908 h 2830117"/>
                <a:gd name="csX1343" fmla="*/ 2861354 w 2938137"/>
                <a:gd name="csY1343" fmla="*/ 1636289 h 2830117"/>
                <a:gd name="csX1344" fmla="*/ 2857053 w 2938137"/>
                <a:gd name="csY1344" fmla="*/ 1632641 h 2830117"/>
                <a:gd name="csX1345" fmla="*/ 2856678 w 2938137"/>
                <a:gd name="csY1345" fmla="*/ 1629648 h 2830117"/>
                <a:gd name="csX1346" fmla="*/ 2860887 w 2938137"/>
                <a:gd name="csY1346" fmla="*/ 1617397 h 2830117"/>
                <a:gd name="csX1347" fmla="*/ 2869397 w 2938137"/>
                <a:gd name="csY1347" fmla="*/ 1613469 h 2830117"/>
                <a:gd name="csX1348" fmla="*/ 2880246 w 2938137"/>
                <a:gd name="csY1348" fmla="*/ 1608699 h 2830117"/>
                <a:gd name="csX1349" fmla="*/ 2882584 w 2938137"/>
                <a:gd name="csY1349" fmla="*/ 1602246 h 2830117"/>
                <a:gd name="csX1350" fmla="*/ 2882397 w 2938137"/>
                <a:gd name="csY1350" fmla="*/ 1601872 h 2830117"/>
                <a:gd name="csX1351" fmla="*/ 2893246 w 2938137"/>
                <a:gd name="csY1351" fmla="*/ 1598506 h 2830117"/>
                <a:gd name="csX1352" fmla="*/ 2898951 w 2938137"/>
                <a:gd name="csY1352" fmla="*/ 1599441 h 2830117"/>
                <a:gd name="csX1353" fmla="*/ 2902785 w 2938137"/>
                <a:gd name="csY1353" fmla="*/ 1599441 h 2830117"/>
                <a:gd name="csX1354" fmla="*/ 2906339 w 2938137"/>
                <a:gd name="csY1354" fmla="*/ 1595980 h 2830117"/>
                <a:gd name="csX1355" fmla="*/ 2898390 w 2938137"/>
                <a:gd name="csY1355" fmla="*/ 1589153 h 2830117"/>
                <a:gd name="csX1356" fmla="*/ 2894836 w 2938137"/>
                <a:gd name="csY1356" fmla="*/ 1558571 h 2830117"/>
                <a:gd name="csX1357" fmla="*/ 2894181 w 2938137"/>
                <a:gd name="csY1357" fmla="*/ 1538370 h 2830117"/>
                <a:gd name="csX1358" fmla="*/ 2894181 w 2938137"/>
                <a:gd name="csY1358" fmla="*/ 1537528 h 2830117"/>
                <a:gd name="csX1359" fmla="*/ 2889786 w 2938137"/>
                <a:gd name="csY1359" fmla="*/ 1526679 h 2830117"/>
                <a:gd name="csX1360" fmla="*/ 2880340 w 2938137"/>
                <a:gd name="csY1360" fmla="*/ 1523032 h 2830117"/>
                <a:gd name="csX1361" fmla="*/ 2816557 w 2938137"/>
                <a:gd name="csY1361" fmla="*/ 1512090 h 2830117"/>
                <a:gd name="csX1362" fmla="*/ 2815435 w 2938137"/>
                <a:gd name="csY1362" fmla="*/ 1511715 h 2830117"/>
                <a:gd name="csX1363" fmla="*/ 2758011 w 2938137"/>
                <a:gd name="csY1363" fmla="*/ 1504607 h 2830117"/>
                <a:gd name="csX1364" fmla="*/ 2749594 w 2938137"/>
                <a:gd name="csY1364" fmla="*/ 1501428 h 2830117"/>
                <a:gd name="csX1365" fmla="*/ 2743889 w 2938137"/>
                <a:gd name="csY1365" fmla="*/ 1494600 h 2830117"/>
                <a:gd name="csX1366" fmla="*/ 2734443 w 2938137"/>
                <a:gd name="csY1366" fmla="*/ 1470284 h 2830117"/>
                <a:gd name="csX1367" fmla="*/ 2726681 w 2938137"/>
                <a:gd name="csY1367" fmla="*/ 1454946 h 2830117"/>
                <a:gd name="csX1368" fmla="*/ 2719760 w 2938137"/>
                <a:gd name="csY1368" fmla="*/ 1440544 h 2830117"/>
                <a:gd name="csX1369" fmla="*/ 2706573 w 2938137"/>
                <a:gd name="csY1369" fmla="*/ 1412019 h 2830117"/>
                <a:gd name="csX1370" fmla="*/ 2696005 w 2938137"/>
                <a:gd name="csY1370" fmla="*/ 1404163 h 2830117"/>
                <a:gd name="csX1371" fmla="*/ 2694415 w 2938137"/>
                <a:gd name="csY1371" fmla="*/ 1403508 h 2830117"/>
                <a:gd name="csX1372" fmla="*/ 2693386 w 2938137"/>
                <a:gd name="csY1372" fmla="*/ 1402480 h 2830117"/>
                <a:gd name="csX1373" fmla="*/ 2688897 w 2938137"/>
                <a:gd name="csY1373" fmla="*/ 1398739 h 2830117"/>
                <a:gd name="csX1374" fmla="*/ 2680480 w 2938137"/>
                <a:gd name="csY1374" fmla="*/ 1396120 h 2830117"/>
                <a:gd name="csX1375" fmla="*/ 2671034 w 2938137"/>
                <a:gd name="csY1375" fmla="*/ 1398271 h 2830117"/>
                <a:gd name="csX1376" fmla="*/ 2662898 w 2938137"/>
                <a:gd name="csY1376" fmla="*/ 1399861 h 2830117"/>
                <a:gd name="csX1377" fmla="*/ 2661214 w 2938137"/>
                <a:gd name="csY1377" fmla="*/ 1400423 h 2830117"/>
                <a:gd name="csX1378" fmla="*/ 2650365 w 2938137"/>
                <a:gd name="csY1378" fmla="*/ 1402667 h 2830117"/>
                <a:gd name="csX1379" fmla="*/ 2647092 w 2938137"/>
                <a:gd name="csY1379" fmla="*/ 1403415 h 2830117"/>
                <a:gd name="csX1380" fmla="*/ 2643538 w 2938137"/>
                <a:gd name="csY1380" fmla="*/ 1406969 h 2830117"/>
                <a:gd name="csX1381" fmla="*/ 2641294 w 2938137"/>
                <a:gd name="csY1381" fmla="*/ 1409027 h 2830117"/>
                <a:gd name="csX1382" fmla="*/ 2634186 w 2938137"/>
                <a:gd name="csY1382" fmla="*/ 1415947 h 2830117"/>
                <a:gd name="csX1383" fmla="*/ 2631661 w 2938137"/>
                <a:gd name="csY1383" fmla="*/ 1418005 h 2830117"/>
                <a:gd name="csX1384" fmla="*/ 2627639 w 2938137"/>
                <a:gd name="csY1384" fmla="*/ 1420717 h 2830117"/>
                <a:gd name="csX1385" fmla="*/ 2625020 w 2938137"/>
                <a:gd name="csY1385" fmla="*/ 1422494 h 2830117"/>
                <a:gd name="csX1386" fmla="*/ 2621934 w 2938137"/>
                <a:gd name="csY1386" fmla="*/ 1421372 h 2830117"/>
                <a:gd name="csX1387" fmla="*/ 2621934 w 2938137"/>
                <a:gd name="csY1387" fmla="*/ 1420623 h 2830117"/>
                <a:gd name="csX1388" fmla="*/ 2622215 w 2938137"/>
                <a:gd name="csY1388" fmla="*/ 1419501 h 2830117"/>
                <a:gd name="csX1389" fmla="*/ 2622589 w 2938137"/>
                <a:gd name="csY1389" fmla="*/ 1418566 h 2830117"/>
                <a:gd name="csX1390" fmla="*/ 2622589 w 2938137"/>
                <a:gd name="csY1390" fmla="*/ 1417537 h 2830117"/>
                <a:gd name="csX1391" fmla="*/ 2622869 w 2938137"/>
                <a:gd name="csY1391" fmla="*/ 1416508 h 2830117"/>
                <a:gd name="csX1392" fmla="*/ 2623150 w 2938137"/>
                <a:gd name="csY1392" fmla="*/ 1415386 h 2830117"/>
                <a:gd name="csX1393" fmla="*/ 2623150 w 2938137"/>
                <a:gd name="csY1393" fmla="*/ 1414731 h 2830117"/>
                <a:gd name="csX1394" fmla="*/ 2623711 w 2938137"/>
                <a:gd name="csY1394" fmla="*/ 1408466 h 2830117"/>
                <a:gd name="csX1395" fmla="*/ 2622215 w 2938137"/>
                <a:gd name="csY1395" fmla="*/ 1405940 h 2830117"/>
                <a:gd name="csX1396" fmla="*/ 2617164 w 2938137"/>
                <a:gd name="csY1396" fmla="*/ 1401545 h 2830117"/>
                <a:gd name="csX1397" fmla="*/ 2617445 w 2938137"/>
                <a:gd name="csY1397" fmla="*/ 1398646 h 2830117"/>
                <a:gd name="csX1398" fmla="*/ 2618380 w 2938137"/>
                <a:gd name="csY1398" fmla="*/ 1389574 h 2830117"/>
                <a:gd name="csX1399" fmla="*/ 2617164 w 2938137"/>
                <a:gd name="csY1399" fmla="*/ 1387329 h 2830117"/>
                <a:gd name="csX1400" fmla="*/ 2615014 w 2938137"/>
                <a:gd name="csY1400" fmla="*/ 1387329 h 2830117"/>
                <a:gd name="csX1401" fmla="*/ 2610244 w 2938137"/>
                <a:gd name="csY1401" fmla="*/ 1393876 h 2830117"/>
                <a:gd name="csX1402" fmla="*/ 2602294 w 2938137"/>
                <a:gd name="csY1402" fmla="*/ 1395933 h 2830117"/>
                <a:gd name="csX1403" fmla="*/ 2601920 w 2938137"/>
                <a:gd name="csY1403" fmla="*/ 1395933 h 2830117"/>
                <a:gd name="csX1404" fmla="*/ 2600424 w 2938137"/>
                <a:gd name="csY1404" fmla="*/ 1395372 h 2830117"/>
                <a:gd name="csX1405" fmla="*/ 2598647 w 2938137"/>
                <a:gd name="csY1405" fmla="*/ 1394531 h 2830117"/>
                <a:gd name="csX1406" fmla="*/ 2596776 w 2938137"/>
                <a:gd name="csY1406" fmla="*/ 1393595 h 2830117"/>
                <a:gd name="csX1407" fmla="*/ 2594532 w 2938137"/>
                <a:gd name="csY1407" fmla="*/ 1392473 h 2830117"/>
                <a:gd name="csX1408" fmla="*/ 2593596 w 2938137"/>
                <a:gd name="csY1408" fmla="*/ 1392005 h 2830117"/>
                <a:gd name="csX1409" fmla="*/ 2591819 w 2938137"/>
                <a:gd name="csY1409" fmla="*/ 1391257 h 2830117"/>
                <a:gd name="csX1410" fmla="*/ 2589107 w 2938137"/>
                <a:gd name="csY1410" fmla="*/ 1390322 h 2830117"/>
                <a:gd name="csX1411" fmla="*/ 2582373 w 2938137"/>
                <a:gd name="csY1411" fmla="*/ 1388639 h 2830117"/>
                <a:gd name="csX1412" fmla="*/ 2579942 w 2938137"/>
                <a:gd name="csY1412" fmla="*/ 1388077 h 2830117"/>
                <a:gd name="csX1413" fmla="*/ 2574611 w 2938137"/>
                <a:gd name="csY1413" fmla="*/ 1386394 h 2830117"/>
                <a:gd name="csX1414" fmla="*/ 2573957 w 2938137"/>
                <a:gd name="csY1414" fmla="*/ 1386207 h 2830117"/>
                <a:gd name="csX1415" fmla="*/ 2569935 w 2938137"/>
                <a:gd name="csY1415" fmla="*/ 1386207 h 2830117"/>
                <a:gd name="csX1416" fmla="*/ 2564978 w 2938137"/>
                <a:gd name="csY1416" fmla="*/ 1385833 h 2830117"/>
                <a:gd name="csX1417" fmla="*/ 2559647 w 2938137"/>
                <a:gd name="csY1417" fmla="*/ 1384149 h 2830117"/>
                <a:gd name="csX1418" fmla="*/ 2551698 w 2938137"/>
                <a:gd name="csY1418" fmla="*/ 1380408 h 2830117"/>
                <a:gd name="csX1419" fmla="*/ 2545993 w 2938137"/>
                <a:gd name="csY1419" fmla="*/ 1376293 h 2830117"/>
                <a:gd name="csX1420" fmla="*/ 2531871 w 2938137"/>
                <a:gd name="csY1420" fmla="*/ 1370589 h 2830117"/>
                <a:gd name="csX1421" fmla="*/ 2530094 w 2938137"/>
                <a:gd name="csY1421" fmla="*/ 1369934 h 2830117"/>
                <a:gd name="csX1422" fmla="*/ 2527008 w 2938137"/>
                <a:gd name="csY1422" fmla="*/ 1368531 h 2830117"/>
                <a:gd name="csX1423" fmla="*/ 2525979 w 2938137"/>
                <a:gd name="csY1423" fmla="*/ 1368344 h 2830117"/>
                <a:gd name="csX1424" fmla="*/ 2525044 w 2938137"/>
                <a:gd name="csY1424" fmla="*/ 1368344 h 2830117"/>
                <a:gd name="csX1425" fmla="*/ 2524482 w 2938137"/>
                <a:gd name="csY1425" fmla="*/ 1368344 h 2830117"/>
                <a:gd name="csX1426" fmla="*/ 2523921 w 2938137"/>
                <a:gd name="csY1426" fmla="*/ 1368344 h 2830117"/>
                <a:gd name="csX1427" fmla="*/ 2519339 w 2938137"/>
                <a:gd name="csY1427" fmla="*/ 1369559 h 2830117"/>
                <a:gd name="csX1428" fmla="*/ 2518684 w 2938137"/>
                <a:gd name="csY1428" fmla="*/ 1369373 h 2830117"/>
                <a:gd name="csX1429" fmla="*/ 2512979 w 2938137"/>
                <a:gd name="csY1429" fmla="*/ 1370775 h 2830117"/>
                <a:gd name="csX1430" fmla="*/ 2505123 w 2938137"/>
                <a:gd name="csY1430" fmla="*/ 1372739 h 2830117"/>
                <a:gd name="csX1431" fmla="*/ 2494368 w 2938137"/>
                <a:gd name="csY1431" fmla="*/ 1375265 h 2830117"/>
                <a:gd name="csX1432" fmla="*/ 2487260 w 2938137"/>
                <a:gd name="csY1432" fmla="*/ 1376948 h 2830117"/>
                <a:gd name="csX1433" fmla="*/ 2475850 w 2938137"/>
                <a:gd name="csY1433" fmla="*/ 1379754 h 2830117"/>
                <a:gd name="csX1434" fmla="*/ 2459858 w 2938137"/>
                <a:gd name="csY1434" fmla="*/ 1383775 h 2830117"/>
                <a:gd name="csX1435" fmla="*/ 2456959 w 2938137"/>
                <a:gd name="csY1435" fmla="*/ 1384430 h 2830117"/>
                <a:gd name="csX1436" fmla="*/ 2454247 w 2938137"/>
                <a:gd name="csY1436" fmla="*/ 1384897 h 2830117"/>
                <a:gd name="csX1437" fmla="*/ 2453031 w 2938137"/>
                <a:gd name="csY1437" fmla="*/ 1385458 h 2830117"/>
                <a:gd name="csX1438" fmla="*/ 2445362 w 2938137"/>
                <a:gd name="csY1438" fmla="*/ 1387423 h 2830117"/>
                <a:gd name="csX1439" fmla="*/ 2431240 w 2938137"/>
                <a:gd name="csY1439" fmla="*/ 1390977 h 2830117"/>
                <a:gd name="csX1440" fmla="*/ 2430959 w 2938137"/>
                <a:gd name="csY1440" fmla="*/ 1390789 h 2830117"/>
                <a:gd name="csX1441" fmla="*/ 2428808 w 2938137"/>
                <a:gd name="csY1441" fmla="*/ 1390977 h 2830117"/>
                <a:gd name="csX1442" fmla="*/ 2428247 w 2938137"/>
                <a:gd name="csY1442" fmla="*/ 1390696 h 2830117"/>
                <a:gd name="csX1443" fmla="*/ 2422542 w 2938137"/>
                <a:gd name="csY1443" fmla="*/ 1367128 h 2830117"/>
                <a:gd name="csX1444" fmla="*/ 2422916 w 2938137"/>
                <a:gd name="csY1444" fmla="*/ 1366660 h 2830117"/>
                <a:gd name="csX1445" fmla="*/ 2421700 w 2938137"/>
                <a:gd name="csY1445" fmla="*/ 1361143 h 2830117"/>
                <a:gd name="csX1446" fmla="*/ 2417117 w 2938137"/>
                <a:gd name="csY1446" fmla="*/ 1340380 h 2830117"/>
                <a:gd name="csX1447" fmla="*/ 2416650 w 2938137"/>
                <a:gd name="csY1447" fmla="*/ 1340006 h 2830117"/>
                <a:gd name="csX1448" fmla="*/ 2413938 w 2938137"/>
                <a:gd name="csY1448" fmla="*/ 1328035 h 2830117"/>
                <a:gd name="csX1449" fmla="*/ 2415808 w 2938137"/>
                <a:gd name="csY1449" fmla="*/ 1319431 h 2830117"/>
                <a:gd name="csX1450" fmla="*/ 2419643 w 2938137"/>
                <a:gd name="csY1450" fmla="*/ 1290813 h 2830117"/>
                <a:gd name="csX1451" fmla="*/ 2431894 w 2938137"/>
                <a:gd name="csY1451" fmla="*/ 1193548 h 2830117"/>
                <a:gd name="csX1452" fmla="*/ 2436851 w 2938137"/>
                <a:gd name="csY1452" fmla="*/ 1156139 h 2830117"/>
                <a:gd name="csX1453" fmla="*/ 2434232 w 2938137"/>
                <a:gd name="csY1453" fmla="*/ 1115456 h 2830117"/>
                <a:gd name="csX1454" fmla="*/ 2432362 w 2938137"/>
                <a:gd name="csY1454" fmla="*/ 1084593 h 2830117"/>
                <a:gd name="csX1455" fmla="*/ 2432175 w 2938137"/>
                <a:gd name="csY1455" fmla="*/ 1083658 h 2830117"/>
                <a:gd name="csX1456" fmla="*/ 2431427 w 2938137"/>
                <a:gd name="csY1456" fmla="*/ 1082629 h 2830117"/>
                <a:gd name="csX1457" fmla="*/ 2430491 w 2938137"/>
                <a:gd name="csY1457" fmla="*/ 1080385 h 2830117"/>
                <a:gd name="csX1458" fmla="*/ 2429556 w 2938137"/>
                <a:gd name="csY1458" fmla="*/ 1075615 h 2830117"/>
                <a:gd name="csX1459" fmla="*/ 2429836 w 2938137"/>
                <a:gd name="csY1459" fmla="*/ 1074680 h 2830117"/>
                <a:gd name="csX1460" fmla="*/ 2429836 w 2938137"/>
                <a:gd name="csY1460" fmla="*/ 1073744 h 2830117"/>
                <a:gd name="csX1461" fmla="*/ 2431801 w 2938137"/>
                <a:gd name="csY1461" fmla="*/ 1072903 h 2830117"/>
                <a:gd name="csX1462" fmla="*/ 2441714 w 2938137"/>
                <a:gd name="csY1462" fmla="*/ 1077298 h 2830117"/>
                <a:gd name="csX1463" fmla="*/ 2442649 w 2938137"/>
                <a:gd name="csY1463" fmla="*/ 1078327 h 2830117"/>
                <a:gd name="csX1464" fmla="*/ 2443211 w 2938137"/>
                <a:gd name="csY1464" fmla="*/ 1078514 h 2830117"/>
                <a:gd name="csX1465" fmla="*/ 2444146 w 2938137"/>
                <a:gd name="csY1465" fmla="*/ 1078982 h 2830117"/>
                <a:gd name="csX1466" fmla="*/ 2447232 w 2938137"/>
                <a:gd name="csY1466" fmla="*/ 1081320 h 2830117"/>
                <a:gd name="csX1467" fmla="*/ 2449851 w 2938137"/>
                <a:gd name="csY1467" fmla="*/ 1083284 h 2830117"/>
                <a:gd name="csX1468" fmla="*/ 2450038 w 2938137"/>
                <a:gd name="csY1468" fmla="*/ 1083658 h 2830117"/>
                <a:gd name="csX1469" fmla="*/ 2450225 w 2938137"/>
                <a:gd name="csY1469" fmla="*/ 1083658 h 2830117"/>
                <a:gd name="csX1470" fmla="*/ 2450505 w 2938137"/>
                <a:gd name="csY1470" fmla="*/ 1083471 h 2830117"/>
                <a:gd name="csX1471" fmla="*/ 2452656 w 2938137"/>
                <a:gd name="csY1471" fmla="*/ 1080759 h 2830117"/>
                <a:gd name="csX1472" fmla="*/ 2456959 w 2938137"/>
                <a:gd name="csY1472" fmla="*/ 1074867 h 2830117"/>
                <a:gd name="csX1473" fmla="*/ 2457520 w 2938137"/>
                <a:gd name="csY1473" fmla="*/ 1074119 h 2830117"/>
                <a:gd name="csX1474" fmla="*/ 2459109 w 2938137"/>
                <a:gd name="csY1474" fmla="*/ 1071874 h 2830117"/>
                <a:gd name="csX1475" fmla="*/ 2465750 w 2938137"/>
                <a:gd name="csY1475" fmla="*/ 1062709 h 2830117"/>
                <a:gd name="csX1476" fmla="*/ 2468462 w 2938137"/>
                <a:gd name="csY1476" fmla="*/ 1058874 h 2830117"/>
                <a:gd name="csX1477" fmla="*/ 2471174 w 2938137"/>
                <a:gd name="csY1477" fmla="*/ 1055227 h 2830117"/>
                <a:gd name="csX1478" fmla="*/ 2474073 w 2938137"/>
                <a:gd name="csY1478" fmla="*/ 1051205 h 2830117"/>
                <a:gd name="csX1479" fmla="*/ 2477720 w 2938137"/>
                <a:gd name="csY1479" fmla="*/ 1046342 h 2830117"/>
                <a:gd name="csX1480" fmla="*/ 2479497 w 2938137"/>
                <a:gd name="csY1480" fmla="*/ 1044285 h 2830117"/>
                <a:gd name="csX1481" fmla="*/ 2484361 w 2938137"/>
                <a:gd name="csY1481" fmla="*/ 1043536 h 2830117"/>
                <a:gd name="csX1482" fmla="*/ 2484548 w 2938137"/>
                <a:gd name="csY1482" fmla="*/ 1043162 h 2830117"/>
                <a:gd name="csX1483" fmla="*/ 2484267 w 2938137"/>
                <a:gd name="csY1483" fmla="*/ 1042601 h 2830117"/>
                <a:gd name="csX1484" fmla="*/ 2484081 w 2938137"/>
                <a:gd name="csY1484" fmla="*/ 1042601 h 2830117"/>
                <a:gd name="csX1485" fmla="*/ 2483706 w 2938137"/>
                <a:gd name="csY1485" fmla="*/ 1042601 h 2830117"/>
                <a:gd name="csX1486" fmla="*/ 2483519 w 2938137"/>
                <a:gd name="csY1486" fmla="*/ 1042601 h 2830117"/>
                <a:gd name="csX1487" fmla="*/ 2483332 w 2938137"/>
                <a:gd name="csY1487" fmla="*/ 1042320 h 2830117"/>
                <a:gd name="csX1488" fmla="*/ 2483332 w 2938137"/>
                <a:gd name="csY1488" fmla="*/ 1042040 h 2830117"/>
                <a:gd name="csX1489" fmla="*/ 2482771 w 2938137"/>
                <a:gd name="csY1489" fmla="*/ 1041385 h 2830117"/>
                <a:gd name="csX1490" fmla="*/ 2482771 w 2938137"/>
                <a:gd name="csY1490" fmla="*/ 1041105 h 2830117"/>
                <a:gd name="csX1491" fmla="*/ 2483145 w 2938137"/>
                <a:gd name="csY1491" fmla="*/ 1040824 h 2830117"/>
                <a:gd name="csX1492" fmla="*/ 2483145 w 2938137"/>
                <a:gd name="csY1492" fmla="*/ 1040637 h 2830117"/>
                <a:gd name="csX1493" fmla="*/ 2482304 w 2938137"/>
                <a:gd name="csY1493" fmla="*/ 1039982 h 2830117"/>
                <a:gd name="csX1494" fmla="*/ 2482304 w 2938137"/>
                <a:gd name="csY1494" fmla="*/ 1039702 h 2830117"/>
                <a:gd name="csX1495" fmla="*/ 2482304 w 2938137"/>
                <a:gd name="csY1495" fmla="*/ 1039421 h 2830117"/>
                <a:gd name="csX1496" fmla="*/ 2481742 w 2938137"/>
                <a:gd name="csY1496" fmla="*/ 1038954 h 2830117"/>
                <a:gd name="csX1497" fmla="*/ 2481368 w 2938137"/>
                <a:gd name="csY1497" fmla="*/ 1038673 h 2830117"/>
                <a:gd name="csX1498" fmla="*/ 2480901 w 2938137"/>
                <a:gd name="csY1498" fmla="*/ 1038393 h 2830117"/>
                <a:gd name="csX1499" fmla="*/ 2480620 w 2938137"/>
                <a:gd name="csY1499" fmla="*/ 1038112 h 2830117"/>
                <a:gd name="csX1500" fmla="*/ 2480433 w 2938137"/>
                <a:gd name="csY1500" fmla="*/ 1037738 h 2830117"/>
                <a:gd name="csX1501" fmla="*/ 2480152 w 2938137"/>
                <a:gd name="csY1501" fmla="*/ 1037457 h 2830117"/>
                <a:gd name="csX1502" fmla="*/ 2479591 w 2938137"/>
                <a:gd name="csY1502" fmla="*/ 1037457 h 2830117"/>
                <a:gd name="csX1503" fmla="*/ 2479217 w 2938137"/>
                <a:gd name="csY1503" fmla="*/ 1037083 h 2830117"/>
                <a:gd name="csX1504" fmla="*/ 2478936 w 2938137"/>
                <a:gd name="csY1504" fmla="*/ 1036616 h 2830117"/>
                <a:gd name="csX1505" fmla="*/ 2478936 w 2938137"/>
                <a:gd name="csY1505" fmla="*/ 1035961 h 2830117"/>
                <a:gd name="csX1506" fmla="*/ 2479124 w 2938137"/>
                <a:gd name="csY1506" fmla="*/ 1035400 h 2830117"/>
                <a:gd name="csX1507" fmla="*/ 2479124 w 2938137"/>
                <a:gd name="csY1507" fmla="*/ 1034745 h 2830117"/>
                <a:gd name="csX1508" fmla="*/ 2479124 w 2938137"/>
                <a:gd name="csY1508" fmla="*/ 1033903 h 2830117"/>
                <a:gd name="csX1509" fmla="*/ 2478936 w 2938137"/>
                <a:gd name="csY1509" fmla="*/ 1033436 h 2830117"/>
                <a:gd name="csX1510" fmla="*/ 2478656 w 2938137"/>
                <a:gd name="csY1510" fmla="*/ 1032781 h 2830117"/>
                <a:gd name="csX1511" fmla="*/ 2478282 w 2938137"/>
                <a:gd name="csY1511" fmla="*/ 1032126 h 2830117"/>
                <a:gd name="csX1512" fmla="*/ 2478001 w 2938137"/>
                <a:gd name="csY1512" fmla="*/ 1031752 h 2830117"/>
                <a:gd name="csX1513" fmla="*/ 2477814 w 2938137"/>
                <a:gd name="csY1513" fmla="*/ 1031378 h 2830117"/>
                <a:gd name="csX1514" fmla="*/ 2477440 w 2938137"/>
                <a:gd name="csY1514" fmla="*/ 1031004 h 2830117"/>
                <a:gd name="csX1515" fmla="*/ 2476973 w 2938137"/>
                <a:gd name="csY1515" fmla="*/ 1030817 h 2830117"/>
                <a:gd name="csX1516" fmla="*/ 2476224 w 2938137"/>
                <a:gd name="csY1516" fmla="*/ 1030817 h 2830117"/>
                <a:gd name="csX1517" fmla="*/ 2475757 w 2938137"/>
                <a:gd name="csY1517" fmla="*/ 1030817 h 2830117"/>
                <a:gd name="csX1518" fmla="*/ 2474915 w 2938137"/>
                <a:gd name="csY1518" fmla="*/ 1030817 h 2830117"/>
                <a:gd name="csX1519" fmla="*/ 2474447 w 2938137"/>
                <a:gd name="csY1519" fmla="*/ 1030349 h 2830117"/>
                <a:gd name="csX1520" fmla="*/ 2473886 w 2938137"/>
                <a:gd name="csY1520" fmla="*/ 1029882 h 2830117"/>
                <a:gd name="csX1521" fmla="*/ 2473512 w 2938137"/>
                <a:gd name="csY1521" fmla="*/ 1029601 h 2830117"/>
                <a:gd name="csX1522" fmla="*/ 2473138 w 2938137"/>
                <a:gd name="csY1522" fmla="*/ 1029134 h 2830117"/>
                <a:gd name="csX1523" fmla="*/ 2472764 w 2938137"/>
                <a:gd name="csY1523" fmla="*/ 1028666 h 2830117"/>
                <a:gd name="csX1524" fmla="*/ 2472577 w 2938137"/>
                <a:gd name="csY1524" fmla="*/ 1028198 h 2830117"/>
                <a:gd name="csX1525" fmla="*/ 2472577 w 2938137"/>
                <a:gd name="csY1525" fmla="*/ 1027918 h 2830117"/>
                <a:gd name="csX1526" fmla="*/ 2472577 w 2938137"/>
                <a:gd name="csY1526" fmla="*/ 1027544 h 2830117"/>
                <a:gd name="csX1527" fmla="*/ 2472764 w 2938137"/>
                <a:gd name="csY1527" fmla="*/ 1027170 h 2830117"/>
                <a:gd name="csX1528" fmla="*/ 2473138 w 2938137"/>
                <a:gd name="csY1528" fmla="*/ 1026796 h 2830117"/>
                <a:gd name="csX1529" fmla="*/ 2473699 w 2938137"/>
                <a:gd name="csY1529" fmla="*/ 1026141 h 2830117"/>
                <a:gd name="csX1530" fmla="*/ 2474821 w 2938137"/>
                <a:gd name="csY1530" fmla="*/ 1025112 h 2830117"/>
                <a:gd name="csX1531" fmla="*/ 2477347 w 2938137"/>
                <a:gd name="csY1531" fmla="*/ 1023055 h 2830117"/>
                <a:gd name="csX1532" fmla="*/ 2477814 w 2938137"/>
                <a:gd name="csY1532" fmla="*/ 1022493 h 2830117"/>
                <a:gd name="csX1533" fmla="*/ 2478001 w 2938137"/>
                <a:gd name="csY1533" fmla="*/ 1021839 h 2830117"/>
                <a:gd name="csX1534" fmla="*/ 2478001 w 2938137"/>
                <a:gd name="csY1534" fmla="*/ 1021184 h 2830117"/>
                <a:gd name="csX1535" fmla="*/ 2477627 w 2938137"/>
                <a:gd name="csY1535" fmla="*/ 1020436 h 2830117"/>
                <a:gd name="csX1536" fmla="*/ 2476879 w 2938137"/>
                <a:gd name="csY1536" fmla="*/ 1018846 h 2830117"/>
                <a:gd name="csX1537" fmla="*/ 2476692 w 2938137"/>
                <a:gd name="csY1537" fmla="*/ 1018285 h 2830117"/>
                <a:gd name="csX1538" fmla="*/ 2476692 w 2938137"/>
                <a:gd name="csY1538" fmla="*/ 1017537 h 2830117"/>
                <a:gd name="csX1539" fmla="*/ 2476879 w 2938137"/>
                <a:gd name="csY1539" fmla="*/ 1016976 h 2830117"/>
                <a:gd name="csX1540" fmla="*/ 2477347 w 2938137"/>
                <a:gd name="csY1540" fmla="*/ 1015947 h 2830117"/>
                <a:gd name="csX1541" fmla="*/ 2477814 w 2938137"/>
                <a:gd name="csY1541" fmla="*/ 1015292 h 2830117"/>
                <a:gd name="csX1542" fmla="*/ 2478375 w 2938137"/>
                <a:gd name="csY1542" fmla="*/ 1014544 h 2830117"/>
                <a:gd name="csX1543" fmla="*/ 2479030 w 2938137"/>
                <a:gd name="csY1543" fmla="*/ 1013983 h 2830117"/>
                <a:gd name="csX1544" fmla="*/ 2479966 w 2938137"/>
                <a:gd name="csY1544" fmla="*/ 1013235 h 2830117"/>
                <a:gd name="csX1545" fmla="*/ 2480713 w 2938137"/>
                <a:gd name="csY1545" fmla="*/ 1012860 h 2830117"/>
                <a:gd name="csX1546" fmla="*/ 2481088 w 2938137"/>
                <a:gd name="csY1546" fmla="*/ 1012674 h 2830117"/>
                <a:gd name="csX1547" fmla="*/ 2481742 w 2938137"/>
                <a:gd name="csY1547" fmla="*/ 1012112 h 2830117"/>
                <a:gd name="csX1548" fmla="*/ 2481929 w 2938137"/>
                <a:gd name="csY1548" fmla="*/ 1011645 h 2830117"/>
                <a:gd name="csX1549" fmla="*/ 2481929 w 2938137"/>
                <a:gd name="csY1549" fmla="*/ 1011084 h 2830117"/>
                <a:gd name="csX1550" fmla="*/ 2481555 w 2938137"/>
                <a:gd name="csY1550" fmla="*/ 1010616 h 2830117"/>
                <a:gd name="csX1551" fmla="*/ 2480901 w 2938137"/>
                <a:gd name="csY1551" fmla="*/ 1010055 h 2830117"/>
                <a:gd name="csX1552" fmla="*/ 2480152 w 2938137"/>
                <a:gd name="csY1552" fmla="*/ 1009774 h 2830117"/>
                <a:gd name="csX1553" fmla="*/ 2479217 w 2938137"/>
                <a:gd name="csY1553" fmla="*/ 1009494 h 2830117"/>
                <a:gd name="csX1554" fmla="*/ 2478562 w 2938137"/>
                <a:gd name="csY1554" fmla="*/ 1009120 h 2830117"/>
                <a:gd name="csX1555" fmla="*/ 2478095 w 2938137"/>
                <a:gd name="csY1555" fmla="*/ 1008558 h 2830117"/>
                <a:gd name="csX1556" fmla="*/ 2478095 w 2938137"/>
                <a:gd name="csY1556" fmla="*/ 1008091 h 2830117"/>
                <a:gd name="csX1557" fmla="*/ 2478282 w 2938137"/>
                <a:gd name="csY1557" fmla="*/ 1007623 h 2830117"/>
                <a:gd name="csX1558" fmla="*/ 2478936 w 2938137"/>
                <a:gd name="csY1558" fmla="*/ 1007062 h 2830117"/>
                <a:gd name="csX1559" fmla="*/ 2480059 w 2938137"/>
                <a:gd name="csY1559" fmla="*/ 1006407 h 2830117"/>
                <a:gd name="csX1560" fmla="*/ 2480527 w 2938137"/>
                <a:gd name="csY1560" fmla="*/ 1006220 h 2830117"/>
                <a:gd name="csX1561" fmla="*/ 2480901 w 2938137"/>
                <a:gd name="csY1561" fmla="*/ 1006220 h 2830117"/>
                <a:gd name="csX1562" fmla="*/ 2481088 w 2938137"/>
                <a:gd name="csY1562" fmla="*/ 1006033 h 2830117"/>
                <a:gd name="csX1563" fmla="*/ 2481088 w 2938137"/>
                <a:gd name="csY1563" fmla="*/ 1005753 h 2830117"/>
                <a:gd name="csX1564" fmla="*/ 2481088 w 2938137"/>
                <a:gd name="csY1564" fmla="*/ 1005472 h 2830117"/>
                <a:gd name="csX1565" fmla="*/ 2480807 w 2938137"/>
                <a:gd name="csY1565" fmla="*/ 1005098 h 2830117"/>
                <a:gd name="csX1566" fmla="*/ 2480059 w 2938137"/>
                <a:gd name="csY1566" fmla="*/ 1004818 h 2830117"/>
                <a:gd name="csX1567" fmla="*/ 2479591 w 2938137"/>
                <a:gd name="csY1567" fmla="*/ 1004818 h 2830117"/>
                <a:gd name="csX1568" fmla="*/ 2479217 w 2938137"/>
                <a:gd name="csY1568" fmla="*/ 1004630 h 2830117"/>
                <a:gd name="csX1569" fmla="*/ 2478843 w 2938137"/>
                <a:gd name="csY1569" fmla="*/ 1004443 h 2830117"/>
                <a:gd name="csX1570" fmla="*/ 2478562 w 2938137"/>
                <a:gd name="csY1570" fmla="*/ 1004256 h 2830117"/>
                <a:gd name="csX1571" fmla="*/ 2478562 w 2938137"/>
                <a:gd name="csY1571" fmla="*/ 1003882 h 2830117"/>
                <a:gd name="csX1572" fmla="*/ 2478375 w 2938137"/>
                <a:gd name="csY1572" fmla="*/ 1003602 h 2830117"/>
                <a:gd name="csX1573" fmla="*/ 2478375 w 2938137"/>
                <a:gd name="csY1573" fmla="*/ 1003415 h 2830117"/>
                <a:gd name="csX1574" fmla="*/ 2478095 w 2938137"/>
                <a:gd name="csY1574" fmla="*/ 1003415 h 2830117"/>
                <a:gd name="csX1575" fmla="*/ 2477814 w 2938137"/>
                <a:gd name="csY1575" fmla="*/ 1003602 h 2830117"/>
                <a:gd name="csX1576" fmla="*/ 2477440 w 2938137"/>
                <a:gd name="csY1576" fmla="*/ 1004069 h 2830117"/>
                <a:gd name="csX1577" fmla="*/ 2477066 w 2938137"/>
                <a:gd name="csY1577" fmla="*/ 1004537 h 2830117"/>
                <a:gd name="csX1578" fmla="*/ 2476785 w 2938137"/>
                <a:gd name="csY1578" fmla="*/ 1004537 h 2830117"/>
                <a:gd name="csX1579" fmla="*/ 2476412 w 2938137"/>
                <a:gd name="csY1579" fmla="*/ 1004537 h 2830117"/>
                <a:gd name="csX1580" fmla="*/ 2476037 w 2938137"/>
                <a:gd name="csY1580" fmla="*/ 1004256 h 2830117"/>
                <a:gd name="csX1581" fmla="*/ 2475850 w 2938137"/>
                <a:gd name="csY1581" fmla="*/ 1003602 h 2830117"/>
                <a:gd name="csX1582" fmla="*/ 2475850 w 2938137"/>
                <a:gd name="csY1582" fmla="*/ 1003321 h 2830117"/>
                <a:gd name="csX1583" fmla="*/ 2475850 w 2938137"/>
                <a:gd name="csY1583" fmla="*/ 1002947 h 2830117"/>
                <a:gd name="csX1584" fmla="*/ 2476037 w 2938137"/>
                <a:gd name="csY1584" fmla="*/ 1002573 h 2830117"/>
                <a:gd name="csX1585" fmla="*/ 2476224 w 2938137"/>
                <a:gd name="csY1585" fmla="*/ 1002199 h 2830117"/>
                <a:gd name="csX1586" fmla="*/ 2476879 w 2938137"/>
                <a:gd name="csY1586" fmla="*/ 1001638 h 2830117"/>
                <a:gd name="csX1587" fmla="*/ 2477720 w 2938137"/>
                <a:gd name="csY1587" fmla="*/ 1001077 h 2830117"/>
                <a:gd name="csX1588" fmla="*/ 2478095 w 2938137"/>
                <a:gd name="csY1588" fmla="*/ 1000796 h 2830117"/>
                <a:gd name="csX1589" fmla="*/ 2478375 w 2938137"/>
                <a:gd name="csY1589" fmla="*/ 1000516 h 2830117"/>
                <a:gd name="csX1590" fmla="*/ 2478750 w 2938137"/>
                <a:gd name="csY1590" fmla="*/ 999954 h 2830117"/>
                <a:gd name="csX1591" fmla="*/ 2479030 w 2938137"/>
                <a:gd name="csY1591" fmla="*/ 999393 h 2830117"/>
                <a:gd name="csX1592" fmla="*/ 2479030 w 2938137"/>
                <a:gd name="csY1592" fmla="*/ 998926 h 2830117"/>
                <a:gd name="csX1593" fmla="*/ 2478656 w 2938137"/>
                <a:gd name="csY1593" fmla="*/ 998458 h 2830117"/>
                <a:gd name="csX1594" fmla="*/ 2477908 w 2938137"/>
                <a:gd name="csY1594" fmla="*/ 998177 h 2830117"/>
                <a:gd name="csX1595" fmla="*/ 2477253 w 2938137"/>
                <a:gd name="csY1595" fmla="*/ 997990 h 2830117"/>
                <a:gd name="csX1596" fmla="*/ 2475850 w 2938137"/>
                <a:gd name="csY1596" fmla="*/ 997990 h 2830117"/>
                <a:gd name="csX1597" fmla="*/ 2475102 w 2938137"/>
                <a:gd name="csY1597" fmla="*/ 998177 h 2830117"/>
                <a:gd name="csX1598" fmla="*/ 2474447 w 2938137"/>
                <a:gd name="csY1598" fmla="*/ 998458 h 2830117"/>
                <a:gd name="csX1599" fmla="*/ 2473980 w 2938137"/>
                <a:gd name="csY1599" fmla="*/ 998645 h 2830117"/>
                <a:gd name="csX1600" fmla="*/ 2473699 w 2938137"/>
                <a:gd name="csY1600" fmla="*/ 998926 h 2830117"/>
                <a:gd name="csX1601" fmla="*/ 2473419 w 2938137"/>
                <a:gd name="csY1601" fmla="*/ 999393 h 2830117"/>
                <a:gd name="csX1602" fmla="*/ 2473419 w 2938137"/>
                <a:gd name="csY1602" fmla="*/ 1000048 h 2830117"/>
                <a:gd name="csX1603" fmla="*/ 2473419 w 2938137"/>
                <a:gd name="csY1603" fmla="*/ 1000983 h 2830117"/>
                <a:gd name="csX1604" fmla="*/ 2473419 w 2938137"/>
                <a:gd name="csY1604" fmla="*/ 1001638 h 2830117"/>
                <a:gd name="csX1605" fmla="*/ 2473699 w 2938137"/>
                <a:gd name="csY1605" fmla="*/ 1002292 h 2830117"/>
                <a:gd name="csX1606" fmla="*/ 2473699 w 2938137"/>
                <a:gd name="csY1606" fmla="*/ 1002760 h 2830117"/>
                <a:gd name="csX1607" fmla="*/ 2473419 w 2938137"/>
                <a:gd name="csY1607" fmla="*/ 1003041 h 2830117"/>
                <a:gd name="csX1608" fmla="*/ 2473044 w 2938137"/>
                <a:gd name="csY1608" fmla="*/ 1003041 h 2830117"/>
                <a:gd name="csX1609" fmla="*/ 2472577 w 2938137"/>
                <a:gd name="csY1609" fmla="*/ 1003041 h 2830117"/>
                <a:gd name="csX1610" fmla="*/ 2472203 w 2938137"/>
                <a:gd name="csY1610" fmla="*/ 1002666 h 2830117"/>
                <a:gd name="csX1611" fmla="*/ 2471829 w 2938137"/>
                <a:gd name="csY1611" fmla="*/ 1002012 h 2830117"/>
                <a:gd name="csX1612" fmla="*/ 2471548 w 2938137"/>
                <a:gd name="csY1612" fmla="*/ 1001264 h 2830117"/>
                <a:gd name="csX1613" fmla="*/ 2471361 w 2938137"/>
                <a:gd name="csY1613" fmla="*/ 1000422 h 2830117"/>
                <a:gd name="csX1614" fmla="*/ 2471361 w 2938137"/>
                <a:gd name="csY1614" fmla="*/ 999393 h 2830117"/>
                <a:gd name="csX1615" fmla="*/ 2471735 w 2938137"/>
                <a:gd name="csY1615" fmla="*/ 998645 h 2830117"/>
                <a:gd name="csX1616" fmla="*/ 2472203 w 2938137"/>
                <a:gd name="csY1616" fmla="*/ 997990 h 2830117"/>
                <a:gd name="csX1617" fmla="*/ 2473699 w 2938137"/>
                <a:gd name="csY1617" fmla="*/ 996774 h 2830117"/>
                <a:gd name="csX1618" fmla="*/ 2474260 w 2938137"/>
                <a:gd name="csY1618" fmla="*/ 996401 h 2830117"/>
                <a:gd name="csX1619" fmla="*/ 2474728 w 2938137"/>
                <a:gd name="csY1619" fmla="*/ 995839 h 2830117"/>
                <a:gd name="csX1620" fmla="*/ 2475008 w 2938137"/>
                <a:gd name="csY1620" fmla="*/ 995278 h 2830117"/>
                <a:gd name="csX1621" fmla="*/ 2475008 w 2938137"/>
                <a:gd name="csY1621" fmla="*/ 994624 h 2830117"/>
                <a:gd name="csX1622" fmla="*/ 2474728 w 2938137"/>
                <a:gd name="csY1622" fmla="*/ 993875 h 2830117"/>
                <a:gd name="csX1623" fmla="*/ 2474728 w 2938137"/>
                <a:gd name="csY1623" fmla="*/ 993501 h 2830117"/>
                <a:gd name="csX1624" fmla="*/ 2474354 w 2938137"/>
                <a:gd name="csY1624" fmla="*/ 993220 h 2830117"/>
                <a:gd name="csX1625" fmla="*/ 2474354 w 2938137"/>
                <a:gd name="csY1625" fmla="*/ 992940 h 2830117"/>
                <a:gd name="csX1626" fmla="*/ 2474354 w 2938137"/>
                <a:gd name="csY1626" fmla="*/ 992192 h 2830117"/>
                <a:gd name="csX1627" fmla="*/ 2474541 w 2938137"/>
                <a:gd name="csY1627" fmla="*/ 991350 h 2830117"/>
                <a:gd name="csX1628" fmla="*/ 2474541 w 2938137"/>
                <a:gd name="csY1628" fmla="*/ 991070 h 2830117"/>
                <a:gd name="csX1629" fmla="*/ 2474541 w 2938137"/>
                <a:gd name="csY1629" fmla="*/ 990789 h 2830117"/>
                <a:gd name="csX1630" fmla="*/ 2474354 w 2938137"/>
                <a:gd name="csY1630" fmla="*/ 990508 h 2830117"/>
                <a:gd name="csX1631" fmla="*/ 2474073 w 2938137"/>
                <a:gd name="csY1631" fmla="*/ 990508 h 2830117"/>
                <a:gd name="csX1632" fmla="*/ 2473699 w 2938137"/>
                <a:gd name="csY1632" fmla="*/ 990508 h 2830117"/>
                <a:gd name="csX1633" fmla="*/ 2472951 w 2938137"/>
                <a:gd name="csY1633" fmla="*/ 990882 h 2830117"/>
                <a:gd name="csX1634" fmla="*/ 2472390 w 2938137"/>
                <a:gd name="csY1634" fmla="*/ 991070 h 2830117"/>
                <a:gd name="csX1635" fmla="*/ 2471829 w 2938137"/>
                <a:gd name="csY1635" fmla="*/ 991257 h 2830117"/>
                <a:gd name="csX1636" fmla="*/ 2471455 w 2938137"/>
                <a:gd name="csY1636" fmla="*/ 991257 h 2830117"/>
                <a:gd name="csX1637" fmla="*/ 2471081 w 2938137"/>
                <a:gd name="csY1637" fmla="*/ 991257 h 2830117"/>
                <a:gd name="csX1638" fmla="*/ 2470800 w 2938137"/>
                <a:gd name="csY1638" fmla="*/ 991257 h 2830117"/>
                <a:gd name="csX1639" fmla="*/ 2470520 w 2938137"/>
                <a:gd name="csY1639" fmla="*/ 991350 h 2830117"/>
                <a:gd name="csX1640" fmla="*/ 2470332 w 2938137"/>
                <a:gd name="csY1640" fmla="*/ 991631 h 2830117"/>
                <a:gd name="csX1641" fmla="*/ 2470332 w 2938137"/>
                <a:gd name="csY1641" fmla="*/ 992005 h 2830117"/>
                <a:gd name="csX1642" fmla="*/ 2470520 w 2938137"/>
                <a:gd name="csY1642" fmla="*/ 992847 h 2830117"/>
                <a:gd name="csX1643" fmla="*/ 2470520 w 2938137"/>
                <a:gd name="csY1643" fmla="*/ 993408 h 2830117"/>
                <a:gd name="csX1644" fmla="*/ 2470332 w 2938137"/>
                <a:gd name="csY1644" fmla="*/ 993688 h 2830117"/>
                <a:gd name="csX1645" fmla="*/ 2470145 w 2938137"/>
                <a:gd name="csY1645" fmla="*/ 993969 h 2830117"/>
                <a:gd name="csX1646" fmla="*/ 2469958 w 2938137"/>
                <a:gd name="csY1646" fmla="*/ 994156 h 2830117"/>
                <a:gd name="csX1647" fmla="*/ 2469678 w 2938137"/>
                <a:gd name="csY1647" fmla="*/ 994343 h 2830117"/>
                <a:gd name="csX1648" fmla="*/ 2469304 w 2938137"/>
                <a:gd name="csY1648" fmla="*/ 994343 h 2830117"/>
                <a:gd name="csX1649" fmla="*/ 2468930 w 2938137"/>
                <a:gd name="csY1649" fmla="*/ 994343 h 2830117"/>
                <a:gd name="csX1650" fmla="*/ 2468462 w 2938137"/>
                <a:gd name="csY1650" fmla="*/ 993969 h 2830117"/>
                <a:gd name="csX1651" fmla="*/ 2467994 w 2938137"/>
                <a:gd name="csY1651" fmla="*/ 993408 h 2830117"/>
                <a:gd name="csX1652" fmla="*/ 2467714 w 2938137"/>
                <a:gd name="csY1652" fmla="*/ 992940 h 2830117"/>
                <a:gd name="csX1653" fmla="*/ 2467339 w 2938137"/>
                <a:gd name="csY1653" fmla="*/ 991631 h 2830117"/>
                <a:gd name="csX1654" fmla="*/ 2467339 w 2938137"/>
                <a:gd name="csY1654" fmla="*/ 990882 h 2830117"/>
                <a:gd name="csX1655" fmla="*/ 2467807 w 2938137"/>
                <a:gd name="csY1655" fmla="*/ 989293 h 2830117"/>
                <a:gd name="csX1656" fmla="*/ 2467807 w 2938137"/>
                <a:gd name="csY1656" fmla="*/ 987329 h 2830117"/>
                <a:gd name="csX1657" fmla="*/ 2467527 w 2938137"/>
                <a:gd name="csY1657" fmla="*/ 986487 h 2830117"/>
                <a:gd name="csX1658" fmla="*/ 2469397 w 2938137"/>
                <a:gd name="csY1658" fmla="*/ 985926 h 2830117"/>
                <a:gd name="csX1659" fmla="*/ 2469865 w 2938137"/>
                <a:gd name="csY1659" fmla="*/ 985739 h 2830117"/>
                <a:gd name="csX1660" fmla="*/ 2470239 w 2938137"/>
                <a:gd name="csY1660" fmla="*/ 985552 h 2830117"/>
                <a:gd name="csX1661" fmla="*/ 2470613 w 2938137"/>
                <a:gd name="csY1661" fmla="*/ 985271 h 2830117"/>
                <a:gd name="csX1662" fmla="*/ 2471081 w 2938137"/>
                <a:gd name="csY1662" fmla="*/ 984803 h 2830117"/>
                <a:gd name="csX1663" fmla="*/ 2471361 w 2938137"/>
                <a:gd name="csY1663" fmla="*/ 984430 h 2830117"/>
                <a:gd name="csX1664" fmla="*/ 2471829 w 2938137"/>
                <a:gd name="csY1664" fmla="*/ 983681 h 2830117"/>
                <a:gd name="csX1665" fmla="*/ 2472016 w 2938137"/>
                <a:gd name="csY1665" fmla="*/ 982933 h 2830117"/>
                <a:gd name="csX1666" fmla="*/ 2472390 w 2938137"/>
                <a:gd name="csY1666" fmla="*/ 981811 h 2830117"/>
                <a:gd name="csX1667" fmla="*/ 2472764 w 2938137"/>
                <a:gd name="csY1667" fmla="*/ 981156 h 2830117"/>
                <a:gd name="csX1668" fmla="*/ 2473232 w 2938137"/>
                <a:gd name="csY1668" fmla="*/ 980782 h 2830117"/>
                <a:gd name="csX1669" fmla="*/ 2473699 w 2938137"/>
                <a:gd name="csY1669" fmla="*/ 980501 h 2830117"/>
                <a:gd name="csX1670" fmla="*/ 2474073 w 2938137"/>
                <a:gd name="csY1670" fmla="*/ 980501 h 2830117"/>
                <a:gd name="csX1671" fmla="*/ 2474447 w 2938137"/>
                <a:gd name="csY1671" fmla="*/ 980408 h 2830117"/>
                <a:gd name="csX1672" fmla="*/ 2475008 w 2938137"/>
                <a:gd name="csY1672" fmla="*/ 980408 h 2830117"/>
                <a:gd name="csX1673" fmla="*/ 2475944 w 2938137"/>
                <a:gd name="csY1673" fmla="*/ 980782 h 2830117"/>
                <a:gd name="csX1674" fmla="*/ 2475944 w 2938137"/>
                <a:gd name="csY1674" fmla="*/ 980127 h 2830117"/>
                <a:gd name="csX1675" fmla="*/ 2475289 w 2938137"/>
                <a:gd name="csY1675" fmla="*/ 966847 h 2830117"/>
                <a:gd name="csX1676" fmla="*/ 2475008 w 2938137"/>
                <a:gd name="csY1676" fmla="*/ 963667 h 2830117"/>
                <a:gd name="csX1677" fmla="*/ 2474821 w 2938137"/>
                <a:gd name="csY1677" fmla="*/ 959552 h 2830117"/>
                <a:gd name="csX1678" fmla="*/ 2474821 w 2938137"/>
                <a:gd name="csY1678" fmla="*/ 957401 h 2830117"/>
                <a:gd name="csX1679" fmla="*/ 2474073 w 2938137"/>
                <a:gd name="csY1679" fmla="*/ 946272 h 2830117"/>
                <a:gd name="csX1680" fmla="*/ 2473512 w 2938137"/>
                <a:gd name="csY1680" fmla="*/ 936358 h 2830117"/>
                <a:gd name="csX1681" fmla="*/ 2472858 w 2938137"/>
                <a:gd name="csY1681" fmla="*/ 925697 h 2830117"/>
                <a:gd name="csX1682" fmla="*/ 2472203 w 2938137"/>
                <a:gd name="csY1682" fmla="*/ 914754 h 2830117"/>
                <a:gd name="csX1683" fmla="*/ 2471642 w 2938137"/>
                <a:gd name="csY1683" fmla="*/ 905402 h 2830117"/>
                <a:gd name="csX1684" fmla="*/ 2471081 w 2938137"/>
                <a:gd name="csY1684" fmla="*/ 896611 h 2830117"/>
                <a:gd name="csX1685" fmla="*/ 2470520 w 2938137"/>
                <a:gd name="csY1685" fmla="*/ 887913 h 2830117"/>
                <a:gd name="csX1686" fmla="*/ 2479311 w 2938137"/>
                <a:gd name="csY1686" fmla="*/ 883424 h 2830117"/>
                <a:gd name="csX1687" fmla="*/ 2491469 w 2938137"/>
                <a:gd name="csY1687" fmla="*/ 876503 h 2830117"/>
                <a:gd name="csX1688" fmla="*/ 2499512 w 2938137"/>
                <a:gd name="csY1688" fmla="*/ 871921 h 2830117"/>
                <a:gd name="csX1689" fmla="*/ 2500540 w 2938137"/>
                <a:gd name="csY1689" fmla="*/ 862287 h 2830117"/>
                <a:gd name="csX1690" fmla="*/ 2501756 w 2938137"/>
                <a:gd name="csY1690" fmla="*/ 850784 h 2830117"/>
                <a:gd name="csX1691" fmla="*/ 2502692 w 2938137"/>
                <a:gd name="csY1691" fmla="*/ 842180 h 2830117"/>
                <a:gd name="csX1692" fmla="*/ 2502878 w 2938137"/>
                <a:gd name="csY1692" fmla="*/ 839281 h 2830117"/>
                <a:gd name="csX1693" fmla="*/ 2503533 w 2938137"/>
                <a:gd name="csY1693" fmla="*/ 833669 h 2830117"/>
                <a:gd name="csX1694" fmla="*/ 2505123 w 2938137"/>
                <a:gd name="csY1694" fmla="*/ 832454 h 2830117"/>
                <a:gd name="csX1695" fmla="*/ 2508023 w 2938137"/>
                <a:gd name="csY1695" fmla="*/ 826655 h 2830117"/>
                <a:gd name="csX1696" fmla="*/ 2519432 w 2938137"/>
                <a:gd name="csY1696" fmla="*/ 823288 h 2830117"/>
                <a:gd name="csX1697" fmla="*/ 2530562 w 2938137"/>
                <a:gd name="csY1697" fmla="*/ 820015 h 2830117"/>
                <a:gd name="csX1698" fmla="*/ 2540943 w 2938137"/>
                <a:gd name="csY1698" fmla="*/ 816929 h 2830117"/>
                <a:gd name="csX1699" fmla="*/ 2553007 w 2938137"/>
                <a:gd name="csY1699" fmla="*/ 813375 h 2830117"/>
                <a:gd name="csX1700" fmla="*/ 2560863 w 2938137"/>
                <a:gd name="csY1700" fmla="*/ 816274 h 2830117"/>
                <a:gd name="csX1701" fmla="*/ 2568065 w 2938137"/>
                <a:gd name="csY1701" fmla="*/ 818986 h 2830117"/>
                <a:gd name="csX1702" fmla="*/ 2571151 w 2938137"/>
                <a:gd name="csY1702" fmla="*/ 817022 h 2830117"/>
                <a:gd name="csX1703" fmla="*/ 2572834 w 2938137"/>
                <a:gd name="csY1703" fmla="*/ 810008 h 2830117"/>
                <a:gd name="csX1704" fmla="*/ 2575734 w 2938137"/>
                <a:gd name="csY1704" fmla="*/ 797195 h 2830117"/>
                <a:gd name="csX1705" fmla="*/ 2579100 w 2938137"/>
                <a:gd name="csY1705" fmla="*/ 789994 h 2830117"/>
                <a:gd name="csX1706" fmla="*/ 2581065 w 2938137"/>
                <a:gd name="csY1706" fmla="*/ 785972 h 2830117"/>
                <a:gd name="csX1707" fmla="*/ 2580877 w 2938137"/>
                <a:gd name="csY1707" fmla="*/ 784663 h 2830117"/>
                <a:gd name="csX1708" fmla="*/ 2580690 w 2938137"/>
                <a:gd name="csY1708" fmla="*/ 784008 h 2830117"/>
                <a:gd name="csX1709" fmla="*/ 2581251 w 2938137"/>
                <a:gd name="csY1709" fmla="*/ 783728 h 2830117"/>
                <a:gd name="csX1710" fmla="*/ 2582841 w 2938137"/>
                <a:gd name="csY1710" fmla="*/ 783167 h 2830117"/>
                <a:gd name="csX1711" fmla="*/ 2584525 w 2938137"/>
                <a:gd name="csY1711" fmla="*/ 783167 h 2830117"/>
                <a:gd name="csX1712" fmla="*/ 2594532 w 2938137"/>
                <a:gd name="csY1712" fmla="*/ 781951 h 2830117"/>
                <a:gd name="csX1713" fmla="*/ 2610618 w 2938137"/>
                <a:gd name="csY1713" fmla="*/ 783354 h 2830117"/>
                <a:gd name="csX1714" fmla="*/ 2627545 w 2938137"/>
                <a:gd name="csY1714" fmla="*/ 779706 h 2830117"/>
                <a:gd name="csX1715" fmla="*/ 2635588 w 2938137"/>
                <a:gd name="csY1715" fmla="*/ 775498 h 2830117"/>
                <a:gd name="csX1716" fmla="*/ 2643071 w 2938137"/>
                <a:gd name="csY1716" fmla="*/ 771663 h 2830117"/>
                <a:gd name="csX1717" fmla="*/ 2650739 w 2938137"/>
                <a:gd name="csY1717" fmla="*/ 772973 h 2830117"/>
                <a:gd name="csX1718" fmla="*/ 2651487 w 2938137"/>
                <a:gd name="csY1718" fmla="*/ 771850 h 2830117"/>
                <a:gd name="csX1719" fmla="*/ 2655977 w 2938137"/>
                <a:gd name="csY1719" fmla="*/ 765397 h 2830117"/>
                <a:gd name="csX1720" fmla="*/ 2657006 w 2938137"/>
                <a:gd name="csY1720" fmla="*/ 763807 h 2830117"/>
                <a:gd name="csX1721" fmla="*/ 2664581 w 2938137"/>
                <a:gd name="csY1721" fmla="*/ 760347 h 2830117"/>
                <a:gd name="csX1722" fmla="*/ 2667854 w 2938137"/>
                <a:gd name="csY1722" fmla="*/ 748656 h 2830117"/>
                <a:gd name="csX1723" fmla="*/ 2672530 w 2938137"/>
                <a:gd name="csY1723" fmla="*/ 737901 h 2830117"/>
                <a:gd name="csX1724" fmla="*/ 2678142 w 2938137"/>
                <a:gd name="csY1724" fmla="*/ 732757 h 2830117"/>
                <a:gd name="csX1725" fmla="*/ 2683753 w 2938137"/>
                <a:gd name="csY1725" fmla="*/ 727427 h 2830117"/>
                <a:gd name="csX1726" fmla="*/ 2693573 w 2938137"/>
                <a:gd name="csY1726" fmla="*/ 725369 h 2830117"/>
                <a:gd name="csX1727" fmla="*/ 2699933 w 2938137"/>
                <a:gd name="csY1727" fmla="*/ 720786 h 2830117"/>
                <a:gd name="csX1728" fmla="*/ 2704983 w 2938137"/>
                <a:gd name="csY1728" fmla="*/ 720786 h 2830117"/>
                <a:gd name="csX1729" fmla="*/ 2704609 w 2938137"/>
                <a:gd name="csY1729" fmla="*/ 743326 h 2830117"/>
                <a:gd name="csX1730" fmla="*/ 2710501 w 2938137"/>
                <a:gd name="csY1730" fmla="*/ 742671 h 2830117"/>
                <a:gd name="csX1731" fmla="*/ 2711904 w 2938137"/>
                <a:gd name="csY1731" fmla="*/ 736966 h 2830117"/>
                <a:gd name="csX1732" fmla="*/ 2716674 w 2938137"/>
                <a:gd name="csY1732" fmla="*/ 730981 h 2830117"/>
                <a:gd name="csX1733" fmla="*/ 2720228 w 2938137"/>
                <a:gd name="csY1733" fmla="*/ 726772 h 2830117"/>
                <a:gd name="csX1734" fmla="*/ 2722752 w 2938137"/>
                <a:gd name="csY1734" fmla="*/ 724060 h 2830117"/>
                <a:gd name="csX1735" fmla="*/ 2723501 w 2938137"/>
                <a:gd name="csY1735" fmla="*/ 723218 h 2830117"/>
                <a:gd name="csX1736" fmla="*/ 2732292 w 2938137"/>
                <a:gd name="csY1736" fmla="*/ 723031 h 2830117"/>
                <a:gd name="csX1737" fmla="*/ 2735565 w 2938137"/>
                <a:gd name="csY1737" fmla="*/ 723312 h 2830117"/>
                <a:gd name="csX1738" fmla="*/ 2736033 w 2938137"/>
                <a:gd name="csY1738" fmla="*/ 719758 h 2830117"/>
                <a:gd name="csX1739" fmla="*/ 2737529 w 2938137"/>
                <a:gd name="csY1739" fmla="*/ 707600 h 2830117"/>
                <a:gd name="csX1740" fmla="*/ 2725371 w 2938137"/>
                <a:gd name="csY1740" fmla="*/ 707973 h 2830117"/>
                <a:gd name="csX1741" fmla="*/ 2728364 w 2938137"/>
                <a:gd name="csY1741" fmla="*/ 701988 h 2830117"/>
                <a:gd name="csX1742" fmla="*/ 2730234 w 2938137"/>
                <a:gd name="csY1742" fmla="*/ 698434 h 2830117"/>
                <a:gd name="csX1743" fmla="*/ 2732853 w 2938137"/>
                <a:gd name="csY1743" fmla="*/ 679355 h 2830117"/>
                <a:gd name="csX1744" fmla="*/ 2733508 w 2938137"/>
                <a:gd name="csY1744" fmla="*/ 667945 h 2830117"/>
                <a:gd name="csX1745" fmla="*/ 2742393 w 2938137"/>
                <a:gd name="csY1745" fmla="*/ 666356 h 2830117"/>
                <a:gd name="csX1746" fmla="*/ 2743982 w 2938137"/>
                <a:gd name="csY1746" fmla="*/ 664859 h 2830117"/>
                <a:gd name="csX1747" fmla="*/ 2749033 w 2938137"/>
                <a:gd name="csY1747" fmla="*/ 660744 h 2830117"/>
                <a:gd name="csX1748" fmla="*/ 2756795 w 2938137"/>
                <a:gd name="csY1748" fmla="*/ 653730 h 2830117"/>
                <a:gd name="csX1749" fmla="*/ 2758572 w 2938137"/>
                <a:gd name="csY1749" fmla="*/ 649241 h 2830117"/>
                <a:gd name="csX1750" fmla="*/ 2756795 w 2938137"/>
                <a:gd name="csY1750" fmla="*/ 648118 h 2830117"/>
                <a:gd name="csX1751" fmla="*/ 2750903 w 2938137"/>
                <a:gd name="csY1751" fmla="*/ 644003 h 2830117"/>
                <a:gd name="csX1752" fmla="*/ 2749968 w 2938137"/>
                <a:gd name="csY1752" fmla="*/ 643162 h 2830117"/>
                <a:gd name="csX1753" fmla="*/ 2745572 w 2938137"/>
                <a:gd name="csY1753" fmla="*/ 640169 h 2830117"/>
                <a:gd name="csX1754" fmla="*/ 2751090 w 2938137"/>
                <a:gd name="csY1754" fmla="*/ 630723 h 2830117"/>
                <a:gd name="csX1755" fmla="*/ 2757263 w 2938137"/>
                <a:gd name="csY1755" fmla="*/ 625953 h 2830117"/>
                <a:gd name="csX1756" fmla="*/ 2763061 w 2938137"/>
                <a:gd name="csY1756" fmla="*/ 620903 h 2830117"/>
                <a:gd name="csX1757" fmla="*/ 2775593 w 2938137"/>
                <a:gd name="csY1757" fmla="*/ 619781 h 2830117"/>
                <a:gd name="csX1758" fmla="*/ 2785133 w 2938137"/>
                <a:gd name="csY1758" fmla="*/ 617536 h 2830117"/>
                <a:gd name="csX1759" fmla="*/ 2789528 w 2938137"/>
                <a:gd name="csY1759" fmla="*/ 616414 h 2830117"/>
                <a:gd name="csX1760" fmla="*/ 2802435 w 2938137"/>
                <a:gd name="csY1760" fmla="*/ 616788 h 2830117"/>
                <a:gd name="csX1761" fmla="*/ 2805989 w 2938137"/>
                <a:gd name="csY1761" fmla="*/ 616601 h 2830117"/>
                <a:gd name="csX1762" fmla="*/ 2815715 w 2938137"/>
                <a:gd name="csY1762" fmla="*/ 615853 h 2830117"/>
                <a:gd name="csX1763" fmla="*/ 2829276 w 2938137"/>
                <a:gd name="csY1763" fmla="*/ 614731 h 2830117"/>
                <a:gd name="csX1764" fmla="*/ 2842931 w 2938137"/>
                <a:gd name="csY1764" fmla="*/ 613702 h 2830117"/>
                <a:gd name="csX1765" fmla="*/ 2847326 w 2938137"/>
                <a:gd name="csY1765" fmla="*/ 607810 h 2830117"/>
                <a:gd name="csX1766" fmla="*/ 2848448 w 2938137"/>
                <a:gd name="csY1766" fmla="*/ 600421 h 2830117"/>
                <a:gd name="csX1767" fmla="*/ 2838348 w 2938137"/>
                <a:gd name="csY1767" fmla="*/ 596494 h 2830117"/>
                <a:gd name="csX1768" fmla="*/ 2831520 w 2938137"/>
                <a:gd name="csY1768" fmla="*/ 593688 h 2830117"/>
                <a:gd name="csX1769" fmla="*/ 2823010 w 2938137"/>
                <a:gd name="csY1769" fmla="*/ 590227 h 2830117"/>
                <a:gd name="csX1770" fmla="*/ 2825067 w 2938137"/>
                <a:gd name="csY1770" fmla="*/ 583026 h 2830117"/>
                <a:gd name="csX1771" fmla="*/ 2827125 w 2938137"/>
                <a:gd name="csY1771" fmla="*/ 574702 h 2830117"/>
                <a:gd name="csX1772" fmla="*/ 2827966 w 2938137"/>
                <a:gd name="csY1772" fmla="*/ 572458 h 2830117"/>
                <a:gd name="csX1773" fmla="*/ 2825722 w 2938137"/>
                <a:gd name="csY1773" fmla="*/ 564883 h 2830117"/>
                <a:gd name="csX1774" fmla="*/ 2825442 w 2938137"/>
                <a:gd name="csY1774" fmla="*/ 564228 h 2830117"/>
                <a:gd name="csX1775" fmla="*/ 2825628 w 2938137"/>
                <a:gd name="csY1775" fmla="*/ 564228 h 2830117"/>
                <a:gd name="csX1776" fmla="*/ 2823010 w 2938137"/>
                <a:gd name="csY1776" fmla="*/ 557214 h 2830117"/>
                <a:gd name="csX1777" fmla="*/ 2818614 w 2938137"/>
                <a:gd name="csY1777" fmla="*/ 539912 h 2830117"/>
                <a:gd name="csX1778" fmla="*/ 2817398 w 2938137"/>
                <a:gd name="csY1778" fmla="*/ 522142 h 2830117"/>
                <a:gd name="csX1779" fmla="*/ 2814780 w 2938137"/>
                <a:gd name="csY1779" fmla="*/ 508581 h 2830117"/>
                <a:gd name="csX1780" fmla="*/ 2811787 w 2938137"/>
                <a:gd name="csY1780" fmla="*/ 491747 h 2830117"/>
                <a:gd name="csX1781" fmla="*/ 2803089 w 2938137"/>
                <a:gd name="csY1781" fmla="*/ 491560 h 2830117"/>
                <a:gd name="csX1782" fmla="*/ 2799909 w 2938137"/>
                <a:gd name="csY1782" fmla="*/ 504747 h 2830117"/>
                <a:gd name="csX1783" fmla="*/ 2791118 w 2938137"/>
                <a:gd name="csY1783" fmla="*/ 501099 h 2830117"/>
                <a:gd name="csX1784" fmla="*/ 2791305 w 2938137"/>
                <a:gd name="csY1784" fmla="*/ 496143 h 2830117"/>
                <a:gd name="csX1785" fmla="*/ 2792895 w 2938137"/>
                <a:gd name="csY1785" fmla="*/ 491186 h 2830117"/>
                <a:gd name="csX1786" fmla="*/ 2793363 w 2938137"/>
                <a:gd name="csY1786" fmla="*/ 464532 h 2830117"/>
                <a:gd name="csX1787" fmla="*/ 2807298 w 2938137"/>
                <a:gd name="csY1787" fmla="*/ 450597 h 2830117"/>
                <a:gd name="csX1788" fmla="*/ 2814125 w 2938137"/>
                <a:gd name="csY1788" fmla="*/ 447604 h 2830117"/>
                <a:gd name="csX1789" fmla="*/ 2815435 w 2938137"/>
                <a:gd name="csY1789" fmla="*/ 447604 h 2830117"/>
                <a:gd name="csX1790" fmla="*/ 2821794 w 2938137"/>
                <a:gd name="csY1790" fmla="*/ 444798 h 2830117"/>
                <a:gd name="csX1791" fmla="*/ 2836664 w 2938137"/>
                <a:gd name="csY1791" fmla="*/ 438813 h 2830117"/>
                <a:gd name="csX1792" fmla="*/ 2846391 w 2938137"/>
                <a:gd name="csY1792" fmla="*/ 434791 h 2830117"/>
                <a:gd name="csX1793" fmla="*/ 2846858 w 2938137"/>
                <a:gd name="csY1793" fmla="*/ 434604 h 2830117"/>
                <a:gd name="csX1794" fmla="*/ 2864441 w 2938137"/>
                <a:gd name="csY1794" fmla="*/ 420482 h 2830117"/>
                <a:gd name="csX1795" fmla="*/ 2869397 w 2938137"/>
                <a:gd name="csY1795" fmla="*/ 403648 h 2830117"/>
                <a:gd name="csX1796" fmla="*/ 2878376 w 2938137"/>
                <a:gd name="csY1796" fmla="*/ 374188 h 2830117"/>
                <a:gd name="csX1797" fmla="*/ 2884735 w 2938137"/>
                <a:gd name="csY1797" fmla="*/ 354829 h 2830117"/>
                <a:gd name="csX1798" fmla="*/ 2892404 w 2938137"/>
                <a:gd name="csY1798" fmla="*/ 331448 h 2830117"/>
                <a:gd name="csX1799" fmla="*/ 2898109 w 2938137"/>
                <a:gd name="csY1799" fmla="*/ 314800 h 2830117"/>
                <a:gd name="csX1800" fmla="*/ 2901289 w 2938137"/>
                <a:gd name="csY1800" fmla="*/ 304980 h 2830117"/>
                <a:gd name="csX1801" fmla="*/ 2903815 w 2938137"/>
                <a:gd name="csY1801" fmla="*/ 297312 h 2830117"/>
                <a:gd name="csX1802" fmla="*/ 2904001 w 2938137"/>
                <a:gd name="csY1802" fmla="*/ 296657 h 2830117"/>
                <a:gd name="csX1803" fmla="*/ 2909893 w 2938137"/>
                <a:gd name="csY1803" fmla="*/ 278046 h 2830117"/>
                <a:gd name="csX1804" fmla="*/ 2917375 w 2938137"/>
                <a:gd name="csY1804" fmla="*/ 255600 h 2830117"/>
                <a:gd name="csX1805" fmla="*/ 2920555 w 2938137"/>
                <a:gd name="csY1805" fmla="*/ 246061 h 2830117"/>
                <a:gd name="csX1806" fmla="*/ 2923641 w 2938137"/>
                <a:gd name="csY1806" fmla="*/ 236989 h 2830117"/>
                <a:gd name="csX1807" fmla="*/ 2927663 w 2938137"/>
                <a:gd name="csY1807" fmla="*/ 224737 h 2830117"/>
                <a:gd name="csX1808" fmla="*/ 2931778 w 2938137"/>
                <a:gd name="csY1808" fmla="*/ 211550 h 2830117"/>
                <a:gd name="csX1809" fmla="*/ 2935425 w 2938137"/>
                <a:gd name="csY1809" fmla="*/ 198551 h 2830117"/>
                <a:gd name="csX1810" fmla="*/ 2937857 w 2938137"/>
                <a:gd name="csY1810" fmla="*/ 188450 h 2830117"/>
                <a:gd name="csX1811" fmla="*/ 2938138 w 2938137"/>
                <a:gd name="csY1811" fmla="*/ 188169 h 2830117"/>
                <a:gd name="csX1812" fmla="*/ 2920649 w 2938137"/>
                <a:gd name="csY1812" fmla="*/ 178443 h 2830117"/>
                <a:gd name="csX1813" fmla="*/ 2919152 w 2938137"/>
                <a:gd name="csY1813" fmla="*/ 179285 h 28301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</a:cxnLst>
              <a:rect l="l" t="t" r="r" b="b"/>
              <a:pathLst>
                <a:path w="2938137" h="2830117">
                  <a:moveTo>
                    <a:pt x="2919152" y="179285"/>
                  </a:moveTo>
                  <a:lnTo>
                    <a:pt x="2905872" y="171709"/>
                  </a:lnTo>
                  <a:lnTo>
                    <a:pt x="2895116" y="165911"/>
                  </a:lnTo>
                  <a:lnTo>
                    <a:pt x="2883146" y="159084"/>
                  </a:lnTo>
                  <a:lnTo>
                    <a:pt x="2882304" y="160112"/>
                  </a:lnTo>
                  <a:lnTo>
                    <a:pt x="2880620" y="162731"/>
                  </a:lnTo>
                  <a:lnTo>
                    <a:pt x="2879498" y="165163"/>
                  </a:lnTo>
                  <a:lnTo>
                    <a:pt x="2877908" y="164789"/>
                  </a:lnTo>
                  <a:lnTo>
                    <a:pt x="2875477" y="163386"/>
                  </a:lnTo>
                  <a:lnTo>
                    <a:pt x="2866031" y="156746"/>
                  </a:lnTo>
                  <a:lnTo>
                    <a:pt x="2863412" y="153753"/>
                  </a:lnTo>
                  <a:lnTo>
                    <a:pt x="2862290" y="150854"/>
                  </a:lnTo>
                  <a:lnTo>
                    <a:pt x="2861167" y="149825"/>
                  </a:lnTo>
                  <a:lnTo>
                    <a:pt x="2856678" y="148983"/>
                  </a:lnTo>
                  <a:lnTo>
                    <a:pt x="2844333" y="145897"/>
                  </a:lnTo>
                  <a:lnTo>
                    <a:pt x="2842276" y="144026"/>
                  </a:lnTo>
                  <a:lnTo>
                    <a:pt x="2840312" y="143559"/>
                  </a:lnTo>
                  <a:lnTo>
                    <a:pt x="2839657" y="144213"/>
                  </a:lnTo>
                  <a:lnTo>
                    <a:pt x="2838441" y="143839"/>
                  </a:lnTo>
                  <a:lnTo>
                    <a:pt x="2835542" y="143652"/>
                  </a:lnTo>
                  <a:lnTo>
                    <a:pt x="2825067" y="143091"/>
                  </a:lnTo>
                  <a:lnTo>
                    <a:pt x="2804118" y="142249"/>
                  </a:lnTo>
                  <a:lnTo>
                    <a:pt x="2793270" y="141595"/>
                  </a:lnTo>
                  <a:lnTo>
                    <a:pt x="2780644" y="141127"/>
                  </a:lnTo>
                  <a:lnTo>
                    <a:pt x="2770543" y="140660"/>
                  </a:lnTo>
                  <a:lnTo>
                    <a:pt x="2767644" y="138789"/>
                  </a:lnTo>
                  <a:lnTo>
                    <a:pt x="2766054" y="137760"/>
                  </a:lnTo>
                  <a:lnTo>
                    <a:pt x="2763342" y="135796"/>
                  </a:lnTo>
                  <a:lnTo>
                    <a:pt x="2762032" y="134861"/>
                  </a:lnTo>
                  <a:lnTo>
                    <a:pt x="2756328" y="131307"/>
                  </a:lnTo>
                  <a:lnTo>
                    <a:pt x="2747349" y="133926"/>
                  </a:lnTo>
                  <a:lnTo>
                    <a:pt x="2723968" y="140940"/>
                  </a:lnTo>
                  <a:lnTo>
                    <a:pt x="2708256" y="142437"/>
                  </a:lnTo>
                  <a:lnTo>
                    <a:pt x="2706292" y="144307"/>
                  </a:lnTo>
                  <a:lnTo>
                    <a:pt x="2694509" y="156746"/>
                  </a:lnTo>
                  <a:lnTo>
                    <a:pt x="2681883" y="154127"/>
                  </a:lnTo>
                  <a:lnTo>
                    <a:pt x="2665984" y="150947"/>
                  </a:lnTo>
                  <a:lnTo>
                    <a:pt x="2658408" y="148796"/>
                  </a:lnTo>
                  <a:lnTo>
                    <a:pt x="2648963" y="145710"/>
                  </a:lnTo>
                  <a:lnTo>
                    <a:pt x="2638862" y="144681"/>
                  </a:lnTo>
                  <a:lnTo>
                    <a:pt x="2628013" y="143559"/>
                  </a:lnTo>
                  <a:lnTo>
                    <a:pt x="2623337" y="143278"/>
                  </a:lnTo>
                  <a:lnTo>
                    <a:pt x="2615014" y="139724"/>
                  </a:lnTo>
                  <a:lnTo>
                    <a:pt x="2613330" y="140005"/>
                  </a:lnTo>
                  <a:lnTo>
                    <a:pt x="2606970" y="140192"/>
                  </a:lnTo>
                  <a:lnTo>
                    <a:pt x="2597711" y="141595"/>
                  </a:lnTo>
                  <a:lnTo>
                    <a:pt x="2589481" y="141221"/>
                  </a:lnTo>
                  <a:lnTo>
                    <a:pt x="2569561" y="140192"/>
                  </a:lnTo>
                  <a:lnTo>
                    <a:pt x="2567036" y="140005"/>
                  </a:lnTo>
                  <a:lnTo>
                    <a:pt x="2565539" y="130652"/>
                  </a:lnTo>
                  <a:lnTo>
                    <a:pt x="2548331" y="127005"/>
                  </a:lnTo>
                  <a:lnTo>
                    <a:pt x="2544496" y="126163"/>
                  </a:lnTo>
                  <a:lnTo>
                    <a:pt x="2544123" y="127192"/>
                  </a:lnTo>
                  <a:lnTo>
                    <a:pt x="2544684" y="134206"/>
                  </a:lnTo>
                  <a:lnTo>
                    <a:pt x="2552820" y="138695"/>
                  </a:lnTo>
                  <a:lnTo>
                    <a:pt x="2540569" y="145990"/>
                  </a:lnTo>
                  <a:lnTo>
                    <a:pt x="2542439" y="150199"/>
                  </a:lnTo>
                  <a:lnTo>
                    <a:pt x="2534677" y="153285"/>
                  </a:lnTo>
                  <a:lnTo>
                    <a:pt x="2531216" y="153846"/>
                  </a:lnTo>
                  <a:lnTo>
                    <a:pt x="2530935" y="154033"/>
                  </a:lnTo>
                  <a:lnTo>
                    <a:pt x="2530655" y="154408"/>
                  </a:lnTo>
                  <a:lnTo>
                    <a:pt x="2530468" y="154875"/>
                  </a:lnTo>
                  <a:lnTo>
                    <a:pt x="2530281" y="155343"/>
                  </a:lnTo>
                  <a:lnTo>
                    <a:pt x="2530281" y="155717"/>
                  </a:lnTo>
                  <a:lnTo>
                    <a:pt x="2530281" y="156091"/>
                  </a:lnTo>
                  <a:lnTo>
                    <a:pt x="2530468" y="156465"/>
                  </a:lnTo>
                  <a:lnTo>
                    <a:pt x="2530749" y="156465"/>
                  </a:lnTo>
                  <a:lnTo>
                    <a:pt x="2529439" y="159645"/>
                  </a:lnTo>
                  <a:lnTo>
                    <a:pt x="2526820" y="170400"/>
                  </a:lnTo>
                  <a:lnTo>
                    <a:pt x="2525231" y="181436"/>
                  </a:lnTo>
                  <a:lnTo>
                    <a:pt x="2524202" y="183213"/>
                  </a:lnTo>
                  <a:lnTo>
                    <a:pt x="2520461" y="186579"/>
                  </a:lnTo>
                  <a:lnTo>
                    <a:pt x="2518216" y="187515"/>
                  </a:lnTo>
                  <a:lnTo>
                    <a:pt x="2515411" y="189666"/>
                  </a:lnTo>
                  <a:lnTo>
                    <a:pt x="2510454" y="191069"/>
                  </a:lnTo>
                  <a:lnTo>
                    <a:pt x="2503346" y="190227"/>
                  </a:lnTo>
                  <a:lnTo>
                    <a:pt x="2500540" y="191256"/>
                  </a:lnTo>
                  <a:lnTo>
                    <a:pt x="2497454" y="195464"/>
                  </a:lnTo>
                  <a:lnTo>
                    <a:pt x="2494929" y="197148"/>
                  </a:lnTo>
                  <a:lnTo>
                    <a:pt x="2491282" y="193687"/>
                  </a:lnTo>
                  <a:lnTo>
                    <a:pt x="2477627" y="187515"/>
                  </a:lnTo>
                  <a:lnTo>
                    <a:pt x="2476131" y="183774"/>
                  </a:lnTo>
                  <a:lnTo>
                    <a:pt x="2480339" y="175170"/>
                  </a:lnTo>
                  <a:lnTo>
                    <a:pt x="2478750" y="171803"/>
                  </a:lnTo>
                  <a:lnTo>
                    <a:pt x="2475570" y="170494"/>
                  </a:lnTo>
                  <a:lnTo>
                    <a:pt x="2470613" y="171709"/>
                  </a:lnTo>
                  <a:lnTo>
                    <a:pt x="2468181" y="172738"/>
                  </a:lnTo>
                  <a:lnTo>
                    <a:pt x="2465843" y="173580"/>
                  </a:lnTo>
                  <a:lnTo>
                    <a:pt x="2464066" y="173393"/>
                  </a:lnTo>
                  <a:lnTo>
                    <a:pt x="2463038" y="173673"/>
                  </a:lnTo>
                  <a:lnTo>
                    <a:pt x="2457894" y="178069"/>
                  </a:lnTo>
                  <a:lnTo>
                    <a:pt x="2454994" y="183961"/>
                  </a:lnTo>
                  <a:lnTo>
                    <a:pt x="2451908" y="189666"/>
                  </a:lnTo>
                  <a:lnTo>
                    <a:pt x="2450038" y="192846"/>
                  </a:lnTo>
                  <a:lnTo>
                    <a:pt x="2441808" y="191069"/>
                  </a:lnTo>
                  <a:lnTo>
                    <a:pt x="2433671" y="188918"/>
                  </a:lnTo>
                  <a:lnTo>
                    <a:pt x="2427218" y="188731"/>
                  </a:lnTo>
                  <a:lnTo>
                    <a:pt x="2426937" y="194248"/>
                  </a:lnTo>
                  <a:lnTo>
                    <a:pt x="2426657" y="194529"/>
                  </a:lnTo>
                  <a:lnTo>
                    <a:pt x="2426376" y="203040"/>
                  </a:lnTo>
                  <a:lnTo>
                    <a:pt x="2421794" y="207435"/>
                  </a:lnTo>
                  <a:lnTo>
                    <a:pt x="2415621" y="215478"/>
                  </a:lnTo>
                  <a:lnTo>
                    <a:pt x="2414873" y="219313"/>
                  </a:lnTo>
                  <a:lnTo>
                    <a:pt x="2402995" y="220996"/>
                  </a:lnTo>
                  <a:lnTo>
                    <a:pt x="2401032" y="221370"/>
                  </a:lnTo>
                  <a:lnTo>
                    <a:pt x="2395607" y="222119"/>
                  </a:lnTo>
                  <a:lnTo>
                    <a:pt x="2393269" y="227543"/>
                  </a:lnTo>
                  <a:lnTo>
                    <a:pt x="2388593" y="237269"/>
                  </a:lnTo>
                  <a:lnTo>
                    <a:pt x="2388032" y="238392"/>
                  </a:lnTo>
                  <a:lnTo>
                    <a:pt x="2387190" y="243442"/>
                  </a:lnTo>
                  <a:lnTo>
                    <a:pt x="2385881" y="252981"/>
                  </a:lnTo>
                  <a:lnTo>
                    <a:pt x="2384571" y="262708"/>
                  </a:lnTo>
                  <a:lnTo>
                    <a:pt x="2383917" y="266729"/>
                  </a:lnTo>
                  <a:lnTo>
                    <a:pt x="2368485" y="272247"/>
                  </a:lnTo>
                  <a:lnTo>
                    <a:pt x="2365305" y="288146"/>
                  </a:lnTo>
                  <a:lnTo>
                    <a:pt x="2358385" y="322937"/>
                  </a:lnTo>
                  <a:lnTo>
                    <a:pt x="2358198" y="324714"/>
                  </a:lnTo>
                  <a:lnTo>
                    <a:pt x="2356608" y="332757"/>
                  </a:lnTo>
                  <a:lnTo>
                    <a:pt x="2343047" y="330138"/>
                  </a:lnTo>
                  <a:lnTo>
                    <a:pt x="2333040" y="340706"/>
                  </a:lnTo>
                  <a:lnTo>
                    <a:pt x="2332853" y="340987"/>
                  </a:lnTo>
                  <a:lnTo>
                    <a:pt x="2324716" y="339210"/>
                  </a:lnTo>
                  <a:lnTo>
                    <a:pt x="2322565" y="338181"/>
                  </a:lnTo>
                  <a:lnTo>
                    <a:pt x="2321443" y="330325"/>
                  </a:lnTo>
                  <a:lnTo>
                    <a:pt x="2322191" y="326865"/>
                  </a:lnTo>
                  <a:lnTo>
                    <a:pt x="2321723" y="323966"/>
                  </a:lnTo>
                  <a:lnTo>
                    <a:pt x="2313119" y="315549"/>
                  </a:lnTo>
                  <a:lnTo>
                    <a:pt x="2309940" y="306009"/>
                  </a:lnTo>
                  <a:lnTo>
                    <a:pt x="2309285" y="298340"/>
                  </a:lnTo>
                  <a:lnTo>
                    <a:pt x="2309752" y="290858"/>
                  </a:lnTo>
                  <a:lnTo>
                    <a:pt x="2301055" y="289923"/>
                  </a:lnTo>
                  <a:lnTo>
                    <a:pt x="2302457" y="276082"/>
                  </a:lnTo>
                  <a:lnTo>
                    <a:pt x="2296379" y="263269"/>
                  </a:lnTo>
                  <a:lnTo>
                    <a:pt x="2295724" y="255226"/>
                  </a:lnTo>
                  <a:lnTo>
                    <a:pt x="2293853" y="234744"/>
                  </a:lnTo>
                  <a:lnTo>
                    <a:pt x="2292825" y="223147"/>
                  </a:lnTo>
                  <a:lnTo>
                    <a:pt x="2292170" y="215665"/>
                  </a:lnTo>
                  <a:lnTo>
                    <a:pt x="2298717" y="170026"/>
                  </a:lnTo>
                  <a:lnTo>
                    <a:pt x="2299745" y="164227"/>
                  </a:lnTo>
                  <a:lnTo>
                    <a:pt x="2301335" y="153285"/>
                  </a:lnTo>
                  <a:lnTo>
                    <a:pt x="2304422" y="146832"/>
                  </a:lnTo>
                  <a:lnTo>
                    <a:pt x="2304983" y="145990"/>
                  </a:lnTo>
                  <a:lnTo>
                    <a:pt x="2307695" y="139350"/>
                  </a:lnTo>
                  <a:lnTo>
                    <a:pt x="2308910" y="130185"/>
                  </a:lnTo>
                  <a:lnTo>
                    <a:pt x="2307414" y="113538"/>
                  </a:lnTo>
                  <a:lnTo>
                    <a:pt x="2301896" y="109049"/>
                  </a:lnTo>
                  <a:lnTo>
                    <a:pt x="2295818" y="102221"/>
                  </a:lnTo>
                  <a:lnTo>
                    <a:pt x="2288335" y="93804"/>
                  </a:lnTo>
                  <a:lnTo>
                    <a:pt x="2285436" y="90531"/>
                  </a:lnTo>
                  <a:lnTo>
                    <a:pt x="2283846" y="88660"/>
                  </a:lnTo>
                  <a:lnTo>
                    <a:pt x="2282163" y="86790"/>
                  </a:lnTo>
                  <a:lnTo>
                    <a:pt x="2274307" y="84919"/>
                  </a:lnTo>
                  <a:lnTo>
                    <a:pt x="2262149" y="82020"/>
                  </a:lnTo>
                  <a:lnTo>
                    <a:pt x="2256164" y="80430"/>
                  </a:lnTo>
                  <a:lnTo>
                    <a:pt x="2255415" y="80056"/>
                  </a:lnTo>
                  <a:lnTo>
                    <a:pt x="2254854" y="80056"/>
                  </a:lnTo>
                  <a:lnTo>
                    <a:pt x="2250739" y="78560"/>
                  </a:lnTo>
                  <a:lnTo>
                    <a:pt x="2251861" y="74445"/>
                  </a:lnTo>
                  <a:lnTo>
                    <a:pt x="2253545" y="68366"/>
                  </a:lnTo>
                  <a:lnTo>
                    <a:pt x="2253357" y="67618"/>
                  </a:lnTo>
                  <a:lnTo>
                    <a:pt x="2251113" y="67805"/>
                  </a:lnTo>
                  <a:lnTo>
                    <a:pt x="2250178" y="67805"/>
                  </a:lnTo>
                  <a:lnTo>
                    <a:pt x="2247092" y="67150"/>
                  </a:lnTo>
                  <a:lnTo>
                    <a:pt x="2244566" y="66495"/>
                  </a:lnTo>
                  <a:lnTo>
                    <a:pt x="2242603" y="65653"/>
                  </a:lnTo>
                  <a:lnTo>
                    <a:pt x="2240638" y="64438"/>
                  </a:lnTo>
                  <a:lnTo>
                    <a:pt x="2224833" y="51344"/>
                  </a:lnTo>
                  <a:lnTo>
                    <a:pt x="2217819" y="45359"/>
                  </a:lnTo>
                  <a:lnTo>
                    <a:pt x="2215574" y="49942"/>
                  </a:lnTo>
                  <a:lnTo>
                    <a:pt x="2212207" y="52186"/>
                  </a:lnTo>
                  <a:lnTo>
                    <a:pt x="2210992" y="53402"/>
                  </a:lnTo>
                  <a:lnTo>
                    <a:pt x="2209215" y="54431"/>
                  </a:lnTo>
                  <a:lnTo>
                    <a:pt x="2208186" y="54898"/>
                  </a:lnTo>
                  <a:lnTo>
                    <a:pt x="2204819" y="56114"/>
                  </a:lnTo>
                  <a:lnTo>
                    <a:pt x="2200517" y="58172"/>
                  </a:lnTo>
                  <a:lnTo>
                    <a:pt x="2195747" y="61165"/>
                  </a:lnTo>
                  <a:lnTo>
                    <a:pt x="2192567" y="63128"/>
                  </a:lnTo>
                  <a:lnTo>
                    <a:pt x="2191445" y="63876"/>
                  </a:lnTo>
                  <a:lnTo>
                    <a:pt x="2188920" y="67805"/>
                  </a:lnTo>
                  <a:lnTo>
                    <a:pt x="2187704" y="69301"/>
                  </a:lnTo>
                  <a:lnTo>
                    <a:pt x="2186395" y="69675"/>
                  </a:lnTo>
                  <a:lnTo>
                    <a:pt x="2181345" y="72387"/>
                  </a:lnTo>
                  <a:lnTo>
                    <a:pt x="2178632" y="73603"/>
                  </a:lnTo>
                  <a:lnTo>
                    <a:pt x="2176388" y="74445"/>
                  </a:lnTo>
                  <a:lnTo>
                    <a:pt x="2172273" y="76035"/>
                  </a:lnTo>
                  <a:lnTo>
                    <a:pt x="2171805" y="76315"/>
                  </a:lnTo>
                  <a:lnTo>
                    <a:pt x="2169747" y="85107"/>
                  </a:lnTo>
                  <a:lnTo>
                    <a:pt x="2169467" y="85574"/>
                  </a:lnTo>
                  <a:lnTo>
                    <a:pt x="2169467" y="85948"/>
                  </a:lnTo>
                  <a:lnTo>
                    <a:pt x="2169093" y="86603"/>
                  </a:lnTo>
                  <a:lnTo>
                    <a:pt x="2167690" y="89970"/>
                  </a:lnTo>
                  <a:lnTo>
                    <a:pt x="2160021" y="92869"/>
                  </a:lnTo>
                  <a:lnTo>
                    <a:pt x="2156187" y="94365"/>
                  </a:lnTo>
                  <a:lnTo>
                    <a:pt x="2150388" y="104933"/>
                  </a:lnTo>
                  <a:lnTo>
                    <a:pt x="2147582" y="110077"/>
                  </a:lnTo>
                  <a:lnTo>
                    <a:pt x="2147582" y="110638"/>
                  </a:lnTo>
                  <a:lnTo>
                    <a:pt x="2148237" y="112509"/>
                  </a:lnTo>
                  <a:lnTo>
                    <a:pt x="2148798" y="114005"/>
                  </a:lnTo>
                  <a:lnTo>
                    <a:pt x="2148798" y="114379"/>
                  </a:lnTo>
                  <a:lnTo>
                    <a:pt x="2148050" y="115034"/>
                  </a:lnTo>
                  <a:lnTo>
                    <a:pt x="2144216" y="117933"/>
                  </a:lnTo>
                  <a:lnTo>
                    <a:pt x="2141690" y="119056"/>
                  </a:lnTo>
                  <a:lnTo>
                    <a:pt x="2124576" y="124106"/>
                  </a:lnTo>
                  <a:lnTo>
                    <a:pt x="2115410" y="122983"/>
                  </a:lnTo>
                  <a:lnTo>
                    <a:pt x="2116720" y="112789"/>
                  </a:lnTo>
                  <a:lnTo>
                    <a:pt x="2113540" y="110919"/>
                  </a:lnTo>
                  <a:lnTo>
                    <a:pt x="2108957" y="107926"/>
                  </a:lnTo>
                  <a:lnTo>
                    <a:pt x="2104094" y="109610"/>
                  </a:lnTo>
                  <a:lnTo>
                    <a:pt x="2097080" y="112322"/>
                  </a:lnTo>
                  <a:lnTo>
                    <a:pt x="2093619" y="113818"/>
                  </a:lnTo>
                  <a:lnTo>
                    <a:pt x="2086137" y="117091"/>
                  </a:lnTo>
                  <a:lnTo>
                    <a:pt x="2083893" y="118120"/>
                  </a:lnTo>
                  <a:lnTo>
                    <a:pt x="2081368" y="120178"/>
                  </a:lnTo>
                  <a:lnTo>
                    <a:pt x="2072483" y="121394"/>
                  </a:lnTo>
                  <a:lnTo>
                    <a:pt x="2062756" y="118307"/>
                  </a:lnTo>
                  <a:lnTo>
                    <a:pt x="2059670" y="115689"/>
                  </a:lnTo>
                  <a:lnTo>
                    <a:pt x="2034606" y="99041"/>
                  </a:lnTo>
                  <a:lnTo>
                    <a:pt x="2027405" y="98574"/>
                  </a:lnTo>
                  <a:lnTo>
                    <a:pt x="2024318" y="99041"/>
                  </a:lnTo>
                  <a:lnTo>
                    <a:pt x="2014217" y="95955"/>
                  </a:lnTo>
                  <a:lnTo>
                    <a:pt x="2006268" y="89595"/>
                  </a:lnTo>
                  <a:lnTo>
                    <a:pt x="2000750" y="78466"/>
                  </a:lnTo>
                  <a:lnTo>
                    <a:pt x="1993923" y="75193"/>
                  </a:lnTo>
                  <a:lnTo>
                    <a:pt x="1990556" y="78466"/>
                  </a:lnTo>
                  <a:lnTo>
                    <a:pt x="1981765" y="85761"/>
                  </a:lnTo>
                  <a:lnTo>
                    <a:pt x="1976528" y="88193"/>
                  </a:lnTo>
                  <a:lnTo>
                    <a:pt x="1969046" y="88473"/>
                  </a:lnTo>
                  <a:lnTo>
                    <a:pt x="1965772" y="84919"/>
                  </a:lnTo>
                  <a:lnTo>
                    <a:pt x="1963248" y="83891"/>
                  </a:lnTo>
                  <a:lnTo>
                    <a:pt x="1957262" y="83423"/>
                  </a:lnTo>
                  <a:lnTo>
                    <a:pt x="1952399" y="80617"/>
                  </a:lnTo>
                  <a:lnTo>
                    <a:pt x="1943233" y="76409"/>
                  </a:lnTo>
                  <a:lnTo>
                    <a:pt x="1939960" y="69114"/>
                  </a:lnTo>
                  <a:lnTo>
                    <a:pt x="1936032" y="68927"/>
                  </a:lnTo>
                  <a:lnTo>
                    <a:pt x="1929766" y="71545"/>
                  </a:lnTo>
                  <a:lnTo>
                    <a:pt x="1921068" y="80711"/>
                  </a:lnTo>
                  <a:lnTo>
                    <a:pt x="1920507" y="82488"/>
                  </a:lnTo>
                  <a:lnTo>
                    <a:pt x="1914615" y="97451"/>
                  </a:lnTo>
                  <a:lnTo>
                    <a:pt x="1910126" y="108300"/>
                  </a:lnTo>
                  <a:lnTo>
                    <a:pt x="1906665" y="116624"/>
                  </a:lnTo>
                  <a:lnTo>
                    <a:pt x="1901148" y="129624"/>
                  </a:lnTo>
                  <a:lnTo>
                    <a:pt x="1897313" y="138883"/>
                  </a:lnTo>
                  <a:lnTo>
                    <a:pt x="1896378" y="142343"/>
                  </a:lnTo>
                  <a:lnTo>
                    <a:pt x="1891702" y="146739"/>
                  </a:lnTo>
                  <a:lnTo>
                    <a:pt x="1890767" y="147580"/>
                  </a:lnTo>
                  <a:lnTo>
                    <a:pt x="1888803" y="149638"/>
                  </a:lnTo>
                  <a:lnTo>
                    <a:pt x="1884688" y="150947"/>
                  </a:lnTo>
                  <a:lnTo>
                    <a:pt x="1879544" y="152631"/>
                  </a:lnTo>
                  <a:lnTo>
                    <a:pt x="1867760" y="160206"/>
                  </a:lnTo>
                  <a:lnTo>
                    <a:pt x="1851112" y="167594"/>
                  </a:lnTo>
                  <a:lnTo>
                    <a:pt x="1843257" y="176853"/>
                  </a:lnTo>
                  <a:lnTo>
                    <a:pt x="1829508" y="181810"/>
                  </a:lnTo>
                  <a:lnTo>
                    <a:pt x="1824646" y="183493"/>
                  </a:lnTo>
                  <a:lnTo>
                    <a:pt x="1812581" y="187702"/>
                  </a:lnTo>
                  <a:lnTo>
                    <a:pt x="1807904" y="190788"/>
                  </a:lnTo>
                  <a:lnTo>
                    <a:pt x="1802761" y="193781"/>
                  </a:lnTo>
                  <a:lnTo>
                    <a:pt x="1795279" y="203507"/>
                  </a:lnTo>
                  <a:lnTo>
                    <a:pt x="1786301" y="207622"/>
                  </a:lnTo>
                  <a:lnTo>
                    <a:pt x="1772553" y="208745"/>
                  </a:lnTo>
                  <a:lnTo>
                    <a:pt x="1766474" y="209306"/>
                  </a:lnTo>
                  <a:lnTo>
                    <a:pt x="1759459" y="209960"/>
                  </a:lnTo>
                  <a:lnTo>
                    <a:pt x="1751697" y="210615"/>
                  </a:lnTo>
                  <a:lnTo>
                    <a:pt x="1746366" y="211270"/>
                  </a:lnTo>
                  <a:lnTo>
                    <a:pt x="1742345" y="205939"/>
                  </a:lnTo>
                  <a:lnTo>
                    <a:pt x="1741503" y="196774"/>
                  </a:lnTo>
                  <a:lnTo>
                    <a:pt x="1733928" y="196587"/>
                  </a:lnTo>
                  <a:lnTo>
                    <a:pt x="1734395" y="191630"/>
                  </a:lnTo>
                  <a:lnTo>
                    <a:pt x="1737575" y="186206"/>
                  </a:lnTo>
                  <a:lnTo>
                    <a:pt x="1740007" y="183213"/>
                  </a:lnTo>
                  <a:lnTo>
                    <a:pt x="1740568" y="182745"/>
                  </a:lnTo>
                  <a:lnTo>
                    <a:pt x="1750949" y="177321"/>
                  </a:lnTo>
                  <a:lnTo>
                    <a:pt x="1755158" y="173019"/>
                  </a:lnTo>
                  <a:lnTo>
                    <a:pt x="1757589" y="169558"/>
                  </a:lnTo>
                  <a:lnTo>
                    <a:pt x="1762920" y="162264"/>
                  </a:lnTo>
                  <a:lnTo>
                    <a:pt x="1764135" y="160112"/>
                  </a:lnTo>
                  <a:lnTo>
                    <a:pt x="1757589" y="150479"/>
                  </a:lnTo>
                  <a:lnTo>
                    <a:pt x="1750762" y="140847"/>
                  </a:lnTo>
                  <a:lnTo>
                    <a:pt x="1744776" y="132710"/>
                  </a:lnTo>
                  <a:lnTo>
                    <a:pt x="1736078" y="129062"/>
                  </a:lnTo>
                  <a:lnTo>
                    <a:pt x="1728223" y="120645"/>
                  </a:lnTo>
                  <a:lnTo>
                    <a:pt x="1719993" y="112228"/>
                  </a:lnTo>
                  <a:lnTo>
                    <a:pt x="1712136" y="108113"/>
                  </a:lnTo>
                  <a:lnTo>
                    <a:pt x="1706058" y="104933"/>
                  </a:lnTo>
                  <a:lnTo>
                    <a:pt x="1695396" y="107365"/>
                  </a:lnTo>
                  <a:lnTo>
                    <a:pt x="1689036" y="111761"/>
                  </a:lnTo>
                  <a:lnTo>
                    <a:pt x="1686137" y="113631"/>
                  </a:lnTo>
                  <a:lnTo>
                    <a:pt x="1681741" y="116718"/>
                  </a:lnTo>
                  <a:lnTo>
                    <a:pt x="1681274" y="117185"/>
                  </a:lnTo>
                  <a:lnTo>
                    <a:pt x="1679309" y="120739"/>
                  </a:lnTo>
                  <a:lnTo>
                    <a:pt x="1673324" y="133084"/>
                  </a:lnTo>
                  <a:lnTo>
                    <a:pt x="1668367" y="143652"/>
                  </a:lnTo>
                  <a:lnTo>
                    <a:pt x="1667339" y="144307"/>
                  </a:lnTo>
                  <a:lnTo>
                    <a:pt x="1659015" y="148516"/>
                  </a:lnTo>
                  <a:lnTo>
                    <a:pt x="1647137" y="154127"/>
                  </a:lnTo>
                  <a:lnTo>
                    <a:pt x="1633016" y="161702"/>
                  </a:lnTo>
                  <a:lnTo>
                    <a:pt x="1621979" y="167127"/>
                  </a:lnTo>
                  <a:lnTo>
                    <a:pt x="1617771" y="169278"/>
                  </a:lnTo>
                  <a:lnTo>
                    <a:pt x="1610289" y="173019"/>
                  </a:lnTo>
                  <a:lnTo>
                    <a:pt x="1603836" y="182184"/>
                  </a:lnTo>
                  <a:lnTo>
                    <a:pt x="1598973" y="188824"/>
                  </a:lnTo>
                  <a:lnTo>
                    <a:pt x="1600656" y="206594"/>
                  </a:lnTo>
                  <a:lnTo>
                    <a:pt x="1598973" y="218378"/>
                  </a:lnTo>
                  <a:lnTo>
                    <a:pt x="1595325" y="226608"/>
                  </a:lnTo>
                  <a:lnTo>
                    <a:pt x="1593081" y="234838"/>
                  </a:lnTo>
                  <a:lnTo>
                    <a:pt x="1590837" y="243722"/>
                  </a:lnTo>
                  <a:lnTo>
                    <a:pt x="1584570" y="250643"/>
                  </a:lnTo>
                  <a:lnTo>
                    <a:pt x="1583355" y="252046"/>
                  </a:lnTo>
                  <a:lnTo>
                    <a:pt x="1581391" y="254758"/>
                  </a:lnTo>
                  <a:lnTo>
                    <a:pt x="1588872" y="258499"/>
                  </a:lnTo>
                  <a:lnTo>
                    <a:pt x="1589246" y="258499"/>
                  </a:lnTo>
                  <a:lnTo>
                    <a:pt x="1589527" y="258686"/>
                  </a:lnTo>
                  <a:lnTo>
                    <a:pt x="1589808" y="258967"/>
                  </a:lnTo>
                  <a:lnTo>
                    <a:pt x="1589153" y="259902"/>
                  </a:lnTo>
                  <a:lnTo>
                    <a:pt x="1588498" y="260557"/>
                  </a:lnTo>
                  <a:lnTo>
                    <a:pt x="1583355" y="266636"/>
                  </a:lnTo>
                  <a:lnTo>
                    <a:pt x="1576153" y="274024"/>
                  </a:lnTo>
                  <a:lnTo>
                    <a:pt x="1571477" y="278981"/>
                  </a:lnTo>
                  <a:lnTo>
                    <a:pt x="1567362" y="283376"/>
                  </a:lnTo>
                  <a:lnTo>
                    <a:pt x="1564463" y="290110"/>
                  </a:lnTo>
                  <a:lnTo>
                    <a:pt x="1552585" y="293570"/>
                  </a:lnTo>
                  <a:lnTo>
                    <a:pt x="1545291" y="294693"/>
                  </a:lnTo>
                  <a:lnTo>
                    <a:pt x="1542391" y="294974"/>
                  </a:lnTo>
                  <a:lnTo>
                    <a:pt x="1540895" y="295441"/>
                  </a:lnTo>
                  <a:lnTo>
                    <a:pt x="1540895" y="294880"/>
                  </a:lnTo>
                  <a:lnTo>
                    <a:pt x="1540334" y="294880"/>
                  </a:lnTo>
                  <a:lnTo>
                    <a:pt x="1539585" y="295535"/>
                  </a:lnTo>
                  <a:lnTo>
                    <a:pt x="1536032" y="296376"/>
                  </a:lnTo>
                  <a:lnTo>
                    <a:pt x="1528176" y="298153"/>
                  </a:lnTo>
                  <a:lnTo>
                    <a:pt x="1518262" y="300398"/>
                  </a:lnTo>
                  <a:lnTo>
                    <a:pt x="1514241" y="304326"/>
                  </a:lnTo>
                  <a:lnTo>
                    <a:pt x="1503860" y="314520"/>
                  </a:lnTo>
                  <a:lnTo>
                    <a:pt x="1496003" y="315455"/>
                  </a:lnTo>
                  <a:lnTo>
                    <a:pt x="1488615" y="320693"/>
                  </a:lnTo>
                  <a:lnTo>
                    <a:pt x="1483097" y="325649"/>
                  </a:lnTo>
                  <a:lnTo>
                    <a:pt x="1474867" y="333412"/>
                  </a:lnTo>
                  <a:lnTo>
                    <a:pt x="1469349" y="338649"/>
                  </a:lnTo>
                  <a:lnTo>
                    <a:pt x="1465421" y="342203"/>
                  </a:lnTo>
                  <a:lnTo>
                    <a:pt x="1456911" y="345008"/>
                  </a:lnTo>
                  <a:lnTo>
                    <a:pt x="1451954" y="346598"/>
                  </a:lnTo>
                  <a:lnTo>
                    <a:pt x="1449803" y="355670"/>
                  </a:lnTo>
                  <a:lnTo>
                    <a:pt x="1447465" y="364836"/>
                  </a:lnTo>
                  <a:lnTo>
                    <a:pt x="1447839" y="367641"/>
                  </a:lnTo>
                  <a:lnTo>
                    <a:pt x="1442040" y="366425"/>
                  </a:lnTo>
                  <a:lnTo>
                    <a:pt x="1436523" y="365210"/>
                  </a:lnTo>
                  <a:lnTo>
                    <a:pt x="1436523" y="360066"/>
                  </a:lnTo>
                  <a:lnTo>
                    <a:pt x="1436055" y="358944"/>
                  </a:lnTo>
                  <a:lnTo>
                    <a:pt x="1435400" y="357728"/>
                  </a:lnTo>
                  <a:lnTo>
                    <a:pt x="1434746" y="357073"/>
                  </a:lnTo>
                  <a:lnTo>
                    <a:pt x="1432408" y="355670"/>
                  </a:lnTo>
                  <a:lnTo>
                    <a:pt x="1429134" y="353800"/>
                  </a:lnTo>
                  <a:lnTo>
                    <a:pt x="1415573" y="353052"/>
                  </a:lnTo>
                  <a:lnTo>
                    <a:pt x="1412113" y="351742"/>
                  </a:lnTo>
                  <a:lnTo>
                    <a:pt x="1406127" y="350994"/>
                  </a:lnTo>
                  <a:lnTo>
                    <a:pt x="1402947" y="350620"/>
                  </a:lnTo>
                  <a:lnTo>
                    <a:pt x="1402760" y="350246"/>
                  </a:lnTo>
                  <a:lnTo>
                    <a:pt x="1398178" y="342858"/>
                  </a:lnTo>
                  <a:lnTo>
                    <a:pt x="1394624" y="341735"/>
                  </a:lnTo>
                  <a:lnTo>
                    <a:pt x="1384710" y="340052"/>
                  </a:lnTo>
                  <a:lnTo>
                    <a:pt x="1377135" y="338368"/>
                  </a:lnTo>
                  <a:lnTo>
                    <a:pt x="1370121" y="336591"/>
                  </a:lnTo>
                  <a:lnTo>
                    <a:pt x="1364042" y="335282"/>
                  </a:lnTo>
                  <a:lnTo>
                    <a:pt x="1329157" y="326491"/>
                  </a:lnTo>
                  <a:lnTo>
                    <a:pt x="1312604" y="322376"/>
                  </a:lnTo>
                  <a:lnTo>
                    <a:pt x="1290252" y="318635"/>
                  </a:lnTo>
                  <a:lnTo>
                    <a:pt x="1287352" y="318261"/>
                  </a:lnTo>
                  <a:lnTo>
                    <a:pt x="1278842" y="316671"/>
                  </a:lnTo>
                  <a:lnTo>
                    <a:pt x="1257892" y="302081"/>
                  </a:lnTo>
                  <a:lnTo>
                    <a:pt x="1238533" y="296750"/>
                  </a:lnTo>
                  <a:lnTo>
                    <a:pt x="1231612" y="292168"/>
                  </a:lnTo>
                  <a:lnTo>
                    <a:pt x="1224411" y="291420"/>
                  </a:lnTo>
                  <a:lnTo>
                    <a:pt x="1224130" y="291607"/>
                  </a:lnTo>
                  <a:lnTo>
                    <a:pt x="1223943" y="291981"/>
                  </a:lnTo>
                  <a:lnTo>
                    <a:pt x="1223476" y="293290"/>
                  </a:lnTo>
                  <a:lnTo>
                    <a:pt x="1223195" y="293570"/>
                  </a:lnTo>
                  <a:lnTo>
                    <a:pt x="1222728" y="293570"/>
                  </a:lnTo>
                  <a:lnTo>
                    <a:pt x="1222353" y="293197"/>
                  </a:lnTo>
                  <a:lnTo>
                    <a:pt x="1221886" y="291887"/>
                  </a:lnTo>
                  <a:lnTo>
                    <a:pt x="1221512" y="291420"/>
                  </a:lnTo>
                  <a:lnTo>
                    <a:pt x="1220483" y="291045"/>
                  </a:lnTo>
                  <a:lnTo>
                    <a:pt x="1220109" y="290858"/>
                  </a:lnTo>
                  <a:lnTo>
                    <a:pt x="1219735" y="290297"/>
                  </a:lnTo>
                  <a:lnTo>
                    <a:pt x="1218987" y="289923"/>
                  </a:lnTo>
                  <a:lnTo>
                    <a:pt x="1218612" y="289923"/>
                  </a:lnTo>
                  <a:lnTo>
                    <a:pt x="1218332" y="290110"/>
                  </a:lnTo>
                  <a:lnTo>
                    <a:pt x="1217958" y="290297"/>
                  </a:lnTo>
                  <a:lnTo>
                    <a:pt x="1217958" y="289923"/>
                  </a:lnTo>
                  <a:lnTo>
                    <a:pt x="1217584" y="289736"/>
                  </a:lnTo>
                  <a:lnTo>
                    <a:pt x="1217397" y="289549"/>
                  </a:lnTo>
                  <a:lnTo>
                    <a:pt x="1217210" y="289081"/>
                  </a:lnTo>
                  <a:lnTo>
                    <a:pt x="1216835" y="288801"/>
                  </a:lnTo>
                  <a:lnTo>
                    <a:pt x="1216555" y="288427"/>
                  </a:lnTo>
                  <a:lnTo>
                    <a:pt x="1216087" y="288146"/>
                  </a:lnTo>
                  <a:lnTo>
                    <a:pt x="1215807" y="287772"/>
                  </a:lnTo>
                  <a:lnTo>
                    <a:pt x="1215807" y="287585"/>
                  </a:lnTo>
                  <a:lnTo>
                    <a:pt x="1216461" y="287305"/>
                  </a:lnTo>
                  <a:lnTo>
                    <a:pt x="1216649" y="287117"/>
                  </a:lnTo>
                  <a:lnTo>
                    <a:pt x="1216649" y="286837"/>
                  </a:lnTo>
                  <a:lnTo>
                    <a:pt x="1216461" y="286650"/>
                  </a:lnTo>
                  <a:lnTo>
                    <a:pt x="1215526" y="286369"/>
                  </a:lnTo>
                  <a:lnTo>
                    <a:pt x="1214217" y="284873"/>
                  </a:lnTo>
                  <a:lnTo>
                    <a:pt x="1213843" y="284405"/>
                  </a:lnTo>
                  <a:lnTo>
                    <a:pt x="1213469" y="284405"/>
                  </a:lnTo>
                  <a:lnTo>
                    <a:pt x="1213095" y="284405"/>
                  </a:lnTo>
                  <a:lnTo>
                    <a:pt x="1212720" y="284405"/>
                  </a:lnTo>
                  <a:lnTo>
                    <a:pt x="1212627" y="283938"/>
                  </a:lnTo>
                  <a:lnTo>
                    <a:pt x="1212814" y="283470"/>
                  </a:lnTo>
                  <a:lnTo>
                    <a:pt x="1212814" y="283189"/>
                  </a:lnTo>
                  <a:lnTo>
                    <a:pt x="1212347" y="282722"/>
                  </a:lnTo>
                  <a:lnTo>
                    <a:pt x="1211318" y="282067"/>
                  </a:lnTo>
                  <a:lnTo>
                    <a:pt x="1210756" y="282067"/>
                  </a:lnTo>
                  <a:lnTo>
                    <a:pt x="1210008" y="282067"/>
                  </a:lnTo>
                  <a:lnTo>
                    <a:pt x="1209166" y="281880"/>
                  </a:lnTo>
                  <a:lnTo>
                    <a:pt x="1208512" y="281880"/>
                  </a:lnTo>
                  <a:lnTo>
                    <a:pt x="1207764" y="281599"/>
                  </a:lnTo>
                  <a:lnTo>
                    <a:pt x="1206735" y="281974"/>
                  </a:lnTo>
                  <a:lnTo>
                    <a:pt x="1206080" y="281787"/>
                  </a:lnTo>
                  <a:lnTo>
                    <a:pt x="1205519" y="281787"/>
                  </a:lnTo>
                  <a:lnTo>
                    <a:pt x="1204771" y="282067"/>
                  </a:lnTo>
                  <a:lnTo>
                    <a:pt x="1204397" y="281787"/>
                  </a:lnTo>
                  <a:lnTo>
                    <a:pt x="1204116" y="281412"/>
                  </a:lnTo>
                  <a:lnTo>
                    <a:pt x="1204116" y="280945"/>
                  </a:lnTo>
                  <a:lnTo>
                    <a:pt x="1204490" y="280290"/>
                  </a:lnTo>
                  <a:lnTo>
                    <a:pt x="1204490" y="279822"/>
                  </a:lnTo>
                  <a:lnTo>
                    <a:pt x="1204023" y="279729"/>
                  </a:lnTo>
                  <a:lnTo>
                    <a:pt x="1203555" y="279729"/>
                  </a:lnTo>
                  <a:lnTo>
                    <a:pt x="1203181" y="280103"/>
                  </a:lnTo>
                  <a:lnTo>
                    <a:pt x="1202901" y="280664"/>
                  </a:lnTo>
                  <a:lnTo>
                    <a:pt x="1202620" y="281880"/>
                  </a:lnTo>
                  <a:lnTo>
                    <a:pt x="1202339" y="281880"/>
                  </a:lnTo>
                  <a:lnTo>
                    <a:pt x="1201965" y="281880"/>
                  </a:lnTo>
                  <a:lnTo>
                    <a:pt x="1200562" y="280945"/>
                  </a:lnTo>
                  <a:lnTo>
                    <a:pt x="1196447" y="286556"/>
                  </a:lnTo>
                  <a:lnTo>
                    <a:pt x="1179333" y="291887"/>
                  </a:lnTo>
                  <a:lnTo>
                    <a:pt x="1166146" y="296096"/>
                  </a:lnTo>
                  <a:lnTo>
                    <a:pt x="1153052" y="300211"/>
                  </a:lnTo>
                  <a:lnTo>
                    <a:pt x="1139772" y="304326"/>
                  </a:lnTo>
                  <a:lnTo>
                    <a:pt x="1126305" y="308160"/>
                  </a:lnTo>
                  <a:lnTo>
                    <a:pt x="1111528" y="295347"/>
                  </a:lnTo>
                  <a:lnTo>
                    <a:pt x="1100960" y="286556"/>
                  </a:lnTo>
                  <a:lnTo>
                    <a:pt x="1090204" y="277578"/>
                  </a:lnTo>
                  <a:lnTo>
                    <a:pt x="1079637" y="268600"/>
                  </a:lnTo>
                  <a:lnTo>
                    <a:pt x="1069255" y="259622"/>
                  </a:lnTo>
                  <a:lnTo>
                    <a:pt x="1058687" y="250363"/>
                  </a:lnTo>
                  <a:lnTo>
                    <a:pt x="1048119" y="241197"/>
                  </a:lnTo>
                  <a:lnTo>
                    <a:pt x="1037644" y="232126"/>
                  </a:lnTo>
                  <a:lnTo>
                    <a:pt x="1044378" y="216413"/>
                  </a:lnTo>
                  <a:lnTo>
                    <a:pt x="1054291" y="192659"/>
                  </a:lnTo>
                  <a:lnTo>
                    <a:pt x="1062428" y="173580"/>
                  </a:lnTo>
                  <a:lnTo>
                    <a:pt x="1069255" y="156933"/>
                  </a:lnTo>
                  <a:lnTo>
                    <a:pt x="1079917" y="142062"/>
                  </a:lnTo>
                  <a:lnTo>
                    <a:pt x="1082910" y="130933"/>
                  </a:lnTo>
                  <a:lnTo>
                    <a:pt x="1082910" y="130559"/>
                  </a:lnTo>
                  <a:lnTo>
                    <a:pt x="1082910" y="122609"/>
                  </a:lnTo>
                  <a:lnTo>
                    <a:pt x="1085435" y="119523"/>
                  </a:lnTo>
                  <a:lnTo>
                    <a:pt x="1094600" y="115782"/>
                  </a:lnTo>
                  <a:lnTo>
                    <a:pt x="1095068" y="115595"/>
                  </a:lnTo>
                  <a:lnTo>
                    <a:pt x="1095535" y="115221"/>
                  </a:lnTo>
                  <a:lnTo>
                    <a:pt x="1092730" y="109890"/>
                  </a:lnTo>
                  <a:lnTo>
                    <a:pt x="1092449" y="109516"/>
                  </a:lnTo>
                  <a:lnTo>
                    <a:pt x="1090392" y="105869"/>
                  </a:lnTo>
                  <a:lnTo>
                    <a:pt x="1090204" y="105308"/>
                  </a:lnTo>
                  <a:lnTo>
                    <a:pt x="1089550" y="101099"/>
                  </a:lnTo>
                  <a:lnTo>
                    <a:pt x="1087679" y="98200"/>
                  </a:lnTo>
                  <a:lnTo>
                    <a:pt x="1087025" y="97919"/>
                  </a:lnTo>
                  <a:lnTo>
                    <a:pt x="1085061" y="95768"/>
                  </a:lnTo>
                  <a:lnTo>
                    <a:pt x="1083845" y="93524"/>
                  </a:lnTo>
                  <a:lnTo>
                    <a:pt x="1083471" y="87351"/>
                  </a:lnTo>
                  <a:lnTo>
                    <a:pt x="1079917" y="78560"/>
                  </a:lnTo>
                  <a:lnTo>
                    <a:pt x="1071219" y="64064"/>
                  </a:lnTo>
                  <a:lnTo>
                    <a:pt x="1065421" y="65280"/>
                  </a:lnTo>
                  <a:lnTo>
                    <a:pt x="1049241" y="76502"/>
                  </a:lnTo>
                  <a:lnTo>
                    <a:pt x="1028479" y="94178"/>
                  </a:lnTo>
                  <a:lnTo>
                    <a:pt x="1019220" y="96423"/>
                  </a:lnTo>
                  <a:lnTo>
                    <a:pt x="1011458" y="87164"/>
                  </a:lnTo>
                  <a:lnTo>
                    <a:pt x="1008652" y="81740"/>
                  </a:lnTo>
                  <a:lnTo>
                    <a:pt x="1007810" y="77251"/>
                  </a:lnTo>
                  <a:lnTo>
                    <a:pt x="977602" y="90624"/>
                  </a:lnTo>
                  <a:lnTo>
                    <a:pt x="961516" y="85200"/>
                  </a:lnTo>
                  <a:lnTo>
                    <a:pt x="962825" y="82488"/>
                  </a:lnTo>
                  <a:lnTo>
                    <a:pt x="964415" y="78373"/>
                  </a:lnTo>
                  <a:lnTo>
                    <a:pt x="963667" y="76689"/>
                  </a:lnTo>
                  <a:lnTo>
                    <a:pt x="959459" y="66308"/>
                  </a:lnTo>
                  <a:lnTo>
                    <a:pt x="951509" y="75193"/>
                  </a:lnTo>
                  <a:lnTo>
                    <a:pt x="948142" y="68927"/>
                  </a:lnTo>
                  <a:lnTo>
                    <a:pt x="948329" y="63783"/>
                  </a:lnTo>
                  <a:lnTo>
                    <a:pt x="950480" y="58452"/>
                  </a:lnTo>
                  <a:lnTo>
                    <a:pt x="951790" y="49287"/>
                  </a:lnTo>
                  <a:lnTo>
                    <a:pt x="951790" y="38812"/>
                  </a:lnTo>
                  <a:lnTo>
                    <a:pt x="942624" y="38438"/>
                  </a:lnTo>
                  <a:lnTo>
                    <a:pt x="933833" y="38812"/>
                  </a:lnTo>
                  <a:lnTo>
                    <a:pt x="929811" y="37316"/>
                  </a:lnTo>
                  <a:lnTo>
                    <a:pt x="929344" y="40309"/>
                  </a:lnTo>
                  <a:lnTo>
                    <a:pt x="926725" y="43582"/>
                  </a:lnTo>
                  <a:lnTo>
                    <a:pt x="925229" y="46294"/>
                  </a:lnTo>
                  <a:lnTo>
                    <a:pt x="927380" y="51812"/>
                  </a:lnTo>
                  <a:lnTo>
                    <a:pt x="930466" y="54711"/>
                  </a:lnTo>
                  <a:lnTo>
                    <a:pt x="931869" y="57330"/>
                  </a:lnTo>
                  <a:lnTo>
                    <a:pt x="933646" y="58920"/>
                  </a:lnTo>
                  <a:lnTo>
                    <a:pt x="934862" y="62661"/>
                  </a:lnTo>
                  <a:lnTo>
                    <a:pt x="934394" y="70330"/>
                  </a:lnTo>
                  <a:lnTo>
                    <a:pt x="934394" y="77157"/>
                  </a:lnTo>
                  <a:lnTo>
                    <a:pt x="936919" y="81646"/>
                  </a:lnTo>
                  <a:lnTo>
                    <a:pt x="938977" y="85855"/>
                  </a:lnTo>
                  <a:lnTo>
                    <a:pt x="941128" y="90250"/>
                  </a:lnTo>
                  <a:lnTo>
                    <a:pt x="942063" y="97171"/>
                  </a:lnTo>
                  <a:lnTo>
                    <a:pt x="942998" y="99041"/>
                  </a:lnTo>
                  <a:lnTo>
                    <a:pt x="945336" y="104185"/>
                  </a:lnTo>
                  <a:lnTo>
                    <a:pt x="947862" y="107178"/>
                  </a:lnTo>
                  <a:lnTo>
                    <a:pt x="948423" y="112696"/>
                  </a:lnTo>
                  <a:lnTo>
                    <a:pt x="946552" y="118214"/>
                  </a:lnTo>
                  <a:lnTo>
                    <a:pt x="943373" y="121394"/>
                  </a:lnTo>
                  <a:lnTo>
                    <a:pt x="939257" y="123825"/>
                  </a:lnTo>
                  <a:lnTo>
                    <a:pt x="935423" y="125602"/>
                  </a:lnTo>
                  <a:lnTo>
                    <a:pt x="932243" y="127753"/>
                  </a:lnTo>
                  <a:lnTo>
                    <a:pt x="929905" y="129343"/>
                  </a:lnTo>
                  <a:lnTo>
                    <a:pt x="927661" y="131027"/>
                  </a:lnTo>
                  <a:lnTo>
                    <a:pt x="922704" y="133178"/>
                  </a:lnTo>
                  <a:lnTo>
                    <a:pt x="917747" y="135983"/>
                  </a:lnTo>
                  <a:lnTo>
                    <a:pt x="915783" y="138134"/>
                  </a:lnTo>
                  <a:lnTo>
                    <a:pt x="912323" y="144868"/>
                  </a:lnTo>
                  <a:lnTo>
                    <a:pt x="909891" y="149638"/>
                  </a:lnTo>
                  <a:lnTo>
                    <a:pt x="908769" y="151228"/>
                  </a:lnTo>
                  <a:lnTo>
                    <a:pt x="906618" y="155343"/>
                  </a:lnTo>
                  <a:lnTo>
                    <a:pt x="904373" y="158429"/>
                  </a:lnTo>
                  <a:lnTo>
                    <a:pt x="902129" y="160112"/>
                  </a:lnTo>
                  <a:lnTo>
                    <a:pt x="894834" y="164602"/>
                  </a:lnTo>
                  <a:lnTo>
                    <a:pt x="893431" y="166191"/>
                  </a:lnTo>
                  <a:lnTo>
                    <a:pt x="891093" y="168062"/>
                  </a:lnTo>
                  <a:lnTo>
                    <a:pt x="888848" y="170494"/>
                  </a:lnTo>
                  <a:lnTo>
                    <a:pt x="886417" y="173206"/>
                  </a:lnTo>
                  <a:lnTo>
                    <a:pt x="884733" y="174796"/>
                  </a:lnTo>
                  <a:lnTo>
                    <a:pt x="882395" y="176760"/>
                  </a:lnTo>
                  <a:lnTo>
                    <a:pt x="880244" y="179191"/>
                  </a:lnTo>
                  <a:lnTo>
                    <a:pt x="878187" y="181623"/>
                  </a:lnTo>
                  <a:lnTo>
                    <a:pt x="875942" y="182839"/>
                  </a:lnTo>
                  <a:lnTo>
                    <a:pt x="871827" y="183774"/>
                  </a:lnTo>
                  <a:lnTo>
                    <a:pt x="868928" y="183587"/>
                  </a:lnTo>
                  <a:lnTo>
                    <a:pt x="864719" y="180875"/>
                  </a:lnTo>
                  <a:lnTo>
                    <a:pt x="862381" y="180500"/>
                  </a:lnTo>
                  <a:lnTo>
                    <a:pt x="862287" y="180500"/>
                  </a:lnTo>
                  <a:lnTo>
                    <a:pt x="857892" y="177975"/>
                  </a:lnTo>
                  <a:lnTo>
                    <a:pt x="855460" y="175731"/>
                  </a:lnTo>
                  <a:lnTo>
                    <a:pt x="852187" y="172270"/>
                  </a:lnTo>
                  <a:lnTo>
                    <a:pt x="850129" y="169371"/>
                  </a:lnTo>
                  <a:lnTo>
                    <a:pt x="848914" y="166191"/>
                  </a:lnTo>
                  <a:lnTo>
                    <a:pt x="846669" y="164040"/>
                  </a:lnTo>
                  <a:lnTo>
                    <a:pt x="844986" y="162918"/>
                  </a:lnTo>
                  <a:lnTo>
                    <a:pt x="839655" y="160299"/>
                  </a:lnTo>
                  <a:lnTo>
                    <a:pt x="834324" y="158148"/>
                  </a:lnTo>
                  <a:lnTo>
                    <a:pt x="830770" y="156558"/>
                  </a:lnTo>
                  <a:lnTo>
                    <a:pt x="828151" y="154875"/>
                  </a:lnTo>
                  <a:lnTo>
                    <a:pt x="825720" y="152443"/>
                  </a:lnTo>
                  <a:lnTo>
                    <a:pt x="824317" y="151602"/>
                  </a:lnTo>
                  <a:lnTo>
                    <a:pt x="821792" y="150947"/>
                  </a:lnTo>
                  <a:lnTo>
                    <a:pt x="816741" y="145055"/>
                  </a:lnTo>
                  <a:lnTo>
                    <a:pt x="812533" y="138134"/>
                  </a:lnTo>
                  <a:lnTo>
                    <a:pt x="810476" y="133084"/>
                  </a:lnTo>
                  <a:lnTo>
                    <a:pt x="810476" y="131401"/>
                  </a:lnTo>
                  <a:lnTo>
                    <a:pt x="808044" y="125789"/>
                  </a:lnTo>
                  <a:lnTo>
                    <a:pt x="803555" y="118775"/>
                  </a:lnTo>
                  <a:lnTo>
                    <a:pt x="798037" y="111199"/>
                  </a:lnTo>
                  <a:lnTo>
                    <a:pt x="794763" y="106149"/>
                  </a:lnTo>
                  <a:lnTo>
                    <a:pt x="791303" y="92775"/>
                  </a:lnTo>
                  <a:lnTo>
                    <a:pt x="788404" y="88286"/>
                  </a:lnTo>
                  <a:lnTo>
                    <a:pt x="779893" y="82207"/>
                  </a:lnTo>
                  <a:lnTo>
                    <a:pt x="774562" y="77251"/>
                  </a:lnTo>
                  <a:lnTo>
                    <a:pt x="769793" y="72855"/>
                  </a:lnTo>
                  <a:lnTo>
                    <a:pt x="765117" y="70423"/>
                  </a:lnTo>
                  <a:lnTo>
                    <a:pt x="756419" y="69301"/>
                  </a:lnTo>
                  <a:lnTo>
                    <a:pt x="750340" y="68740"/>
                  </a:lnTo>
                  <a:lnTo>
                    <a:pt x="746225" y="68740"/>
                  </a:lnTo>
                  <a:lnTo>
                    <a:pt x="737808" y="68085"/>
                  </a:lnTo>
                  <a:lnTo>
                    <a:pt x="730419" y="67524"/>
                  </a:lnTo>
                  <a:lnTo>
                    <a:pt x="723686" y="64812"/>
                  </a:lnTo>
                  <a:lnTo>
                    <a:pt x="717887" y="64064"/>
                  </a:lnTo>
                  <a:lnTo>
                    <a:pt x="712650" y="65467"/>
                  </a:lnTo>
                  <a:lnTo>
                    <a:pt x="706477" y="65467"/>
                  </a:lnTo>
                  <a:lnTo>
                    <a:pt x="699182" y="63409"/>
                  </a:lnTo>
                  <a:lnTo>
                    <a:pt x="694039" y="62474"/>
                  </a:lnTo>
                  <a:lnTo>
                    <a:pt x="686650" y="60790"/>
                  </a:lnTo>
                  <a:lnTo>
                    <a:pt x="680852" y="59107"/>
                  </a:lnTo>
                  <a:lnTo>
                    <a:pt x="675708" y="53776"/>
                  </a:lnTo>
                  <a:lnTo>
                    <a:pt x="670377" y="46575"/>
                  </a:lnTo>
                  <a:lnTo>
                    <a:pt x="667291" y="41337"/>
                  </a:lnTo>
                  <a:lnTo>
                    <a:pt x="663269" y="35446"/>
                  </a:lnTo>
                  <a:lnTo>
                    <a:pt x="656723" y="29834"/>
                  </a:lnTo>
                  <a:lnTo>
                    <a:pt x="650363" y="25438"/>
                  </a:lnTo>
                  <a:lnTo>
                    <a:pt x="644191" y="21604"/>
                  </a:lnTo>
                  <a:lnTo>
                    <a:pt x="641946" y="21230"/>
                  </a:lnTo>
                  <a:lnTo>
                    <a:pt x="639701" y="21791"/>
                  </a:lnTo>
                  <a:lnTo>
                    <a:pt x="636334" y="18611"/>
                  </a:lnTo>
                  <a:lnTo>
                    <a:pt x="633622" y="13654"/>
                  </a:lnTo>
                  <a:lnTo>
                    <a:pt x="627917" y="9352"/>
                  </a:lnTo>
                  <a:lnTo>
                    <a:pt x="620903" y="5705"/>
                  </a:lnTo>
                  <a:lnTo>
                    <a:pt x="612299" y="1496"/>
                  </a:lnTo>
                  <a:lnTo>
                    <a:pt x="606594" y="0"/>
                  </a:lnTo>
                  <a:lnTo>
                    <a:pt x="603601" y="4302"/>
                  </a:lnTo>
                  <a:lnTo>
                    <a:pt x="599580" y="19079"/>
                  </a:lnTo>
                  <a:lnTo>
                    <a:pt x="574235" y="15057"/>
                  </a:lnTo>
                  <a:lnTo>
                    <a:pt x="566940" y="16367"/>
                  </a:lnTo>
                  <a:lnTo>
                    <a:pt x="564696" y="16367"/>
                  </a:lnTo>
                  <a:lnTo>
                    <a:pt x="565818" y="24410"/>
                  </a:lnTo>
                  <a:lnTo>
                    <a:pt x="556652" y="23194"/>
                  </a:lnTo>
                  <a:lnTo>
                    <a:pt x="546458" y="22726"/>
                  </a:lnTo>
                  <a:lnTo>
                    <a:pt x="544214" y="23100"/>
                  </a:lnTo>
                  <a:lnTo>
                    <a:pt x="543746" y="16086"/>
                  </a:lnTo>
                  <a:lnTo>
                    <a:pt x="535516" y="15899"/>
                  </a:lnTo>
                  <a:lnTo>
                    <a:pt x="519149" y="12626"/>
                  </a:lnTo>
                  <a:lnTo>
                    <a:pt x="470704" y="842"/>
                  </a:lnTo>
                  <a:lnTo>
                    <a:pt x="457237" y="4021"/>
                  </a:lnTo>
                  <a:lnTo>
                    <a:pt x="445266" y="8791"/>
                  </a:lnTo>
                  <a:cubicBezTo>
                    <a:pt x="455553" y="17676"/>
                    <a:pt x="461632" y="26935"/>
                    <a:pt x="467805" y="38999"/>
                  </a:cubicBezTo>
                  <a:cubicBezTo>
                    <a:pt x="470237" y="43675"/>
                    <a:pt x="473510" y="55366"/>
                    <a:pt x="477812" y="58546"/>
                  </a:cubicBezTo>
                  <a:cubicBezTo>
                    <a:pt x="482114" y="61632"/>
                    <a:pt x="495395" y="60697"/>
                    <a:pt x="500632" y="61445"/>
                  </a:cubicBezTo>
                  <a:cubicBezTo>
                    <a:pt x="513912" y="63128"/>
                    <a:pt x="521862" y="71920"/>
                    <a:pt x="532336" y="80056"/>
                  </a:cubicBezTo>
                  <a:cubicBezTo>
                    <a:pt x="529063" y="101286"/>
                    <a:pt x="525696" y="122422"/>
                    <a:pt x="522423" y="143559"/>
                  </a:cubicBezTo>
                  <a:cubicBezTo>
                    <a:pt x="518682" y="142530"/>
                    <a:pt x="499883" y="134954"/>
                    <a:pt x="497639" y="137386"/>
                  </a:cubicBezTo>
                  <a:cubicBezTo>
                    <a:pt x="490064" y="145616"/>
                    <a:pt x="482582" y="153753"/>
                    <a:pt x="475006" y="161983"/>
                  </a:cubicBezTo>
                  <a:cubicBezTo>
                    <a:pt x="469395" y="168062"/>
                    <a:pt x="458920" y="160487"/>
                    <a:pt x="451812" y="157961"/>
                  </a:cubicBezTo>
                  <a:cubicBezTo>
                    <a:pt x="445359" y="155717"/>
                    <a:pt x="437410" y="153004"/>
                    <a:pt x="432734" y="148048"/>
                  </a:cubicBezTo>
                  <a:cubicBezTo>
                    <a:pt x="429647" y="144868"/>
                    <a:pt x="424036" y="140940"/>
                    <a:pt x="422165" y="136918"/>
                  </a:cubicBezTo>
                  <a:cubicBezTo>
                    <a:pt x="420388" y="133365"/>
                    <a:pt x="422914" y="126912"/>
                    <a:pt x="420669" y="123732"/>
                  </a:cubicBezTo>
                  <a:cubicBezTo>
                    <a:pt x="416741" y="118214"/>
                    <a:pt x="401777" y="114005"/>
                    <a:pt x="395698" y="110826"/>
                  </a:cubicBezTo>
                  <a:cubicBezTo>
                    <a:pt x="388123" y="106897"/>
                    <a:pt x="383073" y="97358"/>
                    <a:pt x="375310" y="93898"/>
                  </a:cubicBezTo>
                  <a:cubicBezTo>
                    <a:pt x="368389" y="90811"/>
                    <a:pt x="356699" y="91934"/>
                    <a:pt x="349123" y="91092"/>
                  </a:cubicBezTo>
                  <a:cubicBezTo>
                    <a:pt x="343138" y="90811"/>
                    <a:pt x="337246" y="90624"/>
                    <a:pt x="331260" y="90344"/>
                  </a:cubicBezTo>
                  <a:cubicBezTo>
                    <a:pt x="328268" y="90250"/>
                    <a:pt x="317606" y="91560"/>
                    <a:pt x="315362" y="89315"/>
                  </a:cubicBezTo>
                  <a:cubicBezTo>
                    <a:pt x="310685" y="84545"/>
                    <a:pt x="308721" y="78653"/>
                    <a:pt x="303110" y="83236"/>
                  </a:cubicBezTo>
                  <a:cubicBezTo>
                    <a:pt x="300304" y="85480"/>
                    <a:pt x="293758" y="93337"/>
                    <a:pt x="290110" y="92682"/>
                  </a:cubicBezTo>
                  <a:cubicBezTo>
                    <a:pt x="283376" y="91560"/>
                    <a:pt x="276643" y="90437"/>
                    <a:pt x="270003" y="89315"/>
                  </a:cubicBezTo>
                  <a:cubicBezTo>
                    <a:pt x="269254" y="89222"/>
                    <a:pt x="266449" y="104185"/>
                    <a:pt x="266168" y="105682"/>
                  </a:cubicBezTo>
                  <a:cubicBezTo>
                    <a:pt x="265233" y="110077"/>
                    <a:pt x="261305" y="116811"/>
                    <a:pt x="266449" y="118120"/>
                  </a:cubicBezTo>
                  <a:cubicBezTo>
                    <a:pt x="272341" y="119617"/>
                    <a:pt x="278233" y="121113"/>
                    <a:pt x="284218" y="122609"/>
                  </a:cubicBezTo>
                  <a:cubicBezTo>
                    <a:pt x="281599" y="125135"/>
                    <a:pt x="278981" y="127660"/>
                    <a:pt x="276456" y="130185"/>
                  </a:cubicBezTo>
                  <a:cubicBezTo>
                    <a:pt x="281693" y="133552"/>
                    <a:pt x="287024" y="136918"/>
                    <a:pt x="292261" y="140285"/>
                  </a:cubicBezTo>
                  <a:cubicBezTo>
                    <a:pt x="282628" y="137573"/>
                    <a:pt x="272995" y="134768"/>
                    <a:pt x="263363" y="132055"/>
                  </a:cubicBezTo>
                  <a:cubicBezTo>
                    <a:pt x="254571" y="129530"/>
                    <a:pt x="251485" y="125322"/>
                    <a:pt x="245032" y="118494"/>
                  </a:cubicBezTo>
                  <a:cubicBezTo>
                    <a:pt x="243909" y="119991"/>
                    <a:pt x="238579" y="129062"/>
                    <a:pt x="237176" y="128782"/>
                  </a:cubicBezTo>
                  <a:cubicBezTo>
                    <a:pt x="232406" y="127940"/>
                    <a:pt x="227730" y="127099"/>
                    <a:pt x="222960" y="126350"/>
                  </a:cubicBezTo>
                  <a:cubicBezTo>
                    <a:pt x="213701" y="124760"/>
                    <a:pt x="212205" y="124947"/>
                    <a:pt x="203881" y="129062"/>
                  </a:cubicBezTo>
                  <a:cubicBezTo>
                    <a:pt x="193500" y="134206"/>
                    <a:pt x="183119" y="139256"/>
                    <a:pt x="172831" y="144307"/>
                  </a:cubicBezTo>
                  <a:cubicBezTo>
                    <a:pt x="165724" y="147767"/>
                    <a:pt x="158522" y="145242"/>
                    <a:pt x="150854" y="144307"/>
                  </a:cubicBezTo>
                  <a:cubicBezTo>
                    <a:pt x="144868" y="143559"/>
                    <a:pt x="137760" y="137012"/>
                    <a:pt x="132803" y="134019"/>
                  </a:cubicBezTo>
                  <a:cubicBezTo>
                    <a:pt x="122329" y="127566"/>
                    <a:pt x="111761" y="121207"/>
                    <a:pt x="101286" y="114847"/>
                  </a:cubicBezTo>
                  <a:cubicBezTo>
                    <a:pt x="96516" y="111948"/>
                    <a:pt x="92308" y="107926"/>
                    <a:pt x="86603" y="107926"/>
                  </a:cubicBezTo>
                  <a:cubicBezTo>
                    <a:pt x="76970" y="107926"/>
                    <a:pt x="67430" y="107926"/>
                    <a:pt x="57798" y="107833"/>
                  </a:cubicBezTo>
                  <a:cubicBezTo>
                    <a:pt x="62287" y="113257"/>
                    <a:pt x="66869" y="118681"/>
                    <a:pt x="71359" y="124012"/>
                  </a:cubicBezTo>
                  <a:cubicBezTo>
                    <a:pt x="75848" y="129343"/>
                    <a:pt x="74445" y="130091"/>
                    <a:pt x="72481" y="137012"/>
                  </a:cubicBezTo>
                  <a:cubicBezTo>
                    <a:pt x="70704" y="143278"/>
                    <a:pt x="67524" y="146551"/>
                    <a:pt x="72668" y="150666"/>
                  </a:cubicBezTo>
                  <a:cubicBezTo>
                    <a:pt x="77905" y="154781"/>
                    <a:pt x="83142" y="158897"/>
                    <a:pt x="88380" y="163105"/>
                  </a:cubicBezTo>
                  <a:cubicBezTo>
                    <a:pt x="105401" y="164975"/>
                    <a:pt x="115876" y="178911"/>
                    <a:pt x="129249" y="188918"/>
                  </a:cubicBezTo>
                  <a:cubicBezTo>
                    <a:pt x="134300" y="192752"/>
                    <a:pt x="137386" y="195932"/>
                    <a:pt x="137573" y="200140"/>
                  </a:cubicBezTo>
                  <a:cubicBezTo>
                    <a:pt x="137667" y="202479"/>
                    <a:pt x="137012" y="205191"/>
                    <a:pt x="135235" y="208464"/>
                  </a:cubicBezTo>
                  <a:cubicBezTo>
                    <a:pt x="131214" y="216040"/>
                    <a:pt x="124293" y="218378"/>
                    <a:pt x="116250" y="219219"/>
                  </a:cubicBezTo>
                  <a:cubicBezTo>
                    <a:pt x="109703" y="219874"/>
                    <a:pt x="101941" y="218471"/>
                    <a:pt x="95768" y="219594"/>
                  </a:cubicBezTo>
                  <a:cubicBezTo>
                    <a:pt x="88473" y="220996"/>
                    <a:pt x="80804" y="226046"/>
                    <a:pt x="73229" y="226888"/>
                  </a:cubicBezTo>
                  <a:cubicBezTo>
                    <a:pt x="66589" y="227636"/>
                    <a:pt x="57423" y="224737"/>
                    <a:pt x="53215" y="219126"/>
                  </a:cubicBezTo>
                  <a:cubicBezTo>
                    <a:pt x="48632" y="213047"/>
                    <a:pt x="44798" y="209960"/>
                    <a:pt x="38532" y="205846"/>
                  </a:cubicBezTo>
                  <a:cubicBezTo>
                    <a:pt x="36568" y="209399"/>
                    <a:pt x="37409" y="212111"/>
                    <a:pt x="36661" y="215852"/>
                  </a:cubicBezTo>
                  <a:cubicBezTo>
                    <a:pt x="35726" y="220342"/>
                    <a:pt x="32265" y="221838"/>
                    <a:pt x="36474" y="225111"/>
                  </a:cubicBezTo>
                  <a:cubicBezTo>
                    <a:pt x="42927" y="230161"/>
                    <a:pt x="47884" y="238017"/>
                    <a:pt x="44143" y="246341"/>
                  </a:cubicBezTo>
                  <a:cubicBezTo>
                    <a:pt x="42179" y="250643"/>
                    <a:pt x="37503" y="249615"/>
                    <a:pt x="33107" y="250176"/>
                  </a:cubicBezTo>
                  <a:cubicBezTo>
                    <a:pt x="28338" y="250830"/>
                    <a:pt x="25906" y="252420"/>
                    <a:pt x="21791" y="255039"/>
                  </a:cubicBezTo>
                  <a:cubicBezTo>
                    <a:pt x="14683" y="259528"/>
                    <a:pt x="6453" y="255600"/>
                    <a:pt x="0" y="259060"/>
                  </a:cubicBezTo>
                  <a:cubicBezTo>
                    <a:pt x="3460" y="259995"/>
                    <a:pt x="10007" y="260463"/>
                    <a:pt x="11877" y="264298"/>
                  </a:cubicBezTo>
                  <a:cubicBezTo>
                    <a:pt x="13374" y="267384"/>
                    <a:pt x="11316" y="273743"/>
                    <a:pt x="8511" y="275427"/>
                  </a:cubicBezTo>
                  <a:cubicBezTo>
                    <a:pt x="13000" y="279355"/>
                    <a:pt x="24223" y="280197"/>
                    <a:pt x="25251" y="287679"/>
                  </a:cubicBezTo>
                  <a:cubicBezTo>
                    <a:pt x="25906" y="292074"/>
                    <a:pt x="18892" y="299650"/>
                    <a:pt x="16928" y="303391"/>
                  </a:cubicBezTo>
                  <a:cubicBezTo>
                    <a:pt x="23474" y="304606"/>
                    <a:pt x="31798" y="305729"/>
                    <a:pt x="32079" y="313304"/>
                  </a:cubicBezTo>
                  <a:cubicBezTo>
                    <a:pt x="32359" y="320225"/>
                    <a:pt x="28992" y="325743"/>
                    <a:pt x="28992" y="332196"/>
                  </a:cubicBezTo>
                  <a:cubicBezTo>
                    <a:pt x="26841" y="345850"/>
                    <a:pt x="24784" y="359318"/>
                    <a:pt x="23661" y="373159"/>
                  </a:cubicBezTo>
                  <a:cubicBezTo>
                    <a:pt x="22633" y="386533"/>
                    <a:pt x="25345" y="399813"/>
                    <a:pt x="28992" y="412813"/>
                  </a:cubicBezTo>
                  <a:cubicBezTo>
                    <a:pt x="36568" y="439935"/>
                    <a:pt x="47697" y="466496"/>
                    <a:pt x="56956" y="493056"/>
                  </a:cubicBezTo>
                  <a:cubicBezTo>
                    <a:pt x="58920" y="490905"/>
                    <a:pt x="60790" y="488848"/>
                    <a:pt x="62754" y="486697"/>
                  </a:cubicBezTo>
                  <a:cubicBezTo>
                    <a:pt x="64064" y="489783"/>
                    <a:pt x="68179" y="495956"/>
                    <a:pt x="67524" y="499135"/>
                  </a:cubicBezTo>
                  <a:cubicBezTo>
                    <a:pt x="66495" y="504373"/>
                    <a:pt x="65467" y="509517"/>
                    <a:pt x="64438" y="514754"/>
                  </a:cubicBezTo>
                  <a:cubicBezTo>
                    <a:pt x="62100" y="526444"/>
                    <a:pt x="59855" y="538041"/>
                    <a:pt x="57517" y="549732"/>
                  </a:cubicBezTo>
                  <a:cubicBezTo>
                    <a:pt x="62848" y="545523"/>
                    <a:pt x="68085" y="541221"/>
                    <a:pt x="73416" y="537012"/>
                  </a:cubicBezTo>
                  <a:cubicBezTo>
                    <a:pt x="75941" y="541408"/>
                    <a:pt x="78560" y="545710"/>
                    <a:pt x="81085" y="550106"/>
                  </a:cubicBezTo>
                  <a:cubicBezTo>
                    <a:pt x="82488" y="552444"/>
                    <a:pt x="79963" y="559926"/>
                    <a:pt x="79495" y="562731"/>
                  </a:cubicBezTo>
                  <a:cubicBezTo>
                    <a:pt x="75193" y="560393"/>
                    <a:pt x="68366" y="553753"/>
                    <a:pt x="65279" y="558523"/>
                  </a:cubicBezTo>
                  <a:cubicBezTo>
                    <a:pt x="62661" y="562638"/>
                    <a:pt x="56862" y="568343"/>
                    <a:pt x="56488" y="573300"/>
                  </a:cubicBezTo>
                  <a:cubicBezTo>
                    <a:pt x="55553" y="587048"/>
                    <a:pt x="54618" y="600796"/>
                    <a:pt x="53589" y="614637"/>
                  </a:cubicBezTo>
                  <a:cubicBezTo>
                    <a:pt x="46668" y="613795"/>
                    <a:pt x="39748" y="612954"/>
                    <a:pt x="32920" y="612112"/>
                  </a:cubicBezTo>
                  <a:cubicBezTo>
                    <a:pt x="30582" y="611831"/>
                    <a:pt x="23568" y="621558"/>
                    <a:pt x="21791" y="623522"/>
                  </a:cubicBezTo>
                  <a:cubicBezTo>
                    <a:pt x="15057" y="629694"/>
                    <a:pt x="14964" y="628666"/>
                    <a:pt x="19827" y="636054"/>
                  </a:cubicBezTo>
                  <a:cubicBezTo>
                    <a:pt x="24503" y="643068"/>
                    <a:pt x="29179" y="650083"/>
                    <a:pt x="33762" y="657097"/>
                  </a:cubicBezTo>
                  <a:cubicBezTo>
                    <a:pt x="36942" y="661960"/>
                    <a:pt x="44424" y="654010"/>
                    <a:pt x="48539" y="651485"/>
                  </a:cubicBezTo>
                  <a:cubicBezTo>
                    <a:pt x="56582" y="646622"/>
                    <a:pt x="55553" y="646903"/>
                    <a:pt x="61164" y="654572"/>
                  </a:cubicBezTo>
                  <a:cubicBezTo>
                    <a:pt x="62941" y="650924"/>
                    <a:pt x="64718" y="647183"/>
                    <a:pt x="66495" y="643536"/>
                  </a:cubicBezTo>
                  <a:cubicBezTo>
                    <a:pt x="68179" y="645687"/>
                    <a:pt x="72387" y="653730"/>
                    <a:pt x="74819" y="654291"/>
                  </a:cubicBezTo>
                  <a:cubicBezTo>
                    <a:pt x="77999" y="655133"/>
                    <a:pt x="85668" y="651018"/>
                    <a:pt x="88941" y="649989"/>
                  </a:cubicBezTo>
                  <a:cubicBezTo>
                    <a:pt x="89970" y="654852"/>
                    <a:pt x="90998" y="659809"/>
                    <a:pt x="92027" y="664672"/>
                  </a:cubicBezTo>
                  <a:cubicBezTo>
                    <a:pt x="93617" y="661399"/>
                    <a:pt x="95207" y="658126"/>
                    <a:pt x="96797" y="654852"/>
                  </a:cubicBezTo>
                  <a:cubicBezTo>
                    <a:pt x="95955" y="661305"/>
                    <a:pt x="95113" y="667758"/>
                    <a:pt x="94272" y="674212"/>
                  </a:cubicBezTo>
                  <a:cubicBezTo>
                    <a:pt x="93336" y="681039"/>
                    <a:pt x="94833" y="681413"/>
                    <a:pt x="99790" y="686557"/>
                  </a:cubicBezTo>
                  <a:cubicBezTo>
                    <a:pt x="103811" y="676082"/>
                    <a:pt x="107833" y="665514"/>
                    <a:pt x="111948" y="655039"/>
                  </a:cubicBezTo>
                  <a:cubicBezTo>
                    <a:pt x="114847" y="647370"/>
                    <a:pt x="102128" y="644003"/>
                    <a:pt x="96049" y="640263"/>
                  </a:cubicBezTo>
                  <a:cubicBezTo>
                    <a:pt x="102408" y="634651"/>
                    <a:pt x="108861" y="629133"/>
                    <a:pt x="115221" y="623522"/>
                  </a:cubicBezTo>
                  <a:cubicBezTo>
                    <a:pt x="118588" y="620622"/>
                    <a:pt x="118027" y="603788"/>
                    <a:pt x="118588" y="599206"/>
                  </a:cubicBezTo>
                  <a:cubicBezTo>
                    <a:pt x="119149" y="594717"/>
                    <a:pt x="108861" y="585364"/>
                    <a:pt x="106243" y="581997"/>
                  </a:cubicBezTo>
                  <a:cubicBezTo>
                    <a:pt x="101099" y="575357"/>
                    <a:pt x="95955" y="568623"/>
                    <a:pt x="90811" y="561983"/>
                  </a:cubicBezTo>
                  <a:cubicBezTo>
                    <a:pt x="98106" y="558149"/>
                    <a:pt x="105307" y="554221"/>
                    <a:pt x="112602" y="550293"/>
                  </a:cubicBezTo>
                  <a:cubicBezTo>
                    <a:pt x="116717" y="562170"/>
                    <a:pt x="120832" y="573954"/>
                    <a:pt x="124947" y="585832"/>
                  </a:cubicBezTo>
                  <a:cubicBezTo>
                    <a:pt x="128969" y="592659"/>
                    <a:pt x="132991" y="598177"/>
                    <a:pt x="138134" y="604256"/>
                  </a:cubicBezTo>
                  <a:cubicBezTo>
                    <a:pt x="142997" y="610055"/>
                    <a:pt x="139911" y="613047"/>
                    <a:pt x="137386" y="620155"/>
                  </a:cubicBezTo>
                  <a:cubicBezTo>
                    <a:pt x="134206" y="629507"/>
                    <a:pt x="130933" y="638953"/>
                    <a:pt x="127753" y="648306"/>
                  </a:cubicBezTo>
                  <a:cubicBezTo>
                    <a:pt x="125883" y="653824"/>
                    <a:pt x="128969" y="658500"/>
                    <a:pt x="130933" y="663924"/>
                  </a:cubicBezTo>
                  <a:cubicBezTo>
                    <a:pt x="135141" y="660183"/>
                    <a:pt x="139256" y="656442"/>
                    <a:pt x="143465" y="652701"/>
                  </a:cubicBezTo>
                  <a:cubicBezTo>
                    <a:pt x="144962" y="654852"/>
                    <a:pt x="150573" y="660370"/>
                    <a:pt x="150105" y="662895"/>
                  </a:cubicBezTo>
                  <a:cubicBezTo>
                    <a:pt x="149264" y="667572"/>
                    <a:pt x="148328" y="672248"/>
                    <a:pt x="147487" y="676924"/>
                  </a:cubicBezTo>
                  <a:cubicBezTo>
                    <a:pt x="145429" y="688053"/>
                    <a:pt x="143372" y="699183"/>
                    <a:pt x="141314" y="710218"/>
                  </a:cubicBezTo>
                  <a:cubicBezTo>
                    <a:pt x="144120" y="706664"/>
                    <a:pt x="146832" y="703110"/>
                    <a:pt x="149638" y="699556"/>
                  </a:cubicBezTo>
                  <a:cubicBezTo>
                    <a:pt x="151415" y="697218"/>
                    <a:pt x="154968" y="699837"/>
                    <a:pt x="157400" y="700679"/>
                  </a:cubicBezTo>
                  <a:cubicBezTo>
                    <a:pt x="161328" y="701988"/>
                    <a:pt x="179472" y="705729"/>
                    <a:pt x="179378" y="709938"/>
                  </a:cubicBezTo>
                  <a:cubicBezTo>
                    <a:pt x="179285" y="713492"/>
                    <a:pt x="180594" y="721535"/>
                    <a:pt x="178911" y="724527"/>
                  </a:cubicBezTo>
                  <a:cubicBezTo>
                    <a:pt x="177601" y="726959"/>
                    <a:pt x="170493" y="728549"/>
                    <a:pt x="170026" y="731167"/>
                  </a:cubicBezTo>
                  <a:cubicBezTo>
                    <a:pt x="169465" y="734254"/>
                    <a:pt x="180875" y="749405"/>
                    <a:pt x="184896" y="747347"/>
                  </a:cubicBezTo>
                  <a:cubicBezTo>
                    <a:pt x="186018" y="746786"/>
                    <a:pt x="191910" y="743606"/>
                    <a:pt x="197148" y="740800"/>
                  </a:cubicBezTo>
                  <a:cubicBezTo>
                    <a:pt x="201730" y="738369"/>
                    <a:pt x="205752" y="736311"/>
                    <a:pt x="205845" y="736498"/>
                  </a:cubicBezTo>
                  <a:cubicBezTo>
                    <a:pt x="210334" y="744261"/>
                    <a:pt x="214730" y="751930"/>
                    <a:pt x="219219" y="759692"/>
                  </a:cubicBezTo>
                  <a:cubicBezTo>
                    <a:pt x="227543" y="774188"/>
                    <a:pt x="236428" y="782605"/>
                    <a:pt x="248866" y="794109"/>
                  </a:cubicBezTo>
                  <a:cubicBezTo>
                    <a:pt x="250737" y="791397"/>
                    <a:pt x="252701" y="788591"/>
                    <a:pt x="254571" y="785879"/>
                  </a:cubicBezTo>
                  <a:cubicBezTo>
                    <a:pt x="259434" y="794764"/>
                    <a:pt x="264298" y="803648"/>
                    <a:pt x="269254" y="812533"/>
                  </a:cubicBezTo>
                  <a:cubicBezTo>
                    <a:pt x="273557" y="806922"/>
                    <a:pt x="277859" y="801310"/>
                    <a:pt x="282161" y="795792"/>
                  </a:cubicBezTo>
                  <a:cubicBezTo>
                    <a:pt x="285714" y="791210"/>
                    <a:pt x="283189" y="788123"/>
                    <a:pt x="281506" y="782605"/>
                  </a:cubicBezTo>
                  <a:cubicBezTo>
                    <a:pt x="277110" y="768109"/>
                    <a:pt x="274305" y="759225"/>
                    <a:pt x="275801" y="744354"/>
                  </a:cubicBezTo>
                  <a:cubicBezTo>
                    <a:pt x="281880" y="751182"/>
                    <a:pt x="288053" y="758102"/>
                    <a:pt x="294132" y="764930"/>
                  </a:cubicBezTo>
                  <a:cubicBezTo>
                    <a:pt x="299649" y="756980"/>
                    <a:pt x="305168" y="749030"/>
                    <a:pt x="310685" y="741081"/>
                  </a:cubicBezTo>
                  <a:cubicBezTo>
                    <a:pt x="314426" y="749405"/>
                    <a:pt x="312088" y="753707"/>
                    <a:pt x="309563" y="762498"/>
                  </a:cubicBezTo>
                  <a:cubicBezTo>
                    <a:pt x="317326" y="764088"/>
                    <a:pt x="320412" y="762498"/>
                    <a:pt x="320692" y="770541"/>
                  </a:cubicBezTo>
                  <a:cubicBezTo>
                    <a:pt x="320973" y="778116"/>
                    <a:pt x="323124" y="777181"/>
                    <a:pt x="330138" y="779893"/>
                  </a:cubicBezTo>
                  <a:cubicBezTo>
                    <a:pt x="327333" y="785785"/>
                    <a:pt x="329297" y="797569"/>
                    <a:pt x="322376" y="796353"/>
                  </a:cubicBezTo>
                  <a:cubicBezTo>
                    <a:pt x="319757" y="795886"/>
                    <a:pt x="316671" y="798037"/>
                    <a:pt x="314146" y="798972"/>
                  </a:cubicBezTo>
                  <a:cubicBezTo>
                    <a:pt x="309657" y="800562"/>
                    <a:pt x="309189" y="801123"/>
                    <a:pt x="309376" y="806267"/>
                  </a:cubicBezTo>
                  <a:cubicBezTo>
                    <a:pt x="309470" y="809260"/>
                    <a:pt x="311527" y="810288"/>
                    <a:pt x="310218" y="813842"/>
                  </a:cubicBezTo>
                  <a:cubicBezTo>
                    <a:pt x="309189" y="816368"/>
                    <a:pt x="308628" y="820389"/>
                    <a:pt x="310685" y="822727"/>
                  </a:cubicBezTo>
                  <a:cubicBezTo>
                    <a:pt x="315081" y="827590"/>
                    <a:pt x="321815" y="831331"/>
                    <a:pt x="328735" y="830957"/>
                  </a:cubicBezTo>
                  <a:cubicBezTo>
                    <a:pt x="326584" y="839935"/>
                    <a:pt x="327333" y="849194"/>
                    <a:pt x="329483" y="857985"/>
                  </a:cubicBezTo>
                  <a:cubicBezTo>
                    <a:pt x="323030" y="855928"/>
                    <a:pt x="321441" y="852748"/>
                    <a:pt x="317512" y="858547"/>
                  </a:cubicBezTo>
                  <a:cubicBezTo>
                    <a:pt x="315923" y="860885"/>
                    <a:pt x="315642" y="862194"/>
                    <a:pt x="315081" y="864906"/>
                  </a:cubicBezTo>
                  <a:cubicBezTo>
                    <a:pt x="314333" y="868273"/>
                    <a:pt x="312556" y="868367"/>
                    <a:pt x="311620" y="870892"/>
                  </a:cubicBezTo>
                  <a:cubicBezTo>
                    <a:pt x="309095" y="877438"/>
                    <a:pt x="309002" y="878748"/>
                    <a:pt x="316577" y="878093"/>
                  </a:cubicBezTo>
                  <a:cubicBezTo>
                    <a:pt x="320225" y="877812"/>
                    <a:pt x="323030" y="882769"/>
                    <a:pt x="323779" y="886230"/>
                  </a:cubicBezTo>
                  <a:cubicBezTo>
                    <a:pt x="324995" y="891654"/>
                    <a:pt x="326397" y="896798"/>
                    <a:pt x="326584" y="902409"/>
                  </a:cubicBezTo>
                  <a:cubicBezTo>
                    <a:pt x="326584" y="903719"/>
                    <a:pt x="327426" y="906805"/>
                    <a:pt x="326210" y="907366"/>
                  </a:cubicBezTo>
                  <a:cubicBezTo>
                    <a:pt x="325088" y="907834"/>
                    <a:pt x="322282" y="908395"/>
                    <a:pt x="322189" y="909704"/>
                  </a:cubicBezTo>
                  <a:cubicBezTo>
                    <a:pt x="321347" y="919617"/>
                    <a:pt x="315362" y="925042"/>
                    <a:pt x="313772" y="934207"/>
                  </a:cubicBezTo>
                  <a:cubicBezTo>
                    <a:pt x="312088" y="943373"/>
                    <a:pt x="311340" y="953286"/>
                    <a:pt x="310405" y="962545"/>
                  </a:cubicBezTo>
                  <a:cubicBezTo>
                    <a:pt x="310124" y="965163"/>
                    <a:pt x="309095" y="968156"/>
                    <a:pt x="310405" y="970494"/>
                  </a:cubicBezTo>
                  <a:cubicBezTo>
                    <a:pt x="311527" y="972459"/>
                    <a:pt x="315829" y="971804"/>
                    <a:pt x="316390" y="973113"/>
                  </a:cubicBezTo>
                  <a:cubicBezTo>
                    <a:pt x="317139" y="974703"/>
                    <a:pt x="315455" y="984336"/>
                    <a:pt x="315455" y="986861"/>
                  </a:cubicBezTo>
                  <a:cubicBezTo>
                    <a:pt x="315549" y="990882"/>
                    <a:pt x="314426" y="995652"/>
                    <a:pt x="313397" y="999487"/>
                  </a:cubicBezTo>
                  <a:cubicBezTo>
                    <a:pt x="312182" y="1004069"/>
                    <a:pt x="305355" y="1000889"/>
                    <a:pt x="308254" y="1007436"/>
                  </a:cubicBezTo>
                  <a:cubicBezTo>
                    <a:pt x="312088" y="1016134"/>
                    <a:pt x="319383" y="1027918"/>
                    <a:pt x="304232" y="1022400"/>
                  </a:cubicBezTo>
                  <a:cubicBezTo>
                    <a:pt x="305168" y="1031659"/>
                    <a:pt x="311620" y="1035400"/>
                    <a:pt x="311620" y="1045126"/>
                  </a:cubicBezTo>
                  <a:cubicBezTo>
                    <a:pt x="311620" y="1048680"/>
                    <a:pt x="311247" y="1053263"/>
                    <a:pt x="308534" y="1055881"/>
                  </a:cubicBezTo>
                  <a:cubicBezTo>
                    <a:pt x="305729" y="1058500"/>
                    <a:pt x="302829" y="1059342"/>
                    <a:pt x="303578" y="1063737"/>
                  </a:cubicBezTo>
                  <a:cubicBezTo>
                    <a:pt x="308721" y="1064112"/>
                    <a:pt x="317887" y="1049522"/>
                    <a:pt x="319944" y="1063176"/>
                  </a:cubicBezTo>
                  <a:cubicBezTo>
                    <a:pt x="320412" y="1066637"/>
                    <a:pt x="317419" y="1069068"/>
                    <a:pt x="318822" y="1072622"/>
                  </a:cubicBezTo>
                  <a:cubicBezTo>
                    <a:pt x="319757" y="1074960"/>
                    <a:pt x="323592" y="1078046"/>
                    <a:pt x="324995" y="1080572"/>
                  </a:cubicBezTo>
                  <a:cubicBezTo>
                    <a:pt x="328174" y="1086183"/>
                    <a:pt x="326304" y="1093478"/>
                    <a:pt x="330045" y="1099650"/>
                  </a:cubicBezTo>
                  <a:cubicBezTo>
                    <a:pt x="333786" y="1105917"/>
                    <a:pt x="337527" y="1109471"/>
                    <a:pt x="340239" y="1116485"/>
                  </a:cubicBezTo>
                  <a:cubicBezTo>
                    <a:pt x="345196" y="1125744"/>
                    <a:pt x="350246" y="1135190"/>
                    <a:pt x="353800" y="1145009"/>
                  </a:cubicBezTo>
                  <a:cubicBezTo>
                    <a:pt x="355483" y="1149592"/>
                    <a:pt x="354361" y="1154923"/>
                    <a:pt x="356231" y="1159225"/>
                  </a:cubicBezTo>
                  <a:cubicBezTo>
                    <a:pt x="357728" y="1162685"/>
                    <a:pt x="362123" y="1168390"/>
                    <a:pt x="362217" y="1171944"/>
                  </a:cubicBezTo>
                  <a:cubicBezTo>
                    <a:pt x="362217" y="1181484"/>
                    <a:pt x="360627" y="1192893"/>
                    <a:pt x="364555" y="1201778"/>
                  </a:cubicBezTo>
                  <a:cubicBezTo>
                    <a:pt x="368483" y="1210756"/>
                    <a:pt x="375217" y="1217958"/>
                    <a:pt x="382044" y="1224879"/>
                  </a:cubicBezTo>
                  <a:cubicBezTo>
                    <a:pt x="384569" y="1227404"/>
                    <a:pt x="384195" y="1227123"/>
                    <a:pt x="384475" y="1230210"/>
                  </a:cubicBezTo>
                  <a:cubicBezTo>
                    <a:pt x="385130" y="1235634"/>
                    <a:pt x="385691" y="1232454"/>
                    <a:pt x="388123" y="1235353"/>
                  </a:cubicBezTo>
                  <a:cubicBezTo>
                    <a:pt x="391396" y="1239281"/>
                    <a:pt x="393734" y="1243209"/>
                    <a:pt x="395231" y="1248166"/>
                  </a:cubicBezTo>
                  <a:cubicBezTo>
                    <a:pt x="396914" y="1253871"/>
                    <a:pt x="396353" y="1258079"/>
                    <a:pt x="396914" y="1263878"/>
                  </a:cubicBezTo>
                  <a:cubicBezTo>
                    <a:pt x="397475" y="1269957"/>
                    <a:pt x="399813" y="1271079"/>
                    <a:pt x="402993" y="1275755"/>
                  </a:cubicBezTo>
                  <a:cubicBezTo>
                    <a:pt x="408230" y="1283424"/>
                    <a:pt x="416554" y="1292402"/>
                    <a:pt x="414684" y="1302690"/>
                  </a:cubicBezTo>
                  <a:cubicBezTo>
                    <a:pt x="414029" y="1306431"/>
                    <a:pt x="413281" y="1314100"/>
                    <a:pt x="410288" y="1316906"/>
                  </a:cubicBezTo>
                  <a:cubicBezTo>
                    <a:pt x="405425" y="1321395"/>
                    <a:pt x="402058" y="1316158"/>
                    <a:pt x="397195" y="1315783"/>
                  </a:cubicBezTo>
                  <a:cubicBezTo>
                    <a:pt x="394669" y="1322985"/>
                    <a:pt x="407669" y="1320928"/>
                    <a:pt x="407576" y="1327661"/>
                  </a:cubicBezTo>
                  <a:cubicBezTo>
                    <a:pt x="407576" y="1332805"/>
                    <a:pt x="405612" y="1332244"/>
                    <a:pt x="409353" y="1336733"/>
                  </a:cubicBezTo>
                  <a:cubicBezTo>
                    <a:pt x="411597" y="1339445"/>
                    <a:pt x="412720" y="1342344"/>
                    <a:pt x="414122" y="1345524"/>
                  </a:cubicBezTo>
                  <a:cubicBezTo>
                    <a:pt x="415619" y="1348797"/>
                    <a:pt x="438065" y="1375545"/>
                    <a:pt x="440215" y="1369185"/>
                  </a:cubicBezTo>
                  <a:cubicBezTo>
                    <a:pt x="442460" y="1362826"/>
                    <a:pt x="444237" y="1356934"/>
                    <a:pt x="441805" y="1350481"/>
                  </a:cubicBezTo>
                  <a:cubicBezTo>
                    <a:pt x="439187" y="1343373"/>
                    <a:pt x="441618" y="1338323"/>
                    <a:pt x="447884" y="1335797"/>
                  </a:cubicBezTo>
                  <a:cubicBezTo>
                    <a:pt x="457237" y="1332150"/>
                    <a:pt x="445827" y="1324294"/>
                    <a:pt x="448913" y="1319524"/>
                  </a:cubicBezTo>
                  <a:cubicBezTo>
                    <a:pt x="453028" y="1313259"/>
                    <a:pt x="450316" y="1307553"/>
                    <a:pt x="453122" y="1300539"/>
                  </a:cubicBezTo>
                  <a:cubicBezTo>
                    <a:pt x="457424" y="1304748"/>
                    <a:pt x="460230" y="1309985"/>
                    <a:pt x="464532" y="1314100"/>
                  </a:cubicBezTo>
                  <a:cubicBezTo>
                    <a:pt x="467899" y="1317280"/>
                    <a:pt x="467899" y="1317560"/>
                    <a:pt x="467711" y="1322143"/>
                  </a:cubicBezTo>
                  <a:cubicBezTo>
                    <a:pt x="467711" y="1324013"/>
                    <a:pt x="472107" y="1323827"/>
                    <a:pt x="473697" y="1324013"/>
                  </a:cubicBezTo>
                  <a:cubicBezTo>
                    <a:pt x="477531" y="1324668"/>
                    <a:pt x="476035" y="1322236"/>
                    <a:pt x="479963" y="1326352"/>
                  </a:cubicBezTo>
                  <a:cubicBezTo>
                    <a:pt x="481366" y="1327848"/>
                    <a:pt x="482862" y="1332057"/>
                    <a:pt x="482301" y="1334021"/>
                  </a:cubicBezTo>
                  <a:cubicBezTo>
                    <a:pt x="480150" y="1340286"/>
                    <a:pt x="485949" y="1340567"/>
                    <a:pt x="491466" y="1342905"/>
                  </a:cubicBezTo>
                  <a:cubicBezTo>
                    <a:pt x="493805" y="1337201"/>
                    <a:pt x="495301" y="1332898"/>
                    <a:pt x="495675" y="1326726"/>
                  </a:cubicBezTo>
                  <a:cubicBezTo>
                    <a:pt x="495956" y="1321863"/>
                    <a:pt x="505495" y="1332898"/>
                    <a:pt x="506524" y="1334021"/>
                  </a:cubicBezTo>
                  <a:cubicBezTo>
                    <a:pt x="511013" y="1338697"/>
                    <a:pt x="515689" y="1342812"/>
                    <a:pt x="520646" y="1347114"/>
                  </a:cubicBezTo>
                  <a:cubicBezTo>
                    <a:pt x="524480" y="1350481"/>
                    <a:pt x="526257" y="1355624"/>
                    <a:pt x="530559" y="1358711"/>
                  </a:cubicBezTo>
                  <a:cubicBezTo>
                    <a:pt x="531308" y="1353847"/>
                    <a:pt x="530372" y="1352164"/>
                    <a:pt x="535516" y="1352819"/>
                  </a:cubicBezTo>
                  <a:cubicBezTo>
                    <a:pt x="539164" y="1353286"/>
                    <a:pt x="542437" y="1354035"/>
                    <a:pt x="545991" y="1355063"/>
                  </a:cubicBezTo>
                  <a:cubicBezTo>
                    <a:pt x="547113" y="1350668"/>
                    <a:pt x="536171" y="1339632"/>
                    <a:pt x="542343" y="1337948"/>
                  </a:cubicBezTo>
                  <a:cubicBezTo>
                    <a:pt x="539818" y="1335985"/>
                    <a:pt x="532804" y="1329438"/>
                    <a:pt x="536358" y="1325697"/>
                  </a:cubicBezTo>
                  <a:cubicBezTo>
                    <a:pt x="539818" y="1322050"/>
                    <a:pt x="545429" y="1324668"/>
                    <a:pt x="547487" y="1320459"/>
                  </a:cubicBezTo>
                  <a:cubicBezTo>
                    <a:pt x="549171" y="1317093"/>
                    <a:pt x="544868" y="1310359"/>
                    <a:pt x="544681" y="1306525"/>
                  </a:cubicBezTo>
                  <a:cubicBezTo>
                    <a:pt x="544401" y="1301848"/>
                    <a:pt x="544120" y="1298575"/>
                    <a:pt x="547768" y="1295209"/>
                  </a:cubicBezTo>
                  <a:cubicBezTo>
                    <a:pt x="548983" y="1294086"/>
                    <a:pt x="557307" y="1289597"/>
                    <a:pt x="559365" y="1288942"/>
                  </a:cubicBezTo>
                  <a:cubicBezTo>
                    <a:pt x="564041" y="1287633"/>
                    <a:pt x="564976" y="1288568"/>
                    <a:pt x="568530" y="1293057"/>
                  </a:cubicBezTo>
                  <a:cubicBezTo>
                    <a:pt x="574796" y="1300820"/>
                    <a:pt x="574702" y="1309330"/>
                    <a:pt x="582839" y="1316251"/>
                  </a:cubicBezTo>
                  <a:cubicBezTo>
                    <a:pt x="585738" y="1318683"/>
                    <a:pt x="587983" y="1321489"/>
                    <a:pt x="589479" y="1324855"/>
                  </a:cubicBezTo>
                  <a:cubicBezTo>
                    <a:pt x="589947" y="1325790"/>
                    <a:pt x="590508" y="1326539"/>
                    <a:pt x="590788" y="1327567"/>
                  </a:cubicBezTo>
                  <a:cubicBezTo>
                    <a:pt x="592285" y="1333272"/>
                    <a:pt x="592940" y="1335143"/>
                    <a:pt x="596026" y="1340006"/>
                  </a:cubicBezTo>
                  <a:cubicBezTo>
                    <a:pt x="598832" y="1344308"/>
                    <a:pt x="598925" y="1348610"/>
                    <a:pt x="602011" y="1352819"/>
                  </a:cubicBezTo>
                  <a:cubicBezTo>
                    <a:pt x="604443" y="1356186"/>
                    <a:pt x="606594" y="1359740"/>
                    <a:pt x="608277" y="1363481"/>
                  </a:cubicBezTo>
                  <a:cubicBezTo>
                    <a:pt x="612392" y="1372366"/>
                    <a:pt x="614824" y="1381718"/>
                    <a:pt x="618565" y="1390789"/>
                  </a:cubicBezTo>
                  <a:cubicBezTo>
                    <a:pt x="620342" y="1394811"/>
                    <a:pt x="622025" y="1400890"/>
                    <a:pt x="625112" y="1403883"/>
                  </a:cubicBezTo>
                  <a:cubicBezTo>
                    <a:pt x="627730" y="1406408"/>
                    <a:pt x="633529" y="1411084"/>
                    <a:pt x="634277" y="1404444"/>
                  </a:cubicBezTo>
                  <a:cubicBezTo>
                    <a:pt x="644284" y="1408839"/>
                    <a:pt x="648680" y="1418098"/>
                    <a:pt x="656068" y="1425300"/>
                  </a:cubicBezTo>
                  <a:cubicBezTo>
                    <a:pt x="656255" y="1424365"/>
                    <a:pt x="656349" y="1423335"/>
                    <a:pt x="656536" y="1422400"/>
                  </a:cubicBezTo>
                  <a:cubicBezTo>
                    <a:pt x="661118" y="1426703"/>
                    <a:pt x="662521" y="1432314"/>
                    <a:pt x="666917" y="1436523"/>
                  </a:cubicBezTo>
                  <a:cubicBezTo>
                    <a:pt x="670097" y="1432595"/>
                    <a:pt x="673183" y="1435213"/>
                    <a:pt x="675614" y="1428760"/>
                  </a:cubicBezTo>
                  <a:cubicBezTo>
                    <a:pt x="677391" y="1424084"/>
                    <a:pt x="678701" y="1417818"/>
                    <a:pt x="679543" y="1412861"/>
                  </a:cubicBezTo>
                  <a:cubicBezTo>
                    <a:pt x="681413" y="1402200"/>
                    <a:pt x="683564" y="1392660"/>
                    <a:pt x="682161" y="1381905"/>
                  </a:cubicBezTo>
                  <a:cubicBezTo>
                    <a:pt x="681320" y="1374704"/>
                    <a:pt x="690765" y="1383027"/>
                    <a:pt x="691981" y="1385272"/>
                  </a:cubicBezTo>
                  <a:cubicBezTo>
                    <a:pt x="694600" y="1390135"/>
                    <a:pt x="699931" y="1390509"/>
                    <a:pt x="704420" y="1392660"/>
                  </a:cubicBezTo>
                  <a:cubicBezTo>
                    <a:pt x="711808" y="1396214"/>
                    <a:pt x="723312" y="1406127"/>
                    <a:pt x="726959" y="1413703"/>
                  </a:cubicBezTo>
                  <a:cubicBezTo>
                    <a:pt x="729110" y="1408372"/>
                    <a:pt x="731167" y="1403041"/>
                    <a:pt x="733319" y="1397710"/>
                  </a:cubicBezTo>
                  <a:cubicBezTo>
                    <a:pt x="735469" y="1392379"/>
                    <a:pt x="736685" y="1393782"/>
                    <a:pt x="742577" y="1393689"/>
                  </a:cubicBezTo>
                  <a:cubicBezTo>
                    <a:pt x="754081" y="1393595"/>
                    <a:pt x="753239" y="1394250"/>
                    <a:pt x="759411" y="1403696"/>
                  </a:cubicBezTo>
                  <a:cubicBezTo>
                    <a:pt x="771850" y="1422681"/>
                    <a:pt x="784195" y="1441666"/>
                    <a:pt x="796634" y="1460652"/>
                  </a:cubicBezTo>
                  <a:cubicBezTo>
                    <a:pt x="794109" y="1453357"/>
                    <a:pt x="791584" y="1446155"/>
                    <a:pt x="789059" y="1438861"/>
                  </a:cubicBezTo>
                  <a:cubicBezTo>
                    <a:pt x="787001" y="1433062"/>
                    <a:pt x="791771" y="1429696"/>
                    <a:pt x="795138" y="1424832"/>
                  </a:cubicBezTo>
                  <a:cubicBezTo>
                    <a:pt x="808979" y="1440263"/>
                    <a:pt x="814684" y="1462429"/>
                    <a:pt x="822727" y="1481414"/>
                  </a:cubicBezTo>
                  <a:cubicBezTo>
                    <a:pt x="825065" y="1483191"/>
                    <a:pt x="827684" y="1485155"/>
                    <a:pt x="830489" y="1485529"/>
                  </a:cubicBezTo>
                  <a:cubicBezTo>
                    <a:pt x="830583" y="1480665"/>
                    <a:pt x="827403" y="1467385"/>
                    <a:pt x="831425" y="1465515"/>
                  </a:cubicBezTo>
                  <a:cubicBezTo>
                    <a:pt x="836943" y="1462990"/>
                    <a:pt x="831425" y="1461026"/>
                    <a:pt x="829554" y="1458688"/>
                  </a:cubicBezTo>
                  <a:cubicBezTo>
                    <a:pt x="827029" y="1455415"/>
                    <a:pt x="827029" y="1452234"/>
                    <a:pt x="826468" y="1448119"/>
                  </a:cubicBezTo>
                  <a:cubicBezTo>
                    <a:pt x="825813" y="1442976"/>
                    <a:pt x="828245" y="1441666"/>
                    <a:pt x="828245" y="1436990"/>
                  </a:cubicBezTo>
                  <a:cubicBezTo>
                    <a:pt x="828245" y="1434933"/>
                    <a:pt x="825159" y="1434278"/>
                    <a:pt x="825065" y="1432781"/>
                  </a:cubicBezTo>
                  <a:cubicBezTo>
                    <a:pt x="825065" y="1431472"/>
                    <a:pt x="826842" y="1430163"/>
                    <a:pt x="827029" y="1428760"/>
                  </a:cubicBezTo>
                  <a:cubicBezTo>
                    <a:pt x="827777" y="1421185"/>
                    <a:pt x="821231" y="1414358"/>
                    <a:pt x="829554" y="1408278"/>
                  </a:cubicBezTo>
                  <a:cubicBezTo>
                    <a:pt x="831612" y="1410616"/>
                    <a:pt x="833482" y="1412767"/>
                    <a:pt x="836007" y="1414544"/>
                  </a:cubicBezTo>
                  <a:cubicBezTo>
                    <a:pt x="838252" y="1416135"/>
                    <a:pt x="839655" y="1411084"/>
                    <a:pt x="841712" y="1410991"/>
                  </a:cubicBezTo>
                  <a:cubicBezTo>
                    <a:pt x="847885" y="1410616"/>
                    <a:pt x="848727" y="1421933"/>
                    <a:pt x="849568" y="1425767"/>
                  </a:cubicBezTo>
                  <a:cubicBezTo>
                    <a:pt x="855367" y="1439048"/>
                    <a:pt x="861165" y="1452328"/>
                    <a:pt x="866964" y="1465515"/>
                  </a:cubicBezTo>
                  <a:cubicBezTo>
                    <a:pt x="868460" y="1468788"/>
                    <a:pt x="879776" y="1471500"/>
                    <a:pt x="883143" y="1472903"/>
                  </a:cubicBezTo>
                  <a:cubicBezTo>
                    <a:pt x="886604" y="1474400"/>
                    <a:pt x="892683" y="1479263"/>
                    <a:pt x="893712" y="1482723"/>
                  </a:cubicBezTo>
                  <a:cubicBezTo>
                    <a:pt x="897452" y="1495349"/>
                    <a:pt x="899977" y="1509003"/>
                    <a:pt x="904934" y="1521068"/>
                  </a:cubicBezTo>
                  <a:cubicBezTo>
                    <a:pt x="909891" y="1533226"/>
                    <a:pt x="917747" y="1544823"/>
                    <a:pt x="924013" y="1556420"/>
                  </a:cubicBezTo>
                  <a:cubicBezTo>
                    <a:pt x="930186" y="1567923"/>
                    <a:pt x="933459" y="1582045"/>
                    <a:pt x="938042" y="1594297"/>
                  </a:cubicBezTo>
                  <a:cubicBezTo>
                    <a:pt x="940754" y="1601685"/>
                    <a:pt x="944121" y="1622167"/>
                    <a:pt x="951322" y="1626188"/>
                  </a:cubicBezTo>
                  <a:cubicBezTo>
                    <a:pt x="962171" y="1632267"/>
                    <a:pt x="972832" y="1638253"/>
                    <a:pt x="983962" y="1643584"/>
                  </a:cubicBezTo>
                  <a:cubicBezTo>
                    <a:pt x="994156" y="1648447"/>
                    <a:pt x="1013609" y="1653029"/>
                    <a:pt x="1019501" y="1663411"/>
                  </a:cubicBezTo>
                  <a:cubicBezTo>
                    <a:pt x="1019688" y="1660605"/>
                    <a:pt x="1018659" y="1654994"/>
                    <a:pt x="1021465" y="1653871"/>
                  </a:cubicBezTo>
                  <a:cubicBezTo>
                    <a:pt x="1025673" y="1652094"/>
                    <a:pt x="1029975" y="1650411"/>
                    <a:pt x="1034184" y="1648728"/>
                  </a:cubicBezTo>
                  <a:cubicBezTo>
                    <a:pt x="1039889" y="1646390"/>
                    <a:pt x="1044939" y="1637411"/>
                    <a:pt x="1048961" y="1632829"/>
                  </a:cubicBezTo>
                  <a:cubicBezTo>
                    <a:pt x="1059996" y="1620203"/>
                    <a:pt x="1073090" y="1614872"/>
                    <a:pt x="1088054" y="1607016"/>
                  </a:cubicBezTo>
                  <a:cubicBezTo>
                    <a:pt x="1094413" y="1603649"/>
                    <a:pt x="1098061" y="1597383"/>
                    <a:pt x="1102456" y="1591678"/>
                  </a:cubicBezTo>
                  <a:cubicBezTo>
                    <a:pt x="1108067" y="1584664"/>
                    <a:pt x="1111060" y="1584571"/>
                    <a:pt x="1119945" y="1582233"/>
                  </a:cubicBezTo>
                  <a:cubicBezTo>
                    <a:pt x="1134815" y="1578304"/>
                    <a:pt x="1149592" y="1576808"/>
                    <a:pt x="1164836" y="1574937"/>
                  </a:cubicBezTo>
                  <a:cubicBezTo>
                    <a:pt x="1173908" y="1571664"/>
                    <a:pt x="1182138" y="1568484"/>
                    <a:pt x="1190368" y="1564556"/>
                  </a:cubicBezTo>
                  <a:cubicBezTo>
                    <a:pt x="1194203" y="1562686"/>
                    <a:pt x="1198037" y="1560722"/>
                    <a:pt x="1201965" y="1558477"/>
                  </a:cubicBezTo>
                  <a:cubicBezTo>
                    <a:pt x="1205332" y="1556514"/>
                    <a:pt x="1210195" y="1556700"/>
                    <a:pt x="1214030" y="1556233"/>
                  </a:cubicBezTo>
                  <a:cubicBezTo>
                    <a:pt x="1223195" y="1554923"/>
                    <a:pt x="1232267" y="1553707"/>
                    <a:pt x="1241432" y="1552398"/>
                  </a:cubicBezTo>
                  <a:cubicBezTo>
                    <a:pt x="1248166" y="1551463"/>
                    <a:pt x="1254993" y="1550528"/>
                    <a:pt x="1261727" y="1549592"/>
                  </a:cubicBezTo>
                  <a:cubicBezTo>
                    <a:pt x="1263971" y="1549312"/>
                    <a:pt x="1266123" y="1539399"/>
                    <a:pt x="1265561" y="1537248"/>
                  </a:cubicBezTo>
                  <a:cubicBezTo>
                    <a:pt x="1264346" y="1533133"/>
                    <a:pt x="1260137" y="1525370"/>
                    <a:pt x="1262194" y="1521442"/>
                  </a:cubicBezTo>
                  <a:cubicBezTo>
                    <a:pt x="1265561" y="1514895"/>
                    <a:pt x="1268928" y="1508442"/>
                    <a:pt x="1272389" y="1501895"/>
                  </a:cubicBezTo>
                  <a:cubicBezTo>
                    <a:pt x="1274165" y="1498435"/>
                    <a:pt x="1280151" y="1490860"/>
                    <a:pt x="1279964" y="1486932"/>
                  </a:cubicBezTo>
                  <a:cubicBezTo>
                    <a:pt x="1279683" y="1480198"/>
                    <a:pt x="1278467" y="1473090"/>
                    <a:pt x="1278935" y="1466357"/>
                  </a:cubicBezTo>
                  <a:cubicBezTo>
                    <a:pt x="1279777" y="1452983"/>
                    <a:pt x="1284173" y="1438954"/>
                    <a:pt x="1286791" y="1425767"/>
                  </a:cubicBezTo>
                  <a:cubicBezTo>
                    <a:pt x="1287727" y="1420904"/>
                    <a:pt x="1292122" y="1415573"/>
                    <a:pt x="1294460" y="1411365"/>
                  </a:cubicBezTo>
                  <a:cubicBezTo>
                    <a:pt x="1296144" y="1408185"/>
                    <a:pt x="1303625" y="1398926"/>
                    <a:pt x="1303158" y="1395278"/>
                  </a:cubicBezTo>
                  <a:cubicBezTo>
                    <a:pt x="1301474" y="1382840"/>
                    <a:pt x="1299791" y="1370401"/>
                    <a:pt x="1298014" y="1357963"/>
                  </a:cubicBezTo>
                  <a:cubicBezTo>
                    <a:pt x="1298014" y="1353847"/>
                    <a:pt x="1296892" y="1346553"/>
                    <a:pt x="1298856" y="1342999"/>
                  </a:cubicBezTo>
                  <a:cubicBezTo>
                    <a:pt x="1300913" y="1339539"/>
                    <a:pt x="1304748" y="1336452"/>
                    <a:pt x="1304654" y="1332431"/>
                  </a:cubicBezTo>
                  <a:cubicBezTo>
                    <a:pt x="1304561" y="1322424"/>
                    <a:pt x="1302597" y="1312697"/>
                    <a:pt x="1304280" y="1302784"/>
                  </a:cubicBezTo>
                  <a:cubicBezTo>
                    <a:pt x="1305777" y="1294086"/>
                    <a:pt x="1306338" y="1285108"/>
                    <a:pt x="1307553" y="1276410"/>
                  </a:cubicBezTo>
                  <a:cubicBezTo>
                    <a:pt x="1308863" y="1267525"/>
                    <a:pt x="1311762" y="1260511"/>
                    <a:pt x="1314381" y="1252094"/>
                  </a:cubicBezTo>
                  <a:cubicBezTo>
                    <a:pt x="1319899" y="1234231"/>
                    <a:pt x="1330841" y="1220202"/>
                    <a:pt x="1349639" y="1214965"/>
                  </a:cubicBezTo>
                  <a:cubicBezTo>
                    <a:pt x="1357495" y="1212720"/>
                    <a:pt x="1367876" y="1212253"/>
                    <a:pt x="1376106" y="1212253"/>
                  </a:cubicBezTo>
                  <a:cubicBezTo>
                    <a:pt x="1385272" y="1212253"/>
                    <a:pt x="1393876" y="1209447"/>
                    <a:pt x="1402947" y="1209541"/>
                  </a:cubicBezTo>
                  <a:cubicBezTo>
                    <a:pt x="1427918" y="1210008"/>
                    <a:pt x="1452515" y="1207857"/>
                    <a:pt x="1477392" y="1206829"/>
                  </a:cubicBezTo>
                  <a:cubicBezTo>
                    <a:pt x="1484874" y="1206454"/>
                    <a:pt x="1490111" y="1204678"/>
                    <a:pt x="1497032" y="1201778"/>
                  </a:cubicBezTo>
                  <a:cubicBezTo>
                    <a:pt x="1501428" y="1200001"/>
                    <a:pt x="1509471" y="1201404"/>
                    <a:pt x="1514427" y="1200656"/>
                  </a:cubicBezTo>
                  <a:cubicBezTo>
                    <a:pt x="1523593" y="1199347"/>
                    <a:pt x="1541643" y="1202152"/>
                    <a:pt x="1549686" y="1206922"/>
                  </a:cubicBezTo>
                  <a:cubicBezTo>
                    <a:pt x="1552585" y="1208699"/>
                    <a:pt x="1555578" y="1210289"/>
                    <a:pt x="1558571" y="1211879"/>
                  </a:cubicBezTo>
                  <a:cubicBezTo>
                    <a:pt x="1566520" y="1216087"/>
                    <a:pt x="1574564" y="1220015"/>
                    <a:pt x="1581952" y="1225066"/>
                  </a:cubicBezTo>
                  <a:cubicBezTo>
                    <a:pt x="1586254" y="1228058"/>
                    <a:pt x="1591398" y="1234605"/>
                    <a:pt x="1596915" y="1234979"/>
                  </a:cubicBezTo>
                  <a:cubicBezTo>
                    <a:pt x="1603182" y="1235353"/>
                    <a:pt x="1609728" y="1236569"/>
                    <a:pt x="1615714" y="1238346"/>
                  </a:cubicBezTo>
                  <a:cubicBezTo>
                    <a:pt x="1627872" y="1241994"/>
                    <a:pt x="1638253" y="1249382"/>
                    <a:pt x="1650598" y="1252655"/>
                  </a:cubicBezTo>
                  <a:cubicBezTo>
                    <a:pt x="1657051" y="1254432"/>
                    <a:pt x="1662663" y="1257144"/>
                    <a:pt x="1668741" y="1259950"/>
                  </a:cubicBezTo>
                  <a:cubicBezTo>
                    <a:pt x="1672389" y="1261633"/>
                    <a:pt x="1679590" y="1264252"/>
                    <a:pt x="1683705" y="1264345"/>
                  </a:cubicBezTo>
                  <a:cubicBezTo>
                    <a:pt x="1680713" y="1260605"/>
                    <a:pt x="1675943" y="1257986"/>
                    <a:pt x="1673792" y="1253871"/>
                  </a:cubicBezTo>
                  <a:cubicBezTo>
                    <a:pt x="1695115" y="1260137"/>
                    <a:pt x="1709237" y="1275288"/>
                    <a:pt x="1723827" y="1291280"/>
                  </a:cubicBezTo>
                  <a:cubicBezTo>
                    <a:pt x="1735517" y="1303906"/>
                    <a:pt x="1742906" y="1318402"/>
                    <a:pt x="1750855" y="1333086"/>
                  </a:cubicBezTo>
                  <a:cubicBezTo>
                    <a:pt x="1753193" y="1337387"/>
                    <a:pt x="1755531" y="1341783"/>
                    <a:pt x="1758057" y="1346085"/>
                  </a:cubicBezTo>
                  <a:cubicBezTo>
                    <a:pt x="1764790" y="1357495"/>
                    <a:pt x="1771243" y="1367970"/>
                    <a:pt x="1777042" y="1380034"/>
                  </a:cubicBezTo>
                  <a:cubicBezTo>
                    <a:pt x="1781999" y="1390416"/>
                    <a:pt x="1783682" y="1403789"/>
                    <a:pt x="1785459" y="1415105"/>
                  </a:cubicBezTo>
                  <a:cubicBezTo>
                    <a:pt x="1787516" y="1428105"/>
                    <a:pt x="1787610" y="1441853"/>
                    <a:pt x="1785739" y="1454760"/>
                  </a:cubicBezTo>
                  <a:cubicBezTo>
                    <a:pt x="1784804" y="1460745"/>
                    <a:pt x="1785459" y="1465982"/>
                    <a:pt x="1783027" y="1471968"/>
                  </a:cubicBezTo>
                  <a:cubicBezTo>
                    <a:pt x="1780502" y="1478141"/>
                    <a:pt x="1777135" y="1483658"/>
                    <a:pt x="1774236" y="1489550"/>
                  </a:cubicBezTo>
                  <a:cubicBezTo>
                    <a:pt x="1768812" y="1500680"/>
                    <a:pt x="1760488" y="1507507"/>
                    <a:pt x="1751229" y="1515457"/>
                  </a:cubicBezTo>
                  <a:cubicBezTo>
                    <a:pt x="1742345" y="1523126"/>
                    <a:pt x="1740661" y="1536032"/>
                    <a:pt x="1731309" y="1543607"/>
                  </a:cubicBezTo>
                  <a:cubicBezTo>
                    <a:pt x="1725230" y="1548470"/>
                    <a:pt x="1721115" y="1552398"/>
                    <a:pt x="1713539" y="1554175"/>
                  </a:cubicBezTo>
                  <a:cubicBezTo>
                    <a:pt x="1707835" y="1555484"/>
                    <a:pt x="1701755" y="1557075"/>
                    <a:pt x="1696798" y="1560161"/>
                  </a:cubicBezTo>
                  <a:cubicBezTo>
                    <a:pt x="1690065" y="1564463"/>
                    <a:pt x="1688008" y="1568391"/>
                    <a:pt x="1682863" y="1574095"/>
                  </a:cubicBezTo>
                  <a:cubicBezTo>
                    <a:pt x="1678842" y="1578398"/>
                    <a:pt x="1674727" y="1581671"/>
                    <a:pt x="1668461" y="1580175"/>
                  </a:cubicBezTo>
                  <a:cubicBezTo>
                    <a:pt x="1668180" y="1582794"/>
                    <a:pt x="1671921" y="1590837"/>
                    <a:pt x="1667619" y="1592052"/>
                  </a:cubicBezTo>
                  <a:cubicBezTo>
                    <a:pt x="1662943" y="1593362"/>
                    <a:pt x="1658267" y="1594671"/>
                    <a:pt x="1653404" y="1595419"/>
                  </a:cubicBezTo>
                  <a:cubicBezTo>
                    <a:pt x="1646576" y="1596448"/>
                    <a:pt x="1645828" y="1593548"/>
                    <a:pt x="1642742" y="1600750"/>
                  </a:cubicBezTo>
                  <a:cubicBezTo>
                    <a:pt x="1641059" y="1604678"/>
                    <a:pt x="1633202" y="1602153"/>
                    <a:pt x="1630864" y="1600189"/>
                  </a:cubicBezTo>
                  <a:cubicBezTo>
                    <a:pt x="1628433" y="1604304"/>
                    <a:pt x="1630117" y="1609728"/>
                    <a:pt x="1626937" y="1613375"/>
                  </a:cubicBezTo>
                  <a:cubicBezTo>
                    <a:pt x="1623756" y="1617023"/>
                    <a:pt x="1620951" y="1621044"/>
                    <a:pt x="1620857" y="1626095"/>
                  </a:cubicBezTo>
                  <a:cubicBezTo>
                    <a:pt x="1618519" y="1637224"/>
                    <a:pt x="1606268" y="1639188"/>
                    <a:pt x="1599908" y="1629929"/>
                  </a:cubicBezTo>
                  <a:cubicBezTo>
                    <a:pt x="1598412" y="1632455"/>
                    <a:pt x="1593175" y="1642648"/>
                    <a:pt x="1594858" y="1645641"/>
                  </a:cubicBezTo>
                  <a:cubicBezTo>
                    <a:pt x="1595606" y="1646951"/>
                    <a:pt x="1602153" y="1648260"/>
                    <a:pt x="1604023" y="1649195"/>
                  </a:cubicBezTo>
                  <a:cubicBezTo>
                    <a:pt x="1607577" y="1651159"/>
                    <a:pt x="1608793" y="1652282"/>
                    <a:pt x="1611318" y="1655461"/>
                  </a:cubicBezTo>
                  <a:cubicBezTo>
                    <a:pt x="1616649" y="1662475"/>
                    <a:pt x="1619268" y="1665281"/>
                    <a:pt x="1616181" y="1673698"/>
                  </a:cubicBezTo>
                  <a:cubicBezTo>
                    <a:pt x="1613843" y="1680058"/>
                    <a:pt x="1616929" y="1686137"/>
                    <a:pt x="1611598" y="1690439"/>
                  </a:cubicBezTo>
                  <a:cubicBezTo>
                    <a:pt x="1606548" y="1694461"/>
                    <a:pt x="1607951" y="1704093"/>
                    <a:pt x="1609167" y="1709798"/>
                  </a:cubicBezTo>
                  <a:cubicBezTo>
                    <a:pt x="1609635" y="1712324"/>
                    <a:pt x="1613843" y="1713913"/>
                    <a:pt x="1613750" y="1716345"/>
                  </a:cubicBezTo>
                  <a:cubicBezTo>
                    <a:pt x="1613750" y="1716719"/>
                    <a:pt x="1607951" y="1718403"/>
                    <a:pt x="1606736" y="1719244"/>
                  </a:cubicBezTo>
                  <a:cubicBezTo>
                    <a:pt x="1604023" y="1721021"/>
                    <a:pt x="1608419" y="1726352"/>
                    <a:pt x="1605987" y="1728035"/>
                  </a:cubicBezTo>
                  <a:cubicBezTo>
                    <a:pt x="1603462" y="1729719"/>
                    <a:pt x="1601872" y="1731309"/>
                    <a:pt x="1599628" y="1733366"/>
                  </a:cubicBezTo>
                  <a:cubicBezTo>
                    <a:pt x="1596074" y="1736733"/>
                    <a:pt x="1589527" y="1741035"/>
                    <a:pt x="1593175" y="1746273"/>
                  </a:cubicBezTo>
                  <a:cubicBezTo>
                    <a:pt x="1590837" y="1744215"/>
                    <a:pt x="1588966" y="1744683"/>
                    <a:pt x="1588311" y="1747769"/>
                  </a:cubicBezTo>
                  <a:cubicBezTo>
                    <a:pt x="1591959" y="1749359"/>
                    <a:pt x="1594577" y="1751510"/>
                    <a:pt x="1597757" y="1747956"/>
                  </a:cubicBezTo>
                  <a:cubicBezTo>
                    <a:pt x="1600937" y="1752819"/>
                    <a:pt x="1596167" y="1752165"/>
                    <a:pt x="1594016" y="1755344"/>
                  </a:cubicBezTo>
                  <a:cubicBezTo>
                    <a:pt x="1599067" y="1758805"/>
                    <a:pt x="1599534" y="1755812"/>
                    <a:pt x="1602059" y="1761704"/>
                  </a:cubicBezTo>
                  <a:cubicBezTo>
                    <a:pt x="1603088" y="1764229"/>
                    <a:pt x="1599253" y="1765258"/>
                    <a:pt x="1599160" y="1767222"/>
                  </a:cubicBezTo>
                  <a:cubicBezTo>
                    <a:pt x="1599160" y="1768719"/>
                    <a:pt x="1601030" y="1770776"/>
                    <a:pt x="1601498" y="1772272"/>
                  </a:cubicBezTo>
                  <a:cubicBezTo>
                    <a:pt x="1602621" y="1776668"/>
                    <a:pt x="1602246" y="1779941"/>
                    <a:pt x="1601498" y="1784337"/>
                  </a:cubicBezTo>
                  <a:cubicBezTo>
                    <a:pt x="1600376" y="1790323"/>
                    <a:pt x="1597009" y="1791164"/>
                    <a:pt x="1595793" y="1784337"/>
                  </a:cubicBezTo>
                  <a:cubicBezTo>
                    <a:pt x="1593829" y="1787891"/>
                    <a:pt x="1591398" y="1791538"/>
                    <a:pt x="1590930" y="1795653"/>
                  </a:cubicBezTo>
                  <a:cubicBezTo>
                    <a:pt x="1590462" y="1799394"/>
                    <a:pt x="1592146" y="1802013"/>
                    <a:pt x="1590649" y="1805566"/>
                  </a:cubicBezTo>
                  <a:cubicBezTo>
                    <a:pt x="1587563" y="1812955"/>
                    <a:pt x="1582700" y="1818473"/>
                    <a:pt x="1580362" y="1825581"/>
                  </a:cubicBezTo>
                  <a:cubicBezTo>
                    <a:pt x="1578117" y="1832501"/>
                    <a:pt x="1580549" y="1840357"/>
                    <a:pt x="1576808" y="1847091"/>
                  </a:cubicBezTo>
                  <a:cubicBezTo>
                    <a:pt x="1576247" y="1848026"/>
                    <a:pt x="1574095" y="1850084"/>
                    <a:pt x="1573815" y="1850926"/>
                  </a:cubicBezTo>
                  <a:cubicBezTo>
                    <a:pt x="1573254" y="1852235"/>
                    <a:pt x="1575218" y="1854386"/>
                    <a:pt x="1574657" y="1855789"/>
                  </a:cubicBezTo>
                  <a:cubicBezTo>
                    <a:pt x="1573160" y="1859810"/>
                    <a:pt x="1569700" y="1859530"/>
                    <a:pt x="1571571" y="1864767"/>
                  </a:cubicBezTo>
                  <a:cubicBezTo>
                    <a:pt x="1571010" y="1866825"/>
                    <a:pt x="1571103" y="1868788"/>
                    <a:pt x="1571757" y="1870846"/>
                  </a:cubicBezTo>
                  <a:cubicBezTo>
                    <a:pt x="1575031" y="1865422"/>
                    <a:pt x="1578491" y="1866731"/>
                    <a:pt x="1580081" y="1860745"/>
                  </a:cubicBezTo>
                  <a:cubicBezTo>
                    <a:pt x="1581203" y="1856818"/>
                    <a:pt x="1582700" y="1850552"/>
                    <a:pt x="1586628" y="1848868"/>
                  </a:cubicBezTo>
                  <a:cubicBezTo>
                    <a:pt x="1588685" y="1852141"/>
                    <a:pt x="1584945" y="1855321"/>
                    <a:pt x="1586254" y="1857940"/>
                  </a:cubicBezTo>
                  <a:cubicBezTo>
                    <a:pt x="1587002" y="1859436"/>
                    <a:pt x="1593642" y="1860745"/>
                    <a:pt x="1595325" y="1861119"/>
                  </a:cubicBezTo>
                  <a:cubicBezTo>
                    <a:pt x="1592239" y="1864673"/>
                    <a:pt x="1595138" y="1868882"/>
                    <a:pt x="1595513" y="1872810"/>
                  </a:cubicBezTo>
                  <a:cubicBezTo>
                    <a:pt x="1595887" y="1876738"/>
                    <a:pt x="1594764" y="1881321"/>
                    <a:pt x="1595699" y="1885249"/>
                  </a:cubicBezTo>
                  <a:cubicBezTo>
                    <a:pt x="1595980" y="1886371"/>
                    <a:pt x="1597944" y="1890112"/>
                    <a:pt x="1597851" y="1891141"/>
                  </a:cubicBezTo>
                  <a:cubicBezTo>
                    <a:pt x="1597851" y="1892263"/>
                    <a:pt x="1595232" y="1894695"/>
                    <a:pt x="1594952" y="1896472"/>
                  </a:cubicBezTo>
                  <a:cubicBezTo>
                    <a:pt x="1594390" y="1899652"/>
                    <a:pt x="1602340" y="1902737"/>
                    <a:pt x="1604491" y="1904421"/>
                  </a:cubicBezTo>
                  <a:cubicBezTo>
                    <a:pt x="1602994" y="1903953"/>
                    <a:pt x="1601030" y="1904421"/>
                    <a:pt x="1599441" y="1904047"/>
                  </a:cubicBezTo>
                  <a:cubicBezTo>
                    <a:pt x="1600376" y="1911435"/>
                    <a:pt x="1613656" y="1918075"/>
                    <a:pt x="1613282" y="1923219"/>
                  </a:cubicBezTo>
                  <a:cubicBezTo>
                    <a:pt x="1613002" y="1926493"/>
                    <a:pt x="1611412" y="1932385"/>
                    <a:pt x="1613002" y="1935003"/>
                  </a:cubicBezTo>
                  <a:cubicBezTo>
                    <a:pt x="1614965" y="1938276"/>
                    <a:pt x="1616649" y="1940895"/>
                    <a:pt x="1612534" y="1943327"/>
                  </a:cubicBezTo>
                  <a:cubicBezTo>
                    <a:pt x="1613843" y="1944168"/>
                    <a:pt x="1614779" y="1945104"/>
                    <a:pt x="1615340" y="1946320"/>
                  </a:cubicBezTo>
                  <a:cubicBezTo>
                    <a:pt x="1615901" y="1947348"/>
                    <a:pt x="1616088" y="1948377"/>
                    <a:pt x="1615714" y="1949687"/>
                  </a:cubicBezTo>
                  <a:cubicBezTo>
                    <a:pt x="1610851" y="1947442"/>
                    <a:pt x="1607951" y="1956514"/>
                    <a:pt x="1604678" y="1960255"/>
                  </a:cubicBezTo>
                  <a:cubicBezTo>
                    <a:pt x="1604304" y="1960629"/>
                    <a:pt x="1607671" y="1975032"/>
                    <a:pt x="1608513" y="1976154"/>
                  </a:cubicBezTo>
                  <a:cubicBezTo>
                    <a:pt x="1611318" y="1979614"/>
                    <a:pt x="1612908" y="1978866"/>
                    <a:pt x="1614965" y="1983542"/>
                  </a:cubicBezTo>
                  <a:cubicBezTo>
                    <a:pt x="1616088" y="1985974"/>
                    <a:pt x="1617678" y="1988125"/>
                    <a:pt x="1618613" y="1990556"/>
                  </a:cubicBezTo>
                  <a:cubicBezTo>
                    <a:pt x="1622728" y="2000470"/>
                    <a:pt x="1617210" y="1996074"/>
                    <a:pt x="1613189" y="2002340"/>
                  </a:cubicBezTo>
                  <a:cubicBezTo>
                    <a:pt x="1612627" y="2001498"/>
                    <a:pt x="1611973" y="2000657"/>
                    <a:pt x="1611412" y="1999815"/>
                  </a:cubicBezTo>
                  <a:cubicBezTo>
                    <a:pt x="1609822" y="2002340"/>
                    <a:pt x="1611037" y="2003275"/>
                    <a:pt x="1612347" y="2005520"/>
                  </a:cubicBezTo>
                  <a:cubicBezTo>
                    <a:pt x="1613375" y="2007204"/>
                    <a:pt x="1610663" y="2007952"/>
                    <a:pt x="1611131" y="2009261"/>
                  </a:cubicBezTo>
                  <a:cubicBezTo>
                    <a:pt x="1612066" y="2012347"/>
                    <a:pt x="1615152" y="2015527"/>
                    <a:pt x="1616836" y="2018613"/>
                  </a:cubicBezTo>
                  <a:cubicBezTo>
                    <a:pt x="1614591" y="2020203"/>
                    <a:pt x="1611879" y="2020671"/>
                    <a:pt x="1609260" y="2019923"/>
                  </a:cubicBezTo>
                  <a:cubicBezTo>
                    <a:pt x="1614030" y="2024038"/>
                    <a:pt x="1618613" y="2030491"/>
                    <a:pt x="1615246" y="2035822"/>
                  </a:cubicBezTo>
                  <a:cubicBezTo>
                    <a:pt x="1612347" y="2040405"/>
                    <a:pt x="1614030" y="2047605"/>
                    <a:pt x="1611412" y="2052656"/>
                  </a:cubicBezTo>
                  <a:cubicBezTo>
                    <a:pt x="1607297" y="2056397"/>
                    <a:pt x="1611973" y="2068648"/>
                    <a:pt x="1608887" y="2074634"/>
                  </a:cubicBezTo>
                  <a:cubicBezTo>
                    <a:pt x="1607671" y="2076878"/>
                    <a:pt x="1605052" y="2075476"/>
                    <a:pt x="1604584" y="2079871"/>
                  </a:cubicBezTo>
                  <a:cubicBezTo>
                    <a:pt x="1604398" y="2081929"/>
                    <a:pt x="1602901" y="2081461"/>
                    <a:pt x="1601311" y="2082490"/>
                  </a:cubicBezTo>
                  <a:cubicBezTo>
                    <a:pt x="1598131" y="2084547"/>
                    <a:pt x="1600095" y="2088569"/>
                    <a:pt x="1595606" y="2089691"/>
                  </a:cubicBezTo>
                  <a:cubicBezTo>
                    <a:pt x="1599814" y="2092497"/>
                    <a:pt x="1605145" y="2095209"/>
                    <a:pt x="1596822" y="2098015"/>
                  </a:cubicBezTo>
                  <a:cubicBezTo>
                    <a:pt x="1593736" y="2099043"/>
                    <a:pt x="1596822" y="2104094"/>
                    <a:pt x="1598412" y="2105310"/>
                  </a:cubicBezTo>
                  <a:cubicBezTo>
                    <a:pt x="1600563" y="2107087"/>
                    <a:pt x="1604865" y="2106245"/>
                    <a:pt x="1607577" y="2106151"/>
                  </a:cubicBezTo>
                  <a:cubicBezTo>
                    <a:pt x="1607203" y="2106619"/>
                    <a:pt x="1606922" y="2107087"/>
                    <a:pt x="1606548" y="2107554"/>
                  </a:cubicBezTo>
                  <a:cubicBezTo>
                    <a:pt x="1610476" y="2109799"/>
                    <a:pt x="1614872" y="2110641"/>
                    <a:pt x="1614217" y="2116158"/>
                  </a:cubicBezTo>
                  <a:cubicBezTo>
                    <a:pt x="1612347" y="2116158"/>
                    <a:pt x="1600844" y="2110828"/>
                    <a:pt x="1602807" y="2117187"/>
                  </a:cubicBezTo>
                  <a:cubicBezTo>
                    <a:pt x="1602901" y="2117562"/>
                    <a:pt x="1609074" y="2119525"/>
                    <a:pt x="1609915" y="2120086"/>
                  </a:cubicBezTo>
                  <a:cubicBezTo>
                    <a:pt x="1612347" y="2121583"/>
                    <a:pt x="1613563" y="2120928"/>
                    <a:pt x="1614685" y="2117748"/>
                  </a:cubicBezTo>
                  <a:cubicBezTo>
                    <a:pt x="1621044" y="2125324"/>
                    <a:pt x="1618987" y="2126820"/>
                    <a:pt x="1611505" y="2132431"/>
                  </a:cubicBezTo>
                  <a:cubicBezTo>
                    <a:pt x="1616462" y="2137108"/>
                    <a:pt x="1616836" y="2142439"/>
                    <a:pt x="1620764" y="2147957"/>
                  </a:cubicBezTo>
                  <a:cubicBezTo>
                    <a:pt x="1625066" y="2153849"/>
                    <a:pt x="1622821" y="2159741"/>
                    <a:pt x="1621232" y="2166848"/>
                  </a:cubicBezTo>
                  <a:cubicBezTo>
                    <a:pt x="1620671" y="2169373"/>
                    <a:pt x="1618519" y="2173115"/>
                    <a:pt x="1618426" y="2175453"/>
                  </a:cubicBezTo>
                  <a:cubicBezTo>
                    <a:pt x="1618332" y="2178446"/>
                    <a:pt x="1620016" y="2180596"/>
                    <a:pt x="1619922" y="2183776"/>
                  </a:cubicBezTo>
                  <a:cubicBezTo>
                    <a:pt x="1619735" y="2188452"/>
                    <a:pt x="1616836" y="2194905"/>
                    <a:pt x="1615714" y="2199675"/>
                  </a:cubicBezTo>
                  <a:cubicBezTo>
                    <a:pt x="1614965" y="2203135"/>
                    <a:pt x="1610851" y="2214452"/>
                    <a:pt x="1611692" y="2217257"/>
                  </a:cubicBezTo>
                  <a:cubicBezTo>
                    <a:pt x="1613469" y="2222869"/>
                    <a:pt x="1610289" y="2225768"/>
                    <a:pt x="1608419" y="2231099"/>
                  </a:cubicBezTo>
                  <a:cubicBezTo>
                    <a:pt x="1604398" y="2242228"/>
                    <a:pt x="1602901" y="2256164"/>
                    <a:pt x="1597102" y="2266451"/>
                  </a:cubicBezTo>
                  <a:cubicBezTo>
                    <a:pt x="1595138" y="2271969"/>
                    <a:pt x="1594390" y="2277299"/>
                    <a:pt x="1591584" y="2282537"/>
                  </a:cubicBezTo>
                  <a:cubicBezTo>
                    <a:pt x="1590649" y="2284221"/>
                    <a:pt x="1588966" y="2290299"/>
                    <a:pt x="1587656" y="2290954"/>
                  </a:cubicBezTo>
                  <a:cubicBezTo>
                    <a:pt x="1586067" y="2291702"/>
                    <a:pt x="1579801" y="2288710"/>
                    <a:pt x="1578024" y="2288149"/>
                  </a:cubicBezTo>
                  <a:cubicBezTo>
                    <a:pt x="1580736" y="2291141"/>
                    <a:pt x="1583916" y="2293105"/>
                    <a:pt x="1583916" y="2297127"/>
                  </a:cubicBezTo>
                  <a:cubicBezTo>
                    <a:pt x="1583916" y="2296753"/>
                    <a:pt x="1581671" y="2300587"/>
                    <a:pt x="1581484" y="2301241"/>
                  </a:cubicBezTo>
                  <a:cubicBezTo>
                    <a:pt x="1581203" y="2302832"/>
                    <a:pt x="1581671" y="2303860"/>
                    <a:pt x="1582045" y="2305450"/>
                  </a:cubicBezTo>
                  <a:cubicBezTo>
                    <a:pt x="1583635" y="2312278"/>
                    <a:pt x="1579614" y="2306853"/>
                    <a:pt x="1576714" y="2310594"/>
                  </a:cubicBezTo>
                  <a:cubicBezTo>
                    <a:pt x="1576714" y="2310594"/>
                    <a:pt x="1575779" y="2317047"/>
                    <a:pt x="1575686" y="2317608"/>
                  </a:cubicBezTo>
                  <a:cubicBezTo>
                    <a:pt x="1575218" y="2320695"/>
                    <a:pt x="1574189" y="2323313"/>
                    <a:pt x="1574657" y="2326493"/>
                  </a:cubicBezTo>
                  <a:cubicBezTo>
                    <a:pt x="1575405" y="2330982"/>
                    <a:pt x="1575686" y="2331356"/>
                    <a:pt x="1571103" y="2331263"/>
                  </a:cubicBezTo>
                  <a:cubicBezTo>
                    <a:pt x="1566520" y="2331169"/>
                    <a:pt x="1572318" y="2337622"/>
                    <a:pt x="1572412" y="2338183"/>
                  </a:cubicBezTo>
                  <a:cubicBezTo>
                    <a:pt x="1572599" y="2341737"/>
                    <a:pt x="1570635" y="2343234"/>
                    <a:pt x="1570261" y="2346601"/>
                  </a:cubicBezTo>
                  <a:cubicBezTo>
                    <a:pt x="1569513" y="2353054"/>
                    <a:pt x="1570261" y="2363528"/>
                    <a:pt x="1567923" y="2369327"/>
                  </a:cubicBezTo>
                  <a:cubicBezTo>
                    <a:pt x="1566520" y="2372694"/>
                    <a:pt x="1566895" y="2375780"/>
                    <a:pt x="1565772" y="2379240"/>
                  </a:cubicBezTo>
                  <a:cubicBezTo>
                    <a:pt x="1564743" y="2382327"/>
                    <a:pt x="1561189" y="2382327"/>
                    <a:pt x="1559132" y="2384197"/>
                  </a:cubicBezTo>
                  <a:cubicBezTo>
                    <a:pt x="1555391" y="2387658"/>
                    <a:pt x="1558477" y="2385694"/>
                    <a:pt x="1556326" y="2389154"/>
                  </a:cubicBezTo>
                  <a:cubicBezTo>
                    <a:pt x="1554737" y="2391679"/>
                    <a:pt x="1552866" y="2393550"/>
                    <a:pt x="1550622" y="2395513"/>
                  </a:cubicBezTo>
                  <a:cubicBezTo>
                    <a:pt x="1548938" y="2396916"/>
                    <a:pt x="1543607" y="2398693"/>
                    <a:pt x="1543700" y="2400470"/>
                  </a:cubicBezTo>
                  <a:cubicBezTo>
                    <a:pt x="1543981" y="2404024"/>
                    <a:pt x="1542578" y="2405053"/>
                    <a:pt x="1539211" y="2406830"/>
                  </a:cubicBezTo>
                  <a:cubicBezTo>
                    <a:pt x="1533039" y="2409729"/>
                    <a:pt x="1526773" y="2412628"/>
                    <a:pt x="1520507" y="2415434"/>
                  </a:cubicBezTo>
                  <a:cubicBezTo>
                    <a:pt x="1518823" y="2416276"/>
                    <a:pt x="1516018" y="2426563"/>
                    <a:pt x="1514895" y="2428808"/>
                  </a:cubicBezTo>
                  <a:cubicBezTo>
                    <a:pt x="1510219" y="2439189"/>
                    <a:pt x="1505730" y="2450131"/>
                    <a:pt x="1502176" y="2460886"/>
                  </a:cubicBezTo>
                  <a:cubicBezTo>
                    <a:pt x="1500119" y="2467059"/>
                    <a:pt x="1496565" y="2472203"/>
                    <a:pt x="1495536" y="2477627"/>
                  </a:cubicBezTo>
                  <a:cubicBezTo>
                    <a:pt x="1494507" y="2483239"/>
                    <a:pt x="1495349" y="2489505"/>
                    <a:pt x="1494694" y="2495210"/>
                  </a:cubicBezTo>
                  <a:cubicBezTo>
                    <a:pt x="1493572" y="2506152"/>
                    <a:pt x="1490392" y="2518777"/>
                    <a:pt x="1486370" y="2529159"/>
                  </a:cubicBezTo>
                  <a:cubicBezTo>
                    <a:pt x="1482256" y="2539634"/>
                    <a:pt x="1472716" y="2547303"/>
                    <a:pt x="1469911" y="2557870"/>
                  </a:cubicBezTo>
                  <a:cubicBezTo>
                    <a:pt x="1466731" y="2569654"/>
                    <a:pt x="1468414" y="2582841"/>
                    <a:pt x="1468320" y="2595093"/>
                  </a:cubicBezTo>
                  <a:cubicBezTo>
                    <a:pt x="1468320" y="2606877"/>
                    <a:pt x="1462709" y="2620625"/>
                    <a:pt x="1464766" y="2632035"/>
                  </a:cubicBezTo>
                  <a:cubicBezTo>
                    <a:pt x="1465327" y="2634841"/>
                    <a:pt x="1471033" y="2648775"/>
                    <a:pt x="1466357" y="2648682"/>
                  </a:cubicBezTo>
                  <a:cubicBezTo>
                    <a:pt x="1461213" y="2648495"/>
                    <a:pt x="1457846" y="2656351"/>
                    <a:pt x="1456162" y="2659998"/>
                  </a:cubicBezTo>
                  <a:cubicBezTo>
                    <a:pt x="1451019" y="2670847"/>
                    <a:pt x="1447558" y="2682631"/>
                    <a:pt x="1443350" y="2693854"/>
                  </a:cubicBezTo>
                  <a:cubicBezTo>
                    <a:pt x="1441292" y="2699465"/>
                    <a:pt x="1439608" y="2706199"/>
                    <a:pt x="1436242" y="2711156"/>
                  </a:cubicBezTo>
                  <a:cubicBezTo>
                    <a:pt x="1431846" y="2717702"/>
                    <a:pt x="1428292" y="2716860"/>
                    <a:pt x="1428666" y="2725371"/>
                  </a:cubicBezTo>
                  <a:cubicBezTo>
                    <a:pt x="1427731" y="2730515"/>
                    <a:pt x="1421185" y="2733975"/>
                    <a:pt x="1420810" y="2737997"/>
                  </a:cubicBezTo>
                  <a:cubicBezTo>
                    <a:pt x="1420437" y="2743234"/>
                    <a:pt x="1422494" y="2749874"/>
                    <a:pt x="1423055" y="2755299"/>
                  </a:cubicBezTo>
                  <a:cubicBezTo>
                    <a:pt x="1423429" y="2758572"/>
                    <a:pt x="1423616" y="2761752"/>
                    <a:pt x="1423616" y="2765119"/>
                  </a:cubicBezTo>
                  <a:cubicBezTo>
                    <a:pt x="1423616" y="2765774"/>
                    <a:pt x="1419501" y="2768953"/>
                    <a:pt x="1418660" y="2770543"/>
                  </a:cubicBezTo>
                  <a:cubicBezTo>
                    <a:pt x="1415667" y="2776155"/>
                    <a:pt x="1419314" y="2780644"/>
                    <a:pt x="1417818" y="2785788"/>
                  </a:cubicBezTo>
                  <a:cubicBezTo>
                    <a:pt x="1417070" y="2787564"/>
                    <a:pt x="1416415" y="2789435"/>
                    <a:pt x="1415760" y="2791305"/>
                  </a:cubicBezTo>
                  <a:lnTo>
                    <a:pt x="1407530" y="2814219"/>
                  </a:lnTo>
                  <a:lnTo>
                    <a:pt x="1422120" y="2818895"/>
                  </a:lnTo>
                  <a:lnTo>
                    <a:pt x="1423616" y="2820952"/>
                  </a:lnTo>
                  <a:lnTo>
                    <a:pt x="1440918" y="2817118"/>
                  </a:lnTo>
                  <a:lnTo>
                    <a:pt x="1454479" y="2803089"/>
                  </a:lnTo>
                  <a:lnTo>
                    <a:pt x="1464392" y="2803557"/>
                  </a:lnTo>
                  <a:lnTo>
                    <a:pt x="1480946" y="2808981"/>
                  </a:lnTo>
                  <a:lnTo>
                    <a:pt x="1490018" y="2810758"/>
                  </a:lnTo>
                  <a:lnTo>
                    <a:pt x="1510780" y="2830118"/>
                  </a:lnTo>
                  <a:lnTo>
                    <a:pt x="1525744" y="2827686"/>
                  </a:lnTo>
                  <a:lnTo>
                    <a:pt x="1534629" y="2823290"/>
                  </a:lnTo>
                  <a:lnTo>
                    <a:pt x="1544729" y="2818895"/>
                  </a:lnTo>
                  <a:lnTo>
                    <a:pt x="1554175" y="2813658"/>
                  </a:lnTo>
                  <a:lnTo>
                    <a:pt x="1563153" y="2809916"/>
                  </a:lnTo>
                  <a:lnTo>
                    <a:pt x="1579240" y="2802154"/>
                  </a:lnTo>
                  <a:lnTo>
                    <a:pt x="1593642" y="2787378"/>
                  </a:lnTo>
                  <a:lnTo>
                    <a:pt x="1593642" y="2779615"/>
                  </a:lnTo>
                  <a:lnTo>
                    <a:pt x="1590275" y="2760255"/>
                  </a:lnTo>
                  <a:lnTo>
                    <a:pt x="1587002" y="2748659"/>
                  </a:lnTo>
                  <a:lnTo>
                    <a:pt x="1579801" y="2729112"/>
                  </a:lnTo>
                  <a:lnTo>
                    <a:pt x="1570822" y="2700868"/>
                  </a:lnTo>
                  <a:lnTo>
                    <a:pt x="1598506" y="2650365"/>
                  </a:lnTo>
                  <a:lnTo>
                    <a:pt x="1679029" y="2629136"/>
                  </a:lnTo>
                  <a:lnTo>
                    <a:pt x="1681274" y="2623618"/>
                  </a:lnTo>
                  <a:lnTo>
                    <a:pt x="1683238" y="2614078"/>
                  </a:lnTo>
                  <a:lnTo>
                    <a:pt x="1686698" y="2603230"/>
                  </a:lnTo>
                  <a:lnTo>
                    <a:pt x="1692777" y="2595093"/>
                  </a:lnTo>
                  <a:lnTo>
                    <a:pt x="1697547" y="2587330"/>
                  </a:lnTo>
                  <a:lnTo>
                    <a:pt x="1706432" y="2581158"/>
                  </a:lnTo>
                  <a:lnTo>
                    <a:pt x="1716251" y="2580971"/>
                  </a:lnTo>
                  <a:lnTo>
                    <a:pt x="1737762" y="2574144"/>
                  </a:lnTo>
                  <a:lnTo>
                    <a:pt x="1744402" y="2570215"/>
                  </a:lnTo>
                  <a:lnTo>
                    <a:pt x="1757589" y="2565446"/>
                  </a:lnTo>
                  <a:lnTo>
                    <a:pt x="1775826" y="2561144"/>
                  </a:lnTo>
                  <a:lnTo>
                    <a:pt x="1780877" y="2557496"/>
                  </a:lnTo>
                  <a:lnTo>
                    <a:pt x="1786114" y="2549453"/>
                  </a:lnTo>
                  <a:lnTo>
                    <a:pt x="1790322" y="2544216"/>
                  </a:lnTo>
                  <a:lnTo>
                    <a:pt x="1795746" y="2536641"/>
                  </a:lnTo>
                  <a:lnTo>
                    <a:pt x="1802948" y="2537015"/>
                  </a:lnTo>
                  <a:lnTo>
                    <a:pt x="1813423" y="2544965"/>
                  </a:lnTo>
                  <a:lnTo>
                    <a:pt x="1824458" y="2553475"/>
                  </a:lnTo>
                  <a:lnTo>
                    <a:pt x="1831099" y="2561518"/>
                  </a:lnTo>
                  <a:lnTo>
                    <a:pt x="1836336" y="2568252"/>
                  </a:lnTo>
                  <a:lnTo>
                    <a:pt x="1842883" y="2575640"/>
                  </a:lnTo>
                  <a:lnTo>
                    <a:pt x="1848681" y="2585553"/>
                  </a:lnTo>
                  <a:lnTo>
                    <a:pt x="1854853" y="2590978"/>
                  </a:lnTo>
                  <a:lnTo>
                    <a:pt x="1861026" y="2592755"/>
                  </a:lnTo>
                  <a:lnTo>
                    <a:pt x="1870004" y="2592755"/>
                  </a:lnTo>
                  <a:lnTo>
                    <a:pt x="1878141" y="2586957"/>
                  </a:lnTo>
                  <a:lnTo>
                    <a:pt x="1896472" y="2543655"/>
                  </a:lnTo>
                  <a:lnTo>
                    <a:pt x="1902831" y="2543655"/>
                  </a:lnTo>
                  <a:lnTo>
                    <a:pt x="1942953" y="2542813"/>
                  </a:lnTo>
                  <a:lnTo>
                    <a:pt x="1946226" y="2536641"/>
                  </a:lnTo>
                  <a:lnTo>
                    <a:pt x="1943795" y="2542813"/>
                  </a:lnTo>
                  <a:lnTo>
                    <a:pt x="1947910" y="2548892"/>
                  </a:lnTo>
                  <a:lnTo>
                    <a:pt x="1951744" y="2554878"/>
                  </a:lnTo>
                  <a:lnTo>
                    <a:pt x="1960161" y="2566381"/>
                  </a:lnTo>
                  <a:lnTo>
                    <a:pt x="1969701" y="2574237"/>
                  </a:lnTo>
                  <a:lnTo>
                    <a:pt x="1974190" y="2578072"/>
                  </a:lnTo>
                  <a:lnTo>
                    <a:pt x="1982420" y="2575827"/>
                  </a:lnTo>
                  <a:lnTo>
                    <a:pt x="1985225" y="2566288"/>
                  </a:lnTo>
                  <a:lnTo>
                    <a:pt x="1990089" y="2557684"/>
                  </a:lnTo>
                  <a:lnTo>
                    <a:pt x="1996916" y="2547864"/>
                  </a:lnTo>
                  <a:lnTo>
                    <a:pt x="2002153" y="2537857"/>
                  </a:lnTo>
                  <a:lnTo>
                    <a:pt x="2009822" y="2529627"/>
                  </a:lnTo>
                  <a:lnTo>
                    <a:pt x="2016743" y="2527850"/>
                  </a:lnTo>
                  <a:lnTo>
                    <a:pt x="2024412" y="2528223"/>
                  </a:lnTo>
                  <a:lnTo>
                    <a:pt x="2033951" y="2528878"/>
                  </a:lnTo>
                  <a:lnTo>
                    <a:pt x="2041059" y="2529627"/>
                  </a:lnTo>
                  <a:lnTo>
                    <a:pt x="2050505" y="2527475"/>
                  </a:lnTo>
                  <a:lnTo>
                    <a:pt x="2056210" y="2523080"/>
                  </a:lnTo>
                  <a:lnTo>
                    <a:pt x="2058361" y="2514008"/>
                  </a:lnTo>
                  <a:lnTo>
                    <a:pt x="2058174" y="2504562"/>
                  </a:lnTo>
                  <a:lnTo>
                    <a:pt x="2057519" y="2495023"/>
                  </a:lnTo>
                  <a:lnTo>
                    <a:pt x="2056397" y="2483051"/>
                  </a:lnTo>
                  <a:lnTo>
                    <a:pt x="2055929" y="2474541"/>
                  </a:lnTo>
                  <a:lnTo>
                    <a:pt x="2055462" y="2468649"/>
                  </a:lnTo>
                  <a:lnTo>
                    <a:pt x="2161611" y="2441527"/>
                  </a:lnTo>
                  <a:lnTo>
                    <a:pt x="2202949" y="2494742"/>
                  </a:lnTo>
                  <a:lnTo>
                    <a:pt x="2211833" y="2489879"/>
                  </a:lnTo>
                  <a:lnTo>
                    <a:pt x="2225300" y="2484642"/>
                  </a:lnTo>
                  <a:lnTo>
                    <a:pt x="2285904" y="2451441"/>
                  </a:lnTo>
                  <a:lnTo>
                    <a:pt x="2331824" y="2420765"/>
                  </a:lnTo>
                  <a:lnTo>
                    <a:pt x="2340241" y="2416650"/>
                  </a:lnTo>
                  <a:lnTo>
                    <a:pt x="2344263" y="2409823"/>
                  </a:lnTo>
                  <a:lnTo>
                    <a:pt x="2360068" y="2397290"/>
                  </a:lnTo>
                  <a:lnTo>
                    <a:pt x="2397384" y="2374284"/>
                  </a:lnTo>
                  <a:lnTo>
                    <a:pt x="2472951" y="2374284"/>
                  </a:lnTo>
                  <a:lnTo>
                    <a:pt x="2512792" y="2352679"/>
                  </a:lnTo>
                  <a:lnTo>
                    <a:pt x="2528878" y="2321723"/>
                  </a:lnTo>
                  <a:lnTo>
                    <a:pt x="2558431" y="2272904"/>
                  </a:lnTo>
                  <a:lnTo>
                    <a:pt x="2550295" y="2267667"/>
                  </a:lnTo>
                  <a:lnTo>
                    <a:pt x="2544123" y="2261588"/>
                  </a:lnTo>
                  <a:lnTo>
                    <a:pt x="2538511" y="2258408"/>
                  </a:lnTo>
                  <a:lnTo>
                    <a:pt x="2539259" y="2252890"/>
                  </a:lnTo>
                  <a:lnTo>
                    <a:pt x="2539259" y="2252610"/>
                  </a:lnTo>
                  <a:lnTo>
                    <a:pt x="2539820" y="2248307"/>
                  </a:lnTo>
                  <a:lnTo>
                    <a:pt x="2538979" y="2244192"/>
                  </a:lnTo>
                  <a:lnTo>
                    <a:pt x="2538043" y="2239236"/>
                  </a:lnTo>
                  <a:lnTo>
                    <a:pt x="2530468" y="2241013"/>
                  </a:lnTo>
                  <a:lnTo>
                    <a:pt x="2527101" y="2241761"/>
                  </a:lnTo>
                  <a:lnTo>
                    <a:pt x="2526446" y="2238768"/>
                  </a:lnTo>
                  <a:lnTo>
                    <a:pt x="2524108" y="2228761"/>
                  </a:lnTo>
                  <a:lnTo>
                    <a:pt x="2521303" y="2217445"/>
                  </a:lnTo>
                  <a:lnTo>
                    <a:pt x="2522331" y="2210618"/>
                  </a:lnTo>
                  <a:lnTo>
                    <a:pt x="2523080" y="2204912"/>
                  </a:lnTo>
                  <a:lnTo>
                    <a:pt x="2523360" y="2196121"/>
                  </a:lnTo>
                  <a:lnTo>
                    <a:pt x="2523547" y="2189761"/>
                  </a:lnTo>
                  <a:lnTo>
                    <a:pt x="2521209" y="2180970"/>
                  </a:lnTo>
                  <a:lnTo>
                    <a:pt x="2519713" y="2175639"/>
                  </a:lnTo>
                  <a:lnTo>
                    <a:pt x="2519245" y="2175453"/>
                  </a:lnTo>
                  <a:lnTo>
                    <a:pt x="2506432" y="2169561"/>
                  </a:lnTo>
                  <a:lnTo>
                    <a:pt x="2502785" y="2167877"/>
                  </a:lnTo>
                  <a:lnTo>
                    <a:pt x="2502037" y="2168532"/>
                  </a:lnTo>
                  <a:lnTo>
                    <a:pt x="2495958" y="2164697"/>
                  </a:lnTo>
                  <a:lnTo>
                    <a:pt x="2495771" y="2164510"/>
                  </a:lnTo>
                  <a:lnTo>
                    <a:pt x="2497361" y="2144403"/>
                  </a:lnTo>
                  <a:lnTo>
                    <a:pt x="2501476" y="2134302"/>
                  </a:lnTo>
                  <a:lnTo>
                    <a:pt x="2503908" y="2128223"/>
                  </a:lnTo>
                  <a:lnTo>
                    <a:pt x="2510454" y="2111950"/>
                  </a:lnTo>
                  <a:lnTo>
                    <a:pt x="2511389" y="2108022"/>
                  </a:lnTo>
                  <a:lnTo>
                    <a:pt x="2516533" y="2105123"/>
                  </a:lnTo>
                  <a:lnTo>
                    <a:pt x="2518965" y="2103627"/>
                  </a:lnTo>
                  <a:lnTo>
                    <a:pt x="2526353" y="2099418"/>
                  </a:lnTo>
                  <a:lnTo>
                    <a:pt x="2531684" y="2096425"/>
                  </a:lnTo>
                  <a:lnTo>
                    <a:pt x="2535238" y="2094554"/>
                  </a:lnTo>
                  <a:lnTo>
                    <a:pt x="2546741" y="2088195"/>
                  </a:lnTo>
                  <a:lnTo>
                    <a:pt x="2557309" y="2082303"/>
                  </a:lnTo>
                  <a:lnTo>
                    <a:pt x="2561611" y="2079871"/>
                  </a:lnTo>
                  <a:lnTo>
                    <a:pt x="2570590" y="2074728"/>
                  </a:lnTo>
                  <a:lnTo>
                    <a:pt x="2576482" y="2071454"/>
                  </a:lnTo>
                  <a:lnTo>
                    <a:pt x="2576201" y="2068648"/>
                  </a:lnTo>
                  <a:lnTo>
                    <a:pt x="2566100" y="2056771"/>
                  </a:lnTo>
                  <a:lnTo>
                    <a:pt x="2558712" y="2047886"/>
                  </a:lnTo>
                  <a:lnTo>
                    <a:pt x="2559367" y="2046390"/>
                  </a:lnTo>
                  <a:lnTo>
                    <a:pt x="2559367" y="2046016"/>
                  </a:lnTo>
                  <a:lnTo>
                    <a:pt x="2561050" y="2041340"/>
                  </a:lnTo>
                  <a:lnTo>
                    <a:pt x="2561238" y="2039843"/>
                  </a:lnTo>
                  <a:lnTo>
                    <a:pt x="2563295" y="2025254"/>
                  </a:lnTo>
                  <a:lnTo>
                    <a:pt x="2563295" y="2018333"/>
                  </a:lnTo>
                  <a:lnTo>
                    <a:pt x="2563669" y="2017865"/>
                  </a:lnTo>
                  <a:lnTo>
                    <a:pt x="2563669" y="2017585"/>
                  </a:lnTo>
                  <a:lnTo>
                    <a:pt x="2564137" y="2016836"/>
                  </a:lnTo>
                  <a:lnTo>
                    <a:pt x="2577884" y="2019268"/>
                  </a:lnTo>
                  <a:lnTo>
                    <a:pt x="2595841" y="2017771"/>
                  </a:lnTo>
                  <a:lnTo>
                    <a:pt x="2599301" y="2017491"/>
                  </a:lnTo>
                  <a:lnTo>
                    <a:pt x="2602294" y="2017210"/>
                  </a:lnTo>
                  <a:lnTo>
                    <a:pt x="2610430" y="2016463"/>
                  </a:lnTo>
                  <a:lnTo>
                    <a:pt x="2614733" y="2016088"/>
                  </a:lnTo>
                  <a:lnTo>
                    <a:pt x="2616977" y="2015714"/>
                  </a:lnTo>
                  <a:lnTo>
                    <a:pt x="2622869" y="2015247"/>
                  </a:lnTo>
                  <a:lnTo>
                    <a:pt x="2626423" y="2015059"/>
                  </a:lnTo>
                  <a:lnTo>
                    <a:pt x="2628668" y="2014872"/>
                  </a:lnTo>
                  <a:lnTo>
                    <a:pt x="2630445" y="2014872"/>
                  </a:lnTo>
                  <a:lnTo>
                    <a:pt x="2631473" y="2014592"/>
                  </a:lnTo>
                  <a:lnTo>
                    <a:pt x="2631473" y="2018987"/>
                  </a:lnTo>
                  <a:lnTo>
                    <a:pt x="2631380" y="2020764"/>
                  </a:lnTo>
                  <a:lnTo>
                    <a:pt x="2631380" y="2022261"/>
                  </a:lnTo>
                  <a:lnTo>
                    <a:pt x="2631380" y="2023290"/>
                  </a:lnTo>
                  <a:lnTo>
                    <a:pt x="2631661" y="2024318"/>
                  </a:lnTo>
                  <a:lnTo>
                    <a:pt x="2631661" y="2024786"/>
                  </a:lnTo>
                  <a:lnTo>
                    <a:pt x="2636524" y="2027778"/>
                  </a:lnTo>
                  <a:lnTo>
                    <a:pt x="2644848" y="2032829"/>
                  </a:lnTo>
                  <a:lnTo>
                    <a:pt x="2649617" y="2035822"/>
                  </a:lnTo>
                  <a:lnTo>
                    <a:pt x="2655041" y="2018146"/>
                  </a:lnTo>
                  <a:lnTo>
                    <a:pt x="2657567" y="2018146"/>
                  </a:lnTo>
                  <a:lnTo>
                    <a:pt x="2659905" y="2018239"/>
                  </a:lnTo>
                  <a:lnTo>
                    <a:pt x="2669070" y="2018520"/>
                  </a:lnTo>
                  <a:lnTo>
                    <a:pt x="2671502" y="2018052"/>
                  </a:lnTo>
                  <a:lnTo>
                    <a:pt x="2674214" y="2018052"/>
                  </a:lnTo>
                  <a:lnTo>
                    <a:pt x="2674307" y="2025721"/>
                  </a:lnTo>
                  <a:lnTo>
                    <a:pt x="2672905" y="2033951"/>
                  </a:lnTo>
                  <a:lnTo>
                    <a:pt x="2677768" y="2034980"/>
                  </a:lnTo>
                  <a:lnTo>
                    <a:pt x="2680293" y="2033484"/>
                  </a:lnTo>
                  <a:lnTo>
                    <a:pt x="2683753" y="2007952"/>
                  </a:lnTo>
                  <a:lnTo>
                    <a:pt x="2684688" y="1999628"/>
                  </a:lnTo>
                  <a:lnTo>
                    <a:pt x="2689926" y="1985693"/>
                  </a:lnTo>
                  <a:lnTo>
                    <a:pt x="2679638" y="1973535"/>
                  </a:lnTo>
                  <a:lnTo>
                    <a:pt x="2677394" y="1972319"/>
                  </a:lnTo>
                  <a:lnTo>
                    <a:pt x="2674868" y="1971197"/>
                  </a:lnTo>
                  <a:lnTo>
                    <a:pt x="2671502" y="1980456"/>
                  </a:lnTo>
                  <a:lnTo>
                    <a:pt x="2668415" y="1980269"/>
                  </a:lnTo>
                  <a:lnTo>
                    <a:pt x="2662710" y="1979801"/>
                  </a:lnTo>
                  <a:lnTo>
                    <a:pt x="2654200" y="1968391"/>
                  </a:lnTo>
                  <a:lnTo>
                    <a:pt x="2653358" y="1959413"/>
                  </a:lnTo>
                  <a:lnTo>
                    <a:pt x="2649243" y="1956327"/>
                  </a:lnTo>
                  <a:lnTo>
                    <a:pt x="2640919" y="1950715"/>
                  </a:lnTo>
                  <a:lnTo>
                    <a:pt x="2639891" y="1947255"/>
                  </a:lnTo>
                  <a:lnTo>
                    <a:pt x="2641761" y="1942391"/>
                  </a:lnTo>
                  <a:lnTo>
                    <a:pt x="2641761" y="1936593"/>
                  </a:lnTo>
                  <a:lnTo>
                    <a:pt x="2641761" y="1927054"/>
                  </a:lnTo>
                  <a:lnTo>
                    <a:pt x="2643257" y="1920226"/>
                  </a:lnTo>
                  <a:lnTo>
                    <a:pt x="2652236" y="1922191"/>
                  </a:lnTo>
                  <a:lnTo>
                    <a:pt x="2662617" y="1924435"/>
                  </a:lnTo>
                  <a:lnTo>
                    <a:pt x="2665890" y="1917327"/>
                  </a:lnTo>
                  <a:lnTo>
                    <a:pt x="2668415" y="1911716"/>
                  </a:lnTo>
                  <a:lnTo>
                    <a:pt x="2669631" y="1909191"/>
                  </a:lnTo>
                  <a:lnTo>
                    <a:pt x="2670660" y="1906853"/>
                  </a:lnTo>
                  <a:lnTo>
                    <a:pt x="2674120" y="1899184"/>
                  </a:lnTo>
                  <a:lnTo>
                    <a:pt x="2669444" y="1900399"/>
                  </a:lnTo>
                  <a:lnTo>
                    <a:pt x="2665329" y="1901522"/>
                  </a:lnTo>
                  <a:lnTo>
                    <a:pt x="2660466" y="1891515"/>
                  </a:lnTo>
                  <a:lnTo>
                    <a:pt x="2657099" y="1884781"/>
                  </a:lnTo>
                  <a:lnTo>
                    <a:pt x="2661027" y="1872810"/>
                  </a:lnTo>
                  <a:lnTo>
                    <a:pt x="2662523" y="1867853"/>
                  </a:lnTo>
                  <a:lnTo>
                    <a:pt x="2657941" y="1861587"/>
                  </a:lnTo>
                  <a:lnTo>
                    <a:pt x="2666264" y="1853638"/>
                  </a:lnTo>
                  <a:lnTo>
                    <a:pt x="2671408" y="1848214"/>
                  </a:lnTo>
                  <a:lnTo>
                    <a:pt x="2676552" y="1856163"/>
                  </a:lnTo>
                  <a:lnTo>
                    <a:pt x="2681696" y="1864580"/>
                  </a:lnTo>
                  <a:lnTo>
                    <a:pt x="2683005" y="1866076"/>
                  </a:lnTo>
                  <a:lnTo>
                    <a:pt x="2686933" y="1870379"/>
                  </a:lnTo>
                  <a:lnTo>
                    <a:pt x="2687494" y="1878047"/>
                  </a:lnTo>
                  <a:lnTo>
                    <a:pt x="2692825" y="1891608"/>
                  </a:lnTo>
                  <a:lnTo>
                    <a:pt x="2693479" y="1893666"/>
                  </a:lnTo>
                  <a:lnTo>
                    <a:pt x="2696660" y="1901990"/>
                  </a:lnTo>
                  <a:lnTo>
                    <a:pt x="2692638" y="1909284"/>
                  </a:lnTo>
                  <a:lnTo>
                    <a:pt x="2693573" y="1915176"/>
                  </a:lnTo>
                  <a:lnTo>
                    <a:pt x="2689271" y="1922939"/>
                  </a:lnTo>
                  <a:lnTo>
                    <a:pt x="2687681" y="1928363"/>
                  </a:lnTo>
                  <a:lnTo>
                    <a:pt x="2687962" y="1928737"/>
                  </a:lnTo>
                  <a:lnTo>
                    <a:pt x="2696005" y="1931169"/>
                  </a:lnTo>
                  <a:lnTo>
                    <a:pt x="2698998" y="1927241"/>
                  </a:lnTo>
                  <a:lnTo>
                    <a:pt x="2706106" y="1928083"/>
                  </a:lnTo>
                  <a:lnTo>
                    <a:pt x="2705731" y="1923687"/>
                  </a:lnTo>
                  <a:lnTo>
                    <a:pt x="2704609" y="1915550"/>
                  </a:lnTo>
                  <a:lnTo>
                    <a:pt x="2711623" y="1914054"/>
                  </a:lnTo>
                  <a:lnTo>
                    <a:pt x="2718357" y="1907320"/>
                  </a:lnTo>
                  <a:lnTo>
                    <a:pt x="2716393" y="1901896"/>
                  </a:lnTo>
                  <a:lnTo>
                    <a:pt x="2719573" y="1893666"/>
                  </a:lnTo>
                  <a:lnTo>
                    <a:pt x="2717890" y="1887868"/>
                  </a:lnTo>
                  <a:lnTo>
                    <a:pt x="2715551" y="1887306"/>
                  </a:lnTo>
                  <a:lnTo>
                    <a:pt x="2713681" y="1888429"/>
                  </a:lnTo>
                  <a:lnTo>
                    <a:pt x="2711343" y="1891328"/>
                  </a:lnTo>
                  <a:lnTo>
                    <a:pt x="2708911" y="1892263"/>
                  </a:lnTo>
                  <a:lnTo>
                    <a:pt x="2707228" y="1891421"/>
                  </a:lnTo>
                  <a:lnTo>
                    <a:pt x="2703393" y="1882630"/>
                  </a:lnTo>
                  <a:lnTo>
                    <a:pt x="2700120" y="1877486"/>
                  </a:lnTo>
                  <a:lnTo>
                    <a:pt x="2698810" y="1872156"/>
                  </a:lnTo>
                  <a:lnTo>
                    <a:pt x="2700026" y="1864673"/>
                  </a:lnTo>
                  <a:lnTo>
                    <a:pt x="2700026" y="1863926"/>
                  </a:lnTo>
                  <a:lnTo>
                    <a:pt x="2702271" y="1860278"/>
                  </a:lnTo>
                  <a:lnTo>
                    <a:pt x="2710221" y="1846249"/>
                  </a:lnTo>
                  <a:lnTo>
                    <a:pt x="2724343" y="1844472"/>
                  </a:lnTo>
                  <a:lnTo>
                    <a:pt x="2728458" y="1843724"/>
                  </a:lnTo>
                  <a:lnTo>
                    <a:pt x="2732947" y="1843724"/>
                  </a:lnTo>
                  <a:lnTo>
                    <a:pt x="2733414" y="1841480"/>
                  </a:lnTo>
                  <a:lnTo>
                    <a:pt x="2733414" y="1839609"/>
                  </a:lnTo>
                  <a:lnTo>
                    <a:pt x="2736875" y="1824833"/>
                  </a:lnTo>
                  <a:lnTo>
                    <a:pt x="2738839" y="1814265"/>
                  </a:lnTo>
                  <a:lnTo>
                    <a:pt x="2738464" y="1813796"/>
                  </a:lnTo>
                  <a:lnTo>
                    <a:pt x="2715645" y="1815667"/>
                  </a:lnTo>
                  <a:lnTo>
                    <a:pt x="2715177" y="1813423"/>
                  </a:lnTo>
                  <a:lnTo>
                    <a:pt x="2714242" y="1812019"/>
                  </a:lnTo>
                  <a:lnTo>
                    <a:pt x="2714429" y="1811365"/>
                  </a:lnTo>
                  <a:lnTo>
                    <a:pt x="2714242" y="1809869"/>
                  </a:lnTo>
                  <a:lnTo>
                    <a:pt x="2715645" y="1801639"/>
                  </a:lnTo>
                  <a:lnTo>
                    <a:pt x="2716113" y="1800984"/>
                  </a:lnTo>
                  <a:lnTo>
                    <a:pt x="2716954" y="1799955"/>
                  </a:lnTo>
                  <a:lnTo>
                    <a:pt x="2718170" y="1797991"/>
                  </a:lnTo>
                  <a:lnTo>
                    <a:pt x="2718918" y="1797150"/>
                  </a:lnTo>
                  <a:lnTo>
                    <a:pt x="2719479" y="1796495"/>
                  </a:lnTo>
                  <a:lnTo>
                    <a:pt x="2720508" y="1796214"/>
                  </a:lnTo>
                  <a:lnTo>
                    <a:pt x="2721444" y="1796214"/>
                  </a:lnTo>
                  <a:lnTo>
                    <a:pt x="2722566" y="1796214"/>
                  </a:lnTo>
                  <a:lnTo>
                    <a:pt x="2723127" y="1795934"/>
                  </a:lnTo>
                  <a:lnTo>
                    <a:pt x="2723594" y="1795466"/>
                  </a:lnTo>
                  <a:lnTo>
                    <a:pt x="2724062" y="1793876"/>
                  </a:lnTo>
                  <a:lnTo>
                    <a:pt x="2724062" y="1792661"/>
                  </a:lnTo>
                  <a:lnTo>
                    <a:pt x="2723968" y="1791912"/>
                  </a:lnTo>
                  <a:lnTo>
                    <a:pt x="2724249" y="1791445"/>
                  </a:lnTo>
                  <a:lnTo>
                    <a:pt x="2724623" y="1790884"/>
                  </a:lnTo>
                  <a:lnTo>
                    <a:pt x="2725091" y="1789574"/>
                  </a:lnTo>
                  <a:lnTo>
                    <a:pt x="2725091" y="1788077"/>
                  </a:lnTo>
                  <a:lnTo>
                    <a:pt x="2736220" y="1781344"/>
                  </a:lnTo>
                  <a:lnTo>
                    <a:pt x="2746788" y="1776948"/>
                  </a:lnTo>
                  <a:lnTo>
                    <a:pt x="2762781" y="1782185"/>
                  </a:lnTo>
                  <a:lnTo>
                    <a:pt x="2772040" y="1780877"/>
                  </a:lnTo>
                  <a:lnTo>
                    <a:pt x="2774004" y="1780596"/>
                  </a:lnTo>
                  <a:lnTo>
                    <a:pt x="2777090" y="1781438"/>
                  </a:lnTo>
                  <a:lnTo>
                    <a:pt x="2787845" y="1784243"/>
                  </a:lnTo>
                  <a:lnTo>
                    <a:pt x="2792801" y="1785553"/>
                  </a:lnTo>
                  <a:lnTo>
                    <a:pt x="2804960" y="1779473"/>
                  </a:lnTo>
                  <a:lnTo>
                    <a:pt x="2811320" y="1776481"/>
                  </a:lnTo>
                  <a:lnTo>
                    <a:pt x="2812348" y="1768999"/>
                  </a:lnTo>
                  <a:lnTo>
                    <a:pt x="2809168" y="1761611"/>
                  </a:lnTo>
                  <a:lnTo>
                    <a:pt x="2811132" y="1761050"/>
                  </a:lnTo>
                  <a:lnTo>
                    <a:pt x="2811132" y="1759927"/>
                  </a:lnTo>
                  <a:lnTo>
                    <a:pt x="2814686" y="1758337"/>
                  </a:lnTo>
                  <a:lnTo>
                    <a:pt x="2828247" y="1746647"/>
                  </a:lnTo>
                  <a:lnTo>
                    <a:pt x="2837506" y="1751697"/>
                  </a:lnTo>
                  <a:lnTo>
                    <a:pt x="2844427" y="1755344"/>
                  </a:lnTo>
                  <a:lnTo>
                    <a:pt x="2843959" y="1762827"/>
                  </a:lnTo>
                  <a:lnTo>
                    <a:pt x="2845081" y="1768157"/>
                  </a:lnTo>
                  <a:lnTo>
                    <a:pt x="2847232" y="1778632"/>
                  </a:lnTo>
                  <a:lnTo>
                    <a:pt x="2849945" y="1784711"/>
                  </a:lnTo>
                  <a:lnTo>
                    <a:pt x="2850880" y="1785178"/>
                  </a:lnTo>
                  <a:lnTo>
                    <a:pt x="2860232" y="1789293"/>
                  </a:lnTo>
                  <a:lnTo>
                    <a:pt x="2862009" y="1783962"/>
                  </a:lnTo>
                  <a:lnTo>
                    <a:pt x="2862009" y="1782654"/>
                  </a:lnTo>
                  <a:lnTo>
                    <a:pt x="2861542" y="1780596"/>
                  </a:lnTo>
                  <a:lnTo>
                    <a:pt x="2856024" y="1770121"/>
                  </a:lnTo>
                  <a:lnTo>
                    <a:pt x="2860887" y="1763013"/>
                  </a:lnTo>
                  <a:lnTo>
                    <a:pt x="2865563" y="1765632"/>
                  </a:lnTo>
                  <a:lnTo>
                    <a:pt x="2872110" y="1765258"/>
                  </a:lnTo>
                  <a:lnTo>
                    <a:pt x="2874728" y="1765258"/>
                  </a:lnTo>
                  <a:lnTo>
                    <a:pt x="2879031" y="1764416"/>
                  </a:lnTo>
                  <a:lnTo>
                    <a:pt x="2883613" y="1751884"/>
                  </a:lnTo>
                  <a:lnTo>
                    <a:pt x="2881556" y="1749452"/>
                  </a:lnTo>
                  <a:lnTo>
                    <a:pt x="2879498" y="1738885"/>
                  </a:lnTo>
                  <a:lnTo>
                    <a:pt x="2877066" y="1727194"/>
                  </a:lnTo>
                  <a:lnTo>
                    <a:pt x="2874728" y="1716532"/>
                  </a:lnTo>
                  <a:lnTo>
                    <a:pt x="2874728" y="1701943"/>
                  </a:lnTo>
                  <a:lnTo>
                    <a:pt x="2879124" y="1676317"/>
                  </a:lnTo>
                  <a:lnTo>
                    <a:pt x="2882304" y="1666310"/>
                  </a:lnTo>
                  <a:lnTo>
                    <a:pt x="2875477" y="1658921"/>
                  </a:lnTo>
                  <a:lnTo>
                    <a:pt x="2870239" y="1654152"/>
                  </a:lnTo>
                  <a:lnTo>
                    <a:pt x="2870239" y="1644706"/>
                  </a:lnTo>
                  <a:lnTo>
                    <a:pt x="2866031" y="1638908"/>
                  </a:lnTo>
                  <a:lnTo>
                    <a:pt x="2861354" y="1636289"/>
                  </a:lnTo>
                  <a:lnTo>
                    <a:pt x="2857053" y="1632641"/>
                  </a:lnTo>
                  <a:lnTo>
                    <a:pt x="2856678" y="1629648"/>
                  </a:lnTo>
                  <a:lnTo>
                    <a:pt x="2860887" y="1617397"/>
                  </a:lnTo>
                  <a:lnTo>
                    <a:pt x="2869397" y="1613469"/>
                  </a:lnTo>
                  <a:lnTo>
                    <a:pt x="2880246" y="1608699"/>
                  </a:lnTo>
                  <a:lnTo>
                    <a:pt x="2882584" y="1602246"/>
                  </a:lnTo>
                  <a:lnTo>
                    <a:pt x="2882397" y="1601872"/>
                  </a:lnTo>
                  <a:lnTo>
                    <a:pt x="2893246" y="1598506"/>
                  </a:lnTo>
                  <a:lnTo>
                    <a:pt x="2898951" y="1599441"/>
                  </a:lnTo>
                  <a:lnTo>
                    <a:pt x="2902785" y="1599441"/>
                  </a:lnTo>
                  <a:lnTo>
                    <a:pt x="2906339" y="1595980"/>
                  </a:lnTo>
                  <a:lnTo>
                    <a:pt x="2898390" y="1589153"/>
                  </a:lnTo>
                  <a:lnTo>
                    <a:pt x="2894836" y="1558571"/>
                  </a:lnTo>
                  <a:lnTo>
                    <a:pt x="2894181" y="1538370"/>
                  </a:lnTo>
                  <a:lnTo>
                    <a:pt x="2894181" y="1537528"/>
                  </a:lnTo>
                  <a:lnTo>
                    <a:pt x="2889786" y="1526679"/>
                  </a:lnTo>
                  <a:lnTo>
                    <a:pt x="2880340" y="1523032"/>
                  </a:lnTo>
                  <a:lnTo>
                    <a:pt x="2816557" y="1512090"/>
                  </a:lnTo>
                  <a:lnTo>
                    <a:pt x="2815435" y="1511715"/>
                  </a:lnTo>
                  <a:lnTo>
                    <a:pt x="2758011" y="1504607"/>
                  </a:lnTo>
                  <a:lnTo>
                    <a:pt x="2749594" y="1501428"/>
                  </a:lnTo>
                  <a:lnTo>
                    <a:pt x="2743889" y="1494600"/>
                  </a:lnTo>
                  <a:lnTo>
                    <a:pt x="2734443" y="1470284"/>
                  </a:lnTo>
                  <a:lnTo>
                    <a:pt x="2726681" y="1454946"/>
                  </a:lnTo>
                  <a:lnTo>
                    <a:pt x="2719760" y="1440544"/>
                  </a:lnTo>
                  <a:lnTo>
                    <a:pt x="2706573" y="1412019"/>
                  </a:lnTo>
                  <a:lnTo>
                    <a:pt x="2696005" y="1404163"/>
                  </a:lnTo>
                  <a:lnTo>
                    <a:pt x="2694415" y="1403508"/>
                  </a:lnTo>
                  <a:lnTo>
                    <a:pt x="2693386" y="1402480"/>
                  </a:lnTo>
                  <a:lnTo>
                    <a:pt x="2688897" y="1398739"/>
                  </a:lnTo>
                  <a:lnTo>
                    <a:pt x="2680480" y="1396120"/>
                  </a:lnTo>
                  <a:lnTo>
                    <a:pt x="2671034" y="1398271"/>
                  </a:lnTo>
                  <a:lnTo>
                    <a:pt x="2662898" y="1399861"/>
                  </a:lnTo>
                  <a:lnTo>
                    <a:pt x="2661214" y="1400423"/>
                  </a:lnTo>
                  <a:lnTo>
                    <a:pt x="2650365" y="1402667"/>
                  </a:lnTo>
                  <a:lnTo>
                    <a:pt x="2647092" y="1403415"/>
                  </a:lnTo>
                  <a:lnTo>
                    <a:pt x="2643538" y="1406969"/>
                  </a:lnTo>
                  <a:lnTo>
                    <a:pt x="2641294" y="1409027"/>
                  </a:lnTo>
                  <a:lnTo>
                    <a:pt x="2634186" y="1415947"/>
                  </a:lnTo>
                  <a:lnTo>
                    <a:pt x="2631661" y="1418005"/>
                  </a:lnTo>
                  <a:lnTo>
                    <a:pt x="2627639" y="1420717"/>
                  </a:lnTo>
                  <a:lnTo>
                    <a:pt x="2625020" y="1422494"/>
                  </a:lnTo>
                  <a:lnTo>
                    <a:pt x="2621934" y="1421372"/>
                  </a:lnTo>
                  <a:lnTo>
                    <a:pt x="2621934" y="1420623"/>
                  </a:lnTo>
                  <a:lnTo>
                    <a:pt x="2622215" y="1419501"/>
                  </a:lnTo>
                  <a:lnTo>
                    <a:pt x="2622589" y="1418566"/>
                  </a:lnTo>
                  <a:lnTo>
                    <a:pt x="2622589" y="1417537"/>
                  </a:lnTo>
                  <a:lnTo>
                    <a:pt x="2622869" y="1416508"/>
                  </a:lnTo>
                  <a:lnTo>
                    <a:pt x="2623150" y="1415386"/>
                  </a:lnTo>
                  <a:lnTo>
                    <a:pt x="2623150" y="1414731"/>
                  </a:lnTo>
                  <a:lnTo>
                    <a:pt x="2623711" y="1408466"/>
                  </a:lnTo>
                  <a:lnTo>
                    <a:pt x="2622215" y="1405940"/>
                  </a:lnTo>
                  <a:lnTo>
                    <a:pt x="2617164" y="1401545"/>
                  </a:lnTo>
                  <a:lnTo>
                    <a:pt x="2617445" y="1398646"/>
                  </a:lnTo>
                  <a:lnTo>
                    <a:pt x="2618380" y="1389574"/>
                  </a:lnTo>
                  <a:lnTo>
                    <a:pt x="2617164" y="1387329"/>
                  </a:lnTo>
                  <a:lnTo>
                    <a:pt x="2615014" y="1387329"/>
                  </a:lnTo>
                  <a:lnTo>
                    <a:pt x="2610244" y="1393876"/>
                  </a:lnTo>
                  <a:lnTo>
                    <a:pt x="2602294" y="1395933"/>
                  </a:lnTo>
                  <a:lnTo>
                    <a:pt x="2601920" y="1395933"/>
                  </a:lnTo>
                  <a:lnTo>
                    <a:pt x="2600424" y="1395372"/>
                  </a:lnTo>
                  <a:lnTo>
                    <a:pt x="2598647" y="1394531"/>
                  </a:lnTo>
                  <a:lnTo>
                    <a:pt x="2596776" y="1393595"/>
                  </a:lnTo>
                  <a:lnTo>
                    <a:pt x="2594532" y="1392473"/>
                  </a:lnTo>
                  <a:lnTo>
                    <a:pt x="2593596" y="1392005"/>
                  </a:lnTo>
                  <a:lnTo>
                    <a:pt x="2591819" y="1391257"/>
                  </a:lnTo>
                  <a:lnTo>
                    <a:pt x="2589107" y="1390322"/>
                  </a:lnTo>
                  <a:lnTo>
                    <a:pt x="2582373" y="1388639"/>
                  </a:lnTo>
                  <a:lnTo>
                    <a:pt x="2579942" y="1388077"/>
                  </a:lnTo>
                  <a:lnTo>
                    <a:pt x="2574611" y="1386394"/>
                  </a:lnTo>
                  <a:lnTo>
                    <a:pt x="2573957" y="1386207"/>
                  </a:lnTo>
                  <a:lnTo>
                    <a:pt x="2569935" y="1386207"/>
                  </a:lnTo>
                  <a:lnTo>
                    <a:pt x="2564978" y="1385833"/>
                  </a:lnTo>
                  <a:lnTo>
                    <a:pt x="2559647" y="1384149"/>
                  </a:lnTo>
                  <a:lnTo>
                    <a:pt x="2551698" y="1380408"/>
                  </a:lnTo>
                  <a:lnTo>
                    <a:pt x="2545993" y="1376293"/>
                  </a:lnTo>
                  <a:lnTo>
                    <a:pt x="2531871" y="1370589"/>
                  </a:lnTo>
                  <a:lnTo>
                    <a:pt x="2530094" y="1369934"/>
                  </a:lnTo>
                  <a:lnTo>
                    <a:pt x="2527008" y="1368531"/>
                  </a:lnTo>
                  <a:lnTo>
                    <a:pt x="2525979" y="1368344"/>
                  </a:lnTo>
                  <a:lnTo>
                    <a:pt x="2525044" y="1368344"/>
                  </a:lnTo>
                  <a:lnTo>
                    <a:pt x="2524482" y="1368344"/>
                  </a:lnTo>
                  <a:lnTo>
                    <a:pt x="2523921" y="1368344"/>
                  </a:lnTo>
                  <a:lnTo>
                    <a:pt x="2519339" y="1369559"/>
                  </a:lnTo>
                  <a:lnTo>
                    <a:pt x="2518684" y="1369373"/>
                  </a:lnTo>
                  <a:lnTo>
                    <a:pt x="2512979" y="1370775"/>
                  </a:lnTo>
                  <a:lnTo>
                    <a:pt x="2505123" y="1372739"/>
                  </a:lnTo>
                  <a:lnTo>
                    <a:pt x="2494368" y="1375265"/>
                  </a:lnTo>
                  <a:lnTo>
                    <a:pt x="2487260" y="1376948"/>
                  </a:lnTo>
                  <a:lnTo>
                    <a:pt x="2475850" y="1379754"/>
                  </a:lnTo>
                  <a:lnTo>
                    <a:pt x="2459858" y="1383775"/>
                  </a:lnTo>
                  <a:lnTo>
                    <a:pt x="2456959" y="1384430"/>
                  </a:lnTo>
                  <a:lnTo>
                    <a:pt x="2454247" y="1384897"/>
                  </a:lnTo>
                  <a:lnTo>
                    <a:pt x="2453031" y="1385458"/>
                  </a:lnTo>
                  <a:lnTo>
                    <a:pt x="2445362" y="1387423"/>
                  </a:lnTo>
                  <a:lnTo>
                    <a:pt x="2431240" y="1390977"/>
                  </a:lnTo>
                  <a:lnTo>
                    <a:pt x="2430959" y="1390789"/>
                  </a:lnTo>
                  <a:lnTo>
                    <a:pt x="2428808" y="1390977"/>
                  </a:lnTo>
                  <a:lnTo>
                    <a:pt x="2428247" y="1390696"/>
                  </a:lnTo>
                  <a:lnTo>
                    <a:pt x="2422542" y="1367128"/>
                  </a:lnTo>
                  <a:lnTo>
                    <a:pt x="2422916" y="1366660"/>
                  </a:lnTo>
                  <a:lnTo>
                    <a:pt x="2421700" y="1361143"/>
                  </a:lnTo>
                  <a:lnTo>
                    <a:pt x="2417117" y="1340380"/>
                  </a:lnTo>
                  <a:lnTo>
                    <a:pt x="2416650" y="1340006"/>
                  </a:lnTo>
                  <a:lnTo>
                    <a:pt x="2413938" y="1328035"/>
                  </a:lnTo>
                  <a:lnTo>
                    <a:pt x="2415808" y="1319431"/>
                  </a:lnTo>
                  <a:lnTo>
                    <a:pt x="2419643" y="1290813"/>
                  </a:lnTo>
                  <a:lnTo>
                    <a:pt x="2431894" y="1193548"/>
                  </a:lnTo>
                  <a:lnTo>
                    <a:pt x="2436851" y="1156139"/>
                  </a:lnTo>
                  <a:lnTo>
                    <a:pt x="2434232" y="1115456"/>
                  </a:lnTo>
                  <a:lnTo>
                    <a:pt x="2432362" y="1084593"/>
                  </a:lnTo>
                  <a:lnTo>
                    <a:pt x="2432175" y="1083658"/>
                  </a:lnTo>
                  <a:lnTo>
                    <a:pt x="2431427" y="1082629"/>
                  </a:lnTo>
                  <a:lnTo>
                    <a:pt x="2430491" y="1080385"/>
                  </a:lnTo>
                  <a:lnTo>
                    <a:pt x="2429556" y="1075615"/>
                  </a:lnTo>
                  <a:lnTo>
                    <a:pt x="2429836" y="1074680"/>
                  </a:lnTo>
                  <a:lnTo>
                    <a:pt x="2429836" y="1073744"/>
                  </a:lnTo>
                  <a:lnTo>
                    <a:pt x="2431801" y="1072903"/>
                  </a:lnTo>
                  <a:lnTo>
                    <a:pt x="2441714" y="1077298"/>
                  </a:lnTo>
                  <a:lnTo>
                    <a:pt x="2442649" y="1078327"/>
                  </a:lnTo>
                  <a:lnTo>
                    <a:pt x="2443211" y="1078514"/>
                  </a:lnTo>
                  <a:lnTo>
                    <a:pt x="2444146" y="1078982"/>
                  </a:lnTo>
                  <a:lnTo>
                    <a:pt x="2447232" y="1081320"/>
                  </a:lnTo>
                  <a:lnTo>
                    <a:pt x="2449851" y="1083284"/>
                  </a:lnTo>
                  <a:lnTo>
                    <a:pt x="2450038" y="1083658"/>
                  </a:lnTo>
                  <a:lnTo>
                    <a:pt x="2450225" y="1083658"/>
                  </a:lnTo>
                  <a:lnTo>
                    <a:pt x="2450505" y="1083471"/>
                  </a:lnTo>
                  <a:lnTo>
                    <a:pt x="2452656" y="1080759"/>
                  </a:lnTo>
                  <a:lnTo>
                    <a:pt x="2456959" y="1074867"/>
                  </a:lnTo>
                  <a:lnTo>
                    <a:pt x="2457520" y="1074119"/>
                  </a:lnTo>
                  <a:lnTo>
                    <a:pt x="2459109" y="1071874"/>
                  </a:lnTo>
                  <a:lnTo>
                    <a:pt x="2465750" y="1062709"/>
                  </a:lnTo>
                  <a:lnTo>
                    <a:pt x="2468462" y="1058874"/>
                  </a:lnTo>
                  <a:lnTo>
                    <a:pt x="2471174" y="1055227"/>
                  </a:lnTo>
                  <a:lnTo>
                    <a:pt x="2474073" y="1051205"/>
                  </a:lnTo>
                  <a:lnTo>
                    <a:pt x="2477720" y="1046342"/>
                  </a:lnTo>
                  <a:lnTo>
                    <a:pt x="2479497" y="1044285"/>
                  </a:lnTo>
                  <a:lnTo>
                    <a:pt x="2484361" y="1043536"/>
                  </a:lnTo>
                  <a:lnTo>
                    <a:pt x="2484548" y="1043162"/>
                  </a:lnTo>
                  <a:lnTo>
                    <a:pt x="2484267" y="1042601"/>
                  </a:lnTo>
                  <a:lnTo>
                    <a:pt x="2484081" y="1042601"/>
                  </a:lnTo>
                  <a:lnTo>
                    <a:pt x="2483706" y="1042601"/>
                  </a:lnTo>
                  <a:lnTo>
                    <a:pt x="2483519" y="1042601"/>
                  </a:lnTo>
                  <a:lnTo>
                    <a:pt x="2483332" y="1042320"/>
                  </a:lnTo>
                  <a:lnTo>
                    <a:pt x="2483332" y="1042040"/>
                  </a:lnTo>
                  <a:lnTo>
                    <a:pt x="2482771" y="1041385"/>
                  </a:lnTo>
                  <a:lnTo>
                    <a:pt x="2482771" y="1041105"/>
                  </a:lnTo>
                  <a:lnTo>
                    <a:pt x="2483145" y="1040824"/>
                  </a:lnTo>
                  <a:lnTo>
                    <a:pt x="2483145" y="1040637"/>
                  </a:lnTo>
                  <a:lnTo>
                    <a:pt x="2482304" y="1039982"/>
                  </a:lnTo>
                  <a:lnTo>
                    <a:pt x="2482304" y="1039702"/>
                  </a:lnTo>
                  <a:lnTo>
                    <a:pt x="2482304" y="1039421"/>
                  </a:lnTo>
                  <a:lnTo>
                    <a:pt x="2481742" y="1038954"/>
                  </a:lnTo>
                  <a:lnTo>
                    <a:pt x="2481368" y="1038673"/>
                  </a:lnTo>
                  <a:lnTo>
                    <a:pt x="2480901" y="1038393"/>
                  </a:lnTo>
                  <a:lnTo>
                    <a:pt x="2480620" y="1038112"/>
                  </a:lnTo>
                  <a:lnTo>
                    <a:pt x="2480433" y="1037738"/>
                  </a:lnTo>
                  <a:lnTo>
                    <a:pt x="2480152" y="1037457"/>
                  </a:lnTo>
                  <a:lnTo>
                    <a:pt x="2479591" y="1037457"/>
                  </a:lnTo>
                  <a:lnTo>
                    <a:pt x="2479217" y="1037083"/>
                  </a:lnTo>
                  <a:lnTo>
                    <a:pt x="2478936" y="1036616"/>
                  </a:lnTo>
                  <a:lnTo>
                    <a:pt x="2478936" y="1035961"/>
                  </a:lnTo>
                  <a:lnTo>
                    <a:pt x="2479124" y="1035400"/>
                  </a:lnTo>
                  <a:lnTo>
                    <a:pt x="2479124" y="1034745"/>
                  </a:lnTo>
                  <a:lnTo>
                    <a:pt x="2479124" y="1033903"/>
                  </a:lnTo>
                  <a:lnTo>
                    <a:pt x="2478936" y="1033436"/>
                  </a:lnTo>
                  <a:lnTo>
                    <a:pt x="2478656" y="1032781"/>
                  </a:lnTo>
                  <a:lnTo>
                    <a:pt x="2478282" y="1032126"/>
                  </a:lnTo>
                  <a:lnTo>
                    <a:pt x="2478001" y="1031752"/>
                  </a:lnTo>
                  <a:lnTo>
                    <a:pt x="2477814" y="1031378"/>
                  </a:lnTo>
                  <a:lnTo>
                    <a:pt x="2477440" y="1031004"/>
                  </a:lnTo>
                  <a:lnTo>
                    <a:pt x="2476973" y="1030817"/>
                  </a:lnTo>
                  <a:lnTo>
                    <a:pt x="2476224" y="1030817"/>
                  </a:lnTo>
                  <a:lnTo>
                    <a:pt x="2475757" y="1030817"/>
                  </a:lnTo>
                  <a:lnTo>
                    <a:pt x="2474915" y="1030817"/>
                  </a:lnTo>
                  <a:lnTo>
                    <a:pt x="2474447" y="1030349"/>
                  </a:lnTo>
                  <a:lnTo>
                    <a:pt x="2473886" y="1029882"/>
                  </a:lnTo>
                  <a:lnTo>
                    <a:pt x="2473512" y="1029601"/>
                  </a:lnTo>
                  <a:lnTo>
                    <a:pt x="2473138" y="1029134"/>
                  </a:lnTo>
                  <a:lnTo>
                    <a:pt x="2472764" y="1028666"/>
                  </a:lnTo>
                  <a:lnTo>
                    <a:pt x="2472577" y="1028198"/>
                  </a:lnTo>
                  <a:lnTo>
                    <a:pt x="2472577" y="1027918"/>
                  </a:lnTo>
                  <a:lnTo>
                    <a:pt x="2472577" y="1027544"/>
                  </a:lnTo>
                  <a:lnTo>
                    <a:pt x="2472764" y="1027170"/>
                  </a:lnTo>
                  <a:lnTo>
                    <a:pt x="2473138" y="1026796"/>
                  </a:lnTo>
                  <a:lnTo>
                    <a:pt x="2473699" y="1026141"/>
                  </a:lnTo>
                  <a:lnTo>
                    <a:pt x="2474821" y="1025112"/>
                  </a:lnTo>
                  <a:lnTo>
                    <a:pt x="2477347" y="1023055"/>
                  </a:lnTo>
                  <a:lnTo>
                    <a:pt x="2477814" y="1022493"/>
                  </a:lnTo>
                  <a:lnTo>
                    <a:pt x="2478001" y="1021839"/>
                  </a:lnTo>
                  <a:lnTo>
                    <a:pt x="2478001" y="1021184"/>
                  </a:lnTo>
                  <a:lnTo>
                    <a:pt x="2477627" y="1020436"/>
                  </a:lnTo>
                  <a:lnTo>
                    <a:pt x="2476879" y="1018846"/>
                  </a:lnTo>
                  <a:lnTo>
                    <a:pt x="2476692" y="1018285"/>
                  </a:lnTo>
                  <a:lnTo>
                    <a:pt x="2476692" y="1017537"/>
                  </a:lnTo>
                  <a:lnTo>
                    <a:pt x="2476879" y="1016976"/>
                  </a:lnTo>
                  <a:lnTo>
                    <a:pt x="2477347" y="1015947"/>
                  </a:lnTo>
                  <a:lnTo>
                    <a:pt x="2477814" y="1015292"/>
                  </a:lnTo>
                  <a:lnTo>
                    <a:pt x="2478375" y="1014544"/>
                  </a:lnTo>
                  <a:lnTo>
                    <a:pt x="2479030" y="1013983"/>
                  </a:lnTo>
                  <a:lnTo>
                    <a:pt x="2479966" y="1013235"/>
                  </a:lnTo>
                  <a:lnTo>
                    <a:pt x="2480713" y="1012860"/>
                  </a:lnTo>
                  <a:lnTo>
                    <a:pt x="2481088" y="1012674"/>
                  </a:lnTo>
                  <a:lnTo>
                    <a:pt x="2481742" y="1012112"/>
                  </a:lnTo>
                  <a:lnTo>
                    <a:pt x="2481929" y="1011645"/>
                  </a:lnTo>
                  <a:lnTo>
                    <a:pt x="2481929" y="1011084"/>
                  </a:lnTo>
                  <a:lnTo>
                    <a:pt x="2481555" y="1010616"/>
                  </a:lnTo>
                  <a:lnTo>
                    <a:pt x="2480901" y="1010055"/>
                  </a:lnTo>
                  <a:lnTo>
                    <a:pt x="2480152" y="1009774"/>
                  </a:lnTo>
                  <a:lnTo>
                    <a:pt x="2479217" y="1009494"/>
                  </a:lnTo>
                  <a:lnTo>
                    <a:pt x="2478562" y="1009120"/>
                  </a:lnTo>
                  <a:lnTo>
                    <a:pt x="2478095" y="1008558"/>
                  </a:lnTo>
                  <a:lnTo>
                    <a:pt x="2478095" y="1008091"/>
                  </a:lnTo>
                  <a:lnTo>
                    <a:pt x="2478282" y="1007623"/>
                  </a:lnTo>
                  <a:lnTo>
                    <a:pt x="2478936" y="1007062"/>
                  </a:lnTo>
                  <a:lnTo>
                    <a:pt x="2480059" y="1006407"/>
                  </a:lnTo>
                  <a:lnTo>
                    <a:pt x="2480527" y="1006220"/>
                  </a:lnTo>
                  <a:lnTo>
                    <a:pt x="2480901" y="1006220"/>
                  </a:lnTo>
                  <a:lnTo>
                    <a:pt x="2481088" y="1006033"/>
                  </a:lnTo>
                  <a:lnTo>
                    <a:pt x="2481088" y="1005753"/>
                  </a:lnTo>
                  <a:lnTo>
                    <a:pt x="2481088" y="1005472"/>
                  </a:lnTo>
                  <a:lnTo>
                    <a:pt x="2480807" y="1005098"/>
                  </a:lnTo>
                  <a:lnTo>
                    <a:pt x="2480059" y="1004818"/>
                  </a:lnTo>
                  <a:lnTo>
                    <a:pt x="2479591" y="1004818"/>
                  </a:lnTo>
                  <a:lnTo>
                    <a:pt x="2479217" y="1004630"/>
                  </a:lnTo>
                  <a:lnTo>
                    <a:pt x="2478843" y="1004443"/>
                  </a:lnTo>
                  <a:lnTo>
                    <a:pt x="2478562" y="1004256"/>
                  </a:lnTo>
                  <a:lnTo>
                    <a:pt x="2478562" y="1003882"/>
                  </a:lnTo>
                  <a:lnTo>
                    <a:pt x="2478375" y="1003602"/>
                  </a:lnTo>
                  <a:lnTo>
                    <a:pt x="2478375" y="1003415"/>
                  </a:lnTo>
                  <a:lnTo>
                    <a:pt x="2478095" y="1003415"/>
                  </a:lnTo>
                  <a:lnTo>
                    <a:pt x="2477814" y="1003602"/>
                  </a:lnTo>
                  <a:lnTo>
                    <a:pt x="2477440" y="1004069"/>
                  </a:lnTo>
                  <a:lnTo>
                    <a:pt x="2477066" y="1004537"/>
                  </a:lnTo>
                  <a:lnTo>
                    <a:pt x="2476785" y="1004537"/>
                  </a:lnTo>
                  <a:lnTo>
                    <a:pt x="2476412" y="1004537"/>
                  </a:lnTo>
                  <a:lnTo>
                    <a:pt x="2476037" y="1004256"/>
                  </a:lnTo>
                  <a:lnTo>
                    <a:pt x="2475850" y="1003602"/>
                  </a:lnTo>
                  <a:lnTo>
                    <a:pt x="2475850" y="1003321"/>
                  </a:lnTo>
                  <a:lnTo>
                    <a:pt x="2475850" y="1002947"/>
                  </a:lnTo>
                  <a:lnTo>
                    <a:pt x="2476037" y="1002573"/>
                  </a:lnTo>
                  <a:lnTo>
                    <a:pt x="2476224" y="1002199"/>
                  </a:lnTo>
                  <a:lnTo>
                    <a:pt x="2476879" y="1001638"/>
                  </a:lnTo>
                  <a:lnTo>
                    <a:pt x="2477720" y="1001077"/>
                  </a:lnTo>
                  <a:lnTo>
                    <a:pt x="2478095" y="1000796"/>
                  </a:lnTo>
                  <a:lnTo>
                    <a:pt x="2478375" y="1000516"/>
                  </a:lnTo>
                  <a:lnTo>
                    <a:pt x="2478750" y="999954"/>
                  </a:lnTo>
                  <a:lnTo>
                    <a:pt x="2479030" y="999393"/>
                  </a:lnTo>
                  <a:lnTo>
                    <a:pt x="2479030" y="998926"/>
                  </a:lnTo>
                  <a:lnTo>
                    <a:pt x="2478656" y="998458"/>
                  </a:lnTo>
                  <a:lnTo>
                    <a:pt x="2477908" y="998177"/>
                  </a:lnTo>
                  <a:lnTo>
                    <a:pt x="2477253" y="997990"/>
                  </a:lnTo>
                  <a:lnTo>
                    <a:pt x="2475850" y="997990"/>
                  </a:lnTo>
                  <a:lnTo>
                    <a:pt x="2475102" y="998177"/>
                  </a:lnTo>
                  <a:lnTo>
                    <a:pt x="2474447" y="998458"/>
                  </a:lnTo>
                  <a:lnTo>
                    <a:pt x="2473980" y="998645"/>
                  </a:lnTo>
                  <a:lnTo>
                    <a:pt x="2473699" y="998926"/>
                  </a:lnTo>
                  <a:lnTo>
                    <a:pt x="2473419" y="999393"/>
                  </a:lnTo>
                  <a:lnTo>
                    <a:pt x="2473419" y="1000048"/>
                  </a:lnTo>
                  <a:lnTo>
                    <a:pt x="2473419" y="1000983"/>
                  </a:lnTo>
                  <a:lnTo>
                    <a:pt x="2473419" y="1001638"/>
                  </a:lnTo>
                  <a:lnTo>
                    <a:pt x="2473699" y="1002292"/>
                  </a:lnTo>
                  <a:lnTo>
                    <a:pt x="2473699" y="1002760"/>
                  </a:lnTo>
                  <a:lnTo>
                    <a:pt x="2473419" y="1003041"/>
                  </a:lnTo>
                  <a:lnTo>
                    <a:pt x="2473044" y="1003041"/>
                  </a:lnTo>
                  <a:lnTo>
                    <a:pt x="2472577" y="1003041"/>
                  </a:lnTo>
                  <a:lnTo>
                    <a:pt x="2472203" y="1002666"/>
                  </a:lnTo>
                  <a:lnTo>
                    <a:pt x="2471829" y="1002012"/>
                  </a:lnTo>
                  <a:lnTo>
                    <a:pt x="2471548" y="1001264"/>
                  </a:lnTo>
                  <a:lnTo>
                    <a:pt x="2471361" y="1000422"/>
                  </a:lnTo>
                  <a:lnTo>
                    <a:pt x="2471361" y="999393"/>
                  </a:lnTo>
                  <a:lnTo>
                    <a:pt x="2471735" y="998645"/>
                  </a:lnTo>
                  <a:lnTo>
                    <a:pt x="2472203" y="997990"/>
                  </a:lnTo>
                  <a:lnTo>
                    <a:pt x="2473699" y="996774"/>
                  </a:lnTo>
                  <a:lnTo>
                    <a:pt x="2474260" y="996401"/>
                  </a:lnTo>
                  <a:lnTo>
                    <a:pt x="2474728" y="995839"/>
                  </a:lnTo>
                  <a:lnTo>
                    <a:pt x="2475008" y="995278"/>
                  </a:lnTo>
                  <a:lnTo>
                    <a:pt x="2475008" y="994624"/>
                  </a:lnTo>
                  <a:lnTo>
                    <a:pt x="2474728" y="993875"/>
                  </a:lnTo>
                  <a:lnTo>
                    <a:pt x="2474728" y="993501"/>
                  </a:lnTo>
                  <a:lnTo>
                    <a:pt x="2474354" y="993220"/>
                  </a:lnTo>
                  <a:lnTo>
                    <a:pt x="2474354" y="992940"/>
                  </a:lnTo>
                  <a:lnTo>
                    <a:pt x="2474354" y="992192"/>
                  </a:lnTo>
                  <a:lnTo>
                    <a:pt x="2474541" y="991350"/>
                  </a:lnTo>
                  <a:lnTo>
                    <a:pt x="2474541" y="991070"/>
                  </a:lnTo>
                  <a:lnTo>
                    <a:pt x="2474541" y="990789"/>
                  </a:lnTo>
                  <a:lnTo>
                    <a:pt x="2474354" y="990508"/>
                  </a:lnTo>
                  <a:lnTo>
                    <a:pt x="2474073" y="990508"/>
                  </a:lnTo>
                  <a:lnTo>
                    <a:pt x="2473699" y="990508"/>
                  </a:lnTo>
                  <a:lnTo>
                    <a:pt x="2472951" y="990882"/>
                  </a:lnTo>
                  <a:lnTo>
                    <a:pt x="2472390" y="991070"/>
                  </a:lnTo>
                  <a:lnTo>
                    <a:pt x="2471829" y="991257"/>
                  </a:lnTo>
                  <a:lnTo>
                    <a:pt x="2471455" y="991257"/>
                  </a:lnTo>
                  <a:lnTo>
                    <a:pt x="2471081" y="991257"/>
                  </a:lnTo>
                  <a:lnTo>
                    <a:pt x="2470800" y="991257"/>
                  </a:lnTo>
                  <a:lnTo>
                    <a:pt x="2470520" y="991350"/>
                  </a:lnTo>
                  <a:lnTo>
                    <a:pt x="2470332" y="991631"/>
                  </a:lnTo>
                  <a:lnTo>
                    <a:pt x="2470332" y="992005"/>
                  </a:lnTo>
                  <a:lnTo>
                    <a:pt x="2470520" y="992847"/>
                  </a:lnTo>
                  <a:lnTo>
                    <a:pt x="2470520" y="993408"/>
                  </a:lnTo>
                  <a:lnTo>
                    <a:pt x="2470332" y="993688"/>
                  </a:lnTo>
                  <a:lnTo>
                    <a:pt x="2470145" y="993969"/>
                  </a:lnTo>
                  <a:lnTo>
                    <a:pt x="2469958" y="994156"/>
                  </a:lnTo>
                  <a:lnTo>
                    <a:pt x="2469678" y="994343"/>
                  </a:lnTo>
                  <a:lnTo>
                    <a:pt x="2469304" y="994343"/>
                  </a:lnTo>
                  <a:lnTo>
                    <a:pt x="2468930" y="994343"/>
                  </a:lnTo>
                  <a:lnTo>
                    <a:pt x="2468462" y="993969"/>
                  </a:lnTo>
                  <a:lnTo>
                    <a:pt x="2467994" y="993408"/>
                  </a:lnTo>
                  <a:lnTo>
                    <a:pt x="2467714" y="992940"/>
                  </a:lnTo>
                  <a:lnTo>
                    <a:pt x="2467339" y="991631"/>
                  </a:lnTo>
                  <a:lnTo>
                    <a:pt x="2467339" y="990882"/>
                  </a:lnTo>
                  <a:lnTo>
                    <a:pt x="2467807" y="989293"/>
                  </a:lnTo>
                  <a:lnTo>
                    <a:pt x="2467807" y="987329"/>
                  </a:lnTo>
                  <a:lnTo>
                    <a:pt x="2467527" y="986487"/>
                  </a:lnTo>
                  <a:lnTo>
                    <a:pt x="2469397" y="985926"/>
                  </a:lnTo>
                  <a:lnTo>
                    <a:pt x="2469865" y="985739"/>
                  </a:lnTo>
                  <a:lnTo>
                    <a:pt x="2470239" y="985552"/>
                  </a:lnTo>
                  <a:lnTo>
                    <a:pt x="2470613" y="985271"/>
                  </a:lnTo>
                  <a:lnTo>
                    <a:pt x="2471081" y="984803"/>
                  </a:lnTo>
                  <a:lnTo>
                    <a:pt x="2471361" y="984430"/>
                  </a:lnTo>
                  <a:lnTo>
                    <a:pt x="2471829" y="983681"/>
                  </a:lnTo>
                  <a:lnTo>
                    <a:pt x="2472016" y="982933"/>
                  </a:lnTo>
                  <a:lnTo>
                    <a:pt x="2472390" y="981811"/>
                  </a:lnTo>
                  <a:lnTo>
                    <a:pt x="2472764" y="981156"/>
                  </a:lnTo>
                  <a:lnTo>
                    <a:pt x="2473232" y="980782"/>
                  </a:lnTo>
                  <a:lnTo>
                    <a:pt x="2473699" y="980501"/>
                  </a:lnTo>
                  <a:lnTo>
                    <a:pt x="2474073" y="980501"/>
                  </a:lnTo>
                  <a:lnTo>
                    <a:pt x="2474447" y="980408"/>
                  </a:lnTo>
                  <a:lnTo>
                    <a:pt x="2475008" y="980408"/>
                  </a:lnTo>
                  <a:lnTo>
                    <a:pt x="2475944" y="980782"/>
                  </a:lnTo>
                  <a:lnTo>
                    <a:pt x="2475944" y="980127"/>
                  </a:lnTo>
                  <a:lnTo>
                    <a:pt x="2475289" y="966847"/>
                  </a:lnTo>
                  <a:lnTo>
                    <a:pt x="2475008" y="963667"/>
                  </a:lnTo>
                  <a:lnTo>
                    <a:pt x="2474821" y="959552"/>
                  </a:lnTo>
                  <a:lnTo>
                    <a:pt x="2474821" y="957401"/>
                  </a:lnTo>
                  <a:lnTo>
                    <a:pt x="2474073" y="946272"/>
                  </a:lnTo>
                  <a:lnTo>
                    <a:pt x="2473512" y="936358"/>
                  </a:lnTo>
                  <a:lnTo>
                    <a:pt x="2472858" y="925697"/>
                  </a:lnTo>
                  <a:lnTo>
                    <a:pt x="2472203" y="914754"/>
                  </a:lnTo>
                  <a:lnTo>
                    <a:pt x="2471642" y="905402"/>
                  </a:lnTo>
                  <a:lnTo>
                    <a:pt x="2471081" y="896611"/>
                  </a:lnTo>
                  <a:lnTo>
                    <a:pt x="2470520" y="887913"/>
                  </a:lnTo>
                  <a:lnTo>
                    <a:pt x="2479311" y="883424"/>
                  </a:lnTo>
                  <a:lnTo>
                    <a:pt x="2491469" y="876503"/>
                  </a:lnTo>
                  <a:lnTo>
                    <a:pt x="2499512" y="871921"/>
                  </a:lnTo>
                  <a:lnTo>
                    <a:pt x="2500540" y="862287"/>
                  </a:lnTo>
                  <a:lnTo>
                    <a:pt x="2501756" y="850784"/>
                  </a:lnTo>
                  <a:lnTo>
                    <a:pt x="2502692" y="842180"/>
                  </a:lnTo>
                  <a:lnTo>
                    <a:pt x="2502878" y="839281"/>
                  </a:lnTo>
                  <a:lnTo>
                    <a:pt x="2503533" y="833669"/>
                  </a:lnTo>
                  <a:lnTo>
                    <a:pt x="2505123" y="832454"/>
                  </a:lnTo>
                  <a:lnTo>
                    <a:pt x="2508023" y="826655"/>
                  </a:lnTo>
                  <a:lnTo>
                    <a:pt x="2519432" y="823288"/>
                  </a:lnTo>
                  <a:lnTo>
                    <a:pt x="2530562" y="820015"/>
                  </a:lnTo>
                  <a:lnTo>
                    <a:pt x="2540943" y="816929"/>
                  </a:lnTo>
                  <a:lnTo>
                    <a:pt x="2553007" y="813375"/>
                  </a:lnTo>
                  <a:lnTo>
                    <a:pt x="2560863" y="816274"/>
                  </a:lnTo>
                  <a:lnTo>
                    <a:pt x="2568065" y="818986"/>
                  </a:lnTo>
                  <a:lnTo>
                    <a:pt x="2571151" y="817022"/>
                  </a:lnTo>
                  <a:lnTo>
                    <a:pt x="2572834" y="810008"/>
                  </a:lnTo>
                  <a:lnTo>
                    <a:pt x="2575734" y="797195"/>
                  </a:lnTo>
                  <a:lnTo>
                    <a:pt x="2579100" y="789994"/>
                  </a:lnTo>
                  <a:lnTo>
                    <a:pt x="2581065" y="785972"/>
                  </a:lnTo>
                  <a:lnTo>
                    <a:pt x="2580877" y="784663"/>
                  </a:lnTo>
                  <a:lnTo>
                    <a:pt x="2580690" y="784008"/>
                  </a:lnTo>
                  <a:lnTo>
                    <a:pt x="2581251" y="783728"/>
                  </a:lnTo>
                  <a:lnTo>
                    <a:pt x="2582841" y="783167"/>
                  </a:lnTo>
                  <a:lnTo>
                    <a:pt x="2584525" y="783167"/>
                  </a:lnTo>
                  <a:lnTo>
                    <a:pt x="2594532" y="781951"/>
                  </a:lnTo>
                  <a:lnTo>
                    <a:pt x="2610618" y="783354"/>
                  </a:lnTo>
                  <a:lnTo>
                    <a:pt x="2627545" y="779706"/>
                  </a:lnTo>
                  <a:lnTo>
                    <a:pt x="2635588" y="775498"/>
                  </a:lnTo>
                  <a:lnTo>
                    <a:pt x="2643071" y="771663"/>
                  </a:lnTo>
                  <a:lnTo>
                    <a:pt x="2650739" y="772973"/>
                  </a:lnTo>
                  <a:lnTo>
                    <a:pt x="2651487" y="771850"/>
                  </a:lnTo>
                  <a:lnTo>
                    <a:pt x="2655977" y="765397"/>
                  </a:lnTo>
                  <a:lnTo>
                    <a:pt x="2657006" y="763807"/>
                  </a:lnTo>
                  <a:lnTo>
                    <a:pt x="2664581" y="760347"/>
                  </a:lnTo>
                  <a:lnTo>
                    <a:pt x="2667854" y="748656"/>
                  </a:lnTo>
                  <a:lnTo>
                    <a:pt x="2672530" y="737901"/>
                  </a:lnTo>
                  <a:lnTo>
                    <a:pt x="2678142" y="732757"/>
                  </a:lnTo>
                  <a:lnTo>
                    <a:pt x="2683753" y="727427"/>
                  </a:lnTo>
                  <a:lnTo>
                    <a:pt x="2693573" y="725369"/>
                  </a:lnTo>
                  <a:lnTo>
                    <a:pt x="2699933" y="720786"/>
                  </a:lnTo>
                  <a:lnTo>
                    <a:pt x="2704983" y="720786"/>
                  </a:lnTo>
                  <a:lnTo>
                    <a:pt x="2704609" y="743326"/>
                  </a:lnTo>
                  <a:lnTo>
                    <a:pt x="2710501" y="742671"/>
                  </a:lnTo>
                  <a:lnTo>
                    <a:pt x="2711904" y="736966"/>
                  </a:lnTo>
                  <a:lnTo>
                    <a:pt x="2716674" y="730981"/>
                  </a:lnTo>
                  <a:lnTo>
                    <a:pt x="2720228" y="726772"/>
                  </a:lnTo>
                  <a:lnTo>
                    <a:pt x="2722752" y="724060"/>
                  </a:lnTo>
                  <a:lnTo>
                    <a:pt x="2723501" y="723218"/>
                  </a:lnTo>
                  <a:lnTo>
                    <a:pt x="2732292" y="723031"/>
                  </a:lnTo>
                  <a:lnTo>
                    <a:pt x="2735565" y="723312"/>
                  </a:lnTo>
                  <a:lnTo>
                    <a:pt x="2736033" y="719758"/>
                  </a:lnTo>
                  <a:lnTo>
                    <a:pt x="2737529" y="707600"/>
                  </a:lnTo>
                  <a:lnTo>
                    <a:pt x="2725371" y="707973"/>
                  </a:lnTo>
                  <a:lnTo>
                    <a:pt x="2728364" y="701988"/>
                  </a:lnTo>
                  <a:lnTo>
                    <a:pt x="2730234" y="698434"/>
                  </a:lnTo>
                  <a:lnTo>
                    <a:pt x="2732853" y="679355"/>
                  </a:lnTo>
                  <a:lnTo>
                    <a:pt x="2733508" y="667945"/>
                  </a:lnTo>
                  <a:lnTo>
                    <a:pt x="2742393" y="666356"/>
                  </a:lnTo>
                  <a:lnTo>
                    <a:pt x="2743982" y="664859"/>
                  </a:lnTo>
                  <a:lnTo>
                    <a:pt x="2749033" y="660744"/>
                  </a:lnTo>
                  <a:lnTo>
                    <a:pt x="2756795" y="653730"/>
                  </a:lnTo>
                  <a:lnTo>
                    <a:pt x="2758572" y="649241"/>
                  </a:lnTo>
                  <a:lnTo>
                    <a:pt x="2756795" y="648118"/>
                  </a:lnTo>
                  <a:lnTo>
                    <a:pt x="2750903" y="644003"/>
                  </a:lnTo>
                  <a:lnTo>
                    <a:pt x="2749968" y="643162"/>
                  </a:lnTo>
                  <a:lnTo>
                    <a:pt x="2745572" y="640169"/>
                  </a:lnTo>
                  <a:lnTo>
                    <a:pt x="2751090" y="630723"/>
                  </a:lnTo>
                  <a:lnTo>
                    <a:pt x="2757263" y="625953"/>
                  </a:lnTo>
                  <a:lnTo>
                    <a:pt x="2763061" y="620903"/>
                  </a:lnTo>
                  <a:lnTo>
                    <a:pt x="2775593" y="619781"/>
                  </a:lnTo>
                  <a:lnTo>
                    <a:pt x="2785133" y="617536"/>
                  </a:lnTo>
                  <a:lnTo>
                    <a:pt x="2789528" y="616414"/>
                  </a:lnTo>
                  <a:lnTo>
                    <a:pt x="2802435" y="616788"/>
                  </a:lnTo>
                  <a:lnTo>
                    <a:pt x="2805989" y="616601"/>
                  </a:lnTo>
                  <a:lnTo>
                    <a:pt x="2815715" y="615853"/>
                  </a:lnTo>
                  <a:lnTo>
                    <a:pt x="2829276" y="614731"/>
                  </a:lnTo>
                  <a:lnTo>
                    <a:pt x="2842931" y="613702"/>
                  </a:lnTo>
                  <a:lnTo>
                    <a:pt x="2847326" y="607810"/>
                  </a:lnTo>
                  <a:lnTo>
                    <a:pt x="2848448" y="600421"/>
                  </a:lnTo>
                  <a:lnTo>
                    <a:pt x="2838348" y="596494"/>
                  </a:lnTo>
                  <a:lnTo>
                    <a:pt x="2831520" y="593688"/>
                  </a:lnTo>
                  <a:lnTo>
                    <a:pt x="2823010" y="590227"/>
                  </a:lnTo>
                  <a:lnTo>
                    <a:pt x="2825067" y="583026"/>
                  </a:lnTo>
                  <a:lnTo>
                    <a:pt x="2827125" y="574702"/>
                  </a:lnTo>
                  <a:lnTo>
                    <a:pt x="2827966" y="572458"/>
                  </a:lnTo>
                  <a:lnTo>
                    <a:pt x="2825722" y="564883"/>
                  </a:lnTo>
                  <a:lnTo>
                    <a:pt x="2825442" y="564228"/>
                  </a:lnTo>
                  <a:lnTo>
                    <a:pt x="2825628" y="564228"/>
                  </a:lnTo>
                  <a:lnTo>
                    <a:pt x="2823010" y="557214"/>
                  </a:lnTo>
                  <a:lnTo>
                    <a:pt x="2818614" y="539912"/>
                  </a:lnTo>
                  <a:lnTo>
                    <a:pt x="2817398" y="522142"/>
                  </a:lnTo>
                  <a:lnTo>
                    <a:pt x="2814780" y="508581"/>
                  </a:lnTo>
                  <a:lnTo>
                    <a:pt x="2811787" y="491747"/>
                  </a:lnTo>
                  <a:lnTo>
                    <a:pt x="2803089" y="491560"/>
                  </a:lnTo>
                  <a:lnTo>
                    <a:pt x="2799909" y="504747"/>
                  </a:lnTo>
                  <a:lnTo>
                    <a:pt x="2791118" y="501099"/>
                  </a:lnTo>
                  <a:lnTo>
                    <a:pt x="2791305" y="496143"/>
                  </a:lnTo>
                  <a:lnTo>
                    <a:pt x="2792895" y="491186"/>
                  </a:lnTo>
                  <a:lnTo>
                    <a:pt x="2793363" y="464532"/>
                  </a:lnTo>
                  <a:lnTo>
                    <a:pt x="2807298" y="450597"/>
                  </a:lnTo>
                  <a:lnTo>
                    <a:pt x="2814125" y="447604"/>
                  </a:lnTo>
                  <a:lnTo>
                    <a:pt x="2815435" y="447604"/>
                  </a:lnTo>
                  <a:lnTo>
                    <a:pt x="2821794" y="444798"/>
                  </a:lnTo>
                  <a:lnTo>
                    <a:pt x="2836664" y="438813"/>
                  </a:lnTo>
                  <a:lnTo>
                    <a:pt x="2846391" y="434791"/>
                  </a:lnTo>
                  <a:lnTo>
                    <a:pt x="2846858" y="434604"/>
                  </a:lnTo>
                  <a:lnTo>
                    <a:pt x="2864441" y="420482"/>
                  </a:lnTo>
                  <a:lnTo>
                    <a:pt x="2869397" y="403648"/>
                  </a:lnTo>
                  <a:lnTo>
                    <a:pt x="2878376" y="374188"/>
                  </a:lnTo>
                  <a:lnTo>
                    <a:pt x="2884735" y="354829"/>
                  </a:lnTo>
                  <a:lnTo>
                    <a:pt x="2892404" y="331448"/>
                  </a:lnTo>
                  <a:lnTo>
                    <a:pt x="2898109" y="314800"/>
                  </a:lnTo>
                  <a:lnTo>
                    <a:pt x="2901289" y="304980"/>
                  </a:lnTo>
                  <a:lnTo>
                    <a:pt x="2903815" y="297312"/>
                  </a:lnTo>
                  <a:lnTo>
                    <a:pt x="2904001" y="296657"/>
                  </a:lnTo>
                  <a:lnTo>
                    <a:pt x="2909893" y="278046"/>
                  </a:lnTo>
                  <a:lnTo>
                    <a:pt x="2917375" y="255600"/>
                  </a:lnTo>
                  <a:lnTo>
                    <a:pt x="2920555" y="246061"/>
                  </a:lnTo>
                  <a:lnTo>
                    <a:pt x="2923641" y="236989"/>
                  </a:lnTo>
                  <a:lnTo>
                    <a:pt x="2927663" y="224737"/>
                  </a:lnTo>
                  <a:lnTo>
                    <a:pt x="2931778" y="211550"/>
                  </a:lnTo>
                  <a:lnTo>
                    <a:pt x="2935425" y="198551"/>
                  </a:lnTo>
                  <a:lnTo>
                    <a:pt x="2937857" y="188450"/>
                  </a:lnTo>
                  <a:lnTo>
                    <a:pt x="2938138" y="188169"/>
                  </a:lnTo>
                  <a:lnTo>
                    <a:pt x="2920649" y="178443"/>
                  </a:lnTo>
                  <a:lnTo>
                    <a:pt x="2919152" y="17928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8" name="Vabakuju: kujund 27">
              <a:extLst>
                <a:ext uri="{FF2B5EF4-FFF2-40B4-BE49-F238E27FC236}">
                  <a16:creationId xmlns:a16="http://schemas.microsoft.com/office/drawing/2014/main" id="{8B547271-BC9F-F7AC-C82A-7317631C6DBC}"/>
                </a:ext>
              </a:extLst>
            </p:cNvPr>
            <p:cNvSpPr>
              <a:spLocks/>
            </p:cNvSpPr>
            <p:nvPr/>
          </p:nvSpPr>
          <p:spPr>
            <a:xfrm>
              <a:off x="4445386" y="4899303"/>
              <a:ext cx="114730" cy="183817"/>
            </a:xfrm>
            <a:custGeom>
              <a:avLst/>
              <a:gdLst>
                <a:gd name="csX0" fmla="*/ 111495 w 114730"/>
                <a:gd name="csY0" fmla="*/ 7326 h 183817"/>
                <a:gd name="csX1" fmla="*/ 98963 w 114730"/>
                <a:gd name="csY1" fmla="*/ 3865 h 183817"/>
                <a:gd name="csX2" fmla="*/ 85776 w 114730"/>
                <a:gd name="csY2" fmla="*/ 499 h 183817"/>
                <a:gd name="csX3" fmla="*/ 69597 w 114730"/>
                <a:gd name="csY3" fmla="*/ 2369 h 183817"/>
                <a:gd name="csX4" fmla="*/ 60993 w 114730"/>
                <a:gd name="csY4" fmla="*/ 4895 h 183817"/>
                <a:gd name="csX5" fmla="*/ 56410 w 114730"/>
                <a:gd name="csY5" fmla="*/ 4895 h 183817"/>
                <a:gd name="csX6" fmla="*/ 49770 w 114730"/>
                <a:gd name="csY6" fmla="*/ 11160 h 183817"/>
                <a:gd name="csX7" fmla="*/ 44720 w 114730"/>
                <a:gd name="csY7" fmla="*/ 8635 h 183817"/>
                <a:gd name="csX8" fmla="*/ 33403 w 114730"/>
                <a:gd name="csY8" fmla="*/ 10132 h 183817"/>
                <a:gd name="csX9" fmla="*/ 27511 w 114730"/>
                <a:gd name="csY9" fmla="*/ 10973 h 183817"/>
                <a:gd name="csX10" fmla="*/ 21339 w 114730"/>
                <a:gd name="csY10" fmla="*/ 13311 h 183817"/>
                <a:gd name="csX11" fmla="*/ 16195 w 114730"/>
                <a:gd name="csY11" fmla="*/ 25844 h 183817"/>
                <a:gd name="csX12" fmla="*/ 14418 w 114730"/>
                <a:gd name="csY12" fmla="*/ 40901 h 183817"/>
                <a:gd name="csX13" fmla="*/ 19468 w 114730"/>
                <a:gd name="csY13" fmla="*/ 50814 h 183817"/>
                <a:gd name="csX14" fmla="*/ 13202 w 114730"/>
                <a:gd name="csY14" fmla="*/ 58203 h 183817"/>
                <a:gd name="csX15" fmla="*/ 7591 w 114730"/>
                <a:gd name="csY15" fmla="*/ 72512 h 183817"/>
                <a:gd name="csX16" fmla="*/ 1324 w 114730"/>
                <a:gd name="csY16" fmla="*/ 103468 h 183817"/>
                <a:gd name="csX17" fmla="*/ 950 w 114730"/>
                <a:gd name="csY17" fmla="*/ 117871 h 183817"/>
                <a:gd name="csX18" fmla="*/ 7871 w 114730"/>
                <a:gd name="csY18" fmla="*/ 129936 h 183817"/>
                <a:gd name="csX19" fmla="*/ 11799 w 114730"/>
                <a:gd name="csY19" fmla="*/ 156028 h 183817"/>
                <a:gd name="csX20" fmla="*/ 20964 w 114730"/>
                <a:gd name="csY20" fmla="*/ 165848 h 183817"/>
                <a:gd name="csX21" fmla="*/ 20310 w 114730"/>
                <a:gd name="csY21" fmla="*/ 173985 h 183817"/>
                <a:gd name="csX22" fmla="*/ 29195 w 114730"/>
                <a:gd name="csY22" fmla="*/ 183805 h 183817"/>
                <a:gd name="csX23" fmla="*/ 34993 w 114730"/>
                <a:gd name="csY23" fmla="*/ 174733 h 183817"/>
                <a:gd name="csX24" fmla="*/ 42475 w 114730"/>
                <a:gd name="csY24" fmla="*/ 168935 h 183817"/>
                <a:gd name="csX25" fmla="*/ 53698 w 114730"/>
                <a:gd name="csY25" fmla="*/ 170338 h 183817"/>
                <a:gd name="csX26" fmla="*/ 67259 w 114730"/>
                <a:gd name="csY26" fmla="*/ 157432 h 183817"/>
                <a:gd name="csX27" fmla="*/ 64827 w 114730"/>
                <a:gd name="csY27" fmla="*/ 147518 h 183817"/>
                <a:gd name="csX28" fmla="*/ 70719 w 114730"/>
                <a:gd name="csY28" fmla="*/ 134331 h 183817"/>
                <a:gd name="csX29" fmla="*/ 77453 w 114730"/>
                <a:gd name="csY29" fmla="*/ 136575 h 183817"/>
                <a:gd name="csX30" fmla="*/ 82316 w 114730"/>
                <a:gd name="csY30" fmla="*/ 129374 h 183817"/>
                <a:gd name="csX31" fmla="*/ 86805 w 114730"/>
                <a:gd name="csY31" fmla="*/ 122828 h 183817"/>
                <a:gd name="csX32" fmla="*/ 87927 w 114730"/>
                <a:gd name="csY32" fmla="*/ 114878 h 183817"/>
                <a:gd name="csX33" fmla="*/ 92604 w 114730"/>
                <a:gd name="csY33" fmla="*/ 101691 h 183817"/>
                <a:gd name="csX34" fmla="*/ 99992 w 114730"/>
                <a:gd name="csY34" fmla="*/ 88505 h 183817"/>
                <a:gd name="csX35" fmla="*/ 94942 w 114730"/>
                <a:gd name="csY35" fmla="*/ 72325 h 183817"/>
                <a:gd name="csX36" fmla="*/ 96999 w 114730"/>
                <a:gd name="csY36" fmla="*/ 56894 h 183817"/>
                <a:gd name="csX37" fmla="*/ 107193 w 114730"/>
                <a:gd name="csY37" fmla="*/ 30614 h 183817"/>
                <a:gd name="csX38" fmla="*/ 110560 w 114730"/>
                <a:gd name="csY38" fmla="*/ 15743 h 183817"/>
                <a:gd name="csX39" fmla="*/ 111589 w 114730"/>
                <a:gd name="csY39" fmla="*/ 7045 h 183817"/>
                <a:gd name="csX40" fmla="*/ 111495 w 114730"/>
                <a:gd name="csY40" fmla="*/ 7326 h 1838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114730" h="183817">
                  <a:moveTo>
                    <a:pt x="111495" y="7326"/>
                  </a:moveTo>
                  <a:cubicBezTo>
                    <a:pt x="104107" y="8542"/>
                    <a:pt x="104294" y="8822"/>
                    <a:pt x="98963" y="3865"/>
                  </a:cubicBezTo>
                  <a:cubicBezTo>
                    <a:pt x="94193" y="-624"/>
                    <a:pt x="92323" y="-343"/>
                    <a:pt x="85776" y="499"/>
                  </a:cubicBezTo>
                  <a:cubicBezTo>
                    <a:pt x="81287" y="1060"/>
                    <a:pt x="73618" y="125"/>
                    <a:pt x="69597" y="2369"/>
                  </a:cubicBezTo>
                  <a:cubicBezTo>
                    <a:pt x="66136" y="4333"/>
                    <a:pt x="64733" y="6017"/>
                    <a:pt x="60993" y="4895"/>
                  </a:cubicBezTo>
                  <a:cubicBezTo>
                    <a:pt x="59122" y="4333"/>
                    <a:pt x="58000" y="3585"/>
                    <a:pt x="56410" y="4895"/>
                  </a:cubicBezTo>
                  <a:cubicBezTo>
                    <a:pt x="53885" y="6858"/>
                    <a:pt x="51827" y="8822"/>
                    <a:pt x="49770" y="11160"/>
                  </a:cubicBezTo>
                  <a:cubicBezTo>
                    <a:pt x="48554" y="12470"/>
                    <a:pt x="46122" y="9196"/>
                    <a:pt x="44720" y="8635"/>
                  </a:cubicBezTo>
                  <a:cubicBezTo>
                    <a:pt x="40979" y="7233"/>
                    <a:pt x="34899" y="4614"/>
                    <a:pt x="33403" y="10132"/>
                  </a:cubicBezTo>
                  <a:cubicBezTo>
                    <a:pt x="30317" y="5830"/>
                    <a:pt x="30410" y="10038"/>
                    <a:pt x="27511" y="10973"/>
                  </a:cubicBezTo>
                  <a:cubicBezTo>
                    <a:pt x="25828" y="11534"/>
                    <a:pt x="22087" y="12002"/>
                    <a:pt x="21339" y="13311"/>
                  </a:cubicBezTo>
                  <a:cubicBezTo>
                    <a:pt x="18720" y="17800"/>
                    <a:pt x="17785" y="20887"/>
                    <a:pt x="16195" y="25844"/>
                  </a:cubicBezTo>
                  <a:cubicBezTo>
                    <a:pt x="14605" y="30800"/>
                    <a:pt x="11145" y="35851"/>
                    <a:pt x="14418" y="40901"/>
                  </a:cubicBezTo>
                  <a:cubicBezTo>
                    <a:pt x="16569" y="44174"/>
                    <a:pt x="21993" y="45951"/>
                    <a:pt x="19468" y="50814"/>
                  </a:cubicBezTo>
                  <a:cubicBezTo>
                    <a:pt x="15260" y="44735"/>
                    <a:pt x="14044" y="55397"/>
                    <a:pt x="13202" y="58203"/>
                  </a:cubicBezTo>
                  <a:cubicBezTo>
                    <a:pt x="11706" y="63066"/>
                    <a:pt x="8619" y="67181"/>
                    <a:pt x="7591" y="72512"/>
                  </a:cubicBezTo>
                  <a:cubicBezTo>
                    <a:pt x="5440" y="83267"/>
                    <a:pt x="1324" y="92526"/>
                    <a:pt x="1324" y="103468"/>
                  </a:cubicBezTo>
                  <a:cubicBezTo>
                    <a:pt x="1324" y="106929"/>
                    <a:pt x="-1388" y="115439"/>
                    <a:pt x="950" y="117871"/>
                  </a:cubicBezTo>
                  <a:cubicBezTo>
                    <a:pt x="4878" y="121799"/>
                    <a:pt x="6936" y="124137"/>
                    <a:pt x="7871" y="129936"/>
                  </a:cubicBezTo>
                  <a:cubicBezTo>
                    <a:pt x="8713" y="134705"/>
                    <a:pt x="16943" y="154906"/>
                    <a:pt x="11799" y="156028"/>
                  </a:cubicBezTo>
                  <a:cubicBezTo>
                    <a:pt x="13950" y="159676"/>
                    <a:pt x="17972" y="162762"/>
                    <a:pt x="20964" y="165848"/>
                  </a:cubicBezTo>
                  <a:cubicBezTo>
                    <a:pt x="22367" y="167251"/>
                    <a:pt x="16849" y="170805"/>
                    <a:pt x="20310" y="173985"/>
                  </a:cubicBezTo>
                  <a:cubicBezTo>
                    <a:pt x="23022" y="176510"/>
                    <a:pt x="24799" y="184179"/>
                    <a:pt x="29195" y="183805"/>
                  </a:cubicBezTo>
                  <a:cubicBezTo>
                    <a:pt x="32094" y="183618"/>
                    <a:pt x="34058" y="176790"/>
                    <a:pt x="34993" y="174733"/>
                  </a:cubicBezTo>
                  <a:cubicBezTo>
                    <a:pt x="37892" y="168467"/>
                    <a:pt x="36957" y="168935"/>
                    <a:pt x="42475" y="168935"/>
                  </a:cubicBezTo>
                  <a:cubicBezTo>
                    <a:pt x="46216" y="168935"/>
                    <a:pt x="50050" y="170057"/>
                    <a:pt x="53698" y="170338"/>
                  </a:cubicBezTo>
                  <a:cubicBezTo>
                    <a:pt x="65856" y="171086"/>
                    <a:pt x="60245" y="162575"/>
                    <a:pt x="67259" y="157432"/>
                  </a:cubicBezTo>
                  <a:cubicBezTo>
                    <a:pt x="60806" y="155841"/>
                    <a:pt x="66698" y="152007"/>
                    <a:pt x="64827" y="147518"/>
                  </a:cubicBezTo>
                  <a:cubicBezTo>
                    <a:pt x="63331" y="143777"/>
                    <a:pt x="67913" y="136763"/>
                    <a:pt x="70719" y="134331"/>
                  </a:cubicBezTo>
                  <a:cubicBezTo>
                    <a:pt x="73525" y="133490"/>
                    <a:pt x="75395" y="137136"/>
                    <a:pt x="77453" y="136575"/>
                  </a:cubicBezTo>
                  <a:cubicBezTo>
                    <a:pt x="80726" y="135734"/>
                    <a:pt x="81100" y="131806"/>
                    <a:pt x="82316" y="129374"/>
                  </a:cubicBezTo>
                  <a:cubicBezTo>
                    <a:pt x="83625" y="126662"/>
                    <a:pt x="85683" y="125727"/>
                    <a:pt x="86805" y="122828"/>
                  </a:cubicBezTo>
                  <a:cubicBezTo>
                    <a:pt x="87647" y="120490"/>
                    <a:pt x="87553" y="117310"/>
                    <a:pt x="87927" y="114878"/>
                  </a:cubicBezTo>
                  <a:cubicBezTo>
                    <a:pt x="88582" y="109641"/>
                    <a:pt x="89798" y="106648"/>
                    <a:pt x="92604" y="101691"/>
                  </a:cubicBezTo>
                  <a:cubicBezTo>
                    <a:pt x="94942" y="97483"/>
                    <a:pt x="99711" y="92994"/>
                    <a:pt x="99992" y="88505"/>
                  </a:cubicBezTo>
                  <a:cubicBezTo>
                    <a:pt x="100273" y="83641"/>
                    <a:pt x="95596" y="77188"/>
                    <a:pt x="94942" y="72325"/>
                  </a:cubicBezTo>
                  <a:cubicBezTo>
                    <a:pt x="94287" y="67275"/>
                    <a:pt x="94848" y="61663"/>
                    <a:pt x="96999" y="56894"/>
                  </a:cubicBezTo>
                  <a:cubicBezTo>
                    <a:pt x="101208" y="47541"/>
                    <a:pt x="106819" y="40340"/>
                    <a:pt x="107193" y="30614"/>
                  </a:cubicBezTo>
                  <a:cubicBezTo>
                    <a:pt x="107474" y="23880"/>
                    <a:pt x="106164" y="21729"/>
                    <a:pt x="110560" y="15743"/>
                  </a:cubicBezTo>
                  <a:cubicBezTo>
                    <a:pt x="111869" y="14060"/>
                    <a:pt x="118603" y="5923"/>
                    <a:pt x="111589" y="7045"/>
                  </a:cubicBezTo>
                  <a:lnTo>
                    <a:pt x="111495" y="732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9" name="Vabakuju: kujund 28">
              <a:extLst>
                <a:ext uri="{FF2B5EF4-FFF2-40B4-BE49-F238E27FC236}">
                  <a16:creationId xmlns:a16="http://schemas.microsoft.com/office/drawing/2014/main" id="{19D41DA8-5838-A3D1-4DE3-269EE918E9AF}"/>
                </a:ext>
              </a:extLst>
            </p:cNvPr>
            <p:cNvSpPr>
              <a:spLocks/>
            </p:cNvSpPr>
            <p:nvPr/>
          </p:nvSpPr>
          <p:spPr>
            <a:xfrm>
              <a:off x="3218466" y="5913784"/>
              <a:ext cx="102359" cy="146458"/>
            </a:xfrm>
            <a:custGeom>
              <a:avLst/>
              <a:gdLst>
                <a:gd name="csX0" fmla="*/ 96983 w 102359"/>
                <a:gd name="csY0" fmla="*/ 68459 h 146458"/>
                <a:gd name="csX1" fmla="*/ 76221 w 102359"/>
                <a:gd name="csY1" fmla="*/ 40122 h 146458"/>
                <a:gd name="csX2" fmla="*/ 65278 w 102359"/>
                <a:gd name="csY2" fmla="*/ 27777 h 146458"/>
                <a:gd name="csX3" fmla="*/ 48631 w 102359"/>
                <a:gd name="csY3" fmla="*/ 18705 h 146458"/>
                <a:gd name="csX4" fmla="*/ 34883 w 102359"/>
                <a:gd name="csY4" fmla="*/ 10194 h 146458"/>
                <a:gd name="csX5" fmla="*/ 31049 w 102359"/>
                <a:gd name="csY5" fmla="*/ 0 h 146458"/>
                <a:gd name="csX6" fmla="*/ 22445 w 102359"/>
                <a:gd name="csY6" fmla="*/ 13094 h 146458"/>
                <a:gd name="csX7" fmla="*/ 16646 w 102359"/>
                <a:gd name="csY7" fmla="*/ 12345 h 146458"/>
                <a:gd name="csX8" fmla="*/ 11502 w 102359"/>
                <a:gd name="csY8" fmla="*/ 17302 h 146458"/>
                <a:gd name="csX9" fmla="*/ 8229 w 102359"/>
                <a:gd name="csY9" fmla="*/ 33108 h 146458"/>
                <a:gd name="csX10" fmla="*/ 17020 w 102359"/>
                <a:gd name="csY10" fmla="*/ 40028 h 146458"/>
                <a:gd name="csX11" fmla="*/ 8042 w 102359"/>
                <a:gd name="csY11" fmla="*/ 51625 h 146458"/>
                <a:gd name="csX12" fmla="*/ 1682 w 102359"/>
                <a:gd name="csY12" fmla="*/ 58733 h 146458"/>
                <a:gd name="csX13" fmla="*/ 747 w 102359"/>
                <a:gd name="csY13" fmla="*/ 73603 h 146458"/>
                <a:gd name="csX14" fmla="*/ 5049 w 102359"/>
                <a:gd name="csY14" fmla="*/ 79682 h 146458"/>
                <a:gd name="csX15" fmla="*/ 2898 w 102359"/>
                <a:gd name="csY15" fmla="*/ 85293 h 146458"/>
                <a:gd name="csX16" fmla="*/ 16740 w 102359"/>
                <a:gd name="csY16" fmla="*/ 91747 h 146458"/>
                <a:gd name="csX17" fmla="*/ 9071 w 102359"/>
                <a:gd name="csY17" fmla="*/ 97078 h 146458"/>
                <a:gd name="csX18" fmla="*/ 5891 w 102359"/>
                <a:gd name="csY18" fmla="*/ 108394 h 146458"/>
                <a:gd name="csX19" fmla="*/ 16646 w 102359"/>
                <a:gd name="csY19" fmla="*/ 108020 h 146458"/>
                <a:gd name="csX20" fmla="*/ 18984 w 102359"/>
                <a:gd name="csY20" fmla="*/ 106150 h 146458"/>
                <a:gd name="csX21" fmla="*/ 21416 w 102359"/>
                <a:gd name="csY21" fmla="*/ 109516 h 146458"/>
                <a:gd name="csX22" fmla="*/ 40775 w 102359"/>
                <a:gd name="csY22" fmla="*/ 111948 h 146458"/>
                <a:gd name="csX23" fmla="*/ 44516 w 102359"/>
                <a:gd name="csY23" fmla="*/ 121207 h 146458"/>
                <a:gd name="csX24" fmla="*/ 52372 w 102359"/>
                <a:gd name="csY24" fmla="*/ 121955 h 146458"/>
                <a:gd name="csX25" fmla="*/ 58451 w 102359"/>
                <a:gd name="csY25" fmla="*/ 132430 h 146458"/>
                <a:gd name="csX26" fmla="*/ 64811 w 102359"/>
                <a:gd name="csY26" fmla="*/ 129717 h 146458"/>
                <a:gd name="csX27" fmla="*/ 77811 w 102359"/>
                <a:gd name="csY27" fmla="*/ 135142 h 146458"/>
                <a:gd name="csX28" fmla="*/ 88566 w 102359"/>
                <a:gd name="csY28" fmla="*/ 134487 h 146458"/>
                <a:gd name="csX29" fmla="*/ 95954 w 102359"/>
                <a:gd name="csY29" fmla="*/ 146458 h 146458"/>
                <a:gd name="csX30" fmla="*/ 97825 w 102359"/>
                <a:gd name="csY30" fmla="*/ 123358 h 146458"/>
                <a:gd name="csX31" fmla="*/ 102314 w 102359"/>
                <a:gd name="csY31" fmla="*/ 113631 h 146458"/>
                <a:gd name="csX32" fmla="*/ 100443 w 102359"/>
                <a:gd name="csY32" fmla="*/ 105121 h 146458"/>
                <a:gd name="csX33" fmla="*/ 96983 w 102359"/>
                <a:gd name="csY33" fmla="*/ 68647 h 146458"/>
                <a:gd name="csX34" fmla="*/ 96983 w 102359"/>
                <a:gd name="csY34" fmla="*/ 68459 h 146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102359" h="146458">
                  <a:moveTo>
                    <a:pt x="96983" y="68459"/>
                  </a:moveTo>
                  <a:cubicBezTo>
                    <a:pt x="93055" y="56114"/>
                    <a:pt x="85760" y="48258"/>
                    <a:pt x="76221" y="40122"/>
                  </a:cubicBezTo>
                  <a:cubicBezTo>
                    <a:pt x="72667" y="37036"/>
                    <a:pt x="69113" y="29554"/>
                    <a:pt x="65278" y="27777"/>
                  </a:cubicBezTo>
                  <a:cubicBezTo>
                    <a:pt x="59574" y="25064"/>
                    <a:pt x="54336" y="21511"/>
                    <a:pt x="48631" y="18705"/>
                  </a:cubicBezTo>
                  <a:cubicBezTo>
                    <a:pt x="45265" y="17021"/>
                    <a:pt x="36193" y="14029"/>
                    <a:pt x="34883" y="10194"/>
                  </a:cubicBezTo>
                  <a:cubicBezTo>
                    <a:pt x="33668" y="6360"/>
                    <a:pt x="37689" y="561"/>
                    <a:pt x="31049" y="0"/>
                  </a:cubicBezTo>
                  <a:cubicBezTo>
                    <a:pt x="30488" y="3648"/>
                    <a:pt x="26092" y="11784"/>
                    <a:pt x="22445" y="13094"/>
                  </a:cubicBezTo>
                  <a:cubicBezTo>
                    <a:pt x="20294" y="13842"/>
                    <a:pt x="18423" y="11036"/>
                    <a:pt x="16646" y="12345"/>
                  </a:cubicBezTo>
                  <a:cubicBezTo>
                    <a:pt x="14776" y="13655"/>
                    <a:pt x="12905" y="15525"/>
                    <a:pt x="11502" y="17302"/>
                  </a:cubicBezTo>
                  <a:cubicBezTo>
                    <a:pt x="9913" y="19359"/>
                    <a:pt x="6920" y="30582"/>
                    <a:pt x="8229" y="33108"/>
                  </a:cubicBezTo>
                  <a:cubicBezTo>
                    <a:pt x="9538" y="35632"/>
                    <a:pt x="17955" y="35352"/>
                    <a:pt x="17020" y="40028"/>
                  </a:cubicBezTo>
                  <a:cubicBezTo>
                    <a:pt x="15711" y="46575"/>
                    <a:pt x="14028" y="48539"/>
                    <a:pt x="8042" y="51625"/>
                  </a:cubicBezTo>
                  <a:cubicBezTo>
                    <a:pt x="3834" y="53776"/>
                    <a:pt x="2150" y="53309"/>
                    <a:pt x="1682" y="58733"/>
                  </a:cubicBezTo>
                  <a:cubicBezTo>
                    <a:pt x="1028" y="65186"/>
                    <a:pt x="-1123" y="66870"/>
                    <a:pt x="747" y="73603"/>
                  </a:cubicBezTo>
                  <a:cubicBezTo>
                    <a:pt x="1308" y="75474"/>
                    <a:pt x="5611" y="78279"/>
                    <a:pt x="5049" y="79682"/>
                  </a:cubicBezTo>
                  <a:cubicBezTo>
                    <a:pt x="4301" y="81553"/>
                    <a:pt x="3553" y="83423"/>
                    <a:pt x="2898" y="85293"/>
                  </a:cubicBezTo>
                  <a:cubicBezTo>
                    <a:pt x="7761" y="86509"/>
                    <a:pt x="13934" y="87070"/>
                    <a:pt x="16740" y="91747"/>
                  </a:cubicBezTo>
                  <a:cubicBezTo>
                    <a:pt x="12157" y="92401"/>
                    <a:pt x="10193" y="91373"/>
                    <a:pt x="9071" y="97078"/>
                  </a:cubicBezTo>
                  <a:cubicBezTo>
                    <a:pt x="8323" y="101006"/>
                    <a:pt x="7761" y="104840"/>
                    <a:pt x="5891" y="108394"/>
                  </a:cubicBezTo>
                  <a:cubicBezTo>
                    <a:pt x="-1217" y="122049"/>
                    <a:pt x="23099" y="114847"/>
                    <a:pt x="16646" y="108020"/>
                  </a:cubicBezTo>
                  <a:cubicBezTo>
                    <a:pt x="17394" y="107365"/>
                    <a:pt x="18236" y="106711"/>
                    <a:pt x="18984" y="106150"/>
                  </a:cubicBezTo>
                  <a:cubicBezTo>
                    <a:pt x="19452" y="107365"/>
                    <a:pt x="20948" y="108207"/>
                    <a:pt x="21416" y="109516"/>
                  </a:cubicBezTo>
                  <a:cubicBezTo>
                    <a:pt x="24689" y="102596"/>
                    <a:pt x="36006" y="107646"/>
                    <a:pt x="40775" y="111948"/>
                  </a:cubicBezTo>
                  <a:cubicBezTo>
                    <a:pt x="43488" y="114473"/>
                    <a:pt x="42459" y="119150"/>
                    <a:pt x="44516" y="121207"/>
                  </a:cubicBezTo>
                  <a:cubicBezTo>
                    <a:pt x="48538" y="125135"/>
                    <a:pt x="50782" y="117840"/>
                    <a:pt x="52372" y="121955"/>
                  </a:cubicBezTo>
                  <a:cubicBezTo>
                    <a:pt x="53027" y="123638"/>
                    <a:pt x="57236" y="131588"/>
                    <a:pt x="58451" y="132430"/>
                  </a:cubicBezTo>
                  <a:cubicBezTo>
                    <a:pt x="62660" y="135048"/>
                    <a:pt x="61444" y="131588"/>
                    <a:pt x="64811" y="129717"/>
                  </a:cubicBezTo>
                  <a:cubicBezTo>
                    <a:pt x="70235" y="126631"/>
                    <a:pt x="76127" y="145897"/>
                    <a:pt x="77811" y="135142"/>
                  </a:cubicBezTo>
                  <a:cubicBezTo>
                    <a:pt x="81832" y="138322"/>
                    <a:pt x="84170" y="132804"/>
                    <a:pt x="88566" y="134487"/>
                  </a:cubicBezTo>
                  <a:cubicBezTo>
                    <a:pt x="92026" y="135796"/>
                    <a:pt x="94271" y="143278"/>
                    <a:pt x="95954" y="146458"/>
                  </a:cubicBezTo>
                  <a:cubicBezTo>
                    <a:pt x="94458" y="137480"/>
                    <a:pt x="93242" y="131308"/>
                    <a:pt x="97825" y="123358"/>
                  </a:cubicBezTo>
                  <a:cubicBezTo>
                    <a:pt x="99508" y="120458"/>
                    <a:pt x="101940" y="116998"/>
                    <a:pt x="102314" y="113631"/>
                  </a:cubicBezTo>
                  <a:cubicBezTo>
                    <a:pt x="102688" y="110358"/>
                    <a:pt x="100630" y="108581"/>
                    <a:pt x="100443" y="105121"/>
                  </a:cubicBezTo>
                  <a:cubicBezTo>
                    <a:pt x="101285" y="93150"/>
                    <a:pt x="100630" y="80056"/>
                    <a:pt x="96983" y="68647"/>
                  </a:cubicBezTo>
                  <a:lnTo>
                    <a:pt x="96983" y="6845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0" name="Vabakuju: kujund 29">
              <a:extLst>
                <a:ext uri="{FF2B5EF4-FFF2-40B4-BE49-F238E27FC236}">
                  <a16:creationId xmlns:a16="http://schemas.microsoft.com/office/drawing/2014/main" id="{F897DCD5-A80C-1BC6-9581-54E633130B03}"/>
                </a:ext>
              </a:extLst>
            </p:cNvPr>
            <p:cNvSpPr>
              <a:spLocks/>
            </p:cNvSpPr>
            <p:nvPr/>
          </p:nvSpPr>
          <p:spPr>
            <a:xfrm>
              <a:off x="3014028" y="3249994"/>
              <a:ext cx="542314" cy="503956"/>
            </a:xfrm>
            <a:custGeom>
              <a:avLst/>
              <a:gdLst>
                <a:gd name="csX0" fmla="*/ 524568 w 542314"/>
                <a:gd name="csY0" fmla="*/ 385743 h 503956"/>
                <a:gd name="csX1" fmla="*/ 524007 w 542314"/>
                <a:gd name="csY1" fmla="*/ 363391 h 503956"/>
                <a:gd name="csX2" fmla="*/ 520640 w 542314"/>
                <a:gd name="csY2" fmla="*/ 345154 h 503956"/>
                <a:gd name="csX3" fmla="*/ 508669 w 542314"/>
                <a:gd name="csY3" fmla="*/ 326355 h 503956"/>
                <a:gd name="csX4" fmla="*/ 496324 w 542314"/>
                <a:gd name="csY4" fmla="*/ 308025 h 503956"/>
                <a:gd name="csX5" fmla="*/ 477619 w 542314"/>
                <a:gd name="csY5" fmla="*/ 277536 h 503956"/>
                <a:gd name="csX6" fmla="*/ 470511 w 542314"/>
                <a:gd name="csY6" fmla="*/ 259954 h 503956"/>
                <a:gd name="csX7" fmla="*/ 458914 w 542314"/>
                <a:gd name="csY7" fmla="*/ 245925 h 503956"/>
                <a:gd name="csX8" fmla="*/ 444886 w 542314"/>
                <a:gd name="csY8" fmla="*/ 213566 h 503956"/>
                <a:gd name="csX9" fmla="*/ 463777 w 542314"/>
                <a:gd name="csY9" fmla="*/ 182703 h 503956"/>
                <a:gd name="csX10" fmla="*/ 475281 w 542314"/>
                <a:gd name="csY10" fmla="*/ 169329 h 503956"/>
                <a:gd name="csX11" fmla="*/ 472849 w 542314"/>
                <a:gd name="csY11" fmla="*/ 150438 h 503956"/>
                <a:gd name="csX12" fmla="*/ 467331 w 542314"/>
                <a:gd name="csY12" fmla="*/ 131826 h 503956"/>
                <a:gd name="csX13" fmla="*/ 458634 w 542314"/>
                <a:gd name="csY13" fmla="*/ 117237 h 503956"/>
                <a:gd name="csX14" fmla="*/ 441987 w 542314"/>
                <a:gd name="csY14" fmla="*/ 109942 h 503956"/>
                <a:gd name="csX15" fmla="*/ 424404 w 542314"/>
                <a:gd name="csY15" fmla="*/ 104237 h 503956"/>
                <a:gd name="csX16" fmla="*/ 405512 w 542314"/>
                <a:gd name="csY16" fmla="*/ 100309 h 503956"/>
                <a:gd name="csX17" fmla="*/ 389987 w 542314"/>
                <a:gd name="csY17" fmla="*/ 92734 h 503956"/>
                <a:gd name="csX18" fmla="*/ 374556 w 542314"/>
                <a:gd name="csY18" fmla="*/ 85532 h 503956"/>
                <a:gd name="csX19" fmla="*/ 360621 w 542314"/>
                <a:gd name="csY19" fmla="*/ 76461 h 503956"/>
                <a:gd name="csX20" fmla="*/ 329010 w 542314"/>
                <a:gd name="csY20" fmla="*/ 57569 h 503956"/>
                <a:gd name="csX21" fmla="*/ 311708 w 542314"/>
                <a:gd name="csY21" fmla="*/ 49526 h 503956"/>
                <a:gd name="csX22" fmla="*/ 303291 w 542314"/>
                <a:gd name="csY22" fmla="*/ 46533 h 503956"/>
                <a:gd name="csX23" fmla="*/ 296931 w 542314"/>
                <a:gd name="csY23" fmla="*/ 40547 h 503956"/>
                <a:gd name="csX24" fmla="*/ 281968 w 542314"/>
                <a:gd name="csY24" fmla="*/ 35404 h 503956"/>
                <a:gd name="csX25" fmla="*/ 269062 w 542314"/>
                <a:gd name="csY25" fmla="*/ 26519 h 503956"/>
                <a:gd name="csX26" fmla="*/ 251479 w 542314"/>
                <a:gd name="csY26" fmla="*/ 19785 h 503956"/>
                <a:gd name="csX27" fmla="*/ 234738 w 542314"/>
                <a:gd name="csY27" fmla="*/ 10246 h 503956"/>
                <a:gd name="csX28" fmla="*/ 218652 w 542314"/>
                <a:gd name="csY28" fmla="*/ 1829 h 503956"/>
                <a:gd name="csX29" fmla="*/ 210235 w 542314"/>
                <a:gd name="csY29" fmla="*/ 239 h 503956"/>
                <a:gd name="csX30" fmla="*/ 204530 w 542314"/>
                <a:gd name="csY30" fmla="*/ 4354 h 503956"/>
                <a:gd name="csX31" fmla="*/ 198732 w 542314"/>
                <a:gd name="csY31" fmla="*/ 10900 h 503956"/>
                <a:gd name="csX32" fmla="*/ 192092 w 542314"/>
                <a:gd name="csY32" fmla="*/ 13613 h 503956"/>
                <a:gd name="csX33" fmla="*/ 177969 w 542314"/>
                <a:gd name="csY33" fmla="*/ 17541 h 503956"/>
                <a:gd name="csX34" fmla="*/ 160480 w 542314"/>
                <a:gd name="csY34" fmla="*/ 19411 h 503956"/>
                <a:gd name="csX35" fmla="*/ 147013 w 542314"/>
                <a:gd name="csY35" fmla="*/ 10246 h 503956"/>
                <a:gd name="csX36" fmla="*/ 138596 w 542314"/>
                <a:gd name="csY36" fmla="*/ 17541 h 503956"/>
                <a:gd name="csX37" fmla="*/ 131582 w 542314"/>
                <a:gd name="csY37" fmla="*/ 26519 h 503956"/>
                <a:gd name="csX38" fmla="*/ 123913 w 542314"/>
                <a:gd name="csY38" fmla="*/ 37555 h 503956"/>
                <a:gd name="csX39" fmla="*/ 124754 w 542314"/>
                <a:gd name="csY39" fmla="*/ 48777 h 503956"/>
                <a:gd name="csX40" fmla="*/ 112877 w 542314"/>
                <a:gd name="csY40" fmla="*/ 68604 h 503956"/>
                <a:gd name="csX41" fmla="*/ 128683 w 542314"/>
                <a:gd name="csY41" fmla="*/ 85345 h 503956"/>
                <a:gd name="csX42" fmla="*/ 116057 w 542314"/>
                <a:gd name="csY42" fmla="*/ 90489 h 503956"/>
                <a:gd name="csX43" fmla="*/ 121294 w 542314"/>
                <a:gd name="csY43" fmla="*/ 114899 h 503956"/>
                <a:gd name="csX44" fmla="*/ 118301 w 542314"/>
                <a:gd name="csY44" fmla="*/ 134351 h 503956"/>
                <a:gd name="csX45" fmla="*/ 131675 w 542314"/>
                <a:gd name="csY45" fmla="*/ 151373 h 503956"/>
                <a:gd name="csX46" fmla="*/ 126531 w 542314"/>
                <a:gd name="csY46" fmla="*/ 177092 h 503956"/>
                <a:gd name="csX47" fmla="*/ 93705 w 542314"/>
                <a:gd name="csY47" fmla="*/ 192336 h 503956"/>
                <a:gd name="csX48" fmla="*/ 60784 w 542314"/>
                <a:gd name="csY48" fmla="*/ 176344 h 503956"/>
                <a:gd name="csX49" fmla="*/ 43857 w 542314"/>
                <a:gd name="csY49" fmla="*/ 174941 h 503956"/>
                <a:gd name="csX50" fmla="*/ 29735 w 542314"/>
                <a:gd name="csY50" fmla="*/ 185602 h 503956"/>
                <a:gd name="csX51" fmla="*/ 16641 w 542314"/>
                <a:gd name="csY51" fmla="*/ 195890 h 503956"/>
                <a:gd name="csX52" fmla="*/ 275 w 542314"/>
                <a:gd name="csY52" fmla="*/ 194113 h 503956"/>
                <a:gd name="csX53" fmla="*/ 17296 w 542314"/>
                <a:gd name="csY53" fmla="*/ 222544 h 503956"/>
                <a:gd name="csX54" fmla="*/ 4951 w 542314"/>
                <a:gd name="csY54" fmla="*/ 256494 h 503956"/>
                <a:gd name="csX55" fmla="*/ 11404 w 542314"/>
                <a:gd name="csY55" fmla="*/ 274730 h 503956"/>
                <a:gd name="csX56" fmla="*/ 21785 w 542314"/>
                <a:gd name="csY56" fmla="*/ 290162 h 503956"/>
                <a:gd name="csX57" fmla="*/ 27490 w 542314"/>
                <a:gd name="csY57" fmla="*/ 296428 h 503956"/>
                <a:gd name="csX58" fmla="*/ 35814 w 542314"/>
                <a:gd name="csY58" fmla="*/ 299982 h 503956"/>
                <a:gd name="csX59" fmla="*/ 49562 w 542314"/>
                <a:gd name="csY59" fmla="*/ 310363 h 503956"/>
                <a:gd name="csX60" fmla="*/ 68360 w 542314"/>
                <a:gd name="csY60" fmla="*/ 315787 h 503956"/>
                <a:gd name="csX61" fmla="*/ 79022 w 542314"/>
                <a:gd name="csY61" fmla="*/ 322428 h 503956"/>
                <a:gd name="csX62" fmla="*/ 86503 w 542314"/>
                <a:gd name="csY62" fmla="*/ 330377 h 503956"/>
                <a:gd name="csX63" fmla="*/ 92115 w 542314"/>
                <a:gd name="csY63" fmla="*/ 334212 h 503956"/>
                <a:gd name="csX64" fmla="*/ 97726 w 542314"/>
                <a:gd name="csY64" fmla="*/ 334492 h 503956"/>
                <a:gd name="csX65" fmla="*/ 107359 w 542314"/>
                <a:gd name="csY65" fmla="*/ 332247 h 503956"/>
                <a:gd name="csX66" fmla="*/ 118208 w 542314"/>
                <a:gd name="csY66" fmla="*/ 312420 h 503956"/>
                <a:gd name="csX67" fmla="*/ 127373 w 542314"/>
                <a:gd name="csY67" fmla="*/ 317377 h 503956"/>
                <a:gd name="csX68" fmla="*/ 135510 w 542314"/>
                <a:gd name="csY68" fmla="*/ 317564 h 503956"/>
                <a:gd name="csX69" fmla="*/ 146639 w 542314"/>
                <a:gd name="csY69" fmla="*/ 331686 h 503956"/>
                <a:gd name="csX70" fmla="*/ 156646 w 542314"/>
                <a:gd name="csY70" fmla="*/ 347024 h 503956"/>
                <a:gd name="csX71" fmla="*/ 169272 w 542314"/>
                <a:gd name="csY71" fmla="*/ 354880 h 503956"/>
                <a:gd name="csX72" fmla="*/ 178624 w 542314"/>
                <a:gd name="csY72" fmla="*/ 371902 h 503956"/>
                <a:gd name="csX73" fmla="*/ 187135 w 542314"/>
                <a:gd name="csY73" fmla="*/ 371341 h 503956"/>
                <a:gd name="csX74" fmla="*/ 190221 w 542314"/>
                <a:gd name="csY74" fmla="*/ 379851 h 503956"/>
                <a:gd name="csX75" fmla="*/ 187135 w 542314"/>
                <a:gd name="csY75" fmla="*/ 391729 h 503956"/>
                <a:gd name="csX76" fmla="*/ 173948 w 542314"/>
                <a:gd name="csY76" fmla="*/ 380412 h 503956"/>
                <a:gd name="csX77" fmla="*/ 189286 w 542314"/>
                <a:gd name="csY77" fmla="*/ 414174 h 503956"/>
                <a:gd name="csX78" fmla="*/ 196674 w 542314"/>
                <a:gd name="csY78" fmla="*/ 422030 h 503956"/>
                <a:gd name="csX79" fmla="*/ 202753 w 542314"/>
                <a:gd name="csY79" fmla="*/ 429138 h 503956"/>
                <a:gd name="csX80" fmla="*/ 211544 w 542314"/>
                <a:gd name="csY80" fmla="*/ 416419 h 503956"/>
                <a:gd name="csX81" fmla="*/ 225012 w 542314"/>
                <a:gd name="csY81" fmla="*/ 438490 h 503956"/>
                <a:gd name="csX82" fmla="*/ 235393 w 542314"/>
                <a:gd name="csY82" fmla="*/ 435778 h 503956"/>
                <a:gd name="csX83" fmla="*/ 231839 w 542314"/>
                <a:gd name="csY83" fmla="*/ 450555 h 503956"/>
                <a:gd name="csX84" fmla="*/ 243997 w 542314"/>
                <a:gd name="csY84" fmla="*/ 446627 h 503956"/>
                <a:gd name="csX85" fmla="*/ 239789 w 542314"/>
                <a:gd name="csY85" fmla="*/ 480763 h 503956"/>
                <a:gd name="csX86" fmla="*/ 250170 w 542314"/>
                <a:gd name="csY86" fmla="*/ 491892 h 503956"/>
                <a:gd name="csX87" fmla="*/ 263076 w 542314"/>
                <a:gd name="csY87" fmla="*/ 488151 h 503956"/>
                <a:gd name="csX88" fmla="*/ 268968 w 542314"/>
                <a:gd name="csY88" fmla="*/ 503957 h 503956"/>
                <a:gd name="csX89" fmla="*/ 273550 w 542314"/>
                <a:gd name="csY89" fmla="*/ 493576 h 503956"/>
                <a:gd name="csX90" fmla="*/ 278975 w 542314"/>
                <a:gd name="csY90" fmla="*/ 488245 h 503956"/>
                <a:gd name="csX91" fmla="*/ 285521 w 542314"/>
                <a:gd name="csY91" fmla="*/ 466828 h 503956"/>
                <a:gd name="csX92" fmla="*/ 290946 w 542314"/>
                <a:gd name="csY92" fmla="*/ 447656 h 503956"/>
                <a:gd name="csX93" fmla="*/ 298615 w 542314"/>
                <a:gd name="csY93" fmla="*/ 438771 h 503956"/>
                <a:gd name="csX94" fmla="*/ 303291 w 542314"/>
                <a:gd name="csY94" fmla="*/ 428670 h 503956"/>
                <a:gd name="csX95" fmla="*/ 321435 w 542314"/>
                <a:gd name="csY95" fmla="*/ 419225 h 503956"/>
                <a:gd name="csX96" fmla="*/ 331816 w 542314"/>
                <a:gd name="csY96" fmla="*/ 422311 h 503956"/>
                <a:gd name="csX97" fmla="*/ 339672 w 542314"/>
                <a:gd name="csY97" fmla="*/ 420908 h 503956"/>
                <a:gd name="csX98" fmla="*/ 347247 w 542314"/>
                <a:gd name="csY98" fmla="*/ 431663 h 503956"/>
                <a:gd name="csX99" fmla="*/ 346592 w 542314"/>
                <a:gd name="csY99" fmla="*/ 442325 h 503956"/>
                <a:gd name="csX100" fmla="*/ 360901 w 542314"/>
                <a:gd name="csY100" fmla="*/ 457569 h 503956"/>
                <a:gd name="csX101" fmla="*/ 369880 w 542314"/>
                <a:gd name="csY101" fmla="*/ 437555 h 503956"/>
                <a:gd name="csX102" fmla="*/ 376426 w 542314"/>
                <a:gd name="csY102" fmla="*/ 426987 h 503956"/>
                <a:gd name="csX103" fmla="*/ 383441 w 542314"/>
                <a:gd name="csY103" fmla="*/ 431476 h 503956"/>
                <a:gd name="csX104" fmla="*/ 383628 w 542314"/>
                <a:gd name="csY104" fmla="*/ 442138 h 503956"/>
                <a:gd name="csX105" fmla="*/ 378952 w 542314"/>
                <a:gd name="csY105" fmla="*/ 451397 h 503956"/>
                <a:gd name="csX106" fmla="*/ 381383 w 542314"/>
                <a:gd name="csY106" fmla="*/ 471785 h 503956"/>
                <a:gd name="csX107" fmla="*/ 392793 w 542314"/>
                <a:gd name="csY107" fmla="*/ 458037 h 503956"/>
                <a:gd name="csX108" fmla="*/ 401678 w 542314"/>
                <a:gd name="csY108" fmla="*/ 440735 h 503956"/>
                <a:gd name="csX109" fmla="*/ 405419 w 542314"/>
                <a:gd name="csY109" fmla="*/ 421095 h 503956"/>
                <a:gd name="csX110" fmla="*/ 412433 w 542314"/>
                <a:gd name="csY110" fmla="*/ 404074 h 503956"/>
                <a:gd name="csX111" fmla="*/ 415613 w 542314"/>
                <a:gd name="csY111" fmla="*/ 419318 h 503956"/>
                <a:gd name="csX112" fmla="*/ 423749 w 542314"/>
                <a:gd name="csY112" fmla="*/ 432037 h 503956"/>
                <a:gd name="csX113" fmla="*/ 432167 w 542314"/>
                <a:gd name="csY113" fmla="*/ 464022 h 503956"/>
                <a:gd name="csX114" fmla="*/ 441519 w 542314"/>
                <a:gd name="csY114" fmla="*/ 461123 h 503956"/>
                <a:gd name="csX115" fmla="*/ 453116 w 542314"/>
                <a:gd name="csY115" fmla="*/ 466641 h 503956"/>
                <a:gd name="csX116" fmla="*/ 475094 w 542314"/>
                <a:gd name="csY116" fmla="*/ 468792 h 503956"/>
                <a:gd name="csX117" fmla="*/ 483511 w 542314"/>
                <a:gd name="csY117" fmla="*/ 477396 h 503956"/>
                <a:gd name="csX118" fmla="*/ 495295 w 542314"/>
                <a:gd name="csY118" fmla="*/ 475339 h 503956"/>
                <a:gd name="csX119" fmla="*/ 502309 w 542314"/>
                <a:gd name="csY119" fmla="*/ 466547 h 503956"/>
                <a:gd name="csX120" fmla="*/ 510726 w 542314"/>
                <a:gd name="csY120" fmla="*/ 459533 h 503956"/>
                <a:gd name="csX121" fmla="*/ 521107 w 542314"/>
                <a:gd name="csY121" fmla="*/ 456821 h 503956"/>
                <a:gd name="csX122" fmla="*/ 529712 w 542314"/>
                <a:gd name="csY122" fmla="*/ 450087 h 503956"/>
                <a:gd name="csX123" fmla="*/ 541309 w 542314"/>
                <a:gd name="csY123" fmla="*/ 428203 h 503956"/>
                <a:gd name="csX124" fmla="*/ 524287 w 542314"/>
                <a:gd name="csY124" fmla="*/ 384995 h 503956"/>
                <a:gd name="csX125" fmla="*/ 524568 w 542314"/>
                <a:gd name="csY125" fmla="*/ 385743 h 5039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542314" h="503956">
                  <a:moveTo>
                    <a:pt x="524568" y="385743"/>
                  </a:moveTo>
                  <a:cubicBezTo>
                    <a:pt x="523913" y="378168"/>
                    <a:pt x="523446" y="370966"/>
                    <a:pt x="524007" y="363391"/>
                  </a:cubicBezTo>
                  <a:cubicBezTo>
                    <a:pt x="524474" y="356751"/>
                    <a:pt x="521107" y="351513"/>
                    <a:pt x="520640" y="345154"/>
                  </a:cubicBezTo>
                  <a:cubicBezTo>
                    <a:pt x="519985" y="336643"/>
                    <a:pt x="514280" y="331967"/>
                    <a:pt x="508669" y="326355"/>
                  </a:cubicBezTo>
                  <a:cubicBezTo>
                    <a:pt x="503525" y="321212"/>
                    <a:pt x="499878" y="314291"/>
                    <a:pt x="496324" y="308025"/>
                  </a:cubicBezTo>
                  <a:cubicBezTo>
                    <a:pt x="490151" y="297457"/>
                    <a:pt x="485381" y="287263"/>
                    <a:pt x="477619" y="277536"/>
                  </a:cubicBezTo>
                  <a:cubicBezTo>
                    <a:pt x="472008" y="270522"/>
                    <a:pt x="471072" y="269119"/>
                    <a:pt x="470511" y="259954"/>
                  </a:cubicBezTo>
                  <a:cubicBezTo>
                    <a:pt x="470231" y="255465"/>
                    <a:pt x="462000" y="249198"/>
                    <a:pt x="458914" y="245925"/>
                  </a:cubicBezTo>
                  <a:cubicBezTo>
                    <a:pt x="450591" y="237040"/>
                    <a:pt x="444044" y="226192"/>
                    <a:pt x="444886" y="213566"/>
                  </a:cubicBezTo>
                  <a:cubicBezTo>
                    <a:pt x="445727" y="200566"/>
                    <a:pt x="453210" y="190279"/>
                    <a:pt x="463777" y="182703"/>
                  </a:cubicBezTo>
                  <a:cubicBezTo>
                    <a:pt x="469576" y="178588"/>
                    <a:pt x="473410" y="177279"/>
                    <a:pt x="475281" y="169329"/>
                  </a:cubicBezTo>
                  <a:cubicBezTo>
                    <a:pt x="476684" y="163157"/>
                    <a:pt x="474252" y="156330"/>
                    <a:pt x="472849" y="150438"/>
                  </a:cubicBezTo>
                  <a:cubicBezTo>
                    <a:pt x="471260" y="144078"/>
                    <a:pt x="469669" y="137905"/>
                    <a:pt x="467331" y="131826"/>
                  </a:cubicBezTo>
                  <a:cubicBezTo>
                    <a:pt x="466116" y="128740"/>
                    <a:pt x="461533" y="117798"/>
                    <a:pt x="458634" y="117237"/>
                  </a:cubicBezTo>
                  <a:cubicBezTo>
                    <a:pt x="452835" y="116115"/>
                    <a:pt x="447598" y="111813"/>
                    <a:pt x="441987" y="109942"/>
                  </a:cubicBezTo>
                  <a:cubicBezTo>
                    <a:pt x="437497" y="108446"/>
                    <a:pt x="428893" y="103395"/>
                    <a:pt x="424404" y="104237"/>
                  </a:cubicBezTo>
                  <a:cubicBezTo>
                    <a:pt x="414116" y="106294"/>
                    <a:pt x="413181" y="107230"/>
                    <a:pt x="405512" y="100309"/>
                  </a:cubicBezTo>
                  <a:cubicBezTo>
                    <a:pt x="401397" y="96661"/>
                    <a:pt x="395225" y="94230"/>
                    <a:pt x="389987" y="92734"/>
                  </a:cubicBezTo>
                  <a:cubicBezTo>
                    <a:pt x="384095" y="91050"/>
                    <a:pt x="380729" y="86935"/>
                    <a:pt x="374556" y="85532"/>
                  </a:cubicBezTo>
                  <a:cubicBezTo>
                    <a:pt x="367355" y="83849"/>
                    <a:pt x="366700" y="79453"/>
                    <a:pt x="360621" y="76461"/>
                  </a:cubicBezTo>
                  <a:cubicBezTo>
                    <a:pt x="349585" y="71036"/>
                    <a:pt x="339578" y="63835"/>
                    <a:pt x="329010" y="57569"/>
                  </a:cubicBezTo>
                  <a:cubicBezTo>
                    <a:pt x="323586" y="54389"/>
                    <a:pt x="317600" y="51770"/>
                    <a:pt x="311708" y="49526"/>
                  </a:cubicBezTo>
                  <a:cubicBezTo>
                    <a:pt x="308902" y="48497"/>
                    <a:pt x="306097" y="47562"/>
                    <a:pt x="303291" y="46533"/>
                  </a:cubicBezTo>
                  <a:cubicBezTo>
                    <a:pt x="300111" y="45411"/>
                    <a:pt x="299457" y="42418"/>
                    <a:pt x="296931" y="40547"/>
                  </a:cubicBezTo>
                  <a:cubicBezTo>
                    <a:pt x="291320" y="36245"/>
                    <a:pt x="286550" y="39986"/>
                    <a:pt x="281968" y="35404"/>
                  </a:cubicBezTo>
                  <a:cubicBezTo>
                    <a:pt x="277946" y="31289"/>
                    <a:pt x="272522" y="30260"/>
                    <a:pt x="269062" y="26519"/>
                  </a:cubicBezTo>
                  <a:cubicBezTo>
                    <a:pt x="265601" y="22685"/>
                    <a:pt x="256436" y="21843"/>
                    <a:pt x="251479" y="19785"/>
                  </a:cubicBezTo>
                  <a:cubicBezTo>
                    <a:pt x="245400" y="17260"/>
                    <a:pt x="240163" y="13893"/>
                    <a:pt x="234738" y="10246"/>
                  </a:cubicBezTo>
                  <a:cubicBezTo>
                    <a:pt x="230343" y="7253"/>
                    <a:pt x="223609" y="3325"/>
                    <a:pt x="218652" y="1829"/>
                  </a:cubicBezTo>
                  <a:cubicBezTo>
                    <a:pt x="215847" y="987"/>
                    <a:pt x="213134" y="-603"/>
                    <a:pt x="210235" y="239"/>
                  </a:cubicBezTo>
                  <a:cubicBezTo>
                    <a:pt x="208084" y="893"/>
                    <a:pt x="207149" y="4073"/>
                    <a:pt x="204530" y="4354"/>
                  </a:cubicBezTo>
                  <a:cubicBezTo>
                    <a:pt x="202005" y="4634"/>
                    <a:pt x="199854" y="8843"/>
                    <a:pt x="198732" y="10900"/>
                  </a:cubicBezTo>
                  <a:cubicBezTo>
                    <a:pt x="197422" y="13145"/>
                    <a:pt x="194430" y="13145"/>
                    <a:pt x="192092" y="13613"/>
                  </a:cubicBezTo>
                  <a:cubicBezTo>
                    <a:pt x="185171" y="14735"/>
                    <a:pt x="184236" y="12771"/>
                    <a:pt x="177969" y="17541"/>
                  </a:cubicBezTo>
                  <a:cubicBezTo>
                    <a:pt x="170768" y="22965"/>
                    <a:pt x="168617" y="20440"/>
                    <a:pt x="160480" y="19411"/>
                  </a:cubicBezTo>
                  <a:cubicBezTo>
                    <a:pt x="152625" y="18382"/>
                    <a:pt x="152999" y="13706"/>
                    <a:pt x="147013" y="10246"/>
                  </a:cubicBezTo>
                  <a:cubicBezTo>
                    <a:pt x="145236" y="14174"/>
                    <a:pt x="141589" y="14828"/>
                    <a:pt x="138596" y="17541"/>
                  </a:cubicBezTo>
                  <a:cubicBezTo>
                    <a:pt x="135977" y="19879"/>
                    <a:pt x="134294" y="23900"/>
                    <a:pt x="131582" y="26519"/>
                  </a:cubicBezTo>
                  <a:cubicBezTo>
                    <a:pt x="128215" y="29792"/>
                    <a:pt x="125970" y="33346"/>
                    <a:pt x="123913" y="37555"/>
                  </a:cubicBezTo>
                  <a:cubicBezTo>
                    <a:pt x="121575" y="42231"/>
                    <a:pt x="125409" y="44569"/>
                    <a:pt x="124754" y="48777"/>
                  </a:cubicBezTo>
                  <a:cubicBezTo>
                    <a:pt x="123819" y="54389"/>
                    <a:pt x="109230" y="62245"/>
                    <a:pt x="112877" y="68604"/>
                  </a:cubicBezTo>
                  <a:cubicBezTo>
                    <a:pt x="117553" y="76741"/>
                    <a:pt x="120265" y="81137"/>
                    <a:pt x="128683" y="85345"/>
                  </a:cubicBezTo>
                  <a:cubicBezTo>
                    <a:pt x="125503" y="88806"/>
                    <a:pt x="120452" y="89741"/>
                    <a:pt x="116057" y="90489"/>
                  </a:cubicBezTo>
                  <a:cubicBezTo>
                    <a:pt x="123819" y="96661"/>
                    <a:pt x="121668" y="106014"/>
                    <a:pt x="121294" y="114899"/>
                  </a:cubicBezTo>
                  <a:cubicBezTo>
                    <a:pt x="121107" y="120323"/>
                    <a:pt x="113999" y="130798"/>
                    <a:pt x="118301" y="134351"/>
                  </a:cubicBezTo>
                  <a:cubicBezTo>
                    <a:pt x="123539" y="138747"/>
                    <a:pt x="131021" y="143984"/>
                    <a:pt x="131675" y="151373"/>
                  </a:cubicBezTo>
                  <a:cubicBezTo>
                    <a:pt x="132517" y="161193"/>
                    <a:pt x="131488" y="168488"/>
                    <a:pt x="126531" y="177092"/>
                  </a:cubicBezTo>
                  <a:cubicBezTo>
                    <a:pt x="122229" y="184480"/>
                    <a:pt x="102215" y="194300"/>
                    <a:pt x="93705" y="192336"/>
                  </a:cubicBezTo>
                  <a:cubicBezTo>
                    <a:pt x="83324" y="189998"/>
                    <a:pt x="71352" y="180739"/>
                    <a:pt x="60784" y="176344"/>
                  </a:cubicBezTo>
                  <a:cubicBezTo>
                    <a:pt x="54051" y="173538"/>
                    <a:pt x="50123" y="170171"/>
                    <a:pt x="43857" y="174941"/>
                  </a:cubicBezTo>
                  <a:cubicBezTo>
                    <a:pt x="39274" y="178401"/>
                    <a:pt x="34504" y="182049"/>
                    <a:pt x="29735" y="185602"/>
                  </a:cubicBezTo>
                  <a:cubicBezTo>
                    <a:pt x="25526" y="188782"/>
                    <a:pt x="23094" y="200566"/>
                    <a:pt x="16641" y="195890"/>
                  </a:cubicBezTo>
                  <a:cubicBezTo>
                    <a:pt x="13929" y="194020"/>
                    <a:pt x="2613" y="189250"/>
                    <a:pt x="275" y="194113"/>
                  </a:cubicBezTo>
                  <a:cubicBezTo>
                    <a:pt x="-2999" y="201034"/>
                    <a:pt x="24217" y="209638"/>
                    <a:pt x="17296" y="222544"/>
                  </a:cubicBezTo>
                  <a:cubicBezTo>
                    <a:pt x="12059" y="232458"/>
                    <a:pt x="1397" y="244709"/>
                    <a:pt x="4951" y="256494"/>
                  </a:cubicBezTo>
                  <a:cubicBezTo>
                    <a:pt x="6915" y="262946"/>
                    <a:pt x="7850" y="268932"/>
                    <a:pt x="11404" y="274730"/>
                  </a:cubicBezTo>
                  <a:cubicBezTo>
                    <a:pt x="14677" y="280061"/>
                    <a:pt x="18325" y="285112"/>
                    <a:pt x="21785" y="290162"/>
                  </a:cubicBezTo>
                  <a:cubicBezTo>
                    <a:pt x="24404" y="293996"/>
                    <a:pt x="22720" y="294651"/>
                    <a:pt x="27490" y="296428"/>
                  </a:cubicBezTo>
                  <a:cubicBezTo>
                    <a:pt x="30296" y="297550"/>
                    <a:pt x="33101" y="298579"/>
                    <a:pt x="35814" y="299982"/>
                  </a:cubicBezTo>
                  <a:cubicBezTo>
                    <a:pt x="41238" y="302881"/>
                    <a:pt x="47597" y="303816"/>
                    <a:pt x="49562" y="310363"/>
                  </a:cubicBezTo>
                  <a:cubicBezTo>
                    <a:pt x="58727" y="303349"/>
                    <a:pt x="61720" y="310831"/>
                    <a:pt x="68360" y="315787"/>
                  </a:cubicBezTo>
                  <a:cubicBezTo>
                    <a:pt x="71633" y="318219"/>
                    <a:pt x="75935" y="319715"/>
                    <a:pt x="79022" y="322428"/>
                  </a:cubicBezTo>
                  <a:cubicBezTo>
                    <a:pt x="81827" y="324859"/>
                    <a:pt x="83417" y="328226"/>
                    <a:pt x="86503" y="330377"/>
                  </a:cubicBezTo>
                  <a:cubicBezTo>
                    <a:pt x="88280" y="331593"/>
                    <a:pt x="90151" y="333463"/>
                    <a:pt x="92115" y="334212"/>
                  </a:cubicBezTo>
                  <a:cubicBezTo>
                    <a:pt x="93798" y="334960"/>
                    <a:pt x="95949" y="333370"/>
                    <a:pt x="97726" y="334492"/>
                  </a:cubicBezTo>
                  <a:cubicBezTo>
                    <a:pt x="103150" y="337953"/>
                    <a:pt x="102777" y="336550"/>
                    <a:pt x="107359" y="332247"/>
                  </a:cubicBezTo>
                  <a:cubicBezTo>
                    <a:pt x="114186" y="325888"/>
                    <a:pt x="115870" y="321492"/>
                    <a:pt x="118208" y="312420"/>
                  </a:cubicBezTo>
                  <a:cubicBezTo>
                    <a:pt x="121668" y="313730"/>
                    <a:pt x="124381" y="315226"/>
                    <a:pt x="127373" y="317377"/>
                  </a:cubicBezTo>
                  <a:cubicBezTo>
                    <a:pt x="130740" y="319715"/>
                    <a:pt x="132143" y="316442"/>
                    <a:pt x="135510" y="317564"/>
                  </a:cubicBezTo>
                  <a:cubicBezTo>
                    <a:pt x="139251" y="318780"/>
                    <a:pt x="144488" y="328413"/>
                    <a:pt x="146639" y="331686"/>
                  </a:cubicBezTo>
                  <a:cubicBezTo>
                    <a:pt x="150193" y="336830"/>
                    <a:pt x="152438" y="342441"/>
                    <a:pt x="156646" y="347024"/>
                  </a:cubicBezTo>
                  <a:cubicBezTo>
                    <a:pt x="160106" y="350765"/>
                    <a:pt x="165718" y="351139"/>
                    <a:pt x="169272" y="354880"/>
                  </a:cubicBezTo>
                  <a:cubicBezTo>
                    <a:pt x="172358" y="358154"/>
                    <a:pt x="174696" y="370031"/>
                    <a:pt x="178624" y="371902"/>
                  </a:cubicBezTo>
                  <a:cubicBezTo>
                    <a:pt x="179934" y="372556"/>
                    <a:pt x="184703" y="370592"/>
                    <a:pt x="187135" y="371341"/>
                  </a:cubicBezTo>
                  <a:cubicBezTo>
                    <a:pt x="189566" y="372182"/>
                    <a:pt x="189660" y="377513"/>
                    <a:pt x="190221" y="379851"/>
                  </a:cubicBezTo>
                  <a:cubicBezTo>
                    <a:pt x="191437" y="384995"/>
                    <a:pt x="195271" y="392383"/>
                    <a:pt x="187135" y="391729"/>
                  </a:cubicBezTo>
                  <a:cubicBezTo>
                    <a:pt x="180214" y="391167"/>
                    <a:pt x="177502" y="385650"/>
                    <a:pt x="173948" y="380412"/>
                  </a:cubicBezTo>
                  <a:cubicBezTo>
                    <a:pt x="165905" y="386678"/>
                    <a:pt x="184049" y="409404"/>
                    <a:pt x="189286" y="414174"/>
                  </a:cubicBezTo>
                  <a:cubicBezTo>
                    <a:pt x="193027" y="417541"/>
                    <a:pt x="194617" y="417260"/>
                    <a:pt x="196674" y="422030"/>
                  </a:cubicBezTo>
                  <a:cubicBezTo>
                    <a:pt x="197609" y="424088"/>
                    <a:pt x="200415" y="428764"/>
                    <a:pt x="202753" y="429138"/>
                  </a:cubicBezTo>
                  <a:cubicBezTo>
                    <a:pt x="207616" y="429980"/>
                    <a:pt x="209768" y="420347"/>
                    <a:pt x="211544" y="416419"/>
                  </a:cubicBezTo>
                  <a:cubicBezTo>
                    <a:pt x="219120" y="422030"/>
                    <a:pt x="219494" y="430821"/>
                    <a:pt x="225012" y="438490"/>
                  </a:cubicBezTo>
                  <a:cubicBezTo>
                    <a:pt x="228940" y="435311"/>
                    <a:pt x="230436" y="433066"/>
                    <a:pt x="235393" y="435778"/>
                  </a:cubicBezTo>
                  <a:cubicBezTo>
                    <a:pt x="233242" y="441109"/>
                    <a:pt x="232026" y="444756"/>
                    <a:pt x="231839" y="450555"/>
                  </a:cubicBezTo>
                  <a:cubicBezTo>
                    <a:pt x="235674" y="448591"/>
                    <a:pt x="239882" y="447749"/>
                    <a:pt x="243997" y="446627"/>
                  </a:cubicBezTo>
                  <a:cubicBezTo>
                    <a:pt x="241846" y="455044"/>
                    <a:pt x="235487" y="472346"/>
                    <a:pt x="239789" y="480763"/>
                  </a:cubicBezTo>
                  <a:cubicBezTo>
                    <a:pt x="242875" y="486749"/>
                    <a:pt x="244278" y="488806"/>
                    <a:pt x="250170" y="491892"/>
                  </a:cubicBezTo>
                  <a:cubicBezTo>
                    <a:pt x="257091" y="495446"/>
                    <a:pt x="257932" y="493669"/>
                    <a:pt x="263076" y="488151"/>
                  </a:cubicBezTo>
                  <a:cubicBezTo>
                    <a:pt x="264759" y="492360"/>
                    <a:pt x="265601" y="501338"/>
                    <a:pt x="268968" y="503957"/>
                  </a:cubicBezTo>
                  <a:cubicBezTo>
                    <a:pt x="270184" y="500964"/>
                    <a:pt x="271493" y="496007"/>
                    <a:pt x="273550" y="493576"/>
                  </a:cubicBezTo>
                  <a:cubicBezTo>
                    <a:pt x="275889" y="490957"/>
                    <a:pt x="280378" y="493576"/>
                    <a:pt x="278975" y="488245"/>
                  </a:cubicBezTo>
                  <a:cubicBezTo>
                    <a:pt x="276824" y="480015"/>
                    <a:pt x="284025" y="474965"/>
                    <a:pt x="285521" y="466828"/>
                  </a:cubicBezTo>
                  <a:cubicBezTo>
                    <a:pt x="286550" y="461404"/>
                    <a:pt x="283558" y="449620"/>
                    <a:pt x="290946" y="447656"/>
                  </a:cubicBezTo>
                  <a:cubicBezTo>
                    <a:pt x="298147" y="445785"/>
                    <a:pt x="297867" y="446159"/>
                    <a:pt x="298615" y="438771"/>
                  </a:cubicBezTo>
                  <a:cubicBezTo>
                    <a:pt x="298896" y="435404"/>
                    <a:pt x="301795" y="431663"/>
                    <a:pt x="303291" y="428670"/>
                  </a:cubicBezTo>
                  <a:cubicBezTo>
                    <a:pt x="307032" y="421188"/>
                    <a:pt x="313392" y="417822"/>
                    <a:pt x="321435" y="419225"/>
                  </a:cubicBezTo>
                  <a:cubicBezTo>
                    <a:pt x="323773" y="419598"/>
                    <a:pt x="330600" y="423152"/>
                    <a:pt x="331816" y="422311"/>
                  </a:cubicBezTo>
                  <a:cubicBezTo>
                    <a:pt x="334621" y="420347"/>
                    <a:pt x="336959" y="417728"/>
                    <a:pt x="339672" y="420908"/>
                  </a:cubicBezTo>
                  <a:cubicBezTo>
                    <a:pt x="342665" y="424368"/>
                    <a:pt x="345938" y="427267"/>
                    <a:pt x="347247" y="431663"/>
                  </a:cubicBezTo>
                  <a:cubicBezTo>
                    <a:pt x="348276" y="435311"/>
                    <a:pt x="345657" y="439145"/>
                    <a:pt x="346592" y="442325"/>
                  </a:cubicBezTo>
                  <a:cubicBezTo>
                    <a:pt x="347902" y="447001"/>
                    <a:pt x="357722" y="453735"/>
                    <a:pt x="360901" y="457569"/>
                  </a:cubicBezTo>
                  <a:cubicBezTo>
                    <a:pt x="365017" y="451023"/>
                    <a:pt x="366045" y="443915"/>
                    <a:pt x="369880" y="437555"/>
                  </a:cubicBezTo>
                  <a:cubicBezTo>
                    <a:pt x="371002" y="435778"/>
                    <a:pt x="374463" y="427548"/>
                    <a:pt x="376426" y="426987"/>
                  </a:cubicBezTo>
                  <a:cubicBezTo>
                    <a:pt x="378765" y="426332"/>
                    <a:pt x="383347" y="429231"/>
                    <a:pt x="383441" y="431476"/>
                  </a:cubicBezTo>
                  <a:cubicBezTo>
                    <a:pt x="383628" y="434188"/>
                    <a:pt x="385124" y="439800"/>
                    <a:pt x="383628" y="442138"/>
                  </a:cubicBezTo>
                  <a:cubicBezTo>
                    <a:pt x="381851" y="445037"/>
                    <a:pt x="379232" y="447936"/>
                    <a:pt x="378952" y="451397"/>
                  </a:cubicBezTo>
                  <a:cubicBezTo>
                    <a:pt x="378391" y="458411"/>
                    <a:pt x="376707" y="465706"/>
                    <a:pt x="381383" y="471785"/>
                  </a:cubicBezTo>
                  <a:cubicBezTo>
                    <a:pt x="385405" y="469727"/>
                    <a:pt x="390362" y="461871"/>
                    <a:pt x="392793" y="458037"/>
                  </a:cubicBezTo>
                  <a:cubicBezTo>
                    <a:pt x="396160" y="452425"/>
                    <a:pt x="398218" y="446346"/>
                    <a:pt x="401678" y="440735"/>
                  </a:cubicBezTo>
                  <a:cubicBezTo>
                    <a:pt x="405045" y="435404"/>
                    <a:pt x="404577" y="427174"/>
                    <a:pt x="405419" y="421095"/>
                  </a:cubicBezTo>
                  <a:cubicBezTo>
                    <a:pt x="406448" y="414268"/>
                    <a:pt x="408599" y="409779"/>
                    <a:pt x="412433" y="404074"/>
                  </a:cubicBezTo>
                  <a:cubicBezTo>
                    <a:pt x="414678" y="408376"/>
                    <a:pt x="413275" y="416045"/>
                    <a:pt x="415613" y="419318"/>
                  </a:cubicBezTo>
                  <a:cubicBezTo>
                    <a:pt x="418325" y="423152"/>
                    <a:pt x="422814" y="427361"/>
                    <a:pt x="423749" y="432037"/>
                  </a:cubicBezTo>
                  <a:cubicBezTo>
                    <a:pt x="425994" y="442979"/>
                    <a:pt x="427491" y="453828"/>
                    <a:pt x="432167" y="464022"/>
                  </a:cubicBezTo>
                  <a:cubicBezTo>
                    <a:pt x="436281" y="460655"/>
                    <a:pt x="437123" y="457850"/>
                    <a:pt x="441519" y="461123"/>
                  </a:cubicBezTo>
                  <a:cubicBezTo>
                    <a:pt x="445821" y="464303"/>
                    <a:pt x="447879" y="465893"/>
                    <a:pt x="453116" y="466641"/>
                  </a:cubicBezTo>
                  <a:cubicBezTo>
                    <a:pt x="459662" y="467670"/>
                    <a:pt x="469015" y="465799"/>
                    <a:pt x="475094" y="468792"/>
                  </a:cubicBezTo>
                  <a:cubicBezTo>
                    <a:pt x="478274" y="470288"/>
                    <a:pt x="480518" y="476367"/>
                    <a:pt x="483511" y="477396"/>
                  </a:cubicBezTo>
                  <a:cubicBezTo>
                    <a:pt x="485288" y="478051"/>
                    <a:pt x="493799" y="476367"/>
                    <a:pt x="495295" y="475339"/>
                  </a:cubicBezTo>
                  <a:cubicBezTo>
                    <a:pt x="498194" y="473188"/>
                    <a:pt x="499036" y="468979"/>
                    <a:pt x="502309" y="466547"/>
                  </a:cubicBezTo>
                  <a:cubicBezTo>
                    <a:pt x="505863" y="463929"/>
                    <a:pt x="507547" y="463648"/>
                    <a:pt x="510726" y="459533"/>
                  </a:cubicBezTo>
                  <a:cubicBezTo>
                    <a:pt x="513438" y="455979"/>
                    <a:pt x="517273" y="456353"/>
                    <a:pt x="521107" y="456821"/>
                  </a:cubicBezTo>
                  <a:cubicBezTo>
                    <a:pt x="523633" y="457195"/>
                    <a:pt x="527935" y="452051"/>
                    <a:pt x="529712" y="450087"/>
                  </a:cubicBezTo>
                  <a:cubicBezTo>
                    <a:pt x="535978" y="443260"/>
                    <a:pt x="538877" y="437088"/>
                    <a:pt x="541309" y="428203"/>
                  </a:cubicBezTo>
                  <a:cubicBezTo>
                    <a:pt x="546172" y="410994"/>
                    <a:pt x="532237" y="398743"/>
                    <a:pt x="524287" y="384995"/>
                  </a:cubicBezTo>
                  <a:lnTo>
                    <a:pt x="524568" y="3857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1" name="Vabakuju: kujund 30">
              <a:extLst>
                <a:ext uri="{FF2B5EF4-FFF2-40B4-BE49-F238E27FC236}">
                  <a16:creationId xmlns:a16="http://schemas.microsoft.com/office/drawing/2014/main" id="{766862EE-90D0-A8E0-CFC3-A3464BF59289}"/>
                </a:ext>
              </a:extLst>
            </p:cNvPr>
            <p:cNvSpPr>
              <a:spLocks/>
            </p:cNvSpPr>
            <p:nvPr/>
          </p:nvSpPr>
          <p:spPr>
            <a:xfrm>
              <a:off x="973899" y="3362985"/>
              <a:ext cx="2453400" cy="2284164"/>
            </a:xfrm>
            <a:custGeom>
              <a:avLst/>
              <a:gdLst>
                <a:gd name="csX0" fmla="*/ 2450692 w 2453400"/>
                <a:gd name="csY0" fmla="*/ 595969 h 2284164"/>
                <a:gd name="csX1" fmla="*/ 2426096 w 2453400"/>
                <a:gd name="csY1" fmla="*/ 587178 h 2284164"/>
                <a:gd name="csX2" fmla="*/ 2415621 w 2453400"/>
                <a:gd name="csY2" fmla="*/ 577545 h 2284164"/>
                <a:gd name="csX3" fmla="*/ 2412722 w 2453400"/>
                <a:gd name="csY3" fmla="*/ 564639 h 2284164"/>
                <a:gd name="csX4" fmla="*/ 2410758 w 2453400"/>
                <a:gd name="csY4" fmla="*/ 550143 h 2284164"/>
                <a:gd name="csX5" fmla="*/ 2408420 w 2453400"/>
                <a:gd name="csY5" fmla="*/ 536114 h 2284164"/>
                <a:gd name="csX6" fmla="*/ 2403276 w 2453400"/>
                <a:gd name="csY6" fmla="*/ 535366 h 2284164"/>
                <a:gd name="csX7" fmla="*/ 2398506 w 2453400"/>
                <a:gd name="csY7" fmla="*/ 530410 h 2284164"/>
                <a:gd name="csX8" fmla="*/ 2392614 w 2453400"/>
                <a:gd name="csY8" fmla="*/ 520028 h 2284164"/>
                <a:gd name="csX9" fmla="*/ 2394765 w 2453400"/>
                <a:gd name="csY9" fmla="*/ 508057 h 2284164"/>
                <a:gd name="csX10" fmla="*/ 2381204 w 2453400"/>
                <a:gd name="csY10" fmla="*/ 508431 h 2284164"/>
                <a:gd name="csX11" fmla="*/ 2365212 w 2453400"/>
                <a:gd name="csY11" fmla="*/ 489914 h 2284164"/>
                <a:gd name="csX12" fmla="*/ 2341083 w 2453400"/>
                <a:gd name="csY12" fmla="*/ 475792 h 2284164"/>
                <a:gd name="csX13" fmla="*/ 2306666 w 2453400"/>
                <a:gd name="csY13" fmla="*/ 469900 h 2284164"/>
                <a:gd name="csX14" fmla="*/ 2289832 w 2453400"/>
                <a:gd name="csY14" fmla="*/ 463072 h 2284164"/>
                <a:gd name="csX15" fmla="*/ 2278142 w 2453400"/>
                <a:gd name="csY15" fmla="*/ 449324 h 2284164"/>
                <a:gd name="csX16" fmla="*/ 2265983 w 2453400"/>
                <a:gd name="csY16" fmla="*/ 435577 h 2284164"/>
                <a:gd name="csX17" fmla="*/ 2258408 w 2453400"/>
                <a:gd name="csY17" fmla="*/ 433519 h 2284164"/>
                <a:gd name="csX18" fmla="*/ 2252423 w 2453400"/>
                <a:gd name="csY18" fmla="*/ 427159 h 2284164"/>
                <a:gd name="csX19" fmla="*/ 2236898 w 2453400"/>
                <a:gd name="csY19" fmla="*/ 423699 h 2284164"/>
                <a:gd name="csX20" fmla="*/ 2223524 w 2453400"/>
                <a:gd name="csY20" fmla="*/ 414347 h 2284164"/>
                <a:gd name="csX21" fmla="*/ 2184337 w 2453400"/>
                <a:gd name="csY21" fmla="*/ 414627 h 2284164"/>
                <a:gd name="csX22" fmla="*/ 2166474 w 2453400"/>
                <a:gd name="csY22" fmla="*/ 411634 h 2284164"/>
                <a:gd name="csX23" fmla="*/ 2152446 w 2453400"/>
                <a:gd name="csY23" fmla="*/ 396951 h 2284164"/>
                <a:gd name="csX24" fmla="*/ 2141503 w 2453400"/>
                <a:gd name="csY24" fmla="*/ 382642 h 2284164"/>
                <a:gd name="csX25" fmla="*/ 2133928 w 2453400"/>
                <a:gd name="csY25" fmla="*/ 363470 h 2284164"/>
                <a:gd name="csX26" fmla="*/ 2133647 w 2453400"/>
                <a:gd name="csY26" fmla="*/ 344485 h 2284164"/>
                <a:gd name="csX27" fmla="*/ 2134583 w 2453400"/>
                <a:gd name="csY27" fmla="*/ 340370 h 2284164"/>
                <a:gd name="csX28" fmla="*/ 2143187 w 2453400"/>
                <a:gd name="csY28" fmla="*/ 330362 h 2284164"/>
                <a:gd name="csX29" fmla="*/ 2135892 w 2453400"/>
                <a:gd name="csY29" fmla="*/ 313154 h 2284164"/>
                <a:gd name="csX30" fmla="*/ 2144870 w 2453400"/>
                <a:gd name="csY30" fmla="*/ 309600 h 2284164"/>
                <a:gd name="csX31" fmla="*/ 2150295 w 2453400"/>
                <a:gd name="csY31" fmla="*/ 303989 h 2284164"/>
                <a:gd name="csX32" fmla="*/ 2143093 w 2453400"/>
                <a:gd name="csY32" fmla="*/ 288838 h 2284164"/>
                <a:gd name="csX33" fmla="*/ 2128971 w 2453400"/>
                <a:gd name="csY33" fmla="*/ 281263 h 2284164"/>
                <a:gd name="csX34" fmla="*/ 2113446 w 2453400"/>
                <a:gd name="csY34" fmla="*/ 273874 h 2284164"/>
                <a:gd name="csX35" fmla="*/ 2097080 w 2453400"/>
                <a:gd name="csY35" fmla="*/ 278083 h 2284164"/>
                <a:gd name="csX36" fmla="*/ 2067900 w 2453400"/>
                <a:gd name="csY36" fmla="*/ 265644 h 2284164"/>
                <a:gd name="csX37" fmla="*/ 2060605 w 2453400"/>
                <a:gd name="csY37" fmla="*/ 262464 h 2284164"/>
                <a:gd name="csX38" fmla="*/ 2053124 w 2453400"/>
                <a:gd name="csY38" fmla="*/ 265083 h 2284164"/>
                <a:gd name="csX39" fmla="*/ 2038721 w 2453400"/>
                <a:gd name="csY39" fmla="*/ 256853 h 2284164"/>
                <a:gd name="csX40" fmla="*/ 2032361 w 2453400"/>
                <a:gd name="csY40" fmla="*/ 247875 h 2284164"/>
                <a:gd name="csX41" fmla="*/ 2028527 w 2453400"/>
                <a:gd name="csY41" fmla="*/ 244882 h 2284164"/>
                <a:gd name="csX42" fmla="*/ 2029556 w 2453400"/>
                <a:gd name="csY42" fmla="*/ 235623 h 2284164"/>
                <a:gd name="csX43" fmla="*/ 2024973 w 2453400"/>
                <a:gd name="csY43" fmla="*/ 227954 h 2284164"/>
                <a:gd name="csX44" fmla="*/ 2010664 w 2453400"/>
                <a:gd name="csY44" fmla="*/ 221688 h 2284164"/>
                <a:gd name="csX45" fmla="*/ 1996261 w 2453400"/>
                <a:gd name="csY45" fmla="*/ 213552 h 2284164"/>
                <a:gd name="csX46" fmla="*/ 1988125 w 2453400"/>
                <a:gd name="csY46" fmla="*/ 218321 h 2284164"/>
                <a:gd name="csX47" fmla="*/ 1983262 w 2453400"/>
                <a:gd name="csY47" fmla="*/ 220285 h 2284164"/>
                <a:gd name="csX48" fmla="*/ 1976995 w 2453400"/>
                <a:gd name="csY48" fmla="*/ 205228 h 2284164"/>
                <a:gd name="csX49" fmla="*/ 1971571 w 2453400"/>
                <a:gd name="csY49" fmla="*/ 185775 h 2284164"/>
                <a:gd name="csX50" fmla="*/ 1960722 w 2453400"/>
                <a:gd name="csY50" fmla="*/ 172308 h 2284164"/>
                <a:gd name="csX51" fmla="*/ 1955017 w 2453400"/>
                <a:gd name="csY51" fmla="*/ 165668 h 2284164"/>
                <a:gd name="csX52" fmla="*/ 1946507 w 2453400"/>
                <a:gd name="csY52" fmla="*/ 161459 h 2284164"/>
                <a:gd name="csX53" fmla="*/ 1934629 w 2453400"/>
                <a:gd name="csY53" fmla="*/ 150143 h 2284164"/>
                <a:gd name="csX54" fmla="*/ 1902364 w 2453400"/>
                <a:gd name="csY54" fmla="*/ 135740 h 2284164"/>
                <a:gd name="csX55" fmla="*/ 1886090 w 2453400"/>
                <a:gd name="csY55" fmla="*/ 125733 h 2284164"/>
                <a:gd name="csX56" fmla="*/ 1883378 w 2453400"/>
                <a:gd name="csY56" fmla="*/ 121150 h 2284164"/>
                <a:gd name="csX57" fmla="*/ 1871127 w 2453400"/>
                <a:gd name="csY57" fmla="*/ 115539 h 2284164"/>
                <a:gd name="csX58" fmla="*/ 1846156 w 2453400"/>
                <a:gd name="csY58" fmla="*/ 89726 h 2284164"/>
                <a:gd name="csX59" fmla="*/ 1810523 w 2453400"/>
                <a:gd name="csY59" fmla="*/ 90474 h 2284164"/>
                <a:gd name="csX60" fmla="*/ 1790322 w 2453400"/>
                <a:gd name="csY60" fmla="*/ 90661 h 2284164"/>
                <a:gd name="csX61" fmla="*/ 1773208 w 2453400"/>
                <a:gd name="csY61" fmla="*/ 90007 h 2284164"/>
                <a:gd name="csX62" fmla="*/ 1743841 w 2453400"/>
                <a:gd name="csY62" fmla="*/ 68777 h 2284164"/>
                <a:gd name="csX63" fmla="*/ 1725417 w 2453400"/>
                <a:gd name="csY63" fmla="*/ 65504 h 2284164"/>
                <a:gd name="csX64" fmla="*/ 1719244 w 2453400"/>
                <a:gd name="csY64" fmla="*/ 69993 h 2284164"/>
                <a:gd name="csX65" fmla="*/ 1710453 w 2453400"/>
                <a:gd name="csY65" fmla="*/ 74669 h 2284164"/>
                <a:gd name="csX66" fmla="*/ 1693525 w 2453400"/>
                <a:gd name="csY66" fmla="*/ 84582 h 2284164"/>
                <a:gd name="csX67" fmla="*/ 1677813 w 2453400"/>
                <a:gd name="csY67" fmla="*/ 89913 h 2284164"/>
                <a:gd name="csX68" fmla="*/ 1659202 w 2453400"/>
                <a:gd name="csY68" fmla="*/ 81964 h 2284164"/>
                <a:gd name="csX69" fmla="*/ 1646202 w 2453400"/>
                <a:gd name="csY69" fmla="*/ 74108 h 2284164"/>
                <a:gd name="csX70" fmla="*/ 1611225 w 2453400"/>
                <a:gd name="csY70" fmla="*/ 61576 h 2284164"/>
                <a:gd name="csX71" fmla="*/ 1601779 w 2453400"/>
                <a:gd name="csY71" fmla="*/ 62792 h 2284164"/>
                <a:gd name="csX72" fmla="*/ 1594577 w 2453400"/>
                <a:gd name="csY72" fmla="*/ 64475 h 2284164"/>
                <a:gd name="csX73" fmla="*/ 1583168 w 2453400"/>
                <a:gd name="csY73" fmla="*/ 75978 h 2284164"/>
                <a:gd name="csX74" fmla="*/ 1582793 w 2453400"/>
                <a:gd name="csY74" fmla="*/ 76352 h 2284164"/>
                <a:gd name="csX75" fmla="*/ 1576060 w 2453400"/>
                <a:gd name="csY75" fmla="*/ 82431 h 2284164"/>
                <a:gd name="csX76" fmla="*/ 1570542 w 2453400"/>
                <a:gd name="csY76" fmla="*/ 89165 h 2284164"/>
                <a:gd name="csX77" fmla="*/ 1563528 w 2453400"/>
                <a:gd name="csY77" fmla="*/ 104690 h 2284164"/>
                <a:gd name="csX78" fmla="*/ 1560535 w 2453400"/>
                <a:gd name="csY78" fmla="*/ 142287 h 2284164"/>
                <a:gd name="csX79" fmla="*/ 1548190 w 2453400"/>
                <a:gd name="csY79" fmla="*/ 176610 h 2284164"/>
                <a:gd name="csX80" fmla="*/ 1532852 w 2453400"/>
                <a:gd name="csY80" fmla="*/ 210465 h 2284164"/>
                <a:gd name="csX81" fmla="*/ 1519478 w 2453400"/>
                <a:gd name="csY81" fmla="*/ 215983 h 2284164"/>
                <a:gd name="csX82" fmla="*/ 1502457 w 2453400"/>
                <a:gd name="csY82" fmla="*/ 207566 h 2284164"/>
                <a:gd name="csX83" fmla="*/ 1484687 w 2453400"/>
                <a:gd name="csY83" fmla="*/ 200271 h 2284164"/>
                <a:gd name="csX84" fmla="*/ 1471781 w 2453400"/>
                <a:gd name="csY84" fmla="*/ 193164 h 2284164"/>
                <a:gd name="csX85" fmla="*/ 1470846 w 2453400"/>
                <a:gd name="csY85" fmla="*/ 184092 h 2284164"/>
                <a:gd name="csX86" fmla="*/ 1466637 w 2453400"/>
                <a:gd name="csY86" fmla="*/ 175862 h 2284164"/>
                <a:gd name="csX87" fmla="*/ 1468508 w 2453400"/>
                <a:gd name="csY87" fmla="*/ 166603 h 2284164"/>
                <a:gd name="csX88" fmla="*/ 1473838 w 2453400"/>
                <a:gd name="csY88" fmla="*/ 160898 h 2284164"/>
                <a:gd name="csX89" fmla="*/ 1458594 w 2453400"/>
                <a:gd name="csY89" fmla="*/ 151078 h 2284164"/>
                <a:gd name="csX90" fmla="*/ 1444098 w 2453400"/>
                <a:gd name="csY90" fmla="*/ 139294 h 2284164"/>
                <a:gd name="csX91" fmla="*/ 1436148 w 2453400"/>
                <a:gd name="csY91" fmla="*/ 135646 h 2284164"/>
                <a:gd name="csX92" fmla="*/ 1429695 w 2453400"/>
                <a:gd name="csY92" fmla="*/ 132747 h 2284164"/>
                <a:gd name="csX93" fmla="*/ 1423523 w 2453400"/>
                <a:gd name="csY93" fmla="*/ 144438 h 2284164"/>
                <a:gd name="csX94" fmla="*/ 1433717 w 2453400"/>
                <a:gd name="csY94" fmla="*/ 157344 h 2284164"/>
                <a:gd name="csX95" fmla="*/ 1428105 w 2453400"/>
                <a:gd name="csY95" fmla="*/ 162768 h 2284164"/>
                <a:gd name="csX96" fmla="*/ 1420062 w 2453400"/>
                <a:gd name="csY96" fmla="*/ 164826 h 2284164"/>
                <a:gd name="csX97" fmla="*/ 1421185 w 2453400"/>
                <a:gd name="csY97" fmla="*/ 173336 h 2284164"/>
                <a:gd name="csX98" fmla="*/ 1416508 w 2453400"/>
                <a:gd name="csY98" fmla="*/ 181379 h 2284164"/>
                <a:gd name="csX99" fmla="*/ 1404163 w 2453400"/>
                <a:gd name="csY99" fmla="*/ 193912 h 2284164"/>
                <a:gd name="csX100" fmla="*/ 1369092 w 2453400"/>
                <a:gd name="csY100" fmla="*/ 200178 h 2284164"/>
                <a:gd name="csX101" fmla="*/ 1333834 w 2453400"/>
                <a:gd name="csY101" fmla="*/ 188768 h 2284164"/>
                <a:gd name="csX102" fmla="*/ 1308395 w 2453400"/>
                <a:gd name="csY102" fmla="*/ 163984 h 2284164"/>
                <a:gd name="csX103" fmla="*/ 1304093 w 2453400"/>
                <a:gd name="csY103" fmla="*/ 145841 h 2284164"/>
                <a:gd name="csX104" fmla="*/ 1294834 w 2453400"/>
                <a:gd name="csY104" fmla="*/ 131999 h 2284164"/>
                <a:gd name="csX105" fmla="*/ 1282489 w 2453400"/>
                <a:gd name="csY105" fmla="*/ 98517 h 2284164"/>
                <a:gd name="csX106" fmla="*/ 1262943 w 2453400"/>
                <a:gd name="csY106" fmla="*/ 67655 h 2284164"/>
                <a:gd name="csX107" fmla="*/ 1245734 w 2453400"/>
                <a:gd name="csY107" fmla="*/ 33519 h 2284164"/>
                <a:gd name="csX108" fmla="*/ 1221512 w 2453400"/>
                <a:gd name="csY108" fmla="*/ 10044 h 2284164"/>
                <a:gd name="csX109" fmla="*/ 1194203 w 2453400"/>
                <a:gd name="csY109" fmla="*/ 28468 h 2284164"/>
                <a:gd name="csX110" fmla="*/ 1190743 w 2453400"/>
                <a:gd name="csY110" fmla="*/ 8267 h 2284164"/>
                <a:gd name="csX111" fmla="*/ 1187656 w 2453400"/>
                <a:gd name="csY111" fmla="*/ 131 h 2284164"/>
                <a:gd name="csX112" fmla="*/ 1183635 w 2453400"/>
                <a:gd name="csY112" fmla="*/ 4059 h 2284164"/>
                <a:gd name="csX113" fmla="*/ 1182699 w 2453400"/>
                <a:gd name="csY113" fmla="*/ 29404 h 2284164"/>
                <a:gd name="csX114" fmla="*/ 1176714 w 2453400"/>
                <a:gd name="csY114" fmla="*/ 50914 h 2284164"/>
                <a:gd name="csX115" fmla="*/ 1173815 w 2453400"/>
                <a:gd name="csY115" fmla="*/ 71863 h 2284164"/>
                <a:gd name="csX116" fmla="*/ 1159786 w 2453400"/>
                <a:gd name="csY116" fmla="*/ 85798 h 2284164"/>
                <a:gd name="csX117" fmla="*/ 1142204 w 2453400"/>
                <a:gd name="csY117" fmla="*/ 123021 h 2284164"/>
                <a:gd name="csX118" fmla="*/ 1125837 w 2453400"/>
                <a:gd name="csY118" fmla="*/ 130877 h 2284164"/>
                <a:gd name="csX119" fmla="*/ 1124247 w 2453400"/>
                <a:gd name="csY119" fmla="*/ 146869 h 2284164"/>
                <a:gd name="csX120" fmla="*/ 1099931 w 2453400"/>
                <a:gd name="csY120" fmla="*/ 170250 h 2284164"/>
                <a:gd name="csX121" fmla="*/ 1084313 w 2453400"/>
                <a:gd name="csY121" fmla="*/ 179228 h 2284164"/>
                <a:gd name="csX122" fmla="*/ 1069442 w 2453400"/>
                <a:gd name="csY122" fmla="*/ 188581 h 2284164"/>
                <a:gd name="csX123" fmla="*/ 1051018 w 2453400"/>
                <a:gd name="csY123" fmla="*/ 192602 h 2284164"/>
                <a:gd name="csX124" fmla="*/ 1035867 w 2453400"/>
                <a:gd name="csY124" fmla="*/ 197372 h 2284164"/>
                <a:gd name="csX125" fmla="*/ 1015853 w 2453400"/>
                <a:gd name="csY125" fmla="*/ 196530 h 2284164"/>
                <a:gd name="csX126" fmla="*/ 997616 w 2453400"/>
                <a:gd name="csY126" fmla="*/ 194473 h 2284164"/>
                <a:gd name="csX127" fmla="*/ 962264 w 2453400"/>
                <a:gd name="csY127" fmla="*/ 203825 h 2284164"/>
                <a:gd name="csX128" fmla="*/ 944308 w 2453400"/>
                <a:gd name="csY128" fmla="*/ 206163 h 2284164"/>
                <a:gd name="csX129" fmla="*/ 928222 w 2453400"/>
                <a:gd name="csY129" fmla="*/ 207192 h 2284164"/>
                <a:gd name="csX130" fmla="*/ 892309 w 2453400"/>
                <a:gd name="csY130" fmla="*/ 193912 h 2284164"/>
                <a:gd name="csX131" fmla="*/ 886978 w 2453400"/>
                <a:gd name="csY131" fmla="*/ 201300 h 2284164"/>
                <a:gd name="csX132" fmla="*/ 880338 w 2453400"/>
                <a:gd name="csY132" fmla="*/ 209623 h 2284164"/>
                <a:gd name="csX133" fmla="*/ 858360 w 2453400"/>
                <a:gd name="csY133" fmla="*/ 206537 h 2284164"/>
                <a:gd name="csX134" fmla="*/ 836943 w 2453400"/>
                <a:gd name="csY134" fmla="*/ 212616 h 2284164"/>
                <a:gd name="csX135" fmla="*/ 825252 w 2453400"/>
                <a:gd name="csY135" fmla="*/ 227861 h 2284164"/>
                <a:gd name="csX136" fmla="*/ 785318 w 2453400"/>
                <a:gd name="csY136" fmla="*/ 211681 h 2284164"/>
                <a:gd name="csX137" fmla="*/ 770728 w 2453400"/>
                <a:gd name="csY137" fmla="*/ 218508 h 2284164"/>
                <a:gd name="csX138" fmla="*/ 766987 w 2453400"/>
                <a:gd name="csY138" fmla="*/ 238616 h 2284164"/>
                <a:gd name="csX139" fmla="*/ 771196 w 2453400"/>
                <a:gd name="csY139" fmla="*/ 274997 h 2284164"/>
                <a:gd name="csX140" fmla="*/ 767735 w 2453400"/>
                <a:gd name="csY140" fmla="*/ 294356 h 2284164"/>
                <a:gd name="csX141" fmla="*/ 764930 w 2453400"/>
                <a:gd name="csY141" fmla="*/ 312687 h 2284164"/>
                <a:gd name="csX142" fmla="*/ 763527 w 2453400"/>
                <a:gd name="csY142" fmla="*/ 330269 h 2284164"/>
                <a:gd name="csX143" fmla="*/ 772973 w 2453400"/>
                <a:gd name="csY143" fmla="*/ 339528 h 2284164"/>
                <a:gd name="csX144" fmla="*/ 772224 w 2453400"/>
                <a:gd name="csY144" fmla="*/ 332607 h 2284164"/>
                <a:gd name="csX145" fmla="*/ 772131 w 2453400"/>
                <a:gd name="csY145" fmla="*/ 325312 h 2284164"/>
                <a:gd name="csX146" fmla="*/ 773627 w 2453400"/>
                <a:gd name="csY146" fmla="*/ 308478 h 2284164"/>
                <a:gd name="csX147" fmla="*/ 791303 w 2453400"/>
                <a:gd name="csY147" fmla="*/ 307917 h 2284164"/>
                <a:gd name="csX148" fmla="*/ 799253 w 2453400"/>
                <a:gd name="csY148" fmla="*/ 319420 h 2284164"/>
                <a:gd name="csX149" fmla="*/ 796073 w 2453400"/>
                <a:gd name="csY149" fmla="*/ 322132 h 2284164"/>
                <a:gd name="csX150" fmla="*/ 796821 w 2453400"/>
                <a:gd name="csY150" fmla="*/ 326715 h 2284164"/>
                <a:gd name="csX151" fmla="*/ 792893 w 2453400"/>
                <a:gd name="csY151" fmla="*/ 331578 h 2284164"/>
                <a:gd name="csX152" fmla="*/ 801310 w 2453400"/>
                <a:gd name="csY152" fmla="*/ 347571 h 2284164"/>
                <a:gd name="csX153" fmla="*/ 807763 w 2453400"/>
                <a:gd name="csY153" fmla="*/ 355333 h 2284164"/>
                <a:gd name="csX154" fmla="*/ 809166 w 2453400"/>
                <a:gd name="csY154" fmla="*/ 362535 h 2284164"/>
                <a:gd name="csX155" fmla="*/ 809540 w 2453400"/>
                <a:gd name="csY155" fmla="*/ 376096 h 2284164"/>
                <a:gd name="csX156" fmla="*/ 800281 w 2453400"/>
                <a:gd name="csY156" fmla="*/ 388067 h 2284164"/>
                <a:gd name="csX157" fmla="*/ 802900 w 2453400"/>
                <a:gd name="csY157" fmla="*/ 395081 h 2284164"/>
                <a:gd name="csX158" fmla="*/ 794764 w 2453400"/>
                <a:gd name="csY158" fmla="*/ 395455 h 2284164"/>
                <a:gd name="csX159" fmla="*/ 799346 w 2453400"/>
                <a:gd name="csY159" fmla="*/ 413786 h 2284164"/>
                <a:gd name="csX160" fmla="*/ 791864 w 2453400"/>
                <a:gd name="csY160" fmla="*/ 431929 h 2284164"/>
                <a:gd name="csX161" fmla="*/ 791864 w 2453400"/>
                <a:gd name="csY161" fmla="*/ 441188 h 2284164"/>
                <a:gd name="csX162" fmla="*/ 788310 w 2453400"/>
                <a:gd name="csY162" fmla="*/ 451663 h 2284164"/>
                <a:gd name="csX163" fmla="*/ 781390 w 2453400"/>
                <a:gd name="csY163" fmla="*/ 460454 h 2284164"/>
                <a:gd name="csX164" fmla="*/ 779426 w 2453400"/>
                <a:gd name="csY164" fmla="*/ 470928 h 2284164"/>
                <a:gd name="csX165" fmla="*/ 771570 w 2453400"/>
                <a:gd name="csY165" fmla="*/ 470928 h 2284164"/>
                <a:gd name="csX166" fmla="*/ 757822 w 2453400"/>
                <a:gd name="csY166" fmla="*/ 474950 h 2284164"/>
                <a:gd name="csX167" fmla="*/ 748656 w 2453400"/>
                <a:gd name="csY167" fmla="*/ 472331 h 2284164"/>
                <a:gd name="csX168" fmla="*/ 738649 w 2453400"/>
                <a:gd name="csY168" fmla="*/ 472799 h 2284164"/>
                <a:gd name="csX169" fmla="*/ 726304 w 2453400"/>
                <a:gd name="csY169" fmla="*/ 478784 h 2284164"/>
                <a:gd name="csX170" fmla="*/ 699744 w 2453400"/>
                <a:gd name="csY170" fmla="*/ 461670 h 2284164"/>
                <a:gd name="csX171" fmla="*/ 690952 w 2453400"/>
                <a:gd name="csY171" fmla="*/ 445116 h 2284164"/>
                <a:gd name="csX172" fmla="*/ 689550 w 2453400"/>
                <a:gd name="csY172" fmla="*/ 427814 h 2284164"/>
                <a:gd name="csX173" fmla="*/ 691046 w 2453400"/>
                <a:gd name="csY173" fmla="*/ 391714 h 2284164"/>
                <a:gd name="csX174" fmla="*/ 685809 w 2453400"/>
                <a:gd name="csY174" fmla="*/ 373664 h 2284164"/>
                <a:gd name="csX175" fmla="*/ 687118 w 2453400"/>
                <a:gd name="csY175" fmla="*/ 356643 h 2284164"/>
                <a:gd name="csX176" fmla="*/ 688427 w 2453400"/>
                <a:gd name="csY176" fmla="*/ 319607 h 2284164"/>
                <a:gd name="csX177" fmla="*/ 675614 w 2453400"/>
                <a:gd name="csY177" fmla="*/ 307449 h 2284164"/>
                <a:gd name="csX178" fmla="*/ 664205 w 2453400"/>
                <a:gd name="csY178" fmla="*/ 293327 h 2284164"/>
                <a:gd name="csX179" fmla="*/ 634745 w 2453400"/>
                <a:gd name="csY179" fmla="*/ 287622 h 2284164"/>
                <a:gd name="csX180" fmla="*/ 629601 w 2453400"/>
                <a:gd name="csY180" fmla="*/ 306795 h 2284164"/>
                <a:gd name="csX181" fmla="*/ 623615 w 2453400"/>
                <a:gd name="csY181" fmla="*/ 322600 h 2284164"/>
                <a:gd name="csX182" fmla="*/ 629694 w 2453400"/>
                <a:gd name="csY182" fmla="*/ 340089 h 2284164"/>
                <a:gd name="csX183" fmla="*/ 632220 w 2453400"/>
                <a:gd name="csY183" fmla="*/ 354772 h 2284164"/>
                <a:gd name="csX184" fmla="*/ 624457 w 2453400"/>
                <a:gd name="csY184" fmla="*/ 388908 h 2284164"/>
                <a:gd name="csX185" fmla="*/ 590508 w 2453400"/>
                <a:gd name="csY185" fmla="*/ 389283 h 2284164"/>
                <a:gd name="csX186" fmla="*/ 577976 w 2453400"/>
                <a:gd name="csY186" fmla="*/ 402656 h 2284164"/>
                <a:gd name="csX187" fmla="*/ 564415 w 2453400"/>
                <a:gd name="csY187" fmla="*/ 413225 h 2284164"/>
                <a:gd name="csX188" fmla="*/ 563480 w 2453400"/>
                <a:gd name="csY188" fmla="*/ 426318 h 2284164"/>
                <a:gd name="csX189" fmla="*/ 560674 w 2453400"/>
                <a:gd name="csY189" fmla="*/ 442404 h 2284164"/>
                <a:gd name="csX190" fmla="*/ 532056 w 2453400"/>
                <a:gd name="csY190" fmla="*/ 428469 h 2284164"/>
                <a:gd name="csX191" fmla="*/ 509236 w 2453400"/>
                <a:gd name="csY191" fmla="*/ 457368 h 2284164"/>
                <a:gd name="csX192" fmla="*/ 491092 w 2453400"/>
                <a:gd name="csY192" fmla="*/ 488978 h 2284164"/>
                <a:gd name="csX193" fmla="*/ 486323 w 2453400"/>
                <a:gd name="csY193" fmla="*/ 507122 h 2284164"/>
                <a:gd name="csX194" fmla="*/ 489690 w 2453400"/>
                <a:gd name="csY194" fmla="*/ 522928 h 2284164"/>
                <a:gd name="csX195" fmla="*/ 482208 w 2453400"/>
                <a:gd name="csY195" fmla="*/ 538920 h 2284164"/>
                <a:gd name="csX196" fmla="*/ 481179 w 2453400"/>
                <a:gd name="csY196" fmla="*/ 558186 h 2284164"/>
                <a:gd name="csX197" fmla="*/ 483049 w 2453400"/>
                <a:gd name="csY197" fmla="*/ 579883 h 2284164"/>
                <a:gd name="csX198" fmla="*/ 484546 w 2453400"/>
                <a:gd name="csY198" fmla="*/ 584466 h 2284164"/>
                <a:gd name="csX199" fmla="*/ 487445 w 2453400"/>
                <a:gd name="csY199" fmla="*/ 596624 h 2284164"/>
                <a:gd name="csX200" fmla="*/ 482675 w 2453400"/>
                <a:gd name="csY200" fmla="*/ 612523 h 2284164"/>
                <a:gd name="csX201" fmla="*/ 482395 w 2453400"/>
                <a:gd name="csY201" fmla="*/ 620099 h 2284164"/>
                <a:gd name="csX202" fmla="*/ 479028 w 2453400"/>
                <a:gd name="csY202" fmla="*/ 625710 h 2284164"/>
                <a:gd name="csX203" fmla="*/ 487819 w 2453400"/>
                <a:gd name="csY203" fmla="*/ 641516 h 2284164"/>
                <a:gd name="csX204" fmla="*/ 484546 w 2453400"/>
                <a:gd name="csY204" fmla="*/ 654422 h 2284164"/>
                <a:gd name="csX205" fmla="*/ 485762 w 2453400"/>
                <a:gd name="csY205" fmla="*/ 668263 h 2284164"/>
                <a:gd name="csX206" fmla="*/ 474071 w 2453400"/>
                <a:gd name="csY206" fmla="*/ 678551 h 2284164"/>
                <a:gd name="csX207" fmla="*/ 440309 w 2453400"/>
                <a:gd name="csY207" fmla="*/ 682292 h 2284164"/>
                <a:gd name="csX208" fmla="*/ 422353 w 2453400"/>
                <a:gd name="csY208" fmla="*/ 673875 h 2284164"/>
                <a:gd name="csX209" fmla="*/ 421324 w 2453400"/>
                <a:gd name="csY209" fmla="*/ 657508 h 2284164"/>
                <a:gd name="csX210" fmla="*/ 408698 w 2453400"/>
                <a:gd name="csY210" fmla="*/ 626084 h 2284164"/>
                <a:gd name="csX211" fmla="*/ 392425 w 2453400"/>
                <a:gd name="csY211" fmla="*/ 593538 h 2284164"/>
                <a:gd name="csX212" fmla="*/ 384008 w 2453400"/>
                <a:gd name="csY212" fmla="*/ 559028 h 2284164"/>
                <a:gd name="csX213" fmla="*/ 380454 w 2453400"/>
                <a:gd name="csY213" fmla="*/ 541258 h 2284164"/>
                <a:gd name="csX214" fmla="*/ 379799 w 2453400"/>
                <a:gd name="csY214" fmla="*/ 524330 h 2284164"/>
                <a:gd name="csX215" fmla="*/ 363900 w 2453400"/>
                <a:gd name="csY215" fmla="*/ 491223 h 2284164"/>
                <a:gd name="csX216" fmla="*/ 350152 w 2453400"/>
                <a:gd name="csY216" fmla="*/ 455684 h 2284164"/>
                <a:gd name="csX217" fmla="*/ 336591 w 2453400"/>
                <a:gd name="csY217" fmla="*/ 419865 h 2284164"/>
                <a:gd name="csX218" fmla="*/ 326491 w 2453400"/>
                <a:gd name="csY218" fmla="*/ 404807 h 2284164"/>
                <a:gd name="csX219" fmla="*/ 311901 w 2453400"/>
                <a:gd name="csY219" fmla="*/ 396390 h 2284164"/>
                <a:gd name="csX220" fmla="*/ 304513 w 2453400"/>
                <a:gd name="csY220" fmla="*/ 391714 h 2284164"/>
                <a:gd name="csX221" fmla="*/ 297124 w 2453400"/>
                <a:gd name="csY221" fmla="*/ 388721 h 2284164"/>
                <a:gd name="csX222" fmla="*/ 280477 w 2453400"/>
                <a:gd name="csY222" fmla="*/ 388160 h 2284164"/>
                <a:gd name="csX223" fmla="*/ 262427 w 2453400"/>
                <a:gd name="csY223" fmla="*/ 391621 h 2284164"/>
                <a:gd name="csX224" fmla="*/ 247276 w 2453400"/>
                <a:gd name="csY224" fmla="*/ 396858 h 2284164"/>
                <a:gd name="csX225" fmla="*/ 229507 w 2453400"/>
                <a:gd name="csY225" fmla="*/ 390498 h 2284164"/>
                <a:gd name="csX226" fmla="*/ 225953 w 2453400"/>
                <a:gd name="csY226" fmla="*/ 384980 h 2284164"/>
                <a:gd name="csX227" fmla="*/ 217536 w 2453400"/>
                <a:gd name="csY227" fmla="*/ 381333 h 2284164"/>
                <a:gd name="csX228" fmla="*/ 184335 w 2453400"/>
                <a:gd name="csY228" fmla="*/ 364779 h 2284164"/>
                <a:gd name="csX229" fmla="*/ 166940 w 2453400"/>
                <a:gd name="csY229" fmla="*/ 361412 h 2284164"/>
                <a:gd name="csX230" fmla="*/ 164040 w 2453400"/>
                <a:gd name="csY230" fmla="*/ 377966 h 2284164"/>
                <a:gd name="csX231" fmla="*/ 155717 w 2453400"/>
                <a:gd name="csY231" fmla="*/ 383952 h 2284164"/>
                <a:gd name="csX232" fmla="*/ 152163 w 2453400"/>
                <a:gd name="csY232" fmla="*/ 392930 h 2284164"/>
                <a:gd name="csX233" fmla="*/ 154220 w 2453400"/>
                <a:gd name="csY233" fmla="*/ 408642 h 2284164"/>
                <a:gd name="csX234" fmla="*/ 161609 w 2453400"/>
                <a:gd name="csY234" fmla="*/ 414066 h 2284164"/>
                <a:gd name="csX235" fmla="*/ 158710 w 2453400"/>
                <a:gd name="csY235" fmla="*/ 421922 h 2284164"/>
                <a:gd name="csX236" fmla="*/ 173673 w 2453400"/>
                <a:gd name="csY236" fmla="*/ 421548 h 2284164"/>
                <a:gd name="csX237" fmla="*/ 172738 w 2453400"/>
                <a:gd name="csY237" fmla="*/ 433332 h 2284164"/>
                <a:gd name="csX238" fmla="*/ 176573 w 2453400"/>
                <a:gd name="csY238" fmla="*/ 444181 h 2284164"/>
                <a:gd name="csX239" fmla="*/ 163199 w 2453400"/>
                <a:gd name="csY239" fmla="*/ 465785 h 2284164"/>
                <a:gd name="csX240" fmla="*/ 138883 w 2453400"/>
                <a:gd name="csY240" fmla="*/ 478504 h 2284164"/>
                <a:gd name="csX241" fmla="*/ 114192 w 2453400"/>
                <a:gd name="csY241" fmla="*/ 481122 h 2284164"/>
                <a:gd name="csX242" fmla="*/ 91279 w 2453400"/>
                <a:gd name="csY242" fmla="*/ 471116 h 2284164"/>
                <a:gd name="csX243" fmla="*/ 75099 w 2453400"/>
                <a:gd name="csY243" fmla="*/ 450727 h 2284164"/>
                <a:gd name="csX244" fmla="*/ 36474 w 2453400"/>
                <a:gd name="csY244" fmla="*/ 417994 h 2284164"/>
                <a:gd name="csX245" fmla="*/ 42460 w 2453400"/>
                <a:gd name="csY245" fmla="*/ 439692 h 2284164"/>
                <a:gd name="csX246" fmla="*/ 39654 w 2453400"/>
                <a:gd name="csY246" fmla="*/ 460734 h 2284164"/>
                <a:gd name="csX247" fmla="*/ 45733 w 2453400"/>
                <a:gd name="csY247" fmla="*/ 480468 h 2284164"/>
                <a:gd name="csX248" fmla="*/ 60884 w 2453400"/>
                <a:gd name="csY248" fmla="*/ 493187 h 2284164"/>
                <a:gd name="csX249" fmla="*/ 74258 w 2453400"/>
                <a:gd name="csY249" fmla="*/ 512359 h 2284164"/>
                <a:gd name="csX250" fmla="*/ 89128 w 2453400"/>
                <a:gd name="csY250" fmla="*/ 502633 h 2284164"/>
                <a:gd name="csX251" fmla="*/ 107739 w 2453400"/>
                <a:gd name="csY251" fmla="*/ 496273 h 2284164"/>
                <a:gd name="csX252" fmla="*/ 127099 w 2453400"/>
                <a:gd name="csY252" fmla="*/ 496835 h 2284164"/>
                <a:gd name="csX253" fmla="*/ 148703 w 2453400"/>
                <a:gd name="csY253" fmla="*/ 529381 h 2284164"/>
                <a:gd name="csX254" fmla="*/ 150854 w 2453400"/>
                <a:gd name="csY254" fmla="*/ 538452 h 2284164"/>
                <a:gd name="csX255" fmla="*/ 153192 w 2453400"/>
                <a:gd name="csY255" fmla="*/ 546402 h 2284164"/>
                <a:gd name="csX256" fmla="*/ 148048 w 2453400"/>
                <a:gd name="csY256" fmla="*/ 563236 h 2284164"/>
                <a:gd name="csX257" fmla="*/ 158522 w 2453400"/>
                <a:gd name="csY257" fmla="*/ 577452 h 2284164"/>
                <a:gd name="csX258" fmla="*/ 165163 w 2453400"/>
                <a:gd name="csY258" fmla="*/ 584653 h 2284164"/>
                <a:gd name="csX259" fmla="*/ 166191 w 2453400"/>
                <a:gd name="csY259" fmla="*/ 594006 h 2284164"/>
                <a:gd name="csX260" fmla="*/ 192004 w 2453400"/>
                <a:gd name="csY260" fmla="*/ 621127 h 2284164"/>
                <a:gd name="csX261" fmla="*/ 200421 w 2453400"/>
                <a:gd name="csY261" fmla="*/ 634408 h 2284164"/>
                <a:gd name="csX262" fmla="*/ 205565 w 2453400"/>
                <a:gd name="csY262" fmla="*/ 642357 h 2284164"/>
                <a:gd name="csX263" fmla="*/ 206126 w 2453400"/>
                <a:gd name="csY263" fmla="*/ 650774 h 2284164"/>
                <a:gd name="csX264" fmla="*/ 208464 w 2453400"/>
                <a:gd name="csY264" fmla="*/ 660127 h 2284164"/>
                <a:gd name="csX265" fmla="*/ 211270 w 2453400"/>
                <a:gd name="csY265" fmla="*/ 667889 h 2284164"/>
                <a:gd name="csX266" fmla="*/ 204630 w 2453400"/>
                <a:gd name="csY266" fmla="*/ 678457 h 2284164"/>
                <a:gd name="csX267" fmla="*/ 212766 w 2453400"/>
                <a:gd name="csY267" fmla="*/ 687997 h 2284164"/>
                <a:gd name="csX268" fmla="*/ 214169 w 2453400"/>
                <a:gd name="csY268" fmla="*/ 694730 h 2284164"/>
                <a:gd name="csX269" fmla="*/ 218752 w 2453400"/>
                <a:gd name="csY269" fmla="*/ 712968 h 2284164"/>
                <a:gd name="csX270" fmla="*/ 235492 w 2453400"/>
                <a:gd name="csY270" fmla="*/ 720637 h 2284164"/>
                <a:gd name="csX271" fmla="*/ 250643 w 2453400"/>
                <a:gd name="csY271" fmla="*/ 736255 h 2284164"/>
                <a:gd name="csX272" fmla="*/ 257845 w 2453400"/>
                <a:gd name="csY272" fmla="*/ 727744 h 2284164"/>
                <a:gd name="csX273" fmla="*/ 267103 w 2453400"/>
                <a:gd name="csY273" fmla="*/ 732795 h 2284164"/>
                <a:gd name="csX274" fmla="*/ 272715 w 2453400"/>
                <a:gd name="csY274" fmla="*/ 749255 h 2284164"/>
                <a:gd name="csX275" fmla="*/ 261024 w 2453400"/>
                <a:gd name="csY275" fmla="*/ 746730 h 2284164"/>
                <a:gd name="csX276" fmla="*/ 272715 w 2453400"/>
                <a:gd name="csY276" fmla="*/ 766183 h 2284164"/>
                <a:gd name="csX277" fmla="*/ 280384 w 2453400"/>
                <a:gd name="csY277" fmla="*/ 774506 h 2284164"/>
                <a:gd name="csX278" fmla="*/ 279449 w 2453400"/>
                <a:gd name="csY278" fmla="*/ 790311 h 2284164"/>
                <a:gd name="csX279" fmla="*/ 281038 w 2453400"/>
                <a:gd name="csY279" fmla="*/ 800412 h 2284164"/>
                <a:gd name="csX280" fmla="*/ 290017 w 2453400"/>
                <a:gd name="csY280" fmla="*/ 804901 h 2284164"/>
                <a:gd name="csX281" fmla="*/ 309002 w 2453400"/>
                <a:gd name="csY281" fmla="*/ 808362 h 2284164"/>
                <a:gd name="csX282" fmla="*/ 315829 w 2453400"/>
                <a:gd name="csY282" fmla="*/ 821642 h 2284164"/>
                <a:gd name="csX283" fmla="*/ 328174 w 2453400"/>
                <a:gd name="csY283" fmla="*/ 833707 h 2284164"/>
                <a:gd name="csX284" fmla="*/ 330232 w 2453400"/>
                <a:gd name="csY284" fmla="*/ 840721 h 2284164"/>
                <a:gd name="csX285" fmla="*/ 324433 w 2453400"/>
                <a:gd name="csY285" fmla="*/ 845023 h 2284164"/>
                <a:gd name="csX286" fmla="*/ 311901 w 2453400"/>
                <a:gd name="csY286" fmla="*/ 834735 h 2284164"/>
                <a:gd name="csX287" fmla="*/ 304045 w 2453400"/>
                <a:gd name="csY287" fmla="*/ 831930 h 2284164"/>
                <a:gd name="csX288" fmla="*/ 297779 w 2453400"/>
                <a:gd name="csY288" fmla="*/ 826225 h 2284164"/>
                <a:gd name="csX289" fmla="*/ 290671 w 2453400"/>
                <a:gd name="csY289" fmla="*/ 825476 h 2284164"/>
                <a:gd name="csX290" fmla="*/ 283002 w 2453400"/>
                <a:gd name="csY290" fmla="*/ 822577 h 2284164"/>
                <a:gd name="csX291" fmla="*/ 269067 w 2453400"/>
                <a:gd name="csY291" fmla="*/ 828750 h 2284164"/>
                <a:gd name="csX292" fmla="*/ 254852 w 2453400"/>
                <a:gd name="csY292" fmla="*/ 823606 h 2284164"/>
                <a:gd name="csX293" fmla="*/ 267010 w 2453400"/>
                <a:gd name="csY293" fmla="*/ 855030 h 2284164"/>
                <a:gd name="csX294" fmla="*/ 280945 w 2453400"/>
                <a:gd name="csY294" fmla="*/ 884583 h 2284164"/>
                <a:gd name="csX295" fmla="*/ 280945 w 2453400"/>
                <a:gd name="csY295" fmla="*/ 899267 h 2284164"/>
                <a:gd name="csX296" fmla="*/ 271593 w 2453400"/>
                <a:gd name="csY296" fmla="*/ 908806 h 2284164"/>
                <a:gd name="csX297" fmla="*/ 262147 w 2453400"/>
                <a:gd name="csY297" fmla="*/ 923115 h 2284164"/>
                <a:gd name="csX298" fmla="*/ 246996 w 2453400"/>
                <a:gd name="csY298" fmla="*/ 922180 h 2284164"/>
                <a:gd name="csX299" fmla="*/ 254384 w 2453400"/>
                <a:gd name="csY299" fmla="*/ 911331 h 2284164"/>
                <a:gd name="csX300" fmla="*/ 224176 w 2453400"/>
                <a:gd name="csY300" fmla="*/ 881871 h 2284164"/>
                <a:gd name="csX301" fmla="*/ 223147 w 2453400"/>
                <a:gd name="csY301" fmla="*/ 896274 h 2284164"/>
                <a:gd name="csX302" fmla="*/ 212953 w 2453400"/>
                <a:gd name="csY302" fmla="*/ 885706 h 2284164"/>
                <a:gd name="csX303" fmla="*/ 200889 w 2453400"/>
                <a:gd name="csY303" fmla="*/ 876727 h 2284164"/>
                <a:gd name="csX304" fmla="*/ 192752 w 2453400"/>
                <a:gd name="csY304" fmla="*/ 867468 h 2284164"/>
                <a:gd name="csX305" fmla="*/ 183306 w 2453400"/>
                <a:gd name="csY305" fmla="*/ 861015 h 2284164"/>
                <a:gd name="csX306" fmla="*/ 186954 w 2453400"/>
                <a:gd name="csY306" fmla="*/ 872332 h 2284164"/>
                <a:gd name="csX307" fmla="*/ 176947 w 2453400"/>
                <a:gd name="csY307" fmla="*/ 875231 h 2284164"/>
                <a:gd name="csX308" fmla="*/ 187702 w 2453400"/>
                <a:gd name="csY308" fmla="*/ 905720 h 2284164"/>
                <a:gd name="csX309" fmla="*/ 194436 w 2453400"/>
                <a:gd name="csY309" fmla="*/ 910302 h 2284164"/>
                <a:gd name="csX310" fmla="*/ 193500 w 2453400"/>
                <a:gd name="csY310" fmla="*/ 918533 h 2284164"/>
                <a:gd name="csX311" fmla="*/ 197148 w 2453400"/>
                <a:gd name="csY311" fmla="*/ 929942 h 2284164"/>
                <a:gd name="csX312" fmla="*/ 199953 w 2453400"/>
                <a:gd name="csY312" fmla="*/ 920122 h 2284164"/>
                <a:gd name="csX313" fmla="*/ 210241 w 2453400"/>
                <a:gd name="csY313" fmla="*/ 941165 h 2284164"/>
                <a:gd name="csX314" fmla="*/ 210428 w 2453400"/>
                <a:gd name="csY314" fmla="*/ 960244 h 2284164"/>
                <a:gd name="csX315" fmla="*/ 219219 w 2453400"/>
                <a:gd name="csY315" fmla="*/ 975675 h 2284164"/>
                <a:gd name="csX316" fmla="*/ 223615 w 2453400"/>
                <a:gd name="csY316" fmla="*/ 987553 h 2284164"/>
                <a:gd name="csX317" fmla="*/ 206874 w 2453400"/>
                <a:gd name="csY317" fmla="*/ 980725 h 2284164"/>
                <a:gd name="csX318" fmla="*/ 197522 w 2453400"/>
                <a:gd name="csY318" fmla="*/ 980539 h 2284164"/>
                <a:gd name="csX319" fmla="*/ 191723 w 2453400"/>
                <a:gd name="csY319" fmla="*/ 987740 h 2284164"/>
                <a:gd name="csX320" fmla="*/ 180501 w 2453400"/>
                <a:gd name="csY320" fmla="*/ 1002517 h 2284164"/>
                <a:gd name="csX321" fmla="*/ 164976 w 2453400"/>
                <a:gd name="csY321" fmla="*/ 1010559 h 2284164"/>
                <a:gd name="csX322" fmla="*/ 148890 w 2453400"/>
                <a:gd name="csY322" fmla="*/ 1001488 h 2284164"/>
                <a:gd name="csX323" fmla="*/ 151041 w 2453400"/>
                <a:gd name="csY323" fmla="*/ 996718 h 2284164"/>
                <a:gd name="csX324" fmla="*/ 156465 w 2453400"/>
                <a:gd name="csY324" fmla="*/ 994567 h 2284164"/>
                <a:gd name="csX325" fmla="*/ 159925 w 2453400"/>
                <a:gd name="csY325" fmla="*/ 977078 h 2284164"/>
                <a:gd name="csX326" fmla="*/ 154407 w 2453400"/>
                <a:gd name="csY326" fmla="*/ 966323 h 2284164"/>
                <a:gd name="csX327" fmla="*/ 147580 w 2453400"/>
                <a:gd name="csY327" fmla="*/ 963050 h 2284164"/>
                <a:gd name="csX328" fmla="*/ 148890 w 2453400"/>
                <a:gd name="csY328" fmla="*/ 956129 h 2284164"/>
                <a:gd name="csX329" fmla="*/ 149918 w 2453400"/>
                <a:gd name="csY329" fmla="*/ 946963 h 2284164"/>
                <a:gd name="csX330" fmla="*/ 142904 w 2453400"/>
                <a:gd name="csY330" fmla="*/ 930503 h 2284164"/>
                <a:gd name="csX331" fmla="*/ 126912 w 2453400"/>
                <a:gd name="csY331" fmla="*/ 923676 h 2284164"/>
                <a:gd name="csX332" fmla="*/ 115315 w 2453400"/>
                <a:gd name="csY332" fmla="*/ 911892 h 2284164"/>
                <a:gd name="csX333" fmla="*/ 101567 w 2453400"/>
                <a:gd name="csY333" fmla="*/ 899360 h 2284164"/>
                <a:gd name="csX334" fmla="*/ 90157 w 2453400"/>
                <a:gd name="csY334" fmla="*/ 885051 h 2284164"/>
                <a:gd name="csX335" fmla="*/ 74632 w 2453400"/>
                <a:gd name="csY335" fmla="*/ 874670 h 2284164"/>
                <a:gd name="csX336" fmla="*/ 60042 w 2453400"/>
                <a:gd name="csY336" fmla="*/ 870181 h 2284164"/>
                <a:gd name="csX337" fmla="*/ 68833 w 2453400"/>
                <a:gd name="csY337" fmla="*/ 881964 h 2284164"/>
                <a:gd name="csX338" fmla="*/ 79682 w 2453400"/>
                <a:gd name="csY338" fmla="*/ 897583 h 2284164"/>
                <a:gd name="csX339" fmla="*/ 70704 w 2453400"/>
                <a:gd name="csY339" fmla="*/ 895339 h 2284164"/>
                <a:gd name="csX340" fmla="*/ 76128 w 2453400"/>
                <a:gd name="csY340" fmla="*/ 916382 h 2284164"/>
                <a:gd name="csX341" fmla="*/ 85668 w 2453400"/>
                <a:gd name="csY341" fmla="*/ 935741 h 2284164"/>
                <a:gd name="csX342" fmla="*/ 104653 w 2453400"/>
                <a:gd name="csY342" fmla="*/ 976330 h 2284164"/>
                <a:gd name="csX343" fmla="*/ 130933 w 2453400"/>
                <a:gd name="csY343" fmla="*/ 1011589 h 2284164"/>
                <a:gd name="csX344" fmla="*/ 110919 w 2453400"/>
                <a:gd name="csY344" fmla="*/ 1028329 h 2284164"/>
                <a:gd name="csX345" fmla="*/ 113351 w 2453400"/>
                <a:gd name="csY345" fmla="*/ 1047127 h 2284164"/>
                <a:gd name="csX346" fmla="*/ 96703 w 2453400"/>
                <a:gd name="csY346" fmla="*/ 1044135 h 2284164"/>
                <a:gd name="csX347" fmla="*/ 84545 w 2453400"/>
                <a:gd name="csY347" fmla="*/ 1034876 h 2284164"/>
                <a:gd name="csX348" fmla="*/ 68179 w 2453400"/>
                <a:gd name="csY348" fmla="*/ 1023559 h 2284164"/>
                <a:gd name="csX349" fmla="*/ 61071 w 2453400"/>
                <a:gd name="csY349" fmla="*/ 1024495 h 2284164"/>
                <a:gd name="csX350" fmla="*/ 56956 w 2453400"/>
                <a:gd name="csY350" fmla="*/ 1017481 h 2284164"/>
                <a:gd name="csX351" fmla="*/ 45827 w 2453400"/>
                <a:gd name="csY351" fmla="*/ 1010466 h 2284164"/>
                <a:gd name="csX352" fmla="*/ 31985 w 2453400"/>
                <a:gd name="csY352" fmla="*/ 996251 h 2284164"/>
                <a:gd name="csX353" fmla="*/ 6453 w 2453400"/>
                <a:gd name="csY353" fmla="*/ 1013178 h 2284164"/>
                <a:gd name="csX354" fmla="*/ 2151 w 2453400"/>
                <a:gd name="csY354" fmla="*/ 1008596 h 2284164"/>
                <a:gd name="csX355" fmla="*/ 0 w 2453400"/>
                <a:gd name="csY355" fmla="*/ 1037588 h 2284164"/>
                <a:gd name="csX356" fmla="*/ 18798 w 2453400"/>
                <a:gd name="csY356" fmla="*/ 1047221 h 2284164"/>
                <a:gd name="csX357" fmla="*/ 19827 w 2453400"/>
                <a:gd name="csY357" fmla="*/ 1071537 h 2284164"/>
                <a:gd name="csX358" fmla="*/ 9820 w 2453400"/>
                <a:gd name="csY358" fmla="*/ 1081451 h 2284164"/>
                <a:gd name="csX359" fmla="*/ 5705 w 2453400"/>
                <a:gd name="csY359" fmla="*/ 1091084 h 2284164"/>
                <a:gd name="csX360" fmla="*/ 14870 w 2453400"/>
                <a:gd name="csY360" fmla="*/ 1096601 h 2284164"/>
                <a:gd name="csX361" fmla="*/ 26187 w 2453400"/>
                <a:gd name="csY361" fmla="*/ 1093235 h 2284164"/>
                <a:gd name="csX362" fmla="*/ 33107 w 2453400"/>
                <a:gd name="csY362" fmla="*/ 1112500 h 2284164"/>
                <a:gd name="csX363" fmla="*/ 50877 w 2453400"/>
                <a:gd name="csY363" fmla="*/ 1138781 h 2284164"/>
                <a:gd name="csX364" fmla="*/ 54431 w 2453400"/>
                <a:gd name="csY364" fmla="*/ 1160852 h 2284164"/>
                <a:gd name="csX365" fmla="*/ 62006 w 2453400"/>
                <a:gd name="csY365" fmla="*/ 1140090 h 2284164"/>
                <a:gd name="csX366" fmla="*/ 73697 w 2453400"/>
                <a:gd name="csY366" fmla="*/ 1121853 h 2284164"/>
                <a:gd name="csX367" fmla="*/ 70984 w 2453400"/>
                <a:gd name="csY367" fmla="*/ 1149255 h 2284164"/>
                <a:gd name="csX368" fmla="*/ 63503 w 2453400"/>
                <a:gd name="csY368" fmla="*/ 1167773 h 2284164"/>
                <a:gd name="csX369" fmla="*/ 96984 w 2453400"/>
                <a:gd name="csY369" fmla="*/ 1164593 h 2284164"/>
                <a:gd name="csX370" fmla="*/ 100164 w 2453400"/>
                <a:gd name="csY370" fmla="*/ 1174226 h 2284164"/>
                <a:gd name="csX371" fmla="*/ 91560 w 2453400"/>
                <a:gd name="csY371" fmla="*/ 1186852 h 2284164"/>
                <a:gd name="csX372" fmla="*/ 111574 w 2453400"/>
                <a:gd name="csY372" fmla="*/ 1190031 h 2284164"/>
                <a:gd name="csX373" fmla="*/ 112322 w 2453400"/>
                <a:gd name="csY373" fmla="*/ 1181708 h 2284164"/>
                <a:gd name="csX374" fmla="*/ 148048 w 2453400"/>
                <a:gd name="csY374" fmla="*/ 1206772 h 2284164"/>
                <a:gd name="csX375" fmla="*/ 154033 w 2453400"/>
                <a:gd name="csY375" fmla="*/ 1203218 h 2284164"/>
                <a:gd name="csX376" fmla="*/ 161422 w 2453400"/>
                <a:gd name="csY376" fmla="*/ 1200319 h 2284164"/>
                <a:gd name="csX377" fmla="*/ 171335 w 2453400"/>
                <a:gd name="csY377" fmla="*/ 1214348 h 2284164"/>
                <a:gd name="csX378" fmla="*/ 178443 w 2453400"/>
                <a:gd name="csY378" fmla="*/ 1205650 h 2284164"/>
                <a:gd name="csX379" fmla="*/ 186018 w 2453400"/>
                <a:gd name="csY379" fmla="*/ 1212290 h 2284164"/>
                <a:gd name="csX380" fmla="*/ 202105 w 2453400"/>
                <a:gd name="csY380" fmla="*/ 1227348 h 2284164"/>
                <a:gd name="csX381" fmla="*/ 231845 w 2453400"/>
                <a:gd name="csY381" fmla="*/ 1241002 h 2284164"/>
                <a:gd name="csX382" fmla="*/ 238672 w 2453400"/>
                <a:gd name="csY382" fmla="*/ 1233520 h 2284164"/>
                <a:gd name="csX383" fmla="*/ 251485 w 2453400"/>
                <a:gd name="csY383" fmla="*/ 1232117 h 2284164"/>
                <a:gd name="csX384" fmla="*/ 261773 w 2453400"/>
                <a:gd name="csY384" fmla="*/ 1229311 h 2284164"/>
                <a:gd name="csX385" fmla="*/ 260744 w 2453400"/>
                <a:gd name="csY385" fmla="*/ 1217621 h 2284164"/>
                <a:gd name="csX386" fmla="*/ 240823 w 2453400"/>
                <a:gd name="csY386" fmla="*/ 1199291 h 2284164"/>
                <a:gd name="csX387" fmla="*/ 224083 w 2453400"/>
                <a:gd name="csY387" fmla="*/ 1174694 h 2284164"/>
                <a:gd name="csX388" fmla="*/ 219967 w 2453400"/>
                <a:gd name="csY388" fmla="*/ 1153370 h 2284164"/>
                <a:gd name="csX389" fmla="*/ 233248 w 2453400"/>
                <a:gd name="csY389" fmla="*/ 1167960 h 2284164"/>
                <a:gd name="csX390" fmla="*/ 245032 w 2453400"/>
                <a:gd name="csY390" fmla="*/ 1175816 h 2284164"/>
                <a:gd name="csX391" fmla="*/ 250456 w 2453400"/>
                <a:gd name="csY391" fmla="*/ 1194801 h 2284164"/>
                <a:gd name="csX392" fmla="*/ 255319 w 2453400"/>
                <a:gd name="csY392" fmla="*/ 1200599 h 2284164"/>
                <a:gd name="csX393" fmla="*/ 260089 w 2453400"/>
                <a:gd name="csY393" fmla="*/ 1200226 h 2284164"/>
                <a:gd name="csX394" fmla="*/ 277578 w 2453400"/>
                <a:gd name="csY394" fmla="*/ 1194801 h 2284164"/>
                <a:gd name="csX395" fmla="*/ 287679 w 2453400"/>
                <a:gd name="csY395" fmla="*/ 1205650 h 2284164"/>
                <a:gd name="csX396" fmla="*/ 298340 w 2453400"/>
                <a:gd name="csY396" fmla="*/ 1217808 h 2284164"/>
                <a:gd name="csX397" fmla="*/ 315455 w 2453400"/>
                <a:gd name="csY397" fmla="*/ 1227160 h 2284164"/>
                <a:gd name="csX398" fmla="*/ 309470 w 2453400"/>
                <a:gd name="csY398" fmla="*/ 1237915 h 2284164"/>
                <a:gd name="csX399" fmla="*/ 316764 w 2453400"/>
                <a:gd name="csY399" fmla="*/ 1246707 h 2284164"/>
                <a:gd name="csX400" fmla="*/ 319757 w 2453400"/>
                <a:gd name="csY400" fmla="*/ 1264383 h 2284164"/>
                <a:gd name="csX401" fmla="*/ 339771 w 2453400"/>
                <a:gd name="csY401" fmla="*/ 1283368 h 2284164"/>
                <a:gd name="csX402" fmla="*/ 346411 w 2453400"/>
                <a:gd name="csY402" fmla="*/ 1294498 h 2284164"/>
                <a:gd name="csX403" fmla="*/ 347627 w 2453400"/>
                <a:gd name="csY403" fmla="*/ 1305252 h 2284164"/>
                <a:gd name="csX404" fmla="*/ 352865 w 2453400"/>
                <a:gd name="csY404" fmla="*/ 1316195 h 2284164"/>
                <a:gd name="csX405" fmla="*/ 345102 w 2453400"/>
                <a:gd name="csY405" fmla="*/ 1324986 h 2284164"/>
                <a:gd name="csX406" fmla="*/ 344073 w 2453400"/>
                <a:gd name="csY406" fmla="*/ 1346964 h 2284164"/>
                <a:gd name="csX407" fmla="*/ 363713 w 2453400"/>
                <a:gd name="csY407" fmla="*/ 1372028 h 2284164"/>
                <a:gd name="csX408" fmla="*/ 366238 w 2453400"/>
                <a:gd name="csY408" fmla="*/ 1375208 h 2284164"/>
                <a:gd name="csX409" fmla="*/ 365023 w 2453400"/>
                <a:gd name="csY409" fmla="*/ 1382503 h 2284164"/>
                <a:gd name="csX410" fmla="*/ 373253 w 2453400"/>
                <a:gd name="csY410" fmla="*/ 1398215 h 2284164"/>
                <a:gd name="csX411" fmla="*/ 375404 w 2453400"/>
                <a:gd name="csY411" fmla="*/ 1407942 h 2284164"/>
                <a:gd name="csX412" fmla="*/ 374281 w 2453400"/>
                <a:gd name="csY412" fmla="*/ 1421502 h 2284164"/>
                <a:gd name="csX413" fmla="*/ 402245 w 2453400"/>
                <a:gd name="csY413" fmla="*/ 1427208 h 2284164"/>
                <a:gd name="csX414" fmla="*/ 393641 w 2453400"/>
                <a:gd name="csY414" fmla="*/ 1402050 h 2284164"/>
                <a:gd name="csX415" fmla="*/ 406734 w 2453400"/>
                <a:gd name="csY415" fmla="*/ 1399524 h 2284164"/>
                <a:gd name="csX416" fmla="*/ 407389 w 2453400"/>
                <a:gd name="csY416" fmla="*/ 1408689 h 2284164"/>
                <a:gd name="csX417" fmla="*/ 433575 w 2453400"/>
                <a:gd name="csY417" fmla="*/ 1411963 h 2284164"/>
                <a:gd name="csX418" fmla="*/ 432734 w 2453400"/>
                <a:gd name="csY418" fmla="*/ 1433754 h 2284164"/>
                <a:gd name="csX419" fmla="*/ 458172 w 2453400"/>
                <a:gd name="csY419" fmla="*/ 1447128 h 2284164"/>
                <a:gd name="csX420" fmla="*/ 457143 w 2453400"/>
                <a:gd name="csY420" fmla="*/ 1447502 h 2284164"/>
                <a:gd name="csX421" fmla="*/ 465373 w 2453400"/>
                <a:gd name="csY421" fmla="*/ 1441797 h 2284164"/>
                <a:gd name="csX422" fmla="*/ 472855 w 2453400"/>
                <a:gd name="csY422" fmla="*/ 1436560 h 2284164"/>
                <a:gd name="csX423" fmla="*/ 488006 w 2453400"/>
                <a:gd name="csY423" fmla="*/ 1455919 h 2284164"/>
                <a:gd name="csX424" fmla="*/ 500912 w 2453400"/>
                <a:gd name="csY424" fmla="*/ 1444416 h 2284164"/>
                <a:gd name="csX425" fmla="*/ 509797 w 2453400"/>
                <a:gd name="csY425" fmla="*/ 1453768 h 2284164"/>
                <a:gd name="csX426" fmla="*/ 507366 w 2453400"/>
                <a:gd name="csY426" fmla="*/ 1474717 h 2284164"/>
                <a:gd name="csX427" fmla="*/ 514660 w 2453400"/>
                <a:gd name="csY427" fmla="*/ 1488465 h 2284164"/>
                <a:gd name="csX428" fmla="*/ 529344 w 2453400"/>
                <a:gd name="csY428" fmla="*/ 1496602 h 2284164"/>
                <a:gd name="csX429" fmla="*/ 545804 w 2453400"/>
                <a:gd name="csY429" fmla="*/ 1494919 h 2284164"/>
                <a:gd name="csX430" fmla="*/ 582371 w 2453400"/>
                <a:gd name="csY430" fmla="*/ 1494825 h 2284164"/>
                <a:gd name="csX431" fmla="*/ 592846 w 2453400"/>
                <a:gd name="csY431" fmla="*/ 1495386 h 2284164"/>
                <a:gd name="csX432" fmla="*/ 599019 w 2453400"/>
                <a:gd name="csY432" fmla="*/ 1490242 h 2284164"/>
                <a:gd name="csX433" fmla="*/ 616321 w 2453400"/>
                <a:gd name="csY433" fmla="*/ 1491832 h 2284164"/>
                <a:gd name="csX434" fmla="*/ 620155 w 2453400"/>
                <a:gd name="csY434" fmla="*/ 1522882 h 2284164"/>
                <a:gd name="csX435" fmla="*/ 635961 w 2453400"/>
                <a:gd name="csY435" fmla="*/ 1554119 h 2284164"/>
                <a:gd name="csX436" fmla="*/ 610335 w 2453400"/>
                <a:gd name="csY436" fmla="*/ 1579183 h 2284164"/>
                <a:gd name="csX437" fmla="*/ 593688 w 2453400"/>
                <a:gd name="csY437" fmla="*/ 1585075 h 2284164"/>
                <a:gd name="csX438" fmla="*/ 581717 w 2453400"/>
                <a:gd name="csY438" fmla="*/ 1600319 h 2284164"/>
                <a:gd name="csX439" fmla="*/ 571803 w 2453400"/>
                <a:gd name="csY439" fmla="*/ 1618650 h 2284164"/>
                <a:gd name="csX440" fmla="*/ 563947 w 2453400"/>
                <a:gd name="csY440" fmla="*/ 1632679 h 2284164"/>
                <a:gd name="csX441" fmla="*/ 562357 w 2453400"/>
                <a:gd name="csY441" fmla="*/ 1650261 h 2284164"/>
                <a:gd name="csX442" fmla="*/ 554034 w 2453400"/>
                <a:gd name="csY442" fmla="*/ 1664383 h 2284164"/>
                <a:gd name="csX443" fmla="*/ 538509 w 2453400"/>
                <a:gd name="csY443" fmla="*/ 1695901 h 2284164"/>
                <a:gd name="csX444" fmla="*/ 543559 w 2453400"/>
                <a:gd name="csY444" fmla="*/ 1717972 h 2284164"/>
                <a:gd name="csX445" fmla="*/ 542343 w 2453400"/>
                <a:gd name="csY445" fmla="*/ 1742382 h 2284164"/>
                <a:gd name="csX446" fmla="*/ 539070 w 2453400"/>
                <a:gd name="csY446" fmla="*/ 1754166 h 2284164"/>
                <a:gd name="csX447" fmla="*/ 541315 w 2453400"/>
                <a:gd name="csY447" fmla="*/ 1766604 h 2284164"/>
                <a:gd name="csX448" fmla="*/ 519150 w 2453400"/>
                <a:gd name="csY448" fmla="*/ 1779043 h 2284164"/>
                <a:gd name="csX449" fmla="*/ 493524 w 2453400"/>
                <a:gd name="csY449" fmla="*/ 1774273 h 2284164"/>
                <a:gd name="csX450" fmla="*/ 480150 w 2453400"/>
                <a:gd name="csY450" fmla="*/ 1754820 h 2284164"/>
                <a:gd name="csX451" fmla="*/ 474258 w 2453400"/>
                <a:gd name="csY451" fmla="*/ 1729475 h 2284164"/>
                <a:gd name="csX452" fmla="*/ 467899 w 2453400"/>
                <a:gd name="csY452" fmla="*/ 1720871 h 2284164"/>
                <a:gd name="csX453" fmla="*/ 457517 w 2453400"/>
                <a:gd name="csY453" fmla="*/ 1715728 h 2284164"/>
                <a:gd name="csX454" fmla="*/ 443395 w 2453400"/>
                <a:gd name="csY454" fmla="*/ 1701793 h 2284164"/>
                <a:gd name="csX455" fmla="*/ 432173 w 2453400"/>
                <a:gd name="csY455" fmla="*/ 1709181 h 2284164"/>
                <a:gd name="csX456" fmla="*/ 431424 w 2453400"/>
                <a:gd name="csY456" fmla="*/ 1723490 h 2284164"/>
                <a:gd name="csX457" fmla="*/ 416086 w 2453400"/>
                <a:gd name="csY457" fmla="*/ 1724519 h 2284164"/>
                <a:gd name="csX458" fmla="*/ 408137 w 2453400"/>
                <a:gd name="csY458" fmla="*/ 1731907 h 2284164"/>
                <a:gd name="csX459" fmla="*/ 408418 w 2453400"/>
                <a:gd name="csY459" fmla="*/ 1739296 h 2284164"/>
                <a:gd name="csX460" fmla="*/ 403180 w 2453400"/>
                <a:gd name="csY460" fmla="*/ 1744533 h 2284164"/>
                <a:gd name="csX461" fmla="*/ 395044 w 2453400"/>
                <a:gd name="csY461" fmla="*/ 1744720 h 2284164"/>
                <a:gd name="csX462" fmla="*/ 390274 w 2453400"/>
                <a:gd name="csY462" fmla="*/ 1752950 h 2284164"/>
                <a:gd name="csX463" fmla="*/ 385972 w 2453400"/>
                <a:gd name="csY463" fmla="*/ 1757626 h 2284164"/>
                <a:gd name="csX464" fmla="*/ 385130 w 2453400"/>
                <a:gd name="csY464" fmla="*/ 1758842 h 2284164"/>
                <a:gd name="csX465" fmla="*/ 384663 w 2453400"/>
                <a:gd name="csY465" fmla="*/ 1773993 h 2284164"/>
                <a:gd name="csX466" fmla="*/ 373720 w 2453400"/>
                <a:gd name="csY466" fmla="*/ 1809251 h 2284164"/>
                <a:gd name="csX467" fmla="*/ 368764 w 2453400"/>
                <a:gd name="csY467" fmla="*/ 1844603 h 2284164"/>
                <a:gd name="csX468" fmla="*/ 360534 w 2453400"/>
                <a:gd name="csY468" fmla="*/ 1843855 h 2284164"/>
                <a:gd name="csX469" fmla="*/ 354548 w 2453400"/>
                <a:gd name="csY469" fmla="*/ 1848718 h 2284164"/>
                <a:gd name="csX470" fmla="*/ 349217 w 2453400"/>
                <a:gd name="csY470" fmla="*/ 1861344 h 2284164"/>
                <a:gd name="csX471" fmla="*/ 354267 w 2453400"/>
                <a:gd name="csY471" fmla="*/ 1867423 h 2284164"/>
                <a:gd name="csX472" fmla="*/ 350901 w 2453400"/>
                <a:gd name="csY472" fmla="*/ 1875092 h 2284164"/>
                <a:gd name="csX473" fmla="*/ 354829 w 2453400"/>
                <a:gd name="csY473" fmla="*/ 1879955 h 2284164"/>
                <a:gd name="csX474" fmla="*/ 350807 w 2453400"/>
                <a:gd name="csY474" fmla="*/ 1889307 h 2284164"/>
                <a:gd name="csX475" fmla="*/ 346037 w 2453400"/>
                <a:gd name="csY475" fmla="*/ 1885566 h 2284164"/>
                <a:gd name="csX476" fmla="*/ 332289 w 2453400"/>
                <a:gd name="csY476" fmla="*/ 1894264 h 2284164"/>
                <a:gd name="csX477" fmla="*/ 325836 w 2453400"/>
                <a:gd name="csY477" fmla="*/ 1894732 h 2284164"/>
                <a:gd name="csX478" fmla="*/ 323311 w 2453400"/>
                <a:gd name="csY478" fmla="*/ 1903430 h 2284164"/>
                <a:gd name="csX479" fmla="*/ 324995 w 2453400"/>
                <a:gd name="csY479" fmla="*/ 1920451 h 2284164"/>
                <a:gd name="csX480" fmla="*/ 322095 w 2453400"/>
                <a:gd name="csY480" fmla="*/ 1937472 h 2284164"/>
                <a:gd name="csX481" fmla="*/ 318541 w 2453400"/>
                <a:gd name="csY481" fmla="*/ 1960105 h 2284164"/>
                <a:gd name="csX482" fmla="*/ 294880 w 2453400"/>
                <a:gd name="csY482" fmla="*/ 1964126 h 2284164"/>
                <a:gd name="csX483" fmla="*/ 277859 w 2453400"/>
                <a:gd name="csY483" fmla="*/ 1978997 h 2284164"/>
                <a:gd name="csX484" fmla="*/ 280197 w 2453400"/>
                <a:gd name="csY484" fmla="*/ 1996205 h 2284164"/>
                <a:gd name="csX485" fmla="*/ 283470 w 2453400"/>
                <a:gd name="csY485" fmla="*/ 2019118 h 2284164"/>
                <a:gd name="csX486" fmla="*/ 268132 w 2453400"/>
                <a:gd name="csY486" fmla="*/ 2030715 h 2284164"/>
                <a:gd name="csX487" fmla="*/ 253823 w 2453400"/>
                <a:gd name="csY487" fmla="*/ 2042125 h 2284164"/>
                <a:gd name="csX488" fmla="*/ 248025 w 2453400"/>
                <a:gd name="csY488" fmla="*/ 2030809 h 2284164"/>
                <a:gd name="csX489" fmla="*/ 246061 w 2453400"/>
                <a:gd name="csY489" fmla="*/ 2033989 h 2284164"/>
                <a:gd name="csX490" fmla="*/ 232313 w 2453400"/>
                <a:gd name="csY490" fmla="*/ 2037075 h 2284164"/>
                <a:gd name="csX491" fmla="*/ 213421 w 2453400"/>
                <a:gd name="csY491" fmla="*/ 2043809 h 2284164"/>
                <a:gd name="csX492" fmla="*/ 222119 w 2453400"/>
                <a:gd name="csY492" fmla="*/ 2056247 h 2284164"/>
                <a:gd name="csX493" fmla="*/ 216881 w 2453400"/>
                <a:gd name="csY493" fmla="*/ 2074671 h 2284164"/>
                <a:gd name="csX494" fmla="*/ 225111 w 2453400"/>
                <a:gd name="csY494" fmla="*/ 2098520 h 2284164"/>
                <a:gd name="csX495" fmla="*/ 225579 w 2453400"/>
                <a:gd name="csY495" fmla="*/ 2109088 h 2284164"/>
                <a:gd name="csX496" fmla="*/ 222680 w 2453400"/>
                <a:gd name="csY496" fmla="*/ 2109462 h 2284164"/>
                <a:gd name="csX497" fmla="*/ 221370 w 2453400"/>
                <a:gd name="csY497" fmla="*/ 2113390 h 2284164"/>
                <a:gd name="csX498" fmla="*/ 220529 w 2453400"/>
                <a:gd name="csY498" fmla="*/ 2120778 h 2284164"/>
                <a:gd name="csX499" fmla="*/ 228291 w 2453400"/>
                <a:gd name="csY499" fmla="*/ 2125642 h 2284164"/>
                <a:gd name="csX500" fmla="*/ 219500 w 2453400"/>
                <a:gd name="csY500" fmla="*/ 2134246 h 2284164"/>
                <a:gd name="csX501" fmla="*/ 235212 w 2453400"/>
                <a:gd name="csY501" fmla="*/ 2129757 h 2284164"/>
                <a:gd name="csX502" fmla="*/ 248492 w 2453400"/>
                <a:gd name="csY502" fmla="*/ 2138174 h 2284164"/>
                <a:gd name="csX503" fmla="*/ 253542 w 2453400"/>
                <a:gd name="csY503" fmla="*/ 2146497 h 2284164"/>
                <a:gd name="csX504" fmla="*/ 251672 w 2453400"/>
                <a:gd name="csY504" fmla="*/ 2150145 h 2284164"/>
                <a:gd name="csX505" fmla="*/ 255506 w 2453400"/>
                <a:gd name="csY505" fmla="*/ 2155101 h 2284164"/>
                <a:gd name="csX506" fmla="*/ 254758 w 2453400"/>
                <a:gd name="csY506" fmla="*/ 2161929 h 2284164"/>
                <a:gd name="csX507" fmla="*/ 255694 w 2453400"/>
                <a:gd name="csY507" fmla="*/ 2164735 h 2284164"/>
                <a:gd name="csX508" fmla="*/ 256629 w 2453400"/>
                <a:gd name="csY508" fmla="*/ 2169878 h 2284164"/>
                <a:gd name="csX509" fmla="*/ 252514 w 2453400"/>
                <a:gd name="csY509" fmla="*/ 2173432 h 2284164"/>
                <a:gd name="csX510" fmla="*/ 252888 w 2453400"/>
                <a:gd name="csY510" fmla="*/ 2178296 h 2284164"/>
                <a:gd name="csX511" fmla="*/ 255881 w 2453400"/>
                <a:gd name="csY511" fmla="*/ 2181381 h 2284164"/>
                <a:gd name="csX512" fmla="*/ 257564 w 2453400"/>
                <a:gd name="csY512" fmla="*/ 2192604 h 2284164"/>
                <a:gd name="csX513" fmla="*/ 259809 w 2453400"/>
                <a:gd name="csY513" fmla="*/ 2197468 h 2284164"/>
                <a:gd name="csX514" fmla="*/ 264578 w 2453400"/>
                <a:gd name="csY514" fmla="*/ 2198403 h 2284164"/>
                <a:gd name="csX515" fmla="*/ 270938 w 2453400"/>
                <a:gd name="csY515" fmla="*/ 2207194 h 2284164"/>
                <a:gd name="csX516" fmla="*/ 275614 w 2453400"/>
                <a:gd name="csY516" fmla="*/ 2219633 h 2284164"/>
                <a:gd name="csX517" fmla="*/ 276082 w 2453400"/>
                <a:gd name="csY517" fmla="*/ 2231323 h 2284164"/>
                <a:gd name="csX518" fmla="*/ 282067 w 2453400"/>
                <a:gd name="csY518" fmla="*/ 2234129 h 2284164"/>
                <a:gd name="csX519" fmla="*/ 284779 w 2453400"/>
                <a:gd name="csY519" fmla="*/ 2239086 h 2284164"/>
                <a:gd name="csX520" fmla="*/ 297592 w 2453400"/>
                <a:gd name="csY520" fmla="*/ 2243575 h 2284164"/>
                <a:gd name="csX521" fmla="*/ 302736 w 2453400"/>
                <a:gd name="csY521" fmla="*/ 2243294 h 2284164"/>
                <a:gd name="csX522" fmla="*/ 306383 w 2453400"/>
                <a:gd name="csY522" fmla="*/ 2239086 h 2284164"/>
                <a:gd name="csX523" fmla="*/ 316764 w 2453400"/>
                <a:gd name="csY523" fmla="*/ 2238057 h 2284164"/>
                <a:gd name="csX524" fmla="*/ 314052 w 2453400"/>
                <a:gd name="csY524" fmla="*/ 2232913 h 2284164"/>
                <a:gd name="csX525" fmla="*/ 326959 w 2453400"/>
                <a:gd name="csY525" fmla="*/ 2233100 h 2284164"/>
                <a:gd name="csX526" fmla="*/ 332009 w 2453400"/>
                <a:gd name="csY526" fmla="*/ 2232352 h 2284164"/>
                <a:gd name="csX527" fmla="*/ 332196 w 2453400"/>
                <a:gd name="csY527" fmla="*/ 2240769 h 2284164"/>
                <a:gd name="csX528" fmla="*/ 325836 w 2453400"/>
                <a:gd name="csY528" fmla="*/ 2266488 h 2284164"/>
                <a:gd name="csX529" fmla="*/ 321628 w 2453400"/>
                <a:gd name="csY529" fmla="*/ 2284164 h 2284164"/>
                <a:gd name="csX530" fmla="*/ 333412 w 2453400"/>
                <a:gd name="csY530" fmla="*/ 2254611 h 2284164"/>
                <a:gd name="csX531" fmla="*/ 350901 w 2453400"/>
                <a:gd name="csY531" fmla="*/ 2229079 h 2284164"/>
                <a:gd name="csX532" fmla="*/ 369418 w 2453400"/>
                <a:gd name="csY532" fmla="*/ 2203173 h 2284164"/>
                <a:gd name="csX533" fmla="*/ 397288 w 2453400"/>
                <a:gd name="csY533" fmla="*/ 2196813 h 2284164"/>
                <a:gd name="csX534" fmla="*/ 412065 w 2453400"/>
                <a:gd name="csY534" fmla="*/ 2173151 h 2284164"/>
                <a:gd name="csX535" fmla="*/ 430209 w 2453400"/>
                <a:gd name="csY535" fmla="*/ 2152577 h 2284164"/>
                <a:gd name="csX536" fmla="*/ 451251 w 2453400"/>
                <a:gd name="csY536" fmla="*/ 2131159 h 2284164"/>
                <a:gd name="csX537" fmla="*/ 467992 w 2453400"/>
                <a:gd name="csY537" fmla="*/ 2114419 h 2284164"/>
                <a:gd name="csX538" fmla="*/ 482021 w 2453400"/>
                <a:gd name="csY538" fmla="*/ 2107217 h 2284164"/>
                <a:gd name="csX539" fmla="*/ 488567 w 2453400"/>
                <a:gd name="csY539" fmla="*/ 2097024 h 2284164"/>
                <a:gd name="csX540" fmla="*/ 509891 w 2453400"/>
                <a:gd name="csY540" fmla="*/ 2082995 h 2284164"/>
                <a:gd name="csX541" fmla="*/ 529531 w 2453400"/>
                <a:gd name="csY541" fmla="*/ 2084585 h 2284164"/>
                <a:gd name="csX542" fmla="*/ 541782 w 2453400"/>
                <a:gd name="csY542" fmla="*/ 2078505 h 2284164"/>
                <a:gd name="csX543" fmla="*/ 546739 w 2453400"/>
                <a:gd name="csY543" fmla="*/ 2069714 h 2284164"/>
                <a:gd name="csX544" fmla="*/ 565724 w 2453400"/>
                <a:gd name="csY544" fmla="*/ 2050074 h 2284164"/>
                <a:gd name="csX545" fmla="*/ 584616 w 2453400"/>
                <a:gd name="csY545" fmla="*/ 2032773 h 2284164"/>
                <a:gd name="csX546" fmla="*/ 580314 w 2453400"/>
                <a:gd name="csY546" fmla="*/ 2003500 h 2284164"/>
                <a:gd name="csX547" fmla="*/ 577321 w 2453400"/>
                <a:gd name="csY547" fmla="*/ 1993306 h 2284164"/>
                <a:gd name="csX548" fmla="*/ 573487 w 2453400"/>
                <a:gd name="csY548" fmla="*/ 1987788 h 2284164"/>
                <a:gd name="csX549" fmla="*/ 565350 w 2453400"/>
                <a:gd name="csY549" fmla="*/ 1975817 h 2284164"/>
                <a:gd name="csX550" fmla="*/ 560206 w 2453400"/>
                <a:gd name="csY550" fmla="*/ 1939717 h 2284164"/>
                <a:gd name="csX551" fmla="*/ 565818 w 2453400"/>
                <a:gd name="csY551" fmla="*/ 1927559 h 2284164"/>
                <a:gd name="csX552" fmla="*/ 577976 w 2453400"/>
                <a:gd name="csY552" fmla="*/ 1908480 h 2284164"/>
                <a:gd name="csX553" fmla="*/ 585925 w 2453400"/>
                <a:gd name="csY553" fmla="*/ 1890523 h 2284164"/>
                <a:gd name="csX554" fmla="*/ 592098 w 2453400"/>
                <a:gd name="csY554" fmla="*/ 1872941 h 2284164"/>
                <a:gd name="csX555" fmla="*/ 605472 w 2453400"/>
                <a:gd name="csY555" fmla="*/ 1859380 h 2284164"/>
                <a:gd name="csX556" fmla="*/ 615572 w 2453400"/>
                <a:gd name="csY556" fmla="*/ 1846287 h 2284164"/>
                <a:gd name="csX557" fmla="*/ 634464 w 2453400"/>
                <a:gd name="csY557" fmla="*/ 1815050 h 2284164"/>
                <a:gd name="csX558" fmla="*/ 631097 w 2453400"/>
                <a:gd name="csY558" fmla="*/ 1807474 h 2284164"/>
                <a:gd name="csX559" fmla="*/ 631658 w 2453400"/>
                <a:gd name="csY559" fmla="*/ 1799899 h 2284164"/>
                <a:gd name="csX560" fmla="*/ 622493 w 2453400"/>
                <a:gd name="csY560" fmla="*/ 1784000 h 2284164"/>
                <a:gd name="csX561" fmla="*/ 631191 w 2453400"/>
                <a:gd name="csY561" fmla="*/ 1747151 h 2284164"/>
                <a:gd name="csX562" fmla="*/ 658593 w 2453400"/>
                <a:gd name="csY562" fmla="*/ 1724051 h 2284164"/>
                <a:gd name="csX563" fmla="*/ 671125 w 2453400"/>
                <a:gd name="csY563" fmla="*/ 1709836 h 2284164"/>
                <a:gd name="csX564" fmla="*/ 666075 w 2453400"/>
                <a:gd name="csY564" fmla="*/ 1695527 h 2284164"/>
                <a:gd name="csX565" fmla="*/ 672902 w 2453400"/>
                <a:gd name="csY565" fmla="*/ 1658304 h 2284164"/>
                <a:gd name="csX566" fmla="*/ 682068 w 2453400"/>
                <a:gd name="csY566" fmla="*/ 1642218 h 2284164"/>
                <a:gd name="csX567" fmla="*/ 681787 w 2453400"/>
                <a:gd name="csY567" fmla="*/ 1624355 h 2284164"/>
                <a:gd name="csX568" fmla="*/ 684125 w 2453400"/>
                <a:gd name="csY568" fmla="*/ 1604902 h 2284164"/>
                <a:gd name="csX569" fmla="*/ 691046 w 2453400"/>
                <a:gd name="csY569" fmla="*/ 1591809 h 2284164"/>
                <a:gd name="csX570" fmla="*/ 704700 w 2453400"/>
                <a:gd name="csY570" fmla="*/ 1580118 h 2284164"/>
                <a:gd name="csX571" fmla="*/ 696657 w 2453400"/>
                <a:gd name="csY571" fmla="*/ 1564500 h 2284164"/>
                <a:gd name="csX572" fmla="*/ 684312 w 2453400"/>
                <a:gd name="csY572" fmla="*/ 1531019 h 2284164"/>
                <a:gd name="csX573" fmla="*/ 684312 w 2453400"/>
                <a:gd name="csY573" fmla="*/ 1510818 h 2284164"/>
                <a:gd name="csX574" fmla="*/ 688614 w 2453400"/>
                <a:gd name="csY574" fmla="*/ 1492393 h 2284164"/>
                <a:gd name="csX575" fmla="*/ 689550 w 2453400"/>
                <a:gd name="csY575" fmla="*/ 1473221 h 2284164"/>
                <a:gd name="csX576" fmla="*/ 688614 w 2453400"/>
                <a:gd name="csY576" fmla="*/ 1454984 h 2284164"/>
                <a:gd name="csX577" fmla="*/ 723686 w 2453400"/>
                <a:gd name="csY577" fmla="*/ 1388301 h 2284164"/>
                <a:gd name="csX578" fmla="*/ 734441 w 2453400"/>
                <a:gd name="csY578" fmla="*/ 1379510 h 2284164"/>
                <a:gd name="csX579" fmla="*/ 753333 w 2453400"/>
                <a:gd name="csY579" fmla="*/ 1363892 h 2284164"/>
                <a:gd name="csX580" fmla="*/ 768296 w 2453400"/>
                <a:gd name="csY580" fmla="*/ 1351828 h 2284164"/>
                <a:gd name="csX581" fmla="*/ 782044 w 2453400"/>
                <a:gd name="csY581" fmla="*/ 1339108 h 2284164"/>
                <a:gd name="csX582" fmla="*/ 814871 w 2453400"/>
                <a:gd name="csY582" fmla="*/ 1324144 h 2284164"/>
                <a:gd name="csX583" fmla="*/ 833576 w 2453400"/>
                <a:gd name="csY583" fmla="*/ 1316382 h 2284164"/>
                <a:gd name="csX584" fmla="*/ 849194 w 2453400"/>
                <a:gd name="csY584" fmla="*/ 1308058 h 2284164"/>
                <a:gd name="csX585" fmla="*/ 867525 w 2453400"/>
                <a:gd name="csY585" fmla="*/ 1304037 h 2284164"/>
                <a:gd name="csX586" fmla="*/ 884827 w 2453400"/>
                <a:gd name="csY586" fmla="*/ 1300857 h 2284164"/>
                <a:gd name="csX587" fmla="*/ 916999 w 2453400"/>
                <a:gd name="csY587" fmla="*/ 1306468 h 2284164"/>
                <a:gd name="csX588" fmla="*/ 948610 w 2453400"/>
                <a:gd name="csY588" fmla="*/ 1311144 h 2284164"/>
                <a:gd name="csX589" fmla="*/ 962171 w 2453400"/>
                <a:gd name="csY589" fmla="*/ 1318626 h 2284164"/>
                <a:gd name="csX590" fmla="*/ 976760 w 2453400"/>
                <a:gd name="csY590" fmla="*/ 1314886 h 2284164"/>
                <a:gd name="csX591" fmla="*/ 985552 w 2453400"/>
                <a:gd name="csY591" fmla="*/ 1304785 h 2284164"/>
                <a:gd name="csX592" fmla="*/ 999767 w 2453400"/>
                <a:gd name="csY592" fmla="*/ 1294965 h 2284164"/>
                <a:gd name="csX593" fmla="*/ 1012674 w 2453400"/>
                <a:gd name="csY593" fmla="*/ 1283275 h 2284164"/>
                <a:gd name="csX594" fmla="*/ 1010710 w 2453400"/>
                <a:gd name="csY594" fmla="*/ 1271491 h 2284164"/>
                <a:gd name="csX595" fmla="*/ 1019127 w 2453400"/>
                <a:gd name="csY595" fmla="*/ 1246987 h 2284164"/>
                <a:gd name="csX596" fmla="*/ 1020062 w 2453400"/>
                <a:gd name="csY596" fmla="*/ 1242591 h 2284164"/>
                <a:gd name="csX597" fmla="*/ 1027731 w 2453400"/>
                <a:gd name="csY597" fmla="*/ 1233894 h 2284164"/>
                <a:gd name="csX598" fmla="*/ 1040731 w 2453400"/>
                <a:gd name="csY598" fmla="*/ 1231369 h 2284164"/>
                <a:gd name="csX599" fmla="*/ 1055040 w 2453400"/>
                <a:gd name="csY599" fmla="*/ 1237261 h 2284164"/>
                <a:gd name="csX600" fmla="*/ 1053917 w 2453400"/>
                <a:gd name="csY600" fmla="*/ 1251570 h 2284164"/>
                <a:gd name="csX601" fmla="*/ 1065795 w 2453400"/>
                <a:gd name="csY601" fmla="*/ 1247361 h 2284164"/>
                <a:gd name="csX602" fmla="*/ 1067946 w 2453400"/>
                <a:gd name="csY602" fmla="*/ 1261483 h 2284164"/>
                <a:gd name="csX603" fmla="*/ 1080011 w 2453400"/>
                <a:gd name="csY603" fmla="*/ 1264476 h 2284164"/>
                <a:gd name="csX604" fmla="*/ 1078327 w 2453400"/>
                <a:gd name="csY604" fmla="*/ 1277756 h 2284164"/>
                <a:gd name="csX605" fmla="*/ 1089831 w 2453400"/>
                <a:gd name="csY605" fmla="*/ 1275606 h 2284164"/>
                <a:gd name="csX606" fmla="*/ 1081226 w 2453400"/>
                <a:gd name="csY606" fmla="*/ 1306655 h 2284164"/>
                <a:gd name="csX607" fmla="*/ 1091046 w 2453400"/>
                <a:gd name="csY607" fmla="*/ 1312641 h 2284164"/>
                <a:gd name="csX608" fmla="*/ 1097406 w 2453400"/>
                <a:gd name="csY608" fmla="*/ 1320029 h 2284164"/>
                <a:gd name="csX609" fmla="*/ 1107787 w 2453400"/>
                <a:gd name="csY609" fmla="*/ 1306749 h 2284164"/>
                <a:gd name="csX610" fmla="*/ 1120226 w 2453400"/>
                <a:gd name="csY610" fmla="*/ 1295526 h 2284164"/>
                <a:gd name="csX611" fmla="*/ 1124434 w 2453400"/>
                <a:gd name="csY611" fmla="*/ 1276448 h 2284164"/>
                <a:gd name="csX612" fmla="*/ 1127334 w 2453400"/>
                <a:gd name="csY612" fmla="*/ 1257181 h 2284164"/>
                <a:gd name="csX613" fmla="*/ 1133600 w 2453400"/>
                <a:gd name="csY613" fmla="*/ 1238290 h 2284164"/>
                <a:gd name="csX614" fmla="*/ 1139117 w 2453400"/>
                <a:gd name="csY614" fmla="*/ 1229218 h 2284164"/>
                <a:gd name="csX615" fmla="*/ 1142578 w 2453400"/>
                <a:gd name="csY615" fmla="*/ 1222391 h 2284164"/>
                <a:gd name="csX616" fmla="*/ 1140520 w 2453400"/>
                <a:gd name="csY616" fmla="*/ 1212571 h 2284164"/>
                <a:gd name="csX617" fmla="*/ 1148470 w 2453400"/>
                <a:gd name="csY617" fmla="*/ 1210607 h 2284164"/>
                <a:gd name="csX618" fmla="*/ 1166239 w 2453400"/>
                <a:gd name="csY618" fmla="*/ 1205557 h 2284164"/>
                <a:gd name="csX619" fmla="*/ 1164743 w 2453400"/>
                <a:gd name="csY619" fmla="*/ 1215376 h 2284164"/>
                <a:gd name="csX620" fmla="*/ 1170261 w 2453400"/>
                <a:gd name="csY620" fmla="*/ 1219304 h 2284164"/>
                <a:gd name="csX621" fmla="*/ 1170541 w 2453400"/>
                <a:gd name="csY621" fmla="*/ 1235671 h 2284164"/>
                <a:gd name="csX622" fmla="*/ 1165211 w 2453400"/>
                <a:gd name="csY622" fmla="*/ 1243246 h 2284164"/>
                <a:gd name="csX623" fmla="*/ 1165211 w 2453400"/>
                <a:gd name="csY623" fmla="*/ 1253067 h 2284164"/>
                <a:gd name="csX624" fmla="*/ 1171851 w 2453400"/>
                <a:gd name="csY624" fmla="*/ 1260642 h 2284164"/>
                <a:gd name="csX625" fmla="*/ 1169980 w 2453400"/>
                <a:gd name="csY625" fmla="*/ 1272519 h 2284164"/>
                <a:gd name="csX626" fmla="*/ 1171196 w 2453400"/>
                <a:gd name="csY626" fmla="*/ 1285613 h 2284164"/>
                <a:gd name="csX627" fmla="*/ 1169793 w 2453400"/>
                <a:gd name="csY627" fmla="*/ 1307123 h 2284164"/>
                <a:gd name="csX628" fmla="*/ 1182419 w 2453400"/>
                <a:gd name="csY628" fmla="*/ 1300857 h 2284164"/>
                <a:gd name="csX629" fmla="*/ 1185038 w 2453400"/>
                <a:gd name="csY629" fmla="*/ 1312267 h 2284164"/>
                <a:gd name="csX630" fmla="*/ 1206735 w 2453400"/>
                <a:gd name="csY630" fmla="*/ 1292159 h 2284164"/>
                <a:gd name="csX631" fmla="*/ 1217397 w 2453400"/>
                <a:gd name="csY631" fmla="*/ 1281030 h 2284164"/>
                <a:gd name="csX632" fmla="*/ 1224692 w 2453400"/>
                <a:gd name="csY632" fmla="*/ 1268872 h 2284164"/>
                <a:gd name="csX633" fmla="*/ 1235634 w 2453400"/>
                <a:gd name="csY633" fmla="*/ 1263354 h 2284164"/>
                <a:gd name="csX634" fmla="*/ 1241806 w 2453400"/>
                <a:gd name="csY634" fmla="*/ 1276073 h 2284164"/>
                <a:gd name="csX635" fmla="*/ 1239842 w 2453400"/>
                <a:gd name="csY635" fmla="*/ 1303102 h 2284164"/>
                <a:gd name="csX636" fmla="*/ 1265187 w 2453400"/>
                <a:gd name="csY636" fmla="*/ 1291879 h 2284164"/>
                <a:gd name="csX637" fmla="*/ 1276691 w 2453400"/>
                <a:gd name="csY637" fmla="*/ 1280562 h 2284164"/>
                <a:gd name="csX638" fmla="*/ 1282302 w 2453400"/>
                <a:gd name="csY638" fmla="*/ 1270649 h 2284164"/>
                <a:gd name="csX639" fmla="*/ 1281086 w 2453400"/>
                <a:gd name="csY639" fmla="*/ 1241469 h 2284164"/>
                <a:gd name="csX640" fmla="*/ 1274820 w 2453400"/>
                <a:gd name="csY640" fmla="*/ 1232024 h 2284164"/>
                <a:gd name="csX641" fmla="*/ 1279964 w 2453400"/>
                <a:gd name="csY641" fmla="*/ 1214628 h 2284164"/>
                <a:gd name="csX642" fmla="*/ 1300352 w 2453400"/>
                <a:gd name="csY642" fmla="*/ 1209017 h 2284164"/>
                <a:gd name="csX643" fmla="*/ 1322237 w 2453400"/>
                <a:gd name="csY643" fmla="*/ 1207895 h 2284164"/>
                <a:gd name="csX644" fmla="*/ 1334956 w 2453400"/>
                <a:gd name="csY644" fmla="*/ 1211822 h 2284164"/>
                <a:gd name="csX645" fmla="*/ 1339539 w 2453400"/>
                <a:gd name="csY645" fmla="*/ 1215937 h 2284164"/>
                <a:gd name="csX646" fmla="*/ 1340848 w 2453400"/>
                <a:gd name="csY646" fmla="*/ 1217060 h 2284164"/>
                <a:gd name="csX647" fmla="*/ 1339913 w 2453400"/>
                <a:gd name="csY647" fmla="*/ 1217060 h 2284164"/>
                <a:gd name="csX648" fmla="*/ 1340848 w 2453400"/>
                <a:gd name="csY648" fmla="*/ 1223700 h 2284164"/>
                <a:gd name="csX649" fmla="*/ 1344963 w 2453400"/>
                <a:gd name="csY649" fmla="*/ 1235391 h 2284164"/>
                <a:gd name="csX650" fmla="*/ 1337388 w 2453400"/>
                <a:gd name="csY650" fmla="*/ 1244930 h 2284164"/>
                <a:gd name="csX651" fmla="*/ 1327100 w 2453400"/>
                <a:gd name="csY651" fmla="*/ 1254282 h 2284164"/>
                <a:gd name="csX652" fmla="*/ 1325604 w 2453400"/>
                <a:gd name="csY652" fmla="*/ 1249887 h 2284164"/>
                <a:gd name="csX653" fmla="*/ 1319992 w 2453400"/>
                <a:gd name="csY653" fmla="*/ 1285332 h 2284164"/>
                <a:gd name="csX654" fmla="*/ 1328503 w 2453400"/>
                <a:gd name="csY654" fmla="*/ 1298799 h 2284164"/>
                <a:gd name="csX655" fmla="*/ 1328970 w 2453400"/>
                <a:gd name="csY655" fmla="*/ 1321806 h 2284164"/>
                <a:gd name="csX656" fmla="*/ 1328970 w 2453400"/>
                <a:gd name="csY656" fmla="*/ 1321339 h 2284164"/>
                <a:gd name="csX657" fmla="*/ 1335891 w 2453400"/>
                <a:gd name="csY657" fmla="*/ 1313670 h 2284164"/>
                <a:gd name="csX658" fmla="*/ 1338510 w 2453400"/>
                <a:gd name="csY658" fmla="*/ 1305533 h 2284164"/>
                <a:gd name="csX659" fmla="*/ 1341222 w 2453400"/>
                <a:gd name="csY659" fmla="*/ 1287951 h 2284164"/>
                <a:gd name="csX660" fmla="*/ 1343560 w 2453400"/>
                <a:gd name="csY660" fmla="*/ 1278318 h 2284164"/>
                <a:gd name="csX661" fmla="*/ 1343279 w 2453400"/>
                <a:gd name="csY661" fmla="*/ 1269526 h 2284164"/>
                <a:gd name="csX662" fmla="*/ 1356466 w 2453400"/>
                <a:gd name="csY662" fmla="*/ 1266347 h 2284164"/>
                <a:gd name="csX663" fmla="*/ 1360768 w 2453400"/>
                <a:gd name="csY663" fmla="*/ 1284023 h 2284164"/>
                <a:gd name="csX664" fmla="*/ 1374329 w 2453400"/>
                <a:gd name="csY664" fmla="*/ 1295059 h 2284164"/>
                <a:gd name="csX665" fmla="*/ 1389761 w 2453400"/>
                <a:gd name="csY665" fmla="*/ 1308713 h 2284164"/>
                <a:gd name="csX666" fmla="*/ 1390228 w 2453400"/>
                <a:gd name="csY666" fmla="*/ 1322367 h 2284164"/>
                <a:gd name="csX667" fmla="*/ 1403228 w 2453400"/>
                <a:gd name="csY667" fmla="*/ 1335928 h 2284164"/>
                <a:gd name="csX668" fmla="*/ 1419034 w 2453400"/>
                <a:gd name="csY668" fmla="*/ 1340605 h 2284164"/>
                <a:gd name="csX669" fmla="*/ 1429228 w 2453400"/>
                <a:gd name="csY669" fmla="*/ 1342755 h 2284164"/>
                <a:gd name="csX670" fmla="*/ 1437084 w 2453400"/>
                <a:gd name="csY670" fmla="*/ 1345936 h 2284164"/>
                <a:gd name="csX671" fmla="*/ 1444378 w 2453400"/>
                <a:gd name="csY671" fmla="*/ 1340605 h 2284164"/>
                <a:gd name="csX672" fmla="*/ 1452047 w 2453400"/>
                <a:gd name="csY672" fmla="*/ 1338828 h 2284164"/>
                <a:gd name="csX673" fmla="*/ 1469162 w 2453400"/>
                <a:gd name="csY673" fmla="*/ 1331159 h 2284164"/>
                <a:gd name="csX674" fmla="*/ 1472155 w 2453400"/>
                <a:gd name="csY674" fmla="*/ 1326015 h 2284164"/>
                <a:gd name="csX675" fmla="*/ 1480479 w 2453400"/>
                <a:gd name="csY675" fmla="*/ 1322929 h 2284164"/>
                <a:gd name="csX676" fmla="*/ 1496004 w 2453400"/>
                <a:gd name="csY676" fmla="*/ 1312360 h 2284164"/>
                <a:gd name="csX677" fmla="*/ 1495536 w 2453400"/>
                <a:gd name="csY677" fmla="*/ 1305907 h 2284164"/>
                <a:gd name="csX678" fmla="*/ 1493759 w 2453400"/>
                <a:gd name="csY678" fmla="*/ 1296742 h 2284164"/>
                <a:gd name="csX679" fmla="*/ 1489083 w 2453400"/>
                <a:gd name="csY679" fmla="*/ 1259706 h 2284164"/>
                <a:gd name="csX680" fmla="*/ 1473745 w 2453400"/>
                <a:gd name="csY680" fmla="*/ 1251196 h 2284164"/>
                <a:gd name="csX681" fmla="*/ 1463644 w 2453400"/>
                <a:gd name="csY681" fmla="*/ 1238196 h 2284164"/>
                <a:gd name="csX682" fmla="*/ 1421746 w 2453400"/>
                <a:gd name="csY682" fmla="*/ 1175068 h 2284164"/>
                <a:gd name="csX683" fmla="*/ 1421372 w 2453400"/>
                <a:gd name="csY683" fmla="*/ 1157018 h 2284164"/>
                <a:gd name="csX684" fmla="*/ 1432782 w 2453400"/>
                <a:gd name="csY684" fmla="*/ 1142802 h 2284164"/>
                <a:gd name="csX685" fmla="*/ 1463457 w 2453400"/>
                <a:gd name="csY685" fmla="*/ 1126061 h 2284164"/>
                <a:gd name="csX686" fmla="*/ 1496004 w 2453400"/>
                <a:gd name="csY686" fmla="*/ 1140745 h 2284164"/>
                <a:gd name="csX687" fmla="*/ 1524809 w 2453400"/>
                <a:gd name="csY687" fmla="*/ 1161600 h 2284164"/>
                <a:gd name="csX688" fmla="*/ 1534629 w 2453400"/>
                <a:gd name="csY688" fmla="*/ 1156457 h 2284164"/>
                <a:gd name="csX689" fmla="*/ 1550995 w 2453400"/>
                <a:gd name="csY689" fmla="*/ 1158795 h 2284164"/>
                <a:gd name="csX690" fmla="*/ 1566427 w 2453400"/>
                <a:gd name="csY690" fmla="*/ 1157672 h 2284164"/>
                <a:gd name="csX691" fmla="*/ 1581578 w 2453400"/>
                <a:gd name="csY691" fmla="*/ 1158981 h 2284164"/>
                <a:gd name="csX692" fmla="*/ 1594484 w 2453400"/>
                <a:gd name="csY692" fmla="*/ 1163471 h 2284164"/>
                <a:gd name="csX693" fmla="*/ 1605520 w 2453400"/>
                <a:gd name="csY693" fmla="*/ 1175255 h 2284164"/>
                <a:gd name="csX694" fmla="*/ 1617210 w 2453400"/>
                <a:gd name="csY694" fmla="*/ 1187319 h 2284164"/>
                <a:gd name="csX695" fmla="*/ 1620390 w 2453400"/>
                <a:gd name="csY695" fmla="*/ 1200038 h 2284164"/>
                <a:gd name="csX696" fmla="*/ 1628807 w 2453400"/>
                <a:gd name="csY696" fmla="*/ 1167211 h 2284164"/>
                <a:gd name="csX697" fmla="*/ 1647605 w 2453400"/>
                <a:gd name="csY697" fmla="*/ 1178341 h 2284164"/>
                <a:gd name="csX698" fmla="*/ 1632829 w 2453400"/>
                <a:gd name="csY698" fmla="*/ 1165622 h 2284164"/>
                <a:gd name="csX699" fmla="*/ 1630771 w 2453400"/>
                <a:gd name="csY699" fmla="*/ 1149161 h 2284164"/>
                <a:gd name="csX700" fmla="*/ 1633670 w 2453400"/>
                <a:gd name="csY700" fmla="*/ 1133543 h 2284164"/>
                <a:gd name="csX701" fmla="*/ 1631426 w 2453400"/>
                <a:gd name="csY701" fmla="*/ 1116054 h 2284164"/>
                <a:gd name="csX702" fmla="*/ 1649102 w 2453400"/>
                <a:gd name="csY702" fmla="*/ 1088839 h 2284164"/>
                <a:gd name="csX703" fmla="*/ 1664346 w 2453400"/>
                <a:gd name="csY703" fmla="*/ 1077803 h 2284164"/>
                <a:gd name="csX704" fmla="*/ 1676036 w 2453400"/>
                <a:gd name="csY704" fmla="*/ 1069199 h 2284164"/>
                <a:gd name="csX705" fmla="*/ 1662943 w 2453400"/>
                <a:gd name="csY705" fmla="*/ 1059847 h 2284164"/>
                <a:gd name="csX706" fmla="*/ 1677720 w 2453400"/>
                <a:gd name="csY706" fmla="*/ 1052552 h 2284164"/>
                <a:gd name="csX707" fmla="*/ 1682864 w 2453400"/>
                <a:gd name="csY707" fmla="*/ 1024308 h 2284164"/>
                <a:gd name="csX708" fmla="*/ 1698482 w 2453400"/>
                <a:gd name="csY708" fmla="*/ 1015704 h 2284164"/>
                <a:gd name="csX709" fmla="*/ 1701194 w 2453400"/>
                <a:gd name="csY709" fmla="*/ 1016358 h 2284164"/>
                <a:gd name="csX710" fmla="*/ 1704655 w 2453400"/>
                <a:gd name="csY710" fmla="*/ 1025897 h 2284164"/>
                <a:gd name="csX711" fmla="*/ 1709611 w 2453400"/>
                <a:gd name="csY711" fmla="*/ 1046660 h 2284164"/>
                <a:gd name="csX712" fmla="*/ 1703720 w 2453400"/>
                <a:gd name="csY712" fmla="*/ 1063681 h 2284164"/>
                <a:gd name="csX713" fmla="*/ 1711108 w 2453400"/>
                <a:gd name="csY713" fmla="*/ 1064897 h 2284164"/>
                <a:gd name="csX714" fmla="*/ 1731122 w 2453400"/>
                <a:gd name="csY714" fmla="*/ 1070228 h 2284164"/>
                <a:gd name="csX715" fmla="*/ 1742251 w 2453400"/>
                <a:gd name="csY715" fmla="*/ 1078271 h 2284164"/>
                <a:gd name="csX716" fmla="*/ 1781157 w 2453400"/>
                <a:gd name="csY716" fmla="*/ 1067889 h 2284164"/>
                <a:gd name="csX717" fmla="*/ 1790042 w 2453400"/>
                <a:gd name="csY717" fmla="*/ 1056854 h 2284164"/>
                <a:gd name="csX718" fmla="*/ 1787610 w 2453400"/>
                <a:gd name="csY718" fmla="*/ 1038523 h 2284164"/>
                <a:gd name="csX719" fmla="*/ 1790322 w 2453400"/>
                <a:gd name="csY719" fmla="*/ 1019819 h 2284164"/>
                <a:gd name="csX720" fmla="*/ 1802106 w 2453400"/>
                <a:gd name="csY720" fmla="*/ 1019632 h 2284164"/>
                <a:gd name="csX721" fmla="*/ 1809027 w 2453400"/>
                <a:gd name="csY721" fmla="*/ 1018416 h 2284164"/>
                <a:gd name="csX722" fmla="*/ 1812581 w 2453400"/>
                <a:gd name="csY722" fmla="*/ 1012617 h 2284164"/>
                <a:gd name="csX723" fmla="*/ 1806408 w 2453400"/>
                <a:gd name="csY723" fmla="*/ 995502 h 2284164"/>
                <a:gd name="csX724" fmla="*/ 1808653 w 2453400"/>
                <a:gd name="csY724" fmla="*/ 976143 h 2284164"/>
                <a:gd name="csX725" fmla="*/ 1820531 w 2453400"/>
                <a:gd name="csY725" fmla="*/ 964359 h 2284164"/>
                <a:gd name="csX726" fmla="*/ 1841573 w 2453400"/>
                <a:gd name="csY726" fmla="*/ 926763 h 2284164"/>
                <a:gd name="csX727" fmla="*/ 1847091 w 2453400"/>
                <a:gd name="csY727" fmla="*/ 922554 h 2284164"/>
                <a:gd name="csX728" fmla="*/ 1849616 w 2453400"/>
                <a:gd name="csY728" fmla="*/ 914137 h 2284164"/>
                <a:gd name="csX729" fmla="*/ 1861494 w 2453400"/>
                <a:gd name="csY729" fmla="*/ 916382 h 2284164"/>
                <a:gd name="csX730" fmla="*/ 1865328 w 2453400"/>
                <a:gd name="csY730" fmla="*/ 909741 h 2284164"/>
                <a:gd name="csX731" fmla="*/ 1862336 w 2453400"/>
                <a:gd name="csY731" fmla="*/ 899453 h 2284164"/>
                <a:gd name="csX732" fmla="*/ 1859343 w 2453400"/>
                <a:gd name="csY732" fmla="*/ 881029 h 2284164"/>
                <a:gd name="csX733" fmla="*/ 1850832 w 2453400"/>
                <a:gd name="csY733" fmla="*/ 878504 h 2284164"/>
                <a:gd name="csX734" fmla="*/ 1840451 w 2453400"/>
                <a:gd name="csY734" fmla="*/ 871490 h 2284164"/>
                <a:gd name="csX735" fmla="*/ 1829696 w 2453400"/>
                <a:gd name="csY735" fmla="*/ 861764 h 2284164"/>
                <a:gd name="csX736" fmla="*/ 1831940 w 2453400"/>
                <a:gd name="csY736" fmla="*/ 851569 h 2284164"/>
                <a:gd name="csX737" fmla="*/ 1833717 w 2453400"/>
                <a:gd name="csY737" fmla="*/ 841469 h 2284164"/>
                <a:gd name="csX738" fmla="*/ 1845221 w 2453400"/>
                <a:gd name="csY738" fmla="*/ 824728 h 2284164"/>
                <a:gd name="csX739" fmla="*/ 1845221 w 2453400"/>
                <a:gd name="csY739" fmla="*/ 808923 h 2284164"/>
                <a:gd name="csX740" fmla="*/ 1846156 w 2453400"/>
                <a:gd name="csY740" fmla="*/ 808081 h 2284164"/>
                <a:gd name="csX741" fmla="*/ 1850926 w 2453400"/>
                <a:gd name="csY741" fmla="*/ 809203 h 2284164"/>
                <a:gd name="csX742" fmla="*/ 1855882 w 2453400"/>
                <a:gd name="csY742" fmla="*/ 807707 h 2284164"/>
                <a:gd name="csX743" fmla="*/ 1863832 w 2453400"/>
                <a:gd name="csY743" fmla="*/ 804808 h 2284164"/>
                <a:gd name="csX744" fmla="*/ 1864019 w 2453400"/>
                <a:gd name="csY744" fmla="*/ 805556 h 2284164"/>
                <a:gd name="csX745" fmla="*/ 1871314 w 2453400"/>
                <a:gd name="csY745" fmla="*/ 824354 h 2284164"/>
                <a:gd name="csX746" fmla="*/ 1882630 w 2453400"/>
                <a:gd name="csY746" fmla="*/ 838009 h 2284164"/>
                <a:gd name="csX747" fmla="*/ 1890205 w 2453400"/>
                <a:gd name="csY747" fmla="*/ 853814 h 2284164"/>
                <a:gd name="csX748" fmla="*/ 1898903 w 2453400"/>
                <a:gd name="csY748" fmla="*/ 871022 h 2284164"/>
                <a:gd name="csX749" fmla="*/ 1913774 w 2453400"/>
                <a:gd name="csY749" fmla="*/ 881310 h 2284164"/>
                <a:gd name="csX750" fmla="*/ 1929392 w 2453400"/>
                <a:gd name="csY750" fmla="*/ 887670 h 2284164"/>
                <a:gd name="csX751" fmla="*/ 1943608 w 2453400"/>
                <a:gd name="csY751" fmla="*/ 882806 h 2284164"/>
                <a:gd name="csX752" fmla="*/ 1952773 w 2453400"/>
                <a:gd name="csY752" fmla="*/ 871958 h 2284164"/>
                <a:gd name="csX753" fmla="*/ 1984945 w 2453400"/>
                <a:gd name="csY753" fmla="*/ 889633 h 2284164"/>
                <a:gd name="csX754" fmla="*/ 1971665 w 2453400"/>
                <a:gd name="csY754" fmla="*/ 878785 h 2284164"/>
                <a:gd name="csX755" fmla="*/ 1977089 w 2453400"/>
                <a:gd name="csY755" fmla="*/ 865037 h 2284164"/>
                <a:gd name="csX756" fmla="*/ 1982420 w 2453400"/>
                <a:gd name="csY756" fmla="*/ 852692 h 2284164"/>
                <a:gd name="csX757" fmla="*/ 1984477 w 2453400"/>
                <a:gd name="csY757" fmla="*/ 836325 h 2284164"/>
                <a:gd name="csX758" fmla="*/ 1971852 w 2453400"/>
                <a:gd name="csY758" fmla="*/ 825009 h 2284164"/>
                <a:gd name="csX759" fmla="*/ 1963622 w 2453400"/>
                <a:gd name="csY759" fmla="*/ 808642 h 2284164"/>
                <a:gd name="csX760" fmla="*/ 1972319 w 2453400"/>
                <a:gd name="csY760" fmla="*/ 804153 h 2284164"/>
                <a:gd name="csX761" fmla="*/ 1981204 w 2453400"/>
                <a:gd name="csY761" fmla="*/ 803218 h 2284164"/>
                <a:gd name="csX762" fmla="*/ 1991866 w 2453400"/>
                <a:gd name="csY762" fmla="*/ 791340 h 2284164"/>
                <a:gd name="csX763" fmla="*/ 2021793 w 2453400"/>
                <a:gd name="csY763" fmla="*/ 792556 h 2284164"/>
                <a:gd name="csX764" fmla="*/ 2013002 w 2453400"/>
                <a:gd name="csY764" fmla="*/ 805088 h 2284164"/>
                <a:gd name="csX765" fmla="*/ 1998132 w 2453400"/>
                <a:gd name="csY765" fmla="*/ 807520 h 2284164"/>
                <a:gd name="csX766" fmla="*/ 2002995 w 2453400"/>
                <a:gd name="csY766" fmla="*/ 824541 h 2284164"/>
                <a:gd name="csX767" fmla="*/ 2010196 w 2453400"/>
                <a:gd name="csY767" fmla="*/ 835109 h 2284164"/>
                <a:gd name="csX768" fmla="*/ 2019268 w 2453400"/>
                <a:gd name="csY768" fmla="*/ 821268 h 2284164"/>
                <a:gd name="csX769" fmla="*/ 2033951 w 2453400"/>
                <a:gd name="csY769" fmla="*/ 820520 h 2284164"/>
                <a:gd name="csX770" fmla="*/ 2047512 w 2453400"/>
                <a:gd name="csY770" fmla="*/ 829591 h 2284164"/>
                <a:gd name="csX771" fmla="*/ 2054994 w 2453400"/>
                <a:gd name="csY771" fmla="*/ 833052 h 2284164"/>
                <a:gd name="csX772" fmla="*/ 2063131 w 2453400"/>
                <a:gd name="csY772" fmla="*/ 828750 h 2284164"/>
                <a:gd name="csX773" fmla="*/ 2069397 w 2453400"/>
                <a:gd name="csY773" fmla="*/ 810232 h 2284164"/>
                <a:gd name="csX774" fmla="*/ 2063505 w 2453400"/>
                <a:gd name="csY774" fmla="*/ 792182 h 2284164"/>
                <a:gd name="csX775" fmla="*/ 2072015 w 2453400"/>
                <a:gd name="csY775" fmla="*/ 775161 h 2284164"/>
                <a:gd name="csX776" fmla="*/ 2072857 w 2453400"/>
                <a:gd name="csY776" fmla="*/ 758046 h 2284164"/>
                <a:gd name="csX777" fmla="*/ 2065095 w 2453400"/>
                <a:gd name="csY777" fmla="*/ 764125 h 2284164"/>
                <a:gd name="csX778" fmla="*/ 2062289 w 2453400"/>
                <a:gd name="csY778" fmla="*/ 770204 h 2284164"/>
                <a:gd name="csX779" fmla="*/ 2045548 w 2453400"/>
                <a:gd name="csY779" fmla="*/ 778715 h 2284164"/>
                <a:gd name="csX780" fmla="*/ 2041246 w 2453400"/>
                <a:gd name="csY780" fmla="*/ 760758 h 2284164"/>
                <a:gd name="csX781" fmla="*/ 2027779 w 2453400"/>
                <a:gd name="csY781" fmla="*/ 748600 h 2284164"/>
                <a:gd name="csX782" fmla="*/ 2027779 w 2453400"/>
                <a:gd name="csY782" fmla="*/ 712687 h 2284164"/>
                <a:gd name="csX783" fmla="*/ 2049757 w 2453400"/>
                <a:gd name="csY783" fmla="*/ 683601 h 2284164"/>
                <a:gd name="csX784" fmla="*/ 2064440 w 2453400"/>
                <a:gd name="csY784" fmla="*/ 683508 h 2284164"/>
                <a:gd name="csX785" fmla="*/ 2076505 w 2453400"/>
                <a:gd name="csY785" fmla="*/ 687249 h 2284164"/>
                <a:gd name="csX786" fmla="*/ 2094555 w 2453400"/>
                <a:gd name="csY786" fmla="*/ 684724 h 2284164"/>
                <a:gd name="csX787" fmla="*/ 2096145 w 2453400"/>
                <a:gd name="csY787" fmla="*/ 700248 h 2284164"/>
                <a:gd name="csX788" fmla="*/ 2089504 w 2453400"/>
                <a:gd name="csY788" fmla="*/ 707543 h 2284164"/>
                <a:gd name="csX789" fmla="*/ 2090907 w 2453400"/>
                <a:gd name="csY789" fmla="*/ 716147 h 2284164"/>
                <a:gd name="csX790" fmla="*/ 2103252 w 2453400"/>
                <a:gd name="csY790" fmla="*/ 719701 h 2284164"/>
                <a:gd name="csX791" fmla="*/ 2125417 w 2453400"/>
                <a:gd name="csY791" fmla="*/ 689212 h 2284164"/>
                <a:gd name="csX792" fmla="*/ 2138604 w 2453400"/>
                <a:gd name="csY792" fmla="*/ 678177 h 2284164"/>
                <a:gd name="csX793" fmla="*/ 2153287 w 2453400"/>
                <a:gd name="csY793" fmla="*/ 669199 h 2284164"/>
                <a:gd name="csX794" fmla="*/ 2144590 w 2453400"/>
                <a:gd name="csY794" fmla="*/ 643667 h 2284164"/>
                <a:gd name="csX795" fmla="*/ 2158993 w 2453400"/>
                <a:gd name="csY795" fmla="*/ 641235 h 2284164"/>
                <a:gd name="csX796" fmla="*/ 2173114 w 2453400"/>
                <a:gd name="csY796" fmla="*/ 638523 h 2284164"/>
                <a:gd name="csX797" fmla="*/ 2164978 w 2453400"/>
                <a:gd name="csY797" fmla="*/ 611121 h 2284164"/>
                <a:gd name="csX798" fmla="*/ 2159273 w 2453400"/>
                <a:gd name="csY798" fmla="*/ 599617 h 2284164"/>
                <a:gd name="csX799" fmla="*/ 2162359 w 2453400"/>
                <a:gd name="csY799" fmla="*/ 586430 h 2284164"/>
                <a:gd name="csX800" fmla="*/ 2162640 w 2453400"/>
                <a:gd name="csY800" fmla="*/ 585308 h 2284164"/>
                <a:gd name="csX801" fmla="*/ 2174424 w 2453400"/>
                <a:gd name="csY801" fmla="*/ 558560 h 2284164"/>
                <a:gd name="csX802" fmla="*/ 2181999 w 2453400"/>
                <a:gd name="csY802" fmla="*/ 527697 h 2284164"/>
                <a:gd name="csX803" fmla="*/ 2197524 w 2453400"/>
                <a:gd name="csY803" fmla="*/ 569409 h 2284164"/>
                <a:gd name="csX804" fmla="*/ 2201452 w 2453400"/>
                <a:gd name="csY804" fmla="*/ 589236 h 2284164"/>
                <a:gd name="csX805" fmla="*/ 2208279 w 2453400"/>
                <a:gd name="csY805" fmla="*/ 609344 h 2284164"/>
                <a:gd name="csX806" fmla="*/ 2214733 w 2453400"/>
                <a:gd name="csY806" fmla="*/ 582689 h 2284164"/>
                <a:gd name="csX807" fmla="*/ 2210150 w 2453400"/>
                <a:gd name="csY807" fmla="*/ 570812 h 2284164"/>
                <a:gd name="csX808" fmla="*/ 2210804 w 2453400"/>
                <a:gd name="csY808" fmla="*/ 553416 h 2284164"/>
                <a:gd name="csX809" fmla="*/ 2215013 w 2453400"/>
                <a:gd name="csY809" fmla="*/ 545280 h 2284164"/>
                <a:gd name="csX810" fmla="*/ 2229042 w 2453400"/>
                <a:gd name="csY810" fmla="*/ 544812 h 2284164"/>
                <a:gd name="csX811" fmla="*/ 2259437 w 2453400"/>
                <a:gd name="csY811" fmla="*/ 541539 h 2284164"/>
                <a:gd name="csX812" fmla="*/ 2272904 w 2453400"/>
                <a:gd name="csY812" fmla="*/ 558186 h 2284164"/>
                <a:gd name="csX813" fmla="*/ 2265796 w 2453400"/>
                <a:gd name="csY813" fmla="*/ 568941 h 2284164"/>
                <a:gd name="csX814" fmla="*/ 2252516 w 2453400"/>
                <a:gd name="csY814" fmla="*/ 566323 h 2284164"/>
                <a:gd name="csX815" fmla="*/ 2231193 w 2453400"/>
                <a:gd name="csY815" fmla="*/ 580164 h 2284164"/>
                <a:gd name="csX816" fmla="*/ 2229135 w 2453400"/>
                <a:gd name="csY816" fmla="*/ 593725 h 2284164"/>
                <a:gd name="csX817" fmla="*/ 2238300 w 2453400"/>
                <a:gd name="csY817" fmla="*/ 596250 h 2284164"/>
                <a:gd name="csX818" fmla="*/ 2255696 w 2453400"/>
                <a:gd name="csY818" fmla="*/ 618696 h 2284164"/>
                <a:gd name="csX819" fmla="*/ 2248588 w 2453400"/>
                <a:gd name="csY819" fmla="*/ 648997 h 2284164"/>
                <a:gd name="csX820" fmla="*/ 2263645 w 2453400"/>
                <a:gd name="csY820" fmla="*/ 628983 h 2284164"/>
                <a:gd name="csX821" fmla="*/ 2267199 w 2453400"/>
                <a:gd name="csY821" fmla="*/ 635343 h 2284164"/>
                <a:gd name="csX822" fmla="*/ 2269163 w 2453400"/>
                <a:gd name="csY822" fmla="*/ 647688 h 2284164"/>
                <a:gd name="csX823" fmla="*/ 2273652 w 2453400"/>
                <a:gd name="csY823" fmla="*/ 669105 h 2284164"/>
                <a:gd name="csX824" fmla="*/ 2285717 w 2453400"/>
                <a:gd name="csY824" fmla="*/ 658163 h 2284164"/>
                <a:gd name="csX825" fmla="*/ 2307414 w 2453400"/>
                <a:gd name="csY825" fmla="*/ 672939 h 2284164"/>
                <a:gd name="csX826" fmla="*/ 2323313 w 2453400"/>
                <a:gd name="csY826" fmla="*/ 692018 h 2284164"/>
                <a:gd name="csX827" fmla="*/ 2333227 w 2453400"/>
                <a:gd name="csY827" fmla="*/ 685565 h 2284164"/>
                <a:gd name="csX828" fmla="*/ 2339867 w 2453400"/>
                <a:gd name="csY828" fmla="*/ 675652 h 2284164"/>
                <a:gd name="csX829" fmla="*/ 2329112 w 2453400"/>
                <a:gd name="csY829" fmla="*/ 661062 h 2284164"/>
                <a:gd name="csX830" fmla="*/ 2334723 w 2453400"/>
                <a:gd name="csY830" fmla="*/ 639645 h 2284164"/>
                <a:gd name="csX831" fmla="*/ 2323220 w 2453400"/>
                <a:gd name="csY831" fmla="*/ 638055 h 2284164"/>
                <a:gd name="csX832" fmla="*/ 2313680 w 2453400"/>
                <a:gd name="csY832" fmla="*/ 632350 h 2284164"/>
                <a:gd name="csX833" fmla="*/ 2289364 w 2453400"/>
                <a:gd name="csY833" fmla="*/ 617106 h 2284164"/>
                <a:gd name="csX834" fmla="*/ 2276365 w 2453400"/>
                <a:gd name="csY834" fmla="*/ 594847 h 2284164"/>
                <a:gd name="csX835" fmla="*/ 2271688 w 2453400"/>
                <a:gd name="csY835" fmla="*/ 599898 h 2284164"/>
                <a:gd name="csX836" fmla="*/ 2270753 w 2453400"/>
                <a:gd name="csY836" fmla="*/ 588488 h 2284164"/>
                <a:gd name="csX837" fmla="*/ 2284314 w 2453400"/>
                <a:gd name="csY837" fmla="*/ 577265 h 2284164"/>
                <a:gd name="csX838" fmla="*/ 2282350 w 2453400"/>
                <a:gd name="csY838" fmla="*/ 587272 h 2284164"/>
                <a:gd name="csX839" fmla="*/ 2294415 w 2453400"/>
                <a:gd name="csY839" fmla="*/ 592135 h 2284164"/>
                <a:gd name="csX840" fmla="*/ 2293386 w 2453400"/>
                <a:gd name="csY840" fmla="*/ 603358 h 2284164"/>
                <a:gd name="csX841" fmla="*/ 2308069 w 2453400"/>
                <a:gd name="csY841" fmla="*/ 590171 h 2284164"/>
                <a:gd name="csX842" fmla="*/ 2324716 w 2453400"/>
                <a:gd name="csY842" fmla="*/ 592322 h 2284164"/>
                <a:gd name="csX843" fmla="*/ 2342673 w 2453400"/>
                <a:gd name="csY843" fmla="*/ 595128 h 2284164"/>
                <a:gd name="csX844" fmla="*/ 2346975 w 2453400"/>
                <a:gd name="csY844" fmla="*/ 614020 h 2284164"/>
                <a:gd name="csX845" fmla="*/ 2367831 w 2453400"/>
                <a:gd name="csY845" fmla="*/ 587927 h 2284164"/>
                <a:gd name="csX846" fmla="*/ 2366334 w 2453400"/>
                <a:gd name="csY846" fmla="*/ 571466 h 2284164"/>
                <a:gd name="csX847" fmla="*/ 2359320 w 2453400"/>
                <a:gd name="csY847" fmla="*/ 568661 h 2284164"/>
                <a:gd name="csX848" fmla="*/ 2357169 w 2453400"/>
                <a:gd name="csY848" fmla="*/ 561740 h 2284164"/>
                <a:gd name="csX849" fmla="*/ 2369327 w 2453400"/>
                <a:gd name="csY849" fmla="*/ 531251 h 2284164"/>
                <a:gd name="csX850" fmla="*/ 2380924 w 2453400"/>
                <a:gd name="csY850" fmla="*/ 546121 h 2284164"/>
                <a:gd name="csX851" fmla="*/ 2384478 w 2453400"/>
                <a:gd name="csY851" fmla="*/ 558747 h 2284164"/>
                <a:gd name="csX852" fmla="*/ 2382420 w 2453400"/>
                <a:gd name="csY852" fmla="*/ 575675 h 2284164"/>
                <a:gd name="csX853" fmla="*/ 2387845 w 2453400"/>
                <a:gd name="csY853" fmla="*/ 592229 h 2284164"/>
                <a:gd name="csX854" fmla="*/ 2377464 w 2453400"/>
                <a:gd name="csY854" fmla="*/ 601768 h 2284164"/>
                <a:gd name="csX855" fmla="*/ 2372320 w 2453400"/>
                <a:gd name="csY855" fmla="*/ 608595 h 2284164"/>
                <a:gd name="csX856" fmla="*/ 2375500 w 2453400"/>
                <a:gd name="csY856" fmla="*/ 614207 h 2284164"/>
                <a:gd name="csX857" fmla="*/ 2388593 w 2453400"/>
                <a:gd name="csY857" fmla="*/ 620660 h 2284164"/>
                <a:gd name="csX858" fmla="*/ 2402341 w 2453400"/>
                <a:gd name="csY858" fmla="*/ 607005 h 2284164"/>
                <a:gd name="csX859" fmla="*/ 2413283 w 2453400"/>
                <a:gd name="csY859" fmla="*/ 633379 h 2284164"/>
                <a:gd name="csX860" fmla="*/ 2406456 w 2453400"/>
                <a:gd name="csY860" fmla="*/ 649091 h 2284164"/>
                <a:gd name="csX861" fmla="*/ 2407672 w 2453400"/>
                <a:gd name="csY861" fmla="*/ 665364 h 2284164"/>
                <a:gd name="csX862" fmla="*/ 2410384 w 2453400"/>
                <a:gd name="csY862" fmla="*/ 684256 h 2284164"/>
                <a:gd name="csX863" fmla="*/ 2425722 w 2453400"/>
                <a:gd name="csY863" fmla="*/ 680421 h 2284164"/>
                <a:gd name="csX864" fmla="*/ 2430304 w 2453400"/>
                <a:gd name="csY864" fmla="*/ 660968 h 2284164"/>
                <a:gd name="csX865" fmla="*/ 2430024 w 2453400"/>
                <a:gd name="csY865" fmla="*/ 643292 h 2284164"/>
                <a:gd name="csX866" fmla="*/ 2434887 w 2453400"/>
                <a:gd name="csY866" fmla="*/ 624681 h 2284164"/>
                <a:gd name="csX867" fmla="*/ 2451628 w 2453400"/>
                <a:gd name="csY867" fmla="*/ 623465 h 2284164"/>
                <a:gd name="csX868" fmla="*/ 2450505 w 2453400"/>
                <a:gd name="csY868" fmla="*/ 607940 h 2284164"/>
                <a:gd name="csX869" fmla="*/ 2450599 w 2453400"/>
                <a:gd name="csY869" fmla="*/ 596063 h 2284164"/>
                <a:gd name="csX870" fmla="*/ 2450692 w 2453400"/>
                <a:gd name="csY870" fmla="*/ 595969 h 22841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</a:cxnLst>
              <a:rect l="l" t="t" r="r" b="b"/>
              <a:pathLst>
                <a:path w="2453400" h="2284164">
                  <a:moveTo>
                    <a:pt x="2450692" y="595969"/>
                  </a:moveTo>
                  <a:cubicBezTo>
                    <a:pt x="2442743" y="588768"/>
                    <a:pt x="2436383" y="588020"/>
                    <a:pt x="2426096" y="587178"/>
                  </a:cubicBezTo>
                  <a:cubicBezTo>
                    <a:pt x="2417866" y="586524"/>
                    <a:pt x="2418614" y="585214"/>
                    <a:pt x="2415621" y="577545"/>
                  </a:cubicBezTo>
                  <a:cubicBezTo>
                    <a:pt x="2414125" y="573524"/>
                    <a:pt x="2413657" y="568848"/>
                    <a:pt x="2412722" y="564639"/>
                  </a:cubicBezTo>
                  <a:cubicBezTo>
                    <a:pt x="2411787" y="560150"/>
                    <a:pt x="2409355" y="554632"/>
                    <a:pt x="2410758" y="550143"/>
                  </a:cubicBezTo>
                  <a:cubicBezTo>
                    <a:pt x="2413002" y="543316"/>
                    <a:pt x="2411974" y="542568"/>
                    <a:pt x="2408420" y="536114"/>
                  </a:cubicBezTo>
                  <a:cubicBezTo>
                    <a:pt x="2406269" y="532280"/>
                    <a:pt x="2406082" y="536956"/>
                    <a:pt x="2403276" y="535366"/>
                  </a:cubicBezTo>
                  <a:cubicBezTo>
                    <a:pt x="2401592" y="534431"/>
                    <a:pt x="2399909" y="531812"/>
                    <a:pt x="2398506" y="530410"/>
                  </a:cubicBezTo>
                  <a:cubicBezTo>
                    <a:pt x="2395420" y="527136"/>
                    <a:pt x="2389060" y="523863"/>
                    <a:pt x="2392614" y="520028"/>
                  </a:cubicBezTo>
                  <a:cubicBezTo>
                    <a:pt x="2395140" y="517316"/>
                    <a:pt x="2398413" y="511144"/>
                    <a:pt x="2394765" y="508057"/>
                  </a:cubicBezTo>
                  <a:cubicBezTo>
                    <a:pt x="2392708" y="506280"/>
                    <a:pt x="2383262" y="508338"/>
                    <a:pt x="2381204" y="508431"/>
                  </a:cubicBezTo>
                  <a:cubicBezTo>
                    <a:pt x="2368953" y="509460"/>
                    <a:pt x="2370917" y="497022"/>
                    <a:pt x="2365212" y="489914"/>
                  </a:cubicBezTo>
                  <a:cubicBezTo>
                    <a:pt x="2359226" y="482432"/>
                    <a:pt x="2347910" y="482151"/>
                    <a:pt x="2341083" y="475792"/>
                  </a:cubicBezTo>
                  <a:cubicBezTo>
                    <a:pt x="2333507" y="468590"/>
                    <a:pt x="2316393" y="474295"/>
                    <a:pt x="2306666" y="469900"/>
                  </a:cubicBezTo>
                  <a:cubicBezTo>
                    <a:pt x="2301522" y="467562"/>
                    <a:pt x="2293853" y="466720"/>
                    <a:pt x="2289832" y="463072"/>
                  </a:cubicBezTo>
                  <a:cubicBezTo>
                    <a:pt x="2285343" y="459051"/>
                    <a:pt x="2281789" y="454188"/>
                    <a:pt x="2278142" y="449324"/>
                  </a:cubicBezTo>
                  <a:cubicBezTo>
                    <a:pt x="2274962" y="445209"/>
                    <a:pt x="2270472" y="438289"/>
                    <a:pt x="2265983" y="435577"/>
                  </a:cubicBezTo>
                  <a:cubicBezTo>
                    <a:pt x="2263926" y="434361"/>
                    <a:pt x="2260653" y="434828"/>
                    <a:pt x="2258408" y="433519"/>
                  </a:cubicBezTo>
                  <a:cubicBezTo>
                    <a:pt x="2256070" y="432116"/>
                    <a:pt x="2254293" y="429030"/>
                    <a:pt x="2252423" y="427159"/>
                  </a:cubicBezTo>
                  <a:cubicBezTo>
                    <a:pt x="2244940" y="419584"/>
                    <a:pt x="2245502" y="423231"/>
                    <a:pt x="2236898" y="423699"/>
                  </a:cubicBezTo>
                  <a:cubicBezTo>
                    <a:pt x="2232315" y="423980"/>
                    <a:pt x="2229322" y="414908"/>
                    <a:pt x="2223524" y="414347"/>
                  </a:cubicBezTo>
                  <a:cubicBezTo>
                    <a:pt x="2210524" y="413131"/>
                    <a:pt x="2197524" y="416124"/>
                    <a:pt x="2184337" y="414627"/>
                  </a:cubicBezTo>
                  <a:cubicBezTo>
                    <a:pt x="2179661" y="414066"/>
                    <a:pt x="2169560" y="414908"/>
                    <a:pt x="2166474" y="411634"/>
                  </a:cubicBezTo>
                  <a:cubicBezTo>
                    <a:pt x="2161798" y="406865"/>
                    <a:pt x="2156561" y="402282"/>
                    <a:pt x="2152446" y="396951"/>
                  </a:cubicBezTo>
                  <a:cubicBezTo>
                    <a:pt x="2148705" y="392182"/>
                    <a:pt x="2143841" y="388534"/>
                    <a:pt x="2141503" y="382642"/>
                  </a:cubicBezTo>
                  <a:cubicBezTo>
                    <a:pt x="2138978" y="376189"/>
                    <a:pt x="2136640" y="369736"/>
                    <a:pt x="2133928" y="363470"/>
                  </a:cubicBezTo>
                  <a:cubicBezTo>
                    <a:pt x="2131777" y="358607"/>
                    <a:pt x="2133554" y="349909"/>
                    <a:pt x="2133647" y="344485"/>
                  </a:cubicBezTo>
                  <a:cubicBezTo>
                    <a:pt x="2133647" y="342988"/>
                    <a:pt x="2134022" y="341585"/>
                    <a:pt x="2134583" y="340370"/>
                  </a:cubicBezTo>
                  <a:cubicBezTo>
                    <a:pt x="2136266" y="336535"/>
                    <a:pt x="2140007" y="333823"/>
                    <a:pt x="2143187" y="330362"/>
                  </a:cubicBezTo>
                  <a:cubicBezTo>
                    <a:pt x="2136734" y="325686"/>
                    <a:pt x="2131029" y="321197"/>
                    <a:pt x="2135892" y="313154"/>
                  </a:cubicBezTo>
                  <a:cubicBezTo>
                    <a:pt x="2137856" y="309881"/>
                    <a:pt x="2140662" y="307543"/>
                    <a:pt x="2144870" y="309600"/>
                  </a:cubicBezTo>
                  <a:cubicBezTo>
                    <a:pt x="2149266" y="311658"/>
                    <a:pt x="2149827" y="308104"/>
                    <a:pt x="2150295" y="303989"/>
                  </a:cubicBezTo>
                  <a:cubicBezTo>
                    <a:pt x="2150949" y="298658"/>
                    <a:pt x="2145993" y="292859"/>
                    <a:pt x="2143093" y="288838"/>
                  </a:cubicBezTo>
                  <a:cubicBezTo>
                    <a:pt x="2138604" y="282759"/>
                    <a:pt x="2136173" y="282572"/>
                    <a:pt x="2128971" y="281263"/>
                  </a:cubicBezTo>
                  <a:cubicBezTo>
                    <a:pt x="2122051" y="280047"/>
                    <a:pt x="2119619" y="276212"/>
                    <a:pt x="2113446" y="273874"/>
                  </a:cubicBezTo>
                  <a:cubicBezTo>
                    <a:pt x="2107648" y="271630"/>
                    <a:pt x="2101569" y="274809"/>
                    <a:pt x="2097080" y="278083"/>
                  </a:cubicBezTo>
                  <a:cubicBezTo>
                    <a:pt x="2086044" y="286126"/>
                    <a:pt x="2075943" y="267608"/>
                    <a:pt x="2067900" y="265644"/>
                  </a:cubicBezTo>
                  <a:cubicBezTo>
                    <a:pt x="2065562" y="265083"/>
                    <a:pt x="2063224" y="261249"/>
                    <a:pt x="2060605" y="262464"/>
                  </a:cubicBezTo>
                  <a:cubicBezTo>
                    <a:pt x="2058174" y="263680"/>
                    <a:pt x="2055929" y="265177"/>
                    <a:pt x="2053124" y="265083"/>
                  </a:cubicBezTo>
                  <a:cubicBezTo>
                    <a:pt x="2048728" y="264896"/>
                    <a:pt x="2041620" y="259846"/>
                    <a:pt x="2038721" y="256853"/>
                  </a:cubicBezTo>
                  <a:cubicBezTo>
                    <a:pt x="2036383" y="254515"/>
                    <a:pt x="2034512" y="250493"/>
                    <a:pt x="2032361" y="247875"/>
                  </a:cubicBezTo>
                  <a:cubicBezTo>
                    <a:pt x="2030491" y="245536"/>
                    <a:pt x="2029743" y="247688"/>
                    <a:pt x="2028527" y="244882"/>
                  </a:cubicBezTo>
                  <a:cubicBezTo>
                    <a:pt x="2027685" y="242731"/>
                    <a:pt x="2030117" y="238148"/>
                    <a:pt x="2029556" y="235623"/>
                  </a:cubicBezTo>
                  <a:cubicBezTo>
                    <a:pt x="2029088" y="233004"/>
                    <a:pt x="2026656" y="229918"/>
                    <a:pt x="2024973" y="227954"/>
                  </a:cubicBezTo>
                  <a:cubicBezTo>
                    <a:pt x="2018800" y="220566"/>
                    <a:pt x="2015808" y="230760"/>
                    <a:pt x="2010664" y="221688"/>
                  </a:cubicBezTo>
                  <a:cubicBezTo>
                    <a:pt x="2007671" y="216544"/>
                    <a:pt x="2002434" y="212710"/>
                    <a:pt x="1996261" y="213552"/>
                  </a:cubicBezTo>
                  <a:cubicBezTo>
                    <a:pt x="1993643" y="213926"/>
                    <a:pt x="1989434" y="215983"/>
                    <a:pt x="1988125" y="218321"/>
                  </a:cubicBezTo>
                  <a:cubicBezTo>
                    <a:pt x="1985880" y="222249"/>
                    <a:pt x="1986254" y="222156"/>
                    <a:pt x="1983262" y="220285"/>
                  </a:cubicBezTo>
                  <a:cubicBezTo>
                    <a:pt x="1979146" y="217854"/>
                    <a:pt x="1977931" y="209437"/>
                    <a:pt x="1976995" y="205228"/>
                  </a:cubicBezTo>
                  <a:cubicBezTo>
                    <a:pt x="1975406" y="198494"/>
                    <a:pt x="1974096" y="192415"/>
                    <a:pt x="1971571" y="185775"/>
                  </a:cubicBezTo>
                  <a:cubicBezTo>
                    <a:pt x="1969607" y="180631"/>
                    <a:pt x="1964276" y="176516"/>
                    <a:pt x="1960722" y="172308"/>
                  </a:cubicBezTo>
                  <a:cubicBezTo>
                    <a:pt x="1959132" y="170437"/>
                    <a:pt x="1957262" y="166416"/>
                    <a:pt x="1955017" y="165668"/>
                  </a:cubicBezTo>
                  <a:cubicBezTo>
                    <a:pt x="1951557" y="164452"/>
                    <a:pt x="1949125" y="163891"/>
                    <a:pt x="1946507" y="161459"/>
                  </a:cubicBezTo>
                  <a:cubicBezTo>
                    <a:pt x="1942485" y="157718"/>
                    <a:pt x="1938464" y="154070"/>
                    <a:pt x="1934629" y="150143"/>
                  </a:cubicBezTo>
                  <a:cubicBezTo>
                    <a:pt x="1926025" y="141258"/>
                    <a:pt x="1913680" y="140042"/>
                    <a:pt x="1902364" y="135740"/>
                  </a:cubicBezTo>
                  <a:cubicBezTo>
                    <a:pt x="1896378" y="133495"/>
                    <a:pt x="1890767" y="130222"/>
                    <a:pt x="1886090" y="125733"/>
                  </a:cubicBezTo>
                  <a:cubicBezTo>
                    <a:pt x="1883659" y="123395"/>
                    <a:pt x="1887680" y="123208"/>
                    <a:pt x="1883378" y="121150"/>
                  </a:cubicBezTo>
                  <a:cubicBezTo>
                    <a:pt x="1879263" y="119280"/>
                    <a:pt x="1875242" y="117409"/>
                    <a:pt x="1871127" y="115539"/>
                  </a:cubicBezTo>
                  <a:cubicBezTo>
                    <a:pt x="1859062" y="109927"/>
                    <a:pt x="1857192" y="95525"/>
                    <a:pt x="1846156" y="89726"/>
                  </a:cubicBezTo>
                  <a:cubicBezTo>
                    <a:pt x="1836990" y="84863"/>
                    <a:pt x="1819876" y="87575"/>
                    <a:pt x="1810523" y="90474"/>
                  </a:cubicBezTo>
                  <a:cubicBezTo>
                    <a:pt x="1803603" y="92626"/>
                    <a:pt x="1797430" y="91971"/>
                    <a:pt x="1790322" y="90661"/>
                  </a:cubicBezTo>
                  <a:cubicBezTo>
                    <a:pt x="1784804" y="89633"/>
                    <a:pt x="1778819" y="91129"/>
                    <a:pt x="1773208" y="90007"/>
                  </a:cubicBezTo>
                  <a:cubicBezTo>
                    <a:pt x="1759459" y="87014"/>
                    <a:pt x="1755719" y="75511"/>
                    <a:pt x="1743841" y="68777"/>
                  </a:cubicBezTo>
                  <a:cubicBezTo>
                    <a:pt x="1736079" y="64381"/>
                    <a:pt x="1733834" y="62137"/>
                    <a:pt x="1725417" y="65504"/>
                  </a:cubicBezTo>
                  <a:cubicBezTo>
                    <a:pt x="1723079" y="66439"/>
                    <a:pt x="1721770" y="68964"/>
                    <a:pt x="1719244" y="69993"/>
                  </a:cubicBezTo>
                  <a:cubicBezTo>
                    <a:pt x="1715877" y="71396"/>
                    <a:pt x="1713165" y="72237"/>
                    <a:pt x="1710453" y="74669"/>
                  </a:cubicBezTo>
                  <a:cubicBezTo>
                    <a:pt x="1705683" y="78971"/>
                    <a:pt x="1698950" y="81122"/>
                    <a:pt x="1693525" y="84582"/>
                  </a:cubicBezTo>
                  <a:cubicBezTo>
                    <a:pt x="1688756" y="87575"/>
                    <a:pt x="1683705" y="92626"/>
                    <a:pt x="1677813" y="89913"/>
                  </a:cubicBezTo>
                  <a:cubicBezTo>
                    <a:pt x="1671734" y="87107"/>
                    <a:pt x="1665281" y="84957"/>
                    <a:pt x="1659202" y="81964"/>
                  </a:cubicBezTo>
                  <a:cubicBezTo>
                    <a:pt x="1654620" y="79813"/>
                    <a:pt x="1650879" y="75978"/>
                    <a:pt x="1646202" y="74108"/>
                  </a:cubicBezTo>
                  <a:cubicBezTo>
                    <a:pt x="1634699" y="69338"/>
                    <a:pt x="1623383" y="61295"/>
                    <a:pt x="1611225" y="61576"/>
                  </a:cubicBezTo>
                  <a:cubicBezTo>
                    <a:pt x="1607016" y="61669"/>
                    <a:pt x="1606455" y="60921"/>
                    <a:pt x="1601779" y="62792"/>
                  </a:cubicBezTo>
                  <a:cubicBezTo>
                    <a:pt x="1599441" y="63727"/>
                    <a:pt x="1597103" y="63914"/>
                    <a:pt x="1594577" y="64475"/>
                  </a:cubicBezTo>
                  <a:cubicBezTo>
                    <a:pt x="1585132" y="66532"/>
                    <a:pt x="1588405" y="69338"/>
                    <a:pt x="1583168" y="75978"/>
                  </a:cubicBezTo>
                  <a:cubicBezTo>
                    <a:pt x="1583168" y="75978"/>
                    <a:pt x="1582981" y="76165"/>
                    <a:pt x="1582793" y="76352"/>
                  </a:cubicBezTo>
                  <a:cubicBezTo>
                    <a:pt x="1581391" y="77942"/>
                    <a:pt x="1577743" y="80280"/>
                    <a:pt x="1576060" y="82431"/>
                  </a:cubicBezTo>
                  <a:cubicBezTo>
                    <a:pt x="1574283" y="84769"/>
                    <a:pt x="1572412" y="86921"/>
                    <a:pt x="1570542" y="89165"/>
                  </a:cubicBezTo>
                  <a:cubicBezTo>
                    <a:pt x="1566240" y="94309"/>
                    <a:pt x="1563621" y="98050"/>
                    <a:pt x="1563528" y="104690"/>
                  </a:cubicBezTo>
                  <a:cubicBezTo>
                    <a:pt x="1563434" y="118812"/>
                    <a:pt x="1567830" y="128913"/>
                    <a:pt x="1560535" y="142287"/>
                  </a:cubicBezTo>
                  <a:cubicBezTo>
                    <a:pt x="1554175" y="153883"/>
                    <a:pt x="1550341" y="163703"/>
                    <a:pt x="1548190" y="176610"/>
                  </a:cubicBezTo>
                  <a:cubicBezTo>
                    <a:pt x="1546413" y="187365"/>
                    <a:pt x="1540240" y="202048"/>
                    <a:pt x="1532852" y="210465"/>
                  </a:cubicBezTo>
                  <a:cubicBezTo>
                    <a:pt x="1528082" y="215890"/>
                    <a:pt x="1527053" y="219163"/>
                    <a:pt x="1519478" y="215983"/>
                  </a:cubicBezTo>
                  <a:cubicBezTo>
                    <a:pt x="1513399" y="213552"/>
                    <a:pt x="1508162" y="210559"/>
                    <a:pt x="1502457" y="207566"/>
                  </a:cubicBezTo>
                  <a:cubicBezTo>
                    <a:pt x="1497032" y="204854"/>
                    <a:pt x="1490486" y="202048"/>
                    <a:pt x="1484687" y="200271"/>
                  </a:cubicBezTo>
                  <a:cubicBezTo>
                    <a:pt x="1480198" y="198775"/>
                    <a:pt x="1471500" y="198120"/>
                    <a:pt x="1471781" y="193164"/>
                  </a:cubicBezTo>
                  <a:cubicBezTo>
                    <a:pt x="1472062" y="189422"/>
                    <a:pt x="1473464" y="186897"/>
                    <a:pt x="1470846" y="184092"/>
                  </a:cubicBezTo>
                  <a:cubicBezTo>
                    <a:pt x="1468040" y="181005"/>
                    <a:pt x="1467479" y="179977"/>
                    <a:pt x="1466637" y="175862"/>
                  </a:cubicBezTo>
                  <a:cubicBezTo>
                    <a:pt x="1466076" y="173056"/>
                    <a:pt x="1467853" y="169315"/>
                    <a:pt x="1468508" y="166603"/>
                  </a:cubicBezTo>
                  <a:cubicBezTo>
                    <a:pt x="1469162" y="163891"/>
                    <a:pt x="1473558" y="162675"/>
                    <a:pt x="1473838" y="160898"/>
                  </a:cubicBezTo>
                  <a:cubicBezTo>
                    <a:pt x="1474587" y="155847"/>
                    <a:pt x="1460558" y="153790"/>
                    <a:pt x="1458594" y="151078"/>
                  </a:cubicBezTo>
                  <a:cubicBezTo>
                    <a:pt x="1454479" y="145373"/>
                    <a:pt x="1450645" y="141819"/>
                    <a:pt x="1444098" y="139294"/>
                  </a:cubicBezTo>
                  <a:cubicBezTo>
                    <a:pt x="1441666" y="138452"/>
                    <a:pt x="1437271" y="137984"/>
                    <a:pt x="1436148" y="135646"/>
                  </a:cubicBezTo>
                  <a:cubicBezTo>
                    <a:pt x="1434184" y="131718"/>
                    <a:pt x="1433436" y="129661"/>
                    <a:pt x="1429695" y="132747"/>
                  </a:cubicBezTo>
                  <a:cubicBezTo>
                    <a:pt x="1426141" y="135646"/>
                    <a:pt x="1416883" y="140229"/>
                    <a:pt x="1423523" y="144438"/>
                  </a:cubicBezTo>
                  <a:cubicBezTo>
                    <a:pt x="1427451" y="147056"/>
                    <a:pt x="1437738" y="151265"/>
                    <a:pt x="1433717" y="157344"/>
                  </a:cubicBezTo>
                  <a:cubicBezTo>
                    <a:pt x="1431940" y="160056"/>
                    <a:pt x="1431379" y="162675"/>
                    <a:pt x="1428105" y="162768"/>
                  </a:cubicBezTo>
                  <a:cubicBezTo>
                    <a:pt x="1424364" y="162768"/>
                    <a:pt x="1422587" y="162207"/>
                    <a:pt x="1420062" y="164826"/>
                  </a:cubicBezTo>
                  <a:cubicBezTo>
                    <a:pt x="1416228" y="168754"/>
                    <a:pt x="1422494" y="169128"/>
                    <a:pt x="1421185" y="173336"/>
                  </a:cubicBezTo>
                  <a:cubicBezTo>
                    <a:pt x="1420156" y="176516"/>
                    <a:pt x="1418847" y="178854"/>
                    <a:pt x="1416508" y="181379"/>
                  </a:cubicBezTo>
                  <a:cubicBezTo>
                    <a:pt x="1412674" y="185588"/>
                    <a:pt x="1408091" y="189797"/>
                    <a:pt x="1404163" y="193912"/>
                  </a:cubicBezTo>
                  <a:cubicBezTo>
                    <a:pt x="1394998" y="203264"/>
                    <a:pt x="1381157" y="202516"/>
                    <a:pt x="1369092" y="200178"/>
                  </a:cubicBezTo>
                  <a:cubicBezTo>
                    <a:pt x="1358992" y="198120"/>
                    <a:pt x="1342064" y="194847"/>
                    <a:pt x="1333834" y="188768"/>
                  </a:cubicBezTo>
                  <a:cubicBezTo>
                    <a:pt x="1325604" y="182689"/>
                    <a:pt x="1311482" y="174459"/>
                    <a:pt x="1308395" y="163984"/>
                  </a:cubicBezTo>
                  <a:cubicBezTo>
                    <a:pt x="1307179" y="159869"/>
                    <a:pt x="1307460" y="148366"/>
                    <a:pt x="1304093" y="145841"/>
                  </a:cubicBezTo>
                  <a:cubicBezTo>
                    <a:pt x="1299136" y="142099"/>
                    <a:pt x="1297640" y="137423"/>
                    <a:pt x="1294834" y="131999"/>
                  </a:cubicBezTo>
                  <a:cubicBezTo>
                    <a:pt x="1289410" y="121431"/>
                    <a:pt x="1287259" y="109273"/>
                    <a:pt x="1282489" y="98517"/>
                  </a:cubicBezTo>
                  <a:cubicBezTo>
                    <a:pt x="1277439" y="87107"/>
                    <a:pt x="1271360" y="76820"/>
                    <a:pt x="1262943" y="67655"/>
                  </a:cubicBezTo>
                  <a:cubicBezTo>
                    <a:pt x="1254526" y="58396"/>
                    <a:pt x="1249943" y="45209"/>
                    <a:pt x="1245734" y="33519"/>
                  </a:cubicBezTo>
                  <a:cubicBezTo>
                    <a:pt x="1242461" y="24166"/>
                    <a:pt x="1231332" y="12008"/>
                    <a:pt x="1221512" y="10044"/>
                  </a:cubicBezTo>
                  <a:cubicBezTo>
                    <a:pt x="1209447" y="7612"/>
                    <a:pt x="1200937" y="19958"/>
                    <a:pt x="1194203" y="28468"/>
                  </a:cubicBezTo>
                  <a:cubicBezTo>
                    <a:pt x="1193455" y="24073"/>
                    <a:pt x="1189059" y="12476"/>
                    <a:pt x="1190743" y="8267"/>
                  </a:cubicBezTo>
                  <a:cubicBezTo>
                    <a:pt x="1192894" y="2749"/>
                    <a:pt x="1193548" y="2188"/>
                    <a:pt x="1187656" y="131"/>
                  </a:cubicBezTo>
                  <a:cubicBezTo>
                    <a:pt x="1185599" y="-617"/>
                    <a:pt x="1183635" y="2001"/>
                    <a:pt x="1183635" y="4059"/>
                  </a:cubicBezTo>
                  <a:cubicBezTo>
                    <a:pt x="1183635" y="9577"/>
                    <a:pt x="1186440" y="25382"/>
                    <a:pt x="1182699" y="29404"/>
                  </a:cubicBezTo>
                  <a:cubicBezTo>
                    <a:pt x="1178023" y="34360"/>
                    <a:pt x="1177836" y="44087"/>
                    <a:pt x="1176714" y="50914"/>
                  </a:cubicBezTo>
                  <a:cubicBezTo>
                    <a:pt x="1175779" y="56900"/>
                    <a:pt x="1176527" y="66626"/>
                    <a:pt x="1173815" y="71863"/>
                  </a:cubicBezTo>
                  <a:cubicBezTo>
                    <a:pt x="1170448" y="78503"/>
                    <a:pt x="1164462" y="79813"/>
                    <a:pt x="1159786" y="85798"/>
                  </a:cubicBezTo>
                  <a:cubicBezTo>
                    <a:pt x="1151088" y="96741"/>
                    <a:pt x="1155110" y="114884"/>
                    <a:pt x="1142204" y="123021"/>
                  </a:cubicBezTo>
                  <a:cubicBezTo>
                    <a:pt x="1136031" y="126855"/>
                    <a:pt x="1130420" y="125359"/>
                    <a:pt x="1125837" y="130877"/>
                  </a:cubicBezTo>
                  <a:cubicBezTo>
                    <a:pt x="1123499" y="133682"/>
                    <a:pt x="1124715" y="143128"/>
                    <a:pt x="1124247" y="146869"/>
                  </a:cubicBezTo>
                  <a:cubicBezTo>
                    <a:pt x="1122657" y="159682"/>
                    <a:pt x="1102269" y="156596"/>
                    <a:pt x="1099931" y="170250"/>
                  </a:cubicBezTo>
                  <a:cubicBezTo>
                    <a:pt x="1099276" y="174178"/>
                    <a:pt x="1087867" y="176797"/>
                    <a:pt x="1084313" y="179228"/>
                  </a:cubicBezTo>
                  <a:cubicBezTo>
                    <a:pt x="1079356" y="182502"/>
                    <a:pt x="1075241" y="186804"/>
                    <a:pt x="1069442" y="188581"/>
                  </a:cubicBezTo>
                  <a:cubicBezTo>
                    <a:pt x="1063083" y="190545"/>
                    <a:pt x="1056256" y="187926"/>
                    <a:pt x="1051018" y="192602"/>
                  </a:cubicBezTo>
                  <a:cubicBezTo>
                    <a:pt x="1046997" y="196156"/>
                    <a:pt x="1041292" y="197466"/>
                    <a:pt x="1035867" y="197372"/>
                  </a:cubicBezTo>
                  <a:cubicBezTo>
                    <a:pt x="1029040" y="197279"/>
                    <a:pt x="1022400" y="196998"/>
                    <a:pt x="1015853" y="196530"/>
                  </a:cubicBezTo>
                  <a:cubicBezTo>
                    <a:pt x="1009774" y="196156"/>
                    <a:pt x="1003789" y="195502"/>
                    <a:pt x="997616" y="194473"/>
                  </a:cubicBezTo>
                  <a:cubicBezTo>
                    <a:pt x="987609" y="192789"/>
                    <a:pt x="972178" y="200552"/>
                    <a:pt x="962264" y="203825"/>
                  </a:cubicBezTo>
                  <a:cubicBezTo>
                    <a:pt x="956746" y="205696"/>
                    <a:pt x="949919" y="202796"/>
                    <a:pt x="944308" y="206163"/>
                  </a:cubicBezTo>
                  <a:cubicBezTo>
                    <a:pt x="938977" y="209343"/>
                    <a:pt x="934020" y="208127"/>
                    <a:pt x="928222" y="207192"/>
                  </a:cubicBezTo>
                  <a:cubicBezTo>
                    <a:pt x="918308" y="205602"/>
                    <a:pt x="899136" y="201674"/>
                    <a:pt x="892309" y="193912"/>
                  </a:cubicBezTo>
                  <a:cubicBezTo>
                    <a:pt x="891560" y="195782"/>
                    <a:pt x="886697" y="200645"/>
                    <a:pt x="886978" y="201300"/>
                  </a:cubicBezTo>
                  <a:cubicBezTo>
                    <a:pt x="888942" y="205135"/>
                    <a:pt x="883050" y="208501"/>
                    <a:pt x="880338" y="209623"/>
                  </a:cubicBezTo>
                  <a:cubicBezTo>
                    <a:pt x="872014" y="213364"/>
                    <a:pt x="866309" y="207940"/>
                    <a:pt x="858360" y="206537"/>
                  </a:cubicBezTo>
                  <a:cubicBezTo>
                    <a:pt x="850878" y="205228"/>
                    <a:pt x="842180" y="207473"/>
                    <a:pt x="836943" y="212616"/>
                  </a:cubicBezTo>
                  <a:cubicBezTo>
                    <a:pt x="832454" y="216918"/>
                    <a:pt x="830677" y="224868"/>
                    <a:pt x="825252" y="227861"/>
                  </a:cubicBezTo>
                  <a:cubicBezTo>
                    <a:pt x="813281" y="234688"/>
                    <a:pt x="795418" y="215890"/>
                    <a:pt x="785318" y="211681"/>
                  </a:cubicBezTo>
                  <a:cubicBezTo>
                    <a:pt x="775404" y="207566"/>
                    <a:pt x="774469" y="208875"/>
                    <a:pt x="770728" y="218508"/>
                  </a:cubicBezTo>
                  <a:cubicBezTo>
                    <a:pt x="768390" y="224587"/>
                    <a:pt x="767922" y="232163"/>
                    <a:pt x="766987" y="238616"/>
                  </a:cubicBezTo>
                  <a:cubicBezTo>
                    <a:pt x="765210" y="251616"/>
                    <a:pt x="766987" y="262464"/>
                    <a:pt x="771196" y="274997"/>
                  </a:cubicBezTo>
                  <a:cubicBezTo>
                    <a:pt x="774095" y="283694"/>
                    <a:pt x="772411" y="286687"/>
                    <a:pt x="767735" y="294356"/>
                  </a:cubicBezTo>
                  <a:cubicBezTo>
                    <a:pt x="764930" y="298939"/>
                    <a:pt x="765491" y="307636"/>
                    <a:pt x="764930" y="312687"/>
                  </a:cubicBezTo>
                  <a:cubicBezTo>
                    <a:pt x="764275" y="318578"/>
                    <a:pt x="764930" y="324470"/>
                    <a:pt x="763527" y="330269"/>
                  </a:cubicBezTo>
                  <a:cubicBezTo>
                    <a:pt x="761376" y="338967"/>
                    <a:pt x="765865" y="339341"/>
                    <a:pt x="772973" y="339528"/>
                  </a:cubicBezTo>
                  <a:cubicBezTo>
                    <a:pt x="779145" y="339621"/>
                    <a:pt x="772318" y="332701"/>
                    <a:pt x="772224" y="332607"/>
                  </a:cubicBezTo>
                  <a:cubicBezTo>
                    <a:pt x="771102" y="329427"/>
                    <a:pt x="772037" y="328773"/>
                    <a:pt x="772131" y="325312"/>
                  </a:cubicBezTo>
                  <a:cubicBezTo>
                    <a:pt x="772318" y="320543"/>
                    <a:pt x="770634" y="312687"/>
                    <a:pt x="773627" y="308478"/>
                  </a:cubicBezTo>
                  <a:cubicBezTo>
                    <a:pt x="777929" y="302493"/>
                    <a:pt x="786346" y="305018"/>
                    <a:pt x="791303" y="307917"/>
                  </a:cubicBezTo>
                  <a:cubicBezTo>
                    <a:pt x="797195" y="311377"/>
                    <a:pt x="801684" y="312032"/>
                    <a:pt x="799253" y="319420"/>
                  </a:cubicBezTo>
                  <a:cubicBezTo>
                    <a:pt x="798785" y="320916"/>
                    <a:pt x="795699" y="320075"/>
                    <a:pt x="796073" y="322132"/>
                  </a:cubicBezTo>
                  <a:cubicBezTo>
                    <a:pt x="796260" y="323161"/>
                    <a:pt x="797102" y="325780"/>
                    <a:pt x="796821" y="326715"/>
                  </a:cubicBezTo>
                  <a:cubicBezTo>
                    <a:pt x="796073" y="328866"/>
                    <a:pt x="793361" y="328679"/>
                    <a:pt x="792893" y="331578"/>
                  </a:cubicBezTo>
                  <a:cubicBezTo>
                    <a:pt x="792051" y="336722"/>
                    <a:pt x="798411" y="343830"/>
                    <a:pt x="801310" y="347571"/>
                  </a:cubicBezTo>
                  <a:cubicBezTo>
                    <a:pt x="803368" y="350283"/>
                    <a:pt x="805986" y="352341"/>
                    <a:pt x="807763" y="355333"/>
                  </a:cubicBezTo>
                  <a:cubicBezTo>
                    <a:pt x="809166" y="357484"/>
                    <a:pt x="807576" y="360758"/>
                    <a:pt x="809166" y="362535"/>
                  </a:cubicBezTo>
                  <a:cubicBezTo>
                    <a:pt x="814310" y="368240"/>
                    <a:pt x="816835" y="371419"/>
                    <a:pt x="809540" y="376096"/>
                  </a:cubicBezTo>
                  <a:cubicBezTo>
                    <a:pt x="806454" y="378153"/>
                    <a:pt x="794670" y="384419"/>
                    <a:pt x="800281" y="388067"/>
                  </a:cubicBezTo>
                  <a:cubicBezTo>
                    <a:pt x="802713" y="389563"/>
                    <a:pt x="806454" y="391714"/>
                    <a:pt x="802900" y="395081"/>
                  </a:cubicBezTo>
                  <a:cubicBezTo>
                    <a:pt x="802432" y="395548"/>
                    <a:pt x="795979" y="395081"/>
                    <a:pt x="794764" y="395455"/>
                  </a:cubicBezTo>
                  <a:cubicBezTo>
                    <a:pt x="797569" y="400131"/>
                    <a:pt x="801684" y="408081"/>
                    <a:pt x="799346" y="413786"/>
                  </a:cubicBezTo>
                  <a:cubicBezTo>
                    <a:pt x="796821" y="419958"/>
                    <a:pt x="792051" y="424915"/>
                    <a:pt x="791864" y="431929"/>
                  </a:cubicBezTo>
                  <a:cubicBezTo>
                    <a:pt x="791864" y="434174"/>
                    <a:pt x="792706" y="439317"/>
                    <a:pt x="791864" y="441188"/>
                  </a:cubicBezTo>
                  <a:cubicBezTo>
                    <a:pt x="789994" y="444835"/>
                    <a:pt x="788498" y="447548"/>
                    <a:pt x="788310" y="451663"/>
                  </a:cubicBezTo>
                  <a:cubicBezTo>
                    <a:pt x="788030" y="457461"/>
                    <a:pt x="791303" y="465504"/>
                    <a:pt x="781390" y="460454"/>
                  </a:cubicBezTo>
                  <a:cubicBezTo>
                    <a:pt x="780922" y="464101"/>
                    <a:pt x="780361" y="467374"/>
                    <a:pt x="779426" y="470928"/>
                  </a:cubicBezTo>
                  <a:cubicBezTo>
                    <a:pt x="778865" y="473080"/>
                    <a:pt x="773253" y="470461"/>
                    <a:pt x="771570" y="470928"/>
                  </a:cubicBezTo>
                  <a:cubicBezTo>
                    <a:pt x="766332" y="472144"/>
                    <a:pt x="765491" y="476540"/>
                    <a:pt x="757822" y="474950"/>
                  </a:cubicBezTo>
                  <a:cubicBezTo>
                    <a:pt x="753987" y="474202"/>
                    <a:pt x="753146" y="472425"/>
                    <a:pt x="748656" y="472331"/>
                  </a:cubicBezTo>
                  <a:cubicBezTo>
                    <a:pt x="745290" y="472331"/>
                    <a:pt x="742016" y="472518"/>
                    <a:pt x="738649" y="472799"/>
                  </a:cubicBezTo>
                  <a:cubicBezTo>
                    <a:pt x="736124" y="472892"/>
                    <a:pt x="725556" y="478317"/>
                    <a:pt x="726304" y="478784"/>
                  </a:cubicBezTo>
                  <a:cubicBezTo>
                    <a:pt x="718168" y="473547"/>
                    <a:pt x="704887" y="469900"/>
                    <a:pt x="699744" y="461670"/>
                  </a:cubicBezTo>
                  <a:cubicBezTo>
                    <a:pt x="696377" y="456245"/>
                    <a:pt x="691981" y="451476"/>
                    <a:pt x="690952" y="445116"/>
                  </a:cubicBezTo>
                  <a:cubicBezTo>
                    <a:pt x="690017" y="439411"/>
                    <a:pt x="689924" y="433613"/>
                    <a:pt x="689550" y="427814"/>
                  </a:cubicBezTo>
                  <a:cubicBezTo>
                    <a:pt x="688801" y="415656"/>
                    <a:pt x="694880" y="403779"/>
                    <a:pt x="691046" y="391714"/>
                  </a:cubicBezTo>
                  <a:cubicBezTo>
                    <a:pt x="688988" y="385074"/>
                    <a:pt x="686089" y="380772"/>
                    <a:pt x="685809" y="373664"/>
                  </a:cubicBezTo>
                  <a:cubicBezTo>
                    <a:pt x="685715" y="368052"/>
                    <a:pt x="686744" y="362441"/>
                    <a:pt x="687118" y="356643"/>
                  </a:cubicBezTo>
                  <a:cubicBezTo>
                    <a:pt x="687866" y="343830"/>
                    <a:pt x="690952" y="332794"/>
                    <a:pt x="688427" y="319607"/>
                  </a:cubicBezTo>
                  <a:cubicBezTo>
                    <a:pt x="687118" y="312780"/>
                    <a:pt x="680291" y="311377"/>
                    <a:pt x="675614" y="307449"/>
                  </a:cubicBezTo>
                  <a:cubicBezTo>
                    <a:pt x="670658" y="303334"/>
                    <a:pt x="667946" y="298565"/>
                    <a:pt x="664205" y="293327"/>
                  </a:cubicBezTo>
                  <a:cubicBezTo>
                    <a:pt x="657658" y="284068"/>
                    <a:pt x="643349" y="276025"/>
                    <a:pt x="634745" y="287622"/>
                  </a:cubicBezTo>
                  <a:cubicBezTo>
                    <a:pt x="631097" y="292486"/>
                    <a:pt x="630723" y="301090"/>
                    <a:pt x="629601" y="306795"/>
                  </a:cubicBezTo>
                  <a:cubicBezTo>
                    <a:pt x="628479" y="312499"/>
                    <a:pt x="624457" y="317176"/>
                    <a:pt x="623615" y="322600"/>
                  </a:cubicBezTo>
                  <a:cubicBezTo>
                    <a:pt x="622587" y="329147"/>
                    <a:pt x="626047" y="335132"/>
                    <a:pt x="629694" y="340089"/>
                  </a:cubicBezTo>
                  <a:cubicBezTo>
                    <a:pt x="633809" y="345700"/>
                    <a:pt x="633435" y="348412"/>
                    <a:pt x="632220" y="354772"/>
                  </a:cubicBezTo>
                  <a:cubicBezTo>
                    <a:pt x="630349" y="364499"/>
                    <a:pt x="635212" y="382549"/>
                    <a:pt x="624457" y="388908"/>
                  </a:cubicBezTo>
                  <a:cubicBezTo>
                    <a:pt x="614076" y="394987"/>
                    <a:pt x="600889" y="381052"/>
                    <a:pt x="590508" y="389283"/>
                  </a:cubicBezTo>
                  <a:cubicBezTo>
                    <a:pt x="585738" y="393117"/>
                    <a:pt x="582746" y="398915"/>
                    <a:pt x="577976" y="402656"/>
                  </a:cubicBezTo>
                  <a:cubicBezTo>
                    <a:pt x="573487" y="406210"/>
                    <a:pt x="568811" y="409577"/>
                    <a:pt x="564415" y="413225"/>
                  </a:cubicBezTo>
                  <a:cubicBezTo>
                    <a:pt x="557401" y="419023"/>
                    <a:pt x="561422" y="419397"/>
                    <a:pt x="563480" y="426318"/>
                  </a:cubicBezTo>
                  <a:cubicBezTo>
                    <a:pt x="564976" y="431088"/>
                    <a:pt x="568437" y="441094"/>
                    <a:pt x="560674" y="442404"/>
                  </a:cubicBezTo>
                  <a:cubicBezTo>
                    <a:pt x="552444" y="443807"/>
                    <a:pt x="540192" y="419397"/>
                    <a:pt x="532056" y="428469"/>
                  </a:cubicBezTo>
                  <a:cubicBezTo>
                    <a:pt x="523732" y="437821"/>
                    <a:pt x="518214" y="448670"/>
                    <a:pt x="509236" y="457368"/>
                  </a:cubicBezTo>
                  <a:cubicBezTo>
                    <a:pt x="500819" y="465598"/>
                    <a:pt x="494833" y="478036"/>
                    <a:pt x="491092" y="488978"/>
                  </a:cubicBezTo>
                  <a:cubicBezTo>
                    <a:pt x="489128" y="494777"/>
                    <a:pt x="487819" y="501137"/>
                    <a:pt x="486323" y="507122"/>
                  </a:cubicBezTo>
                  <a:cubicBezTo>
                    <a:pt x="484265" y="515352"/>
                    <a:pt x="488006" y="516007"/>
                    <a:pt x="489690" y="522928"/>
                  </a:cubicBezTo>
                  <a:cubicBezTo>
                    <a:pt x="491560" y="530783"/>
                    <a:pt x="482769" y="532374"/>
                    <a:pt x="482208" y="538920"/>
                  </a:cubicBezTo>
                  <a:cubicBezTo>
                    <a:pt x="481647" y="545373"/>
                    <a:pt x="481272" y="551733"/>
                    <a:pt x="481179" y="558186"/>
                  </a:cubicBezTo>
                  <a:cubicBezTo>
                    <a:pt x="481085" y="566042"/>
                    <a:pt x="480431" y="572402"/>
                    <a:pt x="483049" y="579883"/>
                  </a:cubicBezTo>
                  <a:cubicBezTo>
                    <a:pt x="483611" y="581380"/>
                    <a:pt x="484078" y="582970"/>
                    <a:pt x="484546" y="584466"/>
                  </a:cubicBezTo>
                  <a:cubicBezTo>
                    <a:pt x="485855" y="588394"/>
                    <a:pt x="487071" y="592509"/>
                    <a:pt x="487445" y="596624"/>
                  </a:cubicBezTo>
                  <a:cubicBezTo>
                    <a:pt x="488100" y="604293"/>
                    <a:pt x="485013" y="606257"/>
                    <a:pt x="482675" y="612523"/>
                  </a:cubicBezTo>
                  <a:cubicBezTo>
                    <a:pt x="481366" y="615890"/>
                    <a:pt x="481366" y="616638"/>
                    <a:pt x="482395" y="620099"/>
                  </a:cubicBezTo>
                  <a:cubicBezTo>
                    <a:pt x="482956" y="622063"/>
                    <a:pt x="479215" y="623372"/>
                    <a:pt x="479028" y="625710"/>
                  </a:cubicBezTo>
                  <a:cubicBezTo>
                    <a:pt x="478654" y="630947"/>
                    <a:pt x="487539" y="635811"/>
                    <a:pt x="487819" y="641516"/>
                  </a:cubicBezTo>
                  <a:cubicBezTo>
                    <a:pt x="488100" y="646659"/>
                    <a:pt x="483236" y="651149"/>
                    <a:pt x="484546" y="654422"/>
                  </a:cubicBezTo>
                  <a:cubicBezTo>
                    <a:pt x="486603" y="659566"/>
                    <a:pt x="489877" y="664055"/>
                    <a:pt x="485762" y="668263"/>
                  </a:cubicBezTo>
                  <a:cubicBezTo>
                    <a:pt x="482208" y="671911"/>
                    <a:pt x="478280" y="675745"/>
                    <a:pt x="474071" y="678551"/>
                  </a:cubicBezTo>
                  <a:cubicBezTo>
                    <a:pt x="464345" y="685191"/>
                    <a:pt x="451532" y="684817"/>
                    <a:pt x="440309" y="682292"/>
                  </a:cubicBezTo>
                  <a:cubicBezTo>
                    <a:pt x="433014" y="680608"/>
                    <a:pt x="428338" y="678457"/>
                    <a:pt x="422353" y="673875"/>
                  </a:cubicBezTo>
                  <a:cubicBezTo>
                    <a:pt x="419079" y="671349"/>
                    <a:pt x="421230" y="661530"/>
                    <a:pt x="421324" y="657508"/>
                  </a:cubicBezTo>
                  <a:cubicBezTo>
                    <a:pt x="421511" y="646192"/>
                    <a:pt x="413094" y="636185"/>
                    <a:pt x="408698" y="626084"/>
                  </a:cubicBezTo>
                  <a:cubicBezTo>
                    <a:pt x="403835" y="614955"/>
                    <a:pt x="395231" y="605696"/>
                    <a:pt x="392425" y="593538"/>
                  </a:cubicBezTo>
                  <a:cubicBezTo>
                    <a:pt x="389713" y="581941"/>
                    <a:pt x="386907" y="570625"/>
                    <a:pt x="384008" y="559028"/>
                  </a:cubicBezTo>
                  <a:cubicBezTo>
                    <a:pt x="382512" y="553136"/>
                    <a:pt x="381950" y="547150"/>
                    <a:pt x="380454" y="541258"/>
                  </a:cubicBezTo>
                  <a:cubicBezTo>
                    <a:pt x="378864" y="534712"/>
                    <a:pt x="380454" y="530597"/>
                    <a:pt x="379799" y="524330"/>
                  </a:cubicBezTo>
                  <a:cubicBezTo>
                    <a:pt x="378771" y="513014"/>
                    <a:pt x="367174" y="502353"/>
                    <a:pt x="363900" y="491223"/>
                  </a:cubicBezTo>
                  <a:cubicBezTo>
                    <a:pt x="360346" y="479252"/>
                    <a:pt x="354922" y="467281"/>
                    <a:pt x="350152" y="455684"/>
                  </a:cubicBezTo>
                  <a:cubicBezTo>
                    <a:pt x="345383" y="443994"/>
                    <a:pt x="343325" y="430620"/>
                    <a:pt x="336591" y="419865"/>
                  </a:cubicBezTo>
                  <a:cubicBezTo>
                    <a:pt x="333412" y="414814"/>
                    <a:pt x="330980" y="408642"/>
                    <a:pt x="326491" y="404807"/>
                  </a:cubicBezTo>
                  <a:cubicBezTo>
                    <a:pt x="322563" y="401440"/>
                    <a:pt x="316297" y="399383"/>
                    <a:pt x="311901" y="396390"/>
                  </a:cubicBezTo>
                  <a:cubicBezTo>
                    <a:pt x="309563" y="394894"/>
                    <a:pt x="306196" y="393959"/>
                    <a:pt x="304513" y="391714"/>
                  </a:cubicBezTo>
                  <a:cubicBezTo>
                    <a:pt x="300865" y="386944"/>
                    <a:pt x="302175" y="389095"/>
                    <a:pt x="297124" y="388721"/>
                  </a:cubicBezTo>
                  <a:cubicBezTo>
                    <a:pt x="291981" y="388441"/>
                    <a:pt x="285995" y="388254"/>
                    <a:pt x="280477" y="388160"/>
                  </a:cubicBezTo>
                  <a:cubicBezTo>
                    <a:pt x="273557" y="388067"/>
                    <a:pt x="269067" y="390311"/>
                    <a:pt x="262427" y="391621"/>
                  </a:cubicBezTo>
                  <a:cubicBezTo>
                    <a:pt x="256722" y="392743"/>
                    <a:pt x="254010" y="397325"/>
                    <a:pt x="247276" y="396858"/>
                  </a:cubicBezTo>
                  <a:cubicBezTo>
                    <a:pt x="240262" y="396390"/>
                    <a:pt x="235025" y="394520"/>
                    <a:pt x="229507" y="390498"/>
                  </a:cubicBezTo>
                  <a:cubicBezTo>
                    <a:pt x="227356" y="388908"/>
                    <a:pt x="228946" y="386477"/>
                    <a:pt x="225953" y="384980"/>
                  </a:cubicBezTo>
                  <a:cubicBezTo>
                    <a:pt x="223147" y="383484"/>
                    <a:pt x="220529" y="382455"/>
                    <a:pt x="217536" y="381333"/>
                  </a:cubicBezTo>
                  <a:cubicBezTo>
                    <a:pt x="205845" y="377218"/>
                    <a:pt x="195371" y="370204"/>
                    <a:pt x="184335" y="364779"/>
                  </a:cubicBezTo>
                  <a:cubicBezTo>
                    <a:pt x="179939" y="362535"/>
                    <a:pt x="171335" y="355240"/>
                    <a:pt x="166940" y="361412"/>
                  </a:cubicBezTo>
                  <a:cubicBezTo>
                    <a:pt x="163760" y="365995"/>
                    <a:pt x="167875" y="372916"/>
                    <a:pt x="164040" y="377966"/>
                  </a:cubicBezTo>
                  <a:cubicBezTo>
                    <a:pt x="162263" y="380304"/>
                    <a:pt x="158335" y="382268"/>
                    <a:pt x="155717" y="383952"/>
                  </a:cubicBezTo>
                  <a:cubicBezTo>
                    <a:pt x="153472" y="385448"/>
                    <a:pt x="152911" y="390405"/>
                    <a:pt x="152163" y="392930"/>
                  </a:cubicBezTo>
                  <a:cubicBezTo>
                    <a:pt x="151041" y="396390"/>
                    <a:pt x="149825" y="406771"/>
                    <a:pt x="154220" y="408642"/>
                  </a:cubicBezTo>
                  <a:cubicBezTo>
                    <a:pt x="155623" y="409203"/>
                    <a:pt x="163386" y="411354"/>
                    <a:pt x="161609" y="414066"/>
                  </a:cubicBezTo>
                  <a:cubicBezTo>
                    <a:pt x="159645" y="417152"/>
                    <a:pt x="158148" y="418368"/>
                    <a:pt x="158710" y="421922"/>
                  </a:cubicBezTo>
                  <a:cubicBezTo>
                    <a:pt x="159177" y="425008"/>
                    <a:pt x="170774" y="420706"/>
                    <a:pt x="173673" y="421548"/>
                  </a:cubicBezTo>
                  <a:cubicBezTo>
                    <a:pt x="170681" y="427159"/>
                    <a:pt x="170119" y="427534"/>
                    <a:pt x="172738" y="433332"/>
                  </a:cubicBezTo>
                  <a:cubicBezTo>
                    <a:pt x="174702" y="437540"/>
                    <a:pt x="176666" y="439224"/>
                    <a:pt x="176573" y="444181"/>
                  </a:cubicBezTo>
                  <a:cubicBezTo>
                    <a:pt x="176386" y="453253"/>
                    <a:pt x="169465" y="459986"/>
                    <a:pt x="163199" y="465785"/>
                  </a:cubicBezTo>
                  <a:cubicBezTo>
                    <a:pt x="156746" y="471864"/>
                    <a:pt x="146364" y="473921"/>
                    <a:pt x="138883" y="478504"/>
                  </a:cubicBezTo>
                  <a:cubicBezTo>
                    <a:pt x="132429" y="482526"/>
                    <a:pt x="121674" y="481590"/>
                    <a:pt x="114192" y="481122"/>
                  </a:cubicBezTo>
                  <a:cubicBezTo>
                    <a:pt x="106430" y="480655"/>
                    <a:pt x="95488" y="478036"/>
                    <a:pt x="91279" y="471116"/>
                  </a:cubicBezTo>
                  <a:cubicBezTo>
                    <a:pt x="86603" y="463540"/>
                    <a:pt x="80243" y="457929"/>
                    <a:pt x="75099" y="450727"/>
                  </a:cubicBezTo>
                  <a:cubicBezTo>
                    <a:pt x="65467" y="437167"/>
                    <a:pt x="53683" y="421548"/>
                    <a:pt x="36474" y="417994"/>
                  </a:cubicBezTo>
                  <a:cubicBezTo>
                    <a:pt x="37690" y="426224"/>
                    <a:pt x="42740" y="431368"/>
                    <a:pt x="42460" y="439692"/>
                  </a:cubicBezTo>
                  <a:cubicBezTo>
                    <a:pt x="42179" y="446893"/>
                    <a:pt x="41150" y="453627"/>
                    <a:pt x="39654" y="460734"/>
                  </a:cubicBezTo>
                  <a:cubicBezTo>
                    <a:pt x="38345" y="466720"/>
                    <a:pt x="41337" y="476166"/>
                    <a:pt x="45733" y="480468"/>
                  </a:cubicBezTo>
                  <a:cubicBezTo>
                    <a:pt x="51064" y="485705"/>
                    <a:pt x="57049" y="485425"/>
                    <a:pt x="60884" y="493187"/>
                  </a:cubicBezTo>
                  <a:cubicBezTo>
                    <a:pt x="63970" y="499453"/>
                    <a:pt x="66215" y="510770"/>
                    <a:pt x="74258" y="512359"/>
                  </a:cubicBezTo>
                  <a:cubicBezTo>
                    <a:pt x="83330" y="514136"/>
                    <a:pt x="87351" y="511798"/>
                    <a:pt x="89128" y="502633"/>
                  </a:cubicBezTo>
                  <a:cubicBezTo>
                    <a:pt x="91186" y="492065"/>
                    <a:pt x="99883" y="498611"/>
                    <a:pt x="107739" y="496273"/>
                  </a:cubicBezTo>
                  <a:cubicBezTo>
                    <a:pt x="115034" y="494029"/>
                    <a:pt x="120178" y="490662"/>
                    <a:pt x="127099" y="496835"/>
                  </a:cubicBezTo>
                  <a:cubicBezTo>
                    <a:pt x="136638" y="505439"/>
                    <a:pt x="143933" y="517410"/>
                    <a:pt x="148703" y="529381"/>
                  </a:cubicBezTo>
                  <a:cubicBezTo>
                    <a:pt x="149544" y="531438"/>
                    <a:pt x="149638" y="537424"/>
                    <a:pt x="150854" y="538452"/>
                  </a:cubicBezTo>
                  <a:cubicBezTo>
                    <a:pt x="153566" y="540884"/>
                    <a:pt x="153472" y="542661"/>
                    <a:pt x="153192" y="546402"/>
                  </a:cubicBezTo>
                  <a:cubicBezTo>
                    <a:pt x="152818" y="552481"/>
                    <a:pt x="147019" y="557999"/>
                    <a:pt x="148048" y="563236"/>
                  </a:cubicBezTo>
                  <a:cubicBezTo>
                    <a:pt x="149357" y="570064"/>
                    <a:pt x="153379" y="573243"/>
                    <a:pt x="158522" y="577452"/>
                  </a:cubicBezTo>
                  <a:cubicBezTo>
                    <a:pt x="160767" y="579322"/>
                    <a:pt x="165350" y="581473"/>
                    <a:pt x="165163" y="584653"/>
                  </a:cubicBezTo>
                  <a:cubicBezTo>
                    <a:pt x="164882" y="588581"/>
                    <a:pt x="164134" y="590452"/>
                    <a:pt x="166191" y="594006"/>
                  </a:cubicBezTo>
                  <a:cubicBezTo>
                    <a:pt x="172270" y="604574"/>
                    <a:pt x="189385" y="608595"/>
                    <a:pt x="192004" y="621127"/>
                  </a:cubicBezTo>
                  <a:cubicBezTo>
                    <a:pt x="192846" y="625430"/>
                    <a:pt x="197335" y="629919"/>
                    <a:pt x="200421" y="634408"/>
                  </a:cubicBezTo>
                  <a:cubicBezTo>
                    <a:pt x="202198" y="637026"/>
                    <a:pt x="204068" y="639458"/>
                    <a:pt x="205565" y="642357"/>
                  </a:cubicBezTo>
                  <a:cubicBezTo>
                    <a:pt x="207809" y="646753"/>
                    <a:pt x="206220" y="646285"/>
                    <a:pt x="206126" y="650774"/>
                  </a:cubicBezTo>
                  <a:cubicBezTo>
                    <a:pt x="206126" y="654796"/>
                    <a:pt x="205191" y="657695"/>
                    <a:pt x="208464" y="660127"/>
                  </a:cubicBezTo>
                  <a:cubicBezTo>
                    <a:pt x="211457" y="662371"/>
                    <a:pt x="210896" y="664055"/>
                    <a:pt x="211270" y="667889"/>
                  </a:cubicBezTo>
                  <a:cubicBezTo>
                    <a:pt x="212018" y="675184"/>
                    <a:pt x="202572" y="670134"/>
                    <a:pt x="204630" y="678457"/>
                  </a:cubicBezTo>
                  <a:cubicBezTo>
                    <a:pt x="205378" y="681450"/>
                    <a:pt x="210802" y="685659"/>
                    <a:pt x="212766" y="687997"/>
                  </a:cubicBezTo>
                  <a:cubicBezTo>
                    <a:pt x="213982" y="689400"/>
                    <a:pt x="213889" y="692954"/>
                    <a:pt x="214169" y="694730"/>
                  </a:cubicBezTo>
                  <a:cubicBezTo>
                    <a:pt x="214730" y="698378"/>
                    <a:pt x="214730" y="712219"/>
                    <a:pt x="218752" y="712968"/>
                  </a:cubicBezTo>
                  <a:cubicBezTo>
                    <a:pt x="227075" y="714558"/>
                    <a:pt x="229787" y="714745"/>
                    <a:pt x="235492" y="720637"/>
                  </a:cubicBezTo>
                  <a:cubicBezTo>
                    <a:pt x="240543" y="725874"/>
                    <a:pt x="245593" y="731018"/>
                    <a:pt x="250643" y="736255"/>
                  </a:cubicBezTo>
                  <a:cubicBezTo>
                    <a:pt x="251953" y="734665"/>
                    <a:pt x="255881" y="728025"/>
                    <a:pt x="257845" y="727744"/>
                  </a:cubicBezTo>
                  <a:cubicBezTo>
                    <a:pt x="259715" y="727464"/>
                    <a:pt x="265326" y="731859"/>
                    <a:pt x="267103" y="732795"/>
                  </a:cubicBezTo>
                  <a:cubicBezTo>
                    <a:pt x="271312" y="735133"/>
                    <a:pt x="271593" y="744766"/>
                    <a:pt x="272715" y="749255"/>
                  </a:cubicBezTo>
                  <a:cubicBezTo>
                    <a:pt x="268880" y="748413"/>
                    <a:pt x="264952" y="747571"/>
                    <a:pt x="261024" y="746730"/>
                  </a:cubicBezTo>
                  <a:cubicBezTo>
                    <a:pt x="263269" y="754960"/>
                    <a:pt x="266823" y="760104"/>
                    <a:pt x="272715" y="766183"/>
                  </a:cubicBezTo>
                  <a:cubicBezTo>
                    <a:pt x="274024" y="767585"/>
                    <a:pt x="280477" y="772542"/>
                    <a:pt x="280384" y="774506"/>
                  </a:cubicBezTo>
                  <a:cubicBezTo>
                    <a:pt x="280103" y="779837"/>
                    <a:pt x="279729" y="785074"/>
                    <a:pt x="279449" y="790311"/>
                  </a:cubicBezTo>
                  <a:cubicBezTo>
                    <a:pt x="279168" y="794894"/>
                    <a:pt x="278794" y="796578"/>
                    <a:pt x="281038" y="800412"/>
                  </a:cubicBezTo>
                  <a:cubicBezTo>
                    <a:pt x="284218" y="805836"/>
                    <a:pt x="283844" y="805743"/>
                    <a:pt x="290017" y="804901"/>
                  </a:cubicBezTo>
                  <a:cubicBezTo>
                    <a:pt x="297124" y="803966"/>
                    <a:pt x="302923" y="816685"/>
                    <a:pt x="309002" y="808362"/>
                  </a:cubicBezTo>
                  <a:cubicBezTo>
                    <a:pt x="311808" y="812570"/>
                    <a:pt x="313117" y="817340"/>
                    <a:pt x="315829" y="821642"/>
                  </a:cubicBezTo>
                  <a:cubicBezTo>
                    <a:pt x="319477" y="827440"/>
                    <a:pt x="323779" y="829311"/>
                    <a:pt x="328174" y="833707"/>
                  </a:cubicBezTo>
                  <a:cubicBezTo>
                    <a:pt x="330512" y="836138"/>
                    <a:pt x="332196" y="837354"/>
                    <a:pt x="330232" y="840721"/>
                  </a:cubicBezTo>
                  <a:cubicBezTo>
                    <a:pt x="329110" y="842498"/>
                    <a:pt x="327239" y="846987"/>
                    <a:pt x="324433" y="845023"/>
                  </a:cubicBezTo>
                  <a:cubicBezTo>
                    <a:pt x="319664" y="841749"/>
                    <a:pt x="317606" y="837541"/>
                    <a:pt x="311901" y="834735"/>
                  </a:cubicBezTo>
                  <a:cubicBezTo>
                    <a:pt x="310031" y="833800"/>
                    <a:pt x="304887" y="833052"/>
                    <a:pt x="304045" y="831930"/>
                  </a:cubicBezTo>
                  <a:cubicBezTo>
                    <a:pt x="302455" y="829872"/>
                    <a:pt x="300304" y="826973"/>
                    <a:pt x="297779" y="826225"/>
                  </a:cubicBezTo>
                  <a:cubicBezTo>
                    <a:pt x="294973" y="825289"/>
                    <a:pt x="293851" y="827908"/>
                    <a:pt x="290671" y="825476"/>
                  </a:cubicBezTo>
                  <a:cubicBezTo>
                    <a:pt x="288614" y="823887"/>
                    <a:pt x="285434" y="823513"/>
                    <a:pt x="283002" y="822577"/>
                  </a:cubicBezTo>
                  <a:cubicBezTo>
                    <a:pt x="277110" y="820333"/>
                    <a:pt x="274679" y="827628"/>
                    <a:pt x="269067" y="828750"/>
                  </a:cubicBezTo>
                  <a:cubicBezTo>
                    <a:pt x="261773" y="830246"/>
                    <a:pt x="260370" y="826786"/>
                    <a:pt x="254852" y="823606"/>
                  </a:cubicBezTo>
                  <a:cubicBezTo>
                    <a:pt x="252888" y="835390"/>
                    <a:pt x="260837" y="845771"/>
                    <a:pt x="267010" y="855030"/>
                  </a:cubicBezTo>
                  <a:cubicBezTo>
                    <a:pt x="270751" y="860641"/>
                    <a:pt x="287398" y="877288"/>
                    <a:pt x="280945" y="884583"/>
                  </a:cubicBezTo>
                  <a:cubicBezTo>
                    <a:pt x="275240" y="891037"/>
                    <a:pt x="279542" y="892065"/>
                    <a:pt x="280945" y="899267"/>
                  </a:cubicBezTo>
                  <a:cubicBezTo>
                    <a:pt x="282628" y="907777"/>
                    <a:pt x="277578" y="905813"/>
                    <a:pt x="271593" y="908806"/>
                  </a:cubicBezTo>
                  <a:cubicBezTo>
                    <a:pt x="266262" y="911518"/>
                    <a:pt x="264111" y="917878"/>
                    <a:pt x="262147" y="923115"/>
                  </a:cubicBezTo>
                  <a:cubicBezTo>
                    <a:pt x="259996" y="928726"/>
                    <a:pt x="251672" y="923957"/>
                    <a:pt x="246996" y="922180"/>
                  </a:cubicBezTo>
                  <a:cubicBezTo>
                    <a:pt x="249053" y="917317"/>
                    <a:pt x="250643" y="914979"/>
                    <a:pt x="254384" y="911331"/>
                  </a:cubicBezTo>
                  <a:cubicBezTo>
                    <a:pt x="243535" y="902353"/>
                    <a:pt x="237550" y="887483"/>
                    <a:pt x="224176" y="881871"/>
                  </a:cubicBezTo>
                  <a:cubicBezTo>
                    <a:pt x="225579" y="887670"/>
                    <a:pt x="225018" y="890663"/>
                    <a:pt x="223147" y="896274"/>
                  </a:cubicBezTo>
                  <a:cubicBezTo>
                    <a:pt x="217629" y="894777"/>
                    <a:pt x="217349" y="888231"/>
                    <a:pt x="212953" y="885706"/>
                  </a:cubicBezTo>
                  <a:cubicBezTo>
                    <a:pt x="208277" y="882994"/>
                    <a:pt x="205097" y="879907"/>
                    <a:pt x="200889" y="876727"/>
                  </a:cubicBezTo>
                  <a:cubicBezTo>
                    <a:pt x="195464" y="872612"/>
                    <a:pt x="193594" y="874670"/>
                    <a:pt x="192752" y="867468"/>
                  </a:cubicBezTo>
                  <a:cubicBezTo>
                    <a:pt x="192191" y="862699"/>
                    <a:pt x="186206" y="863447"/>
                    <a:pt x="183306" y="861015"/>
                  </a:cubicBezTo>
                  <a:cubicBezTo>
                    <a:pt x="181997" y="864944"/>
                    <a:pt x="188170" y="869245"/>
                    <a:pt x="186954" y="872332"/>
                  </a:cubicBezTo>
                  <a:cubicBezTo>
                    <a:pt x="185831" y="875231"/>
                    <a:pt x="179191" y="875325"/>
                    <a:pt x="176947" y="875231"/>
                  </a:cubicBezTo>
                  <a:cubicBezTo>
                    <a:pt x="177975" y="885706"/>
                    <a:pt x="185551" y="894871"/>
                    <a:pt x="187702" y="905720"/>
                  </a:cubicBezTo>
                  <a:cubicBezTo>
                    <a:pt x="188263" y="908338"/>
                    <a:pt x="193500" y="908152"/>
                    <a:pt x="194436" y="910302"/>
                  </a:cubicBezTo>
                  <a:cubicBezTo>
                    <a:pt x="195184" y="911892"/>
                    <a:pt x="193687" y="916849"/>
                    <a:pt x="193500" y="918533"/>
                  </a:cubicBezTo>
                  <a:cubicBezTo>
                    <a:pt x="193033" y="922741"/>
                    <a:pt x="191443" y="928914"/>
                    <a:pt x="197148" y="929942"/>
                  </a:cubicBezTo>
                  <a:cubicBezTo>
                    <a:pt x="197428" y="926388"/>
                    <a:pt x="196680" y="922367"/>
                    <a:pt x="199953" y="920122"/>
                  </a:cubicBezTo>
                  <a:cubicBezTo>
                    <a:pt x="202946" y="927510"/>
                    <a:pt x="206313" y="934151"/>
                    <a:pt x="210241" y="941165"/>
                  </a:cubicBezTo>
                  <a:cubicBezTo>
                    <a:pt x="212953" y="946028"/>
                    <a:pt x="210896" y="954913"/>
                    <a:pt x="210428" y="960244"/>
                  </a:cubicBezTo>
                  <a:cubicBezTo>
                    <a:pt x="209867" y="966323"/>
                    <a:pt x="213982" y="972496"/>
                    <a:pt x="219219" y="975675"/>
                  </a:cubicBezTo>
                  <a:cubicBezTo>
                    <a:pt x="226234" y="979884"/>
                    <a:pt x="229787" y="979510"/>
                    <a:pt x="223615" y="987553"/>
                  </a:cubicBezTo>
                  <a:cubicBezTo>
                    <a:pt x="218471" y="982970"/>
                    <a:pt x="213701" y="981567"/>
                    <a:pt x="206874" y="980725"/>
                  </a:cubicBezTo>
                  <a:cubicBezTo>
                    <a:pt x="204817" y="980539"/>
                    <a:pt x="198738" y="978668"/>
                    <a:pt x="197522" y="980539"/>
                  </a:cubicBezTo>
                  <a:cubicBezTo>
                    <a:pt x="195651" y="983438"/>
                    <a:pt x="194248" y="985402"/>
                    <a:pt x="191723" y="987740"/>
                  </a:cubicBezTo>
                  <a:cubicBezTo>
                    <a:pt x="185551" y="993351"/>
                    <a:pt x="182932" y="994193"/>
                    <a:pt x="180501" y="1002517"/>
                  </a:cubicBezTo>
                  <a:cubicBezTo>
                    <a:pt x="177975" y="1010934"/>
                    <a:pt x="173486" y="1009251"/>
                    <a:pt x="164976" y="1010559"/>
                  </a:cubicBezTo>
                  <a:cubicBezTo>
                    <a:pt x="160206" y="1011308"/>
                    <a:pt x="152818" y="1004013"/>
                    <a:pt x="148890" y="1001488"/>
                  </a:cubicBezTo>
                  <a:cubicBezTo>
                    <a:pt x="148141" y="1001020"/>
                    <a:pt x="149731" y="996438"/>
                    <a:pt x="151041" y="996718"/>
                  </a:cubicBezTo>
                  <a:cubicBezTo>
                    <a:pt x="154969" y="997466"/>
                    <a:pt x="154969" y="998121"/>
                    <a:pt x="156465" y="994567"/>
                  </a:cubicBezTo>
                  <a:cubicBezTo>
                    <a:pt x="159271" y="987927"/>
                    <a:pt x="163292" y="983532"/>
                    <a:pt x="159925" y="977078"/>
                  </a:cubicBezTo>
                  <a:cubicBezTo>
                    <a:pt x="158055" y="973524"/>
                    <a:pt x="156278" y="969877"/>
                    <a:pt x="154407" y="966323"/>
                  </a:cubicBezTo>
                  <a:cubicBezTo>
                    <a:pt x="153005" y="963705"/>
                    <a:pt x="149264" y="965013"/>
                    <a:pt x="147580" y="963050"/>
                  </a:cubicBezTo>
                  <a:cubicBezTo>
                    <a:pt x="145055" y="960057"/>
                    <a:pt x="146458" y="957625"/>
                    <a:pt x="148890" y="956129"/>
                  </a:cubicBezTo>
                  <a:cubicBezTo>
                    <a:pt x="151041" y="954820"/>
                    <a:pt x="149918" y="949302"/>
                    <a:pt x="149918" y="946963"/>
                  </a:cubicBezTo>
                  <a:cubicBezTo>
                    <a:pt x="150012" y="940043"/>
                    <a:pt x="147580" y="935928"/>
                    <a:pt x="142904" y="930503"/>
                  </a:cubicBezTo>
                  <a:cubicBezTo>
                    <a:pt x="137293" y="924144"/>
                    <a:pt x="134861" y="923115"/>
                    <a:pt x="126912" y="923676"/>
                  </a:cubicBezTo>
                  <a:cubicBezTo>
                    <a:pt x="118681" y="924331"/>
                    <a:pt x="118962" y="919187"/>
                    <a:pt x="115315" y="911892"/>
                  </a:cubicBezTo>
                  <a:cubicBezTo>
                    <a:pt x="112602" y="906375"/>
                    <a:pt x="106243" y="903101"/>
                    <a:pt x="101567" y="899360"/>
                  </a:cubicBezTo>
                  <a:cubicBezTo>
                    <a:pt x="96236" y="895152"/>
                    <a:pt x="93804" y="890943"/>
                    <a:pt x="90157" y="885051"/>
                  </a:cubicBezTo>
                  <a:cubicBezTo>
                    <a:pt x="87538" y="880842"/>
                    <a:pt x="78653" y="877288"/>
                    <a:pt x="74632" y="874670"/>
                  </a:cubicBezTo>
                  <a:cubicBezTo>
                    <a:pt x="70891" y="872238"/>
                    <a:pt x="63596" y="864102"/>
                    <a:pt x="60042" y="870181"/>
                  </a:cubicBezTo>
                  <a:cubicBezTo>
                    <a:pt x="65186" y="871958"/>
                    <a:pt x="66028" y="877849"/>
                    <a:pt x="68833" y="881964"/>
                  </a:cubicBezTo>
                  <a:cubicBezTo>
                    <a:pt x="72481" y="887109"/>
                    <a:pt x="76035" y="892346"/>
                    <a:pt x="79682" y="897583"/>
                  </a:cubicBezTo>
                  <a:cubicBezTo>
                    <a:pt x="76689" y="896835"/>
                    <a:pt x="73697" y="896087"/>
                    <a:pt x="70704" y="895339"/>
                  </a:cubicBezTo>
                  <a:cubicBezTo>
                    <a:pt x="71826" y="900856"/>
                    <a:pt x="71733" y="912734"/>
                    <a:pt x="76128" y="916382"/>
                  </a:cubicBezTo>
                  <a:cubicBezTo>
                    <a:pt x="84358" y="923115"/>
                    <a:pt x="84078" y="925172"/>
                    <a:pt x="85668" y="935741"/>
                  </a:cubicBezTo>
                  <a:cubicBezTo>
                    <a:pt x="88006" y="951172"/>
                    <a:pt x="92027" y="965294"/>
                    <a:pt x="104653" y="976330"/>
                  </a:cubicBezTo>
                  <a:cubicBezTo>
                    <a:pt x="112322" y="982970"/>
                    <a:pt x="140005" y="998776"/>
                    <a:pt x="130933" y="1011589"/>
                  </a:cubicBezTo>
                  <a:cubicBezTo>
                    <a:pt x="125883" y="1018696"/>
                    <a:pt x="117933" y="1023185"/>
                    <a:pt x="110919" y="1028329"/>
                  </a:cubicBezTo>
                  <a:cubicBezTo>
                    <a:pt x="106617" y="1031602"/>
                    <a:pt x="112135" y="1042358"/>
                    <a:pt x="113351" y="1047127"/>
                  </a:cubicBezTo>
                  <a:cubicBezTo>
                    <a:pt x="108207" y="1046192"/>
                    <a:pt x="101473" y="1046192"/>
                    <a:pt x="96703" y="1044135"/>
                  </a:cubicBezTo>
                  <a:cubicBezTo>
                    <a:pt x="92308" y="1042264"/>
                    <a:pt x="88473" y="1037588"/>
                    <a:pt x="84545" y="1034876"/>
                  </a:cubicBezTo>
                  <a:cubicBezTo>
                    <a:pt x="79121" y="1031135"/>
                    <a:pt x="73697" y="1027394"/>
                    <a:pt x="68179" y="1023559"/>
                  </a:cubicBezTo>
                  <a:cubicBezTo>
                    <a:pt x="65841" y="1021970"/>
                    <a:pt x="63222" y="1025430"/>
                    <a:pt x="61071" y="1024495"/>
                  </a:cubicBezTo>
                  <a:cubicBezTo>
                    <a:pt x="59668" y="1023840"/>
                    <a:pt x="57704" y="1018790"/>
                    <a:pt x="56956" y="1017481"/>
                  </a:cubicBezTo>
                  <a:cubicBezTo>
                    <a:pt x="54150" y="1012711"/>
                    <a:pt x="49661" y="1014488"/>
                    <a:pt x="45827" y="1010466"/>
                  </a:cubicBezTo>
                  <a:cubicBezTo>
                    <a:pt x="41805" y="1006444"/>
                    <a:pt x="36942" y="998869"/>
                    <a:pt x="31985" y="996251"/>
                  </a:cubicBezTo>
                  <a:cubicBezTo>
                    <a:pt x="21791" y="990920"/>
                    <a:pt x="11410" y="1006632"/>
                    <a:pt x="6453" y="1013178"/>
                  </a:cubicBezTo>
                  <a:cubicBezTo>
                    <a:pt x="4957" y="1011682"/>
                    <a:pt x="3554" y="1010092"/>
                    <a:pt x="2151" y="1008596"/>
                  </a:cubicBezTo>
                  <a:cubicBezTo>
                    <a:pt x="1403" y="1018228"/>
                    <a:pt x="748" y="1027862"/>
                    <a:pt x="0" y="1037588"/>
                  </a:cubicBezTo>
                  <a:cubicBezTo>
                    <a:pt x="0" y="1038804"/>
                    <a:pt x="16647" y="1043106"/>
                    <a:pt x="18798" y="1047221"/>
                  </a:cubicBezTo>
                  <a:cubicBezTo>
                    <a:pt x="23287" y="1055732"/>
                    <a:pt x="25345" y="1062185"/>
                    <a:pt x="19827" y="1071537"/>
                  </a:cubicBezTo>
                  <a:cubicBezTo>
                    <a:pt x="17676" y="1075185"/>
                    <a:pt x="12813" y="1078458"/>
                    <a:pt x="9820" y="1081451"/>
                  </a:cubicBezTo>
                  <a:cubicBezTo>
                    <a:pt x="6921" y="1084350"/>
                    <a:pt x="6734" y="1087155"/>
                    <a:pt x="5705" y="1091084"/>
                  </a:cubicBezTo>
                  <a:cubicBezTo>
                    <a:pt x="5424" y="1092206"/>
                    <a:pt x="13374" y="1096508"/>
                    <a:pt x="14870" y="1096601"/>
                  </a:cubicBezTo>
                  <a:cubicBezTo>
                    <a:pt x="19266" y="1096789"/>
                    <a:pt x="21323" y="1091831"/>
                    <a:pt x="26187" y="1093235"/>
                  </a:cubicBezTo>
                  <a:cubicBezTo>
                    <a:pt x="36194" y="1096040"/>
                    <a:pt x="28244" y="1105205"/>
                    <a:pt x="33107" y="1112500"/>
                  </a:cubicBezTo>
                  <a:cubicBezTo>
                    <a:pt x="38999" y="1121292"/>
                    <a:pt x="44985" y="1129989"/>
                    <a:pt x="50877" y="1138781"/>
                  </a:cubicBezTo>
                  <a:cubicBezTo>
                    <a:pt x="54524" y="1144205"/>
                    <a:pt x="53589" y="1154399"/>
                    <a:pt x="54431" y="1160852"/>
                  </a:cubicBezTo>
                  <a:cubicBezTo>
                    <a:pt x="58359" y="1153370"/>
                    <a:pt x="60884" y="1148414"/>
                    <a:pt x="62006" y="1140090"/>
                  </a:cubicBezTo>
                  <a:cubicBezTo>
                    <a:pt x="63503" y="1128961"/>
                    <a:pt x="64438" y="1128493"/>
                    <a:pt x="73697" y="1121853"/>
                  </a:cubicBezTo>
                  <a:cubicBezTo>
                    <a:pt x="72855" y="1131018"/>
                    <a:pt x="71920" y="1140090"/>
                    <a:pt x="70984" y="1149255"/>
                  </a:cubicBezTo>
                  <a:cubicBezTo>
                    <a:pt x="70330" y="1156269"/>
                    <a:pt x="66776" y="1161507"/>
                    <a:pt x="63503" y="1167773"/>
                  </a:cubicBezTo>
                  <a:cubicBezTo>
                    <a:pt x="74725" y="1165341"/>
                    <a:pt x="85481" y="1164967"/>
                    <a:pt x="96984" y="1164593"/>
                  </a:cubicBezTo>
                  <a:cubicBezTo>
                    <a:pt x="102034" y="1164406"/>
                    <a:pt x="101006" y="1170672"/>
                    <a:pt x="100164" y="1174226"/>
                  </a:cubicBezTo>
                  <a:cubicBezTo>
                    <a:pt x="98948" y="1180024"/>
                    <a:pt x="95581" y="1182549"/>
                    <a:pt x="91560" y="1186852"/>
                  </a:cubicBezTo>
                  <a:cubicBezTo>
                    <a:pt x="98200" y="1187880"/>
                    <a:pt x="104840" y="1188909"/>
                    <a:pt x="111574" y="1190031"/>
                  </a:cubicBezTo>
                  <a:cubicBezTo>
                    <a:pt x="111761" y="1187226"/>
                    <a:pt x="112041" y="1184420"/>
                    <a:pt x="112322" y="1181708"/>
                  </a:cubicBezTo>
                  <a:cubicBezTo>
                    <a:pt x="126257" y="1187132"/>
                    <a:pt x="136451" y="1197326"/>
                    <a:pt x="148048" y="1206772"/>
                  </a:cubicBezTo>
                  <a:cubicBezTo>
                    <a:pt x="150573" y="1208830"/>
                    <a:pt x="151976" y="1205276"/>
                    <a:pt x="154033" y="1203218"/>
                  </a:cubicBezTo>
                  <a:cubicBezTo>
                    <a:pt x="157026" y="1200132"/>
                    <a:pt x="157120" y="1200132"/>
                    <a:pt x="161422" y="1200319"/>
                  </a:cubicBezTo>
                  <a:cubicBezTo>
                    <a:pt x="166472" y="1200599"/>
                    <a:pt x="169091" y="1210233"/>
                    <a:pt x="171335" y="1214348"/>
                  </a:cubicBezTo>
                  <a:cubicBezTo>
                    <a:pt x="173206" y="1210700"/>
                    <a:pt x="174047" y="1205650"/>
                    <a:pt x="178443" y="1205650"/>
                  </a:cubicBezTo>
                  <a:cubicBezTo>
                    <a:pt x="184335" y="1205650"/>
                    <a:pt x="183680" y="1206866"/>
                    <a:pt x="186018" y="1212290"/>
                  </a:cubicBezTo>
                  <a:cubicBezTo>
                    <a:pt x="189946" y="1221268"/>
                    <a:pt x="193220" y="1223326"/>
                    <a:pt x="202105" y="1227348"/>
                  </a:cubicBezTo>
                  <a:cubicBezTo>
                    <a:pt x="212018" y="1231930"/>
                    <a:pt x="221932" y="1236419"/>
                    <a:pt x="231845" y="1241002"/>
                  </a:cubicBezTo>
                  <a:cubicBezTo>
                    <a:pt x="234090" y="1242030"/>
                    <a:pt x="236802" y="1234642"/>
                    <a:pt x="238672" y="1233520"/>
                  </a:cubicBezTo>
                  <a:cubicBezTo>
                    <a:pt x="241571" y="1231930"/>
                    <a:pt x="248118" y="1232491"/>
                    <a:pt x="251485" y="1232117"/>
                  </a:cubicBezTo>
                  <a:cubicBezTo>
                    <a:pt x="254291" y="1231837"/>
                    <a:pt x="262053" y="1232772"/>
                    <a:pt x="261773" y="1229311"/>
                  </a:cubicBezTo>
                  <a:cubicBezTo>
                    <a:pt x="261679" y="1227160"/>
                    <a:pt x="262334" y="1218930"/>
                    <a:pt x="260744" y="1217621"/>
                  </a:cubicBezTo>
                  <a:cubicBezTo>
                    <a:pt x="254384" y="1212477"/>
                    <a:pt x="244003" y="1207053"/>
                    <a:pt x="240823" y="1199291"/>
                  </a:cubicBezTo>
                  <a:cubicBezTo>
                    <a:pt x="236241" y="1187880"/>
                    <a:pt x="232874" y="1183298"/>
                    <a:pt x="224083" y="1174694"/>
                  </a:cubicBezTo>
                  <a:cubicBezTo>
                    <a:pt x="218097" y="1168895"/>
                    <a:pt x="217068" y="1160572"/>
                    <a:pt x="219967" y="1153370"/>
                  </a:cubicBezTo>
                  <a:cubicBezTo>
                    <a:pt x="224363" y="1158234"/>
                    <a:pt x="228852" y="1163096"/>
                    <a:pt x="233248" y="1167960"/>
                  </a:cubicBezTo>
                  <a:cubicBezTo>
                    <a:pt x="239046" y="1174319"/>
                    <a:pt x="244003" y="1164406"/>
                    <a:pt x="245032" y="1175816"/>
                  </a:cubicBezTo>
                  <a:cubicBezTo>
                    <a:pt x="245686" y="1183298"/>
                    <a:pt x="247463" y="1187880"/>
                    <a:pt x="250456" y="1194801"/>
                  </a:cubicBezTo>
                  <a:cubicBezTo>
                    <a:pt x="251766" y="1197794"/>
                    <a:pt x="252701" y="1198542"/>
                    <a:pt x="255319" y="1200599"/>
                  </a:cubicBezTo>
                  <a:cubicBezTo>
                    <a:pt x="258593" y="1203125"/>
                    <a:pt x="256816" y="1200599"/>
                    <a:pt x="260089" y="1200226"/>
                  </a:cubicBezTo>
                  <a:cubicBezTo>
                    <a:pt x="266449" y="1199571"/>
                    <a:pt x="271873" y="1197420"/>
                    <a:pt x="277578" y="1194801"/>
                  </a:cubicBezTo>
                  <a:cubicBezTo>
                    <a:pt x="283751" y="1191995"/>
                    <a:pt x="286743" y="1202096"/>
                    <a:pt x="287679" y="1205650"/>
                  </a:cubicBezTo>
                  <a:cubicBezTo>
                    <a:pt x="289923" y="1213787"/>
                    <a:pt x="290858" y="1213787"/>
                    <a:pt x="298340" y="1217808"/>
                  </a:cubicBezTo>
                  <a:cubicBezTo>
                    <a:pt x="304045" y="1220895"/>
                    <a:pt x="309750" y="1223980"/>
                    <a:pt x="315455" y="1227160"/>
                  </a:cubicBezTo>
                  <a:cubicBezTo>
                    <a:pt x="314146" y="1229499"/>
                    <a:pt x="309283" y="1235297"/>
                    <a:pt x="309470" y="1237915"/>
                  </a:cubicBezTo>
                  <a:cubicBezTo>
                    <a:pt x="309657" y="1240067"/>
                    <a:pt x="315362" y="1245023"/>
                    <a:pt x="316764" y="1246707"/>
                  </a:cubicBezTo>
                  <a:cubicBezTo>
                    <a:pt x="322376" y="1253441"/>
                    <a:pt x="327239" y="1257743"/>
                    <a:pt x="319757" y="1264383"/>
                  </a:cubicBezTo>
                  <a:cubicBezTo>
                    <a:pt x="330419" y="1270087"/>
                    <a:pt x="333225" y="1273080"/>
                    <a:pt x="339771" y="1283368"/>
                  </a:cubicBezTo>
                  <a:cubicBezTo>
                    <a:pt x="341361" y="1285800"/>
                    <a:pt x="346692" y="1291505"/>
                    <a:pt x="346411" y="1294498"/>
                  </a:cubicBezTo>
                  <a:cubicBezTo>
                    <a:pt x="346037" y="1298893"/>
                    <a:pt x="345102" y="1301605"/>
                    <a:pt x="347627" y="1305252"/>
                  </a:cubicBezTo>
                  <a:cubicBezTo>
                    <a:pt x="349498" y="1307965"/>
                    <a:pt x="356044" y="1313763"/>
                    <a:pt x="352865" y="1316195"/>
                  </a:cubicBezTo>
                  <a:cubicBezTo>
                    <a:pt x="348750" y="1319281"/>
                    <a:pt x="346692" y="1320217"/>
                    <a:pt x="345102" y="1324986"/>
                  </a:cubicBezTo>
                  <a:cubicBezTo>
                    <a:pt x="341735" y="1334993"/>
                    <a:pt x="337714" y="1338828"/>
                    <a:pt x="344073" y="1346964"/>
                  </a:cubicBezTo>
                  <a:cubicBezTo>
                    <a:pt x="350620" y="1355288"/>
                    <a:pt x="357167" y="1363705"/>
                    <a:pt x="363713" y="1372028"/>
                  </a:cubicBezTo>
                  <a:cubicBezTo>
                    <a:pt x="364555" y="1373057"/>
                    <a:pt x="365397" y="1374179"/>
                    <a:pt x="366238" y="1375208"/>
                  </a:cubicBezTo>
                  <a:cubicBezTo>
                    <a:pt x="366612" y="1375676"/>
                    <a:pt x="363339" y="1379230"/>
                    <a:pt x="365023" y="1382503"/>
                  </a:cubicBezTo>
                  <a:cubicBezTo>
                    <a:pt x="367828" y="1387740"/>
                    <a:pt x="370541" y="1392978"/>
                    <a:pt x="373253" y="1398215"/>
                  </a:cubicBezTo>
                  <a:cubicBezTo>
                    <a:pt x="375497" y="1402424"/>
                    <a:pt x="375871" y="1403359"/>
                    <a:pt x="375404" y="1407942"/>
                  </a:cubicBezTo>
                  <a:cubicBezTo>
                    <a:pt x="375310" y="1409251"/>
                    <a:pt x="373627" y="1421409"/>
                    <a:pt x="374281" y="1421502"/>
                  </a:cubicBezTo>
                  <a:cubicBezTo>
                    <a:pt x="383634" y="1423373"/>
                    <a:pt x="392893" y="1425337"/>
                    <a:pt x="402245" y="1427208"/>
                  </a:cubicBezTo>
                  <a:cubicBezTo>
                    <a:pt x="400562" y="1422251"/>
                    <a:pt x="391957" y="1406632"/>
                    <a:pt x="393641" y="1402050"/>
                  </a:cubicBezTo>
                  <a:cubicBezTo>
                    <a:pt x="395698" y="1396344"/>
                    <a:pt x="403087" y="1398496"/>
                    <a:pt x="406734" y="1399524"/>
                  </a:cubicBezTo>
                  <a:cubicBezTo>
                    <a:pt x="410849" y="1400647"/>
                    <a:pt x="408137" y="1404949"/>
                    <a:pt x="407389" y="1408689"/>
                  </a:cubicBezTo>
                  <a:cubicBezTo>
                    <a:pt x="415432" y="1408689"/>
                    <a:pt x="427870" y="1405884"/>
                    <a:pt x="433575" y="1411963"/>
                  </a:cubicBezTo>
                  <a:cubicBezTo>
                    <a:pt x="440683" y="1419445"/>
                    <a:pt x="438719" y="1426085"/>
                    <a:pt x="432734" y="1433754"/>
                  </a:cubicBezTo>
                  <a:cubicBezTo>
                    <a:pt x="439935" y="1439178"/>
                    <a:pt x="449100" y="1451243"/>
                    <a:pt x="458172" y="1447128"/>
                  </a:cubicBezTo>
                  <a:cubicBezTo>
                    <a:pt x="457798" y="1447221"/>
                    <a:pt x="457517" y="1447315"/>
                    <a:pt x="457143" y="1447502"/>
                  </a:cubicBezTo>
                  <a:cubicBezTo>
                    <a:pt x="462287" y="1446754"/>
                    <a:pt x="465280" y="1447502"/>
                    <a:pt x="465373" y="1441797"/>
                  </a:cubicBezTo>
                  <a:cubicBezTo>
                    <a:pt x="465560" y="1436185"/>
                    <a:pt x="468086" y="1434035"/>
                    <a:pt x="472855" y="1436560"/>
                  </a:cubicBezTo>
                  <a:cubicBezTo>
                    <a:pt x="480618" y="1440675"/>
                    <a:pt x="482208" y="1449840"/>
                    <a:pt x="488006" y="1455919"/>
                  </a:cubicBezTo>
                  <a:cubicBezTo>
                    <a:pt x="491373" y="1450401"/>
                    <a:pt x="493618" y="1444416"/>
                    <a:pt x="500912" y="1444416"/>
                  </a:cubicBezTo>
                  <a:cubicBezTo>
                    <a:pt x="510078" y="1444509"/>
                    <a:pt x="509704" y="1444135"/>
                    <a:pt x="509797" y="1453768"/>
                  </a:cubicBezTo>
                  <a:cubicBezTo>
                    <a:pt x="509797" y="1461343"/>
                    <a:pt x="509423" y="1467423"/>
                    <a:pt x="507366" y="1474717"/>
                  </a:cubicBezTo>
                  <a:cubicBezTo>
                    <a:pt x="505776" y="1480516"/>
                    <a:pt x="509236" y="1486595"/>
                    <a:pt x="514660" y="1488465"/>
                  </a:cubicBezTo>
                  <a:cubicBezTo>
                    <a:pt x="519524" y="1490149"/>
                    <a:pt x="523732" y="1498846"/>
                    <a:pt x="529344" y="1496602"/>
                  </a:cubicBezTo>
                  <a:cubicBezTo>
                    <a:pt x="534674" y="1494451"/>
                    <a:pt x="540099" y="1494731"/>
                    <a:pt x="545804" y="1494919"/>
                  </a:cubicBezTo>
                  <a:cubicBezTo>
                    <a:pt x="557962" y="1495199"/>
                    <a:pt x="570213" y="1495199"/>
                    <a:pt x="582371" y="1494825"/>
                  </a:cubicBezTo>
                  <a:cubicBezTo>
                    <a:pt x="585458" y="1494731"/>
                    <a:pt x="590040" y="1496134"/>
                    <a:pt x="592846" y="1495386"/>
                  </a:cubicBezTo>
                  <a:cubicBezTo>
                    <a:pt x="596681" y="1494451"/>
                    <a:pt x="596307" y="1491645"/>
                    <a:pt x="599019" y="1490242"/>
                  </a:cubicBezTo>
                  <a:cubicBezTo>
                    <a:pt x="605191" y="1487250"/>
                    <a:pt x="611083" y="1488185"/>
                    <a:pt x="616321" y="1491832"/>
                  </a:cubicBezTo>
                  <a:cubicBezTo>
                    <a:pt x="628666" y="1500249"/>
                    <a:pt x="619687" y="1511659"/>
                    <a:pt x="620155" y="1522882"/>
                  </a:cubicBezTo>
                  <a:cubicBezTo>
                    <a:pt x="620623" y="1534011"/>
                    <a:pt x="635119" y="1542148"/>
                    <a:pt x="635961" y="1554119"/>
                  </a:cubicBezTo>
                  <a:cubicBezTo>
                    <a:pt x="636522" y="1562068"/>
                    <a:pt x="617256" y="1576191"/>
                    <a:pt x="610335" y="1579183"/>
                  </a:cubicBezTo>
                  <a:cubicBezTo>
                    <a:pt x="606501" y="1580867"/>
                    <a:pt x="596213" y="1581895"/>
                    <a:pt x="593688" y="1585075"/>
                  </a:cubicBezTo>
                  <a:cubicBezTo>
                    <a:pt x="589666" y="1590032"/>
                    <a:pt x="586112" y="1595737"/>
                    <a:pt x="581717" y="1600319"/>
                  </a:cubicBezTo>
                  <a:cubicBezTo>
                    <a:pt x="576854" y="1605463"/>
                    <a:pt x="574609" y="1612197"/>
                    <a:pt x="571803" y="1618650"/>
                  </a:cubicBezTo>
                  <a:cubicBezTo>
                    <a:pt x="569746" y="1623326"/>
                    <a:pt x="565163" y="1627815"/>
                    <a:pt x="563947" y="1632679"/>
                  </a:cubicBezTo>
                  <a:cubicBezTo>
                    <a:pt x="562638" y="1637729"/>
                    <a:pt x="566472" y="1646052"/>
                    <a:pt x="562357" y="1650261"/>
                  </a:cubicBezTo>
                  <a:cubicBezTo>
                    <a:pt x="557588" y="1655218"/>
                    <a:pt x="556278" y="1658117"/>
                    <a:pt x="554034" y="1664383"/>
                  </a:cubicBezTo>
                  <a:cubicBezTo>
                    <a:pt x="550012" y="1675793"/>
                    <a:pt x="540941" y="1683462"/>
                    <a:pt x="538509" y="1695901"/>
                  </a:cubicBezTo>
                  <a:cubicBezTo>
                    <a:pt x="537200" y="1702728"/>
                    <a:pt x="540847" y="1711706"/>
                    <a:pt x="543559" y="1717972"/>
                  </a:cubicBezTo>
                  <a:cubicBezTo>
                    <a:pt x="546365" y="1724332"/>
                    <a:pt x="544681" y="1735555"/>
                    <a:pt x="542343" y="1742382"/>
                  </a:cubicBezTo>
                  <a:cubicBezTo>
                    <a:pt x="541315" y="1745374"/>
                    <a:pt x="537854" y="1751360"/>
                    <a:pt x="539070" y="1754166"/>
                  </a:cubicBezTo>
                  <a:cubicBezTo>
                    <a:pt x="540379" y="1757252"/>
                    <a:pt x="543185" y="1763424"/>
                    <a:pt x="541315" y="1766604"/>
                  </a:cubicBezTo>
                  <a:cubicBezTo>
                    <a:pt x="536264" y="1774928"/>
                    <a:pt x="528595" y="1778856"/>
                    <a:pt x="519150" y="1779043"/>
                  </a:cubicBezTo>
                  <a:cubicBezTo>
                    <a:pt x="511013" y="1779324"/>
                    <a:pt x="501006" y="1777360"/>
                    <a:pt x="493524" y="1774273"/>
                  </a:cubicBezTo>
                  <a:cubicBezTo>
                    <a:pt x="484265" y="1770532"/>
                    <a:pt x="481460" y="1764079"/>
                    <a:pt x="480150" y="1754820"/>
                  </a:cubicBezTo>
                  <a:cubicBezTo>
                    <a:pt x="478747" y="1745001"/>
                    <a:pt x="481179" y="1736958"/>
                    <a:pt x="474258" y="1729475"/>
                  </a:cubicBezTo>
                  <a:cubicBezTo>
                    <a:pt x="471453" y="1726483"/>
                    <a:pt x="472107" y="1723209"/>
                    <a:pt x="467899" y="1720871"/>
                  </a:cubicBezTo>
                  <a:cubicBezTo>
                    <a:pt x="464719" y="1719094"/>
                    <a:pt x="460417" y="1717785"/>
                    <a:pt x="457517" y="1715728"/>
                  </a:cubicBezTo>
                  <a:cubicBezTo>
                    <a:pt x="452374" y="1712174"/>
                    <a:pt x="447604" y="1706469"/>
                    <a:pt x="443395" y="1701793"/>
                  </a:cubicBezTo>
                  <a:cubicBezTo>
                    <a:pt x="439280" y="1697117"/>
                    <a:pt x="431892" y="1703850"/>
                    <a:pt x="432173" y="1709181"/>
                  </a:cubicBezTo>
                  <a:cubicBezTo>
                    <a:pt x="432640" y="1717037"/>
                    <a:pt x="440029" y="1717131"/>
                    <a:pt x="431424" y="1723490"/>
                  </a:cubicBezTo>
                  <a:cubicBezTo>
                    <a:pt x="426468" y="1727137"/>
                    <a:pt x="421324" y="1721900"/>
                    <a:pt x="416086" y="1724519"/>
                  </a:cubicBezTo>
                  <a:cubicBezTo>
                    <a:pt x="413187" y="1726015"/>
                    <a:pt x="409353" y="1728728"/>
                    <a:pt x="408137" y="1731907"/>
                  </a:cubicBezTo>
                  <a:cubicBezTo>
                    <a:pt x="406921" y="1734900"/>
                    <a:pt x="408979" y="1737332"/>
                    <a:pt x="408418" y="1739296"/>
                  </a:cubicBezTo>
                  <a:cubicBezTo>
                    <a:pt x="407576" y="1741914"/>
                    <a:pt x="405612" y="1743691"/>
                    <a:pt x="403180" y="1744533"/>
                  </a:cubicBezTo>
                  <a:cubicBezTo>
                    <a:pt x="401310" y="1745188"/>
                    <a:pt x="395605" y="1744439"/>
                    <a:pt x="395044" y="1744720"/>
                  </a:cubicBezTo>
                  <a:cubicBezTo>
                    <a:pt x="392519" y="1746029"/>
                    <a:pt x="391396" y="1750518"/>
                    <a:pt x="390274" y="1752950"/>
                  </a:cubicBezTo>
                  <a:cubicBezTo>
                    <a:pt x="389339" y="1754820"/>
                    <a:pt x="387281" y="1756036"/>
                    <a:pt x="385972" y="1757626"/>
                  </a:cubicBezTo>
                  <a:cubicBezTo>
                    <a:pt x="385691" y="1758000"/>
                    <a:pt x="385317" y="1758374"/>
                    <a:pt x="385130" y="1758842"/>
                  </a:cubicBezTo>
                  <a:cubicBezTo>
                    <a:pt x="383073" y="1763799"/>
                    <a:pt x="389713" y="1770065"/>
                    <a:pt x="384663" y="1773993"/>
                  </a:cubicBezTo>
                  <a:cubicBezTo>
                    <a:pt x="374094" y="1782316"/>
                    <a:pt x="371195" y="1796626"/>
                    <a:pt x="373720" y="1809251"/>
                  </a:cubicBezTo>
                  <a:cubicBezTo>
                    <a:pt x="376152" y="1821596"/>
                    <a:pt x="373346" y="1833287"/>
                    <a:pt x="368764" y="1844603"/>
                  </a:cubicBezTo>
                  <a:cubicBezTo>
                    <a:pt x="367641" y="1847222"/>
                    <a:pt x="362123" y="1844977"/>
                    <a:pt x="360534" y="1843855"/>
                  </a:cubicBezTo>
                  <a:cubicBezTo>
                    <a:pt x="358944" y="1842639"/>
                    <a:pt x="355764" y="1847409"/>
                    <a:pt x="354548" y="1848718"/>
                  </a:cubicBezTo>
                  <a:cubicBezTo>
                    <a:pt x="352677" y="1850682"/>
                    <a:pt x="344260" y="1859099"/>
                    <a:pt x="349217" y="1861344"/>
                  </a:cubicBezTo>
                  <a:cubicBezTo>
                    <a:pt x="354174" y="1863588"/>
                    <a:pt x="354922" y="1862653"/>
                    <a:pt x="354267" y="1867423"/>
                  </a:cubicBezTo>
                  <a:cubicBezTo>
                    <a:pt x="353987" y="1869761"/>
                    <a:pt x="349311" y="1872847"/>
                    <a:pt x="350901" y="1875092"/>
                  </a:cubicBezTo>
                  <a:cubicBezTo>
                    <a:pt x="351555" y="1876121"/>
                    <a:pt x="355109" y="1879300"/>
                    <a:pt x="354829" y="1879955"/>
                  </a:cubicBezTo>
                  <a:cubicBezTo>
                    <a:pt x="353519" y="1883135"/>
                    <a:pt x="352116" y="1886221"/>
                    <a:pt x="350807" y="1889307"/>
                  </a:cubicBezTo>
                  <a:cubicBezTo>
                    <a:pt x="349217" y="1888092"/>
                    <a:pt x="347627" y="1886782"/>
                    <a:pt x="346037" y="1885566"/>
                  </a:cubicBezTo>
                  <a:cubicBezTo>
                    <a:pt x="342203" y="1890710"/>
                    <a:pt x="339210" y="1893890"/>
                    <a:pt x="332289" y="1894264"/>
                  </a:cubicBezTo>
                  <a:cubicBezTo>
                    <a:pt x="328922" y="1894451"/>
                    <a:pt x="327613" y="1891178"/>
                    <a:pt x="325836" y="1894732"/>
                  </a:cubicBezTo>
                  <a:cubicBezTo>
                    <a:pt x="324153" y="1898099"/>
                    <a:pt x="322937" y="1899688"/>
                    <a:pt x="323311" y="1903430"/>
                  </a:cubicBezTo>
                  <a:cubicBezTo>
                    <a:pt x="323872" y="1909508"/>
                    <a:pt x="323685" y="1914278"/>
                    <a:pt x="324995" y="1920451"/>
                  </a:cubicBezTo>
                  <a:cubicBezTo>
                    <a:pt x="326210" y="1925968"/>
                    <a:pt x="327052" y="1933451"/>
                    <a:pt x="322095" y="1937472"/>
                  </a:cubicBezTo>
                  <a:cubicBezTo>
                    <a:pt x="330886" y="1938501"/>
                    <a:pt x="322095" y="1956270"/>
                    <a:pt x="318541" y="1960105"/>
                  </a:cubicBezTo>
                  <a:cubicBezTo>
                    <a:pt x="312275" y="1966838"/>
                    <a:pt x="303204" y="1958889"/>
                    <a:pt x="294880" y="1964126"/>
                  </a:cubicBezTo>
                  <a:cubicBezTo>
                    <a:pt x="288988" y="1967867"/>
                    <a:pt x="280384" y="1972356"/>
                    <a:pt x="277859" y="1978997"/>
                  </a:cubicBezTo>
                  <a:cubicBezTo>
                    <a:pt x="275801" y="1984608"/>
                    <a:pt x="278700" y="1990780"/>
                    <a:pt x="280197" y="1996205"/>
                  </a:cubicBezTo>
                  <a:cubicBezTo>
                    <a:pt x="282067" y="2003125"/>
                    <a:pt x="283657" y="2011823"/>
                    <a:pt x="283470" y="2019118"/>
                  </a:cubicBezTo>
                  <a:cubicBezTo>
                    <a:pt x="283096" y="2029780"/>
                    <a:pt x="275334" y="2026506"/>
                    <a:pt x="268132" y="2030715"/>
                  </a:cubicBezTo>
                  <a:cubicBezTo>
                    <a:pt x="263830" y="2033240"/>
                    <a:pt x="259715" y="2042312"/>
                    <a:pt x="253823" y="2042125"/>
                  </a:cubicBezTo>
                  <a:cubicBezTo>
                    <a:pt x="248960" y="2041938"/>
                    <a:pt x="249334" y="2035204"/>
                    <a:pt x="248025" y="2030809"/>
                  </a:cubicBezTo>
                  <a:cubicBezTo>
                    <a:pt x="247651" y="2031931"/>
                    <a:pt x="246528" y="2032866"/>
                    <a:pt x="246061" y="2033989"/>
                  </a:cubicBezTo>
                  <a:cubicBezTo>
                    <a:pt x="240356" y="2026694"/>
                    <a:pt x="238392" y="2032024"/>
                    <a:pt x="232313" y="2037075"/>
                  </a:cubicBezTo>
                  <a:cubicBezTo>
                    <a:pt x="226514" y="2041844"/>
                    <a:pt x="218939" y="2039600"/>
                    <a:pt x="213421" y="2043809"/>
                  </a:cubicBezTo>
                  <a:cubicBezTo>
                    <a:pt x="217442" y="2048859"/>
                    <a:pt x="225766" y="2046427"/>
                    <a:pt x="222119" y="2056247"/>
                  </a:cubicBezTo>
                  <a:cubicBezTo>
                    <a:pt x="219967" y="2062046"/>
                    <a:pt x="216881" y="2068405"/>
                    <a:pt x="216881" y="2074671"/>
                  </a:cubicBezTo>
                  <a:cubicBezTo>
                    <a:pt x="229507" y="2071772"/>
                    <a:pt x="221744" y="2092815"/>
                    <a:pt x="225111" y="2098520"/>
                  </a:cubicBezTo>
                  <a:cubicBezTo>
                    <a:pt x="227169" y="2102074"/>
                    <a:pt x="226888" y="2105440"/>
                    <a:pt x="225579" y="2109088"/>
                  </a:cubicBezTo>
                  <a:cubicBezTo>
                    <a:pt x="224831" y="2111239"/>
                    <a:pt x="223147" y="2108620"/>
                    <a:pt x="222680" y="2109462"/>
                  </a:cubicBezTo>
                  <a:cubicBezTo>
                    <a:pt x="222025" y="2110678"/>
                    <a:pt x="221932" y="2112081"/>
                    <a:pt x="221370" y="2113390"/>
                  </a:cubicBezTo>
                  <a:cubicBezTo>
                    <a:pt x="220622" y="2115167"/>
                    <a:pt x="221277" y="2118627"/>
                    <a:pt x="220529" y="2120778"/>
                  </a:cubicBezTo>
                  <a:cubicBezTo>
                    <a:pt x="224176" y="2120591"/>
                    <a:pt x="226514" y="2122743"/>
                    <a:pt x="228291" y="2125642"/>
                  </a:cubicBezTo>
                  <a:cubicBezTo>
                    <a:pt x="229226" y="2127138"/>
                    <a:pt x="220622" y="2131440"/>
                    <a:pt x="219500" y="2134246"/>
                  </a:cubicBezTo>
                  <a:cubicBezTo>
                    <a:pt x="223521" y="2135274"/>
                    <a:pt x="231471" y="2131534"/>
                    <a:pt x="235212" y="2129757"/>
                  </a:cubicBezTo>
                  <a:cubicBezTo>
                    <a:pt x="238205" y="2138548"/>
                    <a:pt x="241010" y="2138922"/>
                    <a:pt x="248492" y="2138174"/>
                  </a:cubicBezTo>
                  <a:cubicBezTo>
                    <a:pt x="250830" y="2137893"/>
                    <a:pt x="253449" y="2144533"/>
                    <a:pt x="253542" y="2146497"/>
                  </a:cubicBezTo>
                  <a:cubicBezTo>
                    <a:pt x="253542" y="2147432"/>
                    <a:pt x="251953" y="2151174"/>
                    <a:pt x="251672" y="2150145"/>
                  </a:cubicBezTo>
                  <a:cubicBezTo>
                    <a:pt x="252514" y="2153418"/>
                    <a:pt x="254478" y="2152763"/>
                    <a:pt x="255506" y="2155101"/>
                  </a:cubicBezTo>
                  <a:cubicBezTo>
                    <a:pt x="256629" y="2157439"/>
                    <a:pt x="255600" y="2159684"/>
                    <a:pt x="254758" y="2161929"/>
                  </a:cubicBezTo>
                  <a:cubicBezTo>
                    <a:pt x="253636" y="2164922"/>
                    <a:pt x="255694" y="2163331"/>
                    <a:pt x="255694" y="2164735"/>
                  </a:cubicBezTo>
                  <a:cubicBezTo>
                    <a:pt x="255694" y="2166605"/>
                    <a:pt x="257377" y="2167353"/>
                    <a:pt x="256629" y="2169878"/>
                  </a:cubicBezTo>
                  <a:cubicBezTo>
                    <a:pt x="256161" y="2171562"/>
                    <a:pt x="252981" y="2172216"/>
                    <a:pt x="252514" y="2173432"/>
                  </a:cubicBezTo>
                  <a:cubicBezTo>
                    <a:pt x="250737" y="2178108"/>
                    <a:pt x="251485" y="2173993"/>
                    <a:pt x="252888" y="2178296"/>
                  </a:cubicBezTo>
                  <a:cubicBezTo>
                    <a:pt x="253355" y="2179604"/>
                    <a:pt x="256161" y="2178857"/>
                    <a:pt x="255881" y="2181381"/>
                  </a:cubicBezTo>
                  <a:cubicBezTo>
                    <a:pt x="255319" y="2186526"/>
                    <a:pt x="254104" y="2187928"/>
                    <a:pt x="257564" y="2192604"/>
                  </a:cubicBezTo>
                  <a:cubicBezTo>
                    <a:pt x="258593" y="2194007"/>
                    <a:pt x="258686" y="2195878"/>
                    <a:pt x="259809" y="2197468"/>
                  </a:cubicBezTo>
                  <a:cubicBezTo>
                    <a:pt x="260837" y="2199058"/>
                    <a:pt x="262988" y="2197468"/>
                    <a:pt x="264578" y="2198403"/>
                  </a:cubicBezTo>
                  <a:cubicBezTo>
                    <a:pt x="269722" y="2201115"/>
                    <a:pt x="268132" y="2201957"/>
                    <a:pt x="270938" y="2207194"/>
                  </a:cubicBezTo>
                  <a:cubicBezTo>
                    <a:pt x="272715" y="2210468"/>
                    <a:pt x="275053" y="2215985"/>
                    <a:pt x="275614" y="2219633"/>
                  </a:cubicBezTo>
                  <a:cubicBezTo>
                    <a:pt x="276362" y="2224215"/>
                    <a:pt x="273557" y="2228143"/>
                    <a:pt x="276082" y="2231323"/>
                  </a:cubicBezTo>
                  <a:cubicBezTo>
                    <a:pt x="277110" y="2232726"/>
                    <a:pt x="280571" y="2232819"/>
                    <a:pt x="282067" y="2234129"/>
                  </a:cubicBezTo>
                  <a:cubicBezTo>
                    <a:pt x="283564" y="2235532"/>
                    <a:pt x="283657" y="2237964"/>
                    <a:pt x="284779" y="2239086"/>
                  </a:cubicBezTo>
                  <a:cubicBezTo>
                    <a:pt x="288333" y="2242640"/>
                    <a:pt x="292635" y="2244697"/>
                    <a:pt x="297592" y="2243575"/>
                  </a:cubicBezTo>
                  <a:cubicBezTo>
                    <a:pt x="299276" y="2243201"/>
                    <a:pt x="301053" y="2243294"/>
                    <a:pt x="302736" y="2243294"/>
                  </a:cubicBezTo>
                  <a:cubicBezTo>
                    <a:pt x="305729" y="2243201"/>
                    <a:pt x="304887" y="2239834"/>
                    <a:pt x="306383" y="2239086"/>
                  </a:cubicBezTo>
                  <a:cubicBezTo>
                    <a:pt x="310124" y="2237122"/>
                    <a:pt x="313117" y="2239741"/>
                    <a:pt x="316764" y="2238057"/>
                  </a:cubicBezTo>
                  <a:cubicBezTo>
                    <a:pt x="315549" y="2236093"/>
                    <a:pt x="314894" y="2234971"/>
                    <a:pt x="314052" y="2232913"/>
                  </a:cubicBezTo>
                  <a:cubicBezTo>
                    <a:pt x="317326" y="2232165"/>
                    <a:pt x="326865" y="2236280"/>
                    <a:pt x="326959" y="2233100"/>
                  </a:cubicBezTo>
                  <a:cubicBezTo>
                    <a:pt x="327052" y="2230295"/>
                    <a:pt x="330419" y="2230669"/>
                    <a:pt x="332009" y="2232352"/>
                  </a:cubicBezTo>
                  <a:cubicBezTo>
                    <a:pt x="332383" y="2232819"/>
                    <a:pt x="332289" y="2239741"/>
                    <a:pt x="332196" y="2240769"/>
                  </a:cubicBezTo>
                  <a:cubicBezTo>
                    <a:pt x="331261" y="2249467"/>
                    <a:pt x="328268" y="2258071"/>
                    <a:pt x="325836" y="2266488"/>
                  </a:cubicBezTo>
                  <a:cubicBezTo>
                    <a:pt x="324433" y="2271258"/>
                    <a:pt x="319944" y="2279768"/>
                    <a:pt x="321628" y="2284164"/>
                  </a:cubicBezTo>
                  <a:cubicBezTo>
                    <a:pt x="328829" y="2279207"/>
                    <a:pt x="330419" y="2262560"/>
                    <a:pt x="333412" y="2254611"/>
                  </a:cubicBezTo>
                  <a:cubicBezTo>
                    <a:pt x="337246" y="2244510"/>
                    <a:pt x="341922" y="2235345"/>
                    <a:pt x="350901" y="2229079"/>
                  </a:cubicBezTo>
                  <a:cubicBezTo>
                    <a:pt x="359785" y="2222906"/>
                    <a:pt x="360814" y="2209065"/>
                    <a:pt x="369418" y="2203173"/>
                  </a:cubicBezTo>
                  <a:cubicBezTo>
                    <a:pt x="377555" y="2197655"/>
                    <a:pt x="388965" y="2200928"/>
                    <a:pt x="397288" y="2196813"/>
                  </a:cubicBezTo>
                  <a:cubicBezTo>
                    <a:pt x="403928" y="2193446"/>
                    <a:pt x="408418" y="2180540"/>
                    <a:pt x="412065" y="2173151"/>
                  </a:cubicBezTo>
                  <a:cubicBezTo>
                    <a:pt x="415899" y="2165483"/>
                    <a:pt x="423755" y="2158094"/>
                    <a:pt x="430209" y="2152577"/>
                  </a:cubicBezTo>
                  <a:cubicBezTo>
                    <a:pt x="437971" y="2146030"/>
                    <a:pt x="445546" y="2139296"/>
                    <a:pt x="451251" y="2131159"/>
                  </a:cubicBezTo>
                  <a:cubicBezTo>
                    <a:pt x="454992" y="2125828"/>
                    <a:pt x="460978" y="2116289"/>
                    <a:pt x="467992" y="2114419"/>
                  </a:cubicBezTo>
                  <a:cubicBezTo>
                    <a:pt x="472762" y="2113203"/>
                    <a:pt x="479308" y="2111426"/>
                    <a:pt x="482021" y="2107217"/>
                  </a:cubicBezTo>
                  <a:cubicBezTo>
                    <a:pt x="484265" y="2103757"/>
                    <a:pt x="485668" y="2100578"/>
                    <a:pt x="488567" y="2097024"/>
                  </a:cubicBezTo>
                  <a:cubicBezTo>
                    <a:pt x="495301" y="2088793"/>
                    <a:pt x="498200" y="2082527"/>
                    <a:pt x="509891" y="2082995"/>
                  </a:cubicBezTo>
                  <a:cubicBezTo>
                    <a:pt x="517279" y="2083275"/>
                    <a:pt x="522142" y="2086829"/>
                    <a:pt x="529531" y="2084585"/>
                  </a:cubicBezTo>
                  <a:cubicBezTo>
                    <a:pt x="534113" y="2083275"/>
                    <a:pt x="537574" y="2080470"/>
                    <a:pt x="541782" y="2078505"/>
                  </a:cubicBezTo>
                  <a:cubicBezTo>
                    <a:pt x="546552" y="2076355"/>
                    <a:pt x="544681" y="2074578"/>
                    <a:pt x="546739" y="2069714"/>
                  </a:cubicBezTo>
                  <a:cubicBezTo>
                    <a:pt x="550480" y="2060923"/>
                    <a:pt x="557681" y="2054002"/>
                    <a:pt x="565724" y="2050074"/>
                  </a:cubicBezTo>
                  <a:cubicBezTo>
                    <a:pt x="572271" y="2046894"/>
                    <a:pt x="585364" y="2042405"/>
                    <a:pt x="584616" y="2032773"/>
                  </a:cubicBezTo>
                  <a:cubicBezTo>
                    <a:pt x="583774" y="2022579"/>
                    <a:pt x="585271" y="2012478"/>
                    <a:pt x="580314" y="2003500"/>
                  </a:cubicBezTo>
                  <a:cubicBezTo>
                    <a:pt x="578443" y="2000040"/>
                    <a:pt x="577882" y="1997140"/>
                    <a:pt x="577321" y="1993306"/>
                  </a:cubicBezTo>
                  <a:cubicBezTo>
                    <a:pt x="577041" y="1991341"/>
                    <a:pt x="574516" y="1989658"/>
                    <a:pt x="573487" y="1987788"/>
                  </a:cubicBezTo>
                  <a:cubicBezTo>
                    <a:pt x="570962" y="1983298"/>
                    <a:pt x="567501" y="1980493"/>
                    <a:pt x="565350" y="1975817"/>
                  </a:cubicBezTo>
                  <a:cubicBezTo>
                    <a:pt x="560581" y="1965810"/>
                    <a:pt x="556652" y="1950752"/>
                    <a:pt x="560206" y="1939717"/>
                  </a:cubicBezTo>
                  <a:cubicBezTo>
                    <a:pt x="561703" y="1935227"/>
                    <a:pt x="563667" y="1931393"/>
                    <a:pt x="565818" y="1927559"/>
                  </a:cubicBezTo>
                  <a:cubicBezTo>
                    <a:pt x="569559" y="1921106"/>
                    <a:pt x="573861" y="1915120"/>
                    <a:pt x="577976" y="1908480"/>
                  </a:cubicBezTo>
                  <a:cubicBezTo>
                    <a:pt x="581623" y="1902588"/>
                    <a:pt x="585551" y="1897444"/>
                    <a:pt x="585925" y="1890523"/>
                  </a:cubicBezTo>
                  <a:cubicBezTo>
                    <a:pt x="586206" y="1884257"/>
                    <a:pt x="589105" y="1878272"/>
                    <a:pt x="592098" y="1872941"/>
                  </a:cubicBezTo>
                  <a:cubicBezTo>
                    <a:pt x="595371" y="1867236"/>
                    <a:pt x="599954" y="1862653"/>
                    <a:pt x="605472" y="1859380"/>
                  </a:cubicBezTo>
                  <a:cubicBezTo>
                    <a:pt x="610054" y="1856574"/>
                    <a:pt x="612299" y="1850495"/>
                    <a:pt x="615572" y="1846287"/>
                  </a:cubicBezTo>
                  <a:cubicBezTo>
                    <a:pt x="621745" y="1838337"/>
                    <a:pt x="636428" y="1825899"/>
                    <a:pt x="634464" y="1815050"/>
                  </a:cubicBezTo>
                  <a:cubicBezTo>
                    <a:pt x="633997" y="1812524"/>
                    <a:pt x="629507" y="1810561"/>
                    <a:pt x="631097" y="1807474"/>
                  </a:cubicBezTo>
                  <a:cubicBezTo>
                    <a:pt x="633061" y="1803733"/>
                    <a:pt x="634558" y="1802985"/>
                    <a:pt x="631658" y="1799899"/>
                  </a:cubicBezTo>
                  <a:cubicBezTo>
                    <a:pt x="627450" y="1795504"/>
                    <a:pt x="625112" y="1789424"/>
                    <a:pt x="622493" y="1784000"/>
                  </a:cubicBezTo>
                  <a:cubicBezTo>
                    <a:pt x="617630" y="1773993"/>
                    <a:pt x="626608" y="1756691"/>
                    <a:pt x="631191" y="1747151"/>
                  </a:cubicBezTo>
                  <a:cubicBezTo>
                    <a:pt x="637831" y="1733404"/>
                    <a:pt x="646342" y="1731066"/>
                    <a:pt x="658593" y="1724051"/>
                  </a:cubicBezTo>
                  <a:cubicBezTo>
                    <a:pt x="662802" y="1721620"/>
                    <a:pt x="669348" y="1714325"/>
                    <a:pt x="671125" y="1709836"/>
                  </a:cubicBezTo>
                  <a:cubicBezTo>
                    <a:pt x="673931" y="1702260"/>
                    <a:pt x="665327" y="1702073"/>
                    <a:pt x="666075" y="1695527"/>
                  </a:cubicBezTo>
                  <a:cubicBezTo>
                    <a:pt x="667478" y="1682807"/>
                    <a:pt x="667197" y="1669901"/>
                    <a:pt x="672902" y="1658304"/>
                  </a:cubicBezTo>
                  <a:cubicBezTo>
                    <a:pt x="674960" y="1654095"/>
                    <a:pt x="681787" y="1646801"/>
                    <a:pt x="682068" y="1642218"/>
                  </a:cubicBezTo>
                  <a:cubicBezTo>
                    <a:pt x="682442" y="1636700"/>
                    <a:pt x="680852" y="1629499"/>
                    <a:pt x="681787" y="1624355"/>
                  </a:cubicBezTo>
                  <a:cubicBezTo>
                    <a:pt x="683283" y="1616406"/>
                    <a:pt x="685996" y="1612945"/>
                    <a:pt x="684125" y="1604902"/>
                  </a:cubicBezTo>
                  <a:cubicBezTo>
                    <a:pt x="682722" y="1598636"/>
                    <a:pt x="685622" y="1594802"/>
                    <a:pt x="691046" y="1591809"/>
                  </a:cubicBezTo>
                  <a:cubicBezTo>
                    <a:pt x="694506" y="1589938"/>
                    <a:pt x="704139" y="1584607"/>
                    <a:pt x="704700" y="1580118"/>
                  </a:cubicBezTo>
                  <a:cubicBezTo>
                    <a:pt x="705075" y="1577126"/>
                    <a:pt x="698060" y="1567306"/>
                    <a:pt x="696657" y="1564500"/>
                  </a:cubicBezTo>
                  <a:cubicBezTo>
                    <a:pt x="690485" y="1552249"/>
                    <a:pt x="685715" y="1545141"/>
                    <a:pt x="684312" y="1531019"/>
                  </a:cubicBezTo>
                  <a:cubicBezTo>
                    <a:pt x="683751" y="1524939"/>
                    <a:pt x="682255" y="1516803"/>
                    <a:pt x="684312" y="1510818"/>
                  </a:cubicBezTo>
                  <a:cubicBezTo>
                    <a:pt x="686744" y="1503990"/>
                    <a:pt x="689175" y="1500249"/>
                    <a:pt x="688614" y="1492393"/>
                  </a:cubicBezTo>
                  <a:cubicBezTo>
                    <a:pt x="688147" y="1486501"/>
                    <a:pt x="688427" y="1479019"/>
                    <a:pt x="689550" y="1473221"/>
                  </a:cubicBezTo>
                  <a:cubicBezTo>
                    <a:pt x="690765" y="1466955"/>
                    <a:pt x="688427" y="1461437"/>
                    <a:pt x="688614" y="1454984"/>
                  </a:cubicBezTo>
                  <a:cubicBezTo>
                    <a:pt x="689269" y="1430668"/>
                    <a:pt x="706758" y="1404855"/>
                    <a:pt x="723686" y="1388301"/>
                  </a:cubicBezTo>
                  <a:cubicBezTo>
                    <a:pt x="727052" y="1385028"/>
                    <a:pt x="730793" y="1382223"/>
                    <a:pt x="734441" y="1379510"/>
                  </a:cubicBezTo>
                  <a:cubicBezTo>
                    <a:pt x="740988" y="1374740"/>
                    <a:pt x="747721" y="1370251"/>
                    <a:pt x="753333" y="1363892"/>
                  </a:cubicBezTo>
                  <a:cubicBezTo>
                    <a:pt x="757635" y="1359028"/>
                    <a:pt x="763153" y="1355662"/>
                    <a:pt x="768296" y="1351828"/>
                  </a:cubicBezTo>
                  <a:cubicBezTo>
                    <a:pt x="773160" y="1348086"/>
                    <a:pt x="777088" y="1342568"/>
                    <a:pt x="782044" y="1339108"/>
                  </a:cubicBezTo>
                  <a:cubicBezTo>
                    <a:pt x="791490" y="1332468"/>
                    <a:pt x="804490" y="1329101"/>
                    <a:pt x="814871" y="1324144"/>
                  </a:cubicBezTo>
                  <a:cubicBezTo>
                    <a:pt x="821044" y="1321152"/>
                    <a:pt x="826936" y="1318533"/>
                    <a:pt x="833576" y="1316382"/>
                  </a:cubicBezTo>
                  <a:cubicBezTo>
                    <a:pt x="839842" y="1314418"/>
                    <a:pt x="843489" y="1310396"/>
                    <a:pt x="849194" y="1308058"/>
                  </a:cubicBezTo>
                  <a:cubicBezTo>
                    <a:pt x="855367" y="1305533"/>
                    <a:pt x="860791" y="1303756"/>
                    <a:pt x="867525" y="1304037"/>
                  </a:cubicBezTo>
                  <a:cubicBezTo>
                    <a:pt x="873604" y="1304224"/>
                    <a:pt x="878841" y="1301792"/>
                    <a:pt x="884827" y="1300857"/>
                  </a:cubicBezTo>
                  <a:cubicBezTo>
                    <a:pt x="890999" y="1299921"/>
                    <a:pt x="915035" y="1308994"/>
                    <a:pt x="916999" y="1306468"/>
                  </a:cubicBezTo>
                  <a:cubicBezTo>
                    <a:pt x="930279" y="1304691"/>
                    <a:pt x="936545" y="1305814"/>
                    <a:pt x="948610" y="1311144"/>
                  </a:cubicBezTo>
                  <a:cubicBezTo>
                    <a:pt x="952631" y="1312921"/>
                    <a:pt x="958243" y="1317785"/>
                    <a:pt x="962171" y="1318626"/>
                  </a:cubicBezTo>
                  <a:cubicBezTo>
                    <a:pt x="966566" y="1319655"/>
                    <a:pt x="972832" y="1316475"/>
                    <a:pt x="976760" y="1314886"/>
                  </a:cubicBezTo>
                  <a:cubicBezTo>
                    <a:pt x="980221" y="1313576"/>
                    <a:pt x="982091" y="1307217"/>
                    <a:pt x="985552" y="1304785"/>
                  </a:cubicBezTo>
                  <a:cubicBezTo>
                    <a:pt x="990228" y="1301512"/>
                    <a:pt x="994904" y="1297958"/>
                    <a:pt x="999767" y="1294965"/>
                  </a:cubicBezTo>
                  <a:cubicBezTo>
                    <a:pt x="1005846" y="1291317"/>
                    <a:pt x="1008465" y="1288979"/>
                    <a:pt x="1012674" y="1283275"/>
                  </a:cubicBezTo>
                  <a:cubicBezTo>
                    <a:pt x="1015666" y="1279160"/>
                    <a:pt x="1007997" y="1275793"/>
                    <a:pt x="1010710" y="1271491"/>
                  </a:cubicBezTo>
                  <a:cubicBezTo>
                    <a:pt x="1015573" y="1264009"/>
                    <a:pt x="1017350" y="1255498"/>
                    <a:pt x="1019127" y="1246987"/>
                  </a:cubicBezTo>
                  <a:cubicBezTo>
                    <a:pt x="1019407" y="1245491"/>
                    <a:pt x="1019781" y="1244088"/>
                    <a:pt x="1020062" y="1242591"/>
                  </a:cubicBezTo>
                  <a:cubicBezTo>
                    <a:pt x="1021091" y="1238009"/>
                    <a:pt x="1021371" y="1232491"/>
                    <a:pt x="1027731" y="1233894"/>
                  </a:cubicBezTo>
                  <a:cubicBezTo>
                    <a:pt x="1033342" y="1235110"/>
                    <a:pt x="1036055" y="1230714"/>
                    <a:pt x="1040731" y="1231369"/>
                  </a:cubicBezTo>
                  <a:cubicBezTo>
                    <a:pt x="1043349" y="1231743"/>
                    <a:pt x="1055694" y="1234455"/>
                    <a:pt x="1055040" y="1237261"/>
                  </a:cubicBezTo>
                  <a:cubicBezTo>
                    <a:pt x="1054011" y="1242218"/>
                    <a:pt x="1051018" y="1247268"/>
                    <a:pt x="1053917" y="1251570"/>
                  </a:cubicBezTo>
                  <a:cubicBezTo>
                    <a:pt x="1057097" y="1256246"/>
                    <a:pt x="1063831" y="1245678"/>
                    <a:pt x="1065795" y="1247361"/>
                  </a:cubicBezTo>
                  <a:cubicBezTo>
                    <a:pt x="1070004" y="1251009"/>
                    <a:pt x="1066824" y="1256153"/>
                    <a:pt x="1067946" y="1261483"/>
                  </a:cubicBezTo>
                  <a:cubicBezTo>
                    <a:pt x="1072529" y="1260455"/>
                    <a:pt x="1078608" y="1257929"/>
                    <a:pt x="1080011" y="1264476"/>
                  </a:cubicBezTo>
                  <a:cubicBezTo>
                    <a:pt x="1080852" y="1268404"/>
                    <a:pt x="1079075" y="1273829"/>
                    <a:pt x="1078327" y="1277756"/>
                  </a:cubicBezTo>
                  <a:cubicBezTo>
                    <a:pt x="1082162" y="1277009"/>
                    <a:pt x="1085996" y="1276354"/>
                    <a:pt x="1089831" y="1275606"/>
                  </a:cubicBezTo>
                  <a:cubicBezTo>
                    <a:pt x="1088241" y="1286548"/>
                    <a:pt x="1085248" y="1296461"/>
                    <a:pt x="1081226" y="1306655"/>
                  </a:cubicBezTo>
                  <a:cubicBezTo>
                    <a:pt x="1079730" y="1310490"/>
                    <a:pt x="1088615" y="1314137"/>
                    <a:pt x="1091046" y="1312641"/>
                  </a:cubicBezTo>
                  <a:cubicBezTo>
                    <a:pt x="1096845" y="1309181"/>
                    <a:pt x="1099183" y="1314605"/>
                    <a:pt x="1097406" y="1320029"/>
                  </a:cubicBezTo>
                  <a:cubicBezTo>
                    <a:pt x="1101427" y="1320497"/>
                    <a:pt x="1108816" y="1310771"/>
                    <a:pt x="1107787" y="1306749"/>
                  </a:cubicBezTo>
                  <a:cubicBezTo>
                    <a:pt x="1106571" y="1301886"/>
                    <a:pt x="1119384" y="1299080"/>
                    <a:pt x="1120226" y="1295526"/>
                  </a:cubicBezTo>
                  <a:cubicBezTo>
                    <a:pt x="1121629" y="1289447"/>
                    <a:pt x="1124154" y="1282713"/>
                    <a:pt x="1124434" y="1276448"/>
                  </a:cubicBezTo>
                  <a:cubicBezTo>
                    <a:pt x="1124715" y="1269433"/>
                    <a:pt x="1123873" y="1263167"/>
                    <a:pt x="1127334" y="1257181"/>
                  </a:cubicBezTo>
                  <a:cubicBezTo>
                    <a:pt x="1130981" y="1250635"/>
                    <a:pt x="1131355" y="1245398"/>
                    <a:pt x="1133600" y="1238290"/>
                  </a:cubicBezTo>
                  <a:cubicBezTo>
                    <a:pt x="1134722" y="1234736"/>
                    <a:pt x="1137060" y="1232024"/>
                    <a:pt x="1139117" y="1229218"/>
                  </a:cubicBezTo>
                  <a:cubicBezTo>
                    <a:pt x="1140614" y="1227160"/>
                    <a:pt x="1142017" y="1225010"/>
                    <a:pt x="1142578" y="1222391"/>
                  </a:cubicBezTo>
                  <a:cubicBezTo>
                    <a:pt x="1143045" y="1220240"/>
                    <a:pt x="1140614" y="1215470"/>
                    <a:pt x="1140520" y="1212571"/>
                  </a:cubicBezTo>
                  <a:cubicBezTo>
                    <a:pt x="1140520" y="1210700"/>
                    <a:pt x="1146786" y="1210887"/>
                    <a:pt x="1148470" y="1210607"/>
                  </a:cubicBezTo>
                  <a:cubicBezTo>
                    <a:pt x="1155858" y="1209578"/>
                    <a:pt x="1158196" y="1202844"/>
                    <a:pt x="1166239" y="1205557"/>
                  </a:cubicBezTo>
                  <a:cubicBezTo>
                    <a:pt x="1165491" y="1207707"/>
                    <a:pt x="1163621" y="1213226"/>
                    <a:pt x="1164743" y="1215376"/>
                  </a:cubicBezTo>
                  <a:cubicBezTo>
                    <a:pt x="1165959" y="1217808"/>
                    <a:pt x="1170167" y="1217621"/>
                    <a:pt x="1170261" y="1219304"/>
                  </a:cubicBezTo>
                  <a:cubicBezTo>
                    <a:pt x="1170541" y="1223887"/>
                    <a:pt x="1171570" y="1231275"/>
                    <a:pt x="1170541" y="1235671"/>
                  </a:cubicBezTo>
                  <a:cubicBezTo>
                    <a:pt x="1169793" y="1239038"/>
                    <a:pt x="1166146" y="1240534"/>
                    <a:pt x="1165211" y="1243246"/>
                  </a:cubicBezTo>
                  <a:cubicBezTo>
                    <a:pt x="1164275" y="1245959"/>
                    <a:pt x="1165304" y="1250260"/>
                    <a:pt x="1165211" y="1253067"/>
                  </a:cubicBezTo>
                  <a:cubicBezTo>
                    <a:pt x="1165117" y="1258210"/>
                    <a:pt x="1164649" y="1266160"/>
                    <a:pt x="1171851" y="1260642"/>
                  </a:cubicBezTo>
                  <a:cubicBezTo>
                    <a:pt x="1172225" y="1263728"/>
                    <a:pt x="1169232" y="1271303"/>
                    <a:pt x="1169980" y="1272519"/>
                  </a:cubicBezTo>
                  <a:cubicBezTo>
                    <a:pt x="1172973" y="1277850"/>
                    <a:pt x="1172505" y="1279533"/>
                    <a:pt x="1171196" y="1285613"/>
                  </a:cubicBezTo>
                  <a:cubicBezTo>
                    <a:pt x="1169980" y="1290756"/>
                    <a:pt x="1163901" y="1304317"/>
                    <a:pt x="1169793" y="1307123"/>
                  </a:cubicBezTo>
                  <a:cubicBezTo>
                    <a:pt x="1172131" y="1303569"/>
                    <a:pt x="1176995" y="1298238"/>
                    <a:pt x="1182419" y="1300857"/>
                  </a:cubicBezTo>
                  <a:cubicBezTo>
                    <a:pt x="1188217" y="1303569"/>
                    <a:pt x="1181484" y="1307778"/>
                    <a:pt x="1185038" y="1312267"/>
                  </a:cubicBezTo>
                  <a:cubicBezTo>
                    <a:pt x="1191304" y="1303569"/>
                    <a:pt x="1199066" y="1299267"/>
                    <a:pt x="1206735" y="1292159"/>
                  </a:cubicBezTo>
                  <a:cubicBezTo>
                    <a:pt x="1210383" y="1288792"/>
                    <a:pt x="1214872" y="1285238"/>
                    <a:pt x="1217397" y="1281030"/>
                  </a:cubicBezTo>
                  <a:cubicBezTo>
                    <a:pt x="1220670" y="1275606"/>
                    <a:pt x="1219267" y="1272519"/>
                    <a:pt x="1224692" y="1268872"/>
                  </a:cubicBezTo>
                  <a:cubicBezTo>
                    <a:pt x="1225907" y="1268030"/>
                    <a:pt x="1235353" y="1263167"/>
                    <a:pt x="1235634" y="1263354"/>
                  </a:cubicBezTo>
                  <a:cubicBezTo>
                    <a:pt x="1240871" y="1265879"/>
                    <a:pt x="1241900" y="1270181"/>
                    <a:pt x="1241806" y="1276073"/>
                  </a:cubicBezTo>
                  <a:cubicBezTo>
                    <a:pt x="1241526" y="1285332"/>
                    <a:pt x="1246483" y="1295339"/>
                    <a:pt x="1239842" y="1303102"/>
                  </a:cubicBezTo>
                  <a:cubicBezTo>
                    <a:pt x="1249195" y="1297864"/>
                    <a:pt x="1258360" y="1301044"/>
                    <a:pt x="1265187" y="1291879"/>
                  </a:cubicBezTo>
                  <a:cubicBezTo>
                    <a:pt x="1269022" y="1286735"/>
                    <a:pt x="1271360" y="1284116"/>
                    <a:pt x="1276691" y="1280562"/>
                  </a:cubicBezTo>
                  <a:cubicBezTo>
                    <a:pt x="1279122" y="1278972"/>
                    <a:pt x="1284921" y="1273735"/>
                    <a:pt x="1282302" y="1270649"/>
                  </a:cubicBezTo>
                  <a:cubicBezTo>
                    <a:pt x="1275288" y="1262419"/>
                    <a:pt x="1281928" y="1250635"/>
                    <a:pt x="1281086" y="1241469"/>
                  </a:cubicBezTo>
                  <a:cubicBezTo>
                    <a:pt x="1280712" y="1236980"/>
                    <a:pt x="1273792" y="1235391"/>
                    <a:pt x="1274820" y="1232024"/>
                  </a:cubicBezTo>
                  <a:cubicBezTo>
                    <a:pt x="1276504" y="1226225"/>
                    <a:pt x="1278281" y="1220426"/>
                    <a:pt x="1279964" y="1214628"/>
                  </a:cubicBezTo>
                  <a:cubicBezTo>
                    <a:pt x="1282770" y="1205089"/>
                    <a:pt x="1292590" y="1209391"/>
                    <a:pt x="1300352" y="1209017"/>
                  </a:cubicBezTo>
                  <a:cubicBezTo>
                    <a:pt x="1307647" y="1208643"/>
                    <a:pt x="1314942" y="1208268"/>
                    <a:pt x="1322237" y="1207895"/>
                  </a:cubicBezTo>
                  <a:cubicBezTo>
                    <a:pt x="1326726" y="1207707"/>
                    <a:pt x="1330373" y="1211261"/>
                    <a:pt x="1334956" y="1211822"/>
                  </a:cubicBezTo>
                  <a:cubicBezTo>
                    <a:pt x="1337575" y="1212196"/>
                    <a:pt x="1338790" y="1213880"/>
                    <a:pt x="1339539" y="1215937"/>
                  </a:cubicBezTo>
                  <a:lnTo>
                    <a:pt x="1340848" y="1217060"/>
                  </a:lnTo>
                  <a:lnTo>
                    <a:pt x="1339913" y="1217060"/>
                  </a:lnTo>
                  <a:cubicBezTo>
                    <a:pt x="1340380" y="1219398"/>
                    <a:pt x="1340567" y="1221736"/>
                    <a:pt x="1340848" y="1223700"/>
                  </a:cubicBezTo>
                  <a:cubicBezTo>
                    <a:pt x="1341409" y="1227254"/>
                    <a:pt x="1345524" y="1232398"/>
                    <a:pt x="1344963" y="1235391"/>
                  </a:cubicBezTo>
                  <a:cubicBezTo>
                    <a:pt x="1344215" y="1239318"/>
                    <a:pt x="1341970" y="1246894"/>
                    <a:pt x="1337388" y="1244930"/>
                  </a:cubicBezTo>
                  <a:cubicBezTo>
                    <a:pt x="1336359" y="1244462"/>
                    <a:pt x="1328596" y="1252973"/>
                    <a:pt x="1327100" y="1254282"/>
                  </a:cubicBezTo>
                  <a:cubicBezTo>
                    <a:pt x="1327100" y="1252786"/>
                    <a:pt x="1325791" y="1251383"/>
                    <a:pt x="1325604" y="1249887"/>
                  </a:cubicBezTo>
                  <a:cubicBezTo>
                    <a:pt x="1313539" y="1254563"/>
                    <a:pt x="1314661" y="1276260"/>
                    <a:pt x="1319992" y="1285332"/>
                  </a:cubicBezTo>
                  <a:cubicBezTo>
                    <a:pt x="1323265" y="1290944"/>
                    <a:pt x="1328129" y="1292346"/>
                    <a:pt x="1328503" y="1298799"/>
                  </a:cubicBezTo>
                  <a:cubicBezTo>
                    <a:pt x="1328877" y="1306375"/>
                    <a:pt x="1329906" y="1314231"/>
                    <a:pt x="1328970" y="1321806"/>
                  </a:cubicBezTo>
                  <a:cubicBezTo>
                    <a:pt x="1328970" y="1321619"/>
                    <a:pt x="1328970" y="1321432"/>
                    <a:pt x="1328970" y="1321339"/>
                  </a:cubicBezTo>
                  <a:cubicBezTo>
                    <a:pt x="1329345" y="1318813"/>
                    <a:pt x="1334114" y="1315540"/>
                    <a:pt x="1335891" y="1313670"/>
                  </a:cubicBezTo>
                  <a:cubicBezTo>
                    <a:pt x="1337481" y="1311986"/>
                    <a:pt x="1338042" y="1307684"/>
                    <a:pt x="1338510" y="1305533"/>
                  </a:cubicBezTo>
                  <a:cubicBezTo>
                    <a:pt x="1339632" y="1299735"/>
                    <a:pt x="1339913" y="1293749"/>
                    <a:pt x="1341222" y="1287951"/>
                  </a:cubicBezTo>
                  <a:cubicBezTo>
                    <a:pt x="1341877" y="1284771"/>
                    <a:pt x="1343186" y="1281591"/>
                    <a:pt x="1343560" y="1278318"/>
                  </a:cubicBezTo>
                  <a:cubicBezTo>
                    <a:pt x="1343841" y="1275699"/>
                    <a:pt x="1342344" y="1271864"/>
                    <a:pt x="1343279" y="1269526"/>
                  </a:cubicBezTo>
                  <a:cubicBezTo>
                    <a:pt x="1344589" y="1266253"/>
                    <a:pt x="1354970" y="1261483"/>
                    <a:pt x="1356466" y="1266347"/>
                  </a:cubicBezTo>
                  <a:cubicBezTo>
                    <a:pt x="1358711" y="1273922"/>
                    <a:pt x="1355157" y="1277756"/>
                    <a:pt x="1360768" y="1284023"/>
                  </a:cubicBezTo>
                  <a:cubicBezTo>
                    <a:pt x="1364696" y="1288512"/>
                    <a:pt x="1369279" y="1291972"/>
                    <a:pt x="1374329" y="1295059"/>
                  </a:cubicBezTo>
                  <a:cubicBezTo>
                    <a:pt x="1379660" y="1298332"/>
                    <a:pt x="1387329" y="1302353"/>
                    <a:pt x="1389761" y="1308713"/>
                  </a:cubicBezTo>
                  <a:cubicBezTo>
                    <a:pt x="1391725" y="1313670"/>
                    <a:pt x="1386581" y="1319468"/>
                    <a:pt x="1390228" y="1322367"/>
                  </a:cubicBezTo>
                  <a:cubicBezTo>
                    <a:pt x="1395185" y="1326109"/>
                    <a:pt x="1398552" y="1331626"/>
                    <a:pt x="1403228" y="1335928"/>
                  </a:cubicBezTo>
                  <a:cubicBezTo>
                    <a:pt x="1406876" y="1339295"/>
                    <a:pt x="1414264" y="1339669"/>
                    <a:pt x="1419034" y="1340605"/>
                  </a:cubicBezTo>
                  <a:cubicBezTo>
                    <a:pt x="1422401" y="1341352"/>
                    <a:pt x="1425767" y="1342007"/>
                    <a:pt x="1429228" y="1342755"/>
                  </a:cubicBezTo>
                  <a:cubicBezTo>
                    <a:pt x="1430818" y="1343129"/>
                    <a:pt x="1436616" y="1346029"/>
                    <a:pt x="1437084" y="1345936"/>
                  </a:cubicBezTo>
                  <a:cubicBezTo>
                    <a:pt x="1438019" y="1345842"/>
                    <a:pt x="1443163" y="1341259"/>
                    <a:pt x="1444378" y="1340605"/>
                  </a:cubicBezTo>
                  <a:cubicBezTo>
                    <a:pt x="1446530" y="1339389"/>
                    <a:pt x="1449616" y="1339295"/>
                    <a:pt x="1452047" y="1338828"/>
                  </a:cubicBezTo>
                  <a:cubicBezTo>
                    <a:pt x="1457940" y="1337705"/>
                    <a:pt x="1463738" y="1333777"/>
                    <a:pt x="1469162" y="1331159"/>
                  </a:cubicBezTo>
                  <a:cubicBezTo>
                    <a:pt x="1471968" y="1329756"/>
                    <a:pt x="1469911" y="1327417"/>
                    <a:pt x="1472155" y="1326015"/>
                  </a:cubicBezTo>
                  <a:cubicBezTo>
                    <a:pt x="1475428" y="1323770"/>
                    <a:pt x="1476644" y="1323209"/>
                    <a:pt x="1480479" y="1322929"/>
                  </a:cubicBezTo>
                  <a:cubicBezTo>
                    <a:pt x="1483939" y="1322741"/>
                    <a:pt x="1492356" y="1314418"/>
                    <a:pt x="1496004" y="1312360"/>
                  </a:cubicBezTo>
                  <a:cubicBezTo>
                    <a:pt x="1497593" y="1311425"/>
                    <a:pt x="1496378" y="1307310"/>
                    <a:pt x="1495536" y="1305907"/>
                  </a:cubicBezTo>
                  <a:cubicBezTo>
                    <a:pt x="1493104" y="1301792"/>
                    <a:pt x="1492824" y="1301325"/>
                    <a:pt x="1493759" y="1296742"/>
                  </a:cubicBezTo>
                  <a:cubicBezTo>
                    <a:pt x="1496471" y="1283462"/>
                    <a:pt x="1486558" y="1272987"/>
                    <a:pt x="1489083" y="1259706"/>
                  </a:cubicBezTo>
                  <a:cubicBezTo>
                    <a:pt x="1490486" y="1252505"/>
                    <a:pt x="1478795" y="1252225"/>
                    <a:pt x="1473745" y="1251196"/>
                  </a:cubicBezTo>
                  <a:cubicBezTo>
                    <a:pt x="1469069" y="1250260"/>
                    <a:pt x="1465702" y="1241937"/>
                    <a:pt x="1463644" y="1238196"/>
                  </a:cubicBezTo>
                  <a:cubicBezTo>
                    <a:pt x="1451206" y="1215750"/>
                    <a:pt x="1426609" y="1201815"/>
                    <a:pt x="1421746" y="1175068"/>
                  </a:cubicBezTo>
                  <a:cubicBezTo>
                    <a:pt x="1420343" y="1167586"/>
                    <a:pt x="1418379" y="1164500"/>
                    <a:pt x="1421372" y="1157018"/>
                  </a:cubicBezTo>
                  <a:cubicBezTo>
                    <a:pt x="1423897" y="1150565"/>
                    <a:pt x="1427077" y="1146543"/>
                    <a:pt x="1432782" y="1142802"/>
                  </a:cubicBezTo>
                  <a:cubicBezTo>
                    <a:pt x="1443069" y="1135881"/>
                    <a:pt x="1451206" y="1129335"/>
                    <a:pt x="1463457" y="1126061"/>
                  </a:cubicBezTo>
                  <a:cubicBezTo>
                    <a:pt x="1475428" y="1122975"/>
                    <a:pt x="1487025" y="1134572"/>
                    <a:pt x="1496004" y="1140745"/>
                  </a:cubicBezTo>
                  <a:cubicBezTo>
                    <a:pt x="1506011" y="1147665"/>
                    <a:pt x="1513773" y="1156457"/>
                    <a:pt x="1524809" y="1161600"/>
                  </a:cubicBezTo>
                  <a:cubicBezTo>
                    <a:pt x="1527334" y="1154305"/>
                    <a:pt x="1528082" y="1151219"/>
                    <a:pt x="1534629" y="1156457"/>
                  </a:cubicBezTo>
                  <a:cubicBezTo>
                    <a:pt x="1539586" y="1160478"/>
                    <a:pt x="1544729" y="1159169"/>
                    <a:pt x="1550995" y="1158795"/>
                  </a:cubicBezTo>
                  <a:cubicBezTo>
                    <a:pt x="1555952" y="1158514"/>
                    <a:pt x="1561470" y="1158795"/>
                    <a:pt x="1566427" y="1157672"/>
                  </a:cubicBezTo>
                  <a:cubicBezTo>
                    <a:pt x="1574096" y="1156082"/>
                    <a:pt x="1574002" y="1155334"/>
                    <a:pt x="1581578" y="1158981"/>
                  </a:cubicBezTo>
                  <a:cubicBezTo>
                    <a:pt x="1585038" y="1160572"/>
                    <a:pt x="1591585" y="1161226"/>
                    <a:pt x="1594484" y="1163471"/>
                  </a:cubicBezTo>
                  <a:cubicBezTo>
                    <a:pt x="1599067" y="1167211"/>
                    <a:pt x="1601405" y="1171420"/>
                    <a:pt x="1605520" y="1175255"/>
                  </a:cubicBezTo>
                  <a:cubicBezTo>
                    <a:pt x="1609915" y="1179370"/>
                    <a:pt x="1616555" y="1180679"/>
                    <a:pt x="1617210" y="1187319"/>
                  </a:cubicBezTo>
                  <a:cubicBezTo>
                    <a:pt x="1617771" y="1192463"/>
                    <a:pt x="1616462" y="1195923"/>
                    <a:pt x="1620390" y="1200038"/>
                  </a:cubicBezTo>
                  <a:cubicBezTo>
                    <a:pt x="1621606" y="1188442"/>
                    <a:pt x="1623944" y="1177312"/>
                    <a:pt x="1628807" y="1167211"/>
                  </a:cubicBezTo>
                  <a:cubicBezTo>
                    <a:pt x="1634606" y="1172262"/>
                    <a:pt x="1641246" y="1174133"/>
                    <a:pt x="1647605" y="1178341"/>
                  </a:cubicBezTo>
                  <a:cubicBezTo>
                    <a:pt x="1644332" y="1173104"/>
                    <a:pt x="1637411" y="1169737"/>
                    <a:pt x="1632829" y="1165622"/>
                  </a:cubicBezTo>
                  <a:cubicBezTo>
                    <a:pt x="1628526" y="1161694"/>
                    <a:pt x="1629742" y="1154025"/>
                    <a:pt x="1630771" y="1149161"/>
                  </a:cubicBezTo>
                  <a:cubicBezTo>
                    <a:pt x="1631893" y="1143924"/>
                    <a:pt x="1638440" y="1138500"/>
                    <a:pt x="1633670" y="1133543"/>
                  </a:cubicBezTo>
                  <a:cubicBezTo>
                    <a:pt x="1629836" y="1129522"/>
                    <a:pt x="1631145" y="1121385"/>
                    <a:pt x="1631426" y="1116054"/>
                  </a:cubicBezTo>
                  <a:cubicBezTo>
                    <a:pt x="1631987" y="1101558"/>
                    <a:pt x="1641994" y="1099220"/>
                    <a:pt x="1649102" y="1088839"/>
                  </a:cubicBezTo>
                  <a:cubicBezTo>
                    <a:pt x="1653404" y="1082573"/>
                    <a:pt x="1657051" y="1080048"/>
                    <a:pt x="1664346" y="1077803"/>
                  </a:cubicBezTo>
                  <a:cubicBezTo>
                    <a:pt x="1669957" y="1076120"/>
                    <a:pt x="1676691" y="1076774"/>
                    <a:pt x="1676036" y="1069199"/>
                  </a:cubicBezTo>
                  <a:cubicBezTo>
                    <a:pt x="1671734" y="1069199"/>
                    <a:pt x="1662569" y="1065458"/>
                    <a:pt x="1662943" y="1059847"/>
                  </a:cubicBezTo>
                  <a:cubicBezTo>
                    <a:pt x="1663317" y="1054048"/>
                    <a:pt x="1673792" y="1054422"/>
                    <a:pt x="1677720" y="1052552"/>
                  </a:cubicBezTo>
                  <a:cubicBezTo>
                    <a:pt x="1691000" y="1046473"/>
                    <a:pt x="1685669" y="1035717"/>
                    <a:pt x="1682864" y="1024308"/>
                  </a:cubicBezTo>
                  <a:cubicBezTo>
                    <a:pt x="1681835" y="1020286"/>
                    <a:pt x="1694461" y="1017387"/>
                    <a:pt x="1698482" y="1015704"/>
                  </a:cubicBezTo>
                  <a:cubicBezTo>
                    <a:pt x="1699511" y="1015236"/>
                    <a:pt x="1700446" y="1015704"/>
                    <a:pt x="1701194" y="1016358"/>
                  </a:cubicBezTo>
                  <a:cubicBezTo>
                    <a:pt x="1703252" y="1018509"/>
                    <a:pt x="1704187" y="1024027"/>
                    <a:pt x="1704655" y="1025897"/>
                  </a:cubicBezTo>
                  <a:cubicBezTo>
                    <a:pt x="1706338" y="1032724"/>
                    <a:pt x="1708770" y="1039646"/>
                    <a:pt x="1709611" y="1046660"/>
                  </a:cubicBezTo>
                  <a:cubicBezTo>
                    <a:pt x="1710827" y="1056480"/>
                    <a:pt x="1711014" y="1056947"/>
                    <a:pt x="1703720" y="1063681"/>
                  </a:cubicBezTo>
                  <a:cubicBezTo>
                    <a:pt x="1706151" y="1064055"/>
                    <a:pt x="1708676" y="1064523"/>
                    <a:pt x="1711108" y="1064897"/>
                  </a:cubicBezTo>
                  <a:cubicBezTo>
                    <a:pt x="1716719" y="1065832"/>
                    <a:pt x="1727849" y="1065271"/>
                    <a:pt x="1731122" y="1070228"/>
                  </a:cubicBezTo>
                  <a:cubicBezTo>
                    <a:pt x="1734956" y="1076120"/>
                    <a:pt x="1734956" y="1079767"/>
                    <a:pt x="1742251" y="1078271"/>
                  </a:cubicBezTo>
                  <a:cubicBezTo>
                    <a:pt x="1755812" y="1075465"/>
                    <a:pt x="1768157" y="1072566"/>
                    <a:pt x="1781157" y="1067889"/>
                  </a:cubicBezTo>
                  <a:cubicBezTo>
                    <a:pt x="1789106" y="1065084"/>
                    <a:pt x="1793035" y="1066019"/>
                    <a:pt x="1790042" y="1056854"/>
                  </a:cubicBezTo>
                  <a:cubicBezTo>
                    <a:pt x="1787891" y="1050401"/>
                    <a:pt x="1787049" y="1045351"/>
                    <a:pt x="1787610" y="1038523"/>
                  </a:cubicBezTo>
                  <a:cubicBezTo>
                    <a:pt x="1788171" y="1031883"/>
                    <a:pt x="1788078" y="1026178"/>
                    <a:pt x="1790322" y="1019819"/>
                  </a:cubicBezTo>
                  <a:cubicBezTo>
                    <a:pt x="1793596" y="1010747"/>
                    <a:pt x="1797711" y="1017574"/>
                    <a:pt x="1802106" y="1019632"/>
                  </a:cubicBezTo>
                  <a:cubicBezTo>
                    <a:pt x="1806221" y="1021502"/>
                    <a:pt x="1805006" y="1021408"/>
                    <a:pt x="1809027" y="1018416"/>
                  </a:cubicBezTo>
                  <a:cubicBezTo>
                    <a:pt x="1811178" y="1016826"/>
                    <a:pt x="1813703" y="1015143"/>
                    <a:pt x="1812581" y="1012617"/>
                  </a:cubicBezTo>
                  <a:cubicBezTo>
                    <a:pt x="1810243" y="1006912"/>
                    <a:pt x="1808466" y="1001301"/>
                    <a:pt x="1806408" y="995502"/>
                  </a:cubicBezTo>
                  <a:cubicBezTo>
                    <a:pt x="1802761" y="985028"/>
                    <a:pt x="1801826" y="984840"/>
                    <a:pt x="1808653" y="976143"/>
                  </a:cubicBezTo>
                  <a:cubicBezTo>
                    <a:pt x="1812207" y="971560"/>
                    <a:pt x="1818473" y="969129"/>
                    <a:pt x="1820531" y="964359"/>
                  </a:cubicBezTo>
                  <a:cubicBezTo>
                    <a:pt x="1826235" y="951079"/>
                    <a:pt x="1834185" y="939108"/>
                    <a:pt x="1841573" y="926763"/>
                  </a:cubicBezTo>
                  <a:cubicBezTo>
                    <a:pt x="1843070" y="924237"/>
                    <a:pt x="1845595" y="924518"/>
                    <a:pt x="1847091" y="922554"/>
                  </a:cubicBezTo>
                  <a:cubicBezTo>
                    <a:pt x="1848775" y="920309"/>
                    <a:pt x="1847839" y="916475"/>
                    <a:pt x="1849616" y="914137"/>
                  </a:cubicBezTo>
                  <a:cubicBezTo>
                    <a:pt x="1855228" y="906468"/>
                    <a:pt x="1857379" y="908619"/>
                    <a:pt x="1861494" y="916382"/>
                  </a:cubicBezTo>
                  <a:cubicBezTo>
                    <a:pt x="1863832" y="914044"/>
                    <a:pt x="1867012" y="912921"/>
                    <a:pt x="1865328" y="909741"/>
                  </a:cubicBezTo>
                  <a:cubicBezTo>
                    <a:pt x="1863084" y="905626"/>
                    <a:pt x="1862429" y="904130"/>
                    <a:pt x="1862336" y="899453"/>
                  </a:cubicBezTo>
                  <a:cubicBezTo>
                    <a:pt x="1862336" y="890756"/>
                    <a:pt x="1866731" y="887202"/>
                    <a:pt x="1859343" y="881029"/>
                  </a:cubicBezTo>
                  <a:cubicBezTo>
                    <a:pt x="1856631" y="878785"/>
                    <a:pt x="1853918" y="879626"/>
                    <a:pt x="1850832" y="878504"/>
                  </a:cubicBezTo>
                  <a:cubicBezTo>
                    <a:pt x="1847278" y="877195"/>
                    <a:pt x="1843631" y="873641"/>
                    <a:pt x="1840451" y="871490"/>
                  </a:cubicBezTo>
                  <a:cubicBezTo>
                    <a:pt x="1834559" y="867656"/>
                    <a:pt x="1828948" y="870555"/>
                    <a:pt x="1829696" y="861764"/>
                  </a:cubicBezTo>
                  <a:cubicBezTo>
                    <a:pt x="1829976" y="857836"/>
                    <a:pt x="1829509" y="854749"/>
                    <a:pt x="1831940" y="851569"/>
                  </a:cubicBezTo>
                  <a:cubicBezTo>
                    <a:pt x="1834465" y="848296"/>
                    <a:pt x="1833343" y="845397"/>
                    <a:pt x="1833717" y="841469"/>
                  </a:cubicBezTo>
                  <a:cubicBezTo>
                    <a:pt x="1834279" y="835764"/>
                    <a:pt x="1840170" y="827253"/>
                    <a:pt x="1845221" y="824728"/>
                  </a:cubicBezTo>
                  <a:cubicBezTo>
                    <a:pt x="1851206" y="821736"/>
                    <a:pt x="1840919" y="812944"/>
                    <a:pt x="1845221" y="808923"/>
                  </a:cubicBezTo>
                  <a:cubicBezTo>
                    <a:pt x="1845501" y="808642"/>
                    <a:pt x="1845688" y="808268"/>
                    <a:pt x="1846156" y="808081"/>
                  </a:cubicBezTo>
                  <a:cubicBezTo>
                    <a:pt x="1847185" y="807520"/>
                    <a:pt x="1849429" y="809671"/>
                    <a:pt x="1850926" y="809203"/>
                  </a:cubicBezTo>
                  <a:cubicBezTo>
                    <a:pt x="1852609" y="808736"/>
                    <a:pt x="1854199" y="808175"/>
                    <a:pt x="1855882" y="807707"/>
                  </a:cubicBezTo>
                  <a:cubicBezTo>
                    <a:pt x="1858594" y="806865"/>
                    <a:pt x="1861213" y="805743"/>
                    <a:pt x="1863832" y="804808"/>
                  </a:cubicBezTo>
                  <a:cubicBezTo>
                    <a:pt x="1863832" y="805088"/>
                    <a:pt x="1863925" y="805275"/>
                    <a:pt x="1864019" y="805556"/>
                  </a:cubicBezTo>
                  <a:cubicBezTo>
                    <a:pt x="1865609" y="812290"/>
                    <a:pt x="1865983" y="819772"/>
                    <a:pt x="1871314" y="824354"/>
                  </a:cubicBezTo>
                  <a:cubicBezTo>
                    <a:pt x="1875616" y="828095"/>
                    <a:pt x="1878796" y="833707"/>
                    <a:pt x="1882630" y="838009"/>
                  </a:cubicBezTo>
                  <a:cubicBezTo>
                    <a:pt x="1885903" y="841656"/>
                    <a:pt x="1888709" y="849045"/>
                    <a:pt x="1890205" y="853814"/>
                  </a:cubicBezTo>
                  <a:cubicBezTo>
                    <a:pt x="1891982" y="859706"/>
                    <a:pt x="1896097" y="865411"/>
                    <a:pt x="1898903" y="871022"/>
                  </a:cubicBezTo>
                  <a:cubicBezTo>
                    <a:pt x="1901148" y="875418"/>
                    <a:pt x="1909378" y="879440"/>
                    <a:pt x="1913774" y="881310"/>
                  </a:cubicBezTo>
                  <a:cubicBezTo>
                    <a:pt x="1916299" y="882339"/>
                    <a:pt x="1927522" y="888511"/>
                    <a:pt x="1929392" y="887670"/>
                  </a:cubicBezTo>
                  <a:cubicBezTo>
                    <a:pt x="1932759" y="885986"/>
                    <a:pt x="1943514" y="885332"/>
                    <a:pt x="1943608" y="882806"/>
                  </a:cubicBezTo>
                  <a:cubicBezTo>
                    <a:pt x="1943608" y="877663"/>
                    <a:pt x="1944823" y="867843"/>
                    <a:pt x="1952773" y="871958"/>
                  </a:cubicBezTo>
                  <a:cubicBezTo>
                    <a:pt x="1956981" y="874109"/>
                    <a:pt x="1981298" y="898051"/>
                    <a:pt x="1984945" y="889633"/>
                  </a:cubicBezTo>
                  <a:cubicBezTo>
                    <a:pt x="1987938" y="882619"/>
                    <a:pt x="1972319" y="881871"/>
                    <a:pt x="1971665" y="878785"/>
                  </a:cubicBezTo>
                  <a:cubicBezTo>
                    <a:pt x="1969981" y="871677"/>
                    <a:pt x="1968111" y="867375"/>
                    <a:pt x="1977089" y="865037"/>
                  </a:cubicBezTo>
                  <a:cubicBezTo>
                    <a:pt x="1989527" y="861764"/>
                    <a:pt x="1979240" y="860548"/>
                    <a:pt x="1982420" y="852692"/>
                  </a:cubicBezTo>
                  <a:cubicBezTo>
                    <a:pt x="1984477" y="847735"/>
                    <a:pt x="1988499" y="841282"/>
                    <a:pt x="1984477" y="836325"/>
                  </a:cubicBezTo>
                  <a:cubicBezTo>
                    <a:pt x="1980549" y="831462"/>
                    <a:pt x="1974003" y="831930"/>
                    <a:pt x="1971852" y="825009"/>
                  </a:cubicBezTo>
                  <a:cubicBezTo>
                    <a:pt x="1970075" y="819304"/>
                    <a:pt x="1969607" y="811354"/>
                    <a:pt x="1963622" y="808642"/>
                  </a:cubicBezTo>
                  <a:cubicBezTo>
                    <a:pt x="1966427" y="807239"/>
                    <a:pt x="1969420" y="805088"/>
                    <a:pt x="1972319" y="804153"/>
                  </a:cubicBezTo>
                  <a:cubicBezTo>
                    <a:pt x="1974938" y="803405"/>
                    <a:pt x="1978772" y="804434"/>
                    <a:pt x="1981204" y="803218"/>
                  </a:cubicBezTo>
                  <a:cubicBezTo>
                    <a:pt x="1984945" y="801254"/>
                    <a:pt x="1987470" y="792182"/>
                    <a:pt x="1991866" y="791340"/>
                  </a:cubicBezTo>
                  <a:cubicBezTo>
                    <a:pt x="1996168" y="790499"/>
                    <a:pt x="2022167" y="783765"/>
                    <a:pt x="2021793" y="792556"/>
                  </a:cubicBezTo>
                  <a:cubicBezTo>
                    <a:pt x="2021606" y="796765"/>
                    <a:pt x="2022074" y="810139"/>
                    <a:pt x="2013002" y="805088"/>
                  </a:cubicBezTo>
                  <a:cubicBezTo>
                    <a:pt x="2005707" y="801067"/>
                    <a:pt x="2005240" y="804527"/>
                    <a:pt x="1998132" y="807520"/>
                  </a:cubicBezTo>
                  <a:cubicBezTo>
                    <a:pt x="1996448" y="808175"/>
                    <a:pt x="2002247" y="822297"/>
                    <a:pt x="2002995" y="824541"/>
                  </a:cubicBezTo>
                  <a:cubicBezTo>
                    <a:pt x="2004679" y="829498"/>
                    <a:pt x="2004772" y="833145"/>
                    <a:pt x="2010196" y="835109"/>
                  </a:cubicBezTo>
                  <a:cubicBezTo>
                    <a:pt x="2009167" y="826225"/>
                    <a:pt x="2012815" y="826599"/>
                    <a:pt x="2019268" y="821268"/>
                  </a:cubicBezTo>
                  <a:cubicBezTo>
                    <a:pt x="2024692" y="816872"/>
                    <a:pt x="2031052" y="812103"/>
                    <a:pt x="2033951" y="820520"/>
                  </a:cubicBezTo>
                  <a:cubicBezTo>
                    <a:pt x="2036663" y="828469"/>
                    <a:pt x="2042369" y="825289"/>
                    <a:pt x="2047512" y="829591"/>
                  </a:cubicBezTo>
                  <a:cubicBezTo>
                    <a:pt x="2050131" y="831743"/>
                    <a:pt x="2051721" y="834642"/>
                    <a:pt x="2054994" y="833052"/>
                  </a:cubicBezTo>
                  <a:cubicBezTo>
                    <a:pt x="2056865" y="832117"/>
                    <a:pt x="2062195" y="830714"/>
                    <a:pt x="2063131" y="828750"/>
                  </a:cubicBezTo>
                  <a:cubicBezTo>
                    <a:pt x="2065469" y="823606"/>
                    <a:pt x="2069677" y="816124"/>
                    <a:pt x="2069397" y="810232"/>
                  </a:cubicBezTo>
                  <a:cubicBezTo>
                    <a:pt x="2069210" y="804901"/>
                    <a:pt x="2062944" y="796952"/>
                    <a:pt x="2063505" y="792182"/>
                  </a:cubicBezTo>
                  <a:cubicBezTo>
                    <a:pt x="2064253" y="785916"/>
                    <a:pt x="2071548" y="782269"/>
                    <a:pt x="2072015" y="775161"/>
                  </a:cubicBezTo>
                  <a:cubicBezTo>
                    <a:pt x="2072390" y="769549"/>
                    <a:pt x="2074915" y="763564"/>
                    <a:pt x="2072857" y="758046"/>
                  </a:cubicBezTo>
                  <a:cubicBezTo>
                    <a:pt x="2070238" y="760104"/>
                    <a:pt x="2067713" y="762161"/>
                    <a:pt x="2065095" y="764125"/>
                  </a:cubicBezTo>
                  <a:cubicBezTo>
                    <a:pt x="2062944" y="765808"/>
                    <a:pt x="2063972" y="768521"/>
                    <a:pt x="2062289" y="770204"/>
                  </a:cubicBezTo>
                  <a:cubicBezTo>
                    <a:pt x="2058548" y="774038"/>
                    <a:pt x="2050318" y="776283"/>
                    <a:pt x="2045548" y="778715"/>
                  </a:cubicBezTo>
                  <a:cubicBezTo>
                    <a:pt x="2044987" y="773384"/>
                    <a:pt x="2046109" y="763564"/>
                    <a:pt x="2041246" y="760758"/>
                  </a:cubicBezTo>
                  <a:cubicBezTo>
                    <a:pt x="2034606" y="756830"/>
                    <a:pt x="2030865" y="755895"/>
                    <a:pt x="2027779" y="748600"/>
                  </a:cubicBezTo>
                  <a:cubicBezTo>
                    <a:pt x="2023383" y="738219"/>
                    <a:pt x="2026095" y="723349"/>
                    <a:pt x="2027779" y="712687"/>
                  </a:cubicBezTo>
                  <a:cubicBezTo>
                    <a:pt x="2029743" y="699687"/>
                    <a:pt x="2040311" y="691925"/>
                    <a:pt x="2049757" y="683601"/>
                  </a:cubicBezTo>
                  <a:cubicBezTo>
                    <a:pt x="2052001" y="681637"/>
                    <a:pt x="2063037" y="680515"/>
                    <a:pt x="2064440" y="683508"/>
                  </a:cubicBezTo>
                  <a:cubicBezTo>
                    <a:pt x="2067994" y="691270"/>
                    <a:pt x="2068836" y="690989"/>
                    <a:pt x="2076505" y="687249"/>
                  </a:cubicBezTo>
                  <a:cubicBezTo>
                    <a:pt x="2082303" y="684443"/>
                    <a:pt x="2088195" y="680795"/>
                    <a:pt x="2094555" y="684724"/>
                  </a:cubicBezTo>
                  <a:cubicBezTo>
                    <a:pt x="2099886" y="687997"/>
                    <a:pt x="2100166" y="695105"/>
                    <a:pt x="2096145" y="700248"/>
                  </a:cubicBezTo>
                  <a:cubicBezTo>
                    <a:pt x="2093993" y="702960"/>
                    <a:pt x="2091001" y="703335"/>
                    <a:pt x="2089504" y="707543"/>
                  </a:cubicBezTo>
                  <a:cubicBezTo>
                    <a:pt x="2087727" y="712313"/>
                    <a:pt x="2087727" y="712219"/>
                    <a:pt x="2090907" y="716147"/>
                  </a:cubicBezTo>
                  <a:cubicBezTo>
                    <a:pt x="2095396" y="721759"/>
                    <a:pt x="2096706" y="723442"/>
                    <a:pt x="2103252" y="719701"/>
                  </a:cubicBezTo>
                  <a:cubicBezTo>
                    <a:pt x="2114382" y="713342"/>
                    <a:pt x="2117842" y="699220"/>
                    <a:pt x="2125417" y="689212"/>
                  </a:cubicBezTo>
                  <a:cubicBezTo>
                    <a:pt x="2128691" y="684910"/>
                    <a:pt x="2134489" y="681824"/>
                    <a:pt x="2138604" y="678177"/>
                  </a:cubicBezTo>
                  <a:cubicBezTo>
                    <a:pt x="2144029" y="673314"/>
                    <a:pt x="2146460" y="670976"/>
                    <a:pt x="2153287" y="669199"/>
                  </a:cubicBezTo>
                  <a:cubicBezTo>
                    <a:pt x="2144216" y="660688"/>
                    <a:pt x="2135799" y="655731"/>
                    <a:pt x="2144590" y="643667"/>
                  </a:cubicBezTo>
                  <a:cubicBezTo>
                    <a:pt x="2148705" y="638055"/>
                    <a:pt x="2156000" y="647407"/>
                    <a:pt x="2158993" y="641235"/>
                  </a:cubicBezTo>
                  <a:cubicBezTo>
                    <a:pt x="2161143" y="636839"/>
                    <a:pt x="2168532" y="638336"/>
                    <a:pt x="2173114" y="638523"/>
                  </a:cubicBezTo>
                  <a:cubicBezTo>
                    <a:pt x="2171150" y="629077"/>
                    <a:pt x="2163295" y="621315"/>
                    <a:pt x="2164978" y="611121"/>
                  </a:cubicBezTo>
                  <a:cubicBezTo>
                    <a:pt x="2165445" y="608034"/>
                    <a:pt x="2159460" y="603825"/>
                    <a:pt x="2159273" y="599617"/>
                  </a:cubicBezTo>
                  <a:cubicBezTo>
                    <a:pt x="2159086" y="595782"/>
                    <a:pt x="2161424" y="590639"/>
                    <a:pt x="2162359" y="586430"/>
                  </a:cubicBezTo>
                  <a:cubicBezTo>
                    <a:pt x="2162453" y="586056"/>
                    <a:pt x="2162546" y="585682"/>
                    <a:pt x="2162640" y="585308"/>
                  </a:cubicBezTo>
                  <a:cubicBezTo>
                    <a:pt x="2164323" y="575394"/>
                    <a:pt x="2172647" y="568193"/>
                    <a:pt x="2174424" y="558560"/>
                  </a:cubicBezTo>
                  <a:cubicBezTo>
                    <a:pt x="2176388" y="547898"/>
                    <a:pt x="2178445" y="537985"/>
                    <a:pt x="2181999" y="527697"/>
                  </a:cubicBezTo>
                  <a:cubicBezTo>
                    <a:pt x="2191164" y="538078"/>
                    <a:pt x="2194999" y="555754"/>
                    <a:pt x="2197524" y="569409"/>
                  </a:cubicBezTo>
                  <a:cubicBezTo>
                    <a:pt x="2198833" y="576236"/>
                    <a:pt x="2200610" y="582315"/>
                    <a:pt x="2201452" y="589236"/>
                  </a:cubicBezTo>
                  <a:cubicBezTo>
                    <a:pt x="2202481" y="596905"/>
                    <a:pt x="2204164" y="602984"/>
                    <a:pt x="2208279" y="609344"/>
                  </a:cubicBezTo>
                  <a:cubicBezTo>
                    <a:pt x="2212769" y="602516"/>
                    <a:pt x="2214452" y="590732"/>
                    <a:pt x="2214733" y="582689"/>
                  </a:cubicBezTo>
                  <a:cubicBezTo>
                    <a:pt x="2214919" y="577826"/>
                    <a:pt x="2210056" y="574740"/>
                    <a:pt x="2210150" y="570812"/>
                  </a:cubicBezTo>
                  <a:cubicBezTo>
                    <a:pt x="2210337" y="565013"/>
                    <a:pt x="2210524" y="559215"/>
                    <a:pt x="2210804" y="553416"/>
                  </a:cubicBezTo>
                  <a:cubicBezTo>
                    <a:pt x="2210992" y="547898"/>
                    <a:pt x="2209308" y="545280"/>
                    <a:pt x="2215013" y="545280"/>
                  </a:cubicBezTo>
                  <a:cubicBezTo>
                    <a:pt x="2219596" y="545280"/>
                    <a:pt x="2224459" y="545841"/>
                    <a:pt x="2229042" y="544812"/>
                  </a:cubicBezTo>
                  <a:cubicBezTo>
                    <a:pt x="2239142" y="542568"/>
                    <a:pt x="2249056" y="543316"/>
                    <a:pt x="2259437" y="541539"/>
                  </a:cubicBezTo>
                  <a:cubicBezTo>
                    <a:pt x="2266170" y="540416"/>
                    <a:pt x="2273185" y="550985"/>
                    <a:pt x="2272904" y="558186"/>
                  </a:cubicBezTo>
                  <a:cubicBezTo>
                    <a:pt x="2272904" y="560150"/>
                    <a:pt x="2267760" y="569128"/>
                    <a:pt x="2265796" y="568941"/>
                  </a:cubicBezTo>
                  <a:cubicBezTo>
                    <a:pt x="2261307" y="568380"/>
                    <a:pt x="2257005" y="566884"/>
                    <a:pt x="2252516" y="566323"/>
                  </a:cubicBezTo>
                  <a:cubicBezTo>
                    <a:pt x="2245876" y="565574"/>
                    <a:pt x="2233157" y="572963"/>
                    <a:pt x="2231193" y="580164"/>
                  </a:cubicBezTo>
                  <a:cubicBezTo>
                    <a:pt x="2230070" y="584279"/>
                    <a:pt x="2226423" y="590358"/>
                    <a:pt x="2229135" y="593725"/>
                  </a:cubicBezTo>
                  <a:cubicBezTo>
                    <a:pt x="2230538" y="595502"/>
                    <a:pt x="2236149" y="594660"/>
                    <a:pt x="2238300" y="596250"/>
                  </a:cubicBezTo>
                  <a:cubicBezTo>
                    <a:pt x="2247372" y="599056"/>
                    <a:pt x="2258688" y="607754"/>
                    <a:pt x="2255696" y="618696"/>
                  </a:cubicBezTo>
                  <a:cubicBezTo>
                    <a:pt x="2253171" y="627955"/>
                    <a:pt x="2243164" y="638710"/>
                    <a:pt x="2248588" y="648997"/>
                  </a:cubicBezTo>
                  <a:cubicBezTo>
                    <a:pt x="2254480" y="643012"/>
                    <a:pt x="2258315" y="635343"/>
                    <a:pt x="2263645" y="628983"/>
                  </a:cubicBezTo>
                  <a:cubicBezTo>
                    <a:pt x="2267667" y="624214"/>
                    <a:pt x="2267293" y="633659"/>
                    <a:pt x="2267199" y="635343"/>
                  </a:cubicBezTo>
                  <a:cubicBezTo>
                    <a:pt x="2267012" y="639271"/>
                    <a:pt x="2267760" y="643854"/>
                    <a:pt x="2269163" y="647688"/>
                  </a:cubicBezTo>
                  <a:cubicBezTo>
                    <a:pt x="2271782" y="654515"/>
                    <a:pt x="2269070" y="663868"/>
                    <a:pt x="2273652" y="669105"/>
                  </a:cubicBezTo>
                  <a:cubicBezTo>
                    <a:pt x="2282537" y="679112"/>
                    <a:pt x="2285436" y="664709"/>
                    <a:pt x="2285717" y="658163"/>
                  </a:cubicBezTo>
                  <a:cubicBezTo>
                    <a:pt x="2293386" y="660033"/>
                    <a:pt x="2301897" y="667328"/>
                    <a:pt x="2307414" y="672939"/>
                  </a:cubicBezTo>
                  <a:cubicBezTo>
                    <a:pt x="2313774" y="679299"/>
                    <a:pt x="2320414" y="682666"/>
                    <a:pt x="2323313" y="692018"/>
                  </a:cubicBezTo>
                  <a:cubicBezTo>
                    <a:pt x="2325277" y="698191"/>
                    <a:pt x="2332666" y="686501"/>
                    <a:pt x="2333227" y="685565"/>
                  </a:cubicBezTo>
                  <a:cubicBezTo>
                    <a:pt x="2335097" y="682572"/>
                    <a:pt x="2337248" y="679112"/>
                    <a:pt x="2339867" y="675652"/>
                  </a:cubicBezTo>
                  <a:cubicBezTo>
                    <a:pt x="2347629" y="665458"/>
                    <a:pt x="2336033" y="664522"/>
                    <a:pt x="2329112" y="661062"/>
                  </a:cubicBezTo>
                  <a:cubicBezTo>
                    <a:pt x="2316393" y="654796"/>
                    <a:pt x="2338745" y="644415"/>
                    <a:pt x="2334723" y="639645"/>
                  </a:cubicBezTo>
                  <a:cubicBezTo>
                    <a:pt x="2329954" y="633940"/>
                    <a:pt x="2330047" y="635063"/>
                    <a:pt x="2323220" y="638055"/>
                  </a:cubicBezTo>
                  <a:cubicBezTo>
                    <a:pt x="2321630" y="638710"/>
                    <a:pt x="2315832" y="633566"/>
                    <a:pt x="2313680" y="632350"/>
                  </a:cubicBezTo>
                  <a:cubicBezTo>
                    <a:pt x="2305170" y="627674"/>
                    <a:pt x="2297314" y="622717"/>
                    <a:pt x="2289364" y="617106"/>
                  </a:cubicBezTo>
                  <a:cubicBezTo>
                    <a:pt x="2280480" y="610840"/>
                    <a:pt x="2282069" y="603452"/>
                    <a:pt x="2276365" y="594847"/>
                  </a:cubicBezTo>
                  <a:cubicBezTo>
                    <a:pt x="2274775" y="596531"/>
                    <a:pt x="2273278" y="598214"/>
                    <a:pt x="2271688" y="599898"/>
                  </a:cubicBezTo>
                  <a:cubicBezTo>
                    <a:pt x="2270379" y="595689"/>
                    <a:pt x="2267106" y="591480"/>
                    <a:pt x="2270753" y="588488"/>
                  </a:cubicBezTo>
                  <a:cubicBezTo>
                    <a:pt x="2275242" y="584747"/>
                    <a:pt x="2279825" y="581006"/>
                    <a:pt x="2284314" y="577265"/>
                  </a:cubicBezTo>
                  <a:cubicBezTo>
                    <a:pt x="2287400" y="581660"/>
                    <a:pt x="2285156" y="583437"/>
                    <a:pt x="2282350" y="587272"/>
                  </a:cubicBezTo>
                  <a:cubicBezTo>
                    <a:pt x="2285249" y="588581"/>
                    <a:pt x="2292451" y="589984"/>
                    <a:pt x="2294415" y="592135"/>
                  </a:cubicBezTo>
                  <a:cubicBezTo>
                    <a:pt x="2296566" y="594567"/>
                    <a:pt x="2294040" y="600365"/>
                    <a:pt x="2293386" y="603358"/>
                  </a:cubicBezTo>
                  <a:cubicBezTo>
                    <a:pt x="2298997" y="600272"/>
                    <a:pt x="2303299" y="594286"/>
                    <a:pt x="2308069" y="590171"/>
                  </a:cubicBezTo>
                  <a:cubicBezTo>
                    <a:pt x="2312371" y="586524"/>
                    <a:pt x="2319666" y="591667"/>
                    <a:pt x="2324716" y="592322"/>
                  </a:cubicBezTo>
                  <a:cubicBezTo>
                    <a:pt x="2326961" y="592603"/>
                    <a:pt x="2342299" y="593819"/>
                    <a:pt x="2342673" y="595128"/>
                  </a:cubicBezTo>
                  <a:cubicBezTo>
                    <a:pt x="2344637" y="600459"/>
                    <a:pt x="2349593" y="608315"/>
                    <a:pt x="2346975" y="614020"/>
                  </a:cubicBezTo>
                  <a:cubicBezTo>
                    <a:pt x="2358291" y="607286"/>
                    <a:pt x="2359975" y="597746"/>
                    <a:pt x="2367831" y="587927"/>
                  </a:cubicBezTo>
                  <a:cubicBezTo>
                    <a:pt x="2370262" y="584840"/>
                    <a:pt x="2367083" y="575020"/>
                    <a:pt x="2366334" y="571466"/>
                  </a:cubicBezTo>
                  <a:cubicBezTo>
                    <a:pt x="2365773" y="568848"/>
                    <a:pt x="2360536" y="570999"/>
                    <a:pt x="2359320" y="568661"/>
                  </a:cubicBezTo>
                  <a:cubicBezTo>
                    <a:pt x="2357917" y="565948"/>
                    <a:pt x="2356888" y="564733"/>
                    <a:pt x="2357169" y="561740"/>
                  </a:cubicBezTo>
                  <a:cubicBezTo>
                    <a:pt x="2357730" y="555941"/>
                    <a:pt x="2359694" y="529568"/>
                    <a:pt x="2369327" y="531251"/>
                  </a:cubicBezTo>
                  <a:cubicBezTo>
                    <a:pt x="2372413" y="531812"/>
                    <a:pt x="2378866" y="543503"/>
                    <a:pt x="2380924" y="546121"/>
                  </a:cubicBezTo>
                  <a:cubicBezTo>
                    <a:pt x="2385319" y="551733"/>
                    <a:pt x="2386816" y="552014"/>
                    <a:pt x="2384478" y="558747"/>
                  </a:cubicBezTo>
                  <a:cubicBezTo>
                    <a:pt x="2383356" y="561927"/>
                    <a:pt x="2381953" y="572589"/>
                    <a:pt x="2382420" y="575675"/>
                  </a:cubicBezTo>
                  <a:cubicBezTo>
                    <a:pt x="2383356" y="583063"/>
                    <a:pt x="2385413" y="585775"/>
                    <a:pt x="2387845" y="592229"/>
                  </a:cubicBezTo>
                  <a:cubicBezTo>
                    <a:pt x="2390744" y="599898"/>
                    <a:pt x="2384197" y="601955"/>
                    <a:pt x="2377464" y="601768"/>
                  </a:cubicBezTo>
                  <a:cubicBezTo>
                    <a:pt x="2375406" y="601768"/>
                    <a:pt x="2373348" y="606912"/>
                    <a:pt x="2372320" y="608595"/>
                  </a:cubicBezTo>
                  <a:cubicBezTo>
                    <a:pt x="2370543" y="611401"/>
                    <a:pt x="2373255" y="612149"/>
                    <a:pt x="2375500" y="614207"/>
                  </a:cubicBezTo>
                  <a:cubicBezTo>
                    <a:pt x="2379147" y="617573"/>
                    <a:pt x="2383542" y="625523"/>
                    <a:pt x="2388593" y="620660"/>
                  </a:cubicBezTo>
                  <a:cubicBezTo>
                    <a:pt x="2393269" y="616171"/>
                    <a:pt x="2398039" y="611775"/>
                    <a:pt x="2402341" y="607005"/>
                  </a:cubicBezTo>
                  <a:cubicBezTo>
                    <a:pt x="2411787" y="596624"/>
                    <a:pt x="2412628" y="627394"/>
                    <a:pt x="2413283" y="633379"/>
                  </a:cubicBezTo>
                  <a:cubicBezTo>
                    <a:pt x="2413844" y="638710"/>
                    <a:pt x="2406269" y="642918"/>
                    <a:pt x="2406456" y="649091"/>
                  </a:cubicBezTo>
                  <a:cubicBezTo>
                    <a:pt x="2406550" y="654515"/>
                    <a:pt x="2407111" y="660033"/>
                    <a:pt x="2407672" y="665364"/>
                  </a:cubicBezTo>
                  <a:cubicBezTo>
                    <a:pt x="2408326" y="671630"/>
                    <a:pt x="2408700" y="678270"/>
                    <a:pt x="2410384" y="684256"/>
                  </a:cubicBezTo>
                  <a:cubicBezTo>
                    <a:pt x="2410758" y="685472"/>
                    <a:pt x="2425161" y="682947"/>
                    <a:pt x="2425722" y="680421"/>
                  </a:cubicBezTo>
                  <a:cubicBezTo>
                    <a:pt x="2427031" y="674155"/>
                    <a:pt x="2429837" y="667328"/>
                    <a:pt x="2430304" y="660968"/>
                  </a:cubicBezTo>
                  <a:cubicBezTo>
                    <a:pt x="2430772" y="655263"/>
                    <a:pt x="2429743" y="649184"/>
                    <a:pt x="2430024" y="643292"/>
                  </a:cubicBezTo>
                  <a:cubicBezTo>
                    <a:pt x="2430304" y="637494"/>
                    <a:pt x="2429556" y="628796"/>
                    <a:pt x="2434887" y="624681"/>
                  </a:cubicBezTo>
                  <a:cubicBezTo>
                    <a:pt x="2439470" y="621127"/>
                    <a:pt x="2446390" y="623092"/>
                    <a:pt x="2451628" y="623465"/>
                  </a:cubicBezTo>
                  <a:cubicBezTo>
                    <a:pt x="2450505" y="618135"/>
                    <a:pt x="2447887" y="612897"/>
                    <a:pt x="2450505" y="607940"/>
                  </a:cubicBezTo>
                  <a:cubicBezTo>
                    <a:pt x="2453405" y="602516"/>
                    <a:pt x="2455182" y="600178"/>
                    <a:pt x="2450599" y="596063"/>
                  </a:cubicBezTo>
                  <a:lnTo>
                    <a:pt x="2450692" y="59596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2" name="Vabakuju: kujund 31">
              <a:extLst>
                <a:ext uri="{FF2B5EF4-FFF2-40B4-BE49-F238E27FC236}">
                  <a16:creationId xmlns:a16="http://schemas.microsoft.com/office/drawing/2014/main" id="{DD71DCA3-0857-9864-235F-3BDE8154F1A0}"/>
                </a:ext>
              </a:extLst>
            </p:cNvPr>
            <p:cNvSpPr>
              <a:spLocks/>
            </p:cNvSpPr>
            <p:nvPr/>
          </p:nvSpPr>
          <p:spPr>
            <a:xfrm>
              <a:off x="951361" y="4101858"/>
              <a:ext cx="177814" cy="73229"/>
            </a:xfrm>
            <a:custGeom>
              <a:avLst/>
              <a:gdLst>
                <a:gd name="csX0" fmla="*/ 34041 w 177814"/>
                <a:gd name="csY0" fmla="*/ 73229 h 73229"/>
                <a:gd name="csX1" fmla="*/ 47602 w 177814"/>
                <a:gd name="csY1" fmla="*/ 64438 h 73229"/>
                <a:gd name="csX2" fmla="*/ 58451 w 177814"/>
                <a:gd name="csY2" fmla="*/ 68085 h 73229"/>
                <a:gd name="csX3" fmla="*/ 88191 w 177814"/>
                <a:gd name="csY3" fmla="*/ 71172 h 73229"/>
                <a:gd name="csX4" fmla="*/ 100630 w 177814"/>
                <a:gd name="csY4" fmla="*/ 66121 h 73229"/>
                <a:gd name="csX5" fmla="*/ 112975 w 177814"/>
                <a:gd name="csY5" fmla="*/ 62100 h 73229"/>
                <a:gd name="csX6" fmla="*/ 114846 w 177814"/>
                <a:gd name="csY6" fmla="*/ 49661 h 73229"/>
                <a:gd name="csX7" fmla="*/ 123917 w 177814"/>
                <a:gd name="csY7" fmla="*/ 47323 h 73229"/>
                <a:gd name="csX8" fmla="*/ 125881 w 177814"/>
                <a:gd name="csY8" fmla="*/ 38438 h 73229"/>
                <a:gd name="csX9" fmla="*/ 135608 w 177814"/>
                <a:gd name="csY9" fmla="*/ 55553 h 73229"/>
                <a:gd name="csX10" fmla="*/ 148047 w 177814"/>
                <a:gd name="csY10" fmla="*/ 46481 h 73229"/>
                <a:gd name="csX11" fmla="*/ 164881 w 177814"/>
                <a:gd name="csY11" fmla="*/ 44985 h 73229"/>
                <a:gd name="csX12" fmla="*/ 177506 w 177814"/>
                <a:gd name="csY12" fmla="*/ 38158 h 73229"/>
                <a:gd name="csX13" fmla="*/ 167499 w 177814"/>
                <a:gd name="csY13" fmla="*/ 32079 h 73229"/>
                <a:gd name="csX14" fmla="*/ 166658 w 177814"/>
                <a:gd name="csY14" fmla="*/ 17582 h 73229"/>
                <a:gd name="csX15" fmla="*/ 164507 w 177814"/>
                <a:gd name="csY15" fmla="*/ 5331 h 73229"/>
                <a:gd name="csX16" fmla="*/ 154032 w 177814"/>
                <a:gd name="csY16" fmla="*/ 6734 h 73229"/>
                <a:gd name="csX17" fmla="*/ 141219 w 177814"/>
                <a:gd name="csY17" fmla="*/ 15712 h 73229"/>
                <a:gd name="csX18" fmla="*/ 129155 w 177814"/>
                <a:gd name="csY18" fmla="*/ 15151 h 73229"/>
                <a:gd name="csX19" fmla="*/ 109608 w 177814"/>
                <a:gd name="csY19" fmla="*/ 0 h 73229"/>
                <a:gd name="csX20" fmla="*/ 113443 w 177814"/>
                <a:gd name="csY20" fmla="*/ 14683 h 73229"/>
                <a:gd name="csX21" fmla="*/ 119335 w 177814"/>
                <a:gd name="csY21" fmla="*/ 24503 h 73229"/>
                <a:gd name="csX22" fmla="*/ 101191 w 177814"/>
                <a:gd name="csY22" fmla="*/ 27964 h 73229"/>
                <a:gd name="csX23" fmla="*/ 101939 w 177814"/>
                <a:gd name="csY23" fmla="*/ 19921 h 73229"/>
                <a:gd name="csX24" fmla="*/ 96889 w 177814"/>
                <a:gd name="csY24" fmla="*/ 17396 h 73229"/>
                <a:gd name="csX25" fmla="*/ 83609 w 177814"/>
                <a:gd name="csY25" fmla="*/ 16834 h 73229"/>
                <a:gd name="csX26" fmla="*/ 71264 w 177814"/>
                <a:gd name="csY26" fmla="*/ 11223 h 73229"/>
                <a:gd name="csX27" fmla="*/ 59199 w 177814"/>
                <a:gd name="csY27" fmla="*/ 17302 h 73229"/>
                <a:gd name="csX28" fmla="*/ 49005 w 177814"/>
                <a:gd name="csY28" fmla="*/ 9352 h 73229"/>
                <a:gd name="csX29" fmla="*/ 37034 w 177814"/>
                <a:gd name="csY29" fmla="*/ 13187 h 73229"/>
                <a:gd name="csX30" fmla="*/ 31049 w 177814"/>
                <a:gd name="csY30" fmla="*/ 18144 h 73229"/>
                <a:gd name="csX31" fmla="*/ 29552 w 177814"/>
                <a:gd name="csY31" fmla="*/ 25906 h 73229"/>
                <a:gd name="csX32" fmla="*/ 24408 w 177814"/>
                <a:gd name="csY32" fmla="*/ 17676 h 73229"/>
                <a:gd name="csX33" fmla="*/ 9164 w 177814"/>
                <a:gd name="csY33" fmla="*/ 23100 h 73229"/>
                <a:gd name="csX34" fmla="*/ 92 w 177814"/>
                <a:gd name="csY34" fmla="*/ 27870 h 73229"/>
                <a:gd name="csX35" fmla="*/ 7106 w 177814"/>
                <a:gd name="csY35" fmla="*/ 41805 h 73229"/>
                <a:gd name="csX36" fmla="*/ 17113 w 177814"/>
                <a:gd name="csY36" fmla="*/ 51812 h 73229"/>
                <a:gd name="csX37" fmla="*/ 31703 w 177814"/>
                <a:gd name="csY37" fmla="*/ 60697 h 73229"/>
                <a:gd name="csX38" fmla="*/ 33854 w 177814"/>
                <a:gd name="csY38" fmla="*/ 73136 h 73229"/>
                <a:gd name="csX39" fmla="*/ 34041 w 177814"/>
                <a:gd name="csY39" fmla="*/ 73229 h 732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77814" h="73229">
                  <a:moveTo>
                    <a:pt x="34041" y="73229"/>
                  </a:moveTo>
                  <a:cubicBezTo>
                    <a:pt x="38530" y="69956"/>
                    <a:pt x="42739" y="66963"/>
                    <a:pt x="47602" y="64438"/>
                  </a:cubicBezTo>
                  <a:cubicBezTo>
                    <a:pt x="51343" y="62474"/>
                    <a:pt x="55084" y="68366"/>
                    <a:pt x="58451" y="68085"/>
                  </a:cubicBezTo>
                  <a:cubicBezTo>
                    <a:pt x="68739" y="67337"/>
                    <a:pt x="78465" y="67711"/>
                    <a:pt x="88191" y="71172"/>
                  </a:cubicBezTo>
                  <a:cubicBezTo>
                    <a:pt x="92494" y="72668"/>
                    <a:pt x="97357" y="68553"/>
                    <a:pt x="100630" y="66121"/>
                  </a:cubicBezTo>
                  <a:cubicBezTo>
                    <a:pt x="104745" y="63035"/>
                    <a:pt x="108673" y="65654"/>
                    <a:pt x="112975" y="62100"/>
                  </a:cubicBezTo>
                  <a:cubicBezTo>
                    <a:pt x="117558" y="58359"/>
                    <a:pt x="115968" y="55272"/>
                    <a:pt x="114846" y="49661"/>
                  </a:cubicBezTo>
                  <a:cubicBezTo>
                    <a:pt x="113817" y="44330"/>
                    <a:pt x="120831" y="43676"/>
                    <a:pt x="123917" y="47323"/>
                  </a:cubicBezTo>
                  <a:cubicBezTo>
                    <a:pt x="126443" y="44892"/>
                    <a:pt x="126817" y="41525"/>
                    <a:pt x="125881" y="38438"/>
                  </a:cubicBezTo>
                  <a:cubicBezTo>
                    <a:pt x="127284" y="40776"/>
                    <a:pt x="133737" y="55366"/>
                    <a:pt x="135608" y="55553"/>
                  </a:cubicBezTo>
                  <a:cubicBezTo>
                    <a:pt x="139536" y="56114"/>
                    <a:pt x="144306" y="49007"/>
                    <a:pt x="148047" y="46481"/>
                  </a:cubicBezTo>
                  <a:cubicBezTo>
                    <a:pt x="154219" y="42273"/>
                    <a:pt x="158054" y="43489"/>
                    <a:pt x="164881" y="44985"/>
                  </a:cubicBezTo>
                  <a:cubicBezTo>
                    <a:pt x="170025" y="46107"/>
                    <a:pt x="179658" y="46294"/>
                    <a:pt x="177506" y="38158"/>
                  </a:cubicBezTo>
                  <a:cubicBezTo>
                    <a:pt x="170118" y="39654"/>
                    <a:pt x="169089" y="40309"/>
                    <a:pt x="167499" y="32079"/>
                  </a:cubicBezTo>
                  <a:cubicBezTo>
                    <a:pt x="166564" y="27403"/>
                    <a:pt x="166751" y="22352"/>
                    <a:pt x="166658" y="17582"/>
                  </a:cubicBezTo>
                  <a:cubicBezTo>
                    <a:pt x="166658" y="13748"/>
                    <a:pt x="166284" y="8791"/>
                    <a:pt x="164507" y="5331"/>
                  </a:cubicBezTo>
                  <a:cubicBezTo>
                    <a:pt x="161982" y="561"/>
                    <a:pt x="158334" y="4209"/>
                    <a:pt x="154032" y="6734"/>
                  </a:cubicBezTo>
                  <a:cubicBezTo>
                    <a:pt x="149636" y="9352"/>
                    <a:pt x="145428" y="12719"/>
                    <a:pt x="141219" y="15712"/>
                  </a:cubicBezTo>
                  <a:cubicBezTo>
                    <a:pt x="135701" y="19640"/>
                    <a:pt x="134205" y="18611"/>
                    <a:pt x="129155" y="15151"/>
                  </a:cubicBezTo>
                  <a:cubicBezTo>
                    <a:pt x="121673" y="10101"/>
                    <a:pt x="118587" y="3273"/>
                    <a:pt x="109608" y="0"/>
                  </a:cubicBezTo>
                  <a:cubicBezTo>
                    <a:pt x="108486" y="7482"/>
                    <a:pt x="109047" y="8417"/>
                    <a:pt x="113443" y="14683"/>
                  </a:cubicBezTo>
                  <a:cubicBezTo>
                    <a:pt x="115687" y="17863"/>
                    <a:pt x="117184" y="21323"/>
                    <a:pt x="119335" y="24503"/>
                  </a:cubicBezTo>
                  <a:cubicBezTo>
                    <a:pt x="127752" y="36287"/>
                    <a:pt x="106429" y="29834"/>
                    <a:pt x="101191" y="27964"/>
                  </a:cubicBezTo>
                  <a:cubicBezTo>
                    <a:pt x="104652" y="25345"/>
                    <a:pt x="103249" y="23194"/>
                    <a:pt x="101939" y="19921"/>
                  </a:cubicBezTo>
                  <a:cubicBezTo>
                    <a:pt x="100537" y="16460"/>
                    <a:pt x="100256" y="18144"/>
                    <a:pt x="96889" y="17396"/>
                  </a:cubicBezTo>
                  <a:cubicBezTo>
                    <a:pt x="93522" y="16647"/>
                    <a:pt x="87069" y="16180"/>
                    <a:pt x="83609" y="16834"/>
                  </a:cubicBezTo>
                  <a:cubicBezTo>
                    <a:pt x="77249" y="18144"/>
                    <a:pt x="74911" y="15993"/>
                    <a:pt x="71264" y="11223"/>
                  </a:cubicBezTo>
                  <a:cubicBezTo>
                    <a:pt x="68832" y="8043"/>
                    <a:pt x="61163" y="15712"/>
                    <a:pt x="59199" y="17302"/>
                  </a:cubicBezTo>
                  <a:cubicBezTo>
                    <a:pt x="56300" y="19640"/>
                    <a:pt x="51063" y="10849"/>
                    <a:pt x="49005" y="9352"/>
                  </a:cubicBezTo>
                  <a:cubicBezTo>
                    <a:pt x="49379" y="9633"/>
                    <a:pt x="38063" y="12439"/>
                    <a:pt x="37034" y="13187"/>
                  </a:cubicBezTo>
                  <a:cubicBezTo>
                    <a:pt x="35538" y="14309"/>
                    <a:pt x="31423" y="16180"/>
                    <a:pt x="31049" y="18144"/>
                  </a:cubicBezTo>
                  <a:cubicBezTo>
                    <a:pt x="30768" y="19453"/>
                    <a:pt x="30581" y="25065"/>
                    <a:pt x="29552" y="25906"/>
                  </a:cubicBezTo>
                  <a:cubicBezTo>
                    <a:pt x="24782" y="29553"/>
                    <a:pt x="24876" y="20295"/>
                    <a:pt x="24408" y="17676"/>
                  </a:cubicBezTo>
                  <a:cubicBezTo>
                    <a:pt x="19077" y="19079"/>
                    <a:pt x="11409" y="17115"/>
                    <a:pt x="9164" y="23100"/>
                  </a:cubicBezTo>
                  <a:cubicBezTo>
                    <a:pt x="6826" y="29553"/>
                    <a:pt x="186" y="21417"/>
                    <a:pt x="92" y="27870"/>
                  </a:cubicBezTo>
                  <a:cubicBezTo>
                    <a:pt x="-843" y="34323"/>
                    <a:pt x="5610" y="36007"/>
                    <a:pt x="7106" y="41805"/>
                  </a:cubicBezTo>
                  <a:cubicBezTo>
                    <a:pt x="8696" y="47884"/>
                    <a:pt x="14214" y="47604"/>
                    <a:pt x="17113" y="51812"/>
                  </a:cubicBezTo>
                  <a:cubicBezTo>
                    <a:pt x="21229" y="57704"/>
                    <a:pt x="24782" y="58826"/>
                    <a:pt x="31703" y="60697"/>
                  </a:cubicBezTo>
                  <a:cubicBezTo>
                    <a:pt x="37221" y="62100"/>
                    <a:pt x="30768" y="68647"/>
                    <a:pt x="33854" y="73136"/>
                  </a:cubicBezTo>
                  <a:lnTo>
                    <a:pt x="34041" y="7322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3" name="Vabakuju: kujund 32">
              <a:extLst>
                <a:ext uri="{FF2B5EF4-FFF2-40B4-BE49-F238E27FC236}">
                  <a16:creationId xmlns:a16="http://schemas.microsoft.com/office/drawing/2014/main" id="{3EE3457C-6AFF-F4DB-4B23-F05B4C3D9EA7}"/>
                </a:ext>
              </a:extLst>
            </p:cNvPr>
            <p:cNvSpPr>
              <a:spLocks/>
            </p:cNvSpPr>
            <p:nvPr/>
          </p:nvSpPr>
          <p:spPr>
            <a:xfrm>
              <a:off x="2025758" y="4807538"/>
              <a:ext cx="95525" cy="171197"/>
            </a:xfrm>
            <a:custGeom>
              <a:avLst/>
              <a:gdLst>
                <a:gd name="csX0" fmla="*/ 90063 w 95525"/>
                <a:gd name="csY0" fmla="*/ 80105 h 171197"/>
                <a:gd name="csX1" fmla="*/ 78653 w 95525"/>
                <a:gd name="csY1" fmla="*/ 77393 h 171197"/>
                <a:gd name="csX2" fmla="*/ 74164 w 95525"/>
                <a:gd name="csY2" fmla="*/ 66825 h 171197"/>
                <a:gd name="csX3" fmla="*/ 78840 w 95525"/>
                <a:gd name="csY3" fmla="*/ 55415 h 171197"/>
                <a:gd name="csX4" fmla="*/ 78747 w 95525"/>
                <a:gd name="csY4" fmla="*/ 44660 h 171197"/>
                <a:gd name="csX5" fmla="*/ 69862 w 95525"/>
                <a:gd name="csY5" fmla="*/ 33998 h 171197"/>
                <a:gd name="csX6" fmla="*/ 59575 w 95525"/>
                <a:gd name="csY6" fmla="*/ 28480 h 171197"/>
                <a:gd name="csX7" fmla="*/ 59200 w 95525"/>
                <a:gd name="csY7" fmla="*/ 14826 h 171197"/>
                <a:gd name="csX8" fmla="*/ 52934 w 95525"/>
                <a:gd name="csY8" fmla="*/ 4538 h 171197"/>
                <a:gd name="csX9" fmla="*/ 40870 w 95525"/>
                <a:gd name="csY9" fmla="*/ 423 h 171197"/>
                <a:gd name="csX10" fmla="*/ 37129 w 95525"/>
                <a:gd name="csY10" fmla="*/ 19876 h 171197"/>
                <a:gd name="csX11" fmla="*/ 29741 w 95525"/>
                <a:gd name="csY11" fmla="*/ 46343 h 171197"/>
                <a:gd name="csX12" fmla="*/ 23849 w 95525"/>
                <a:gd name="csY12" fmla="*/ 70472 h 171197"/>
                <a:gd name="csX13" fmla="*/ 15806 w 95525"/>
                <a:gd name="csY13" fmla="*/ 81695 h 171197"/>
                <a:gd name="csX14" fmla="*/ 9446 w 95525"/>
                <a:gd name="csY14" fmla="*/ 92263 h 171197"/>
                <a:gd name="csX15" fmla="*/ 0 w 95525"/>
                <a:gd name="csY15" fmla="*/ 117982 h 171197"/>
                <a:gd name="csX16" fmla="*/ 8791 w 95525"/>
                <a:gd name="csY16" fmla="*/ 109846 h 171197"/>
                <a:gd name="csX17" fmla="*/ 21417 w 95525"/>
                <a:gd name="csY17" fmla="*/ 106666 h 171197"/>
                <a:gd name="csX18" fmla="*/ 17863 w 95525"/>
                <a:gd name="csY18" fmla="*/ 118263 h 171197"/>
                <a:gd name="csX19" fmla="*/ 23755 w 95525"/>
                <a:gd name="csY19" fmla="*/ 127147 h 171197"/>
                <a:gd name="csX20" fmla="*/ 35446 w 95525"/>
                <a:gd name="csY20" fmla="*/ 146507 h 171197"/>
                <a:gd name="csX21" fmla="*/ 36661 w 95525"/>
                <a:gd name="csY21" fmla="*/ 171197 h 171197"/>
                <a:gd name="csX22" fmla="*/ 40496 w 95525"/>
                <a:gd name="csY22" fmla="*/ 158104 h 171197"/>
                <a:gd name="csX23" fmla="*/ 47978 w 95525"/>
                <a:gd name="csY23" fmla="*/ 149967 h 171197"/>
                <a:gd name="csX24" fmla="*/ 63877 w 95525"/>
                <a:gd name="csY24" fmla="*/ 129860 h 171197"/>
                <a:gd name="csX25" fmla="*/ 73697 w 95525"/>
                <a:gd name="csY25" fmla="*/ 120320 h 171197"/>
                <a:gd name="csX26" fmla="*/ 82207 w 95525"/>
                <a:gd name="csY26" fmla="*/ 109752 h 171197"/>
                <a:gd name="csX27" fmla="*/ 95394 w 95525"/>
                <a:gd name="csY27" fmla="*/ 87120 h 171197"/>
                <a:gd name="csX28" fmla="*/ 89970 w 95525"/>
                <a:gd name="csY28" fmla="*/ 80105 h 171197"/>
                <a:gd name="csX29" fmla="*/ 90063 w 95525"/>
                <a:gd name="csY29" fmla="*/ 80105 h 1711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95525" h="171197">
                  <a:moveTo>
                    <a:pt x="90063" y="80105"/>
                  </a:moveTo>
                  <a:cubicBezTo>
                    <a:pt x="84171" y="82350"/>
                    <a:pt x="82020" y="83566"/>
                    <a:pt x="78653" y="77393"/>
                  </a:cubicBezTo>
                  <a:cubicBezTo>
                    <a:pt x="75848" y="72249"/>
                    <a:pt x="74445" y="72436"/>
                    <a:pt x="74164" y="66825"/>
                  </a:cubicBezTo>
                  <a:cubicBezTo>
                    <a:pt x="73884" y="62429"/>
                    <a:pt x="79776" y="59250"/>
                    <a:pt x="78840" y="55415"/>
                  </a:cubicBezTo>
                  <a:cubicBezTo>
                    <a:pt x="77718" y="50645"/>
                    <a:pt x="80617" y="48868"/>
                    <a:pt x="78747" y="44660"/>
                  </a:cubicBezTo>
                  <a:cubicBezTo>
                    <a:pt x="76315" y="39142"/>
                    <a:pt x="76222" y="33156"/>
                    <a:pt x="69862" y="33998"/>
                  </a:cubicBezTo>
                  <a:cubicBezTo>
                    <a:pt x="63409" y="34840"/>
                    <a:pt x="60042" y="36617"/>
                    <a:pt x="59575" y="28480"/>
                  </a:cubicBezTo>
                  <a:cubicBezTo>
                    <a:pt x="59294" y="23617"/>
                    <a:pt x="60136" y="19970"/>
                    <a:pt x="59200" y="14826"/>
                  </a:cubicBezTo>
                  <a:cubicBezTo>
                    <a:pt x="57798" y="8559"/>
                    <a:pt x="58452" y="5754"/>
                    <a:pt x="52934" y="4538"/>
                  </a:cubicBezTo>
                  <a:cubicBezTo>
                    <a:pt x="46481" y="3136"/>
                    <a:pt x="46481" y="4819"/>
                    <a:pt x="40870" y="423"/>
                  </a:cubicBezTo>
                  <a:cubicBezTo>
                    <a:pt x="36287" y="-3131"/>
                    <a:pt x="21978" y="16790"/>
                    <a:pt x="37129" y="19876"/>
                  </a:cubicBezTo>
                  <a:cubicBezTo>
                    <a:pt x="32640" y="26329"/>
                    <a:pt x="30956" y="38487"/>
                    <a:pt x="29741" y="46343"/>
                  </a:cubicBezTo>
                  <a:cubicBezTo>
                    <a:pt x="28431" y="54480"/>
                    <a:pt x="25345" y="62429"/>
                    <a:pt x="23849" y="70472"/>
                  </a:cubicBezTo>
                  <a:cubicBezTo>
                    <a:pt x="23100" y="74774"/>
                    <a:pt x="18050" y="78141"/>
                    <a:pt x="15806" y="81695"/>
                  </a:cubicBezTo>
                  <a:cubicBezTo>
                    <a:pt x="13561" y="85155"/>
                    <a:pt x="11784" y="88897"/>
                    <a:pt x="9446" y="92263"/>
                  </a:cubicBezTo>
                  <a:cubicBezTo>
                    <a:pt x="3647" y="100867"/>
                    <a:pt x="1122" y="107601"/>
                    <a:pt x="0" y="117982"/>
                  </a:cubicBezTo>
                  <a:cubicBezTo>
                    <a:pt x="4022" y="117047"/>
                    <a:pt x="6360" y="112932"/>
                    <a:pt x="8791" y="109846"/>
                  </a:cubicBezTo>
                  <a:cubicBezTo>
                    <a:pt x="13935" y="103673"/>
                    <a:pt x="13935" y="103954"/>
                    <a:pt x="21417" y="106666"/>
                  </a:cubicBezTo>
                  <a:cubicBezTo>
                    <a:pt x="23007" y="107227"/>
                    <a:pt x="18518" y="116299"/>
                    <a:pt x="17863" y="118263"/>
                  </a:cubicBezTo>
                  <a:cubicBezTo>
                    <a:pt x="18331" y="116673"/>
                    <a:pt x="23381" y="126306"/>
                    <a:pt x="23755" y="127147"/>
                  </a:cubicBezTo>
                  <a:cubicBezTo>
                    <a:pt x="27309" y="136032"/>
                    <a:pt x="36100" y="134723"/>
                    <a:pt x="35446" y="146507"/>
                  </a:cubicBezTo>
                  <a:cubicBezTo>
                    <a:pt x="34978" y="155111"/>
                    <a:pt x="35820" y="162500"/>
                    <a:pt x="36661" y="171197"/>
                  </a:cubicBezTo>
                  <a:cubicBezTo>
                    <a:pt x="40402" y="168765"/>
                    <a:pt x="37784" y="161938"/>
                    <a:pt x="40496" y="158104"/>
                  </a:cubicBezTo>
                  <a:cubicBezTo>
                    <a:pt x="42740" y="154924"/>
                    <a:pt x="45733" y="153241"/>
                    <a:pt x="47978" y="149967"/>
                  </a:cubicBezTo>
                  <a:cubicBezTo>
                    <a:pt x="52654" y="143234"/>
                    <a:pt x="59200" y="138090"/>
                    <a:pt x="63877" y="129860"/>
                  </a:cubicBezTo>
                  <a:cubicBezTo>
                    <a:pt x="66121" y="125932"/>
                    <a:pt x="70236" y="123126"/>
                    <a:pt x="73697" y="120320"/>
                  </a:cubicBezTo>
                  <a:cubicBezTo>
                    <a:pt x="77157" y="117515"/>
                    <a:pt x="78560" y="112277"/>
                    <a:pt x="82207" y="109752"/>
                  </a:cubicBezTo>
                  <a:cubicBezTo>
                    <a:pt x="89222" y="104889"/>
                    <a:pt x="93991" y="95630"/>
                    <a:pt x="95394" y="87120"/>
                  </a:cubicBezTo>
                  <a:cubicBezTo>
                    <a:pt x="95862" y="84033"/>
                    <a:pt x="95301" y="78047"/>
                    <a:pt x="89970" y="80105"/>
                  </a:cubicBezTo>
                  <a:lnTo>
                    <a:pt x="90063" y="8010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4" name="Vabakuju: kujund 33">
              <a:extLst>
                <a:ext uri="{FF2B5EF4-FFF2-40B4-BE49-F238E27FC236}">
                  <a16:creationId xmlns:a16="http://schemas.microsoft.com/office/drawing/2014/main" id="{DBAE1905-1335-344D-9328-5D462DFCD5A1}"/>
                </a:ext>
              </a:extLst>
            </p:cNvPr>
            <p:cNvSpPr>
              <a:spLocks/>
            </p:cNvSpPr>
            <p:nvPr/>
          </p:nvSpPr>
          <p:spPr>
            <a:xfrm>
              <a:off x="2522793" y="2794988"/>
              <a:ext cx="210751" cy="212456"/>
            </a:xfrm>
            <a:custGeom>
              <a:avLst/>
              <a:gdLst>
                <a:gd name="csX0" fmla="*/ 198407 w 210751"/>
                <a:gd name="csY0" fmla="*/ 2309 h 212456"/>
                <a:gd name="csX1" fmla="*/ 176335 w 210751"/>
                <a:gd name="csY1" fmla="*/ 6144 h 212456"/>
                <a:gd name="csX2" fmla="*/ 154451 w 210751"/>
                <a:gd name="csY2" fmla="*/ 31676 h 212456"/>
                <a:gd name="csX3" fmla="*/ 132566 w 210751"/>
                <a:gd name="csY3" fmla="*/ 33827 h 212456"/>
                <a:gd name="csX4" fmla="*/ 122466 w 210751"/>
                <a:gd name="csY4" fmla="*/ 24942 h 212456"/>
                <a:gd name="csX5" fmla="*/ 116106 w 210751"/>
                <a:gd name="csY5" fmla="*/ 15870 h 212456"/>
                <a:gd name="csX6" fmla="*/ 98524 w 210751"/>
                <a:gd name="csY6" fmla="*/ 31769 h 212456"/>
                <a:gd name="csX7" fmla="*/ 87768 w 210751"/>
                <a:gd name="csY7" fmla="*/ 53467 h 212456"/>
                <a:gd name="csX8" fmla="*/ 82157 w 210751"/>
                <a:gd name="csY8" fmla="*/ 89286 h 212456"/>
                <a:gd name="csX9" fmla="*/ 62330 w 210751"/>
                <a:gd name="csY9" fmla="*/ 97797 h 212456"/>
                <a:gd name="csX10" fmla="*/ 53726 w 210751"/>
                <a:gd name="csY10" fmla="*/ 104157 h 212456"/>
                <a:gd name="csX11" fmla="*/ 47553 w 210751"/>
                <a:gd name="csY11" fmla="*/ 111638 h 212456"/>
                <a:gd name="csX12" fmla="*/ 33899 w 210751"/>
                <a:gd name="csY12" fmla="*/ 104063 h 212456"/>
                <a:gd name="csX13" fmla="*/ 12388 w 210751"/>
                <a:gd name="csY13" fmla="*/ 74135 h 212456"/>
                <a:gd name="csX14" fmla="*/ 43 w 210751"/>
                <a:gd name="csY14" fmla="*/ 76100 h 212456"/>
                <a:gd name="csX15" fmla="*/ 6590 w 210751"/>
                <a:gd name="csY15" fmla="*/ 89006 h 212456"/>
                <a:gd name="csX16" fmla="*/ 21554 w 210751"/>
                <a:gd name="csY16" fmla="*/ 120617 h 212456"/>
                <a:gd name="csX17" fmla="*/ 33338 w 210751"/>
                <a:gd name="csY17" fmla="*/ 136516 h 212456"/>
                <a:gd name="csX18" fmla="*/ 45963 w 210751"/>
                <a:gd name="csY18" fmla="*/ 148113 h 212456"/>
                <a:gd name="csX19" fmla="*/ 49704 w 210751"/>
                <a:gd name="csY19" fmla="*/ 167472 h 212456"/>
                <a:gd name="csX20" fmla="*/ 66258 w 210751"/>
                <a:gd name="csY20" fmla="*/ 168781 h 212456"/>
                <a:gd name="csX21" fmla="*/ 77294 w 210751"/>
                <a:gd name="csY21" fmla="*/ 153069 h 212456"/>
                <a:gd name="csX22" fmla="*/ 90387 w 210751"/>
                <a:gd name="csY22" fmla="*/ 157184 h 212456"/>
                <a:gd name="csX23" fmla="*/ 88049 w 210751"/>
                <a:gd name="csY23" fmla="*/ 166163 h 212456"/>
                <a:gd name="csX24" fmla="*/ 82063 w 210751"/>
                <a:gd name="csY24" fmla="*/ 171774 h 212456"/>
                <a:gd name="csX25" fmla="*/ 86178 w 210751"/>
                <a:gd name="csY25" fmla="*/ 182623 h 212456"/>
                <a:gd name="csX26" fmla="*/ 55035 w 210751"/>
                <a:gd name="csY26" fmla="*/ 212457 h 212456"/>
                <a:gd name="csX27" fmla="*/ 82437 w 210751"/>
                <a:gd name="csY27" fmla="*/ 195997 h 212456"/>
                <a:gd name="csX28" fmla="*/ 95250 w 210751"/>
                <a:gd name="csY28" fmla="*/ 186832 h 212456"/>
                <a:gd name="csX29" fmla="*/ 103948 w 210751"/>
                <a:gd name="csY29" fmla="*/ 181033 h 212456"/>
                <a:gd name="csX30" fmla="*/ 98524 w 210751"/>
                <a:gd name="csY30" fmla="*/ 170932 h 212456"/>
                <a:gd name="csX31" fmla="*/ 102358 w 210751"/>
                <a:gd name="csY31" fmla="*/ 155501 h 212456"/>
                <a:gd name="csX32" fmla="*/ 113207 w 210751"/>
                <a:gd name="csY32" fmla="*/ 146616 h 212456"/>
                <a:gd name="csX33" fmla="*/ 115358 w 210751"/>
                <a:gd name="csY33" fmla="*/ 134645 h 212456"/>
                <a:gd name="csX34" fmla="*/ 135559 w 210751"/>
                <a:gd name="csY34" fmla="*/ 141286 h 212456"/>
                <a:gd name="csX35" fmla="*/ 138271 w 210751"/>
                <a:gd name="csY35" fmla="*/ 128566 h 212456"/>
                <a:gd name="csX36" fmla="*/ 143415 w 210751"/>
                <a:gd name="csY36" fmla="*/ 117624 h 212456"/>
                <a:gd name="csX37" fmla="*/ 171753 w 210751"/>
                <a:gd name="csY37" fmla="*/ 113977 h 212456"/>
                <a:gd name="csX38" fmla="*/ 186062 w 210751"/>
                <a:gd name="csY38" fmla="*/ 115286 h 212456"/>
                <a:gd name="csX39" fmla="*/ 199249 w 210751"/>
                <a:gd name="csY39" fmla="*/ 116221 h 212456"/>
                <a:gd name="csX40" fmla="*/ 197097 w 210751"/>
                <a:gd name="csY40" fmla="*/ 92747 h 212456"/>
                <a:gd name="csX41" fmla="*/ 187652 w 210751"/>
                <a:gd name="csY41" fmla="*/ 94243 h 212456"/>
                <a:gd name="csX42" fmla="*/ 184472 w 210751"/>
                <a:gd name="csY42" fmla="*/ 83581 h 212456"/>
                <a:gd name="csX43" fmla="*/ 179328 w 210751"/>
                <a:gd name="csY43" fmla="*/ 63754 h 212456"/>
                <a:gd name="csX44" fmla="*/ 177083 w 210751"/>
                <a:gd name="csY44" fmla="*/ 51222 h 212456"/>
                <a:gd name="csX45" fmla="*/ 186716 w 210751"/>
                <a:gd name="csY45" fmla="*/ 39812 h 212456"/>
                <a:gd name="csX46" fmla="*/ 198594 w 210751"/>
                <a:gd name="csY46" fmla="*/ 32798 h 212456"/>
                <a:gd name="csX47" fmla="*/ 210752 w 210751"/>
                <a:gd name="csY47" fmla="*/ 25129 h 212456"/>
                <a:gd name="csX48" fmla="*/ 195882 w 210751"/>
                <a:gd name="csY48" fmla="*/ 17460 h 212456"/>
                <a:gd name="csX49" fmla="*/ 198407 w 210751"/>
                <a:gd name="csY49" fmla="*/ 2590 h 212456"/>
                <a:gd name="csX50" fmla="*/ 198407 w 210751"/>
                <a:gd name="csY50" fmla="*/ 2309 h 2124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</a:cxnLst>
              <a:rect l="l" t="t" r="r" b="b"/>
              <a:pathLst>
                <a:path w="210751" h="212456">
                  <a:moveTo>
                    <a:pt x="198407" y="2309"/>
                  </a:moveTo>
                  <a:cubicBezTo>
                    <a:pt x="189990" y="-964"/>
                    <a:pt x="182975" y="-1618"/>
                    <a:pt x="176335" y="6144"/>
                  </a:cubicBezTo>
                  <a:cubicBezTo>
                    <a:pt x="169040" y="14655"/>
                    <a:pt x="161745" y="23165"/>
                    <a:pt x="154451" y="31676"/>
                  </a:cubicBezTo>
                  <a:cubicBezTo>
                    <a:pt x="148559" y="38503"/>
                    <a:pt x="140048" y="37474"/>
                    <a:pt x="132566" y="33827"/>
                  </a:cubicBezTo>
                  <a:cubicBezTo>
                    <a:pt x="126768" y="31021"/>
                    <a:pt x="125271" y="30553"/>
                    <a:pt x="122466" y="24942"/>
                  </a:cubicBezTo>
                  <a:cubicBezTo>
                    <a:pt x="121811" y="23539"/>
                    <a:pt x="118538" y="14655"/>
                    <a:pt x="116106" y="15870"/>
                  </a:cubicBezTo>
                  <a:cubicBezTo>
                    <a:pt x="109653" y="19050"/>
                    <a:pt x="104041" y="26812"/>
                    <a:pt x="98524" y="31769"/>
                  </a:cubicBezTo>
                  <a:cubicBezTo>
                    <a:pt x="89639" y="39812"/>
                    <a:pt x="89639" y="41683"/>
                    <a:pt x="87768" y="53467"/>
                  </a:cubicBezTo>
                  <a:cubicBezTo>
                    <a:pt x="85898" y="65344"/>
                    <a:pt x="84027" y="77315"/>
                    <a:pt x="82157" y="89286"/>
                  </a:cubicBezTo>
                  <a:cubicBezTo>
                    <a:pt x="81502" y="93682"/>
                    <a:pt x="66445" y="95178"/>
                    <a:pt x="62330" y="97797"/>
                  </a:cubicBezTo>
                  <a:cubicBezTo>
                    <a:pt x="59992" y="99293"/>
                    <a:pt x="54474" y="101351"/>
                    <a:pt x="53726" y="104157"/>
                  </a:cubicBezTo>
                  <a:cubicBezTo>
                    <a:pt x="52697" y="107991"/>
                    <a:pt x="50733" y="109020"/>
                    <a:pt x="47553" y="111638"/>
                  </a:cubicBezTo>
                  <a:cubicBezTo>
                    <a:pt x="43532" y="114912"/>
                    <a:pt x="35769" y="107056"/>
                    <a:pt x="33899" y="104063"/>
                  </a:cubicBezTo>
                  <a:cubicBezTo>
                    <a:pt x="27726" y="94150"/>
                    <a:pt x="22676" y="80308"/>
                    <a:pt x="12388" y="74135"/>
                  </a:cubicBezTo>
                  <a:cubicBezTo>
                    <a:pt x="7712" y="71330"/>
                    <a:pt x="1072" y="68150"/>
                    <a:pt x="43" y="76100"/>
                  </a:cubicBezTo>
                  <a:cubicBezTo>
                    <a:pt x="-518" y="80589"/>
                    <a:pt x="4532" y="85265"/>
                    <a:pt x="6590" y="89006"/>
                  </a:cubicBezTo>
                  <a:cubicBezTo>
                    <a:pt x="12108" y="99106"/>
                    <a:pt x="15475" y="111077"/>
                    <a:pt x="21554" y="120617"/>
                  </a:cubicBezTo>
                  <a:cubicBezTo>
                    <a:pt x="25295" y="126602"/>
                    <a:pt x="30064" y="130624"/>
                    <a:pt x="33338" y="136516"/>
                  </a:cubicBezTo>
                  <a:cubicBezTo>
                    <a:pt x="36517" y="142314"/>
                    <a:pt x="39884" y="144185"/>
                    <a:pt x="45963" y="148113"/>
                  </a:cubicBezTo>
                  <a:cubicBezTo>
                    <a:pt x="47179" y="148861"/>
                    <a:pt x="48488" y="164386"/>
                    <a:pt x="49704" y="167472"/>
                  </a:cubicBezTo>
                  <a:cubicBezTo>
                    <a:pt x="49237" y="166350"/>
                    <a:pt x="65603" y="168968"/>
                    <a:pt x="66258" y="168781"/>
                  </a:cubicBezTo>
                  <a:cubicBezTo>
                    <a:pt x="71589" y="167098"/>
                    <a:pt x="74488" y="157184"/>
                    <a:pt x="77294" y="153069"/>
                  </a:cubicBezTo>
                  <a:cubicBezTo>
                    <a:pt x="79632" y="149515"/>
                    <a:pt x="89639" y="152789"/>
                    <a:pt x="90387" y="157184"/>
                  </a:cubicBezTo>
                  <a:cubicBezTo>
                    <a:pt x="90293" y="156623"/>
                    <a:pt x="88142" y="166163"/>
                    <a:pt x="88049" y="166163"/>
                  </a:cubicBezTo>
                  <a:cubicBezTo>
                    <a:pt x="86459" y="169623"/>
                    <a:pt x="83560" y="169436"/>
                    <a:pt x="82063" y="171774"/>
                  </a:cubicBezTo>
                  <a:cubicBezTo>
                    <a:pt x="77200" y="179256"/>
                    <a:pt x="76452" y="181594"/>
                    <a:pt x="86178" y="182623"/>
                  </a:cubicBezTo>
                  <a:cubicBezTo>
                    <a:pt x="77013" y="194220"/>
                    <a:pt x="63639" y="200673"/>
                    <a:pt x="55035" y="212457"/>
                  </a:cubicBezTo>
                  <a:cubicBezTo>
                    <a:pt x="65042" y="207500"/>
                    <a:pt x="74675" y="203946"/>
                    <a:pt x="82437" y="195997"/>
                  </a:cubicBezTo>
                  <a:cubicBezTo>
                    <a:pt x="86833" y="191508"/>
                    <a:pt x="89545" y="189544"/>
                    <a:pt x="95250" y="186832"/>
                  </a:cubicBezTo>
                  <a:cubicBezTo>
                    <a:pt x="98430" y="185335"/>
                    <a:pt x="103106" y="183652"/>
                    <a:pt x="103948" y="181033"/>
                  </a:cubicBezTo>
                  <a:cubicBezTo>
                    <a:pt x="105818" y="175515"/>
                    <a:pt x="97682" y="175702"/>
                    <a:pt x="98524" y="170932"/>
                  </a:cubicBezTo>
                  <a:cubicBezTo>
                    <a:pt x="99459" y="165882"/>
                    <a:pt x="99365" y="159803"/>
                    <a:pt x="102358" y="155501"/>
                  </a:cubicBezTo>
                  <a:cubicBezTo>
                    <a:pt x="105444" y="151105"/>
                    <a:pt x="108156" y="148674"/>
                    <a:pt x="113207" y="146616"/>
                  </a:cubicBezTo>
                  <a:cubicBezTo>
                    <a:pt x="117976" y="144746"/>
                    <a:pt x="113674" y="138854"/>
                    <a:pt x="115358" y="134645"/>
                  </a:cubicBezTo>
                  <a:cubicBezTo>
                    <a:pt x="121530" y="118840"/>
                    <a:pt x="129854" y="140911"/>
                    <a:pt x="135559" y="141286"/>
                  </a:cubicBezTo>
                  <a:cubicBezTo>
                    <a:pt x="142012" y="141659"/>
                    <a:pt x="138645" y="131840"/>
                    <a:pt x="138271" y="128566"/>
                  </a:cubicBezTo>
                  <a:cubicBezTo>
                    <a:pt x="137897" y="125293"/>
                    <a:pt x="141077" y="120056"/>
                    <a:pt x="143415" y="117624"/>
                  </a:cubicBezTo>
                  <a:cubicBezTo>
                    <a:pt x="150149" y="110329"/>
                    <a:pt x="163148" y="109113"/>
                    <a:pt x="171753" y="113977"/>
                  </a:cubicBezTo>
                  <a:cubicBezTo>
                    <a:pt x="177644" y="117343"/>
                    <a:pt x="179983" y="113977"/>
                    <a:pt x="186062" y="115286"/>
                  </a:cubicBezTo>
                  <a:cubicBezTo>
                    <a:pt x="190551" y="116221"/>
                    <a:pt x="194759" y="117624"/>
                    <a:pt x="199249" y="116221"/>
                  </a:cubicBezTo>
                  <a:cubicBezTo>
                    <a:pt x="196817" y="107804"/>
                    <a:pt x="198126" y="101070"/>
                    <a:pt x="197097" y="92747"/>
                  </a:cubicBezTo>
                  <a:cubicBezTo>
                    <a:pt x="195040" y="92934"/>
                    <a:pt x="189522" y="95272"/>
                    <a:pt x="187652" y="94243"/>
                  </a:cubicBezTo>
                  <a:cubicBezTo>
                    <a:pt x="184659" y="92653"/>
                    <a:pt x="185781" y="86574"/>
                    <a:pt x="184472" y="83581"/>
                  </a:cubicBezTo>
                  <a:cubicBezTo>
                    <a:pt x="180918" y="75351"/>
                    <a:pt x="177364" y="72920"/>
                    <a:pt x="179328" y="63754"/>
                  </a:cubicBezTo>
                  <a:cubicBezTo>
                    <a:pt x="181947" y="59359"/>
                    <a:pt x="176709" y="55992"/>
                    <a:pt x="177083" y="51222"/>
                  </a:cubicBezTo>
                  <a:cubicBezTo>
                    <a:pt x="177551" y="45424"/>
                    <a:pt x="182601" y="43086"/>
                    <a:pt x="186716" y="39812"/>
                  </a:cubicBezTo>
                  <a:cubicBezTo>
                    <a:pt x="189990" y="37194"/>
                    <a:pt x="196162" y="35510"/>
                    <a:pt x="198594" y="32798"/>
                  </a:cubicBezTo>
                  <a:cubicBezTo>
                    <a:pt x="202989" y="27935"/>
                    <a:pt x="204392" y="26719"/>
                    <a:pt x="210752" y="25129"/>
                  </a:cubicBezTo>
                  <a:cubicBezTo>
                    <a:pt x="207104" y="20547"/>
                    <a:pt x="201119" y="19424"/>
                    <a:pt x="195882" y="17460"/>
                  </a:cubicBezTo>
                  <a:cubicBezTo>
                    <a:pt x="192328" y="16151"/>
                    <a:pt x="197472" y="4647"/>
                    <a:pt x="198407" y="2590"/>
                  </a:cubicBezTo>
                  <a:lnTo>
                    <a:pt x="198407" y="230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5" name="Vabakuju: kujund 34">
              <a:extLst>
                <a:ext uri="{FF2B5EF4-FFF2-40B4-BE49-F238E27FC236}">
                  <a16:creationId xmlns:a16="http://schemas.microsoft.com/office/drawing/2014/main" id="{DABAC054-B9B5-82A5-B3B3-7A327E74764A}"/>
                </a:ext>
              </a:extLst>
            </p:cNvPr>
            <p:cNvSpPr>
              <a:spLocks/>
            </p:cNvSpPr>
            <p:nvPr/>
          </p:nvSpPr>
          <p:spPr>
            <a:xfrm>
              <a:off x="1380899" y="1958484"/>
              <a:ext cx="1643975" cy="1261597"/>
            </a:xfrm>
            <a:custGeom>
              <a:avLst/>
              <a:gdLst>
                <a:gd name="csX0" fmla="*/ 1642850 w 1643975"/>
                <a:gd name="csY0" fmla="*/ 803274 h 1261597"/>
                <a:gd name="csX1" fmla="*/ 1633685 w 1643975"/>
                <a:gd name="csY1" fmla="*/ 789152 h 1261597"/>
                <a:gd name="csX2" fmla="*/ 1615354 w 1643975"/>
                <a:gd name="csY2" fmla="*/ 757448 h 1261597"/>
                <a:gd name="csX3" fmla="*/ 1610772 w 1643975"/>
                <a:gd name="csY3" fmla="*/ 739211 h 1261597"/>
                <a:gd name="csX4" fmla="*/ 1608059 w 1643975"/>
                <a:gd name="csY4" fmla="*/ 726211 h 1261597"/>
                <a:gd name="csX5" fmla="*/ 1585333 w 1643975"/>
                <a:gd name="csY5" fmla="*/ 698247 h 1261597"/>
                <a:gd name="csX6" fmla="*/ 1576355 w 1643975"/>
                <a:gd name="csY6" fmla="*/ 668694 h 1261597"/>
                <a:gd name="csX7" fmla="*/ 1583743 w 1643975"/>
                <a:gd name="csY7" fmla="*/ 659622 h 1261597"/>
                <a:gd name="csX8" fmla="*/ 1576729 w 1643975"/>
                <a:gd name="csY8" fmla="*/ 655507 h 1261597"/>
                <a:gd name="csX9" fmla="*/ 1572240 w 1643975"/>
                <a:gd name="csY9" fmla="*/ 649522 h 1261597"/>
                <a:gd name="csX10" fmla="*/ 1571866 w 1643975"/>
                <a:gd name="csY10" fmla="*/ 639982 h 1261597"/>
                <a:gd name="csX11" fmla="*/ 1575233 w 1643975"/>
                <a:gd name="csY11" fmla="*/ 633248 h 1261597"/>
                <a:gd name="csX12" fmla="*/ 1566254 w 1643975"/>
                <a:gd name="csY12" fmla="*/ 619968 h 1261597"/>
                <a:gd name="csX13" fmla="*/ 1558211 w 1643975"/>
                <a:gd name="csY13" fmla="*/ 607997 h 1261597"/>
                <a:gd name="csX14" fmla="*/ 1543715 w 1643975"/>
                <a:gd name="csY14" fmla="*/ 594904 h 1261597"/>
                <a:gd name="csX15" fmla="*/ 1538665 w 1643975"/>
                <a:gd name="csY15" fmla="*/ 587048 h 1261597"/>
                <a:gd name="csX16" fmla="*/ 1541190 w 1643975"/>
                <a:gd name="csY16" fmla="*/ 581530 h 1261597"/>
                <a:gd name="csX17" fmla="*/ 1529780 w 1643975"/>
                <a:gd name="csY17" fmla="*/ 568062 h 1261597"/>
                <a:gd name="csX18" fmla="*/ 1492277 w 1643975"/>
                <a:gd name="csY18" fmla="*/ 562357 h 1261597"/>
                <a:gd name="csX19" fmla="*/ 1478623 w 1643975"/>
                <a:gd name="csY19" fmla="*/ 532617 h 1261597"/>
                <a:gd name="csX20" fmla="*/ 1457674 w 1643975"/>
                <a:gd name="csY20" fmla="*/ 503064 h 1261597"/>
                <a:gd name="csX21" fmla="*/ 1440746 w 1643975"/>
                <a:gd name="csY21" fmla="*/ 471920 h 1261597"/>
                <a:gd name="csX22" fmla="*/ 1435041 w 1643975"/>
                <a:gd name="csY22" fmla="*/ 453870 h 1261597"/>
                <a:gd name="csX23" fmla="*/ 1443551 w 1643975"/>
                <a:gd name="csY23" fmla="*/ 441244 h 1261597"/>
                <a:gd name="csX24" fmla="*/ 1452249 w 1643975"/>
                <a:gd name="csY24" fmla="*/ 441244 h 1261597"/>
                <a:gd name="csX25" fmla="*/ 1458702 w 1643975"/>
                <a:gd name="csY25" fmla="*/ 442554 h 1261597"/>
                <a:gd name="csX26" fmla="*/ 1465716 w 1643975"/>
                <a:gd name="csY26" fmla="*/ 444050 h 1261597"/>
                <a:gd name="csX27" fmla="*/ 1464033 w 1643975"/>
                <a:gd name="csY27" fmla="*/ 435820 h 1261597"/>
                <a:gd name="csX28" fmla="*/ 1434573 w 1643975"/>
                <a:gd name="csY28" fmla="*/ 414122 h 1261597"/>
                <a:gd name="csX29" fmla="*/ 1433825 w 1643975"/>
                <a:gd name="csY29" fmla="*/ 404396 h 1261597"/>
                <a:gd name="csX30" fmla="*/ 1430926 w 1643975"/>
                <a:gd name="csY30" fmla="*/ 395792 h 1261597"/>
                <a:gd name="csX31" fmla="*/ 1424847 w 1643975"/>
                <a:gd name="csY31" fmla="*/ 387375 h 1261597"/>
                <a:gd name="csX32" fmla="*/ 1445703 w 1643975"/>
                <a:gd name="csY32" fmla="*/ 357354 h 1261597"/>
                <a:gd name="csX33" fmla="*/ 1430832 w 1643975"/>
                <a:gd name="csY33" fmla="*/ 356044 h 1261597"/>
                <a:gd name="csX34" fmla="*/ 1422041 w 1643975"/>
                <a:gd name="csY34" fmla="*/ 365023 h 1261597"/>
                <a:gd name="csX35" fmla="*/ 1396322 w 1643975"/>
                <a:gd name="csY35" fmla="*/ 381015 h 1261597"/>
                <a:gd name="csX36" fmla="*/ 1391085 w 1643975"/>
                <a:gd name="csY36" fmla="*/ 375591 h 1261597"/>
                <a:gd name="csX37" fmla="*/ 1383322 w 1643975"/>
                <a:gd name="csY37" fmla="*/ 383166 h 1261597"/>
                <a:gd name="csX38" fmla="*/ 1370603 w 1643975"/>
                <a:gd name="csY38" fmla="*/ 384102 h 1261597"/>
                <a:gd name="csX39" fmla="*/ 1369574 w 1643975"/>
                <a:gd name="csY39" fmla="*/ 375591 h 1261597"/>
                <a:gd name="csX40" fmla="*/ 1382667 w 1643975"/>
                <a:gd name="csY40" fmla="*/ 360908 h 1261597"/>
                <a:gd name="csX41" fmla="*/ 1361905 w 1643975"/>
                <a:gd name="csY41" fmla="*/ 372037 h 1261597"/>
                <a:gd name="csX42" fmla="*/ 1355920 w 1643975"/>
                <a:gd name="csY42" fmla="*/ 364836 h 1261597"/>
                <a:gd name="csX43" fmla="*/ 1345071 w 1643975"/>
                <a:gd name="csY43" fmla="*/ 358476 h 1261597"/>
                <a:gd name="csX44" fmla="*/ 1335812 w 1643975"/>
                <a:gd name="csY44" fmla="*/ 362123 h 1261597"/>
                <a:gd name="csX45" fmla="*/ 1332913 w 1643975"/>
                <a:gd name="csY45" fmla="*/ 353613 h 1261597"/>
                <a:gd name="csX46" fmla="*/ 1334222 w 1643975"/>
                <a:gd name="csY46" fmla="*/ 336030 h 1261597"/>
                <a:gd name="csX47" fmla="*/ 1328050 w 1643975"/>
                <a:gd name="csY47" fmla="*/ 328268 h 1261597"/>
                <a:gd name="csX48" fmla="*/ 1318417 w 1643975"/>
                <a:gd name="csY48" fmla="*/ 318261 h 1261597"/>
                <a:gd name="csX49" fmla="*/ 1320474 w 1643975"/>
                <a:gd name="csY49" fmla="*/ 305729 h 1261597"/>
                <a:gd name="csX50" fmla="*/ 1292324 w 1643975"/>
                <a:gd name="csY50" fmla="*/ 296002 h 1261597"/>
                <a:gd name="csX51" fmla="*/ 1279792 w 1643975"/>
                <a:gd name="csY51" fmla="*/ 291981 h 1261597"/>
                <a:gd name="csX52" fmla="*/ 1270533 w 1643975"/>
                <a:gd name="csY52" fmla="*/ 302736 h 1261597"/>
                <a:gd name="csX53" fmla="*/ 1278015 w 1643975"/>
                <a:gd name="csY53" fmla="*/ 316671 h 1261597"/>
                <a:gd name="csX54" fmla="*/ 1256037 w 1643975"/>
                <a:gd name="csY54" fmla="*/ 306290 h 1261597"/>
                <a:gd name="csX55" fmla="*/ 1237051 w 1643975"/>
                <a:gd name="csY55" fmla="*/ 306758 h 1261597"/>
                <a:gd name="csX56" fmla="*/ 1216476 w 1643975"/>
                <a:gd name="csY56" fmla="*/ 301427 h 1261597"/>
                <a:gd name="csX57" fmla="*/ 1206937 w 1643975"/>
                <a:gd name="csY57" fmla="*/ 297779 h 1261597"/>
                <a:gd name="csX58" fmla="*/ 1196836 w 1643975"/>
                <a:gd name="csY58" fmla="*/ 298527 h 1261597"/>
                <a:gd name="csX59" fmla="*/ 1162513 w 1643975"/>
                <a:gd name="csY59" fmla="*/ 282535 h 1261597"/>
                <a:gd name="csX60" fmla="*/ 1154470 w 1643975"/>
                <a:gd name="csY60" fmla="*/ 279542 h 1261597"/>
                <a:gd name="csX61" fmla="*/ 1138478 w 1643975"/>
                <a:gd name="csY61" fmla="*/ 267010 h 1261597"/>
                <a:gd name="csX62" fmla="*/ 1127442 w 1643975"/>
                <a:gd name="csY62" fmla="*/ 282161 h 1261597"/>
                <a:gd name="csX63" fmla="*/ 1112665 w 1643975"/>
                <a:gd name="csY63" fmla="*/ 280571 h 1261597"/>
                <a:gd name="csX64" fmla="*/ 1095457 w 1643975"/>
                <a:gd name="csY64" fmla="*/ 277110 h 1261597"/>
                <a:gd name="csX65" fmla="*/ 1094521 w 1643975"/>
                <a:gd name="csY65" fmla="*/ 277017 h 1261597"/>
                <a:gd name="csX66" fmla="*/ 1094241 w 1643975"/>
                <a:gd name="csY66" fmla="*/ 277017 h 1261597"/>
                <a:gd name="csX67" fmla="*/ 1078342 w 1643975"/>
                <a:gd name="csY67" fmla="*/ 274024 h 1261597"/>
                <a:gd name="csX68" fmla="*/ 1067306 w 1643975"/>
                <a:gd name="csY68" fmla="*/ 263549 h 1261597"/>
                <a:gd name="csX69" fmla="*/ 1046357 w 1643975"/>
                <a:gd name="csY69" fmla="*/ 197428 h 1261597"/>
                <a:gd name="csX70" fmla="*/ 1046731 w 1643975"/>
                <a:gd name="csY70" fmla="*/ 179472 h 1261597"/>
                <a:gd name="csX71" fmla="*/ 1040091 w 1643975"/>
                <a:gd name="csY71" fmla="*/ 164695 h 1261597"/>
                <a:gd name="csX72" fmla="*/ 1037565 w 1643975"/>
                <a:gd name="csY72" fmla="*/ 144962 h 1261597"/>
                <a:gd name="csX73" fmla="*/ 1038220 w 1643975"/>
                <a:gd name="csY73" fmla="*/ 131775 h 1261597"/>
                <a:gd name="csX74" fmla="*/ 1044393 w 1643975"/>
                <a:gd name="csY74" fmla="*/ 101847 h 1261597"/>
                <a:gd name="csX75" fmla="*/ 1063097 w 1643975"/>
                <a:gd name="csY75" fmla="*/ 83049 h 1261597"/>
                <a:gd name="csX76" fmla="*/ 1058795 w 1643975"/>
                <a:gd name="csY76" fmla="*/ 69862 h 1261597"/>
                <a:gd name="csX77" fmla="*/ 1043738 w 1643975"/>
                <a:gd name="csY77" fmla="*/ 66963 h 1261597"/>
                <a:gd name="csX78" fmla="*/ 1023069 w 1643975"/>
                <a:gd name="csY78" fmla="*/ 51906 h 1261597"/>
                <a:gd name="csX79" fmla="*/ 1002681 w 1643975"/>
                <a:gd name="csY79" fmla="*/ 28431 h 1261597"/>
                <a:gd name="csX80" fmla="*/ 977523 w 1643975"/>
                <a:gd name="csY80" fmla="*/ 29553 h 1261597"/>
                <a:gd name="csX81" fmla="*/ 947689 w 1643975"/>
                <a:gd name="csY81" fmla="*/ 35820 h 1261597"/>
                <a:gd name="csX82" fmla="*/ 931136 w 1643975"/>
                <a:gd name="csY82" fmla="*/ 38064 h 1261597"/>
                <a:gd name="csX83" fmla="*/ 920100 w 1643975"/>
                <a:gd name="csY83" fmla="*/ 31798 h 1261597"/>
                <a:gd name="csX84" fmla="*/ 906165 w 1643975"/>
                <a:gd name="csY84" fmla="*/ 24036 h 1261597"/>
                <a:gd name="csX85" fmla="*/ 892697 w 1643975"/>
                <a:gd name="csY85" fmla="*/ 20014 h 1261597"/>
                <a:gd name="csX86" fmla="*/ 883532 w 1643975"/>
                <a:gd name="csY86" fmla="*/ 8043 h 1261597"/>
                <a:gd name="csX87" fmla="*/ 874180 w 1643975"/>
                <a:gd name="csY87" fmla="*/ 0 h 1261597"/>
                <a:gd name="csX88" fmla="*/ 880633 w 1643975"/>
                <a:gd name="csY88" fmla="*/ 32920 h 1261597"/>
                <a:gd name="csX89" fmla="*/ 874834 w 1643975"/>
                <a:gd name="csY89" fmla="*/ 72481 h 1261597"/>
                <a:gd name="csX90" fmla="*/ 871374 w 1643975"/>
                <a:gd name="csY90" fmla="*/ 90905 h 1261597"/>
                <a:gd name="csX91" fmla="*/ 867820 w 1643975"/>
                <a:gd name="csY91" fmla="*/ 107272 h 1261597"/>
                <a:gd name="csX92" fmla="*/ 872216 w 1643975"/>
                <a:gd name="csY92" fmla="*/ 142437 h 1261597"/>
                <a:gd name="csX93" fmla="*/ 868194 w 1643975"/>
                <a:gd name="csY93" fmla="*/ 183774 h 1261597"/>
                <a:gd name="csX94" fmla="*/ 855194 w 1643975"/>
                <a:gd name="csY94" fmla="*/ 196587 h 1261597"/>
                <a:gd name="csX95" fmla="*/ 835835 w 1643975"/>
                <a:gd name="csY95" fmla="*/ 198083 h 1261597"/>
                <a:gd name="csX96" fmla="*/ 806936 w 1643975"/>
                <a:gd name="csY96" fmla="*/ 204069 h 1261597"/>
                <a:gd name="csX97" fmla="*/ 774671 w 1643975"/>
                <a:gd name="csY97" fmla="*/ 217442 h 1261597"/>
                <a:gd name="csX98" fmla="*/ 793656 w 1643975"/>
                <a:gd name="csY98" fmla="*/ 223615 h 1261597"/>
                <a:gd name="csX99" fmla="*/ 797958 w 1643975"/>
                <a:gd name="csY99" fmla="*/ 235492 h 1261597"/>
                <a:gd name="csX100" fmla="*/ 769714 w 1643975"/>
                <a:gd name="csY100" fmla="*/ 229881 h 1261597"/>
                <a:gd name="csX101" fmla="*/ 762606 w 1643975"/>
                <a:gd name="csY101" fmla="*/ 220903 h 1261597"/>
                <a:gd name="csX102" fmla="*/ 751009 w 1643975"/>
                <a:gd name="csY102" fmla="*/ 217723 h 1261597"/>
                <a:gd name="csX103" fmla="*/ 738945 w 1643975"/>
                <a:gd name="csY103" fmla="*/ 214076 h 1261597"/>
                <a:gd name="csX104" fmla="*/ 728750 w 1643975"/>
                <a:gd name="csY104" fmla="*/ 206968 h 1261597"/>
                <a:gd name="csX105" fmla="*/ 704902 w 1643975"/>
                <a:gd name="csY105" fmla="*/ 196306 h 1261597"/>
                <a:gd name="csX106" fmla="*/ 708549 w 1643975"/>
                <a:gd name="csY106" fmla="*/ 219219 h 1261597"/>
                <a:gd name="csX107" fmla="*/ 711729 w 1643975"/>
                <a:gd name="csY107" fmla="*/ 227075 h 1261597"/>
                <a:gd name="csX108" fmla="*/ 708269 w 1643975"/>
                <a:gd name="csY108" fmla="*/ 236895 h 1261597"/>
                <a:gd name="csX109" fmla="*/ 718369 w 1643975"/>
                <a:gd name="csY109" fmla="*/ 259060 h 1261597"/>
                <a:gd name="csX110" fmla="*/ 723607 w 1643975"/>
                <a:gd name="csY110" fmla="*/ 266823 h 1261597"/>
                <a:gd name="csX111" fmla="*/ 716967 w 1643975"/>
                <a:gd name="csY111" fmla="*/ 277485 h 1261597"/>
                <a:gd name="csX112" fmla="*/ 735858 w 1643975"/>
                <a:gd name="csY112" fmla="*/ 286463 h 1261597"/>
                <a:gd name="csX113" fmla="*/ 712945 w 1643975"/>
                <a:gd name="csY113" fmla="*/ 314520 h 1261597"/>
                <a:gd name="csX114" fmla="*/ 724729 w 1643975"/>
                <a:gd name="csY114" fmla="*/ 331728 h 1261597"/>
                <a:gd name="csX115" fmla="*/ 733801 w 1643975"/>
                <a:gd name="csY115" fmla="*/ 333786 h 1261597"/>
                <a:gd name="csX116" fmla="*/ 741937 w 1643975"/>
                <a:gd name="csY116" fmla="*/ 335282 h 1261597"/>
                <a:gd name="csX117" fmla="*/ 734736 w 1643975"/>
                <a:gd name="csY117" fmla="*/ 343606 h 1261597"/>
                <a:gd name="csX118" fmla="*/ 721269 w 1643975"/>
                <a:gd name="csY118" fmla="*/ 346598 h 1261597"/>
                <a:gd name="csX119" fmla="*/ 735204 w 1643975"/>
                <a:gd name="csY119" fmla="*/ 359131 h 1261597"/>
                <a:gd name="csX120" fmla="*/ 719024 w 1643975"/>
                <a:gd name="csY120" fmla="*/ 350714 h 1261597"/>
                <a:gd name="csX121" fmla="*/ 719959 w 1643975"/>
                <a:gd name="csY121" fmla="*/ 360627 h 1261597"/>
                <a:gd name="csX122" fmla="*/ 706866 w 1643975"/>
                <a:gd name="csY122" fmla="*/ 357634 h 1261597"/>
                <a:gd name="csX123" fmla="*/ 712477 w 1643975"/>
                <a:gd name="csY123" fmla="*/ 350059 h 1261597"/>
                <a:gd name="csX124" fmla="*/ 696391 w 1643975"/>
                <a:gd name="csY124" fmla="*/ 340333 h 1261597"/>
                <a:gd name="csX125" fmla="*/ 693118 w 1643975"/>
                <a:gd name="csY125" fmla="*/ 325088 h 1261597"/>
                <a:gd name="csX126" fmla="*/ 689283 w 1643975"/>
                <a:gd name="csY126" fmla="*/ 317980 h 1261597"/>
                <a:gd name="csX127" fmla="*/ 682363 w 1643975"/>
                <a:gd name="csY127" fmla="*/ 320506 h 1261597"/>
                <a:gd name="csX128" fmla="*/ 669550 w 1643975"/>
                <a:gd name="csY128" fmla="*/ 316203 h 1261597"/>
                <a:gd name="csX129" fmla="*/ 639529 w 1643975"/>
                <a:gd name="csY129" fmla="*/ 312182 h 1261597"/>
                <a:gd name="csX130" fmla="*/ 647385 w 1643975"/>
                <a:gd name="csY130" fmla="*/ 326491 h 1261597"/>
                <a:gd name="csX131" fmla="*/ 638594 w 1643975"/>
                <a:gd name="csY131" fmla="*/ 336030 h 1261597"/>
                <a:gd name="csX132" fmla="*/ 652248 w 1643975"/>
                <a:gd name="csY132" fmla="*/ 350339 h 1261597"/>
                <a:gd name="csX133" fmla="*/ 658234 w 1643975"/>
                <a:gd name="csY133" fmla="*/ 366706 h 1261597"/>
                <a:gd name="csX134" fmla="*/ 672169 w 1643975"/>
                <a:gd name="csY134" fmla="*/ 380173 h 1261597"/>
                <a:gd name="csX135" fmla="*/ 680025 w 1643975"/>
                <a:gd name="csY135" fmla="*/ 389526 h 1261597"/>
                <a:gd name="csX136" fmla="*/ 689658 w 1643975"/>
                <a:gd name="csY136" fmla="*/ 402339 h 1261597"/>
                <a:gd name="csX137" fmla="*/ 678154 w 1643975"/>
                <a:gd name="csY137" fmla="*/ 408979 h 1261597"/>
                <a:gd name="csX138" fmla="*/ 664687 w 1643975"/>
                <a:gd name="csY138" fmla="*/ 400936 h 1261597"/>
                <a:gd name="csX139" fmla="*/ 656550 w 1643975"/>
                <a:gd name="csY139" fmla="*/ 391396 h 1261597"/>
                <a:gd name="csX140" fmla="*/ 658047 w 1643975"/>
                <a:gd name="csY140" fmla="*/ 416648 h 1261597"/>
                <a:gd name="csX141" fmla="*/ 644299 w 1643975"/>
                <a:gd name="csY141" fmla="*/ 421324 h 1261597"/>
                <a:gd name="csX142" fmla="*/ 635320 w 1643975"/>
                <a:gd name="csY142" fmla="*/ 412907 h 1261597"/>
                <a:gd name="csX143" fmla="*/ 622882 w 1643975"/>
                <a:gd name="csY143" fmla="*/ 401590 h 1261597"/>
                <a:gd name="csX144" fmla="*/ 616990 w 1643975"/>
                <a:gd name="csY144" fmla="*/ 388404 h 1261597"/>
                <a:gd name="csX145" fmla="*/ 595573 w 1643975"/>
                <a:gd name="csY145" fmla="*/ 396166 h 1261597"/>
                <a:gd name="csX146" fmla="*/ 615680 w 1643975"/>
                <a:gd name="csY146" fmla="*/ 415338 h 1261597"/>
                <a:gd name="csX147" fmla="*/ 611565 w 1643975"/>
                <a:gd name="csY147" fmla="*/ 421230 h 1261597"/>
                <a:gd name="csX148" fmla="*/ 608666 w 1643975"/>
                <a:gd name="csY148" fmla="*/ 429741 h 1261597"/>
                <a:gd name="csX149" fmla="*/ 605393 w 1643975"/>
                <a:gd name="csY149" fmla="*/ 445920 h 1261597"/>
                <a:gd name="csX150" fmla="*/ 586782 w 1643975"/>
                <a:gd name="csY150" fmla="*/ 473510 h 1261597"/>
                <a:gd name="csX151" fmla="*/ 562746 w 1643975"/>
                <a:gd name="csY151" fmla="*/ 491467 h 1261597"/>
                <a:gd name="csX152" fmla="*/ 530761 w 1643975"/>
                <a:gd name="csY152" fmla="*/ 490344 h 1261597"/>
                <a:gd name="csX153" fmla="*/ 513740 w 1643975"/>
                <a:gd name="csY153" fmla="*/ 486136 h 1261597"/>
                <a:gd name="csX154" fmla="*/ 505042 w 1643975"/>
                <a:gd name="csY154" fmla="*/ 484359 h 1261597"/>
                <a:gd name="csX155" fmla="*/ 501675 w 1643975"/>
                <a:gd name="csY155" fmla="*/ 477906 h 1261597"/>
                <a:gd name="csX156" fmla="*/ 473525 w 1643975"/>
                <a:gd name="csY156" fmla="*/ 456021 h 1261597"/>
                <a:gd name="csX157" fmla="*/ 456036 w 1643975"/>
                <a:gd name="csY157" fmla="*/ 450597 h 1261597"/>
                <a:gd name="csX158" fmla="*/ 442755 w 1643975"/>
                <a:gd name="csY158" fmla="*/ 444331 h 1261597"/>
                <a:gd name="csX159" fmla="*/ 426950 w 1643975"/>
                <a:gd name="csY159" fmla="*/ 447978 h 1261597"/>
                <a:gd name="csX160" fmla="*/ 413389 w 1643975"/>
                <a:gd name="csY160" fmla="*/ 457611 h 1261597"/>
                <a:gd name="csX161" fmla="*/ 395432 w 1643975"/>
                <a:gd name="csY161" fmla="*/ 451719 h 1261597"/>
                <a:gd name="csX162" fmla="*/ 379908 w 1643975"/>
                <a:gd name="csY162" fmla="*/ 448352 h 1261597"/>
                <a:gd name="csX163" fmla="*/ 371303 w 1643975"/>
                <a:gd name="csY163" fmla="*/ 447417 h 1261597"/>
                <a:gd name="csX164" fmla="*/ 366347 w 1643975"/>
                <a:gd name="csY164" fmla="*/ 452654 h 1261597"/>
                <a:gd name="csX165" fmla="*/ 353253 w 1643975"/>
                <a:gd name="csY165" fmla="*/ 460604 h 1261597"/>
                <a:gd name="csX166" fmla="*/ 337074 w 1643975"/>
                <a:gd name="csY166" fmla="*/ 464345 h 1261597"/>
                <a:gd name="csX167" fmla="*/ 325851 w 1643975"/>
                <a:gd name="csY167" fmla="*/ 475381 h 1261597"/>
                <a:gd name="csX168" fmla="*/ 289096 w 1643975"/>
                <a:gd name="csY168" fmla="*/ 480898 h 1261597"/>
                <a:gd name="csX169" fmla="*/ 271607 w 1643975"/>
                <a:gd name="csY169" fmla="*/ 482582 h 1261597"/>
                <a:gd name="csX170" fmla="*/ 254305 w 1643975"/>
                <a:gd name="csY170" fmla="*/ 483985 h 1261597"/>
                <a:gd name="csX171" fmla="*/ 236442 w 1643975"/>
                <a:gd name="csY171" fmla="*/ 482301 h 1261597"/>
                <a:gd name="csX172" fmla="*/ 219608 w 1643975"/>
                <a:gd name="csY172" fmla="*/ 478467 h 1261597"/>
                <a:gd name="csX173" fmla="*/ 200062 w 1643975"/>
                <a:gd name="csY173" fmla="*/ 478186 h 1261597"/>
                <a:gd name="csX174" fmla="*/ 184537 w 1643975"/>
                <a:gd name="csY174" fmla="*/ 472107 h 1261597"/>
                <a:gd name="csX175" fmla="*/ 165458 w 1643975"/>
                <a:gd name="csY175" fmla="*/ 469208 h 1261597"/>
                <a:gd name="csX176" fmla="*/ 149839 w 1643975"/>
                <a:gd name="csY176" fmla="*/ 461726 h 1261597"/>
                <a:gd name="csX177" fmla="*/ 116264 w 1643975"/>
                <a:gd name="csY177" fmla="*/ 457424 h 1261597"/>
                <a:gd name="csX178" fmla="*/ 83625 w 1643975"/>
                <a:gd name="csY178" fmla="*/ 451812 h 1261597"/>
                <a:gd name="csX179" fmla="*/ 75956 w 1643975"/>
                <a:gd name="csY179" fmla="*/ 444705 h 1261597"/>
                <a:gd name="csX180" fmla="*/ 70157 w 1643975"/>
                <a:gd name="csY180" fmla="*/ 442086 h 1261597"/>
                <a:gd name="csX181" fmla="*/ 56503 w 1643975"/>
                <a:gd name="csY181" fmla="*/ 443676 h 1261597"/>
                <a:gd name="csX182" fmla="*/ 48834 w 1643975"/>
                <a:gd name="csY182" fmla="*/ 441525 h 1261597"/>
                <a:gd name="csX183" fmla="*/ 47525 w 1643975"/>
                <a:gd name="csY183" fmla="*/ 448352 h 1261597"/>
                <a:gd name="csX184" fmla="*/ 32841 w 1643975"/>
                <a:gd name="csY184" fmla="*/ 451906 h 1261597"/>
                <a:gd name="csX185" fmla="*/ 15165 w 1643975"/>
                <a:gd name="csY185" fmla="*/ 450410 h 1261597"/>
                <a:gd name="csX186" fmla="*/ 10863 w 1643975"/>
                <a:gd name="csY186" fmla="*/ 456208 h 1261597"/>
                <a:gd name="csX187" fmla="*/ 3288 w 1643975"/>
                <a:gd name="csY187" fmla="*/ 454992 h 1261597"/>
                <a:gd name="csX188" fmla="*/ 14324 w 1643975"/>
                <a:gd name="csY188" fmla="*/ 463410 h 1261597"/>
                <a:gd name="csX189" fmla="*/ 11331 w 1643975"/>
                <a:gd name="csY189" fmla="*/ 485200 h 1261597"/>
                <a:gd name="csX190" fmla="*/ 108 w 1643975"/>
                <a:gd name="csY190" fmla="*/ 493711 h 1261597"/>
                <a:gd name="csX191" fmla="*/ 6187 w 1643975"/>
                <a:gd name="csY191" fmla="*/ 506150 h 1261597"/>
                <a:gd name="csX192" fmla="*/ 16662 w 1643975"/>
                <a:gd name="csY192" fmla="*/ 517279 h 1261597"/>
                <a:gd name="csX193" fmla="*/ 30597 w 1643975"/>
                <a:gd name="csY193" fmla="*/ 515689 h 1261597"/>
                <a:gd name="csX194" fmla="*/ 39856 w 1643975"/>
                <a:gd name="csY194" fmla="*/ 528034 h 1261597"/>
                <a:gd name="csX195" fmla="*/ 59122 w 1643975"/>
                <a:gd name="csY195" fmla="*/ 534113 h 1261597"/>
                <a:gd name="csX196" fmla="*/ 84560 w 1643975"/>
                <a:gd name="csY196" fmla="*/ 538977 h 1261597"/>
                <a:gd name="csX197" fmla="*/ 130574 w 1643975"/>
                <a:gd name="csY197" fmla="*/ 555998 h 1261597"/>
                <a:gd name="csX198" fmla="*/ 148250 w 1643975"/>
                <a:gd name="csY198" fmla="*/ 562544 h 1261597"/>
                <a:gd name="csX199" fmla="*/ 153954 w 1643975"/>
                <a:gd name="csY199" fmla="*/ 571803 h 1261597"/>
                <a:gd name="csX200" fmla="*/ 155170 w 1643975"/>
                <a:gd name="csY200" fmla="*/ 604630 h 1261597"/>
                <a:gd name="csX201" fmla="*/ 170882 w 1643975"/>
                <a:gd name="csY201" fmla="*/ 604349 h 1261597"/>
                <a:gd name="csX202" fmla="*/ 184911 w 1643975"/>
                <a:gd name="csY202" fmla="*/ 618846 h 1261597"/>
                <a:gd name="csX203" fmla="*/ 197349 w 1643975"/>
                <a:gd name="csY203" fmla="*/ 628572 h 1261597"/>
                <a:gd name="csX204" fmla="*/ 210349 w 1643975"/>
                <a:gd name="csY204" fmla="*/ 643629 h 1261597"/>
                <a:gd name="csX205" fmla="*/ 229054 w 1643975"/>
                <a:gd name="csY205" fmla="*/ 643255 h 1261597"/>
                <a:gd name="csX206" fmla="*/ 264406 w 1643975"/>
                <a:gd name="csY206" fmla="*/ 654385 h 1261597"/>
                <a:gd name="csX207" fmla="*/ 281334 w 1643975"/>
                <a:gd name="csY207" fmla="*/ 648119 h 1261597"/>
                <a:gd name="csX208" fmla="*/ 301067 w 1643975"/>
                <a:gd name="csY208" fmla="*/ 644191 h 1261597"/>
                <a:gd name="csX209" fmla="*/ 343901 w 1643975"/>
                <a:gd name="csY209" fmla="*/ 645968 h 1261597"/>
                <a:gd name="csX210" fmla="*/ 364102 w 1643975"/>
                <a:gd name="csY210" fmla="*/ 622867 h 1261597"/>
                <a:gd name="csX211" fmla="*/ 378972 w 1643975"/>
                <a:gd name="csY211" fmla="*/ 612486 h 1261597"/>
                <a:gd name="csX212" fmla="*/ 398893 w 1643975"/>
                <a:gd name="csY212" fmla="*/ 622026 h 1261597"/>
                <a:gd name="csX213" fmla="*/ 419281 w 1643975"/>
                <a:gd name="csY213" fmla="*/ 631752 h 1261597"/>
                <a:gd name="csX214" fmla="*/ 427417 w 1643975"/>
                <a:gd name="csY214" fmla="*/ 646248 h 1261597"/>
                <a:gd name="csX215" fmla="*/ 436676 w 1643975"/>
                <a:gd name="csY215" fmla="*/ 633529 h 1261597"/>
                <a:gd name="csX216" fmla="*/ 444345 w 1643975"/>
                <a:gd name="csY216" fmla="*/ 642975 h 1261597"/>
                <a:gd name="csX217" fmla="*/ 452949 w 1643975"/>
                <a:gd name="csY217" fmla="*/ 616601 h 1261597"/>
                <a:gd name="csX218" fmla="*/ 477920 w 1643975"/>
                <a:gd name="csY218" fmla="*/ 611270 h 1261597"/>
                <a:gd name="csX219" fmla="*/ 511215 w 1643975"/>
                <a:gd name="csY219" fmla="*/ 604163 h 1261597"/>
                <a:gd name="csX220" fmla="*/ 535157 w 1643975"/>
                <a:gd name="csY220" fmla="*/ 608652 h 1261597"/>
                <a:gd name="csX221" fmla="*/ 567890 w 1643975"/>
                <a:gd name="csY221" fmla="*/ 629601 h 1261597"/>
                <a:gd name="csX222" fmla="*/ 583041 w 1643975"/>
                <a:gd name="csY222" fmla="*/ 644471 h 1261597"/>
                <a:gd name="csX223" fmla="*/ 588652 w 1643975"/>
                <a:gd name="csY223" fmla="*/ 655601 h 1261597"/>
                <a:gd name="csX224" fmla="*/ 590897 w 1643975"/>
                <a:gd name="csY224" fmla="*/ 658967 h 1261597"/>
                <a:gd name="csX225" fmla="*/ 613997 w 1643975"/>
                <a:gd name="csY225" fmla="*/ 686370 h 1261597"/>
                <a:gd name="csX226" fmla="*/ 629896 w 1643975"/>
                <a:gd name="csY226" fmla="*/ 727894 h 1261597"/>
                <a:gd name="csX227" fmla="*/ 636910 w 1643975"/>
                <a:gd name="csY227" fmla="*/ 744448 h 1261597"/>
                <a:gd name="csX228" fmla="*/ 645234 w 1643975"/>
                <a:gd name="csY228" fmla="*/ 760253 h 1261597"/>
                <a:gd name="csX229" fmla="*/ 656550 w 1643975"/>
                <a:gd name="csY229" fmla="*/ 774656 h 1261597"/>
                <a:gd name="csX230" fmla="*/ 658327 w 1643975"/>
                <a:gd name="csY230" fmla="*/ 788497 h 1261597"/>
                <a:gd name="csX231" fmla="*/ 659356 w 1643975"/>
                <a:gd name="csY231" fmla="*/ 831331 h 1261597"/>
                <a:gd name="csX232" fmla="*/ 648414 w 1643975"/>
                <a:gd name="csY232" fmla="*/ 869769 h 1261597"/>
                <a:gd name="csX233" fmla="*/ 662162 w 1643975"/>
                <a:gd name="csY233" fmla="*/ 870518 h 1261597"/>
                <a:gd name="csX234" fmla="*/ 656737 w 1643975"/>
                <a:gd name="csY234" fmla="*/ 891935 h 1261597"/>
                <a:gd name="csX235" fmla="*/ 667025 w 1643975"/>
                <a:gd name="csY235" fmla="*/ 904467 h 1261597"/>
                <a:gd name="csX236" fmla="*/ 665716 w 1643975"/>
                <a:gd name="csY236" fmla="*/ 915315 h 1261597"/>
                <a:gd name="csX237" fmla="*/ 654586 w 1643975"/>
                <a:gd name="csY237" fmla="*/ 925697 h 1261597"/>
                <a:gd name="csX238" fmla="*/ 643925 w 1643975"/>
                <a:gd name="csY238" fmla="*/ 931682 h 1261597"/>
                <a:gd name="csX239" fmla="*/ 636817 w 1643975"/>
                <a:gd name="csY239" fmla="*/ 944869 h 1261597"/>
                <a:gd name="csX240" fmla="*/ 645702 w 1643975"/>
                <a:gd name="csY240" fmla="*/ 945991 h 1261597"/>
                <a:gd name="csX241" fmla="*/ 655989 w 1643975"/>
                <a:gd name="csY241" fmla="*/ 958243 h 1261597"/>
                <a:gd name="csX242" fmla="*/ 665248 w 1643975"/>
                <a:gd name="csY242" fmla="*/ 966566 h 1261597"/>
                <a:gd name="csX243" fmla="*/ 676845 w 1643975"/>
                <a:gd name="csY243" fmla="*/ 971804 h 1261597"/>
                <a:gd name="csX244" fmla="*/ 687226 w 1643975"/>
                <a:gd name="csY244" fmla="*/ 981904 h 1261597"/>
                <a:gd name="csX245" fmla="*/ 693212 w 1643975"/>
                <a:gd name="csY245" fmla="*/ 994624 h 1261597"/>
                <a:gd name="csX246" fmla="*/ 692370 w 1643975"/>
                <a:gd name="csY246" fmla="*/ 1006127 h 1261597"/>
                <a:gd name="csX247" fmla="*/ 687787 w 1643975"/>
                <a:gd name="csY247" fmla="*/ 1033716 h 1261597"/>
                <a:gd name="csX248" fmla="*/ 671140 w 1643975"/>
                <a:gd name="csY248" fmla="*/ 1050177 h 1261597"/>
                <a:gd name="csX249" fmla="*/ 662910 w 1643975"/>
                <a:gd name="csY249" fmla="*/ 1058594 h 1261597"/>
                <a:gd name="csX250" fmla="*/ 676564 w 1643975"/>
                <a:gd name="csY250" fmla="*/ 1058968 h 1261597"/>
                <a:gd name="csX251" fmla="*/ 700132 w 1643975"/>
                <a:gd name="csY251" fmla="*/ 1070658 h 1261597"/>
                <a:gd name="csX252" fmla="*/ 701442 w 1643975"/>
                <a:gd name="csY252" fmla="*/ 1092449 h 1261597"/>
                <a:gd name="csX253" fmla="*/ 716031 w 1643975"/>
                <a:gd name="csY253" fmla="*/ 1102924 h 1261597"/>
                <a:gd name="csX254" fmla="*/ 719959 w 1643975"/>
                <a:gd name="csY254" fmla="*/ 1110499 h 1261597"/>
                <a:gd name="csX255" fmla="*/ 725197 w 1643975"/>
                <a:gd name="csY255" fmla="*/ 1116111 h 1261597"/>
                <a:gd name="csX256" fmla="*/ 731276 w 1643975"/>
                <a:gd name="csY256" fmla="*/ 1132290 h 1261597"/>
                <a:gd name="csX257" fmla="*/ 731463 w 1643975"/>
                <a:gd name="csY257" fmla="*/ 1141456 h 1261597"/>
                <a:gd name="csX258" fmla="*/ 725197 w 1643975"/>
                <a:gd name="csY258" fmla="*/ 1142859 h 1261597"/>
                <a:gd name="csX259" fmla="*/ 706959 w 1643975"/>
                <a:gd name="csY259" fmla="*/ 1146225 h 1261597"/>
                <a:gd name="csX260" fmla="*/ 698729 w 1643975"/>
                <a:gd name="csY260" fmla="*/ 1145664 h 1261597"/>
                <a:gd name="csX261" fmla="*/ 689751 w 1643975"/>
                <a:gd name="csY261" fmla="*/ 1142484 h 1261597"/>
                <a:gd name="csX262" fmla="*/ 685636 w 1643975"/>
                <a:gd name="csY262" fmla="*/ 1150995 h 1261597"/>
                <a:gd name="csX263" fmla="*/ 677126 w 1643975"/>
                <a:gd name="csY263" fmla="*/ 1151837 h 1261597"/>
                <a:gd name="csX264" fmla="*/ 659169 w 1643975"/>
                <a:gd name="csY264" fmla="*/ 1147815 h 1261597"/>
                <a:gd name="csX265" fmla="*/ 664967 w 1643975"/>
                <a:gd name="csY265" fmla="*/ 1160347 h 1261597"/>
                <a:gd name="csX266" fmla="*/ 678902 w 1643975"/>
                <a:gd name="csY266" fmla="*/ 1166520 h 1261597"/>
                <a:gd name="csX267" fmla="*/ 668241 w 1643975"/>
                <a:gd name="csY267" fmla="*/ 1169793 h 1261597"/>
                <a:gd name="csX268" fmla="*/ 677687 w 1643975"/>
                <a:gd name="csY268" fmla="*/ 1178491 h 1261597"/>
                <a:gd name="csX269" fmla="*/ 690967 w 1643975"/>
                <a:gd name="csY269" fmla="*/ 1176901 h 1261597"/>
                <a:gd name="csX270" fmla="*/ 694427 w 1643975"/>
                <a:gd name="csY270" fmla="*/ 1193361 h 1261597"/>
                <a:gd name="csX271" fmla="*/ 686197 w 1643975"/>
                <a:gd name="csY271" fmla="*/ 1201311 h 1261597"/>
                <a:gd name="csX272" fmla="*/ 698636 w 1643975"/>
                <a:gd name="csY272" fmla="*/ 1210850 h 1261597"/>
                <a:gd name="csX273" fmla="*/ 710233 w 1643975"/>
                <a:gd name="csY273" fmla="*/ 1221605 h 1261597"/>
                <a:gd name="csX274" fmla="*/ 745959 w 1643975"/>
                <a:gd name="csY274" fmla="*/ 1237785 h 1261597"/>
                <a:gd name="csX275" fmla="*/ 779253 w 1643975"/>
                <a:gd name="csY275" fmla="*/ 1247044 h 1261597"/>
                <a:gd name="csX276" fmla="*/ 794030 w 1643975"/>
                <a:gd name="csY276" fmla="*/ 1250504 h 1261597"/>
                <a:gd name="csX277" fmla="*/ 809181 w 1643975"/>
                <a:gd name="csY277" fmla="*/ 1258267 h 1261597"/>
                <a:gd name="csX278" fmla="*/ 825921 w 1643975"/>
                <a:gd name="csY278" fmla="*/ 1260698 h 1261597"/>
                <a:gd name="csX279" fmla="*/ 840885 w 1643975"/>
                <a:gd name="csY279" fmla="*/ 1261540 h 1261597"/>
                <a:gd name="csX280" fmla="*/ 871374 w 1643975"/>
                <a:gd name="csY280" fmla="*/ 1251065 h 1261597"/>
                <a:gd name="csX281" fmla="*/ 885402 w 1643975"/>
                <a:gd name="csY281" fmla="*/ 1247418 h 1261597"/>
                <a:gd name="csX282" fmla="*/ 902237 w 1643975"/>
                <a:gd name="csY282" fmla="*/ 1244425 h 1261597"/>
                <a:gd name="csX283" fmla="*/ 934128 w 1643975"/>
                <a:gd name="csY283" fmla="*/ 1246576 h 1261597"/>
                <a:gd name="csX284" fmla="*/ 950402 w 1643975"/>
                <a:gd name="csY284" fmla="*/ 1241806 h 1261597"/>
                <a:gd name="csX285" fmla="*/ 958631 w 1643975"/>
                <a:gd name="csY285" fmla="*/ 1241994 h 1261597"/>
                <a:gd name="csX286" fmla="*/ 967516 w 1643975"/>
                <a:gd name="csY286" fmla="*/ 1240217 h 1261597"/>
                <a:gd name="csX287" fmla="*/ 981545 w 1643975"/>
                <a:gd name="csY287" fmla="*/ 1229742 h 1261597"/>
                <a:gd name="csX288" fmla="*/ 993235 w 1643975"/>
                <a:gd name="csY288" fmla="*/ 1219454 h 1261597"/>
                <a:gd name="csX289" fmla="*/ 1002026 w 1643975"/>
                <a:gd name="csY289" fmla="*/ 1182793 h 1261597"/>
                <a:gd name="csX290" fmla="*/ 1010631 w 1643975"/>
                <a:gd name="csY290" fmla="*/ 1167362 h 1261597"/>
                <a:gd name="csX291" fmla="*/ 1016242 w 1643975"/>
                <a:gd name="csY291" fmla="*/ 1150995 h 1261597"/>
                <a:gd name="csX292" fmla="*/ 1033450 w 1643975"/>
                <a:gd name="csY292" fmla="*/ 1116952 h 1261597"/>
                <a:gd name="csX293" fmla="*/ 1047947 w 1643975"/>
                <a:gd name="csY293" fmla="*/ 1084219 h 1261597"/>
                <a:gd name="csX294" fmla="*/ 1065716 w 1643975"/>
                <a:gd name="csY294" fmla="*/ 1051486 h 1261597"/>
                <a:gd name="csX295" fmla="*/ 1071140 w 1643975"/>
                <a:gd name="csY295" fmla="*/ 1034745 h 1261597"/>
                <a:gd name="csX296" fmla="*/ 1082363 w 1643975"/>
                <a:gd name="csY296" fmla="*/ 1024177 h 1261597"/>
                <a:gd name="csX297" fmla="*/ 1087226 w 1643975"/>
                <a:gd name="csY297" fmla="*/ 1011364 h 1261597"/>
                <a:gd name="csX298" fmla="*/ 1086011 w 1643975"/>
                <a:gd name="csY298" fmla="*/ 998739 h 1261597"/>
                <a:gd name="csX299" fmla="*/ 1058982 w 1643975"/>
                <a:gd name="csY299" fmla="*/ 988545 h 1261597"/>
                <a:gd name="csX300" fmla="*/ 1069831 w 1643975"/>
                <a:gd name="csY300" fmla="*/ 989386 h 1261597"/>
                <a:gd name="csX301" fmla="*/ 1075068 w 1643975"/>
                <a:gd name="csY301" fmla="*/ 980782 h 1261597"/>
                <a:gd name="csX302" fmla="*/ 1083579 w 1643975"/>
                <a:gd name="csY302" fmla="*/ 958897 h 1261597"/>
                <a:gd name="csX303" fmla="*/ 1082831 w 1643975"/>
                <a:gd name="csY303" fmla="*/ 949078 h 1261597"/>
                <a:gd name="csX304" fmla="*/ 1083673 w 1643975"/>
                <a:gd name="csY304" fmla="*/ 938790 h 1261597"/>
                <a:gd name="csX305" fmla="*/ 1084327 w 1643975"/>
                <a:gd name="csY305" fmla="*/ 936919 h 1261597"/>
                <a:gd name="csX306" fmla="*/ 1085075 w 1643975"/>
                <a:gd name="csY306" fmla="*/ 930840 h 1261597"/>
                <a:gd name="csX307" fmla="*/ 1088536 w 1643975"/>
                <a:gd name="csY307" fmla="*/ 927848 h 1261597"/>
                <a:gd name="csX308" fmla="*/ 1099011 w 1643975"/>
                <a:gd name="csY308" fmla="*/ 919898 h 1261597"/>
                <a:gd name="csX309" fmla="*/ 1103780 w 1643975"/>
                <a:gd name="csY309" fmla="*/ 916531 h 1261597"/>
                <a:gd name="csX310" fmla="*/ 1100413 w 1643975"/>
                <a:gd name="csY310" fmla="*/ 910452 h 1261597"/>
                <a:gd name="csX311" fmla="*/ 1103313 w 1643975"/>
                <a:gd name="csY311" fmla="*/ 899604 h 1261597"/>
                <a:gd name="csX312" fmla="*/ 1113039 w 1643975"/>
                <a:gd name="csY312" fmla="*/ 901942 h 1261597"/>
                <a:gd name="csX313" fmla="*/ 1118837 w 1643975"/>
                <a:gd name="csY313" fmla="*/ 902877 h 1261597"/>
                <a:gd name="csX314" fmla="*/ 1120053 w 1643975"/>
                <a:gd name="csY314" fmla="*/ 908488 h 1261597"/>
                <a:gd name="csX315" fmla="*/ 1132866 w 1643975"/>
                <a:gd name="csY315" fmla="*/ 926913 h 1261597"/>
                <a:gd name="csX316" fmla="*/ 1145679 w 1643975"/>
                <a:gd name="csY316" fmla="*/ 946459 h 1261597"/>
                <a:gd name="csX317" fmla="*/ 1141096 w 1643975"/>
                <a:gd name="csY317" fmla="*/ 920740 h 1261597"/>
                <a:gd name="csX318" fmla="*/ 1126787 w 1643975"/>
                <a:gd name="csY318" fmla="*/ 901661 h 1261597"/>
                <a:gd name="csX319" fmla="*/ 1140161 w 1643975"/>
                <a:gd name="csY319" fmla="*/ 882021 h 1261597"/>
                <a:gd name="csX320" fmla="*/ 1144744 w 1643975"/>
                <a:gd name="csY320" fmla="*/ 869583 h 1261597"/>
                <a:gd name="csX321" fmla="*/ 1153909 w 1643975"/>
                <a:gd name="csY321" fmla="*/ 864906 h 1261597"/>
                <a:gd name="csX322" fmla="*/ 1153628 w 1643975"/>
                <a:gd name="csY322" fmla="*/ 879683 h 1261597"/>
                <a:gd name="csX323" fmla="*/ 1164103 w 1643975"/>
                <a:gd name="csY323" fmla="*/ 880057 h 1261597"/>
                <a:gd name="csX324" fmla="*/ 1163168 w 1643975"/>
                <a:gd name="csY324" fmla="*/ 865561 h 1261597"/>
                <a:gd name="csX325" fmla="*/ 1166909 w 1643975"/>
                <a:gd name="csY325" fmla="*/ 854525 h 1261597"/>
                <a:gd name="csX326" fmla="*/ 1172988 w 1643975"/>
                <a:gd name="csY326" fmla="*/ 848446 h 1261597"/>
                <a:gd name="csX327" fmla="*/ 1178506 w 1643975"/>
                <a:gd name="csY327" fmla="*/ 849475 h 1261597"/>
                <a:gd name="csX328" fmla="*/ 1190383 w 1643975"/>
                <a:gd name="csY328" fmla="*/ 852000 h 1261597"/>
                <a:gd name="csX329" fmla="*/ 1194685 w 1643975"/>
                <a:gd name="csY329" fmla="*/ 866496 h 1261597"/>
                <a:gd name="csX330" fmla="*/ 1207591 w 1643975"/>
                <a:gd name="csY330" fmla="*/ 871360 h 1261597"/>
                <a:gd name="csX331" fmla="*/ 1209088 w 1643975"/>
                <a:gd name="csY331" fmla="*/ 852842 h 1261597"/>
                <a:gd name="csX332" fmla="*/ 1222649 w 1643975"/>
                <a:gd name="csY332" fmla="*/ 840029 h 1261597"/>
                <a:gd name="csX333" fmla="*/ 1242102 w 1643975"/>
                <a:gd name="csY333" fmla="*/ 833389 h 1261597"/>
                <a:gd name="csX334" fmla="*/ 1257252 w 1643975"/>
                <a:gd name="csY334" fmla="*/ 845266 h 1261597"/>
                <a:gd name="csX335" fmla="*/ 1272123 w 1643975"/>
                <a:gd name="csY335" fmla="*/ 835540 h 1261597"/>
                <a:gd name="csX336" fmla="*/ 1289799 w 1643975"/>
                <a:gd name="csY336" fmla="*/ 831144 h 1261597"/>
                <a:gd name="csX337" fmla="*/ 1305885 w 1643975"/>
                <a:gd name="csY337" fmla="*/ 825346 h 1261597"/>
                <a:gd name="csX338" fmla="*/ 1314956 w 1643975"/>
                <a:gd name="csY338" fmla="*/ 805612 h 1261597"/>
                <a:gd name="csX339" fmla="*/ 1359006 w 1643975"/>
                <a:gd name="csY339" fmla="*/ 827964 h 1261597"/>
                <a:gd name="csX340" fmla="*/ 1378179 w 1643975"/>
                <a:gd name="csY340" fmla="*/ 836101 h 1261597"/>
                <a:gd name="csX341" fmla="*/ 1392581 w 1643975"/>
                <a:gd name="csY341" fmla="*/ 859014 h 1261597"/>
                <a:gd name="csX342" fmla="*/ 1400624 w 1643975"/>
                <a:gd name="csY342" fmla="*/ 847417 h 1261597"/>
                <a:gd name="csX343" fmla="*/ 1392955 w 1643975"/>
                <a:gd name="csY343" fmla="*/ 838907 h 1261597"/>
                <a:gd name="csX344" fmla="*/ 1401185 w 1643975"/>
                <a:gd name="csY344" fmla="*/ 818238 h 1261597"/>
                <a:gd name="csX345" fmla="*/ 1406048 w 1643975"/>
                <a:gd name="csY345" fmla="*/ 805893 h 1261597"/>
                <a:gd name="csX346" fmla="*/ 1391272 w 1643975"/>
                <a:gd name="csY346" fmla="*/ 803929 h 1261597"/>
                <a:gd name="csX347" fmla="*/ 1396229 w 1643975"/>
                <a:gd name="csY347" fmla="*/ 791584 h 1261597"/>
                <a:gd name="csX348" fmla="*/ 1418300 w 1643975"/>
                <a:gd name="csY348" fmla="*/ 765117 h 1261597"/>
                <a:gd name="csX349" fmla="*/ 1429990 w 1643975"/>
                <a:gd name="csY349" fmla="*/ 759786 h 1261597"/>
                <a:gd name="csX350" fmla="*/ 1426343 w 1643975"/>
                <a:gd name="csY350" fmla="*/ 770541 h 1261597"/>
                <a:gd name="csX351" fmla="*/ 1416897 w 1643975"/>
                <a:gd name="csY351" fmla="*/ 781296 h 1261597"/>
                <a:gd name="csX352" fmla="*/ 1417178 w 1643975"/>
                <a:gd name="csY352" fmla="*/ 799066 h 1261597"/>
                <a:gd name="csX353" fmla="*/ 1427185 w 1643975"/>
                <a:gd name="csY353" fmla="*/ 827590 h 1261597"/>
                <a:gd name="csX354" fmla="*/ 1440746 w 1643975"/>
                <a:gd name="csY354" fmla="*/ 832266 h 1261597"/>
                <a:gd name="csX355" fmla="*/ 1452997 w 1643975"/>
                <a:gd name="csY355" fmla="*/ 840684 h 1261597"/>
                <a:gd name="csX356" fmla="*/ 1464033 w 1643975"/>
                <a:gd name="csY356" fmla="*/ 837317 h 1261597"/>
                <a:gd name="csX357" fmla="*/ 1460666 w 1643975"/>
                <a:gd name="csY357" fmla="*/ 823849 h 1261597"/>
                <a:gd name="csX358" fmla="*/ 1451875 w 1643975"/>
                <a:gd name="csY358" fmla="*/ 810569 h 1261597"/>
                <a:gd name="csX359" fmla="*/ 1440933 w 1643975"/>
                <a:gd name="csY359" fmla="*/ 799533 h 1261597"/>
                <a:gd name="csX360" fmla="*/ 1442990 w 1643975"/>
                <a:gd name="csY360" fmla="*/ 776994 h 1261597"/>
                <a:gd name="csX361" fmla="*/ 1453745 w 1643975"/>
                <a:gd name="csY361" fmla="*/ 768484 h 1261597"/>
                <a:gd name="csX362" fmla="*/ 1490594 w 1643975"/>
                <a:gd name="csY362" fmla="*/ 774282 h 1261597"/>
                <a:gd name="csX363" fmla="*/ 1506212 w 1643975"/>
                <a:gd name="csY363" fmla="*/ 784102 h 1261597"/>
                <a:gd name="csX364" fmla="*/ 1520615 w 1643975"/>
                <a:gd name="csY364" fmla="*/ 791303 h 1261597"/>
                <a:gd name="csX365" fmla="*/ 1542219 w 1643975"/>
                <a:gd name="csY365" fmla="*/ 806922 h 1261597"/>
                <a:gd name="csX366" fmla="*/ 1565880 w 1643975"/>
                <a:gd name="csY366" fmla="*/ 783260 h 1261597"/>
                <a:gd name="csX367" fmla="*/ 1568405 w 1643975"/>
                <a:gd name="csY367" fmla="*/ 801497 h 1261597"/>
                <a:gd name="csX368" fmla="*/ 1571117 w 1643975"/>
                <a:gd name="csY368" fmla="*/ 818332 h 1261597"/>
                <a:gd name="csX369" fmla="*/ 1578693 w 1643975"/>
                <a:gd name="csY369" fmla="*/ 851345 h 1261597"/>
                <a:gd name="csX370" fmla="*/ 1594498 w 1643975"/>
                <a:gd name="csY370" fmla="*/ 842087 h 1261597"/>
                <a:gd name="csX371" fmla="*/ 1612174 w 1643975"/>
                <a:gd name="csY371" fmla="*/ 837410 h 1261597"/>
                <a:gd name="csX372" fmla="*/ 1618908 w 1643975"/>
                <a:gd name="csY372" fmla="*/ 831612 h 1261597"/>
                <a:gd name="csX373" fmla="*/ 1627325 w 1643975"/>
                <a:gd name="csY373" fmla="*/ 829087 h 1261597"/>
                <a:gd name="csX374" fmla="*/ 1636303 w 1643975"/>
                <a:gd name="csY374" fmla="*/ 816648 h 1261597"/>
                <a:gd name="csX375" fmla="*/ 1642383 w 1643975"/>
                <a:gd name="csY375" fmla="*/ 803648 h 1261597"/>
                <a:gd name="csX376" fmla="*/ 1642850 w 1643975"/>
                <a:gd name="csY376" fmla="*/ 803274 h 12615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</a:cxnLst>
              <a:rect l="l" t="t" r="r" b="b"/>
              <a:pathLst>
                <a:path w="1643975" h="1261597">
                  <a:moveTo>
                    <a:pt x="1642850" y="803274"/>
                  </a:moveTo>
                  <a:cubicBezTo>
                    <a:pt x="1640232" y="798037"/>
                    <a:pt x="1636771" y="794109"/>
                    <a:pt x="1633685" y="789152"/>
                  </a:cubicBezTo>
                  <a:cubicBezTo>
                    <a:pt x="1627232" y="778678"/>
                    <a:pt x="1621153" y="768296"/>
                    <a:pt x="1615354" y="757448"/>
                  </a:cubicBezTo>
                  <a:cubicBezTo>
                    <a:pt x="1613203" y="753426"/>
                    <a:pt x="1607685" y="743606"/>
                    <a:pt x="1610772" y="739211"/>
                  </a:cubicBezTo>
                  <a:cubicBezTo>
                    <a:pt x="1614513" y="733973"/>
                    <a:pt x="1611333" y="730981"/>
                    <a:pt x="1608059" y="726211"/>
                  </a:cubicBezTo>
                  <a:cubicBezTo>
                    <a:pt x="1601793" y="716952"/>
                    <a:pt x="1595060" y="704420"/>
                    <a:pt x="1585333" y="698247"/>
                  </a:cubicBezTo>
                  <a:cubicBezTo>
                    <a:pt x="1576729" y="692729"/>
                    <a:pt x="1566629" y="676737"/>
                    <a:pt x="1576355" y="668694"/>
                  </a:cubicBezTo>
                  <a:cubicBezTo>
                    <a:pt x="1580377" y="665327"/>
                    <a:pt x="1591225" y="665701"/>
                    <a:pt x="1583743" y="659622"/>
                  </a:cubicBezTo>
                  <a:cubicBezTo>
                    <a:pt x="1580750" y="657191"/>
                    <a:pt x="1578974" y="659248"/>
                    <a:pt x="1576729" y="655507"/>
                  </a:cubicBezTo>
                  <a:cubicBezTo>
                    <a:pt x="1575513" y="653449"/>
                    <a:pt x="1573175" y="651579"/>
                    <a:pt x="1572240" y="649522"/>
                  </a:cubicBezTo>
                  <a:cubicBezTo>
                    <a:pt x="1570089" y="644845"/>
                    <a:pt x="1569341" y="644378"/>
                    <a:pt x="1571866" y="639982"/>
                  </a:cubicBezTo>
                  <a:cubicBezTo>
                    <a:pt x="1573830" y="636615"/>
                    <a:pt x="1576729" y="637270"/>
                    <a:pt x="1575233" y="633248"/>
                  </a:cubicBezTo>
                  <a:cubicBezTo>
                    <a:pt x="1573362" y="627824"/>
                    <a:pt x="1570089" y="624083"/>
                    <a:pt x="1566254" y="619968"/>
                  </a:cubicBezTo>
                  <a:cubicBezTo>
                    <a:pt x="1573082" y="616134"/>
                    <a:pt x="1561578" y="610616"/>
                    <a:pt x="1558211" y="607997"/>
                  </a:cubicBezTo>
                  <a:cubicBezTo>
                    <a:pt x="1553067" y="603882"/>
                    <a:pt x="1548485" y="599393"/>
                    <a:pt x="1543715" y="594904"/>
                  </a:cubicBezTo>
                  <a:cubicBezTo>
                    <a:pt x="1541096" y="592378"/>
                    <a:pt x="1538571" y="590976"/>
                    <a:pt x="1538665" y="587048"/>
                  </a:cubicBezTo>
                  <a:cubicBezTo>
                    <a:pt x="1538665" y="584710"/>
                    <a:pt x="1543248" y="587890"/>
                    <a:pt x="1541190" y="581530"/>
                  </a:cubicBezTo>
                  <a:cubicBezTo>
                    <a:pt x="1539320" y="575919"/>
                    <a:pt x="1533147" y="572458"/>
                    <a:pt x="1529780" y="568062"/>
                  </a:cubicBezTo>
                  <a:cubicBezTo>
                    <a:pt x="1520989" y="581343"/>
                    <a:pt x="1501255" y="568530"/>
                    <a:pt x="1492277" y="562357"/>
                  </a:cubicBezTo>
                  <a:cubicBezTo>
                    <a:pt x="1481616" y="555063"/>
                    <a:pt x="1480493" y="544401"/>
                    <a:pt x="1478623" y="532617"/>
                  </a:cubicBezTo>
                  <a:cubicBezTo>
                    <a:pt x="1476752" y="521300"/>
                    <a:pt x="1464127" y="512416"/>
                    <a:pt x="1457674" y="503064"/>
                  </a:cubicBezTo>
                  <a:cubicBezTo>
                    <a:pt x="1450940" y="493243"/>
                    <a:pt x="1446918" y="481927"/>
                    <a:pt x="1440746" y="471920"/>
                  </a:cubicBezTo>
                  <a:cubicBezTo>
                    <a:pt x="1436257" y="464625"/>
                    <a:pt x="1433732" y="462287"/>
                    <a:pt x="1435041" y="453870"/>
                  </a:cubicBezTo>
                  <a:cubicBezTo>
                    <a:pt x="1435976" y="447791"/>
                    <a:pt x="1435508" y="441151"/>
                    <a:pt x="1443551" y="441244"/>
                  </a:cubicBezTo>
                  <a:cubicBezTo>
                    <a:pt x="1448976" y="441244"/>
                    <a:pt x="1446544" y="444892"/>
                    <a:pt x="1452249" y="441244"/>
                  </a:cubicBezTo>
                  <a:cubicBezTo>
                    <a:pt x="1454681" y="439655"/>
                    <a:pt x="1457206" y="440496"/>
                    <a:pt x="1458702" y="442554"/>
                  </a:cubicBezTo>
                  <a:cubicBezTo>
                    <a:pt x="1460386" y="444798"/>
                    <a:pt x="1462911" y="447978"/>
                    <a:pt x="1465716" y="444050"/>
                  </a:cubicBezTo>
                  <a:cubicBezTo>
                    <a:pt x="1467680" y="441338"/>
                    <a:pt x="1465155" y="438252"/>
                    <a:pt x="1464033" y="435820"/>
                  </a:cubicBezTo>
                  <a:cubicBezTo>
                    <a:pt x="1458515" y="424036"/>
                    <a:pt x="1445048" y="419640"/>
                    <a:pt x="1434573" y="414122"/>
                  </a:cubicBezTo>
                  <a:cubicBezTo>
                    <a:pt x="1432048" y="412813"/>
                    <a:pt x="1433451" y="406641"/>
                    <a:pt x="1433825" y="404396"/>
                  </a:cubicBezTo>
                  <a:cubicBezTo>
                    <a:pt x="1434573" y="399533"/>
                    <a:pt x="1434199" y="399533"/>
                    <a:pt x="1430926" y="395792"/>
                  </a:cubicBezTo>
                  <a:cubicBezTo>
                    <a:pt x="1427372" y="391771"/>
                    <a:pt x="1419890" y="395137"/>
                    <a:pt x="1424847" y="387375"/>
                  </a:cubicBezTo>
                  <a:cubicBezTo>
                    <a:pt x="1431393" y="377181"/>
                    <a:pt x="1438127" y="366893"/>
                    <a:pt x="1445703" y="357354"/>
                  </a:cubicBezTo>
                  <a:cubicBezTo>
                    <a:pt x="1438595" y="353800"/>
                    <a:pt x="1437940" y="352771"/>
                    <a:pt x="1430832" y="356044"/>
                  </a:cubicBezTo>
                  <a:cubicBezTo>
                    <a:pt x="1427746" y="357447"/>
                    <a:pt x="1424847" y="362778"/>
                    <a:pt x="1422041" y="365023"/>
                  </a:cubicBezTo>
                  <a:cubicBezTo>
                    <a:pt x="1414279" y="371476"/>
                    <a:pt x="1405487" y="376713"/>
                    <a:pt x="1396322" y="381015"/>
                  </a:cubicBezTo>
                  <a:cubicBezTo>
                    <a:pt x="1397351" y="376058"/>
                    <a:pt x="1395948" y="374562"/>
                    <a:pt x="1391085" y="375591"/>
                  </a:cubicBezTo>
                  <a:cubicBezTo>
                    <a:pt x="1385473" y="376713"/>
                    <a:pt x="1387157" y="381202"/>
                    <a:pt x="1383322" y="383166"/>
                  </a:cubicBezTo>
                  <a:cubicBezTo>
                    <a:pt x="1379394" y="385224"/>
                    <a:pt x="1374718" y="388029"/>
                    <a:pt x="1370603" y="384102"/>
                  </a:cubicBezTo>
                  <a:cubicBezTo>
                    <a:pt x="1367984" y="381576"/>
                    <a:pt x="1366114" y="378864"/>
                    <a:pt x="1369574" y="375591"/>
                  </a:cubicBezTo>
                  <a:cubicBezTo>
                    <a:pt x="1376027" y="369418"/>
                    <a:pt x="1390804" y="372692"/>
                    <a:pt x="1382667" y="360908"/>
                  </a:cubicBezTo>
                  <a:cubicBezTo>
                    <a:pt x="1378179" y="354361"/>
                    <a:pt x="1364337" y="369231"/>
                    <a:pt x="1361905" y="372037"/>
                  </a:cubicBezTo>
                  <a:cubicBezTo>
                    <a:pt x="1359100" y="375217"/>
                    <a:pt x="1357229" y="366052"/>
                    <a:pt x="1355920" y="364836"/>
                  </a:cubicBezTo>
                  <a:cubicBezTo>
                    <a:pt x="1352459" y="361749"/>
                    <a:pt x="1349280" y="360346"/>
                    <a:pt x="1345071" y="358476"/>
                  </a:cubicBezTo>
                  <a:cubicBezTo>
                    <a:pt x="1341237" y="356792"/>
                    <a:pt x="1337122" y="362591"/>
                    <a:pt x="1335812" y="362123"/>
                  </a:cubicBezTo>
                  <a:cubicBezTo>
                    <a:pt x="1333381" y="361282"/>
                    <a:pt x="1332820" y="355764"/>
                    <a:pt x="1332913" y="353613"/>
                  </a:cubicBezTo>
                  <a:cubicBezTo>
                    <a:pt x="1333381" y="347721"/>
                    <a:pt x="1333755" y="341922"/>
                    <a:pt x="1334222" y="336030"/>
                  </a:cubicBezTo>
                  <a:cubicBezTo>
                    <a:pt x="1334409" y="333131"/>
                    <a:pt x="1329920" y="330232"/>
                    <a:pt x="1328050" y="328268"/>
                  </a:cubicBezTo>
                  <a:cubicBezTo>
                    <a:pt x="1325805" y="325930"/>
                    <a:pt x="1319352" y="321441"/>
                    <a:pt x="1318417" y="318261"/>
                  </a:cubicBezTo>
                  <a:cubicBezTo>
                    <a:pt x="1317482" y="315268"/>
                    <a:pt x="1319913" y="308908"/>
                    <a:pt x="1320474" y="305729"/>
                  </a:cubicBezTo>
                  <a:cubicBezTo>
                    <a:pt x="1307475" y="308628"/>
                    <a:pt x="1299525" y="307412"/>
                    <a:pt x="1292324" y="296002"/>
                  </a:cubicBezTo>
                  <a:cubicBezTo>
                    <a:pt x="1289986" y="292355"/>
                    <a:pt x="1283439" y="290672"/>
                    <a:pt x="1279792" y="291981"/>
                  </a:cubicBezTo>
                  <a:cubicBezTo>
                    <a:pt x="1276051" y="293383"/>
                    <a:pt x="1272964" y="299650"/>
                    <a:pt x="1270533" y="302736"/>
                  </a:cubicBezTo>
                  <a:cubicBezTo>
                    <a:pt x="1277266" y="307880"/>
                    <a:pt x="1277828" y="308254"/>
                    <a:pt x="1278015" y="316671"/>
                  </a:cubicBezTo>
                  <a:cubicBezTo>
                    <a:pt x="1269130" y="315175"/>
                    <a:pt x="1263706" y="311060"/>
                    <a:pt x="1256037" y="306290"/>
                  </a:cubicBezTo>
                  <a:cubicBezTo>
                    <a:pt x="1249022" y="301801"/>
                    <a:pt x="1245094" y="306383"/>
                    <a:pt x="1237051" y="306758"/>
                  </a:cubicBezTo>
                  <a:cubicBezTo>
                    <a:pt x="1229850" y="306945"/>
                    <a:pt x="1223490" y="303016"/>
                    <a:pt x="1216476" y="301427"/>
                  </a:cubicBezTo>
                  <a:cubicBezTo>
                    <a:pt x="1213670" y="300772"/>
                    <a:pt x="1209275" y="297312"/>
                    <a:pt x="1206937" y="297779"/>
                  </a:cubicBezTo>
                  <a:cubicBezTo>
                    <a:pt x="1204599" y="298153"/>
                    <a:pt x="1198800" y="300117"/>
                    <a:pt x="1196836" y="298527"/>
                  </a:cubicBezTo>
                  <a:cubicBezTo>
                    <a:pt x="1185800" y="289736"/>
                    <a:pt x="1174671" y="286837"/>
                    <a:pt x="1162513" y="282535"/>
                  </a:cubicBezTo>
                  <a:cubicBezTo>
                    <a:pt x="1159894" y="281600"/>
                    <a:pt x="1157276" y="280664"/>
                    <a:pt x="1154470" y="279542"/>
                  </a:cubicBezTo>
                  <a:cubicBezTo>
                    <a:pt x="1147082" y="276549"/>
                    <a:pt x="1144837" y="270190"/>
                    <a:pt x="1138478" y="267010"/>
                  </a:cubicBezTo>
                  <a:cubicBezTo>
                    <a:pt x="1133521" y="264485"/>
                    <a:pt x="1128377" y="278981"/>
                    <a:pt x="1127442" y="282161"/>
                  </a:cubicBezTo>
                  <a:cubicBezTo>
                    <a:pt x="1125104" y="276362"/>
                    <a:pt x="1117248" y="281974"/>
                    <a:pt x="1112665" y="280571"/>
                  </a:cubicBezTo>
                  <a:cubicBezTo>
                    <a:pt x="1106866" y="278794"/>
                    <a:pt x="1101442" y="277578"/>
                    <a:pt x="1095457" y="277110"/>
                  </a:cubicBezTo>
                  <a:cubicBezTo>
                    <a:pt x="1095176" y="277110"/>
                    <a:pt x="1094802" y="277017"/>
                    <a:pt x="1094521" y="277017"/>
                  </a:cubicBezTo>
                  <a:lnTo>
                    <a:pt x="1094241" y="277017"/>
                  </a:lnTo>
                  <a:cubicBezTo>
                    <a:pt x="1088162" y="276643"/>
                    <a:pt x="1083766" y="277672"/>
                    <a:pt x="1078342" y="274024"/>
                  </a:cubicBezTo>
                  <a:cubicBezTo>
                    <a:pt x="1074507" y="271406"/>
                    <a:pt x="1069925" y="267384"/>
                    <a:pt x="1067306" y="263549"/>
                  </a:cubicBezTo>
                  <a:cubicBezTo>
                    <a:pt x="1053277" y="242881"/>
                    <a:pt x="1040745" y="223521"/>
                    <a:pt x="1046357" y="197428"/>
                  </a:cubicBezTo>
                  <a:cubicBezTo>
                    <a:pt x="1047947" y="189853"/>
                    <a:pt x="1048882" y="186954"/>
                    <a:pt x="1046731" y="179472"/>
                  </a:cubicBezTo>
                  <a:cubicBezTo>
                    <a:pt x="1045234" y="174141"/>
                    <a:pt x="1041961" y="169745"/>
                    <a:pt x="1040091" y="164695"/>
                  </a:cubicBezTo>
                  <a:cubicBezTo>
                    <a:pt x="1038127" y="159084"/>
                    <a:pt x="1037565" y="151976"/>
                    <a:pt x="1037565" y="144962"/>
                  </a:cubicBezTo>
                  <a:cubicBezTo>
                    <a:pt x="1037565" y="140285"/>
                    <a:pt x="1037846" y="135703"/>
                    <a:pt x="1038220" y="131775"/>
                  </a:cubicBezTo>
                  <a:cubicBezTo>
                    <a:pt x="1039249" y="121674"/>
                    <a:pt x="1041306" y="111574"/>
                    <a:pt x="1044393" y="101847"/>
                  </a:cubicBezTo>
                  <a:cubicBezTo>
                    <a:pt x="1047666" y="91653"/>
                    <a:pt x="1049911" y="79308"/>
                    <a:pt x="1063097" y="83049"/>
                  </a:cubicBezTo>
                  <a:cubicBezTo>
                    <a:pt x="1062443" y="80617"/>
                    <a:pt x="1060292" y="70330"/>
                    <a:pt x="1058795" y="69862"/>
                  </a:cubicBezTo>
                  <a:cubicBezTo>
                    <a:pt x="1053839" y="68179"/>
                    <a:pt x="1048695" y="68553"/>
                    <a:pt x="1043738" y="66963"/>
                  </a:cubicBezTo>
                  <a:cubicBezTo>
                    <a:pt x="1034853" y="64157"/>
                    <a:pt x="1028774" y="59107"/>
                    <a:pt x="1023069" y="51906"/>
                  </a:cubicBezTo>
                  <a:cubicBezTo>
                    <a:pt x="1016523" y="43676"/>
                    <a:pt x="1009883" y="36100"/>
                    <a:pt x="1002681" y="28431"/>
                  </a:cubicBezTo>
                  <a:cubicBezTo>
                    <a:pt x="996509" y="21884"/>
                    <a:pt x="984538" y="27028"/>
                    <a:pt x="977523" y="29553"/>
                  </a:cubicBezTo>
                  <a:cubicBezTo>
                    <a:pt x="967516" y="33107"/>
                    <a:pt x="958351" y="34417"/>
                    <a:pt x="947689" y="35820"/>
                  </a:cubicBezTo>
                  <a:cubicBezTo>
                    <a:pt x="942171" y="36568"/>
                    <a:pt x="936654" y="37316"/>
                    <a:pt x="931136" y="38064"/>
                  </a:cubicBezTo>
                  <a:cubicBezTo>
                    <a:pt x="928610" y="38345"/>
                    <a:pt x="922251" y="33014"/>
                    <a:pt x="920100" y="31798"/>
                  </a:cubicBezTo>
                  <a:cubicBezTo>
                    <a:pt x="915798" y="29367"/>
                    <a:pt x="911028" y="25251"/>
                    <a:pt x="906165" y="24036"/>
                  </a:cubicBezTo>
                  <a:cubicBezTo>
                    <a:pt x="902050" y="23007"/>
                    <a:pt x="896158" y="22259"/>
                    <a:pt x="892697" y="20014"/>
                  </a:cubicBezTo>
                  <a:cubicBezTo>
                    <a:pt x="888863" y="17489"/>
                    <a:pt x="885870" y="11878"/>
                    <a:pt x="883532" y="8043"/>
                  </a:cubicBezTo>
                  <a:cubicBezTo>
                    <a:pt x="881100" y="4021"/>
                    <a:pt x="878201" y="2525"/>
                    <a:pt x="874180" y="0"/>
                  </a:cubicBezTo>
                  <a:cubicBezTo>
                    <a:pt x="877453" y="11129"/>
                    <a:pt x="882410" y="21417"/>
                    <a:pt x="880633" y="32920"/>
                  </a:cubicBezTo>
                  <a:cubicBezTo>
                    <a:pt x="878575" y="46014"/>
                    <a:pt x="875676" y="59201"/>
                    <a:pt x="874834" y="72481"/>
                  </a:cubicBezTo>
                  <a:cubicBezTo>
                    <a:pt x="874367" y="79495"/>
                    <a:pt x="873619" y="84358"/>
                    <a:pt x="871374" y="90905"/>
                  </a:cubicBezTo>
                  <a:cubicBezTo>
                    <a:pt x="869410" y="96516"/>
                    <a:pt x="866604" y="101380"/>
                    <a:pt x="867820" y="107272"/>
                  </a:cubicBezTo>
                  <a:cubicBezTo>
                    <a:pt x="870439" y="119617"/>
                    <a:pt x="872683" y="129904"/>
                    <a:pt x="872216" y="142437"/>
                  </a:cubicBezTo>
                  <a:cubicBezTo>
                    <a:pt x="871842" y="153846"/>
                    <a:pt x="875489" y="174421"/>
                    <a:pt x="868194" y="183774"/>
                  </a:cubicBezTo>
                  <a:cubicBezTo>
                    <a:pt x="865014" y="187889"/>
                    <a:pt x="860151" y="194716"/>
                    <a:pt x="855194" y="196587"/>
                  </a:cubicBezTo>
                  <a:cubicBezTo>
                    <a:pt x="849957" y="198644"/>
                    <a:pt x="841446" y="197615"/>
                    <a:pt x="835835" y="198083"/>
                  </a:cubicBezTo>
                  <a:cubicBezTo>
                    <a:pt x="827605" y="198738"/>
                    <a:pt x="810490" y="190321"/>
                    <a:pt x="806936" y="204069"/>
                  </a:cubicBezTo>
                  <a:cubicBezTo>
                    <a:pt x="804505" y="213140"/>
                    <a:pt x="782059" y="215292"/>
                    <a:pt x="774671" y="217442"/>
                  </a:cubicBezTo>
                  <a:cubicBezTo>
                    <a:pt x="781311" y="221464"/>
                    <a:pt x="785893" y="222306"/>
                    <a:pt x="793656" y="223615"/>
                  </a:cubicBezTo>
                  <a:cubicBezTo>
                    <a:pt x="801231" y="224924"/>
                    <a:pt x="798519" y="228198"/>
                    <a:pt x="797958" y="235492"/>
                  </a:cubicBezTo>
                  <a:cubicBezTo>
                    <a:pt x="788512" y="232967"/>
                    <a:pt x="779440" y="231284"/>
                    <a:pt x="769714" y="229881"/>
                  </a:cubicBezTo>
                  <a:cubicBezTo>
                    <a:pt x="766534" y="229413"/>
                    <a:pt x="764757" y="223521"/>
                    <a:pt x="762606" y="220903"/>
                  </a:cubicBezTo>
                  <a:cubicBezTo>
                    <a:pt x="759426" y="217255"/>
                    <a:pt x="755779" y="218097"/>
                    <a:pt x="751009" y="217723"/>
                  </a:cubicBezTo>
                  <a:cubicBezTo>
                    <a:pt x="745585" y="217349"/>
                    <a:pt x="742498" y="218097"/>
                    <a:pt x="738945" y="214076"/>
                  </a:cubicBezTo>
                  <a:cubicBezTo>
                    <a:pt x="735484" y="210148"/>
                    <a:pt x="733614" y="209025"/>
                    <a:pt x="728750" y="206968"/>
                  </a:cubicBezTo>
                  <a:cubicBezTo>
                    <a:pt x="720707" y="203507"/>
                    <a:pt x="712851" y="199860"/>
                    <a:pt x="704902" y="196306"/>
                  </a:cubicBezTo>
                  <a:cubicBezTo>
                    <a:pt x="704434" y="206032"/>
                    <a:pt x="703219" y="211083"/>
                    <a:pt x="708549" y="219219"/>
                  </a:cubicBezTo>
                  <a:cubicBezTo>
                    <a:pt x="710233" y="221744"/>
                    <a:pt x="712851" y="224082"/>
                    <a:pt x="711729" y="227075"/>
                  </a:cubicBezTo>
                  <a:cubicBezTo>
                    <a:pt x="710981" y="229039"/>
                    <a:pt x="707521" y="234931"/>
                    <a:pt x="708269" y="236895"/>
                  </a:cubicBezTo>
                  <a:cubicBezTo>
                    <a:pt x="711075" y="244284"/>
                    <a:pt x="712758" y="253355"/>
                    <a:pt x="718369" y="259060"/>
                  </a:cubicBezTo>
                  <a:cubicBezTo>
                    <a:pt x="720520" y="261211"/>
                    <a:pt x="725384" y="263830"/>
                    <a:pt x="723607" y="266823"/>
                  </a:cubicBezTo>
                  <a:cubicBezTo>
                    <a:pt x="721362" y="270377"/>
                    <a:pt x="719211" y="273931"/>
                    <a:pt x="716967" y="277485"/>
                  </a:cubicBezTo>
                  <a:cubicBezTo>
                    <a:pt x="722391" y="279636"/>
                    <a:pt x="732959" y="281132"/>
                    <a:pt x="735858" y="286463"/>
                  </a:cubicBezTo>
                  <a:cubicBezTo>
                    <a:pt x="730527" y="291139"/>
                    <a:pt x="706866" y="305635"/>
                    <a:pt x="712945" y="314520"/>
                  </a:cubicBezTo>
                  <a:cubicBezTo>
                    <a:pt x="716593" y="319944"/>
                    <a:pt x="719959" y="327239"/>
                    <a:pt x="724729" y="331728"/>
                  </a:cubicBezTo>
                  <a:cubicBezTo>
                    <a:pt x="728844" y="335656"/>
                    <a:pt x="728564" y="336217"/>
                    <a:pt x="733801" y="333786"/>
                  </a:cubicBezTo>
                  <a:cubicBezTo>
                    <a:pt x="737168" y="332289"/>
                    <a:pt x="738570" y="333692"/>
                    <a:pt x="741937" y="335282"/>
                  </a:cubicBezTo>
                  <a:cubicBezTo>
                    <a:pt x="739786" y="339304"/>
                    <a:pt x="739225" y="342671"/>
                    <a:pt x="734736" y="343606"/>
                  </a:cubicBezTo>
                  <a:cubicBezTo>
                    <a:pt x="730247" y="344635"/>
                    <a:pt x="725758" y="345570"/>
                    <a:pt x="721269" y="346598"/>
                  </a:cubicBezTo>
                  <a:cubicBezTo>
                    <a:pt x="726693" y="349124"/>
                    <a:pt x="739973" y="351368"/>
                    <a:pt x="735204" y="359131"/>
                  </a:cubicBezTo>
                  <a:cubicBezTo>
                    <a:pt x="729779" y="356325"/>
                    <a:pt x="724355" y="353519"/>
                    <a:pt x="719024" y="350714"/>
                  </a:cubicBezTo>
                  <a:cubicBezTo>
                    <a:pt x="717060" y="354081"/>
                    <a:pt x="718837" y="357260"/>
                    <a:pt x="719959" y="360627"/>
                  </a:cubicBezTo>
                  <a:cubicBezTo>
                    <a:pt x="713974" y="360814"/>
                    <a:pt x="710888" y="362123"/>
                    <a:pt x="706866" y="357634"/>
                  </a:cubicBezTo>
                  <a:cubicBezTo>
                    <a:pt x="702190" y="352304"/>
                    <a:pt x="708736" y="351088"/>
                    <a:pt x="712477" y="350059"/>
                  </a:cubicBezTo>
                  <a:cubicBezTo>
                    <a:pt x="711449" y="343606"/>
                    <a:pt x="701442" y="342296"/>
                    <a:pt x="696391" y="340333"/>
                  </a:cubicBezTo>
                  <a:cubicBezTo>
                    <a:pt x="694053" y="339397"/>
                    <a:pt x="693960" y="327707"/>
                    <a:pt x="693118" y="325088"/>
                  </a:cubicBezTo>
                  <a:cubicBezTo>
                    <a:pt x="692557" y="323218"/>
                    <a:pt x="691248" y="318448"/>
                    <a:pt x="689283" y="317980"/>
                  </a:cubicBezTo>
                  <a:cubicBezTo>
                    <a:pt x="682830" y="316391"/>
                    <a:pt x="686291" y="320038"/>
                    <a:pt x="682363" y="320506"/>
                  </a:cubicBezTo>
                  <a:cubicBezTo>
                    <a:pt x="677967" y="321067"/>
                    <a:pt x="673385" y="317887"/>
                    <a:pt x="669550" y="316203"/>
                  </a:cubicBezTo>
                  <a:cubicBezTo>
                    <a:pt x="663003" y="313304"/>
                    <a:pt x="639997" y="296937"/>
                    <a:pt x="639529" y="312182"/>
                  </a:cubicBezTo>
                  <a:cubicBezTo>
                    <a:pt x="639342" y="317513"/>
                    <a:pt x="644392" y="322750"/>
                    <a:pt x="647385" y="326491"/>
                  </a:cubicBezTo>
                  <a:cubicBezTo>
                    <a:pt x="651781" y="331822"/>
                    <a:pt x="641399" y="335282"/>
                    <a:pt x="638594" y="336030"/>
                  </a:cubicBezTo>
                  <a:cubicBezTo>
                    <a:pt x="644579" y="340706"/>
                    <a:pt x="649162" y="343512"/>
                    <a:pt x="652248" y="350339"/>
                  </a:cubicBezTo>
                  <a:cubicBezTo>
                    <a:pt x="654773" y="355764"/>
                    <a:pt x="655615" y="361282"/>
                    <a:pt x="658234" y="366706"/>
                  </a:cubicBezTo>
                  <a:cubicBezTo>
                    <a:pt x="661320" y="373066"/>
                    <a:pt x="666931" y="375497"/>
                    <a:pt x="672169" y="380173"/>
                  </a:cubicBezTo>
                  <a:cubicBezTo>
                    <a:pt x="675536" y="383166"/>
                    <a:pt x="671046" y="392612"/>
                    <a:pt x="680025" y="389526"/>
                  </a:cubicBezTo>
                  <a:cubicBezTo>
                    <a:pt x="685823" y="387562"/>
                    <a:pt x="690593" y="397475"/>
                    <a:pt x="689658" y="402339"/>
                  </a:cubicBezTo>
                  <a:cubicBezTo>
                    <a:pt x="688161" y="410007"/>
                    <a:pt x="684140" y="409072"/>
                    <a:pt x="678154" y="408979"/>
                  </a:cubicBezTo>
                  <a:cubicBezTo>
                    <a:pt x="669176" y="408979"/>
                    <a:pt x="667773" y="411036"/>
                    <a:pt x="664687" y="400936"/>
                  </a:cubicBezTo>
                  <a:cubicBezTo>
                    <a:pt x="662442" y="393641"/>
                    <a:pt x="664967" y="393267"/>
                    <a:pt x="656550" y="391396"/>
                  </a:cubicBezTo>
                  <a:cubicBezTo>
                    <a:pt x="655802" y="395605"/>
                    <a:pt x="671795" y="421791"/>
                    <a:pt x="658047" y="416648"/>
                  </a:cubicBezTo>
                  <a:cubicBezTo>
                    <a:pt x="653745" y="415058"/>
                    <a:pt x="649255" y="421605"/>
                    <a:pt x="644299" y="421324"/>
                  </a:cubicBezTo>
                  <a:cubicBezTo>
                    <a:pt x="638968" y="420950"/>
                    <a:pt x="638500" y="416274"/>
                    <a:pt x="635320" y="412907"/>
                  </a:cubicBezTo>
                  <a:cubicBezTo>
                    <a:pt x="630831" y="408137"/>
                    <a:pt x="625968" y="407482"/>
                    <a:pt x="622882" y="401590"/>
                  </a:cubicBezTo>
                  <a:cubicBezTo>
                    <a:pt x="621011" y="398130"/>
                    <a:pt x="620450" y="390461"/>
                    <a:pt x="616990" y="388404"/>
                  </a:cubicBezTo>
                  <a:cubicBezTo>
                    <a:pt x="611285" y="384943"/>
                    <a:pt x="587343" y="383634"/>
                    <a:pt x="595573" y="396166"/>
                  </a:cubicBezTo>
                  <a:cubicBezTo>
                    <a:pt x="600530" y="403742"/>
                    <a:pt x="619515" y="403367"/>
                    <a:pt x="615680" y="415338"/>
                  </a:cubicBezTo>
                  <a:cubicBezTo>
                    <a:pt x="615119" y="417022"/>
                    <a:pt x="612407" y="418986"/>
                    <a:pt x="611565" y="421230"/>
                  </a:cubicBezTo>
                  <a:cubicBezTo>
                    <a:pt x="610537" y="423943"/>
                    <a:pt x="609040" y="426842"/>
                    <a:pt x="608666" y="429741"/>
                  </a:cubicBezTo>
                  <a:cubicBezTo>
                    <a:pt x="608012" y="435259"/>
                    <a:pt x="607263" y="440683"/>
                    <a:pt x="605393" y="445920"/>
                  </a:cubicBezTo>
                  <a:cubicBezTo>
                    <a:pt x="601745" y="456115"/>
                    <a:pt x="594638" y="466028"/>
                    <a:pt x="586782" y="473510"/>
                  </a:cubicBezTo>
                  <a:cubicBezTo>
                    <a:pt x="580609" y="479402"/>
                    <a:pt x="570883" y="488754"/>
                    <a:pt x="562746" y="491467"/>
                  </a:cubicBezTo>
                  <a:cubicBezTo>
                    <a:pt x="551617" y="495114"/>
                    <a:pt x="541610" y="492776"/>
                    <a:pt x="530761" y="490344"/>
                  </a:cubicBezTo>
                  <a:cubicBezTo>
                    <a:pt x="524869" y="489035"/>
                    <a:pt x="519445" y="487819"/>
                    <a:pt x="513740" y="486136"/>
                  </a:cubicBezTo>
                  <a:cubicBezTo>
                    <a:pt x="510841" y="485294"/>
                    <a:pt x="507941" y="484826"/>
                    <a:pt x="505042" y="484359"/>
                  </a:cubicBezTo>
                  <a:cubicBezTo>
                    <a:pt x="501208" y="483704"/>
                    <a:pt x="502984" y="481179"/>
                    <a:pt x="501675" y="477906"/>
                  </a:cubicBezTo>
                  <a:cubicBezTo>
                    <a:pt x="497934" y="468553"/>
                    <a:pt x="482783" y="459481"/>
                    <a:pt x="473525" y="456021"/>
                  </a:cubicBezTo>
                  <a:cubicBezTo>
                    <a:pt x="467726" y="453870"/>
                    <a:pt x="462021" y="452187"/>
                    <a:pt x="456036" y="450597"/>
                  </a:cubicBezTo>
                  <a:cubicBezTo>
                    <a:pt x="451547" y="449381"/>
                    <a:pt x="447712" y="445640"/>
                    <a:pt x="442755" y="444331"/>
                  </a:cubicBezTo>
                  <a:cubicBezTo>
                    <a:pt x="435367" y="442367"/>
                    <a:pt x="432468" y="442554"/>
                    <a:pt x="426950" y="447978"/>
                  </a:cubicBezTo>
                  <a:cubicBezTo>
                    <a:pt x="422928" y="451906"/>
                    <a:pt x="419749" y="457237"/>
                    <a:pt x="413389" y="457611"/>
                  </a:cubicBezTo>
                  <a:cubicBezTo>
                    <a:pt x="406188" y="458079"/>
                    <a:pt x="401605" y="455086"/>
                    <a:pt x="395432" y="451719"/>
                  </a:cubicBezTo>
                  <a:cubicBezTo>
                    <a:pt x="390008" y="448726"/>
                    <a:pt x="385893" y="448726"/>
                    <a:pt x="379908" y="448352"/>
                  </a:cubicBezTo>
                  <a:cubicBezTo>
                    <a:pt x="377008" y="448165"/>
                    <a:pt x="373922" y="445734"/>
                    <a:pt x="371303" y="447417"/>
                  </a:cubicBezTo>
                  <a:cubicBezTo>
                    <a:pt x="369339" y="448726"/>
                    <a:pt x="368030" y="450971"/>
                    <a:pt x="366347" y="452654"/>
                  </a:cubicBezTo>
                  <a:cubicBezTo>
                    <a:pt x="363167" y="456021"/>
                    <a:pt x="357555" y="459014"/>
                    <a:pt x="353253" y="460604"/>
                  </a:cubicBezTo>
                  <a:cubicBezTo>
                    <a:pt x="348577" y="462287"/>
                    <a:pt x="340534" y="460323"/>
                    <a:pt x="337074" y="464345"/>
                  </a:cubicBezTo>
                  <a:cubicBezTo>
                    <a:pt x="333613" y="468366"/>
                    <a:pt x="329779" y="471920"/>
                    <a:pt x="325851" y="475381"/>
                  </a:cubicBezTo>
                  <a:cubicBezTo>
                    <a:pt x="316405" y="482301"/>
                    <a:pt x="300319" y="486977"/>
                    <a:pt x="289096" y="480898"/>
                  </a:cubicBezTo>
                  <a:cubicBezTo>
                    <a:pt x="281240" y="476596"/>
                    <a:pt x="278528" y="479496"/>
                    <a:pt x="271607" y="482582"/>
                  </a:cubicBezTo>
                  <a:cubicBezTo>
                    <a:pt x="266650" y="484920"/>
                    <a:pt x="259823" y="485014"/>
                    <a:pt x="254305" y="483985"/>
                  </a:cubicBezTo>
                  <a:cubicBezTo>
                    <a:pt x="247665" y="482675"/>
                    <a:pt x="242895" y="482114"/>
                    <a:pt x="236442" y="482301"/>
                  </a:cubicBezTo>
                  <a:cubicBezTo>
                    <a:pt x="230176" y="482488"/>
                    <a:pt x="225594" y="479776"/>
                    <a:pt x="219608" y="478467"/>
                  </a:cubicBezTo>
                  <a:cubicBezTo>
                    <a:pt x="213061" y="477064"/>
                    <a:pt x="206889" y="480150"/>
                    <a:pt x="200062" y="478186"/>
                  </a:cubicBezTo>
                  <a:cubicBezTo>
                    <a:pt x="194450" y="476596"/>
                    <a:pt x="189774" y="474726"/>
                    <a:pt x="184537" y="472107"/>
                  </a:cubicBezTo>
                  <a:cubicBezTo>
                    <a:pt x="178551" y="469208"/>
                    <a:pt x="171911" y="470330"/>
                    <a:pt x="165458" y="469208"/>
                  </a:cubicBezTo>
                  <a:cubicBezTo>
                    <a:pt x="158818" y="468086"/>
                    <a:pt x="155264" y="464906"/>
                    <a:pt x="149839" y="461726"/>
                  </a:cubicBezTo>
                  <a:cubicBezTo>
                    <a:pt x="140487" y="456395"/>
                    <a:pt x="127020" y="455553"/>
                    <a:pt x="116264" y="457424"/>
                  </a:cubicBezTo>
                  <a:cubicBezTo>
                    <a:pt x="102984" y="459668"/>
                    <a:pt x="95222" y="459107"/>
                    <a:pt x="83625" y="451812"/>
                  </a:cubicBezTo>
                  <a:cubicBezTo>
                    <a:pt x="80725" y="450036"/>
                    <a:pt x="78387" y="447136"/>
                    <a:pt x="75956" y="444705"/>
                  </a:cubicBezTo>
                  <a:cubicBezTo>
                    <a:pt x="73244" y="441993"/>
                    <a:pt x="72682" y="442554"/>
                    <a:pt x="70157" y="442086"/>
                  </a:cubicBezTo>
                  <a:cubicBezTo>
                    <a:pt x="65294" y="441151"/>
                    <a:pt x="61086" y="443770"/>
                    <a:pt x="56503" y="443676"/>
                  </a:cubicBezTo>
                  <a:cubicBezTo>
                    <a:pt x="54352" y="443676"/>
                    <a:pt x="50798" y="440309"/>
                    <a:pt x="48834" y="441525"/>
                  </a:cubicBezTo>
                  <a:cubicBezTo>
                    <a:pt x="48179" y="441899"/>
                    <a:pt x="47992" y="447510"/>
                    <a:pt x="47525" y="448352"/>
                  </a:cubicBezTo>
                  <a:cubicBezTo>
                    <a:pt x="44345" y="453964"/>
                    <a:pt x="38359" y="453403"/>
                    <a:pt x="32841" y="451906"/>
                  </a:cubicBezTo>
                  <a:cubicBezTo>
                    <a:pt x="27136" y="450316"/>
                    <a:pt x="20216" y="445827"/>
                    <a:pt x="15165" y="450410"/>
                  </a:cubicBezTo>
                  <a:cubicBezTo>
                    <a:pt x="12173" y="453122"/>
                    <a:pt x="15727" y="455086"/>
                    <a:pt x="10863" y="456208"/>
                  </a:cubicBezTo>
                  <a:cubicBezTo>
                    <a:pt x="8432" y="456769"/>
                    <a:pt x="5626" y="455460"/>
                    <a:pt x="3288" y="454992"/>
                  </a:cubicBezTo>
                  <a:cubicBezTo>
                    <a:pt x="6842" y="456956"/>
                    <a:pt x="14978" y="458920"/>
                    <a:pt x="14324" y="463410"/>
                  </a:cubicBezTo>
                  <a:cubicBezTo>
                    <a:pt x="13295" y="470704"/>
                    <a:pt x="12360" y="477906"/>
                    <a:pt x="11331" y="485200"/>
                  </a:cubicBezTo>
                  <a:cubicBezTo>
                    <a:pt x="10770" y="489596"/>
                    <a:pt x="3756" y="491560"/>
                    <a:pt x="108" y="493711"/>
                  </a:cubicBezTo>
                  <a:cubicBezTo>
                    <a:pt x="-921" y="494272"/>
                    <a:pt x="5720" y="504186"/>
                    <a:pt x="6187" y="506150"/>
                  </a:cubicBezTo>
                  <a:cubicBezTo>
                    <a:pt x="8525" y="514567"/>
                    <a:pt x="8151" y="515035"/>
                    <a:pt x="16662" y="517279"/>
                  </a:cubicBezTo>
                  <a:cubicBezTo>
                    <a:pt x="19280" y="518027"/>
                    <a:pt x="29288" y="513725"/>
                    <a:pt x="30597" y="515689"/>
                  </a:cubicBezTo>
                  <a:cubicBezTo>
                    <a:pt x="32841" y="518962"/>
                    <a:pt x="35928" y="526819"/>
                    <a:pt x="39856" y="528034"/>
                  </a:cubicBezTo>
                  <a:cubicBezTo>
                    <a:pt x="46309" y="530092"/>
                    <a:pt x="52668" y="532149"/>
                    <a:pt x="59122" y="534113"/>
                  </a:cubicBezTo>
                  <a:cubicBezTo>
                    <a:pt x="67539" y="536732"/>
                    <a:pt x="76143" y="535890"/>
                    <a:pt x="84560" y="538977"/>
                  </a:cubicBezTo>
                  <a:cubicBezTo>
                    <a:pt x="99898" y="544681"/>
                    <a:pt x="115236" y="550293"/>
                    <a:pt x="130574" y="555998"/>
                  </a:cubicBezTo>
                  <a:cubicBezTo>
                    <a:pt x="136466" y="558149"/>
                    <a:pt x="142358" y="560300"/>
                    <a:pt x="148250" y="562544"/>
                  </a:cubicBezTo>
                  <a:cubicBezTo>
                    <a:pt x="152739" y="564228"/>
                    <a:pt x="152458" y="567034"/>
                    <a:pt x="153954" y="571803"/>
                  </a:cubicBezTo>
                  <a:cubicBezTo>
                    <a:pt x="157228" y="581810"/>
                    <a:pt x="155170" y="594155"/>
                    <a:pt x="155170" y="604630"/>
                  </a:cubicBezTo>
                  <a:cubicBezTo>
                    <a:pt x="160408" y="604537"/>
                    <a:pt x="165645" y="604443"/>
                    <a:pt x="170882" y="604349"/>
                  </a:cubicBezTo>
                  <a:cubicBezTo>
                    <a:pt x="175465" y="604256"/>
                    <a:pt x="182012" y="615479"/>
                    <a:pt x="184911" y="618846"/>
                  </a:cubicBezTo>
                  <a:cubicBezTo>
                    <a:pt x="188091" y="622587"/>
                    <a:pt x="195198" y="624176"/>
                    <a:pt x="197349" y="628572"/>
                  </a:cubicBezTo>
                  <a:cubicBezTo>
                    <a:pt x="200623" y="635306"/>
                    <a:pt x="203709" y="640263"/>
                    <a:pt x="210349" y="643629"/>
                  </a:cubicBezTo>
                  <a:cubicBezTo>
                    <a:pt x="216241" y="646622"/>
                    <a:pt x="222601" y="644191"/>
                    <a:pt x="229054" y="643255"/>
                  </a:cubicBezTo>
                  <a:cubicBezTo>
                    <a:pt x="242241" y="641385"/>
                    <a:pt x="251780" y="650737"/>
                    <a:pt x="264406" y="654385"/>
                  </a:cubicBezTo>
                  <a:cubicBezTo>
                    <a:pt x="266744" y="655039"/>
                    <a:pt x="277780" y="648867"/>
                    <a:pt x="281334" y="648119"/>
                  </a:cubicBezTo>
                  <a:cubicBezTo>
                    <a:pt x="287974" y="646622"/>
                    <a:pt x="294427" y="645219"/>
                    <a:pt x="301067" y="644191"/>
                  </a:cubicBezTo>
                  <a:cubicBezTo>
                    <a:pt x="314722" y="641946"/>
                    <a:pt x="330153" y="645126"/>
                    <a:pt x="343901" y="645968"/>
                  </a:cubicBezTo>
                  <a:cubicBezTo>
                    <a:pt x="356714" y="646809"/>
                    <a:pt x="356901" y="630910"/>
                    <a:pt x="364102" y="622867"/>
                  </a:cubicBezTo>
                  <a:cubicBezTo>
                    <a:pt x="365785" y="620903"/>
                    <a:pt x="377008" y="611551"/>
                    <a:pt x="378972" y="612486"/>
                  </a:cubicBezTo>
                  <a:cubicBezTo>
                    <a:pt x="385612" y="615666"/>
                    <a:pt x="392253" y="618846"/>
                    <a:pt x="398893" y="622026"/>
                  </a:cubicBezTo>
                  <a:cubicBezTo>
                    <a:pt x="405720" y="625299"/>
                    <a:pt x="412454" y="628572"/>
                    <a:pt x="419281" y="631752"/>
                  </a:cubicBezTo>
                  <a:cubicBezTo>
                    <a:pt x="422461" y="633248"/>
                    <a:pt x="425641" y="643068"/>
                    <a:pt x="427417" y="646248"/>
                  </a:cubicBezTo>
                  <a:cubicBezTo>
                    <a:pt x="430504" y="642039"/>
                    <a:pt x="433590" y="637737"/>
                    <a:pt x="436676" y="633529"/>
                  </a:cubicBezTo>
                  <a:cubicBezTo>
                    <a:pt x="439201" y="636709"/>
                    <a:pt x="441820" y="639889"/>
                    <a:pt x="444345" y="642975"/>
                  </a:cubicBezTo>
                  <a:cubicBezTo>
                    <a:pt x="446029" y="636896"/>
                    <a:pt x="447525" y="620997"/>
                    <a:pt x="452949" y="616601"/>
                  </a:cubicBezTo>
                  <a:cubicBezTo>
                    <a:pt x="457626" y="612767"/>
                    <a:pt x="472122" y="612486"/>
                    <a:pt x="477920" y="611270"/>
                  </a:cubicBezTo>
                  <a:cubicBezTo>
                    <a:pt x="489050" y="608932"/>
                    <a:pt x="500085" y="606501"/>
                    <a:pt x="511215" y="604163"/>
                  </a:cubicBezTo>
                  <a:cubicBezTo>
                    <a:pt x="518603" y="602573"/>
                    <a:pt x="528236" y="606594"/>
                    <a:pt x="535157" y="608652"/>
                  </a:cubicBezTo>
                  <a:cubicBezTo>
                    <a:pt x="546473" y="612018"/>
                    <a:pt x="558164" y="623054"/>
                    <a:pt x="567890" y="629601"/>
                  </a:cubicBezTo>
                  <a:cubicBezTo>
                    <a:pt x="574343" y="633997"/>
                    <a:pt x="578178" y="638299"/>
                    <a:pt x="583041" y="644471"/>
                  </a:cubicBezTo>
                  <a:cubicBezTo>
                    <a:pt x="585753" y="647838"/>
                    <a:pt x="586688" y="651953"/>
                    <a:pt x="588652" y="655601"/>
                  </a:cubicBezTo>
                  <a:cubicBezTo>
                    <a:pt x="589307" y="656816"/>
                    <a:pt x="589961" y="657939"/>
                    <a:pt x="590897" y="658967"/>
                  </a:cubicBezTo>
                  <a:cubicBezTo>
                    <a:pt x="598472" y="667478"/>
                    <a:pt x="609695" y="675802"/>
                    <a:pt x="613997" y="686370"/>
                  </a:cubicBezTo>
                  <a:cubicBezTo>
                    <a:pt x="619515" y="700024"/>
                    <a:pt x="626155" y="713585"/>
                    <a:pt x="629896" y="727894"/>
                  </a:cubicBezTo>
                  <a:cubicBezTo>
                    <a:pt x="631860" y="735376"/>
                    <a:pt x="640277" y="736405"/>
                    <a:pt x="636910" y="744448"/>
                  </a:cubicBezTo>
                  <a:cubicBezTo>
                    <a:pt x="633918" y="751649"/>
                    <a:pt x="640277" y="754736"/>
                    <a:pt x="645234" y="760253"/>
                  </a:cubicBezTo>
                  <a:cubicBezTo>
                    <a:pt x="649817" y="765397"/>
                    <a:pt x="654212" y="768203"/>
                    <a:pt x="656550" y="774656"/>
                  </a:cubicBezTo>
                  <a:cubicBezTo>
                    <a:pt x="658234" y="779332"/>
                    <a:pt x="658140" y="783541"/>
                    <a:pt x="658327" y="788497"/>
                  </a:cubicBezTo>
                  <a:cubicBezTo>
                    <a:pt x="658982" y="802058"/>
                    <a:pt x="662255" y="818051"/>
                    <a:pt x="659356" y="831331"/>
                  </a:cubicBezTo>
                  <a:cubicBezTo>
                    <a:pt x="656457" y="844705"/>
                    <a:pt x="653277" y="856957"/>
                    <a:pt x="648414" y="869769"/>
                  </a:cubicBezTo>
                  <a:cubicBezTo>
                    <a:pt x="652903" y="871546"/>
                    <a:pt x="657486" y="870798"/>
                    <a:pt x="662162" y="870518"/>
                  </a:cubicBezTo>
                  <a:cubicBezTo>
                    <a:pt x="662442" y="878187"/>
                    <a:pt x="650752" y="885856"/>
                    <a:pt x="656737" y="891935"/>
                  </a:cubicBezTo>
                  <a:cubicBezTo>
                    <a:pt x="660759" y="896050"/>
                    <a:pt x="664687" y="899229"/>
                    <a:pt x="667025" y="904467"/>
                  </a:cubicBezTo>
                  <a:cubicBezTo>
                    <a:pt x="669831" y="910733"/>
                    <a:pt x="669831" y="910172"/>
                    <a:pt x="665716" y="915315"/>
                  </a:cubicBezTo>
                  <a:cubicBezTo>
                    <a:pt x="662442" y="919430"/>
                    <a:pt x="659450" y="923359"/>
                    <a:pt x="654586" y="925697"/>
                  </a:cubicBezTo>
                  <a:cubicBezTo>
                    <a:pt x="650845" y="927474"/>
                    <a:pt x="646917" y="928783"/>
                    <a:pt x="643925" y="931682"/>
                  </a:cubicBezTo>
                  <a:cubicBezTo>
                    <a:pt x="640090" y="935423"/>
                    <a:pt x="636630" y="939257"/>
                    <a:pt x="636817" y="944869"/>
                  </a:cubicBezTo>
                  <a:cubicBezTo>
                    <a:pt x="636910" y="950013"/>
                    <a:pt x="642615" y="949452"/>
                    <a:pt x="645702" y="945991"/>
                  </a:cubicBezTo>
                  <a:cubicBezTo>
                    <a:pt x="648788" y="951322"/>
                    <a:pt x="650939" y="954782"/>
                    <a:pt x="655989" y="958243"/>
                  </a:cubicBezTo>
                  <a:cubicBezTo>
                    <a:pt x="660198" y="961142"/>
                    <a:pt x="659356" y="965538"/>
                    <a:pt x="665248" y="966566"/>
                  </a:cubicBezTo>
                  <a:cubicBezTo>
                    <a:pt x="669737" y="967315"/>
                    <a:pt x="672075" y="970868"/>
                    <a:pt x="676845" y="971804"/>
                  </a:cubicBezTo>
                  <a:cubicBezTo>
                    <a:pt x="682176" y="972739"/>
                    <a:pt x="684140" y="977696"/>
                    <a:pt x="687226" y="981904"/>
                  </a:cubicBezTo>
                  <a:cubicBezTo>
                    <a:pt x="690780" y="986768"/>
                    <a:pt x="692650" y="988545"/>
                    <a:pt x="693212" y="994624"/>
                  </a:cubicBezTo>
                  <a:cubicBezTo>
                    <a:pt x="693492" y="998271"/>
                    <a:pt x="693118" y="1002479"/>
                    <a:pt x="692370" y="1006127"/>
                  </a:cubicBezTo>
                  <a:cubicBezTo>
                    <a:pt x="690499" y="1015292"/>
                    <a:pt x="690032" y="1024551"/>
                    <a:pt x="687787" y="1033716"/>
                  </a:cubicBezTo>
                  <a:cubicBezTo>
                    <a:pt x="685543" y="1042788"/>
                    <a:pt x="681240" y="1048867"/>
                    <a:pt x="671140" y="1050177"/>
                  </a:cubicBezTo>
                  <a:cubicBezTo>
                    <a:pt x="668428" y="1050551"/>
                    <a:pt x="657953" y="1053076"/>
                    <a:pt x="662910" y="1058594"/>
                  </a:cubicBezTo>
                  <a:cubicBezTo>
                    <a:pt x="664406" y="1060184"/>
                    <a:pt x="674320" y="1058874"/>
                    <a:pt x="676564" y="1058968"/>
                  </a:cubicBezTo>
                  <a:cubicBezTo>
                    <a:pt x="686665" y="1059342"/>
                    <a:pt x="693025" y="1064205"/>
                    <a:pt x="700132" y="1070658"/>
                  </a:cubicBezTo>
                  <a:cubicBezTo>
                    <a:pt x="706492" y="1076457"/>
                    <a:pt x="711262" y="1087399"/>
                    <a:pt x="701442" y="1092449"/>
                  </a:cubicBezTo>
                  <a:cubicBezTo>
                    <a:pt x="708830" y="1094320"/>
                    <a:pt x="713132" y="1095442"/>
                    <a:pt x="716031" y="1102924"/>
                  </a:cubicBezTo>
                  <a:cubicBezTo>
                    <a:pt x="717341" y="1106384"/>
                    <a:pt x="716312" y="1108535"/>
                    <a:pt x="719959" y="1110499"/>
                  </a:cubicBezTo>
                  <a:cubicBezTo>
                    <a:pt x="722017" y="1111528"/>
                    <a:pt x="724074" y="1114147"/>
                    <a:pt x="725197" y="1116111"/>
                  </a:cubicBezTo>
                  <a:cubicBezTo>
                    <a:pt x="728096" y="1121255"/>
                    <a:pt x="730340" y="1126492"/>
                    <a:pt x="731276" y="1132290"/>
                  </a:cubicBezTo>
                  <a:cubicBezTo>
                    <a:pt x="731556" y="1134067"/>
                    <a:pt x="732211" y="1140333"/>
                    <a:pt x="731463" y="1141456"/>
                  </a:cubicBezTo>
                  <a:cubicBezTo>
                    <a:pt x="728938" y="1145290"/>
                    <a:pt x="727348" y="1140520"/>
                    <a:pt x="725197" y="1142859"/>
                  </a:cubicBezTo>
                  <a:cubicBezTo>
                    <a:pt x="718650" y="1149966"/>
                    <a:pt x="715844" y="1149124"/>
                    <a:pt x="706959" y="1146225"/>
                  </a:cubicBezTo>
                  <a:cubicBezTo>
                    <a:pt x="704154" y="1145384"/>
                    <a:pt x="701535" y="1146132"/>
                    <a:pt x="698729" y="1145664"/>
                  </a:cubicBezTo>
                  <a:cubicBezTo>
                    <a:pt x="696859" y="1145384"/>
                    <a:pt x="691341" y="1141736"/>
                    <a:pt x="689751" y="1142484"/>
                  </a:cubicBezTo>
                  <a:cubicBezTo>
                    <a:pt x="687974" y="1143326"/>
                    <a:pt x="686945" y="1149124"/>
                    <a:pt x="685636" y="1150995"/>
                  </a:cubicBezTo>
                  <a:cubicBezTo>
                    <a:pt x="682737" y="1155016"/>
                    <a:pt x="681802" y="1153333"/>
                    <a:pt x="677126" y="1151837"/>
                  </a:cubicBezTo>
                  <a:cubicBezTo>
                    <a:pt x="671046" y="1149779"/>
                    <a:pt x="665622" y="1148283"/>
                    <a:pt x="659169" y="1147815"/>
                  </a:cubicBezTo>
                  <a:cubicBezTo>
                    <a:pt x="660478" y="1151369"/>
                    <a:pt x="661975" y="1157822"/>
                    <a:pt x="664967" y="1160347"/>
                  </a:cubicBezTo>
                  <a:cubicBezTo>
                    <a:pt x="668521" y="1163434"/>
                    <a:pt x="674974" y="1163527"/>
                    <a:pt x="678902" y="1166520"/>
                  </a:cubicBezTo>
                  <a:cubicBezTo>
                    <a:pt x="676658" y="1169232"/>
                    <a:pt x="671795" y="1169045"/>
                    <a:pt x="668241" y="1169793"/>
                  </a:cubicBezTo>
                  <a:cubicBezTo>
                    <a:pt x="669644" y="1174563"/>
                    <a:pt x="672449" y="1178304"/>
                    <a:pt x="677687" y="1178491"/>
                  </a:cubicBezTo>
                  <a:cubicBezTo>
                    <a:pt x="680399" y="1178491"/>
                    <a:pt x="690406" y="1175779"/>
                    <a:pt x="690967" y="1176901"/>
                  </a:cubicBezTo>
                  <a:cubicBezTo>
                    <a:pt x="693586" y="1181858"/>
                    <a:pt x="693586" y="1187843"/>
                    <a:pt x="694427" y="1193361"/>
                  </a:cubicBezTo>
                  <a:cubicBezTo>
                    <a:pt x="695363" y="1200095"/>
                    <a:pt x="692557" y="1199066"/>
                    <a:pt x="686197" y="1201311"/>
                  </a:cubicBezTo>
                  <a:cubicBezTo>
                    <a:pt x="690593" y="1204304"/>
                    <a:pt x="695082" y="1206922"/>
                    <a:pt x="698636" y="1210850"/>
                  </a:cubicBezTo>
                  <a:cubicBezTo>
                    <a:pt x="702377" y="1215059"/>
                    <a:pt x="705089" y="1219361"/>
                    <a:pt x="710233" y="1221605"/>
                  </a:cubicBezTo>
                  <a:cubicBezTo>
                    <a:pt x="722204" y="1226843"/>
                    <a:pt x="734175" y="1232173"/>
                    <a:pt x="745959" y="1237785"/>
                  </a:cubicBezTo>
                  <a:cubicBezTo>
                    <a:pt x="756059" y="1242555"/>
                    <a:pt x="768498" y="1243958"/>
                    <a:pt x="779253" y="1247044"/>
                  </a:cubicBezTo>
                  <a:cubicBezTo>
                    <a:pt x="784210" y="1248540"/>
                    <a:pt x="789073" y="1248260"/>
                    <a:pt x="794030" y="1250504"/>
                  </a:cubicBezTo>
                  <a:cubicBezTo>
                    <a:pt x="799267" y="1252842"/>
                    <a:pt x="803944" y="1256022"/>
                    <a:pt x="809181" y="1258267"/>
                  </a:cubicBezTo>
                  <a:cubicBezTo>
                    <a:pt x="814979" y="1260698"/>
                    <a:pt x="819749" y="1261166"/>
                    <a:pt x="825921" y="1260698"/>
                  </a:cubicBezTo>
                  <a:cubicBezTo>
                    <a:pt x="831065" y="1260324"/>
                    <a:pt x="835741" y="1261914"/>
                    <a:pt x="840885" y="1261540"/>
                  </a:cubicBezTo>
                  <a:cubicBezTo>
                    <a:pt x="851079" y="1260698"/>
                    <a:pt x="864173" y="1259669"/>
                    <a:pt x="871374" y="1251065"/>
                  </a:cubicBezTo>
                  <a:cubicBezTo>
                    <a:pt x="875208" y="1246483"/>
                    <a:pt x="880072" y="1248073"/>
                    <a:pt x="885402" y="1247418"/>
                  </a:cubicBezTo>
                  <a:cubicBezTo>
                    <a:pt x="890733" y="1246763"/>
                    <a:pt x="897093" y="1244519"/>
                    <a:pt x="902237" y="1244425"/>
                  </a:cubicBezTo>
                  <a:cubicBezTo>
                    <a:pt x="913273" y="1244238"/>
                    <a:pt x="923280" y="1245828"/>
                    <a:pt x="934128" y="1246576"/>
                  </a:cubicBezTo>
                  <a:cubicBezTo>
                    <a:pt x="941423" y="1247044"/>
                    <a:pt x="944416" y="1244893"/>
                    <a:pt x="950402" y="1241806"/>
                  </a:cubicBezTo>
                  <a:cubicBezTo>
                    <a:pt x="953862" y="1240029"/>
                    <a:pt x="954984" y="1241152"/>
                    <a:pt x="958631" y="1241994"/>
                  </a:cubicBezTo>
                  <a:cubicBezTo>
                    <a:pt x="962373" y="1242835"/>
                    <a:pt x="963869" y="1241806"/>
                    <a:pt x="967516" y="1240217"/>
                  </a:cubicBezTo>
                  <a:cubicBezTo>
                    <a:pt x="973876" y="1237504"/>
                    <a:pt x="976495" y="1233389"/>
                    <a:pt x="981545" y="1229742"/>
                  </a:cubicBezTo>
                  <a:cubicBezTo>
                    <a:pt x="986969" y="1225720"/>
                    <a:pt x="990523" y="1227123"/>
                    <a:pt x="993235" y="1219454"/>
                  </a:cubicBezTo>
                  <a:cubicBezTo>
                    <a:pt x="997444" y="1207670"/>
                    <a:pt x="999314" y="1194951"/>
                    <a:pt x="1002026" y="1182793"/>
                  </a:cubicBezTo>
                  <a:cubicBezTo>
                    <a:pt x="1003523" y="1176340"/>
                    <a:pt x="1007077" y="1172693"/>
                    <a:pt x="1010631" y="1167362"/>
                  </a:cubicBezTo>
                  <a:cubicBezTo>
                    <a:pt x="1013904" y="1162405"/>
                    <a:pt x="1014372" y="1156700"/>
                    <a:pt x="1016242" y="1150995"/>
                  </a:cubicBezTo>
                  <a:cubicBezTo>
                    <a:pt x="1020170" y="1139118"/>
                    <a:pt x="1028120" y="1128549"/>
                    <a:pt x="1033450" y="1116952"/>
                  </a:cubicBezTo>
                  <a:cubicBezTo>
                    <a:pt x="1038314" y="1106197"/>
                    <a:pt x="1042429" y="1094600"/>
                    <a:pt x="1047947" y="1084219"/>
                  </a:cubicBezTo>
                  <a:cubicBezTo>
                    <a:pt x="1053839" y="1073183"/>
                    <a:pt x="1060479" y="1062615"/>
                    <a:pt x="1065716" y="1051486"/>
                  </a:cubicBezTo>
                  <a:cubicBezTo>
                    <a:pt x="1068241" y="1046155"/>
                    <a:pt x="1069551" y="1040450"/>
                    <a:pt x="1071140" y="1034745"/>
                  </a:cubicBezTo>
                  <a:cubicBezTo>
                    <a:pt x="1073011" y="1028105"/>
                    <a:pt x="1076565" y="1027544"/>
                    <a:pt x="1082363" y="1024177"/>
                  </a:cubicBezTo>
                  <a:cubicBezTo>
                    <a:pt x="1076752" y="1014357"/>
                    <a:pt x="1083018" y="1018566"/>
                    <a:pt x="1087226" y="1011364"/>
                  </a:cubicBezTo>
                  <a:cubicBezTo>
                    <a:pt x="1088629" y="1009026"/>
                    <a:pt x="1091622" y="999206"/>
                    <a:pt x="1086011" y="998739"/>
                  </a:cubicBezTo>
                  <a:cubicBezTo>
                    <a:pt x="1076658" y="998177"/>
                    <a:pt x="1054400" y="1004631"/>
                    <a:pt x="1058982" y="988545"/>
                  </a:cubicBezTo>
                  <a:cubicBezTo>
                    <a:pt x="1060759" y="989854"/>
                    <a:pt x="1069083" y="990508"/>
                    <a:pt x="1069831" y="989386"/>
                  </a:cubicBezTo>
                  <a:cubicBezTo>
                    <a:pt x="1070673" y="988170"/>
                    <a:pt x="1075162" y="981437"/>
                    <a:pt x="1075068" y="980782"/>
                  </a:cubicBezTo>
                  <a:cubicBezTo>
                    <a:pt x="1074507" y="970775"/>
                    <a:pt x="1079651" y="967034"/>
                    <a:pt x="1083579" y="958897"/>
                  </a:cubicBezTo>
                  <a:cubicBezTo>
                    <a:pt x="1085356" y="955063"/>
                    <a:pt x="1086478" y="951603"/>
                    <a:pt x="1082831" y="949078"/>
                  </a:cubicBezTo>
                  <a:cubicBezTo>
                    <a:pt x="1081522" y="948142"/>
                    <a:pt x="1082644" y="942157"/>
                    <a:pt x="1083673" y="938790"/>
                  </a:cubicBezTo>
                  <a:cubicBezTo>
                    <a:pt x="1083953" y="938042"/>
                    <a:pt x="1084140" y="937294"/>
                    <a:pt x="1084327" y="936919"/>
                  </a:cubicBezTo>
                  <a:cubicBezTo>
                    <a:pt x="1085263" y="935049"/>
                    <a:pt x="1083579" y="932150"/>
                    <a:pt x="1085075" y="930840"/>
                  </a:cubicBezTo>
                  <a:cubicBezTo>
                    <a:pt x="1086198" y="929812"/>
                    <a:pt x="1087507" y="928970"/>
                    <a:pt x="1088536" y="927848"/>
                  </a:cubicBezTo>
                  <a:cubicBezTo>
                    <a:pt x="1091809" y="924387"/>
                    <a:pt x="1095550" y="922984"/>
                    <a:pt x="1099011" y="919898"/>
                  </a:cubicBezTo>
                  <a:cubicBezTo>
                    <a:pt x="1100507" y="918589"/>
                    <a:pt x="1103967" y="918589"/>
                    <a:pt x="1103780" y="916531"/>
                  </a:cubicBezTo>
                  <a:cubicBezTo>
                    <a:pt x="1103500" y="913165"/>
                    <a:pt x="1102845" y="912790"/>
                    <a:pt x="1100413" y="910452"/>
                  </a:cubicBezTo>
                  <a:cubicBezTo>
                    <a:pt x="1099197" y="909330"/>
                    <a:pt x="1102284" y="900539"/>
                    <a:pt x="1103313" y="899604"/>
                  </a:cubicBezTo>
                  <a:cubicBezTo>
                    <a:pt x="1107708" y="895676"/>
                    <a:pt x="1109672" y="900165"/>
                    <a:pt x="1113039" y="901942"/>
                  </a:cubicBezTo>
                  <a:cubicBezTo>
                    <a:pt x="1115377" y="903251"/>
                    <a:pt x="1117715" y="899510"/>
                    <a:pt x="1118837" y="902877"/>
                  </a:cubicBezTo>
                  <a:cubicBezTo>
                    <a:pt x="1119492" y="904747"/>
                    <a:pt x="1119492" y="906618"/>
                    <a:pt x="1120053" y="908488"/>
                  </a:cubicBezTo>
                  <a:cubicBezTo>
                    <a:pt x="1122298" y="916438"/>
                    <a:pt x="1130902" y="919244"/>
                    <a:pt x="1132866" y="926913"/>
                  </a:cubicBezTo>
                  <a:cubicBezTo>
                    <a:pt x="1135017" y="935704"/>
                    <a:pt x="1135204" y="943373"/>
                    <a:pt x="1145679" y="946459"/>
                  </a:cubicBezTo>
                  <a:cubicBezTo>
                    <a:pt x="1149700" y="937574"/>
                    <a:pt x="1146614" y="928409"/>
                    <a:pt x="1141096" y="920740"/>
                  </a:cubicBezTo>
                  <a:cubicBezTo>
                    <a:pt x="1135672" y="913071"/>
                    <a:pt x="1126881" y="911668"/>
                    <a:pt x="1126787" y="901661"/>
                  </a:cubicBezTo>
                  <a:cubicBezTo>
                    <a:pt x="1126693" y="893057"/>
                    <a:pt x="1140816" y="890532"/>
                    <a:pt x="1140161" y="882021"/>
                  </a:cubicBezTo>
                  <a:cubicBezTo>
                    <a:pt x="1139693" y="875942"/>
                    <a:pt x="1140629" y="873885"/>
                    <a:pt x="1144744" y="869583"/>
                  </a:cubicBezTo>
                  <a:cubicBezTo>
                    <a:pt x="1145959" y="868367"/>
                    <a:pt x="1154283" y="860324"/>
                    <a:pt x="1153909" y="864906"/>
                  </a:cubicBezTo>
                  <a:cubicBezTo>
                    <a:pt x="1153535" y="870050"/>
                    <a:pt x="1149607" y="876223"/>
                    <a:pt x="1153628" y="879683"/>
                  </a:cubicBezTo>
                  <a:cubicBezTo>
                    <a:pt x="1156902" y="882582"/>
                    <a:pt x="1161765" y="884827"/>
                    <a:pt x="1164103" y="880057"/>
                  </a:cubicBezTo>
                  <a:cubicBezTo>
                    <a:pt x="1165693" y="876877"/>
                    <a:pt x="1163448" y="868741"/>
                    <a:pt x="1163168" y="865561"/>
                  </a:cubicBezTo>
                  <a:cubicBezTo>
                    <a:pt x="1162606" y="859201"/>
                    <a:pt x="1162326" y="859014"/>
                    <a:pt x="1166909" y="854525"/>
                  </a:cubicBezTo>
                  <a:cubicBezTo>
                    <a:pt x="1168405" y="853029"/>
                    <a:pt x="1171024" y="849194"/>
                    <a:pt x="1172988" y="848446"/>
                  </a:cubicBezTo>
                  <a:cubicBezTo>
                    <a:pt x="1174391" y="847979"/>
                    <a:pt x="1176916" y="849662"/>
                    <a:pt x="1178506" y="849475"/>
                  </a:cubicBezTo>
                  <a:cubicBezTo>
                    <a:pt x="1184023" y="848820"/>
                    <a:pt x="1186736" y="847230"/>
                    <a:pt x="1190383" y="852000"/>
                  </a:cubicBezTo>
                  <a:cubicBezTo>
                    <a:pt x="1193189" y="855647"/>
                    <a:pt x="1191599" y="863129"/>
                    <a:pt x="1194685" y="866496"/>
                  </a:cubicBezTo>
                  <a:cubicBezTo>
                    <a:pt x="1196930" y="869021"/>
                    <a:pt x="1204412" y="870144"/>
                    <a:pt x="1207591" y="871360"/>
                  </a:cubicBezTo>
                  <a:cubicBezTo>
                    <a:pt x="1207591" y="868273"/>
                    <a:pt x="1206469" y="853309"/>
                    <a:pt x="1209088" y="852842"/>
                  </a:cubicBezTo>
                  <a:cubicBezTo>
                    <a:pt x="1214980" y="851813"/>
                    <a:pt x="1219095" y="844518"/>
                    <a:pt x="1222649" y="840029"/>
                  </a:cubicBezTo>
                  <a:cubicBezTo>
                    <a:pt x="1227138" y="834511"/>
                    <a:pt x="1235368" y="834792"/>
                    <a:pt x="1242102" y="833389"/>
                  </a:cubicBezTo>
                  <a:cubicBezTo>
                    <a:pt x="1246217" y="832547"/>
                    <a:pt x="1254260" y="842554"/>
                    <a:pt x="1257252" y="845266"/>
                  </a:cubicBezTo>
                  <a:cubicBezTo>
                    <a:pt x="1261554" y="849101"/>
                    <a:pt x="1268382" y="838907"/>
                    <a:pt x="1272123" y="835540"/>
                  </a:cubicBezTo>
                  <a:cubicBezTo>
                    <a:pt x="1275396" y="832547"/>
                    <a:pt x="1285590" y="832173"/>
                    <a:pt x="1289799" y="831144"/>
                  </a:cubicBezTo>
                  <a:cubicBezTo>
                    <a:pt x="1294568" y="830022"/>
                    <a:pt x="1303734" y="830116"/>
                    <a:pt x="1305885" y="825346"/>
                  </a:cubicBezTo>
                  <a:cubicBezTo>
                    <a:pt x="1308877" y="818799"/>
                    <a:pt x="1311870" y="812253"/>
                    <a:pt x="1314956" y="805612"/>
                  </a:cubicBezTo>
                  <a:cubicBezTo>
                    <a:pt x="1329546" y="814497"/>
                    <a:pt x="1342359" y="824037"/>
                    <a:pt x="1359006" y="827964"/>
                  </a:cubicBezTo>
                  <a:cubicBezTo>
                    <a:pt x="1366675" y="829741"/>
                    <a:pt x="1373970" y="829367"/>
                    <a:pt x="1378179" y="836101"/>
                  </a:cubicBezTo>
                  <a:cubicBezTo>
                    <a:pt x="1382948" y="843676"/>
                    <a:pt x="1387811" y="851345"/>
                    <a:pt x="1392581" y="859014"/>
                  </a:cubicBezTo>
                  <a:cubicBezTo>
                    <a:pt x="1395200" y="856770"/>
                    <a:pt x="1401840" y="851813"/>
                    <a:pt x="1400624" y="847417"/>
                  </a:cubicBezTo>
                  <a:cubicBezTo>
                    <a:pt x="1399595" y="843770"/>
                    <a:pt x="1391178" y="843302"/>
                    <a:pt x="1392955" y="838907"/>
                  </a:cubicBezTo>
                  <a:cubicBezTo>
                    <a:pt x="1395667" y="832079"/>
                    <a:pt x="1398379" y="825159"/>
                    <a:pt x="1401185" y="818238"/>
                  </a:cubicBezTo>
                  <a:cubicBezTo>
                    <a:pt x="1402869" y="814123"/>
                    <a:pt x="1404459" y="810008"/>
                    <a:pt x="1406048" y="805893"/>
                  </a:cubicBezTo>
                  <a:cubicBezTo>
                    <a:pt x="1403523" y="805519"/>
                    <a:pt x="1392768" y="805799"/>
                    <a:pt x="1391272" y="803929"/>
                  </a:cubicBezTo>
                  <a:cubicBezTo>
                    <a:pt x="1388279" y="800095"/>
                    <a:pt x="1394265" y="794015"/>
                    <a:pt x="1396229" y="791584"/>
                  </a:cubicBezTo>
                  <a:cubicBezTo>
                    <a:pt x="1403430" y="782605"/>
                    <a:pt x="1410631" y="773721"/>
                    <a:pt x="1418300" y="765117"/>
                  </a:cubicBezTo>
                  <a:cubicBezTo>
                    <a:pt x="1419703" y="763620"/>
                    <a:pt x="1428775" y="757635"/>
                    <a:pt x="1429990" y="759786"/>
                  </a:cubicBezTo>
                  <a:cubicBezTo>
                    <a:pt x="1432609" y="764275"/>
                    <a:pt x="1429523" y="767268"/>
                    <a:pt x="1426343" y="770541"/>
                  </a:cubicBezTo>
                  <a:cubicBezTo>
                    <a:pt x="1424098" y="772786"/>
                    <a:pt x="1416804" y="778023"/>
                    <a:pt x="1416897" y="781296"/>
                  </a:cubicBezTo>
                  <a:cubicBezTo>
                    <a:pt x="1416897" y="787188"/>
                    <a:pt x="1417084" y="793080"/>
                    <a:pt x="1417178" y="799066"/>
                  </a:cubicBezTo>
                  <a:cubicBezTo>
                    <a:pt x="1417365" y="811504"/>
                    <a:pt x="1420825" y="816648"/>
                    <a:pt x="1427185" y="827590"/>
                  </a:cubicBezTo>
                  <a:cubicBezTo>
                    <a:pt x="1428775" y="830303"/>
                    <a:pt x="1437846" y="830864"/>
                    <a:pt x="1440746" y="832266"/>
                  </a:cubicBezTo>
                  <a:cubicBezTo>
                    <a:pt x="1445048" y="834324"/>
                    <a:pt x="1449069" y="837972"/>
                    <a:pt x="1452997" y="840684"/>
                  </a:cubicBezTo>
                  <a:cubicBezTo>
                    <a:pt x="1455336" y="842274"/>
                    <a:pt x="1464033" y="840310"/>
                    <a:pt x="1464033" y="837317"/>
                  </a:cubicBezTo>
                  <a:cubicBezTo>
                    <a:pt x="1464033" y="830770"/>
                    <a:pt x="1464033" y="829180"/>
                    <a:pt x="1460666" y="823849"/>
                  </a:cubicBezTo>
                  <a:cubicBezTo>
                    <a:pt x="1457954" y="819641"/>
                    <a:pt x="1455429" y="814123"/>
                    <a:pt x="1451875" y="810569"/>
                  </a:cubicBezTo>
                  <a:cubicBezTo>
                    <a:pt x="1449069" y="807763"/>
                    <a:pt x="1442242" y="803274"/>
                    <a:pt x="1440933" y="799533"/>
                  </a:cubicBezTo>
                  <a:cubicBezTo>
                    <a:pt x="1439062" y="794109"/>
                    <a:pt x="1442429" y="782793"/>
                    <a:pt x="1442990" y="776994"/>
                  </a:cubicBezTo>
                  <a:cubicBezTo>
                    <a:pt x="1443551" y="770915"/>
                    <a:pt x="1447947" y="768577"/>
                    <a:pt x="1453745" y="768484"/>
                  </a:cubicBezTo>
                  <a:cubicBezTo>
                    <a:pt x="1466932" y="768296"/>
                    <a:pt x="1480587" y="763901"/>
                    <a:pt x="1490594" y="774282"/>
                  </a:cubicBezTo>
                  <a:cubicBezTo>
                    <a:pt x="1495831" y="779706"/>
                    <a:pt x="1501162" y="778678"/>
                    <a:pt x="1506212" y="784102"/>
                  </a:cubicBezTo>
                  <a:cubicBezTo>
                    <a:pt x="1509299" y="787469"/>
                    <a:pt x="1518744" y="788404"/>
                    <a:pt x="1520615" y="791303"/>
                  </a:cubicBezTo>
                  <a:cubicBezTo>
                    <a:pt x="1525665" y="799159"/>
                    <a:pt x="1531557" y="816181"/>
                    <a:pt x="1542219" y="806922"/>
                  </a:cubicBezTo>
                  <a:cubicBezTo>
                    <a:pt x="1546334" y="803368"/>
                    <a:pt x="1559053" y="779332"/>
                    <a:pt x="1565880" y="783260"/>
                  </a:cubicBezTo>
                  <a:cubicBezTo>
                    <a:pt x="1569902" y="785598"/>
                    <a:pt x="1566254" y="797850"/>
                    <a:pt x="1568405" y="801497"/>
                  </a:cubicBezTo>
                  <a:cubicBezTo>
                    <a:pt x="1572333" y="808137"/>
                    <a:pt x="1572988" y="811224"/>
                    <a:pt x="1571117" y="818332"/>
                  </a:cubicBezTo>
                  <a:cubicBezTo>
                    <a:pt x="1569621" y="824224"/>
                    <a:pt x="1572053" y="848540"/>
                    <a:pt x="1578693" y="851345"/>
                  </a:cubicBezTo>
                  <a:cubicBezTo>
                    <a:pt x="1583837" y="853496"/>
                    <a:pt x="1590664" y="844892"/>
                    <a:pt x="1594498" y="842087"/>
                  </a:cubicBezTo>
                  <a:cubicBezTo>
                    <a:pt x="1598707" y="839000"/>
                    <a:pt x="1607124" y="839468"/>
                    <a:pt x="1612174" y="837410"/>
                  </a:cubicBezTo>
                  <a:cubicBezTo>
                    <a:pt x="1615167" y="836195"/>
                    <a:pt x="1616103" y="832828"/>
                    <a:pt x="1618908" y="831612"/>
                  </a:cubicBezTo>
                  <a:cubicBezTo>
                    <a:pt x="1621246" y="830583"/>
                    <a:pt x="1625361" y="830303"/>
                    <a:pt x="1627325" y="829087"/>
                  </a:cubicBezTo>
                  <a:cubicBezTo>
                    <a:pt x="1632001" y="826281"/>
                    <a:pt x="1632843" y="820576"/>
                    <a:pt x="1636303" y="816648"/>
                  </a:cubicBezTo>
                  <a:cubicBezTo>
                    <a:pt x="1641728" y="810476"/>
                    <a:pt x="1646591" y="812253"/>
                    <a:pt x="1642383" y="803648"/>
                  </a:cubicBezTo>
                  <a:lnTo>
                    <a:pt x="1642850" y="80327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6" name="Vabakuju: kujund 35">
              <a:extLst>
                <a:ext uri="{FF2B5EF4-FFF2-40B4-BE49-F238E27FC236}">
                  <a16:creationId xmlns:a16="http://schemas.microsoft.com/office/drawing/2014/main" id="{C9BF04B8-C741-60CD-F4ED-9913E9AFB18B}"/>
                </a:ext>
              </a:extLst>
            </p:cNvPr>
            <p:cNvSpPr>
              <a:spLocks/>
            </p:cNvSpPr>
            <p:nvPr/>
          </p:nvSpPr>
          <p:spPr>
            <a:xfrm>
              <a:off x="2919939" y="2470169"/>
              <a:ext cx="68931" cy="105786"/>
            </a:xfrm>
            <a:custGeom>
              <a:avLst/>
              <a:gdLst>
                <a:gd name="csX0" fmla="*/ 6077 w 68931"/>
                <a:gd name="csY0" fmla="*/ 21680 h 105786"/>
                <a:gd name="csX1" fmla="*/ 16552 w 68931"/>
                <a:gd name="csY1" fmla="*/ 28975 h 105786"/>
                <a:gd name="csX2" fmla="*/ 18797 w 68931"/>
                <a:gd name="csY2" fmla="*/ 41040 h 105786"/>
                <a:gd name="csX3" fmla="*/ 15804 w 68931"/>
                <a:gd name="csY3" fmla="*/ 48522 h 105786"/>
                <a:gd name="csX4" fmla="*/ 15804 w 68931"/>
                <a:gd name="csY4" fmla="*/ 56565 h 105786"/>
                <a:gd name="csX5" fmla="*/ 18610 w 68931"/>
                <a:gd name="csY5" fmla="*/ 72090 h 105786"/>
                <a:gd name="csX6" fmla="*/ 30207 w 68931"/>
                <a:gd name="csY6" fmla="*/ 87147 h 105786"/>
                <a:gd name="csX7" fmla="*/ 38624 w 68931"/>
                <a:gd name="csY7" fmla="*/ 100521 h 105786"/>
                <a:gd name="csX8" fmla="*/ 58731 w 68931"/>
                <a:gd name="csY8" fmla="*/ 91168 h 105786"/>
                <a:gd name="csX9" fmla="*/ 67990 w 68931"/>
                <a:gd name="csY9" fmla="*/ 81816 h 105786"/>
                <a:gd name="csX10" fmla="*/ 66494 w 68931"/>
                <a:gd name="csY10" fmla="*/ 68630 h 105786"/>
                <a:gd name="csX11" fmla="*/ 64156 w 68931"/>
                <a:gd name="csY11" fmla="*/ 51889 h 105786"/>
                <a:gd name="csX12" fmla="*/ 60602 w 68931"/>
                <a:gd name="csY12" fmla="*/ 38608 h 105786"/>
                <a:gd name="csX13" fmla="*/ 35070 w 68931"/>
                <a:gd name="csY13" fmla="*/ 23271 h 105786"/>
                <a:gd name="csX14" fmla="*/ 26653 w 68931"/>
                <a:gd name="csY14" fmla="*/ 20278 h 105786"/>
                <a:gd name="csX15" fmla="*/ 18142 w 68931"/>
                <a:gd name="csY15" fmla="*/ 17565 h 105786"/>
                <a:gd name="csX16" fmla="*/ 12998 w 68931"/>
                <a:gd name="csY16" fmla="*/ 4566 h 105786"/>
                <a:gd name="csX17" fmla="*/ 4581 w 68931"/>
                <a:gd name="csY17" fmla="*/ 1947 h 105786"/>
                <a:gd name="csX18" fmla="*/ 559 w 68931"/>
                <a:gd name="csY18" fmla="*/ 9148 h 105786"/>
                <a:gd name="csX19" fmla="*/ 6077 w 68931"/>
                <a:gd name="csY19" fmla="*/ 21774 h 105786"/>
                <a:gd name="csX20" fmla="*/ 6077 w 68931"/>
                <a:gd name="csY20" fmla="*/ 21680 h 1057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68931" h="105786">
                  <a:moveTo>
                    <a:pt x="6077" y="21680"/>
                  </a:moveTo>
                  <a:cubicBezTo>
                    <a:pt x="8603" y="26544"/>
                    <a:pt x="14214" y="25421"/>
                    <a:pt x="16552" y="28975"/>
                  </a:cubicBezTo>
                  <a:cubicBezTo>
                    <a:pt x="18984" y="32716"/>
                    <a:pt x="14120" y="37486"/>
                    <a:pt x="18797" y="41040"/>
                  </a:cubicBezTo>
                  <a:cubicBezTo>
                    <a:pt x="21228" y="42911"/>
                    <a:pt x="16272" y="46651"/>
                    <a:pt x="15804" y="48522"/>
                  </a:cubicBezTo>
                  <a:cubicBezTo>
                    <a:pt x="15243" y="50953"/>
                    <a:pt x="16459" y="53946"/>
                    <a:pt x="15804" y="56565"/>
                  </a:cubicBezTo>
                  <a:cubicBezTo>
                    <a:pt x="14214" y="62737"/>
                    <a:pt x="15804" y="66478"/>
                    <a:pt x="18610" y="72090"/>
                  </a:cubicBezTo>
                  <a:cubicBezTo>
                    <a:pt x="21509" y="77982"/>
                    <a:pt x="25343" y="82564"/>
                    <a:pt x="30207" y="87147"/>
                  </a:cubicBezTo>
                  <a:cubicBezTo>
                    <a:pt x="34322" y="90982"/>
                    <a:pt x="35444" y="96499"/>
                    <a:pt x="38624" y="100521"/>
                  </a:cubicBezTo>
                  <a:cubicBezTo>
                    <a:pt x="48911" y="114175"/>
                    <a:pt x="54336" y="97715"/>
                    <a:pt x="58731" y="91168"/>
                  </a:cubicBezTo>
                  <a:cubicBezTo>
                    <a:pt x="61256" y="87428"/>
                    <a:pt x="66026" y="87054"/>
                    <a:pt x="67990" y="81816"/>
                  </a:cubicBezTo>
                  <a:cubicBezTo>
                    <a:pt x="70515" y="75082"/>
                    <a:pt x="67242" y="74428"/>
                    <a:pt x="66494" y="68630"/>
                  </a:cubicBezTo>
                  <a:cubicBezTo>
                    <a:pt x="65558" y="61522"/>
                    <a:pt x="70328" y="58529"/>
                    <a:pt x="64156" y="51889"/>
                  </a:cubicBezTo>
                  <a:cubicBezTo>
                    <a:pt x="60882" y="48335"/>
                    <a:pt x="62659" y="42443"/>
                    <a:pt x="60602" y="38608"/>
                  </a:cubicBezTo>
                  <a:cubicBezTo>
                    <a:pt x="56019" y="30285"/>
                    <a:pt x="41897" y="28227"/>
                    <a:pt x="35070" y="23271"/>
                  </a:cubicBezTo>
                  <a:cubicBezTo>
                    <a:pt x="34322" y="22803"/>
                    <a:pt x="26840" y="20184"/>
                    <a:pt x="26653" y="20278"/>
                  </a:cubicBezTo>
                  <a:cubicBezTo>
                    <a:pt x="20761" y="23551"/>
                    <a:pt x="21976" y="22335"/>
                    <a:pt x="18142" y="17565"/>
                  </a:cubicBezTo>
                  <a:cubicBezTo>
                    <a:pt x="13653" y="12048"/>
                    <a:pt x="14775" y="10832"/>
                    <a:pt x="12998" y="4566"/>
                  </a:cubicBezTo>
                  <a:cubicBezTo>
                    <a:pt x="12718" y="3817"/>
                    <a:pt x="6545" y="4379"/>
                    <a:pt x="4581" y="1947"/>
                  </a:cubicBezTo>
                  <a:cubicBezTo>
                    <a:pt x="-2433" y="-4225"/>
                    <a:pt x="747" y="5969"/>
                    <a:pt x="559" y="9148"/>
                  </a:cubicBezTo>
                  <a:cubicBezTo>
                    <a:pt x="373" y="14292"/>
                    <a:pt x="3739" y="17378"/>
                    <a:pt x="6077" y="21774"/>
                  </a:cubicBezTo>
                  <a:lnTo>
                    <a:pt x="6077" y="2168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8" name="Pealkirja kohatäide 1"/>
          <p:cNvSpPr>
            <a:spLocks noGrp="1"/>
          </p:cNvSpPr>
          <p:nvPr>
            <p:ph type="title"/>
          </p:nvPr>
        </p:nvSpPr>
        <p:spPr>
          <a:xfrm>
            <a:off x="838200" y="921661"/>
            <a:ext cx="10515600" cy="13255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7" name="Slaidinumbri kohatäide 5">
            <a:extLst>
              <a:ext uri="{FF2B5EF4-FFF2-40B4-BE49-F238E27FC236}">
                <a16:creationId xmlns:a16="http://schemas.microsoft.com/office/drawing/2014/main" id="{978B7DE9-73A3-8AF2-61FA-32E48D8E04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DA4D99E0-9906-45CC-8A39-8952A8AF3BA5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52355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dislaid 1">
    <p:bg>
      <p:bgPr>
        <a:gradFill rotWithShape="0"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1"/>
          <p:cNvSpPr>
            <a:spLocks noGrp="1"/>
          </p:cNvSpPr>
          <p:nvPr>
            <p:ph type="title"/>
          </p:nvPr>
        </p:nvSpPr>
        <p:spPr>
          <a:xfrm>
            <a:off x="478605" y="496679"/>
            <a:ext cx="5500955" cy="3867828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Pildi kohatäide 9"/>
          <p:cNvSpPr>
            <a:spLocks noGrp="1"/>
          </p:cNvSpPr>
          <p:nvPr>
            <p:ph type="pic" sz="quarter" idx="10"/>
          </p:nvPr>
        </p:nvSpPr>
        <p:spPr>
          <a:xfrm>
            <a:off x="6321425" y="312310"/>
            <a:ext cx="5413375" cy="6278562"/>
          </a:xfrm>
          <a:prstGeom prst="roundRect">
            <a:avLst>
              <a:gd name="adj" fmla="val 8126"/>
            </a:avLst>
          </a:prstGeom>
        </p:spPr>
        <p:txBody>
          <a:bodyPr rtlCol="0">
            <a:normAutofit/>
          </a:bodyPr>
          <a:lstStyle/>
          <a:p>
            <a:pPr lvl="0"/>
            <a:endParaRPr lang="et-EE" noProof="0"/>
          </a:p>
        </p:txBody>
      </p:sp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196338F2-5D38-AEA8-8464-5EF7BE7CE5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181C4E6C-6ACB-48DA-A14E-9FAA41832D26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48630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 slaid tume">
    <p:bg>
      <p:bgPr>
        <a:gradFill rotWithShape="0"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026E35DB-DE4E-3D29-7276-F19AED637A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C1DA585B-4701-4E38-8813-BEC6B3A20733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72492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tu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lt 49">
            <a:extLst>
              <a:ext uri="{FF2B5EF4-FFF2-40B4-BE49-F238E27FC236}">
                <a16:creationId xmlns:a16="http://schemas.microsoft.com/office/drawing/2014/main" id="{C5064CA0-C649-7B00-90F0-4DD932595EEB}"/>
              </a:ext>
            </a:extLst>
          </p:cNvPr>
          <p:cNvSpPr>
            <a:spLocks noGrp="1" noRot="1" noMove="1" noResize="1" noEditPoints="1" noAdjustHandles="1" noChangeShapeType="1"/>
          </p:cNvSpPr>
          <p:nvPr/>
        </p:nvSpPr>
        <p:spPr bwMode="auto">
          <a:xfrm>
            <a:off x="7007225" y="246063"/>
            <a:ext cx="4845050" cy="6461125"/>
          </a:xfrm>
          <a:custGeom>
            <a:avLst/>
            <a:gdLst>
              <a:gd name="T0" fmla="*/ 3248793 w 4845787"/>
              <a:gd name="T1" fmla="*/ 6147072 h 6461049"/>
              <a:gd name="T2" fmla="*/ 3599204 w 4845787"/>
              <a:gd name="T3" fmla="*/ 5756823 h 6461049"/>
              <a:gd name="T4" fmla="*/ 2551047 w 4845787"/>
              <a:gd name="T5" fmla="*/ 447411 h 6461049"/>
              <a:gd name="T6" fmla="*/ 1516466 w 4845787"/>
              <a:gd name="T7" fmla="*/ 851415 h 6461049"/>
              <a:gd name="T8" fmla="*/ 1519221 w 4845787"/>
              <a:gd name="T9" fmla="*/ 714969 h 6461049"/>
              <a:gd name="T10" fmla="*/ 1745213 w 4845787"/>
              <a:gd name="T11" fmla="*/ 261306 h 6461049"/>
              <a:gd name="T12" fmla="*/ 1305773 w 4845787"/>
              <a:gd name="T13" fmla="*/ 466657 h 6461049"/>
              <a:gd name="T14" fmla="*/ 1095074 w 4845787"/>
              <a:gd name="T15" fmla="*/ 996451 h 6461049"/>
              <a:gd name="T16" fmla="*/ 4394047 w 4845787"/>
              <a:gd name="T17" fmla="*/ 1172417 h 6461049"/>
              <a:gd name="T18" fmla="*/ 4034179 w 4845787"/>
              <a:gd name="T19" fmla="*/ 532301 h 6461049"/>
              <a:gd name="T20" fmla="*/ 2075176 w 4845787"/>
              <a:gd name="T21" fmla="*/ 128301 h 6461049"/>
              <a:gd name="T22" fmla="*/ 545819 w 4845787"/>
              <a:gd name="T23" fmla="*/ 180884 h 6461049"/>
              <a:gd name="T24" fmla="*/ 157593 w 4845787"/>
              <a:gd name="T25" fmla="*/ 675620 h 6461049"/>
              <a:gd name="T26" fmla="*/ 712007 w 4845787"/>
              <a:gd name="T27" fmla="*/ 1246309 h 6461049"/>
              <a:gd name="T28" fmla="*/ 203651 w 4845787"/>
              <a:gd name="T29" fmla="*/ 1984196 h 6461049"/>
              <a:gd name="T30" fmla="*/ 1032865 w 4845787"/>
              <a:gd name="T31" fmla="*/ 1892086 h 6461049"/>
              <a:gd name="T32" fmla="*/ 1523514 w 4845787"/>
              <a:gd name="T33" fmla="*/ 1515241 h 6461049"/>
              <a:gd name="T34" fmla="*/ 2097176 w 4845787"/>
              <a:gd name="T35" fmla="*/ 1656322 h 6461049"/>
              <a:gd name="T36" fmla="*/ 2308217 w 4845787"/>
              <a:gd name="T37" fmla="*/ 1502521 h 6461049"/>
              <a:gd name="T38" fmla="*/ 4362078 w 4845787"/>
              <a:gd name="T39" fmla="*/ 2043310 h 6461049"/>
              <a:gd name="T40" fmla="*/ 2764494 w 4845787"/>
              <a:gd name="T41" fmla="*/ 2555918 h 6461049"/>
              <a:gd name="T42" fmla="*/ 2768104 w 4845787"/>
              <a:gd name="T43" fmla="*/ 1928866 h 6461049"/>
              <a:gd name="T44" fmla="*/ 3402087 w 4845787"/>
              <a:gd name="T45" fmla="*/ 1440487 h 6461049"/>
              <a:gd name="T46" fmla="*/ 2208538 w 4845787"/>
              <a:gd name="T47" fmla="*/ 1859268 h 6461049"/>
              <a:gd name="T48" fmla="*/ 1818935 w 4845787"/>
              <a:gd name="T49" fmla="*/ 2902865 h 6461049"/>
              <a:gd name="T50" fmla="*/ 1815155 w 4845787"/>
              <a:gd name="T51" fmla="*/ 2627403 h 6461049"/>
              <a:gd name="T52" fmla="*/ 1494988 w 4845787"/>
              <a:gd name="T53" fmla="*/ 2331834 h 6461049"/>
              <a:gd name="T54" fmla="*/ 1140105 w 4845787"/>
              <a:gd name="T55" fmla="*/ 3402411 h 6461049"/>
              <a:gd name="T56" fmla="*/ 4496473 w 4845787"/>
              <a:gd name="T57" fmla="*/ 3523729 h 6461049"/>
              <a:gd name="T58" fmla="*/ 4193833 w 4845787"/>
              <a:gd name="T59" fmla="*/ 2460027 h 6461049"/>
              <a:gd name="T60" fmla="*/ 2206473 w 4845787"/>
              <a:gd name="T61" fmla="*/ 2936376 h 6461049"/>
              <a:gd name="T62" fmla="*/ 972371 w 4845787"/>
              <a:gd name="T63" fmla="*/ 2877091 h 6461049"/>
              <a:gd name="T64" fmla="*/ 382899 w 4845787"/>
              <a:gd name="T65" fmla="*/ 2447998 h 6461049"/>
              <a:gd name="T66" fmla="*/ 484121 w 4845787"/>
              <a:gd name="T67" fmla="*/ 3220947 h 6461049"/>
              <a:gd name="T68" fmla="*/ 895895 w 4845787"/>
              <a:gd name="T69" fmla="*/ 3581298 h 6461049"/>
              <a:gd name="T70" fmla="*/ 570909 w 4845787"/>
              <a:gd name="T71" fmla="*/ 4025682 h 6461049"/>
              <a:gd name="T72" fmla="*/ 1293913 w 4845787"/>
              <a:gd name="T73" fmla="*/ 4052491 h 6461049"/>
              <a:gd name="T74" fmla="*/ 1709118 w 4845787"/>
              <a:gd name="T75" fmla="*/ 3658453 h 6461049"/>
              <a:gd name="T76" fmla="*/ 2041836 w 4845787"/>
              <a:gd name="T77" fmla="*/ 3213897 h 6461049"/>
              <a:gd name="T78" fmla="*/ 4372908 w 4845787"/>
              <a:gd name="T79" fmla="*/ 3887180 h 6461049"/>
              <a:gd name="T80" fmla="*/ 4746009 w 4845787"/>
              <a:gd name="T81" fmla="*/ 3764137 h 6461049"/>
              <a:gd name="T82" fmla="*/ 2634400 w 4845787"/>
              <a:gd name="T83" fmla="*/ 4898814 h 6461049"/>
              <a:gd name="T84" fmla="*/ 3261680 w 4845787"/>
              <a:gd name="T85" fmla="*/ 3941649 h 6461049"/>
              <a:gd name="T86" fmla="*/ 3717102 w 4845787"/>
              <a:gd name="T87" fmla="*/ 3344672 h 6461049"/>
              <a:gd name="T88" fmla="*/ 1542593 w 4845787"/>
              <a:gd name="T89" fmla="*/ 5162418 h 6461049"/>
              <a:gd name="T90" fmla="*/ 1446867 w 4845787"/>
              <a:gd name="T91" fmla="*/ 5107428 h 6461049"/>
              <a:gd name="T92" fmla="*/ 1866200 w 4845787"/>
              <a:gd name="T93" fmla="*/ 4612525 h 6461049"/>
              <a:gd name="T94" fmla="*/ 1382251 w 4845787"/>
              <a:gd name="T95" fmla="*/ 4493950 h 6461049"/>
              <a:gd name="T96" fmla="*/ 1066547 w 4845787"/>
              <a:gd name="T97" fmla="*/ 5233561 h 6461049"/>
              <a:gd name="T98" fmla="*/ 4353145 w 4845787"/>
              <a:gd name="T99" fmla="*/ 5471731 h 6461049"/>
              <a:gd name="T100" fmla="*/ 3998434 w 4845787"/>
              <a:gd name="T101" fmla="*/ 4892796 h 6461049"/>
              <a:gd name="T102" fmla="*/ 1990797 w 4845787"/>
              <a:gd name="T103" fmla="*/ 4714250 h 6461049"/>
              <a:gd name="T104" fmla="*/ 550802 w 4845787"/>
              <a:gd name="T105" fmla="*/ 4376240 h 6461049"/>
              <a:gd name="T106" fmla="*/ 177700 w 4845787"/>
              <a:gd name="T107" fmla="*/ 4985077 h 6461049"/>
              <a:gd name="T108" fmla="*/ 667148 w 4845787"/>
              <a:gd name="T109" fmla="*/ 5555422 h 6461049"/>
              <a:gd name="T110" fmla="*/ 116003 w 4845787"/>
              <a:gd name="T111" fmla="*/ 6312042 h 6461049"/>
              <a:gd name="T112" fmla="*/ 992305 w 4845787"/>
              <a:gd name="T113" fmla="*/ 6234710 h 6461049"/>
              <a:gd name="T114" fmla="*/ 1468347 w 4845787"/>
              <a:gd name="T115" fmla="*/ 6004275 h 6461049"/>
              <a:gd name="T116" fmla="*/ 2143745 w 4845787"/>
              <a:gd name="T117" fmla="*/ 5980899 h 6461049"/>
              <a:gd name="T118" fmla="*/ 2388646 w 4845787"/>
              <a:gd name="T119" fmla="*/ 5875734 h 6461049"/>
              <a:gd name="T120" fmla="*/ 4160492 w 4845787"/>
              <a:gd name="T121" fmla="*/ 6458097 h 646104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 rotWithShape="0">
            <a:gsLst>
              <a:gs pos="0">
                <a:srgbClr val="2653BE"/>
              </a:gs>
              <a:gs pos="100000">
                <a:srgbClr val="4974DB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63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t-EE"/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B77FBA0A-73B9-9188-E7FD-695D5A53CECD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bg2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00C56CE5-039A-FBFD-BDCC-18248BB65D7E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9201118A-B50C-0406-75B3-9250FEA5BB3D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3506B024-166F-5BDE-EFF5-E1E03D854F71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7A3C7004-2A15-F0D9-3109-10636BD94049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421D7470-AD09-8C18-0926-E51BC62D22CC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373A7F2F-829B-3A43-01CC-D709014D0A20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0471ADD7-F19B-25A3-EB3D-9E9731B786F2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69F5310F-375E-680E-3A61-8340255B9CD7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6C689149-6DD7-765C-9A1B-8551AB2E487F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4DD2D4B1-749E-B112-CA2B-308189F4AE91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C449DFA5-228A-E450-8F14-897289F40BF0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360373F0-D16A-A049-38F1-C693A675F1B9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4872898F-E22A-F3E7-EC80-12F9B1835266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DE7ADF49-4453-8211-7655-01C4E66027F8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D47BBC6D-9271-A7A5-1FDE-62A3B4DB329E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264184D6-0A67-AE39-9A47-8EAF024FABE5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C28A0602-1D1D-458C-F5D8-AB88CE209F08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427838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ENG logo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lt 4">
            <a:extLst>
              <a:ext uri="{FF2B5EF4-FFF2-40B4-BE49-F238E27FC236}">
                <a16:creationId xmlns:a16="http://schemas.microsoft.com/office/drawing/2014/main" id="{78A6356B-2CA5-483E-EF28-86B8923BD6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246063"/>
            <a:ext cx="4845050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Rühm 2">
            <a:extLst>
              <a:ext uri="{FF2B5EF4-FFF2-40B4-BE49-F238E27FC236}">
                <a16:creationId xmlns:a16="http://schemas.microsoft.com/office/drawing/2014/main" id="{1DBE156F-9029-84CE-1DC7-764FBC0A811F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tx1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86EF73EF-E189-AAC2-559A-64AC1420CCBE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55B3019E-886E-9EC3-882B-E919B9F14A34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3A055372-EF59-4DF0-0EAD-4E44F75E7928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E421F790-6359-4E97-776A-81C3738357A2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5CCFA07D-F3B3-1578-EAE0-5A12178E3660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4BAA8411-B8F4-87FD-DB44-EB055ABFEC2D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64E00F4F-B33A-A30E-327D-3747D7907461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8EC3EDD8-2E5D-BEE4-8C4E-F4241A02A343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D3EA3E61-9A52-2008-D6A2-2312E37AB27C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B11B9C66-BF3B-A045-8737-CDB3642FC950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89069E4F-C551-79BC-582F-0B9E01A62A49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24D72E16-F07A-3A26-3475-732EFDF38616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A955A770-FBD9-C1A3-694A-40F77EA194C1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B8C96CAC-4EC1-8F67-CDA2-EFBB0CFE721C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D90A501E-1B6A-EEFB-BDA2-E85AA3AA5CEE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42C8DD64-C9C6-F2A8-3392-4D9C3E3B9DA2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9F8BCAD2-0721-A2E3-F536-995BB1871089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30387566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tume ENG vapi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lt 49">
            <a:extLst>
              <a:ext uri="{FF2B5EF4-FFF2-40B4-BE49-F238E27FC236}">
                <a16:creationId xmlns:a16="http://schemas.microsoft.com/office/drawing/2014/main" id="{151A0316-C6CD-AF92-A902-B8F4A046BBAC}"/>
              </a:ext>
            </a:extLst>
          </p:cNvPr>
          <p:cNvSpPr>
            <a:spLocks noGrp="1" noRot="1" noMove="1" noResize="1" noEditPoints="1" noAdjustHandles="1" noChangeShapeType="1"/>
          </p:cNvSpPr>
          <p:nvPr/>
        </p:nvSpPr>
        <p:spPr bwMode="auto">
          <a:xfrm>
            <a:off x="7007225" y="246063"/>
            <a:ext cx="4845050" cy="6461125"/>
          </a:xfrm>
          <a:custGeom>
            <a:avLst/>
            <a:gdLst>
              <a:gd name="T0" fmla="*/ 3248793 w 4845787"/>
              <a:gd name="T1" fmla="*/ 6147072 h 6461049"/>
              <a:gd name="T2" fmla="*/ 3599204 w 4845787"/>
              <a:gd name="T3" fmla="*/ 5756823 h 6461049"/>
              <a:gd name="T4" fmla="*/ 2551047 w 4845787"/>
              <a:gd name="T5" fmla="*/ 447411 h 6461049"/>
              <a:gd name="T6" fmla="*/ 1516466 w 4845787"/>
              <a:gd name="T7" fmla="*/ 851415 h 6461049"/>
              <a:gd name="T8" fmla="*/ 1519221 w 4845787"/>
              <a:gd name="T9" fmla="*/ 714969 h 6461049"/>
              <a:gd name="T10" fmla="*/ 1745213 w 4845787"/>
              <a:gd name="T11" fmla="*/ 261306 h 6461049"/>
              <a:gd name="T12" fmla="*/ 1305773 w 4845787"/>
              <a:gd name="T13" fmla="*/ 466657 h 6461049"/>
              <a:gd name="T14" fmla="*/ 1095074 w 4845787"/>
              <a:gd name="T15" fmla="*/ 996451 h 6461049"/>
              <a:gd name="T16" fmla="*/ 4394047 w 4845787"/>
              <a:gd name="T17" fmla="*/ 1172417 h 6461049"/>
              <a:gd name="T18" fmla="*/ 4034179 w 4845787"/>
              <a:gd name="T19" fmla="*/ 532301 h 6461049"/>
              <a:gd name="T20" fmla="*/ 2075176 w 4845787"/>
              <a:gd name="T21" fmla="*/ 128301 h 6461049"/>
              <a:gd name="T22" fmla="*/ 545819 w 4845787"/>
              <a:gd name="T23" fmla="*/ 180884 h 6461049"/>
              <a:gd name="T24" fmla="*/ 157593 w 4845787"/>
              <a:gd name="T25" fmla="*/ 675620 h 6461049"/>
              <a:gd name="T26" fmla="*/ 712007 w 4845787"/>
              <a:gd name="T27" fmla="*/ 1246309 h 6461049"/>
              <a:gd name="T28" fmla="*/ 203651 w 4845787"/>
              <a:gd name="T29" fmla="*/ 1984196 h 6461049"/>
              <a:gd name="T30" fmla="*/ 1032865 w 4845787"/>
              <a:gd name="T31" fmla="*/ 1892086 h 6461049"/>
              <a:gd name="T32" fmla="*/ 1523514 w 4845787"/>
              <a:gd name="T33" fmla="*/ 1515241 h 6461049"/>
              <a:gd name="T34" fmla="*/ 2097176 w 4845787"/>
              <a:gd name="T35" fmla="*/ 1656322 h 6461049"/>
              <a:gd name="T36" fmla="*/ 2308217 w 4845787"/>
              <a:gd name="T37" fmla="*/ 1502521 h 6461049"/>
              <a:gd name="T38" fmla="*/ 4362078 w 4845787"/>
              <a:gd name="T39" fmla="*/ 2043310 h 6461049"/>
              <a:gd name="T40" fmla="*/ 2764494 w 4845787"/>
              <a:gd name="T41" fmla="*/ 2555918 h 6461049"/>
              <a:gd name="T42" fmla="*/ 2768104 w 4845787"/>
              <a:gd name="T43" fmla="*/ 1928866 h 6461049"/>
              <a:gd name="T44" fmla="*/ 3402087 w 4845787"/>
              <a:gd name="T45" fmla="*/ 1440487 h 6461049"/>
              <a:gd name="T46" fmla="*/ 2208538 w 4845787"/>
              <a:gd name="T47" fmla="*/ 1859268 h 6461049"/>
              <a:gd name="T48" fmla="*/ 1818935 w 4845787"/>
              <a:gd name="T49" fmla="*/ 2902865 h 6461049"/>
              <a:gd name="T50" fmla="*/ 1815155 w 4845787"/>
              <a:gd name="T51" fmla="*/ 2627403 h 6461049"/>
              <a:gd name="T52" fmla="*/ 1494988 w 4845787"/>
              <a:gd name="T53" fmla="*/ 2331834 h 6461049"/>
              <a:gd name="T54" fmla="*/ 1140105 w 4845787"/>
              <a:gd name="T55" fmla="*/ 3402411 h 6461049"/>
              <a:gd name="T56" fmla="*/ 4496473 w 4845787"/>
              <a:gd name="T57" fmla="*/ 3523729 h 6461049"/>
              <a:gd name="T58" fmla="*/ 4193833 w 4845787"/>
              <a:gd name="T59" fmla="*/ 2460027 h 6461049"/>
              <a:gd name="T60" fmla="*/ 2206473 w 4845787"/>
              <a:gd name="T61" fmla="*/ 2936376 h 6461049"/>
              <a:gd name="T62" fmla="*/ 972371 w 4845787"/>
              <a:gd name="T63" fmla="*/ 2877091 h 6461049"/>
              <a:gd name="T64" fmla="*/ 382899 w 4845787"/>
              <a:gd name="T65" fmla="*/ 2447998 h 6461049"/>
              <a:gd name="T66" fmla="*/ 484121 w 4845787"/>
              <a:gd name="T67" fmla="*/ 3220947 h 6461049"/>
              <a:gd name="T68" fmla="*/ 895895 w 4845787"/>
              <a:gd name="T69" fmla="*/ 3581298 h 6461049"/>
              <a:gd name="T70" fmla="*/ 570909 w 4845787"/>
              <a:gd name="T71" fmla="*/ 4025682 h 6461049"/>
              <a:gd name="T72" fmla="*/ 1293913 w 4845787"/>
              <a:gd name="T73" fmla="*/ 4052491 h 6461049"/>
              <a:gd name="T74" fmla="*/ 1709118 w 4845787"/>
              <a:gd name="T75" fmla="*/ 3658453 h 6461049"/>
              <a:gd name="T76" fmla="*/ 2041836 w 4845787"/>
              <a:gd name="T77" fmla="*/ 3213897 h 6461049"/>
              <a:gd name="T78" fmla="*/ 4372908 w 4845787"/>
              <a:gd name="T79" fmla="*/ 3887180 h 6461049"/>
              <a:gd name="T80" fmla="*/ 4746009 w 4845787"/>
              <a:gd name="T81" fmla="*/ 3764137 h 6461049"/>
              <a:gd name="T82" fmla="*/ 2634400 w 4845787"/>
              <a:gd name="T83" fmla="*/ 4898814 h 6461049"/>
              <a:gd name="T84" fmla="*/ 3261680 w 4845787"/>
              <a:gd name="T85" fmla="*/ 3941649 h 6461049"/>
              <a:gd name="T86" fmla="*/ 3717102 w 4845787"/>
              <a:gd name="T87" fmla="*/ 3344672 h 6461049"/>
              <a:gd name="T88" fmla="*/ 1542593 w 4845787"/>
              <a:gd name="T89" fmla="*/ 5162418 h 6461049"/>
              <a:gd name="T90" fmla="*/ 1446867 w 4845787"/>
              <a:gd name="T91" fmla="*/ 5107428 h 6461049"/>
              <a:gd name="T92" fmla="*/ 1866200 w 4845787"/>
              <a:gd name="T93" fmla="*/ 4612525 h 6461049"/>
              <a:gd name="T94" fmla="*/ 1382251 w 4845787"/>
              <a:gd name="T95" fmla="*/ 4493950 h 6461049"/>
              <a:gd name="T96" fmla="*/ 1066547 w 4845787"/>
              <a:gd name="T97" fmla="*/ 5233561 h 6461049"/>
              <a:gd name="T98" fmla="*/ 4353145 w 4845787"/>
              <a:gd name="T99" fmla="*/ 5471731 h 6461049"/>
              <a:gd name="T100" fmla="*/ 3998434 w 4845787"/>
              <a:gd name="T101" fmla="*/ 4892796 h 6461049"/>
              <a:gd name="T102" fmla="*/ 1990797 w 4845787"/>
              <a:gd name="T103" fmla="*/ 4714250 h 6461049"/>
              <a:gd name="T104" fmla="*/ 550802 w 4845787"/>
              <a:gd name="T105" fmla="*/ 4376240 h 6461049"/>
              <a:gd name="T106" fmla="*/ 177700 w 4845787"/>
              <a:gd name="T107" fmla="*/ 4985077 h 6461049"/>
              <a:gd name="T108" fmla="*/ 667148 w 4845787"/>
              <a:gd name="T109" fmla="*/ 5555422 h 6461049"/>
              <a:gd name="T110" fmla="*/ 116003 w 4845787"/>
              <a:gd name="T111" fmla="*/ 6312042 h 6461049"/>
              <a:gd name="T112" fmla="*/ 992305 w 4845787"/>
              <a:gd name="T113" fmla="*/ 6234710 h 6461049"/>
              <a:gd name="T114" fmla="*/ 1468347 w 4845787"/>
              <a:gd name="T115" fmla="*/ 6004275 h 6461049"/>
              <a:gd name="T116" fmla="*/ 2143745 w 4845787"/>
              <a:gd name="T117" fmla="*/ 5980899 h 6461049"/>
              <a:gd name="T118" fmla="*/ 2388646 w 4845787"/>
              <a:gd name="T119" fmla="*/ 5875734 h 6461049"/>
              <a:gd name="T120" fmla="*/ 4160492 w 4845787"/>
              <a:gd name="T121" fmla="*/ 6458097 h 646104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 rotWithShape="0">
            <a:gsLst>
              <a:gs pos="0">
                <a:srgbClr val="2653BE"/>
              </a:gs>
              <a:gs pos="100000">
                <a:srgbClr val="4974DB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63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t-EE"/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5AE8C1E9-F10A-FA29-188D-19C4DEC67B58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bg2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DE1E58AA-49E6-41DE-54B1-88308E0F37EB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3005AAC6-A9B7-0092-6812-0CBB12AC0F00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329C0D94-9FA5-057A-3E20-F9CAF2176B2F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AADCD156-0B37-5F86-7609-1EB398D7C3F7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3C3C0AB3-45C1-484C-9E17-98AAE0D1F95D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903101BB-C3E6-43F1-141C-6D89620BE1F0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1D19D3E8-D0EE-3B9F-4E4D-6CCD9C20E15F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E37FA3FE-6554-38EC-DEB2-A6E1C39BE8DC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CE10AA1D-7DB7-D4A3-47ED-A3D4D4C4AD4C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1AF547BB-B873-48FE-3E29-ADD5483B4993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FE1416FA-5B5A-2EE8-7A00-6FD76143835A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167576D3-F28B-9F5D-86E5-225388B6A29E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10EB179C-3F3F-8347-584D-261C85B754C6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05FB5A14-7008-D27F-FACE-8F6DAD3D5FA1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BD0A265D-4093-F2C3-40F6-5CDA406F53D5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58AA7FF2-6CA3-0AEC-CFB3-F15240FFDFE4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30BE2670-7380-F395-4377-28C57BEA9C25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7" name="Pealkirja kohatäide 1"/>
          <p:cNvSpPr>
            <a:spLocks noGrp="1"/>
          </p:cNvSpPr>
          <p:nvPr>
            <p:ph type="title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Teksti kohatäide 2"/>
          <p:cNvSpPr>
            <a:spLocks noGrp="1"/>
          </p:cNvSpPr>
          <p:nvPr>
            <p:ph idx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wrap="none" rtlCol="0" anchor="b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</p:spTree>
    <p:extLst>
      <p:ext uri="{BB962C8B-B14F-4D97-AF65-F5344CB8AC3E}">
        <p14:creationId xmlns:p14="http://schemas.microsoft.com/office/powerpoint/2010/main" val="137192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bullet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838200" y="2383085"/>
            <a:ext cx="10515600" cy="4098995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4" name="Slaidinumbri kohatäide 5">
            <a:extLst>
              <a:ext uri="{FF2B5EF4-FFF2-40B4-BE49-F238E27FC236}">
                <a16:creationId xmlns:a16="http://schemas.microsoft.com/office/drawing/2014/main" id="{F80C2A3D-D407-8005-6CCA-A6D87CB19A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A5A71-7A5C-47E7-B071-C533F0759C51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92828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kute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8BE646A-C604-A912-3774-ABA841B2AB80}"/>
              </a:ext>
            </a:extLst>
          </p:cNvPr>
          <p:cNvSpPr txBox="1">
            <a:spLocks/>
          </p:cNvSpPr>
          <p:nvPr userDrawn="1"/>
        </p:nvSpPr>
        <p:spPr>
          <a:xfrm>
            <a:off x="838200" y="6273800"/>
            <a:ext cx="6111875" cy="3651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t-EE" sz="1600"/>
              <a:t>Allikas:</a:t>
            </a:r>
          </a:p>
        </p:txBody>
      </p:sp>
      <p:sp>
        <p:nvSpPr>
          <p:cNvPr id="4" name="Pealkiri 1"/>
          <p:cNvSpPr>
            <a:spLocks noGrp="1"/>
          </p:cNvSpPr>
          <p:nvPr>
            <p:ph type="title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 sz="35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laidinumbri kohatäide 5">
            <a:extLst>
              <a:ext uri="{FF2B5EF4-FFF2-40B4-BE49-F238E27FC236}">
                <a16:creationId xmlns:a16="http://schemas.microsoft.com/office/drawing/2014/main" id="{7C31A46C-3422-B7E4-7FC3-69DB595650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893823E-C7D3-4A89-AC3A-F6C571CDE88E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18535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es tulbas tekst">
    <p:bg>
      <p:bgPr>
        <a:gradFill rotWithShape="0">
          <a:gsLst>
            <a:gs pos="0">
              <a:srgbClr val="F7F9FD"/>
            </a:gs>
            <a:gs pos="74001">
              <a:srgbClr val="F7F9FD"/>
            </a:gs>
            <a:gs pos="100000">
              <a:srgbClr val="FAFA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838199" y="2323212"/>
            <a:ext cx="5153297" cy="416800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72199" y="2323212"/>
            <a:ext cx="5153297" cy="416800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12" name="Pealkiri 1"/>
          <p:cNvSpPr>
            <a:spLocks noGrp="1"/>
          </p:cNvSpPr>
          <p:nvPr>
            <p:ph type="title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9A013C38-B4CB-09F3-B563-9E11D86898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58CC802-7F26-4821-AAD9-F8459A3A4EB1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6801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sti kaart hele">
    <p:bg>
      <p:bgPr>
        <a:gradFill rotWithShape="0">
          <a:gsLst>
            <a:gs pos="0">
              <a:srgbClr val="FAFAFA"/>
            </a:gs>
            <a:gs pos="69000">
              <a:srgbClr val="F0F0F0"/>
            </a:gs>
            <a:gs pos="100000">
              <a:srgbClr val="EAEAE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ühm 1">
            <a:extLst>
              <a:ext uri="{FF2B5EF4-FFF2-40B4-BE49-F238E27FC236}">
                <a16:creationId xmlns:a16="http://schemas.microsoft.com/office/drawing/2014/main" id="{4B5FEFCD-C215-6054-FDB3-93130F6582B2}"/>
              </a:ext>
            </a:extLst>
          </p:cNvPr>
          <p:cNvGrpSpPr/>
          <p:nvPr userDrawn="1"/>
        </p:nvGrpSpPr>
        <p:grpSpPr>
          <a:xfrm>
            <a:off x="1152524" y="202739"/>
            <a:ext cx="9886952" cy="6452521"/>
            <a:chOff x="951361" y="145529"/>
            <a:chExt cx="10240551" cy="6683290"/>
          </a:xfrm>
          <a:gradFill>
            <a:gsLst>
              <a:gs pos="9000">
                <a:schemeClr val="bg1">
                  <a:lumMod val="90000"/>
                </a:schemeClr>
              </a:gs>
              <a:gs pos="43000">
                <a:schemeClr val="bg1">
                  <a:lumMod val="90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</a:gradFill>
        </p:grpSpPr>
        <p:sp>
          <p:nvSpPr>
            <p:cNvPr id="3" name="Vabakuju: kujund 2">
              <a:extLst>
                <a:ext uri="{FF2B5EF4-FFF2-40B4-BE49-F238E27FC236}">
                  <a16:creationId xmlns:a16="http://schemas.microsoft.com/office/drawing/2014/main" id="{8E357A57-1068-0400-F927-0A1BB358B6F3}"/>
                </a:ext>
              </a:extLst>
            </p:cNvPr>
            <p:cNvSpPr/>
            <p:nvPr/>
          </p:nvSpPr>
          <p:spPr>
            <a:xfrm>
              <a:off x="6110028" y="3199449"/>
              <a:ext cx="1981671" cy="2288055"/>
            </a:xfrm>
            <a:custGeom>
              <a:avLst/>
              <a:gdLst>
                <a:gd name="csX0" fmla="*/ 1974751 w 1981671"/>
                <a:gd name="csY0" fmla="*/ 847324 h 2288055"/>
                <a:gd name="csX1" fmla="*/ 1975592 w 1981671"/>
                <a:gd name="csY1" fmla="*/ 846576 h 2288055"/>
                <a:gd name="csX2" fmla="*/ 1976341 w 1981671"/>
                <a:gd name="csY2" fmla="*/ 845734 h 2288055"/>
                <a:gd name="csX3" fmla="*/ 1977276 w 1981671"/>
                <a:gd name="csY3" fmla="*/ 844237 h 2288055"/>
                <a:gd name="csX4" fmla="*/ 1977931 w 1981671"/>
                <a:gd name="csY4" fmla="*/ 843489 h 2288055"/>
                <a:gd name="csX5" fmla="*/ 1981672 w 1981671"/>
                <a:gd name="csY5" fmla="*/ 841245 h 2288055"/>
                <a:gd name="csX6" fmla="*/ 1980549 w 1981671"/>
                <a:gd name="csY6" fmla="*/ 839374 h 2288055"/>
                <a:gd name="csX7" fmla="*/ 1979520 w 1981671"/>
                <a:gd name="csY7" fmla="*/ 838346 h 2288055"/>
                <a:gd name="csX8" fmla="*/ 1977650 w 1981671"/>
                <a:gd name="csY8" fmla="*/ 837317 h 2288055"/>
                <a:gd name="csX9" fmla="*/ 1974377 w 1981671"/>
                <a:gd name="csY9" fmla="*/ 836756 h 2288055"/>
                <a:gd name="csX10" fmla="*/ 1973629 w 1981671"/>
                <a:gd name="csY10" fmla="*/ 835914 h 2288055"/>
                <a:gd name="csX11" fmla="*/ 1971010 w 1981671"/>
                <a:gd name="csY11" fmla="*/ 829741 h 2288055"/>
                <a:gd name="csX12" fmla="*/ 1969981 w 1981671"/>
                <a:gd name="csY12" fmla="*/ 828339 h 2288055"/>
                <a:gd name="csX13" fmla="*/ 1968765 w 1981671"/>
                <a:gd name="csY13" fmla="*/ 826936 h 2288055"/>
                <a:gd name="csX14" fmla="*/ 1966615 w 1981671"/>
                <a:gd name="csY14" fmla="*/ 824972 h 2288055"/>
                <a:gd name="csX15" fmla="*/ 1965492 w 1981671"/>
                <a:gd name="csY15" fmla="*/ 822260 h 2288055"/>
                <a:gd name="csX16" fmla="*/ 1965492 w 1981671"/>
                <a:gd name="csY16" fmla="*/ 818986 h 2288055"/>
                <a:gd name="csX17" fmla="*/ 1965024 w 1981671"/>
                <a:gd name="csY17" fmla="*/ 816929 h 2288055"/>
                <a:gd name="csX18" fmla="*/ 1962873 w 1981671"/>
                <a:gd name="csY18" fmla="*/ 813655 h 2288055"/>
                <a:gd name="csX19" fmla="*/ 1962031 w 1981671"/>
                <a:gd name="csY19" fmla="*/ 811411 h 2288055"/>
                <a:gd name="csX20" fmla="*/ 1962219 w 1981671"/>
                <a:gd name="csY20" fmla="*/ 809634 h 2288055"/>
                <a:gd name="csX21" fmla="*/ 1963435 w 1981671"/>
                <a:gd name="csY21" fmla="*/ 807951 h 2288055"/>
                <a:gd name="csX22" fmla="*/ 1963902 w 1981671"/>
                <a:gd name="csY22" fmla="*/ 805332 h 2288055"/>
                <a:gd name="csX23" fmla="*/ 1963622 w 1981671"/>
                <a:gd name="csY23" fmla="*/ 803929 h 2288055"/>
                <a:gd name="csX24" fmla="*/ 1962500 w 1981671"/>
                <a:gd name="csY24" fmla="*/ 802620 h 2288055"/>
                <a:gd name="csX25" fmla="*/ 1958477 w 1981671"/>
                <a:gd name="csY25" fmla="*/ 799253 h 2288055"/>
                <a:gd name="csX26" fmla="*/ 1957262 w 1981671"/>
                <a:gd name="csY26" fmla="*/ 796447 h 2288055"/>
                <a:gd name="csX27" fmla="*/ 1957075 w 1981671"/>
                <a:gd name="csY27" fmla="*/ 794296 h 2288055"/>
                <a:gd name="csX28" fmla="*/ 1957075 w 1981671"/>
                <a:gd name="csY28" fmla="*/ 790461 h 2288055"/>
                <a:gd name="csX29" fmla="*/ 1956701 w 1981671"/>
                <a:gd name="csY29" fmla="*/ 787095 h 2288055"/>
                <a:gd name="csX30" fmla="*/ 1955392 w 1981671"/>
                <a:gd name="csY30" fmla="*/ 784944 h 2288055"/>
                <a:gd name="csX31" fmla="*/ 1952679 w 1981671"/>
                <a:gd name="csY31" fmla="*/ 781951 h 2288055"/>
                <a:gd name="csX32" fmla="*/ 1951744 w 1981671"/>
                <a:gd name="csY32" fmla="*/ 779426 h 2288055"/>
                <a:gd name="csX33" fmla="*/ 1952024 w 1981671"/>
                <a:gd name="csY33" fmla="*/ 777462 h 2288055"/>
                <a:gd name="csX34" fmla="*/ 1953147 w 1981671"/>
                <a:gd name="csY34" fmla="*/ 775778 h 2288055"/>
                <a:gd name="csX35" fmla="*/ 1953895 w 1981671"/>
                <a:gd name="csY35" fmla="*/ 773908 h 2288055"/>
                <a:gd name="csX36" fmla="*/ 1953521 w 1981671"/>
                <a:gd name="csY36" fmla="*/ 770822 h 2288055"/>
                <a:gd name="csX37" fmla="*/ 1952492 w 1981671"/>
                <a:gd name="csY37" fmla="*/ 769045 h 2288055"/>
                <a:gd name="csX38" fmla="*/ 1949125 w 1981671"/>
                <a:gd name="csY38" fmla="*/ 764836 h 2288055"/>
                <a:gd name="csX39" fmla="*/ 1946694 w 1981671"/>
                <a:gd name="csY39" fmla="*/ 762404 h 2288055"/>
                <a:gd name="csX40" fmla="*/ 1940334 w 1981671"/>
                <a:gd name="csY40" fmla="*/ 753707 h 2288055"/>
                <a:gd name="csX41" fmla="*/ 1939025 w 1981671"/>
                <a:gd name="csY41" fmla="*/ 751088 h 2288055"/>
                <a:gd name="csX42" fmla="*/ 1938183 w 1981671"/>
                <a:gd name="csY42" fmla="*/ 746973 h 2288055"/>
                <a:gd name="csX43" fmla="*/ 1937061 w 1981671"/>
                <a:gd name="csY43" fmla="*/ 745851 h 2288055"/>
                <a:gd name="csX44" fmla="*/ 1932665 w 1981671"/>
                <a:gd name="csY44" fmla="*/ 742671 h 2288055"/>
                <a:gd name="csX45" fmla="*/ 1930608 w 1981671"/>
                <a:gd name="csY45" fmla="*/ 740613 h 2288055"/>
                <a:gd name="csX46" fmla="*/ 1930047 w 1981671"/>
                <a:gd name="csY46" fmla="*/ 739211 h 2288055"/>
                <a:gd name="csX47" fmla="*/ 1930234 w 1981671"/>
                <a:gd name="csY47" fmla="*/ 737808 h 2288055"/>
                <a:gd name="csX48" fmla="*/ 1931450 w 1981671"/>
                <a:gd name="csY48" fmla="*/ 734441 h 2288055"/>
                <a:gd name="csX49" fmla="*/ 1933881 w 1981671"/>
                <a:gd name="csY49" fmla="*/ 732196 h 2288055"/>
                <a:gd name="csX50" fmla="*/ 1936687 w 1981671"/>
                <a:gd name="csY50" fmla="*/ 728736 h 2288055"/>
                <a:gd name="csX51" fmla="*/ 1937528 w 1981671"/>
                <a:gd name="csY51" fmla="*/ 726585 h 2288055"/>
                <a:gd name="csX52" fmla="*/ 1937528 w 1981671"/>
                <a:gd name="csY52" fmla="*/ 724995 h 2288055"/>
                <a:gd name="csX53" fmla="*/ 1936032 w 1981671"/>
                <a:gd name="csY53" fmla="*/ 722002 h 2288055"/>
                <a:gd name="csX54" fmla="*/ 1932291 w 1981671"/>
                <a:gd name="csY54" fmla="*/ 719009 h 2288055"/>
                <a:gd name="csX55" fmla="*/ 1930795 w 1981671"/>
                <a:gd name="csY55" fmla="*/ 716952 h 2288055"/>
                <a:gd name="csX56" fmla="*/ 1930327 w 1981671"/>
                <a:gd name="csY56" fmla="*/ 714988 h 2288055"/>
                <a:gd name="csX57" fmla="*/ 1930327 w 1981671"/>
                <a:gd name="csY57" fmla="*/ 713211 h 2288055"/>
                <a:gd name="csX58" fmla="*/ 1930982 w 1981671"/>
                <a:gd name="csY58" fmla="*/ 710779 h 2288055"/>
                <a:gd name="csX59" fmla="*/ 1930982 w 1981671"/>
                <a:gd name="csY59" fmla="*/ 709190 h 2288055"/>
                <a:gd name="csX60" fmla="*/ 1930234 w 1981671"/>
                <a:gd name="csY60" fmla="*/ 707880 h 2288055"/>
                <a:gd name="csX61" fmla="*/ 1925651 w 1981671"/>
                <a:gd name="csY61" fmla="*/ 705262 h 2288055"/>
                <a:gd name="csX62" fmla="*/ 1924529 w 1981671"/>
                <a:gd name="csY62" fmla="*/ 704046 h 2288055"/>
                <a:gd name="csX63" fmla="*/ 1924248 w 1981671"/>
                <a:gd name="csY63" fmla="*/ 702643 h 2288055"/>
                <a:gd name="csX64" fmla="*/ 1924622 w 1981671"/>
                <a:gd name="csY64" fmla="*/ 701427 h 2288055"/>
                <a:gd name="csX65" fmla="*/ 1925183 w 1981671"/>
                <a:gd name="csY65" fmla="*/ 700866 h 2288055"/>
                <a:gd name="csX66" fmla="*/ 1926493 w 1981671"/>
                <a:gd name="csY66" fmla="*/ 699650 h 2288055"/>
                <a:gd name="csX67" fmla="*/ 1927802 w 1981671"/>
                <a:gd name="csY67" fmla="*/ 698154 h 2288055"/>
                <a:gd name="csX68" fmla="*/ 1929018 w 1981671"/>
                <a:gd name="csY68" fmla="*/ 696190 h 2288055"/>
                <a:gd name="csX69" fmla="*/ 1928831 w 1981671"/>
                <a:gd name="csY69" fmla="*/ 695254 h 2288055"/>
                <a:gd name="csX70" fmla="*/ 1927896 w 1981671"/>
                <a:gd name="csY70" fmla="*/ 693197 h 2288055"/>
                <a:gd name="csX71" fmla="*/ 1926867 w 1981671"/>
                <a:gd name="csY71" fmla="*/ 692168 h 2288055"/>
                <a:gd name="csX72" fmla="*/ 1924996 w 1981671"/>
                <a:gd name="csY72" fmla="*/ 691514 h 2288055"/>
                <a:gd name="csX73" fmla="*/ 1922658 w 1981671"/>
                <a:gd name="csY73" fmla="*/ 691046 h 2288055"/>
                <a:gd name="csX74" fmla="*/ 1920788 w 1981671"/>
                <a:gd name="csY74" fmla="*/ 690298 h 2288055"/>
                <a:gd name="csX75" fmla="*/ 1918824 w 1981671"/>
                <a:gd name="csY75" fmla="*/ 688801 h 2288055"/>
                <a:gd name="csX76" fmla="*/ 1918169 w 1981671"/>
                <a:gd name="csY76" fmla="*/ 687679 h 2288055"/>
                <a:gd name="csX77" fmla="*/ 1918169 w 1981671"/>
                <a:gd name="csY77" fmla="*/ 686744 h 2288055"/>
                <a:gd name="csX78" fmla="*/ 1920414 w 1981671"/>
                <a:gd name="csY78" fmla="*/ 684032 h 2288055"/>
                <a:gd name="csX79" fmla="*/ 1921443 w 1981671"/>
                <a:gd name="csY79" fmla="*/ 682535 h 2288055"/>
                <a:gd name="csX80" fmla="*/ 1921816 w 1981671"/>
                <a:gd name="csY80" fmla="*/ 680478 h 2288055"/>
                <a:gd name="csX81" fmla="*/ 1921536 w 1981671"/>
                <a:gd name="csY81" fmla="*/ 679356 h 2288055"/>
                <a:gd name="csX82" fmla="*/ 1920694 w 1981671"/>
                <a:gd name="csY82" fmla="*/ 678794 h 2288055"/>
                <a:gd name="csX83" fmla="*/ 1917795 w 1981671"/>
                <a:gd name="csY83" fmla="*/ 679262 h 2288055"/>
                <a:gd name="csX84" fmla="*/ 1916018 w 1981671"/>
                <a:gd name="csY84" fmla="*/ 679075 h 2288055"/>
                <a:gd name="csX85" fmla="*/ 1915177 w 1981671"/>
                <a:gd name="csY85" fmla="*/ 678420 h 2288055"/>
                <a:gd name="csX86" fmla="*/ 1915363 w 1981671"/>
                <a:gd name="csY86" fmla="*/ 677579 h 2288055"/>
                <a:gd name="csX87" fmla="*/ 1916766 w 1981671"/>
                <a:gd name="csY87" fmla="*/ 675802 h 2288055"/>
                <a:gd name="csX88" fmla="*/ 1917327 w 1981671"/>
                <a:gd name="csY88" fmla="*/ 674492 h 2288055"/>
                <a:gd name="csX89" fmla="*/ 1917327 w 1981671"/>
                <a:gd name="csY89" fmla="*/ 673744 h 2288055"/>
                <a:gd name="csX90" fmla="*/ 1916579 w 1981671"/>
                <a:gd name="csY90" fmla="*/ 673183 h 2288055"/>
                <a:gd name="csX91" fmla="*/ 1914335 w 1981671"/>
                <a:gd name="csY91" fmla="*/ 673837 h 2288055"/>
                <a:gd name="csX92" fmla="*/ 1911248 w 1981671"/>
                <a:gd name="csY92" fmla="*/ 673464 h 2288055"/>
                <a:gd name="csX93" fmla="*/ 1910874 w 1981671"/>
                <a:gd name="csY93" fmla="*/ 672902 h 2288055"/>
                <a:gd name="csX94" fmla="*/ 1911062 w 1981671"/>
                <a:gd name="csY94" fmla="*/ 671874 h 2288055"/>
                <a:gd name="csX95" fmla="*/ 1912370 w 1981671"/>
                <a:gd name="csY95" fmla="*/ 670190 h 2288055"/>
                <a:gd name="csX96" fmla="*/ 1913025 w 1981671"/>
                <a:gd name="csY96" fmla="*/ 668413 h 2288055"/>
                <a:gd name="csX97" fmla="*/ 1913025 w 1981671"/>
                <a:gd name="csY97" fmla="*/ 667104 h 2288055"/>
                <a:gd name="csX98" fmla="*/ 1912651 w 1981671"/>
                <a:gd name="csY98" fmla="*/ 665046 h 2288055"/>
                <a:gd name="csX99" fmla="*/ 1911997 w 1981671"/>
                <a:gd name="csY99" fmla="*/ 664298 h 2288055"/>
                <a:gd name="csX100" fmla="*/ 1910781 w 1981671"/>
                <a:gd name="csY100" fmla="*/ 664298 h 2288055"/>
                <a:gd name="csX101" fmla="*/ 1909378 w 1981671"/>
                <a:gd name="csY101" fmla="*/ 665608 h 2288055"/>
                <a:gd name="csX102" fmla="*/ 1907320 w 1981671"/>
                <a:gd name="csY102" fmla="*/ 665795 h 2288055"/>
                <a:gd name="csX103" fmla="*/ 1905917 w 1981671"/>
                <a:gd name="csY103" fmla="*/ 665327 h 2288055"/>
                <a:gd name="csX104" fmla="*/ 1905263 w 1981671"/>
                <a:gd name="csY104" fmla="*/ 664672 h 2288055"/>
                <a:gd name="csX105" fmla="*/ 1905263 w 1981671"/>
                <a:gd name="csY105" fmla="*/ 664018 h 2288055"/>
                <a:gd name="csX106" fmla="*/ 1905637 w 1981671"/>
                <a:gd name="csY106" fmla="*/ 663363 h 2288055"/>
                <a:gd name="csX107" fmla="*/ 1906292 w 1981671"/>
                <a:gd name="csY107" fmla="*/ 663363 h 2288055"/>
                <a:gd name="csX108" fmla="*/ 1906946 w 1981671"/>
                <a:gd name="csY108" fmla="*/ 662802 h 2288055"/>
                <a:gd name="csX109" fmla="*/ 1907320 w 1981671"/>
                <a:gd name="csY109" fmla="*/ 661960 h 2288055"/>
                <a:gd name="csX110" fmla="*/ 1907133 w 1981671"/>
                <a:gd name="csY110" fmla="*/ 661212 h 2288055"/>
                <a:gd name="csX111" fmla="*/ 1906572 w 1981671"/>
                <a:gd name="csY111" fmla="*/ 660651 h 2288055"/>
                <a:gd name="csX112" fmla="*/ 1904421 w 1981671"/>
                <a:gd name="csY112" fmla="*/ 659622 h 2288055"/>
                <a:gd name="csX113" fmla="*/ 1900306 w 1981671"/>
                <a:gd name="csY113" fmla="*/ 663737 h 2288055"/>
                <a:gd name="csX114" fmla="*/ 1885249 w 1981671"/>
                <a:gd name="csY114" fmla="*/ 647277 h 2288055"/>
                <a:gd name="csX115" fmla="*/ 1877393 w 1981671"/>
                <a:gd name="csY115" fmla="*/ 638766 h 2288055"/>
                <a:gd name="csX116" fmla="*/ 1867947 w 1981671"/>
                <a:gd name="csY116" fmla="*/ 628198 h 2288055"/>
                <a:gd name="csX117" fmla="*/ 1859997 w 1981671"/>
                <a:gd name="csY117" fmla="*/ 619968 h 2288055"/>
                <a:gd name="csX118" fmla="*/ 1850458 w 1981671"/>
                <a:gd name="csY118" fmla="*/ 609774 h 2288055"/>
                <a:gd name="csX119" fmla="*/ 1840919 w 1981671"/>
                <a:gd name="csY119" fmla="*/ 599673 h 2288055"/>
                <a:gd name="csX120" fmla="*/ 1831473 w 1981671"/>
                <a:gd name="csY120" fmla="*/ 589573 h 2288055"/>
                <a:gd name="csX121" fmla="*/ 1822027 w 1981671"/>
                <a:gd name="csY121" fmla="*/ 579566 h 2288055"/>
                <a:gd name="csX122" fmla="*/ 1812301 w 1981671"/>
                <a:gd name="csY122" fmla="*/ 569372 h 2288055"/>
                <a:gd name="csX123" fmla="*/ 1803509 w 1981671"/>
                <a:gd name="csY123" fmla="*/ 577695 h 2288055"/>
                <a:gd name="csX124" fmla="*/ 1794250 w 1981671"/>
                <a:gd name="csY124" fmla="*/ 586767 h 2288055"/>
                <a:gd name="csX125" fmla="*/ 1771898 w 1981671"/>
                <a:gd name="csY125" fmla="*/ 568530 h 2288055"/>
                <a:gd name="csX126" fmla="*/ 1763481 w 1981671"/>
                <a:gd name="csY126" fmla="*/ 561796 h 2288055"/>
                <a:gd name="csX127" fmla="*/ 1750949 w 1981671"/>
                <a:gd name="csY127" fmla="*/ 551696 h 2288055"/>
                <a:gd name="csX128" fmla="*/ 1749733 w 1981671"/>
                <a:gd name="csY128" fmla="*/ 550573 h 2288055"/>
                <a:gd name="csX129" fmla="*/ 1735611 w 1981671"/>
                <a:gd name="csY129" fmla="*/ 539257 h 2288055"/>
                <a:gd name="csX130" fmla="*/ 1722518 w 1981671"/>
                <a:gd name="csY130" fmla="*/ 528595 h 2288055"/>
                <a:gd name="csX131" fmla="*/ 1706057 w 1981671"/>
                <a:gd name="csY131" fmla="*/ 515221 h 2288055"/>
                <a:gd name="csX132" fmla="*/ 1699511 w 1981671"/>
                <a:gd name="csY132" fmla="*/ 509797 h 2288055"/>
                <a:gd name="csX133" fmla="*/ 1699230 w 1981671"/>
                <a:gd name="csY133" fmla="*/ 505682 h 2288055"/>
                <a:gd name="csX134" fmla="*/ 1697921 w 1981671"/>
                <a:gd name="csY134" fmla="*/ 486884 h 2288055"/>
                <a:gd name="csX135" fmla="*/ 1697641 w 1981671"/>
                <a:gd name="csY135" fmla="*/ 481647 h 2288055"/>
                <a:gd name="csX136" fmla="*/ 1696331 w 1981671"/>
                <a:gd name="csY136" fmla="*/ 463222 h 2288055"/>
                <a:gd name="csX137" fmla="*/ 1695209 w 1981671"/>
                <a:gd name="csY137" fmla="*/ 443302 h 2288055"/>
                <a:gd name="csX138" fmla="*/ 1694087 w 1981671"/>
                <a:gd name="csY138" fmla="*/ 427870 h 2288055"/>
                <a:gd name="csX139" fmla="*/ 1693526 w 1981671"/>
                <a:gd name="csY139" fmla="*/ 416461 h 2288055"/>
                <a:gd name="csX140" fmla="*/ 1692871 w 1981671"/>
                <a:gd name="csY140" fmla="*/ 404770 h 2288055"/>
                <a:gd name="csX141" fmla="*/ 1684080 w 1981671"/>
                <a:gd name="csY141" fmla="*/ 414216 h 2288055"/>
                <a:gd name="csX142" fmla="*/ 1670799 w 1981671"/>
                <a:gd name="csY142" fmla="*/ 424971 h 2288055"/>
                <a:gd name="csX143" fmla="*/ 1657519 w 1981671"/>
                <a:gd name="csY143" fmla="*/ 434511 h 2288055"/>
                <a:gd name="csX144" fmla="*/ 1652375 w 1981671"/>
                <a:gd name="csY144" fmla="*/ 434698 h 2288055"/>
                <a:gd name="csX145" fmla="*/ 1650879 w 1981671"/>
                <a:gd name="csY145" fmla="*/ 429461 h 2288055"/>
                <a:gd name="csX146" fmla="*/ 1650411 w 1981671"/>
                <a:gd name="csY146" fmla="*/ 428525 h 2288055"/>
                <a:gd name="csX147" fmla="*/ 1632548 w 1981671"/>
                <a:gd name="csY147" fmla="*/ 414590 h 2288055"/>
                <a:gd name="csX148" fmla="*/ 1618052 w 1981671"/>
                <a:gd name="csY148" fmla="*/ 403554 h 2288055"/>
                <a:gd name="csX149" fmla="*/ 1617116 w 1981671"/>
                <a:gd name="csY149" fmla="*/ 403928 h 2288055"/>
                <a:gd name="csX150" fmla="*/ 1611131 w 1981671"/>
                <a:gd name="csY150" fmla="*/ 409820 h 2288055"/>
                <a:gd name="csX151" fmla="*/ 1605987 w 1981671"/>
                <a:gd name="csY151" fmla="*/ 408230 h 2288055"/>
                <a:gd name="csX152" fmla="*/ 1603836 w 1981671"/>
                <a:gd name="csY152" fmla="*/ 405051 h 2288055"/>
                <a:gd name="csX153" fmla="*/ 1605707 w 1981671"/>
                <a:gd name="csY153" fmla="*/ 398972 h 2288055"/>
                <a:gd name="csX154" fmla="*/ 1604772 w 1981671"/>
                <a:gd name="csY154" fmla="*/ 389339 h 2288055"/>
                <a:gd name="csX155" fmla="*/ 1602059 w 1981671"/>
                <a:gd name="csY155" fmla="*/ 381763 h 2288055"/>
                <a:gd name="csX156" fmla="*/ 1597383 w 1981671"/>
                <a:gd name="csY156" fmla="*/ 379519 h 2288055"/>
                <a:gd name="csX157" fmla="*/ 1594671 w 1981671"/>
                <a:gd name="csY157" fmla="*/ 377742 h 2288055"/>
                <a:gd name="csX158" fmla="*/ 1590369 w 1981671"/>
                <a:gd name="csY158" fmla="*/ 368857 h 2288055"/>
                <a:gd name="csX159" fmla="*/ 1589995 w 1981671"/>
                <a:gd name="csY159" fmla="*/ 365023 h 2288055"/>
                <a:gd name="csX160" fmla="*/ 1591865 w 1981671"/>
                <a:gd name="csY160" fmla="*/ 356792 h 2288055"/>
                <a:gd name="csX161" fmla="*/ 1589995 w 1981671"/>
                <a:gd name="csY161" fmla="*/ 353519 h 2288055"/>
                <a:gd name="csX162" fmla="*/ 1589059 w 1981671"/>
                <a:gd name="csY162" fmla="*/ 349498 h 2288055"/>
                <a:gd name="csX163" fmla="*/ 1594390 w 1981671"/>
                <a:gd name="csY163" fmla="*/ 342858 h 2288055"/>
                <a:gd name="csX164" fmla="*/ 1598225 w 1981671"/>
                <a:gd name="csY164" fmla="*/ 342016 h 2288055"/>
                <a:gd name="csX165" fmla="*/ 1598880 w 1981671"/>
                <a:gd name="csY165" fmla="*/ 340800 h 2288055"/>
                <a:gd name="csX166" fmla="*/ 1598505 w 1981671"/>
                <a:gd name="csY166" fmla="*/ 336779 h 2288055"/>
                <a:gd name="csX167" fmla="*/ 1598225 w 1981671"/>
                <a:gd name="csY167" fmla="*/ 336591 h 2288055"/>
                <a:gd name="csX168" fmla="*/ 1590462 w 1981671"/>
                <a:gd name="csY168" fmla="*/ 330045 h 2288055"/>
                <a:gd name="csX169" fmla="*/ 1586721 w 1981671"/>
                <a:gd name="csY169" fmla="*/ 324059 h 2288055"/>
                <a:gd name="csX170" fmla="*/ 1582700 w 1981671"/>
                <a:gd name="csY170" fmla="*/ 316297 h 2288055"/>
                <a:gd name="csX171" fmla="*/ 1582700 w 1981671"/>
                <a:gd name="csY171" fmla="*/ 311714 h 2288055"/>
                <a:gd name="csX172" fmla="*/ 1578866 w 1981671"/>
                <a:gd name="csY172" fmla="*/ 307131 h 2288055"/>
                <a:gd name="csX173" fmla="*/ 1571103 w 1981671"/>
                <a:gd name="csY173" fmla="*/ 306570 h 2288055"/>
                <a:gd name="csX174" fmla="*/ 1556233 w 1981671"/>
                <a:gd name="csY174" fmla="*/ 305261 h 2288055"/>
                <a:gd name="csX175" fmla="*/ 1536499 w 1981671"/>
                <a:gd name="csY175" fmla="*/ 298060 h 2288055"/>
                <a:gd name="csX176" fmla="*/ 1527428 w 1981671"/>
                <a:gd name="csY176" fmla="*/ 292448 h 2288055"/>
                <a:gd name="csX177" fmla="*/ 1518075 w 1981671"/>
                <a:gd name="csY177" fmla="*/ 286556 h 2288055"/>
                <a:gd name="csX178" fmla="*/ 1513586 w 1981671"/>
                <a:gd name="csY178" fmla="*/ 284125 h 2288055"/>
                <a:gd name="csX179" fmla="*/ 1511155 w 1981671"/>
                <a:gd name="csY179" fmla="*/ 283003 h 2288055"/>
                <a:gd name="csX180" fmla="*/ 1504234 w 1981671"/>
                <a:gd name="csY180" fmla="*/ 279729 h 2288055"/>
                <a:gd name="csX181" fmla="*/ 1501147 w 1981671"/>
                <a:gd name="csY181" fmla="*/ 278233 h 2288055"/>
                <a:gd name="csX182" fmla="*/ 1495723 w 1981671"/>
                <a:gd name="csY182" fmla="*/ 273557 h 2288055"/>
                <a:gd name="csX183" fmla="*/ 1492075 w 1981671"/>
                <a:gd name="csY183" fmla="*/ 270564 h 2288055"/>
                <a:gd name="csX184" fmla="*/ 1484313 w 1981671"/>
                <a:gd name="csY184" fmla="*/ 264859 h 2288055"/>
                <a:gd name="csX185" fmla="*/ 1474493 w 1981671"/>
                <a:gd name="csY185" fmla="*/ 260183 h 2288055"/>
                <a:gd name="csX186" fmla="*/ 1464673 w 1981671"/>
                <a:gd name="csY186" fmla="*/ 258967 h 2288055"/>
                <a:gd name="csX187" fmla="*/ 1453637 w 1981671"/>
                <a:gd name="csY187" fmla="*/ 257751 h 2288055"/>
                <a:gd name="csX188" fmla="*/ 1442508 w 1981671"/>
                <a:gd name="csY188" fmla="*/ 258967 h 2288055"/>
                <a:gd name="csX189" fmla="*/ 1432127 w 1981671"/>
                <a:gd name="csY189" fmla="*/ 261492 h 2288055"/>
                <a:gd name="csX190" fmla="*/ 1421933 w 1981671"/>
                <a:gd name="csY190" fmla="*/ 264111 h 2288055"/>
                <a:gd name="csX191" fmla="*/ 1409494 w 1981671"/>
                <a:gd name="csY191" fmla="*/ 267384 h 2288055"/>
                <a:gd name="csX192" fmla="*/ 1402667 w 1981671"/>
                <a:gd name="csY192" fmla="*/ 269255 h 2288055"/>
                <a:gd name="csX193" fmla="*/ 1392192 w 1981671"/>
                <a:gd name="csY193" fmla="*/ 275334 h 2288055"/>
                <a:gd name="csX194" fmla="*/ 1381156 w 1981671"/>
                <a:gd name="csY194" fmla="*/ 281974 h 2288055"/>
                <a:gd name="csX195" fmla="*/ 1381156 w 1981671"/>
                <a:gd name="csY195" fmla="*/ 281787 h 2288055"/>
                <a:gd name="csX196" fmla="*/ 1362733 w 1981671"/>
                <a:gd name="csY196" fmla="*/ 282067 h 2288055"/>
                <a:gd name="csX197" fmla="*/ 1342999 w 1981671"/>
                <a:gd name="csY197" fmla="*/ 282348 h 2288055"/>
                <a:gd name="csX198" fmla="*/ 1338136 w 1981671"/>
                <a:gd name="csY198" fmla="*/ 281319 h 2288055"/>
                <a:gd name="csX199" fmla="*/ 1327007 w 1981671"/>
                <a:gd name="csY199" fmla="*/ 278887 h 2288055"/>
                <a:gd name="csX200" fmla="*/ 1311481 w 1981671"/>
                <a:gd name="csY200" fmla="*/ 275614 h 2288055"/>
                <a:gd name="csX201" fmla="*/ 1292029 w 1981671"/>
                <a:gd name="csY201" fmla="*/ 271593 h 2288055"/>
                <a:gd name="csX202" fmla="*/ 1280245 w 1981671"/>
                <a:gd name="csY202" fmla="*/ 269161 h 2288055"/>
                <a:gd name="csX203" fmla="*/ 1263317 w 1981671"/>
                <a:gd name="csY203" fmla="*/ 265794 h 2288055"/>
                <a:gd name="csX204" fmla="*/ 1263317 w 1981671"/>
                <a:gd name="csY204" fmla="*/ 265514 h 2288055"/>
                <a:gd name="csX205" fmla="*/ 1257986 w 1981671"/>
                <a:gd name="csY205" fmla="*/ 256535 h 2288055"/>
                <a:gd name="csX206" fmla="*/ 1255928 w 1981671"/>
                <a:gd name="csY206" fmla="*/ 251953 h 2288055"/>
                <a:gd name="csX207" fmla="*/ 1248914 w 1981671"/>
                <a:gd name="csY207" fmla="*/ 243816 h 2288055"/>
                <a:gd name="csX208" fmla="*/ 1247698 w 1981671"/>
                <a:gd name="csY208" fmla="*/ 243442 h 2288055"/>
                <a:gd name="csX209" fmla="*/ 1251439 w 1981671"/>
                <a:gd name="csY209" fmla="*/ 240075 h 2288055"/>
                <a:gd name="csX210" fmla="*/ 1254619 w 1981671"/>
                <a:gd name="csY210" fmla="*/ 239795 h 2288055"/>
                <a:gd name="csX211" fmla="*/ 1257519 w 1981671"/>
                <a:gd name="csY211" fmla="*/ 240730 h 2288055"/>
                <a:gd name="csX212" fmla="*/ 1261073 w 1981671"/>
                <a:gd name="csY212" fmla="*/ 240449 h 2288055"/>
                <a:gd name="csX213" fmla="*/ 1271921 w 1981671"/>
                <a:gd name="csY213" fmla="*/ 233154 h 2288055"/>
                <a:gd name="csX214" fmla="*/ 1277439 w 1981671"/>
                <a:gd name="csY214" fmla="*/ 227917 h 2288055"/>
                <a:gd name="csX215" fmla="*/ 1278468 w 1981671"/>
                <a:gd name="csY215" fmla="*/ 222680 h 2288055"/>
                <a:gd name="csX216" fmla="*/ 1279216 w 1981671"/>
                <a:gd name="csY216" fmla="*/ 217910 h 2288055"/>
                <a:gd name="csX217" fmla="*/ 1279216 w 1981671"/>
                <a:gd name="csY217" fmla="*/ 213140 h 2288055"/>
                <a:gd name="csX218" fmla="*/ 1280899 w 1981671"/>
                <a:gd name="csY218" fmla="*/ 212673 h 2288055"/>
                <a:gd name="csX219" fmla="*/ 1287072 w 1981671"/>
                <a:gd name="csY219" fmla="*/ 214263 h 2288055"/>
                <a:gd name="csX220" fmla="*/ 1291093 w 1981671"/>
                <a:gd name="csY220" fmla="*/ 215011 h 2288055"/>
                <a:gd name="csX221" fmla="*/ 1292029 w 1981671"/>
                <a:gd name="csY221" fmla="*/ 215291 h 2288055"/>
                <a:gd name="csX222" fmla="*/ 1300633 w 1981671"/>
                <a:gd name="csY222" fmla="*/ 213701 h 2288055"/>
                <a:gd name="csX223" fmla="*/ 1308488 w 1981671"/>
                <a:gd name="csY223" fmla="*/ 212392 h 2288055"/>
                <a:gd name="csX224" fmla="*/ 1310359 w 1981671"/>
                <a:gd name="csY224" fmla="*/ 210615 h 2288055"/>
                <a:gd name="csX225" fmla="*/ 1314100 w 1981671"/>
                <a:gd name="csY225" fmla="*/ 204349 h 2288055"/>
                <a:gd name="csX226" fmla="*/ 1314755 w 1981671"/>
                <a:gd name="csY226" fmla="*/ 202479 h 2288055"/>
                <a:gd name="csX227" fmla="*/ 1315503 w 1981671"/>
                <a:gd name="csY227" fmla="*/ 199486 h 2288055"/>
                <a:gd name="csX228" fmla="*/ 1317187 w 1981671"/>
                <a:gd name="csY228" fmla="*/ 196306 h 2288055"/>
                <a:gd name="csX229" fmla="*/ 1318309 w 1981671"/>
                <a:gd name="csY229" fmla="*/ 194342 h 2288055"/>
                <a:gd name="csX230" fmla="*/ 1319711 w 1981671"/>
                <a:gd name="csY230" fmla="*/ 192285 h 2288055"/>
                <a:gd name="csX231" fmla="*/ 1321115 w 1981671"/>
                <a:gd name="csY231" fmla="*/ 187328 h 2288055"/>
                <a:gd name="csX232" fmla="*/ 1322143 w 1981671"/>
                <a:gd name="csY232" fmla="*/ 184335 h 2288055"/>
                <a:gd name="csX233" fmla="*/ 1322704 w 1981671"/>
                <a:gd name="csY233" fmla="*/ 179098 h 2288055"/>
                <a:gd name="csX234" fmla="*/ 1322517 w 1981671"/>
                <a:gd name="csY234" fmla="*/ 178162 h 2288055"/>
                <a:gd name="csX235" fmla="*/ 1322330 w 1981671"/>
                <a:gd name="csY235" fmla="*/ 177134 h 2288055"/>
                <a:gd name="csX236" fmla="*/ 1321863 w 1981671"/>
                <a:gd name="csY236" fmla="*/ 175450 h 2288055"/>
                <a:gd name="csX237" fmla="*/ 1320366 w 1981671"/>
                <a:gd name="csY237" fmla="*/ 168249 h 2288055"/>
                <a:gd name="csX238" fmla="*/ 1319525 w 1981671"/>
                <a:gd name="csY238" fmla="*/ 163199 h 2288055"/>
                <a:gd name="csX239" fmla="*/ 1318776 w 1981671"/>
                <a:gd name="csY239" fmla="*/ 158990 h 2288055"/>
                <a:gd name="csX240" fmla="*/ 1317934 w 1981671"/>
                <a:gd name="csY240" fmla="*/ 153098 h 2288055"/>
                <a:gd name="csX241" fmla="*/ 1316719 w 1981671"/>
                <a:gd name="csY241" fmla="*/ 146084 h 2288055"/>
                <a:gd name="csX242" fmla="*/ 1315410 w 1981671"/>
                <a:gd name="csY242" fmla="*/ 139163 h 2288055"/>
                <a:gd name="csX243" fmla="*/ 1313165 w 1981671"/>
                <a:gd name="csY243" fmla="*/ 125602 h 2288055"/>
                <a:gd name="csX244" fmla="*/ 1313165 w 1981671"/>
                <a:gd name="csY244" fmla="*/ 122422 h 2288055"/>
                <a:gd name="csX245" fmla="*/ 1311481 w 1981671"/>
                <a:gd name="csY245" fmla="*/ 120271 h 2288055"/>
                <a:gd name="csX246" fmla="*/ 1305496 w 1981671"/>
                <a:gd name="csY246" fmla="*/ 116905 h 2288055"/>
                <a:gd name="csX247" fmla="*/ 1299230 w 1981671"/>
                <a:gd name="csY247" fmla="*/ 115408 h 2288055"/>
                <a:gd name="csX248" fmla="*/ 1296144 w 1981671"/>
                <a:gd name="csY248" fmla="*/ 116063 h 2288055"/>
                <a:gd name="csX249" fmla="*/ 1294928 w 1981671"/>
                <a:gd name="csY249" fmla="*/ 116063 h 2288055"/>
                <a:gd name="csX250" fmla="*/ 1294554 w 1981671"/>
                <a:gd name="csY250" fmla="*/ 116343 h 2288055"/>
                <a:gd name="csX251" fmla="*/ 1294367 w 1981671"/>
                <a:gd name="csY251" fmla="*/ 116624 h 2288055"/>
                <a:gd name="csX252" fmla="*/ 1294086 w 1981671"/>
                <a:gd name="csY252" fmla="*/ 116624 h 2288055"/>
                <a:gd name="csX253" fmla="*/ 1294086 w 1981671"/>
                <a:gd name="csY253" fmla="*/ 117091 h 2288055"/>
                <a:gd name="csX254" fmla="*/ 1293712 w 1981671"/>
                <a:gd name="csY254" fmla="*/ 117091 h 2288055"/>
                <a:gd name="csX255" fmla="*/ 1293712 w 1981671"/>
                <a:gd name="csY255" fmla="*/ 116343 h 2288055"/>
                <a:gd name="csX256" fmla="*/ 1293525 w 1981671"/>
                <a:gd name="csY256" fmla="*/ 116156 h 2288055"/>
                <a:gd name="csX257" fmla="*/ 1293338 w 1981671"/>
                <a:gd name="csY257" fmla="*/ 116156 h 2288055"/>
                <a:gd name="csX258" fmla="*/ 1292870 w 1981671"/>
                <a:gd name="csY258" fmla="*/ 116437 h 2288055"/>
                <a:gd name="csX259" fmla="*/ 1292496 w 1981671"/>
                <a:gd name="csY259" fmla="*/ 116250 h 2288055"/>
                <a:gd name="csX260" fmla="*/ 1289877 w 1981671"/>
                <a:gd name="csY260" fmla="*/ 116718 h 2288055"/>
                <a:gd name="csX261" fmla="*/ 1288381 w 1981671"/>
                <a:gd name="csY261" fmla="*/ 116530 h 2288055"/>
                <a:gd name="csX262" fmla="*/ 1284173 w 1981671"/>
                <a:gd name="csY262" fmla="*/ 117933 h 2288055"/>
                <a:gd name="csX263" fmla="*/ 1283892 w 1981671"/>
                <a:gd name="csY263" fmla="*/ 117933 h 2288055"/>
                <a:gd name="csX264" fmla="*/ 1283705 w 1981671"/>
                <a:gd name="csY264" fmla="*/ 118401 h 2288055"/>
                <a:gd name="csX265" fmla="*/ 1283424 w 1981671"/>
                <a:gd name="csY265" fmla="*/ 118588 h 2288055"/>
                <a:gd name="csX266" fmla="*/ 1283050 w 1981671"/>
                <a:gd name="csY266" fmla="*/ 118588 h 2288055"/>
                <a:gd name="csX267" fmla="*/ 1275755 w 1981671"/>
                <a:gd name="csY267" fmla="*/ 118681 h 2288055"/>
                <a:gd name="csX268" fmla="*/ 1275381 w 1981671"/>
                <a:gd name="csY268" fmla="*/ 118681 h 2288055"/>
                <a:gd name="csX269" fmla="*/ 1275007 w 1981671"/>
                <a:gd name="csY269" fmla="*/ 118681 h 2288055"/>
                <a:gd name="csX270" fmla="*/ 1274727 w 1981671"/>
                <a:gd name="csY270" fmla="*/ 118401 h 2288055"/>
                <a:gd name="csX271" fmla="*/ 1274540 w 1981671"/>
                <a:gd name="csY271" fmla="*/ 117933 h 2288055"/>
                <a:gd name="csX272" fmla="*/ 1274820 w 1981671"/>
                <a:gd name="csY272" fmla="*/ 117933 h 2288055"/>
                <a:gd name="csX273" fmla="*/ 1280431 w 1981671"/>
                <a:gd name="csY273" fmla="*/ 110639 h 2288055"/>
                <a:gd name="csX274" fmla="*/ 1283985 w 1981671"/>
                <a:gd name="csY274" fmla="*/ 106149 h 2288055"/>
                <a:gd name="csX275" fmla="*/ 1290626 w 1981671"/>
                <a:gd name="csY275" fmla="*/ 97732 h 2288055"/>
                <a:gd name="csX276" fmla="*/ 1294460 w 1981671"/>
                <a:gd name="csY276" fmla="*/ 93430 h 2288055"/>
                <a:gd name="csX277" fmla="*/ 1295769 w 1981671"/>
                <a:gd name="csY277" fmla="*/ 82301 h 2288055"/>
                <a:gd name="csX278" fmla="*/ 1296518 w 1981671"/>
                <a:gd name="csY278" fmla="*/ 73697 h 2288055"/>
                <a:gd name="csX279" fmla="*/ 1297079 w 1981671"/>
                <a:gd name="csY279" fmla="*/ 72761 h 2288055"/>
                <a:gd name="csX280" fmla="*/ 1299511 w 1981671"/>
                <a:gd name="csY280" fmla="*/ 68646 h 2288055"/>
                <a:gd name="csX281" fmla="*/ 1299511 w 1981671"/>
                <a:gd name="csY281" fmla="*/ 56301 h 2288055"/>
                <a:gd name="csX282" fmla="*/ 1299604 w 1981671"/>
                <a:gd name="csY282" fmla="*/ 44891 h 2288055"/>
                <a:gd name="csX283" fmla="*/ 1299604 w 1981671"/>
                <a:gd name="csY283" fmla="*/ 34417 h 2288055"/>
                <a:gd name="csX284" fmla="*/ 1299791 w 1981671"/>
                <a:gd name="csY284" fmla="*/ 25251 h 2288055"/>
                <a:gd name="csX285" fmla="*/ 1299978 w 1981671"/>
                <a:gd name="csY285" fmla="*/ 15338 h 2288055"/>
                <a:gd name="csX286" fmla="*/ 1300913 w 1981671"/>
                <a:gd name="csY286" fmla="*/ 9539 h 2288055"/>
                <a:gd name="csX287" fmla="*/ 1295676 w 1981671"/>
                <a:gd name="csY287" fmla="*/ 3648 h 2288055"/>
                <a:gd name="csX288" fmla="*/ 1287353 w 1981671"/>
                <a:gd name="csY288" fmla="*/ 935 h 2288055"/>
                <a:gd name="csX289" fmla="*/ 1286885 w 1981671"/>
                <a:gd name="csY289" fmla="*/ 935 h 2288055"/>
                <a:gd name="csX290" fmla="*/ 1283705 w 1981671"/>
                <a:gd name="csY290" fmla="*/ 0 h 2288055"/>
                <a:gd name="csX291" fmla="*/ 1275662 w 1981671"/>
                <a:gd name="csY291" fmla="*/ 3741 h 2288055"/>
                <a:gd name="csX292" fmla="*/ 1275288 w 1981671"/>
                <a:gd name="csY292" fmla="*/ 12065 h 2288055"/>
                <a:gd name="csX293" fmla="*/ 1275007 w 1981671"/>
                <a:gd name="csY293" fmla="*/ 21043 h 2288055"/>
                <a:gd name="csX294" fmla="*/ 1275007 w 1981671"/>
                <a:gd name="csY294" fmla="*/ 21978 h 2288055"/>
                <a:gd name="csX295" fmla="*/ 1265749 w 1981671"/>
                <a:gd name="csY295" fmla="*/ 25532 h 2288055"/>
                <a:gd name="csX296" fmla="*/ 1258641 w 1981671"/>
                <a:gd name="csY296" fmla="*/ 24690 h 2288055"/>
                <a:gd name="csX297" fmla="*/ 1251159 w 1981671"/>
                <a:gd name="csY297" fmla="*/ 23848 h 2288055"/>
                <a:gd name="csX298" fmla="*/ 1248166 w 1981671"/>
                <a:gd name="csY298" fmla="*/ 25906 h 2288055"/>
                <a:gd name="csX299" fmla="*/ 1242554 w 1981671"/>
                <a:gd name="csY299" fmla="*/ 29367 h 2288055"/>
                <a:gd name="csX300" fmla="*/ 1241432 w 1981671"/>
                <a:gd name="csY300" fmla="*/ 33949 h 2288055"/>
                <a:gd name="csX301" fmla="*/ 1237131 w 1981671"/>
                <a:gd name="csY301" fmla="*/ 36194 h 2288055"/>
                <a:gd name="csX302" fmla="*/ 1231612 w 1981671"/>
                <a:gd name="csY302" fmla="*/ 39654 h 2288055"/>
                <a:gd name="csX303" fmla="*/ 1226281 w 1981671"/>
                <a:gd name="csY303" fmla="*/ 38719 h 2288055"/>
                <a:gd name="csX304" fmla="*/ 1221231 w 1981671"/>
                <a:gd name="csY304" fmla="*/ 35446 h 2288055"/>
                <a:gd name="csX305" fmla="*/ 1219174 w 1981671"/>
                <a:gd name="csY305" fmla="*/ 34230 h 2288055"/>
                <a:gd name="csX306" fmla="*/ 1216368 w 1981671"/>
                <a:gd name="csY306" fmla="*/ 36381 h 2288055"/>
                <a:gd name="csX307" fmla="*/ 1215900 w 1981671"/>
                <a:gd name="csY307" fmla="*/ 36755 h 2288055"/>
                <a:gd name="csX308" fmla="*/ 1215058 w 1981671"/>
                <a:gd name="csY308" fmla="*/ 37409 h 2288055"/>
                <a:gd name="csX309" fmla="*/ 1210943 w 1981671"/>
                <a:gd name="csY309" fmla="*/ 39934 h 2288055"/>
                <a:gd name="csX310" fmla="*/ 1202059 w 1981671"/>
                <a:gd name="csY310" fmla="*/ 43582 h 2288055"/>
                <a:gd name="csX311" fmla="*/ 1199159 w 1981671"/>
                <a:gd name="csY311" fmla="*/ 48352 h 2288055"/>
                <a:gd name="csX312" fmla="*/ 1192145 w 1981671"/>
                <a:gd name="csY312" fmla="*/ 53963 h 2288055"/>
                <a:gd name="csX313" fmla="*/ 1191771 w 1981671"/>
                <a:gd name="csY313" fmla="*/ 54618 h 2288055"/>
                <a:gd name="csX314" fmla="*/ 1189153 w 1981671"/>
                <a:gd name="csY314" fmla="*/ 60323 h 2288055"/>
                <a:gd name="csX315" fmla="*/ 1178959 w 1981671"/>
                <a:gd name="csY315" fmla="*/ 60510 h 2288055"/>
                <a:gd name="csX316" fmla="*/ 1170822 w 1981671"/>
                <a:gd name="csY316" fmla="*/ 60042 h 2288055"/>
                <a:gd name="csX317" fmla="*/ 1162124 w 1981671"/>
                <a:gd name="csY317" fmla="*/ 64905 h 2288055"/>
                <a:gd name="csX318" fmla="*/ 1153520 w 1981671"/>
                <a:gd name="csY318" fmla="*/ 69675 h 2288055"/>
                <a:gd name="csX319" fmla="*/ 1143326 w 1981671"/>
                <a:gd name="csY319" fmla="*/ 69956 h 2288055"/>
                <a:gd name="csX320" fmla="*/ 1139305 w 1981671"/>
                <a:gd name="csY320" fmla="*/ 71172 h 2288055"/>
                <a:gd name="csX321" fmla="*/ 1133600 w 1981671"/>
                <a:gd name="csY321" fmla="*/ 73042 h 2288055"/>
                <a:gd name="csX322" fmla="*/ 1128363 w 1981671"/>
                <a:gd name="csY322" fmla="*/ 70891 h 2288055"/>
                <a:gd name="csX323" fmla="*/ 1121909 w 1981671"/>
                <a:gd name="csY323" fmla="*/ 71265 h 2288055"/>
                <a:gd name="csX324" fmla="*/ 1120039 w 1981671"/>
                <a:gd name="csY324" fmla="*/ 68366 h 2288055"/>
                <a:gd name="csX325" fmla="*/ 1116391 w 1981671"/>
                <a:gd name="csY325" fmla="*/ 62661 h 2288055"/>
                <a:gd name="csX326" fmla="*/ 1112370 w 1981671"/>
                <a:gd name="csY326" fmla="*/ 61819 h 2288055"/>
                <a:gd name="csX327" fmla="*/ 1099557 w 1981671"/>
                <a:gd name="csY327" fmla="*/ 66963 h 2288055"/>
                <a:gd name="csX328" fmla="*/ 1096283 w 1981671"/>
                <a:gd name="csY328" fmla="*/ 70704 h 2288055"/>
                <a:gd name="csX329" fmla="*/ 1091982 w 1981671"/>
                <a:gd name="csY329" fmla="*/ 76128 h 2288055"/>
                <a:gd name="csX330" fmla="*/ 1089176 w 1981671"/>
                <a:gd name="csY330" fmla="*/ 85668 h 2288055"/>
                <a:gd name="csX331" fmla="*/ 1089550 w 1981671"/>
                <a:gd name="csY331" fmla="*/ 89876 h 2288055"/>
                <a:gd name="csX332" fmla="*/ 1090111 w 1981671"/>
                <a:gd name="csY332" fmla="*/ 96423 h 2288055"/>
                <a:gd name="csX333" fmla="*/ 1090766 w 1981671"/>
                <a:gd name="csY333" fmla="*/ 104933 h 2288055"/>
                <a:gd name="csX334" fmla="*/ 1087960 w 1981671"/>
                <a:gd name="csY334" fmla="*/ 112135 h 2288055"/>
                <a:gd name="csX335" fmla="*/ 1087399 w 1981671"/>
                <a:gd name="csY335" fmla="*/ 118401 h 2288055"/>
                <a:gd name="csX336" fmla="*/ 1082817 w 1981671"/>
                <a:gd name="csY336" fmla="*/ 121768 h 2288055"/>
                <a:gd name="csX337" fmla="*/ 1075054 w 1981671"/>
                <a:gd name="csY337" fmla="*/ 127566 h 2288055"/>
                <a:gd name="csX338" fmla="*/ 1071406 w 1981671"/>
                <a:gd name="csY338" fmla="*/ 129437 h 2288055"/>
                <a:gd name="csX339" fmla="*/ 1066543 w 1981671"/>
                <a:gd name="csY339" fmla="*/ 133084 h 2288055"/>
                <a:gd name="csX340" fmla="*/ 1057004 w 1981671"/>
                <a:gd name="csY340" fmla="*/ 133458 h 2288055"/>
                <a:gd name="csX341" fmla="*/ 1046622 w 1981671"/>
                <a:gd name="csY341" fmla="*/ 129811 h 2288055"/>
                <a:gd name="csX342" fmla="*/ 1033436 w 1981671"/>
                <a:gd name="csY342" fmla="*/ 132804 h 2288055"/>
                <a:gd name="csX343" fmla="*/ 1027450 w 1981671"/>
                <a:gd name="csY343" fmla="*/ 136638 h 2288055"/>
                <a:gd name="csX344" fmla="*/ 1024551 w 1981671"/>
                <a:gd name="csY344" fmla="*/ 137760 h 2288055"/>
                <a:gd name="csX345" fmla="*/ 1017911 w 1981671"/>
                <a:gd name="csY345" fmla="*/ 140285 h 2288055"/>
                <a:gd name="csX346" fmla="*/ 1015479 w 1981671"/>
                <a:gd name="csY346" fmla="*/ 151041 h 2288055"/>
                <a:gd name="csX347" fmla="*/ 1014170 w 1981671"/>
                <a:gd name="csY347" fmla="*/ 155810 h 2288055"/>
                <a:gd name="csX348" fmla="*/ 1013141 w 1981671"/>
                <a:gd name="csY348" fmla="*/ 157400 h 2288055"/>
                <a:gd name="csX349" fmla="*/ 1006875 w 1981671"/>
                <a:gd name="csY349" fmla="*/ 159084 h 2288055"/>
                <a:gd name="csX350" fmla="*/ 999768 w 1981671"/>
                <a:gd name="csY350" fmla="*/ 161983 h 2288055"/>
                <a:gd name="csX351" fmla="*/ 994530 w 1981671"/>
                <a:gd name="csY351" fmla="*/ 166379 h 2288055"/>
                <a:gd name="csX352" fmla="*/ 987329 w 1981671"/>
                <a:gd name="csY352" fmla="*/ 173299 h 2288055"/>
                <a:gd name="csX353" fmla="*/ 983494 w 1981671"/>
                <a:gd name="csY353" fmla="*/ 176479 h 2288055"/>
                <a:gd name="csX354" fmla="*/ 979753 w 1981671"/>
                <a:gd name="csY354" fmla="*/ 177601 h 2288055"/>
                <a:gd name="csX355" fmla="*/ 971617 w 1981671"/>
                <a:gd name="csY355" fmla="*/ 176666 h 2288055"/>
                <a:gd name="csX356" fmla="*/ 971617 w 1981671"/>
                <a:gd name="csY356" fmla="*/ 176947 h 2288055"/>
                <a:gd name="csX357" fmla="*/ 964322 w 1981671"/>
                <a:gd name="csY357" fmla="*/ 176011 h 2288055"/>
                <a:gd name="csX358" fmla="*/ 957588 w 1981671"/>
                <a:gd name="csY358" fmla="*/ 174796 h 2288055"/>
                <a:gd name="csX359" fmla="*/ 952538 w 1981671"/>
                <a:gd name="csY359" fmla="*/ 173954 h 2288055"/>
                <a:gd name="csX360" fmla="*/ 948236 w 1981671"/>
                <a:gd name="csY360" fmla="*/ 173019 h 2288055"/>
                <a:gd name="csX361" fmla="*/ 943373 w 1981671"/>
                <a:gd name="csY361" fmla="*/ 171055 h 2288055"/>
                <a:gd name="csX362" fmla="*/ 942811 w 1981671"/>
                <a:gd name="csY362" fmla="*/ 170774 h 2288055"/>
                <a:gd name="csX363" fmla="*/ 934862 w 1981671"/>
                <a:gd name="csY363" fmla="*/ 168810 h 2288055"/>
                <a:gd name="csX364" fmla="*/ 934114 w 1981671"/>
                <a:gd name="csY364" fmla="*/ 168810 h 2288055"/>
                <a:gd name="csX365" fmla="*/ 929344 w 1981671"/>
                <a:gd name="csY365" fmla="*/ 167314 h 2288055"/>
                <a:gd name="csX366" fmla="*/ 918027 w 1981671"/>
                <a:gd name="csY366" fmla="*/ 173673 h 2288055"/>
                <a:gd name="csX367" fmla="*/ 917560 w 1981671"/>
                <a:gd name="csY367" fmla="*/ 173860 h 2288055"/>
                <a:gd name="csX368" fmla="*/ 911013 w 1981671"/>
                <a:gd name="csY368" fmla="*/ 178443 h 2288055"/>
                <a:gd name="csX369" fmla="*/ 908395 w 1981671"/>
                <a:gd name="csY369" fmla="*/ 180781 h 2288055"/>
                <a:gd name="csX370" fmla="*/ 907646 w 1981671"/>
                <a:gd name="csY370" fmla="*/ 181716 h 2288055"/>
                <a:gd name="csX371" fmla="*/ 907085 w 1981671"/>
                <a:gd name="csY371" fmla="*/ 186860 h 2288055"/>
                <a:gd name="csX372" fmla="*/ 909704 w 1981671"/>
                <a:gd name="csY372" fmla="*/ 196400 h 2288055"/>
                <a:gd name="csX373" fmla="*/ 910826 w 1981671"/>
                <a:gd name="csY373" fmla="*/ 197709 h 2288055"/>
                <a:gd name="csX374" fmla="*/ 911200 w 1981671"/>
                <a:gd name="csY374" fmla="*/ 200795 h 2288055"/>
                <a:gd name="csX375" fmla="*/ 912510 w 1981671"/>
                <a:gd name="csY375" fmla="*/ 204162 h 2288055"/>
                <a:gd name="csX376" fmla="*/ 915689 w 1981671"/>
                <a:gd name="csY376" fmla="*/ 207061 h 2288055"/>
                <a:gd name="csX377" fmla="*/ 912603 w 1981671"/>
                <a:gd name="csY377" fmla="*/ 210054 h 2288055"/>
                <a:gd name="csX378" fmla="*/ 910546 w 1981671"/>
                <a:gd name="csY378" fmla="*/ 210428 h 2288055"/>
                <a:gd name="csX379" fmla="*/ 899791 w 1981671"/>
                <a:gd name="csY379" fmla="*/ 212299 h 2288055"/>
                <a:gd name="csX380" fmla="*/ 896985 w 1981671"/>
                <a:gd name="csY380" fmla="*/ 220435 h 2288055"/>
                <a:gd name="csX381" fmla="*/ 893150 w 1981671"/>
                <a:gd name="csY381" fmla="*/ 222305 h 2288055"/>
                <a:gd name="csX382" fmla="*/ 890251 w 1981671"/>
                <a:gd name="csY382" fmla="*/ 220622 h 2288055"/>
                <a:gd name="csX383" fmla="*/ 884640 w 1981671"/>
                <a:gd name="csY383" fmla="*/ 212205 h 2288055"/>
                <a:gd name="csX384" fmla="*/ 886230 w 1981671"/>
                <a:gd name="csY384" fmla="*/ 209773 h 2288055"/>
                <a:gd name="csX385" fmla="*/ 888474 w 1981671"/>
                <a:gd name="csY385" fmla="*/ 206594 h 2288055"/>
                <a:gd name="csX386" fmla="*/ 891186 w 1981671"/>
                <a:gd name="csY386" fmla="*/ 202572 h 2288055"/>
                <a:gd name="csX387" fmla="*/ 884266 w 1981671"/>
                <a:gd name="csY387" fmla="*/ 195745 h 2288055"/>
                <a:gd name="csX388" fmla="*/ 882208 w 1981671"/>
                <a:gd name="csY388" fmla="*/ 190882 h 2288055"/>
                <a:gd name="csX389" fmla="*/ 879028 w 1981671"/>
                <a:gd name="csY389" fmla="*/ 187421 h 2288055"/>
                <a:gd name="csX390" fmla="*/ 865000 w 1981671"/>
                <a:gd name="csY390" fmla="*/ 186112 h 2288055"/>
                <a:gd name="csX391" fmla="*/ 863597 w 1981671"/>
                <a:gd name="csY391" fmla="*/ 192004 h 2288055"/>
                <a:gd name="csX392" fmla="*/ 859856 w 1981671"/>
                <a:gd name="csY392" fmla="*/ 197522 h 2288055"/>
                <a:gd name="csX393" fmla="*/ 843116 w 1981671"/>
                <a:gd name="csY393" fmla="*/ 205939 h 2288055"/>
                <a:gd name="csX394" fmla="*/ 837223 w 1981671"/>
                <a:gd name="csY394" fmla="*/ 210709 h 2288055"/>
                <a:gd name="csX395" fmla="*/ 834605 w 1981671"/>
                <a:gd name="csY395" fmla="*/ 212579 h 2288055"/>
                <a:gd name="csX396" fmla="*/ 832547 w 1981671"/>
                <a:gd name="csY396" fmla="*/ 221464 h 2288055"/>
                <a:gd name="csX397" fmla="*/ 828526 w 1981671"/>
                <a:gd name="csY397" fmla="*/ 231190 h 2288055"/>
                <a:gd name="csX398" fmla="*/ 827123 w 1981671"/>
                <a:gd name="csY398" fmla="*/ 234183 h 2288055"/>
                <a:gd name="csX399" fmla="*/ 824597 w 1981671"/>
                <a:gd name="csY399" fmla="*/ 236989 h 2288055"/>
                <a:gd name="csX400" fmla="*/ 817397 w 1981671"/>
                <a:gd name="csY400" fmla="*/ 236334 h 2288055"/>
                <a:gd name="csX401" fmla="*/ 809073 w 1981671"/>
                <a:gd name="csY401" fmla="*/ 232593 h 2288055"/>
                <a:gd name="csX402" fmla="*/ 796821 w 1981671"/>
                <a:gd name="csY402" fmla="*/ 234931 h 2288055"/>
                <a:gd name="csX403" fmla="*/ 788965 w 1981671"/>
                <a:gd name="csY403" fmla="*/ 235492 h 2288055"/>
                <a:gd name="csX404" fmla="*/ 789246 w 1981671"/>
                <a:gd name="csY404" fmla="*/ 237830 h 2288055"/>
                <a:gd name="csX405" fmla="*/ 797008 w 1981671"/>
                <a:gd name="csY405" fmla="*/ 253636 h 2288055"/>
                <a:gd name="csX406" fmla="*/ 795044 w 1981671"/>
                <a:gd name="csY406" fmla="*/ 258967 h 2288055"/>
                <a:gd name="csX407" fmla="*/ 794016 w 1981671"/>
                <a:gd name="csY407" fmla="*/ 262147 h 2288055"/>
                <a:gd name="csX408" fmla="*/ 779613 w 1981671"/>
                <a:gd name="csY408" fmla="*/ 268787 h 2288055"/>
                <a:gd name="csX409" fmla="*/ 763620 w 1981671"/>
                <a:gd name="csY409" fmla="*/ 271405 h 2288055"/>
                <a:gd name="csX410" fmla="*/ 742578 w 1981671"/>
                <a:gd name="csY410" fmla="*/ 260650 h 2288055"/>
                <a:gd name="csX411" fmla="*/ 737340 w 1981671"/>
                <a:gd name="csY411" fmla="*/ 258499 h 2288055"/>
                <a:gd name="csX412" fmla="*/ 710031 w 1981671"/>
                <a:gd name="csY412" fmla="*/ 254384 h 2288055"/>
                <a:gd name="csX413" fmla="*/ 678046 w 1981671"/>
                <a:gd name="csY413" fmla="*/ 252888 h 2288055"/>
                <a:gd name="csX414" fmla="*/ 673464 w 1981671"/>
                <a:gd name="csY414" fmla="*/ 255787 h 2288055"/>
                <a:gd name="csX415" fmla="*/ 669816 w 1981671"/>
                <a:gd name="csY415" fmla="*/ 258032 h 2288055"/>
                <a:gd name="csX416" fmla="*/ 668133 w 1981671"/>
                <a:gd name="csY416" fmla="*/ 259060 h 2288055"/>
                <a:gd name="csX417" fmla="*/ 666262 w 1981671"/>
                <a:gd name="csY417" fmla="*/ 260089 h 2288055"/>
                <a:gd name="csX418" fmla="*/ 659903 w 1981671"/>
                <a:gd name="csY418" fmla="*/ 264391 h 2288055"/>
                <a:gd name="csX419" fmla="*/ 655507 w 1981671"/>
                <a:gd name="csY419" fmla="*/ 267478 h 2288055"/>
                <a:gd name="csX420" fmla="*/ 651392 w 1981671"/>
                <a:gd name="csY420" fmla="*/ 269535 h 2288055"/>
                <a:gd name="csX421" fmla="*/ 645968 w 1981671"/>
                <a:gd name="csY421" fmla="*/ 272995 h 2288055"/>
                <a:gd name="csX422" fmla="*/ 641104 w 1981671"/>
                <a:gd name="csY422" fmla="*/ 276082 h 2288055"/>
                <a:gd name="csX423" fmla="*/ 617911 w 1981671"/>
                <a:gd name="csY423" fmla="*/ 274866 h 2288055"/>
                <a:gd name="csX424" fmla="*/ 606968 w 1981671"/>
                <a:gd name="csY424" fmla="*/ 275614 h 2288055"/>
                <a:gd name="csX425" fmla="*/ 606968 w 1981671"/>
                <a:gd name="csY425" fmla="*/ 275427 h 2288055"/>
                <a:gd name="csX426" fmla="*/ 594997 w 1981671"/>
                <a:gd name="csY426" fmla="*/ 244190 h 2288055"/>
                <a:gd name="csX427" fmla="*/ 577415 w 1981671"/>
                <a:gd name="csY427" fmla="*/ 251298 h 2288055"/>
                <a:gd name="csX428" fmla="*/ 564883 w 1981671"/>
                <a:gd name="csY428" fmla="*/ 251111 h 2288055"/>
                <a:gd name="csX429" fmla="*/ 564415 w 1981671"/>
                <a:gd name="csY429" fmla="*/ 251111 h 2288055"/>
                <a:gd name="csX430" fmla="*/ 563947 w 1981671"/>
                <a:gd name="csY430" fmla="*/ 251578 h 2288055"/>
                <a:gd name="csX431" fmla="*/ 560954 w 1981671"/>
                <a:gd name="csY431" fmla="*/ 251859 h 2288055"/>
                <a:gd name="csX432" fmla="*/ 537012 w 1981671"/>
                <a:gd name="csY432" fmla="*/ 261679 h 2288055"/>
                <a:gd name="csX433" fmla="*/ 536638 w 1981671"/>
                <a:gd name="csY433" fmla="*/ 261399 h 2288055"/>
                <a:gd name="csX434" fmla="*/ 521394 w 1981671"/>
                <a:gd name="csY434" fmla="*/ 242507 h 2288055"/>
                <a:gd name="csX435" fmla="*/ 498668 w 1981671"/>
                <a:gd name="csY435" fmla="*/ 241665 h 2288055"/>
                <a:gd name="csX436" fmla="*/ 493243 w 1981671"/>
                <a:gd name="csY436" fmla="*/ 240169 h 2288055"/>
                <a:gd name="csX437" fmla="*/ 479870 w 1981671"/>
                <a:gd name="csY437" fmla="*/ 235773 h 2288055"/>
                <a:gd name="csX438" fmla="*/ 464532 w 1981671"/>
                <a:gd name="csY438" fmla="*/ 231190 h 2288055"/>
                <a:gd name="csX439" fmla="*/ 461539 w 1981671"/>
                <a:gd name="csY439" fmla="*/ 233248 h 2288055"/>
                <a:gd name="csX440" fmla="*/ 453589 w 1981671"/>
                <a:gd name="csY440" fmla="*/ 235586 h 2288055"/>
                <a:gd name="csX441" fmla="*/ 450316 w 1981671"/>
                <a:gd name="csY441" fmla="*/ 235773 h 2288055"/>
                <a:gd name="csX442" fmla="*/ 449287 w 1981671"/>
                <a:gd name="csY442" fmla="*/ 235025 h 2288055"/>
                <a:gd name="csX443" fmla="*/ 448726 w 1981671"/>
                <a:gd name="csY443" fmla="*/ 235212 h 2288055"/>
                <a:gd name="csX444" fmla="*/ 440590 w 1981671"/>
                <a:gd name="csY444" fmla="*/ 222960 h 2288055"/>
                <a:gd name="csX445" fmla="*/ 432173 w 1981671"/>
                <a:gd name="csY445" fmla="*/ 211644 h 2288055"/>
                <a:gd name="csX446" fmla="*/ 422446 w 1981671"/>
                <a:gd name="csY446" fmla="*/ 215665 h 2288055"/>
                <a:gd name="csX447" fmla="*/ 407576 w 1981671"/>
                <a:gd name="csY447" fmla="*/ 221651 h 2288055"/>
                <a:gd name="csX448" fmla="*/ 401216 w 1981671"/>
                <a:gd name="csY448" fmla="*/ 224363 h 2288055"/>
                <a:gd name="csX449" fmla="*/ 399907 w 1981671"/>
                <a:gd name="csY449" fmla="*/ 224363 h 2288055"/>
                <a:gd name="csX450" fmla="*/ 393080 w 1981671"/>
                <a:gd name="csY450" fmla="*/ 227449 h 2288055"/>
                <a:gd name="csX451" fmla="*/ 379144 w 1981671"/>
                <a:gd name="csY451" fmla="*/ 241384 h 2288055"/>
                <a:gd name="csX452" fmla="*/ 378677 w 1981671"/>
                <a:gd name="csY452" fmla="*/ 268039 h 2288055"/>
                <a:gd name="csX453" fmla="*/ 377087 w 1981671"/>
                <a:gd name="csY453" fmla="*/ 272995 h 2288055"/>
                <a:gd name="csX454" fmla="*/ 376900 w 1981671"/>
                <a:gd name="csY454" fmla="*/ 277952 h 2288055"/>
                <a:gd name="csX455" fmla="*/ 385691 w 1981671"/>
                <a:gd name="csY455" fmla="*/ 281600 h 2288055"/>
                <a:gd name="csX456" fmla="*/ 388871 w 1981671"/>
                <a:gd name="csY456" fmla="*/ 268413 h 2288055"/>
                <a:gd name="csX457" fmla="*/ 397569 w 1981671"/>
                <a:gd name="csY457" fmla="*/ 268600 h 2288055"/>
                <a:gd name="csX458" fmla="*/ 400562 w 1981671"/>
                <a:gd name="csY458" fmla="*/ 285434 h 2288055"/>
                <a:gd name="csX459" fmla="*/ 403180 w 1981671"/>
                <a:gd name="csY459" fmla="*/ 298995 h 2288055"/>
                <a:gd name="csX460" fmla="*/ 404396 w 1981671"/>
                <a:gd name="csY460" fmla="*/ 316764 h 2288055"/>
                <a:gd name="csX461" fmla="*/ 408792 w 1981671"/>
                <a:gd name="csY461" fmla="*/ 334066 h 2288055"/>
                <a:gd name="csX462" fmla="*/ 411410 w 1981671"/>
                <a:gd name="csY462" fmla="*/ 340987 h 2288055"/>
                <a:gd name="csX463" fmla="*/ 411223 w 1981671"/>
                <a:gd name="csY463" fmla="*/ 340987 h 2288055"/>
                <a:gd name="csX464" fmla="*/ 411504 w 1981671"/>
                <a:gd name="csY464" fmla="*/ 341735 h 2288055"/>
                <a:gd name="csX465" fmla="*/ 413748 w 1981671"/>
                <a:gd name="csY465" fmla="*/ 349311 h 2288055"/>
                <a:gd name="csX466" fmla="*/ 412907 w 1981671"/>
                <a:gd name="csY466" fmla="*/ 351555 h 2288055"/>
                <a:gd name="csX467" fmla="*/ 410849 w 1981671"/>
                <a:gd name="csY467" fmla="*/ 359879 h 2288055"/>
                <a:gd name="csX468" fmla="*/ 408792 w 1981671"/>
                <a:gd name="csY468" fmla="*/ 367080 h 2288055"/>
                <a:gd name="csX469" fmla="*/ 417302 w 1981671"/>
                <a:gd name="csY469" fmla="*/ 370540 h 2288055"/>
                <a:gd name="csX470" fmla="*/ 424129 w 1981671"/>
                <a:gd name="csY470" fmla="*/ 373346 h 2288055"/>
                <a:gd name="csX471" fmla="*/ 434230 w 1981671"/>
                <a:gd name="csY471" fmla="*/ 377274 h 2288055"/>
                <a:gd name="csX472" fmla="*/ 433108 w 1981671"/>
                <a:gd name="csY472" fmla="*/ 384663 h 2288055"/>
                <a:gd name="csX473" fmla="*/ 428712 w 1981671"/>
                <a:gd name="csY473" fmla="*/ 390555 h 2288055"/>
                <a:gd name="csX474" fmla="*/ 415058 w 1981671"/>
                <a:gd name="csY474" fmla="*/ 391583 h 2288055"/>
                <a:gd name="csX475" fmla="*/ 401497 w 1981671"/>
                <a:gd name="csY475" fmla="*/ 392706 h 2288055"/>
                <a:gd name="csX476" fmla="*/ 391771 w 1981671"/>
                <a:gd name="csY476" fmla="*/ 393454 h 2288055"/>
                <a:gd name="csX477" fmla="*/ 388217 w 1981671"/>
                <a:gd name="csY477" fmla="*/ 393641 h 2288055"/>
                <a:gd name="csX478" fmla="*/ 375310 w 1981671"/>
                <a:gd name="csY478" fmla="*/ 393267 h 2288055"/>
                <a:gd name="csX479" fmla="*/ 370914 w 1981671"/>
                <a:gd name="csY479" fmla="*/ 394389 h 2288055"/>
                <a:gd name="csX480" fmla="*/ 361375 w 1981671"/>
                <a:gd name="csY480" fmla="*/ 396634 h 2288055"/>
                <a:gd name="csX481" fmla="*/ 348843 w 1981671"/>
                <a:gd name="csY481" fmla="*/ 397756 h 2288055"/>
                <a:gd name="csX482" fmla="*/ 343045 w 1981671"/>
                <a:gd name="csY482" fmla="*/ 402806 h 2288055"/>
                <a:gd name="csX483" fmla="*/ 336872 w 1981671"/>
                <a:gd name="csY483" fmla="*/ 407576 h 2288055"/>
                <a:gd name="csX484" fmla="*/ 331354 w 1981671"/>
                <a:gd name="csY484" fmla="*/ 417022 h 2288055"/>
                <a:gd name="csX485" fmla="*/ 335750 w 1981671"/>
                <a:gd name="csY485" fmla="*/ 420015 h 2288055"/>
                <a:gd name="csX486" fmla="*/ 336685 w 1981671"/>
                <a:gd name="csY486" fmla="*/ 420856 h 2288055"/>
                <a:gd name="csX487" fmla="*/ 342577 w 1981671"/>
                <a:gd name="csY487" fmla="*/ 424971 h 2288055"/>
                <a:gd name="csX488" fmla="*/ 344354 w 1981671"/>
                <a:gd name="csY488" fmla="*/ 426094 h 2288055"/>
                <a:gd name="csX489" fmla="*/ 342577 w 1981671"/>
                <a:gd name="csY489" fmla="*/ 430583 h 2288055"/>
                <a:gd name="csX490" fmla="*/ 334814 w 1981671"/>
                <a:gd name="csY490" fmla="*/ 437597 h 2288055"/>
                <a:gd name="csX491" fmla="*/ 329764 w 1981671"/>
                <a:gd name="csY491" fmla="*/ 441712 h 2288055"/>
                <a:gd name="csX492" fmla="*/ 328175 w 1981671"/>
                <a:gd name="csY492" fmla="*/ 443208 h 2288055"/>
                <a:gd name="csX493" fmla="*/ 319290 w 1981671"/>
                <a:gd name="csY493" fmla="*/ 444798 h 2288055"/>
                <a:gd name="csX494" fmla="*/ 318635 w 1981671"/>
                <a:gd name="csY494" fmla="*/ 456208 h 2288055"/>
                <a:gd name="csX495" fmla="*/ 316016 w 1981671"/>
                <a:gd name="csY495" fmla="*/ 475287 h 2288055"/>
                <a:gd name="csX496" fmla="*/ 314146 w 1981671"/>
                <a:gd name="csY496" fmla="*/ 478841 h 2288055"/>
                <a:gd name="csX497" fmla="*/ 311153 w 1981671"/>
                <a:gd name="csY497" fmla="*/ 484826 h 2288055"/>
                <a:gd name="csX498" fmla="*/ 323311 w 1981671"/>
                <a:gd name="csY498" fmla="*/ 484452 h 2288055"/>
                <a:gd name="csX499" fmla="*/ 321814 w 1981671"/>
                <a:gd name="csY499" fmla="*/ 496610 h 2288055"/>
                <a:gd name="csX500" fmla="*/ 321347 w 1981671"/>
                <a:gd name="csY500" fmla="*/ 500164 h 2288055"/>
                <a:gd name="csX501" fmla="*/ 318074 w 1981671"/>
                <a:gd name="csY501" fmla="*/ 499884 h 2288055"/>
                <a:gd name="csX502" fmla="*/ 309283 w 1981671"/>
                <a:gd name="csY502" fmla="*/ 500071 h 2288055"/>
                <a:gd name="csX503" fmla="*/ 308534 w 1981671"/>
                <a:gd name="csY503" fmla="*/ 500912 h 2288055"/>
                <a:gd name="csX504" fmla="*/ 306009 w 1981671"/>
                <a:gd name="csY504" fmla="*/ 503625 h 2288055"/>
                <a:gd name="csX505" fmla="*/ 302456 w 1981671"/>
                <a:gd name="csY505" fmla="*/ 507833 h 2288055"/>
                <a:gd name="csX506" fmla="*/ 297686 w 1981671"/>
                <a:gd name="csY506" fmla="*/ 513819 h 2288055"/>
                <a:gd name="csX507" fmla="*/ 296283 w 1981671"/>
                <a:gd name="csY507" fmla="*/ 519523 h 2288055"/>
                <a:gd name="csX508" fmla="*/ 290391 w 1981671"/>
                <a:gd name="csY508" fmla="*/ 520178 h 2288055"/>
                <a:gd name="csX509" fmla="*/ 290765 w 1981671"/>
                <a:gd name="csY509" fmla="*/ 497733 h 2288055"/>
                <a:gd name="csX510" fmla="*/ 285714 w 1981671"/>
                <a:gd name="csY510" fmla="*/ 497733 h 2288055"/>
                <a:gd name="csX511" fmla="*/ 279355 w 1981671"/>
                <a:gd name="csY511" fmla="*/ 502222 h 2288055"/>
                <a:gd name="csX512" fmla="*/ 269535 w 1981671"/>
                <a:gd name="csY512" fmla="*/ 504279 h 2288055"/>
                <a:gd name="csX513" fmla="*/ 263923 w 1981671"/>
                <a:gd name="csY513" fmla="*/ 509610 h 2288055"/>
                <a:gd name="csX514" fmla="*/ 258312 w 1981671"/>
                <a:gd name="csY514" fmla="*/ 514754 h 2288055"/>
                <a:gd name="csX515" fmla="*/ 253636 w 1981671"/>
                <a:gd name="csY515" fmla="*/ 525509 h 2288055"/>
                <a:gd name="csX516" fmla="*/ 250363 w 1981671"/>
                <a:gd name="csY516" fmla="*/ 537200 h 2288055"/>
                <a:gd name="csX517" fmla="*/ 242787 w 1981671"/>
                <a:gd name="csY517" fmla="*/ 540660 h 2288055"/>
                <a:gd name="csX518" fmla="*/ 241758 w 1981671"/>
                <a:gd name="csY518" fmla="*/ 542250 h 2288055"/>
                <a:gd name="csX519" fmla="*/ 237269 w 1981671"/>
                <a:gd name="csY519" fmla="*/ 548703 h 2288055"/>
                <a:gd name="csX520" fmla="*/ 236521 w 1981671"/>
                <a:gd name="csY520" fmla="*/ 549825 h 2288055"/>
                <a:gd name="csX521" fmla="*/ 228852 w 1981671"/>
                <a:gd name="csY521" fmla="*/ 548516 h 2288055"/>
                <a:gd name="csX522" fmla="*/ 221370 w 1981671"/>
                <a:gd name="csY522" fmla="*/ 552350 h 2288055"/>
                <a:gd name="csX523" fmla="*/ 213327 w 1981671"/>
                <a:gd name="csY523" fmla="*/ 556559 h 2288055"/>
                <a:gd name="csX524" fmla="*/ 196400 w 1981671"/>
                <a:gd name="csY524" fmla="*/ 560206 h 2288055"/>
                <a:gd name="csX525" fmla="*/ 180314 w 1981671"/>
                <a:gd name="csY525" fmla="*/ 558804 h 2288055"/>
                <a:gd name="csX526" fmla="*/ 170307 w 1981671"/>
                <a:gd name="csY526" fmla="*/ 559926 h 2288055"/>
                <a:gd name="csX527" fmla="*/ 168623 w 1981671"/>
                <a:gd name="csY527" fmla="*/ 559926 h 2288055"/>
                <a:gd name="csX528" fmla="*/ 167033 w 1981671"/>
                <a:gd name="csY528" fmla="*/ 560487 h 2288055"/>
                <a:gd name="csX529" fmla="*/ 166472 w 1981671"/>
                <a:gd name="csY529" fmla="*/ 560767 h 2288055"/>
                <a:gd name="csX530" fmla="*/ 166659 w 1981671"/>
                <a:gd name="csY530" fmla="*/ 561422 h 2288055"/>
                <a:gd name="csX531" fmla="*/ 166846 w 1981671"/>
                <a:gd name="csY531" fmla="*/ 562732 h 2288055"/>
                <a:gd name="csX532" fmla="*/ 164882 w 1981671"/>
                <a:gd name="csY532" fmla="*/ 566753 h 2288055"/>
                <a:gd name="csX533" fmla="*/ 161515 w 1981671"/>
                <a:gd name="csY533" fmla="*/ 573954 h 2288055"/>
                <a:gd name="csX534" fmla="*/ 158616 w 1981671"/>
                <a:gd name="csY534" fmla="*/ 586767 h 2288055"/>
                <a:gd name="csX535" fmla="*/ 156933 w 1981671"/>
                <a:gd name="csY535" fmla="*/ 593781 h 2288055"/>
                <a:gd name="csX536" fmla="*/ 153846 w 1981671"/>
                <a:gd name="csY536" fmla="*/ 595745 h 2288055"/>
                <a:gd name="csX537" fmla="*/ 146645 w 1981671"/>
                <a:gd name="csY537" fmla="*/ 593033 h 2288055"/>
                <a:gd name="csX538" fmla="*/ 138789 w 1981671"/>
                <a:gd name="csY538" fmla="*/ 590134 h 2288055"/>
                <a:gd name="csX539" fmla="*/ 126724 w 1981671"/>
                <a:gd name="csY539" fmla="*/ 593688 h 2288055"/>
                <a:gd name="csX540" fmla="*/ 116343 w 1981671"/>
                <a:gd name="csY540" fmla="*/ 596774 h 2288055"/>
                <a:gd name="csX541" fmla="*/ 105214 w 1981671"/>
                <a:gd name="csY541" fmla="*/ 600047 h 2288055"/>
                <a:gd name="csX542" fmla="*/ 93804 w 1981671"/>
                <a:gd name="csY542" fmla="*/ 603414 h 2288055"/>
                <a:gd name="csX543" fmla="*/ 90905 w 1981671"/>
                <a:gd name="csY543" fmla="*/ 609213 h 2288055"/>
                <a:gd name="csX544" fmla="*/ 89315 w 1981671"/>
                <a:gd name="csY544" fmla="*/ 610428 h 2288055"/>
                <a:gd name="csX545" fmla="*/ 88660 w 1981671"/>
                <a:gd name="csY545" fmla="*/ 616040 h 2288055"/>
                <a:gd name="csX546" fmla="*/ 88474 w 1981671"/>
                <a:gd name="csY546" fmla="*/ 618939 h 2288055"/>
                <a:gd name="csX547" fmla="*/ 87538 w 1981671"/>
                <a:gd name="csY547" fmla="*/ 627543 h 2288055"/>
                <a:gd name="csX548" fmla="*/ 86322 w 1981671"/>
                <a:gd name="csY548" fmla="*/ 639047 h 2288055"/>
                <a:gd name="csX549" fmla="*/ 85293 w 1981671"/>
                <a:gd name="csY549" fmla="*/ 648680 h 2288055"/>
                <a:gd name="csX550" fmla="*/ 77251 w 1981671"/>
                <a:gd name="csY550" fmla="*/ 653262 h 2288055"/>
                <a:gd name="csX551" fmla="*/ 65093 w 1981671"/>
                <a:gd name="csY551" fmla="*/ 660183 h 2288055"/>
                <a:gd name="csX552" fmla="*/ 56301 w 1981671"/>
                <a:gd name="csY552" fmla="*/ 664672 h 2288055"/>
                <a:gd name="csX553" fmla="*/ 56863 w 1981671"/>
                <a:gd name="csY553" fmla="*/ 673370 h 2288055"/>
                <a:gd name="csX554" fmla="*/ 57424 w 1981671"/>
                <a:gd name="csY554" fmla="*/ 682161 h 2288055"/>
                <a:gd name="csX555" fmla="*/ 57985 w 1981671"/>
                <a:gd name="csY555" fmla="*/ 691514 h 2288055"/>
                <a:gd name="csX556" fmla="*/ 58639 w 1981671"/>
                <a:gd name="csY556" fmla="*/ 702456 h 2288055"/>
                <a:gd name="csX557" fmla="*/ 59294 w 1981671"/>
                <a:gd name="csY557" fmla="*/ 713117 h 2288055"/>
                <a:gd name="csX558" fmla="*/ 59855 w 1981671"/>
                <a:gd name="csY558" fmla="*/ 723031 h 2288055"/>
                <a:gd name="csX559" fmla="*/ 60509 w 1981671"/>
                <a:gd name="csY559" fmla="*/ 734160 h 2288055"/>
                <a:gd name="csX560" fmla="*/ 60509 w 1981671"/>
                <a:gd name="csY560" fmla="*/ 736311 h 2288055"/>
                <a:gd name="csX561" fmla="*/ 60790 w 1981671"/>
                <a:gd name="csY561" fmla="*/ 740426 h 2288055"/>
                <a:gd name="csX562" fmla="*/ 61071 w 1981671"/>
                <a:gd name="csY562" fmla="*/ 743606 h 2288055"/>
                <a:gd name="csX563" fmla="*/ 61725 w 1981671"/>
                <a:gd name="csY563" fmla="*/ 756886 h 2288055"/>
                <a:gd name="csX564" fmla="*/ 61725 w 1981671"/>
                <a:gd name="csY564" fmla="*/ 757541 h 2288055"/>
                <a:gd name="csX565" fmla="*/ 60884 w 1981671"/>
                <a:gd name="csY565" fmla="*/ 757167 h 2288055"/>
                <a:gd name="csX566" fmla="*/ 60323 w 1981671"/>
                <a:gd name="csY566" fmla="*/ 757167 h 2288055"/>
                <a:gd name="csX567" fmla="*/ 59948 w 1981671"/>
                <a:gd name="csY567" fmla="*/ 757167 h 2288055"/>
                <a:gd name="csX568" fmla="*/ 59574 w 1981671"/>
                <a:gd name="csY568" fmla="*/ 757167 h 2288055"/>
                <a:gd name="csX569" fmla="*/ 59107 w 1981671"/>
                <a:gd name="csY569" fmla="*/ 757541 h 2288055"/>
                <a:gd name="csX570" fmla="*/ 58639 w 1981671"/>
                <a:gd name="csY570" fmla="*/ 757915 h 2288055"/>
                <a:gd name="csX571" fmla="*/ 58265 w 1981671"/>
                <a:gd name="csY571" fmla="*/ 758570 h 2288055"/>
                <a:gd name="csX572" fmla="*/ 57891 w 1981671"/>
                <a:gd name="csY572" fmla="*/ 759692 h 2288055"/>
                <a:gd name="csX573" fmla="*/ 57704 w 1981671"/>
                <a:gd name="csY573" fmla="*/ 760440 h 2288055"/>
                <a:gd name="csX574" fmla="*/ 57236 w 1981671"/>
                <a:gd name="csY574" fmla="*/ 761189 h 2288055"/>
                <a:gd name="csX575" fmla="*/ 56956 w 1981671"/>
                <a:gd name="csY575" fmla="*/ 761563 h 2288055"/>
                <a:gd name="csX576" fmla="*/ 56488 w 1981671"/>
                <a:gd name="csY576" fmla="*/ 762030 h 2288055"/>
                <a:gd name="csX577" fmla="*/ 56114 w 1981671"/>
                <a:gd name="csY577" fmla="*/ 762311 h 2288055"/>
                <a:gd name="csX578" fmla="*/ 55740 w 1981671"/>
                <a:gd name="csY578" fmla="*/ 762498 h 2288055"/>
                <a:gd name="csX579" fmla="*/ 55272 w 1981671"/>
                <a:gd name="csY579" fmla="*/ 762685 h 2288055"/>
                <a:gd name="csX580" fmla="*/ 53402 w 1981671"/>
                <a:gd name="csY580" fmla="*/ 763246 h 2288055"/>
                <a:gd name="csX581" fmla="*/ 53682 w 1981671"/>
                <a:gd name="csY581" fmla="*/ 764088 h 2288055"/>
                <a:gd name="csX582" fmla="*/ 53682 w 1981671"/>
                <a:gd name="csY582" fmla="*/ 766052 h 2288055"/>
                <a:gd name="csX583" fmla="*/ 53402 w 1981671"/>
                <a:gd name="csY583" fmla="*/ 767642 h 2288055"/>
                <a:gd name="csX584" fmla="*/ 53402 w 1981671"/>
                <a:gd name="csY584" fmla="*/ 768390 h 2288055"/>
                <a:gd name="csX585" fmla="*/ 53776 w 1981671"/>
                <a:gd name="csY585" fmla="*/ 769699 h 2288055"/>
                <a:gd name="csX586" fmla="*/ 54057 w 1981671"/>
                <a:gd name="csY586" fmla="*/ 770167 h 2288055"/>
                <a:gd name="csX587" fmla="*/ 54524 w 1981671"/>
                <a:gd name="csY587" fmla="*/ 770728 h 2288055"/>
                <a:gd name="csX588" fmla="*/ 54992 w 1981671"/>
                <a:gd name="csY588" fmla="*/ 771102 h 2288055"/>
                <a:gd name="csX589" fmla="*/ 55366 w 1981671"/>
                <a:gd name="csY589" fmla="*/ 771102 h 2288055"/>
                <a:gd name="csX590" fmla="*/ 55740 w 1981671"/>
                <a:gd name="csY590" fmla="*/ 771102 h 2288055"/>
                <a:gd name="csX591" fmla="*/ 56021 w 1981671"/>
                <a:gd name="csY591" fmla="*/ 770915 h 2288055"/>
                <a:gd name="csX592" fmla="*/ 56208 w 1981671"/>
                <a:gd name="csY592" fmla="*/ 770728 h 2288055"/>
                <a:gd name="csX593" fmla="*/ 56395 w 1981671"/>
                <a:gd name="csY593" fmla="*/ 770447 h 2288055"/>
                <a:gd name="csX594" fmla="*/ 56395 w 1981671"/>
                <a:gd name="csY594" fmla="*/ 770167 h 2288055"/>
                <a:gd name="csX595" fmla="*/ 56582 w 1981671"/>
                <a:gd name="csY595" fmla="*/ 769886 h 2288055"/>
                <a:gd name="csX596" fmla="*/ 56582 w 1981671"/>
                <a:gd name="csY596" fmla="*/ 769606 h 2288055"/>
                <a:gd name="csX597" fmla="*/ 56395 w 1981671"/>
                <a:gd name="csY597" fmla="*/ 768764 h 2288055"/>
                <a:gd name="csX598" fmla="*/ 56395 w 1981671"/>
                <a:gd name="csY598" fmla="*/ 768390 h 2288055"/>
                <a:gd name="csX599" fmla="*/ 56582 w 1981671"/>
                <a:gd name="csY599" fmla="*/ 768109 h 2288055"/>
                <a:gd name="csX600" fmla="*/ 56863 w 1981671"/>
                <a:gd name="csY600" fmla="*/ 768109 h 2288055"/>
                <a:gd name="csX601" fmla="*/ 57143 w 1981671"/>
                <a:gd name="csY601" fmla="*/ 768016 h 2288055"/>
                <a:gd name="csX602" fmla="*/ 57517 w 1981671"/>
                <a:gd name="csY602" fmla="*/ 768016 h 2288055"/>
                <a:gd name="csX603" fmla="*/ 57891 w 1981671"/>
                <a:gd name="csY603" fmla="*/ 768016 h 2288055"/>
                <a:gd name="csX604" fmla="*/ 58452 w 1981671"/>
                <a:gd name="csY604" fmla="*/ 767829 h 2288055"/>
                <a:gd name="csX605" fmla="*/ 59013 w 1981671"/>
                <a:gd name="csY605" fmla="*/ 767642 h 2288055"/>
                <a:gd name="csX606" fmla="*/ 59762 w 1981671"/>
                <a:gd name="csY606" fmla="*/ 767268 h 2288055"/>
                <a:gd name="csX607" fmla="*/ 60136 w 1981671"/>
                <a:gd name="csY607" fmla="*/ 767268 h 2288055"/>
                <a:gd name="csX608" fmla="*/ 60416 w 1981671"/>
                <a:gd name="csY608" fmla="*/ 767268 h 2288055"/>
                <a:gd name="csX609" fmla="*/ 60603 w 1981671"/>
                <a:gd name="csY609" fmla="*/ 767548 h 2288055"/>
                <a:gd name="csX610" fmla="*/ 60603 w 1981671"/>
                <a:gd name="csY610" fmla="*/ 768109 h 2288055"/>
                <a:gd name="csX611" fmla="*/ 60416 w 1981671"/>
                <a:gd name="csY611" fmla="*/ 768951 h 2288055"/>
                <a:gd name="csX612" fmla="*/ 60416 w 1981671"/>
                <a:gd name="csY612" fmla="*/ 769699 h 2288055"/>
                <a:gd name="csX613" fmla="*/ 60416 w 1981671"/>
                <a:gd name="csY613" fmla="*/ 769980 h 2288055"/>
                <a:gd name="csX614" fmla="*/ 60603 w 1981671"/>
                <a:gd name="csY614" fmla="*/ 770261 h 2288055"/>
                <a:gd name="csX615" fmla="*/ 60603 w 1981671"/>
                <a:gd name="csY615" fmla="*/ 770634 h 2288055"/>
                <a:gd name="csX616" fmla="*/ 60978 w 1981671"/>
                <a:gd name="csY616" fmla="*/ 771383 h 2288055"/>
                <a:gd name="csX617" fmla="*/ 60978 w 1981671"/>
                <a:gd name="csY617" fmla="*/ 772037 h 2288055"/>
                <a:gd name="csX618" fmla="*/ 60790 w 1981671"/>
                <a:gd name="csY618" fmla="*/ 772599 h 2288055"/>
                <a:gd name="csX619" fmla="*/ 60323 w 1981671"/>
                <a:gd name="csY619" fmla="*/ 773160 h 2288055"/>
                <a:gd name="csX620" fmla="*/ 59762 w 1981671"/>
                <a:gd name="csY620" fmla="*/ 773534 h 2288055"/>
                <a:gd name="csX621" fmla="*/ 58265 w 1981671"/>
                <a:gd name="csY621" fmla="*/ 774749 h 2288055"/>
                <a:gd name="csX622" fmla="*/ 57798 w 1981671"/>
                <a:gd name="csY622" fmla="*/ 775404 h 2288055"/>
                <a:gd name="csX623" fmla="*/ 57424 w 1981671"/>
                <a:gd name="csY623" fmla="*/ 776152 h 2288055"/>
                <a:gd name="csX624" fmla="*/ 57424 w 1981671"/>
                <a:gd name="csY624" fmla="*/ 777181 h 2288055"/>
                <a:gd name="csX625" fmla="*/ 57517 w 1981671"/>
                <a:gd name="csY625" fmla="*/ 778023 h 2288055"/>
                <a:gd name="csX626" fmla="*/ 57798 w 1981671"/>
                <a:gd name="csY626" fmla="*/ 778771 h 2288055"/>
                <a:gd name="csX627" fmla="*/ 58171 w 1981671"/>
                <a:gd name="csY627" fmla="*/ 779426 h 2288055"/>
                <a:gd name="csX628" fmla="*/ 58546 w 1981671"/>
                <a:gd name="csY628" fmla="*/ 779800 h 2288055"/>
                <a:gd name="csX629" fmla="*/ 59013 w 1981671"/>
                <a:gd name="csY629" fmla="*/ 779800 h 2288055"/>
                <a:gd name="csX630" fmla="*/ 59387 w 1981671"/>
                <a:gd name="csY630" fmla="*/ 779800 h 2288055"/>
                <a:gd name="csX631" fmla="*/ 59574 w 1981671"/>
                <a:gd name="csY631" fmla="*/ 779519 h 2288055"/>
                <a:gd name="csX632" fmla="*/ 59574 w 1981671"/>
                <a:gd name="csY632" fmla="*/ 779051 h 2288055"/>
                <a:gd name="csX633" fmla="*/ 59574 w 1981671"/>
                <a:gd name="csY633" fmla="*/ 778397 h 2288055"/>
                <a:gd name="csX634" fmla="*/ 59574 w 1981671"/>
                <a:gd name="csY634" fmla="*/ 777742 h 2288055"/>
                <a:gd name="csX635" fmla="*/ 59387 w 1981671"/>
                <a:gd name="csY635" fmla="*/ 776807 h 2288055"/>
                <a:gd name="csX636" fmla="*/ 59387 w 1981671"/>
                <a:gd name="csY636" fmla="*/ 776152 h 2288055"/>
                <a:gd name="csX637" fmla="*/ 59762 w 1981671"/>
                <a:gd name="csY637" fmla="*/ 775685 h 2288055"/>
                <a:gd name="csX638" fmla="*/ 60042 w 1981671"/>
                <a:gd name="csY638" fmla="*/ 775404 h 2288055"/>
                <a:gd name="csX639" fmla="*/ 60509 w 1981671"/>
                <a:gd name="csY639" fmla="*/ 775217 h 2288055"/>
                <a:gd name="csX640" fmla="*/ 61164 w 1981671"/>
                <a:gd name="csY640" fmla="*/ 774937 h 2288055"/>
                <a:gd name="csX641" fmla="*/ 61913 w 1981671"/>
                <a:gd name="csY641" fmla="*/ 774749 h 2288055"/>
                <a:gd name="csX642" fmla="*/ 63316 w 1981671"/>
                <a:gd name="csY642" fmla="*/ 774749 h 2288055"/>
                <a:gd name="csX643" fmla="*/ 63970 w 1981671"/>
                <a:gd name="csY643" fmla="*/ 774937 h 2288055"/>
                <a:gd name="csX644" fmla="*/ 64718 w 1981671"/>
                <a:gd name="csY644" fmla="*/ 775217 h 2288055"/>
                <a:gd name="csX645" fmla="*/ 65186 w 1981671"/>
                <a:gd name="csY645" fmla="*/ 775685 h 2288055"/>
                <a:gd name="csX646" fmla="*/ 65186 w 1981671"/>
                <a:gd name="csY646" fmla="*/ 776152 h 2288055"/>
                <a:gd name="csX647" fmla="*/ 64812 w 1981671"/>
                <a:gd name="csY647" fmla="*/ 776713 h 2288055"/>
                <a:gd name="csX648" fmla="*/ 64438 w 1981671"/>
                <a:gd name="csY648" fmla="*/ 777275 h 2288055"/>
                <a:gd name="csX649" fmla="*/ 64157 w 1981671"/>
                <a:gd name="csY649" fmla="*/ 777555 h 2288055"/>
                <a:gd name="csX650" fmla="*/ 63783 w 1981671"/>
                <a:gd name="csY650" fmla="*/ 777836 h 2288055"/>
                <a:gd name="csX651" fmla="*/ 62941 w 1981671"/>
                <a:gd name="csY651" fmla="*/ 778397 h 2288055"/>
                <a:gd name="csX652" fmla="*/ 62286 w 1981671"/>
                <a:gd name="csY652" fmla="*/ 778958 h 2288055"/>
                <a:gd name="csX653" fmla="*/ 62100 w 1981671"/>
                <a:gd name="csY653" fmla="*/ 779332 h 2288055"/>
                <a:gd name="csX654" fmla="*/ 61913 w 1981671"/>
                <a:gd name="csY654" fmla="*/ 779706 h 2288055"/>
                <a:gd name="csX655" fmla="*/ 61913 w 1981671"/>
                <a:gd name="csY655" fmla="*/ 780080 h 2288055"/>
                <a:gd name="csX656" fmla="*/ 61913 w 1981671"/>
                <a:gd name="csY656" fmla="*/ 780361 h 2288055"/>
                <a:gd name="csX657" fmla="*/ 62100 w 1981671"/>
                <a:gd name="csY657" fmla="*/ 781016 h 2288055"/>
                <a:gd name="csX658" fmla="*/ 62474 w 1981671"/>
                <a:gd name="csY658" fmla="*/ 781296 h 2288055"/>
                <a:gd name="csX659" fmla="*/ 62848 w 1981671"/>
                <a:gd name="csY659" fmla="*/ 781296 h 2288055"/>
                <a:gd name="csX660" fmla="*/ 63128 w 1981671"/>
                <a:gd name="csY660" fmla="*/ 781296 h 2288055"/>
                <a:gd name="csX661" fmla="*/ 63502 w 1981671"/>
                <a:gd name="csY661" fmla="*/ 780828 h 2288055"/>
                <a:gd name="csX662" fmla="*/ 63877 w 1981671"/>
                <a:gd name="csY662" fmla="*/ 780361 h 2288055"/>
                <a:gd name="csX663" fmla="*/ 64157 w 1981671"/>
                <a:gd name="csY663" fmla="*/ 780174 h 2288055"/>
                <a:gd name="csX664" fmla="*/ 64344 w 1981671"/>
                <a:gd name="csY664" fmla="*/ 780174 h 2288055"/>
                <a:gd name="csX665" fmla="*/ 64344 w 1981671"/>
                <a:gd name="csY665" fmla="*/ 780361 h 2288055"/>
                <a:gd name="csX666" fmla="*/ 64344 w 1981671"/>
                <a:gd name="csY666" fmla="*/ 780642 h 2288055"/>
                <a:gd name="csX667" fmla="*/ 64532 w 1981671"/>
                <a:gd name="csY667" fmla="*/ 781016 h 2288055"/>
                <a:gd name="csX668" fmla="*/ 64812 w 1981671"/>
                <a:gd name="csY668" fmla="*/ 781203 h 2288055"/>
                <a:gd name="csX669" fmla="*/ 65186 w 1981671"/>
                <a:gd name="csY669" fmla="*/ 781390 h 2288055"/>
                <a:gd name="csX670" fmla="*/ 65560 w 1981671"/>
                <a:gd name="csY670" fmla="*/ 781390 h 2288055"/>
                <a:gd name="csX671" fmla="*/ 66028 w 1981671"/>
                <a:gd name="csY671" fmla="*/ 781577 h 2288055"/>
                <a:gd name="csX672" fmla="*/ 66776 w 1981671"/>
                <a:gd name="csY672" fmla="*/ 781857 h 2288055"/>
                <a:gd name="csX673" fmla="*/ 67056 w 1981671"/>
                <a:gd name="csY673" fmla="*/ 782232 h 2288055"/>
                <a:gd name="csX674" fmla="*/ 67056 w 1981671"/>
                <a:gd name="csY674" fmla="*/ 782512 h 2288055"/>
                <a:gd name="csX675" fmla="*/ 67056 w 1981671"/>
                <a:gd name="csY675" fmla="*/ 782793 h 2288055"/>
                <a:gd name="csX676" fmla="*/ 66870 w 1981671"/>
                <a:gd name="csY676" fmla="*/ 782980 h 2288055"/>
                <a:gd name="csX677" fmla="*/ 66495 w 1981671"/>
                <a:gd name="csY677" fmla="*/ 782980 h 2288055"/>
                <a:gd name="csX678" fmla="*/ 66028 w 1981671"/>
                <a:gd name="csY678" fmla="*/ 783167 h 2288055"/>
                <a:gd name="csX679" fmla="*/ 64905 w 1981671"/>
                <a:gd name="csY679" fmla="*/ 783821 h 2288055"/>
                <a:gd name="csX680" fmla="*/ 64251 w 1981671"/>
                <a:gd name="csY680" fmla="*/ 784382 h 2288055"/>
                <a:gd name="csX681" fmla="*/ 63970 w 1981671"/>
                <a:gd name="csY681" fmla="*/ 784850 h 2288055"/>
                <a:gd name="csX682" fmla="*/ 63970 w 1981671"/>
                <a:gd name="csY682" fmla="*/ 785318 h 2288055"/>
                <a:gd name="csX683" fmla="*/ 64438 w 1981671"/>
                <a:gd name="csY683" fmla="*/ 785879 h 2288055"/>
                <a:gd name="csX684" fmla="*/ 65093 w 1981671"/>
                <a:gd name="csY684" fmla="*/ 786253 h 2288055"/>
                <a:gd name="csX685" fmla="*/ 66028 w 1981671"/>
                <a:gd name="csY685" fmla="*/ 786534 h 2288055"/>
                <a:gd name="csX686" fmla="*/ 66776 w 1981671"/>
                <a:gd name="csY686" fmla="*/ 786814 h 2288055"/>
                <a:gd name="csX687" fmla="*/ 67431 w 1981671"/>
                <a:gd name="csY687" fmla="*/ 787375 h 2288055"/>
                <a:gd name="csX688" fmla="*/ 67711 w 1981671"/>
                <a:gd name="csY688" fmla="*/ 787843 h 2288055"/>
                <a:gd name="csX689" fmla="*/ 67711 w 1981671"/>
                <a:gd name="csY689" fmla="*/ 788404 h 2288055"/>
                <a:gd name="csX690" fmla="*/ 67711 w 1981671"/>
                <a:gd name="csY690" fmla="*/ 788872 h 2288055"/>
                <a:gd name="csX691" fmla="*/ 67056 w 1981671"/>
                <a:gd name="csY691" fmla="*/ 789433 h 2288055"/>
                <a:gd name="csX692" fmla="*/ 66682 w 1981671"/>
                <a:gd name="csY692" fmla="*/ 789620 h 2288055"/>
                <a:gd name="csX693" fmla="*/ 65934 w 1981671"/>
                <a:gd name="csY693" fmla="*/ 789994 h 2288055"/>
                <a:gd name="csX694" fmla="*/ 64999 w 1981671"/>
                <a:gd name="csY694" fmla="*/ 790742 h 2288055"/>
                <a:gd name="csX695" fmla="*/ 64344 w 1981671"/>
                <a:gd name="csY695" fmla="*/ 791303 h 2288055"/>
                <a:gd name="csX696" fmla="*/ 63783 w 1981671"/>
                <a:gd name="csY696" fmla="*/ 792051 h 2288055"/>
                <a:gd name="csX697" fmla="*/ 63316 w 1981671"/>
                <a:gd name="csY697" fmla="*/ 792706 h 2288055"/>
                <a:gd name="csX698" fmla="*/ 62848 w 1981671"/>
                <a:gd name="csY698" fmla="*/ 793735 h 2288055"/>
                <a:gd name="csX699" fmla="*/ 62661 w 1981671"/>
                <a:gd name="csY699" fmla="*/ 794296 h 2288055"/>
                <a:gd name="csX700" fmla="*/ 62661 w 1981671"/>
                <a:gd name="csY700" fmla="*/ 795044 h 2288055"/>
                <a:gd name="csX701" fmla="*/ 62848 w 1981671"/>
                <a:gd name="csY701" fmla="*/ 795605 h 2288055"/>
                <a:gd name="csX702" fmla="*/ 63596 w 1981671"/>
                <a:gd name="csY702" fmla="*/ 797195 h 2288055"/>
                <a:gd name="csX703" fmla="*/ 63877 w 1981671"/>
                <a:gd name="csY703" fmla="*/ 797943 h 2288055"/>
                <a:gd name="csX704" fmla="*/ 63877 w 1981671"/>
                <a:gd name="csY704" fmla="*/ 798598 h 2288055"/>
                <a:gd name="csX705" fmla="*/ 63877 w 1981671"/>
                <a:gd name="csY705" fmla="*/ 799253 h 2288055"/>
                <a:gd name="csX706" fmla="*/ 63409 w 1981671"/>
                <a:gd name="csY706" fmla="*/ 799814 h 2288055"/>
                <a:gd name="csX707" fmla="*/ 60884 w 1981671"/>
                <a:gd name="csY707" fmla="*/ 801871 h 2288055"/>
                <a:gd name="csX708" fmla="*/ 59762 w 1981671"/>
                <a:gd name="csY708" fmla="*/ 802900 h 2288055"/>
                <a:gd name="csX709" fmla="*/ 59201 w 1981671"/>
                <a:gd name="csY709" fmla="*/ 803555 h 2288055"/>
                <a:gd name="csX710" fmla="*/ 58826 w 1981671"/>
                <a:gd name="csY710" fmla="*/ 803929 h 2288055"/>
                <a:gd name="csX711" fmla="*/ 58639 w 1981671"/>
                <a:gd name="csY711" fmla="*/ 804303 h 2288055"/>
                <a:gd name="csX712" fmla="*/ 58639 w 1981671"/>
                <a:gd name="csY712" fmla="*/ 804677 h 2288055"/>
                <a:gd name="csX713" fmla="*/ 58639 w 1981671"/>
                <a:gd name="csY713" fmla="*/ 804958 h 2288055"/>
                <a:gd name="csX714" fmla="*/ 58826 w 1981671"/>
                <a:gd name="csY714" fmla="*/ 805425 h 2288055"/>
                <a:gd name="csX715" fmla="*/ 59201 w 1981671"/>
                <a:gd name="csY715" fmla="*/ 805893 h 2288055"/>
                <a:gd name="csX716" fmla="*/ 59574 w 1981671"/>
                <a:gd name="csY716" fmla="*/ 806361 h 2288055"/>
                <a:gd name="csX717" fmla="*/ 59948 w 1981671"/>
                <a:gd name="csY717" fmla="*/ 806641 h 2288055"/>
                <a:gd name="csX718" fmla="*/ 60509 w 1981671"/>
                <a:gd name="csY718" fmla="*/ 807109 h 2288055"/>
                <a:gd name="csX719" fmla="*/ 60978 w 1981671"/>
                <a:gd name="csY719" fmla="*/ 807483 h 2288055"/>
                <a:gd name="csX720" fmla="*/ 61445 w 1981671"/>
                <a:gd name="csY720" fmla="*/ 807483 h 2288055"/>
                <a:gd name="csX721" fmla="*/ 61819 w 1981671"/>
                <a:gd name="csY721" fmla="*/ 807576 h 2288055"/>
                <a:gd name="csX722" fmla="*/ 62286 w 1981671"/>
                <a:gd name="csY722" fmla="*/ 807576 h 2288055"/>
                <a:gd name="csX723" fmla="*/ 63035 w 1981671"/>
                <a:gd name="csY723" fmla="*/ 807576 h 2288055"/>
                <a:gd name="csX724" fmla="*/ 63502 w 1981671"/>
                <a:gd name="csY724" fmla="*/ 807763 h 2288055"/>
                <a:gd name="csX725" fmla="*/ 63877 w 1981671"/>
                <a:gd name="csY725" fmla="*/ 808137 h 2288055"/>
                <a:gd name="csX726" fmla="*/ 64063 w 1981671"/>
                <a:gd name="csY726" fmla="*/ 808512 h 2288055"/>
                <a:gd name="csX727" fmla="*/ 64344 w 1981671"/>
                <a:gd name="csY727" fmla="*/ 808886 h 2288055"/>
                <a:gd name="csX728" fmla="*/ 64718 w 1981671"/>
                <a:gd name="csY728" fmla="*/ 809540 h 2288055"/>
                <a:gd name="csX729" fmla="*/ 64999 w 1981671"/>
                <a:gd name="csY729" fmla="*/ 810195 h 2288055"/>
                <a:gd name="csX730" fmla="*/ 65186 w 1981671"/>
                <a:gd name="csY730" fmla="*/ 810663 h 2288055"/>
                <a:gd name="csX731" fmla="*/ 65186 w 1981671"/>
                <a:gd name="csY731" fmla="*/ 811504 h 2288055"/>
                <a:gd name="csX732" fmla="*/ 65186 w 1981671"/>
                <a:gd name="csY732" fmla="*/ 812159 h 2288055"/>
                <a:gd name="csX733" fmla="*/ 64999 w 1981671"/>
                <a:gd name="csY733" fmla="*/ 812720 h 2288055"/>
                <a:gd name="csX734" fmla="*/ 64999 w 1981671"/>
                <a:gd name="csY734" fmla="*/ 813375 h 2288055"/>
                <a:gd name="csX735" fmla="*/ 65279 w 1981671"/>
                <a:gd name="csY735" fmla="*/ 813842 h 2288055"/>
                <a:gd name="csX736" fmla="*/ 65654 w 1981671"/>
                <a:gd name="csY736" fmla="*/ 814123 h 2288055"/>
                <a:gd name="csX737" fmla="*/ 66215 w 1981671"/>
                <a:gd name="csY737" fmla="*/ 814123 h 2288055"/>
                <a:gd name="csX738" fmla="*/ 66495 w 1981671"/>
                <a:gd name="csY738" fmla="*/ 814497 h 2288055"/>
                <a:gd name="csX739" fmla="*/ 66682 w 1981671"/>
                <a:gd name="csY739" fmla="*/ 814871 h 2288055"/>
                <a:gd name="csX740" fmla="*/ 66963 w 1981671"/>
                <a:gd name="csY740" fmla="*/ 815152 h 2288055"/>
                <a:gd name="csX741" fmla="*/ 67431 w 1981671"/>
                <a:gd name="csY741" fmla="*/ 815432 h 2288055"/>
                <a:gd name="csX742" fmla="*/ 67805 w 1981671"/>
                <a:gd name="csY742" fmla="*/ 815713 h 2288055"/>
                <a:gd name="csX743" fmla="*/ 68366 w 1981671"/>
                <a:gd name="csY743" fmla="*/ 816180 h 2288055"/>
                <a:gd name="csX744" fmla="*/ 68366 w 1981671"/>
                <a:gd name="csY744" fmla="*/ 816461 h 2288055"/>
                <a:gd name="csX745" fmla="*/ 68366 w 1981671"/>
                <a:gd name="csY745" fmla="*/ 816742 h 2288055"/>
                <a:gd name="csX746" fmla="*/ 69114 w 1981671"/>
                <a:gd name="csY746" fmla="*/ 817396 h 2288055"/>
                <a:gd name="csX747" fmla="*/ 69114 w 1981671"/>
                <a:gd name="csY747" fmla="*/ 817583 h 2288055"/>
                <a:gd name="csX748" fmla="*/ 68833 w 1981671"/>
                <a:gd name="csY748" fmla="*/ 817864 h 2288055"/>
                <a:gd name="csX749" fmla="*/ 68833 w 1981671"/>
                <a:gd name="csY749" fmla="*/ 818145 h 2288055"/>
                <a:gd name="csX750" fmla="*/ 69301 w 1981671"/>
                <a:gd name="csY750" fmla="*/ 818799 h 2288055"/>
                <a:gd name="csX751" fmla="*/ 69301 w 1981671"/>
                <a:gd name="csY751" fmla="*/ 819080 h 2288055"/>
                <a:gd name="csX752" fmla="*/ 69488 w 1981671"/>
                <a:gd name="csY752" fmla="*/ 819267 h 2288055"/>
                <a:gd name="csX753" fmla="*/ 69675 w 1981671"/>
                <a:gd name="csY753" fmla="*/ 819267 h 2288055"/>
                <a:gd name="csX754" fmla="*/ 70049 w 1981671"/>
                <a:gd name="csY754" fmla="*/ 819267 h 2288055"/>
                <a:gd name="csX755" fmla="*/ 70236 w 1981671"/>
                <a:gd name="csY755" fmla="*/ 819267 h 2288055"/>
                <a:gd name="csX756" fmla="*/ 70517 w 1981671"/>
                <a:gd name="csY756" fmla="*/ 819922 h 2288055"/>
                <a:gd name="csX757" fmla="*/ 70330 w 1981671"/>
                <a:gd name="csY757" fmla="*/ 820295 h 2288055"/>
                <a:gd name="csX758" fmla="*/ 65467 w 1981671"/>
                <a:gd name="csY758" fmla="*/ 821044 h 2288055"/>
                <a:gd name="csX759" fmla="*/ 63690 w 1981671"/>
                <a:gd name="csY759" fmla="*/ 823101 h 2288055"/>
                <a:gd name="csX760" fmla="*/ 60042 w 1981671"/>
                <a:gd name="csY760" fmla="*/ 827964 h 2288055"/>
                <a:gd name="csX761" fmla="*/ 57143 w 1981671"/>
                <a:gd name="csY761" fmla="*/ 831986 h 2288055"/>
                <a:gd name="csX762" fmla="*/ 54431 w 1981671"/>
                <a:gd name="csY762" fmla="*/ 835633 h 2288055"/>
                <a:gd name="csX763" fmla="*/ 51719 w 1981671"/>
                <a:gd name="csY763" fmla="*/ 839468 h 2288055"/>
                <a:gd name="csX764" fmla="*/ 45078 w 1981671"/>
                <a:gd name="csY764" fmla="*/ 848633 h 2288055"/>
                <a:gd name="csX765" fmla="*/ 43489 w 1981671"/>
                <a:gd name="csY765" fmla="*/ 850878 h 2288055"/>
                <a:gd name="csX766" fmla="*/ 42928 w 1981671"/>
                <a:gd name="csY766" fmla="*/ 851626 h 2288055"/>
                <a:gd name="csX767" fmla="*/ 38625 w 1981671"/>
                <a:gd name="csY767" fmla="*/ 857518 h 2288055"/>
                <a:gd name="csX768" fmla="*/ 36474 w 1981671"/>
                <a:gd name="csY768" fmla="*/ 860230 h 2288055"/>
                <a:gd name="csX769" fmla="*/ 36194 w 1981671"/>
                <a:gd name="csY769" fmla="*/ 860417 h 2288055"/>
                <a:gd name="csX770" fmla="*/ 36006 w 1981671"/>
                <a:gd name="csY770" fmla="*/ 860417 h 2288055"/>
                <a:gd name="csX771" fmla="*/ 35820 w 1981671"/>
                <a:gd name="csY771" fmla="*/ 859950 h 2288055"/>
                <a:gd name="csX772" fmla="*/ 33201 w 1981671"/>
                <a:gd name="csY772" fmla="*/ 857985 h 2288055"/>
                <a:gd name="csX773" fmla="*/ 30114 w 1981671"/>
                <a:gd name="csY773" fmla="*/ 855647 h 2288055"/>
                <a:gd name="csX774" fmla="*/ 29179 w 1981671"/>
                <a:gd name="csY774" fmla="*/ 855180 h 2288055"/>
                <a:gd name="csX775" fmla="*/ 28618 w 1981671"/>
                <a:gd name="csY775" fmla="*/ 854993 h 2288055"/>
                <a:gd name="csX776" fmla="*/ 27683 w 1981671"/>
                <a:gd name="csY776" fmla="*/ 853964 h 2288055"/>
                <a:gd name="csX777" fmla="*/ 17770 w 1981671"/>
                <a:gd name="csY777" fmla="*/ 849568 h 2288055"/>
                <a:gd name="csX778" fmla="*/ 15899 w 1981671"/>
                <a:gd name="csY778" fmla="*/ 850410 h 2288055"/>
                <a:gd name="csX779" fmla="*/ 15899 w 1981671"/>
                <a:gd name="csY779" fmla="*/ 851345 h 2288055"/>
                <a:gd name="csX780" fmla="*/ 15618 w 1981671"/>
                <a:gd name="csY780" fmla="*/ 852281 h 2288055"/>
                <a:gd name="csX781" fmla="*/ 16554 w 1981671"/>
                <a:gd name="csY781" fmla="*/ 857050 h 2288055"/>
                <a:gd name="csX782" fmla="*/ 17489 w 1981671"/>
                <a:gd name="csY782" fmla="*/ 859295 h 2288055"/>
                <a:gd name="csX783" fmla="*/ 18237 w 1981671"/>
                <a:gd name="csY783" fmla="*/ 860324 h 2288055"/>
                <a:gd name="csX784" fmla="*/ 18424 w 1981671"/>
                <a:gd name="csY784" fmla="*/ 861259 h 2288055"/>
                <a:gd name="csX785" fmla="*/ 20294 w 1981671"/>
                <a:gd name="csY785" fmla="*/ 892122 h 2288055"/>
                <a:gd name="csX786" fmla="*/ 22913 w 1981671"/>
                <a:gd name="csY786" fmla="*/ 932804 h 2288055"/>
                <a:gd name="csX787" fmla="*/ 17956 w 1981671"/>
                <a:gd name="csY787" fmla="*/ 970214 h 2288055"/>
                <a:gd name="csX788" fmla="*/ 5705 w 1981671"/>
                <a:gd name="csY788" fmla="*/ 1067479 h 2288055"/>
                <a:gd name="csX789" fmla="*/ 1871 w 1981671"/>
                <a:gd name="csY789" fmla="*/ 1096097 h 2288055"/>
                <a:gd name="csX790" fmla="*/ 0 w 1981671"/>
                <a:gd name="csY790" fmla="*/ 1104701 h 2288055"/>
                <a:gd name="csX791" fmla="*/ 2712 w 1981671"/>
                <a:gd name="csY791" fmla="*/ 1116672 h 2288055"/>
                <a:gd name="csX792" fmla="*/ 3180 w 1981671"/>
                <a:gd name="csY792" fmla="*/ 1117046 h 2288055"/>
                <a:gd name="csX793" fmla="*/ 7763 w 1981671"/>
                <a:gd name="csY793" fmla="*/ 1137808 h 2288055"/>
                <a:gd name="csX794" fmla="*/ 8978 w 1981671"/>
                <a:gd name="csY794" fmla="*/ 1143326 h 2288055"/>
                <a:gd name="csX795" fmla="*/ 8604 w 1981671"/>
                <a:gd name="csY795" fmla="*/ 1143794 h 2288055"/>
                <a:gd name="csX796" fmla="*/ 14309 w 1981671"/>
                <a:gd name="csY796" fmla="*/ 1167362 h 2288055"/>
                <a:gd name="csX797" fmla="*/ 14871 w 1981671"/>
                <a:gd name="csY797" fmla="*/ 1167642 h 2288055"/>
                <a:gd name="csX798" fmla="*/ 17021 w 1981671"/>
                <a:gd name="csY798" fmla="*/ 1167455 h 2288055"/>
                <a:gd name="csX799" fmla="*/ 17302 w 1981671"/>
                <a:gd name="csY799" fmla="*/ 1167642 h 2288055"/>
                <a:gd name="csX800" fmla="*/ 31424 w 1981671"/>
                <a:gd name="csY800" fmla="*/ 1164089 h 2288055"/>
                <a:gd name="csX801" fmla="*/ 39093 w 1981671"/>
                <a:gd name="csY801" fmla="*/ 1162124 h 2288055"/>
                <a:gd name="csX802" fmla="*/ 40309 w 1981671"/>
                <a:gd name="csY802" fmla="*/ 1161563 h 2288055"/>
                <a:gd name="csX803" fmla="*/ 43021 w 1981671"/>
                <a:gd name="csY803" fmla="*/ 1161096 h 2288055"/>
                <a:gd name="csX804" fmla="*/ 45920 w 1981671"/>
                <a:gd name="csY804" fmla="*/ 1160441 h 2288055"/>
                <a:gd name="csX805" fmla="*/ 61913 w 1981671"/>
                <a:gd name="csY805" fmla="*/ 1156420 h 2288055"/>
                <a:gd name="csX806" fmla="*/ 73323 w 1981671"/>
                <a:gd name="csY806" fmla="*/ 1153613 h 2288055"/>
                <a:gd name="csX807" fmla="*/ 80430 w 1981671"/>
                <a:gd name="csY807" fmla="*/ 1151930 h 2288055"/>
                <a:gd name="csX808" fmla="*/ 91186 w 1981671"/>
                <a:gd name="csY808" fmla="*/ 1149405 h 2288055"/>
                <a:gd name="csX809" fmla="*/ 99042 w 1981671"/>
                <a:gd name="csY809" fmla="*/ 1147441 h 2288055"/>
                <a:gd name="csX810" fmla="*/ 104747 w 1981671"/>
                <a:gd name="csY810" fmla="*/ 1146038 h 2288055"/>
                <a:gd name="csX811" fmla="*/ 105401 w 1981671"/>
                <a:gd name="csY811" fmla="*/ 1146225 h 2288055"/>
                <a:gd name="csX812" fmla="*/ 109984 w 1981671"/>
                <a:gd name="csY812" fmla="*/ 1145103 h 2288055"/>
                <a:gd name="csX813" fmla="*/ 110545 w 1981671"/>
                <a:gd name="csY813" fmla="*/ 1145103 h 2288055"/>
                <a:gd name="csX814" fmla="*/ 111106 w 1981671"/>
                <a:gd name="csY814" fmla="*/ 1145103 h 2288055"/>
                <a:gd name="csX815" fmla="*/ 112041 w 1981671"/>
                <a:gd name="csY815" fmla="*/ 1145103 h 2288055"/>
                <a:gd name="csX816" fmla="*/ 113070 w 1981671"/>
                <a:gd name="csY816" fmla="*/ 1145384 h 2288055"/>
                <a:gd name="csX817" fmla="*/ 116156 w 1981671"/>
                <a:gd name="csY817" fmla="*/ 1146786 h 2288055"/>
                <a:gd name="csX818" fmla="*/ 117933 w 1981671"/>
                <a:gd name="csY818" fmla="*/ 1147441 h 2288055"/>
                <a:gd name="csX819" fmla="*/ 132055 w 1981671"/>
                <a:gd name="csY819" fmla="*/ 1153146 h 2288055"/>
                <a:gd name="csX820" fmla="*/ 137760 w 1981671"/>
                <a:gd name="csY820" fmla="*/ 1157261 h 2288055"/>
                <a:gd name="csX821" fmla="*/ 145710 w 1981671"/>
                <a:gd name="csY821" fmla="*/ 1161002 h 2288055"/>
                <a:gd name="csX822" fmla="*/ 151041 w 1981671"/>
                <a:gd name="csY822" fmla="*/ 1162685 h 2288055"/>
                <a:gd name="csX823" fmla="*/ 155997 w 1981671"/>
                <a:gd name="csY823" fmla="*/ 1163059 h 2288055"/>
                <a:gd name="csX824" fmla="*/ 160019 w 1981671"/>
                <a:gd name="csY824" fmla="*/ 1163059 h 2288055"/>
                <a:gd name="csX825" fmla="*/ 160673 w 1981671"/>
                <a:gd name="csY825" fmla="*/ 1163340 h 2288055"/>
                <a:gd name="csX826" fmla="*/ 166004 w 1981671"/>
                <a:gd name="csY826" fmla="*/ 1165024 h 2288055"/>
                <a:gd name="csX827" fmla="*/ 168436 w 1981671"/>
                <a:gd name="csY827" fmla="*/ 1165585 h 2288055"/>
                <a:gd name="csX828" fmla="*/ 175170 w 1981671"/>
                <a:gd name="csY828" fmla="*/ 1167268 h 2288055"/>
                <a:gd name="csX829" fmla="*/ 177882 w 1981671"/>
                <a:gd name="csY829" fmla="*/ 1168203 h 2288055"/>
                <a:gd name="csX830" fmla="*/ 179659 w 1981671"/>
                <a:gd name="csY830" fmla="*/ 1168951 h 2288055"/>
                <a:gd name="csX831" fmla="*/ 180594 w 1981671"/>
                <a:gd name="csY831" fmla="*/ 1169419 h 2288055"/>
                <a:gd name="csX832" fmla="*/ 182839 w 1981671"/>
                <a:gd name="csY832" fmla="*/ 1170541 h 2288055"/>
                <a:gd name="csX833" fmla="*/ 184709 w 1981671"/>
                <a:gd name="csY833" fmla="*/ 1171477 h 2288055"/>
                <a:gd name="csX834" fmla="*/ 186486 w 1981671"/>
                <a:gd name="csY834" fmla="*/ 1172318 h 2288055"/>
                <a:gd name="csX835" fmla="*/ 187982 w 1981671"/>
                <a:gd name="csY835" fmla="*/ 1172879 h 2288055"/>
                <a:gd name="csX836" fmla="*/ 188357 w 1981671"/>
                <a:gd name="csY836" fmla="*/ 1172879 h 2288055"/>
                <a:gd name="csX837" fmla="*/ 196306 w 1981671"/>
                <a:gd name="csY837" fmla="*/ 1170822 h 2288055"/>
                <a:gd name="csX838" fmla="*/ 201076 w 1981671"/>
                <a:gd name="csY838" fmla="*/ 1164275 h 2288055"/>
                <a:gd name="csX839" fmla="*/ 203227 w 1981671"/>
                <a:gd name="csY839" fmla="*/ 1164275 h 2288055"/>
                <a:gd name="csX840" fmla="*/ 204442 w 1981671"/>
                <a:gd name="csY840" fmla="*/ 1166520 h 2288055"/>
                <a:gd name="csX841" fmla="*/ 203507 w 1981671"/>
                <a:gd name="csY841" fmla="*/ 1175592 h 2288055"/>
                <a:gd name="csX842" fmla="*/ 203227 w 1981671"/>
                <a:gd name="csY842" fmla="*/ 1178491 h 2288055"/>
                <a:gd name="csX843" fmla="*/ 208277 w 1981671"/>
                <a:gd name="csY843" fmla="*/ 1182886 h 2288055"/>
                <a:gd name="csX844" fmla="*/ 209773 w 1981671"/>
                <a:gd name="csY844" fmla="*/ 1185412 h 2288055"/>
                <a:gd name="csX845" fmla="*/ 209212 w 1981671"/>
                <a:gd name="csY845" fmla="*/ 1191678 h 2288055"/>
                <a:gd name="csX846" fmla="*/ 209212 w 1981671"/>
                <a:gd name="csY846" fmla="*/ 1192332 h 2288055"/>
                <a:gd name="csX847" fmla="*/ 208932 w 1981671"/>
                <a:gd name="csY847" fmla="*/ 1193455 h 2288055"/>
                <a:gd name="csX848" fmla="*/ 208651 w 1981671"/>
                <a:gd name="csY848" fmla="*/ 1194484 h 2288055"/>
                <a:gd name="csX849" fmla="*/ 208651 w 1981671"/>
                <a:gd name="csY849" fmla="*/ 1195512 h 2288055"/>
                <a:gd name="csX850" fmla="*/ 208184 w 1981671"/>
                <a:gd name="csY850" fmla="*/ 1196447 h 2288055"/>
                <a:gd name="csX851" fmla="*/ 207903 w 1981671"/>
                <a:gd name="csY851" fmla="*/ 1197570 h 2288055"/>
                <a:gd name="csX852" fmla="*/ 207903 w 1981671"/>
                <a:gd name="csY852" fmla="*/ 1198318 h 2288055"/>
                <a:gd name="csX853" fmla="*/ 210989 w 1981671"/>
                <a:gd name="csY853" fmla="*/ 1199440 h 2288055"/>
                <a:gd name="csX854" fmla="*/ 213608 w 1981671"/>
                <a:gd name="csY854" fmla="*/ 1197663 h 2288055"/>
                <a:gd name="csX855" fmla="*/ 217630 w 1981671"/>
                <a:gd name="csY855" fmla="*/ 1194951 h 2288055"/>
                <a:gd name="csX856" fmla="*/ 220154 w 1981671"/>
                <a:gd name="csY856" fmla="*/ 1192893 h 2288055"/>
                <a:gd name="csX857" fmla="*/ 227262 w 1981671"/>
                <a:gd name="csY857" fmla="*/ 1185973 h 2288055"/>
                <a:gd name="csX858" fmla="*/ 229507 w 1981671"/>
                <a:gd name="csY858" fmla="*/ 1183916 h 2288055"/>
                <a:gd name="csX859" fmla="*/ 233061 w 1981671"/>
                <a:gd name="csY859" fmla="*/ 1180362 h 2288055"/>
                <a:gd name="csX860" fmla="*/ 236334 w 1981671"/>
                <a:gd name="csY860" fmla="*/ 1179613 h 2288055"/>
                <a:gd name="csX861" fmla="*/ 247183 w 1981671"/>
                <a:gd name="csY861" fmla="*/ 1177369 h 2288055"/>
                <a:gd name="csX862" fmla="*/ 248866 w 1981671"/>
                <a:gd name="csY862" fmla="*/ 1176808 h 2288055"/>
                <a:gd name="csX863" fmla="*/ 257003 w 1981671"/>
                <a:gd name="csY863" fmla="*/ 1175217 h 2288055"/>
                <a:gd name="csX864" fmla="*/ 266449 w 1981671"/>
                <a:gd name="csY864" fmla="*/ 1173066 h 2288055"/>
                <a:gd name="csX865" fmla="*/ 274866 w 1981671"/>
                <a:gd name="csY865" fmla="*/ 1175685 h 2288055"/>
                <a:gd name="csX866" fmla="*/ 279355 w 1981671"/>
                <a:gd name="csY866" fmla="*/ 1179426 h 2288055"/>
                <a:gd name="csX867" fmla="*/ 280384 w 1981671"/>
                <a:gd name="csY867" fmla="*/ 1180455 h 2288055"/>
                <a:gd name="csX868" fmla="*/ 281974 w 1981671"/>
                <a:gd name="csY868" fmla="*/ 1181109 h 2288055"/>
                <a:gd name="csX869" fmla="*/ 292542 w 1981671"/>
                <a:gd name="csY869" fmla="*/ 1188966 h 2288055"/>
                <a:gd name="csX870" fmla="*/ 305729 w 1981671"/>
                <a:gd name="csY870" fmla="*/ 1217490 h 2288055"/>
                <a:gd name="csX871" fmla="*/ 312649 w 1981671"/>
                <a:gd name="csY871" fmla="*/ 1231893 h 2288055"/>
                <a:gd name="csX872" fmla="*/ 320412 w 1981671"/>
                <a:gd name="csY872" fmla="*/ 1247231 h 2288055"/>
                <a:gd name="csX873" fmla="*/ 329858 w 1981671"/>
                <a:gd name="csY873" fmla="*/ 1271547 h 2288055"/>
                <a:gd name="csX874" fmla="*/ 335563 w 1981671"/>
                <a:gd name="csY874" fmla="*/ 1278374 h 2288055"/>
                <a:gd name="csX875" fmla="*/ 343980 w 1981671"/>
                <a:gd name="csY875" fmla="*/ 1281554 h 2288055"/>
                <a:gd name="csX876" fmla="*/ 401403 w 1981671"/>
                <a:gd name="csY876" fmla="*/ 1288662 h 2288055"/>
                <a:gd name="csX877" fmla="*/ 402525 w 1981671"/>
                <a:gd name="csY877" fmla="*/ 1289036 h 2288055"/>
                <a:gd name="csX878" fmla="*/ 466309 w 1981671"/>
                <a:gd name="csY878" fmla="*/ 1299978 h 2288055"/>
                <a:gd name="csX879" fmla="*/ 475755 w 1981671"/>
                <a:gd name="csY879" fmla="*/ 1303626 h 2288055"/>
                <a:gd name="csX880" fmla="*/ 480057 w 1981671"/>
                <a:gd name="csY880" fmla="*/ 1314474 h 2288055"/>
                <a:gd name="csX881" fmla="*/ 480057 w 1981671"/>
                <a:gd name="csY881" fmla="*/ 1315316 h 2288055"/>
                <a:gd name="csX882" fmla="*/ 480805 w 1981671"/>
                <a:gd name="csY882" fmla="*/ 1335517 h 2288055"/>
                <a:gd name="csX883" fmla="*/ 484359 w 1981671"/>
                <a:gd name="csY883" fmla="*/ 1366099 h 2288055"/>
                <a:gd name="csX884" fmla="*/ 492308 w 1981671"/>
                <a:gd name="csY884" fmla="*/ 1372926 h 2288055"/>
                <a:gd name="csX885" fmla="*/ 488754 w 1981671"/>
                <a:gd name="csY885" fmla="*/ 1376387 h 2288055"/>
                <a:gd name="csX886" fmla="*/ 484920 w 1981671"/>
                <a:gd name="csY886" fmla="*/ 1376387 h 2288055"/>
                <a:gd name="csX887" fmla="*/ 479215 w 1981671"/>
                <a:gd name="csY887" fmla="*/ 1375452 h 2288055"/>
                <a:gd name="csX888" fmla="*/ 468366 w 1981671"/>
                <a:gd name="csY888" fmla="*/ 1378818 h 2288055"/>
                <a:gd name="csX889" fmla="*/ 468553 w 1981671"/>
                <a:gd name="csY889" fmla="*/ 1379193 h 2288055"/>
                <a:gd name="csX890" fmla="*/ 466215 w 1981671"/>
                <a:gd name="csY890" fmla="*/ 1385645 h 2288055"/>
                <a:gd name="csX891" fmla="*/ 455366 w 1981671"/>
                <a:gd name="csY891" fmla="*/ 1390415 h 2288055"/>
                <a:gd name="csX892" fmla="*/ 446856 w 1981671"/>
                <a:gd name="csY892" fmla="*/ 1394344 h 2288055"/>
                <a:gd name="csX893" fmla="*/ 442647 w 1981671"/>
                <a:gd name="csY893" fmla="*/ 1406595 h 2288055"/>
                <a:gd name="csX894" fmla="*/ 443021 w 1981671"/>
                <a:gd name="csY894" fmla="*/ 1409588 h 2288055"/>
                <a:gd name="csX895" fmla="*/ 447324 w 1981671"/>
                <a:gd name="csY895" fmla="*/ 1413235 h 2288055"/>
                <a:gd name="csX896" fmla="*/ 452000 w 1981671"/>
                <a:gd name="csY896" fmla="*/ 1415854 h 2288055"/>
                <a:gd name="csX897" fmla="*/ 456208 w 1981671"/>
                <a:gd name="csY897" fmla="*/ 1421652 h 2288055"/>
                <a:gd name="csX898" fmla="*/ 456208 w 1981671"/>
                <a:gd name="csY898" fmla="*/ 1431098 h 2288055"/>
                <a:gd name="csX899" fmla="*/ 461446 w 1981671"/>
                <a:gd name="csY899" fmla="*/ 1435868 h 2288055"/>
                <a:gd name="csX900" fmla="*/ 468273 w 1981671"/>
                <a:gd name="csY900" fmla="*/ 1443256 h 2288055"/>
                <a:gd name="csX901" fmla="*/ 465093 w 1981671"/>
                <a:gd name="csY901" fmla="*/ 1453263 h 2288055"/>
                <a:gd name="csX902" fmla="*/ 460791 w 1981671"/>
                <a:gd name="csY902" fmla="*/ 1478889 h 2288055"/>
                <a:gd name="csX903" fmla="*/ 460791 w 1981671"/>
                <a:gd name="csY903" fmla="*/ 1493478 h 2288055"/>
                <a:gd name="csX904" fmla="*/ 462942 w 1981671"/>
                <a:gd name="csY904" fmla="*/ 1504140 h 2288055"/>
                <a:gd name="csX905" fmla="*/ 465374 w 1981671"/>
                <a:gd name="csY905" fmla="*/ 1515831 h 2288055"/>
                <a:gd name="csX906" fmla="*/ 467431 w 1981671"/>
                <a:gd name="csY906" fmla="*/ 1526399 h 2288055"/>
                <a:gd name="csX907" fmla="*/ 469489 w 1981671"/>
                <a:gd name="csY907" fmla="*/ 1528831 h 2288055"/>
                <a:gd name="csX908" fmla="*/ 464906 w 1981671"/>
                <a:gd name="csY908" fmla="*/ 1541362 h 2288055"/>
                <a:gd name="csX909" fmla="*/ 460604 w 1981671"/>
                <a:gd name="csY909" fmla="*/ 1542111 h 2288055"/>
                <a:gd name="csX910" fmla="*/ 457985 w 1981671"/>
                <a:gd name="csY910" fmla="*/ 1542111 h 2288055"/>
                <a:gd name="csX911" fmla="*/ 451439 w 1981671"/>
                <a:gd name="csY911" fmla="*/ 1542485 h 2288055"/>
                <a:gd name="csX912" fmla="*/ 446762 w 1981671"/>
                <a:gd name="csY912" fmla="*/ 1539866 h 2288055"/>
                <a:gd name="csX913" fmla="*/ 441899 w 1981671"/>
                <a:gd name="csY913" fmla="*/ 1546974 h 2288055"/>
                <a:gd name="csX914" fmla="*/ 447417 w 1981671"/>
                <a:gd name="csY914" fmla="*/ 1557449 h 2288055"/>
                <a:gd name="csX915" fmla="*/ 447885 w 1981671"/>
                <a:gd name="csY915" fmla="*/ 1559506 h 2288055"/>
                <a:gd name="csX916" fmla="*/ 447885 w 1981671"/>
                <a:gd name="csY916" fmla="*/ 1560816 h 2288055"/>
                <a:gd name="csX917" fmla="*/ 446108 w 1981671"/>
                <a:gd name="csY917" fmla="*/ 1566146 h 2288055"/>
                <a:gd name="csX918" fmla="*/ 436662 w 1981671"/>
                <a:gd name="csY918" fmla="*/ 1562031 h 2288055"/>
                <a:gd name="csX919" fmla="*/ 435727 w 1981671"/>
                <a:gd name="csY919" fmla="*/ 1561564 h 2288055"/>
                <a:gd name="csX920" fmla="*/ 433014 w 1981671"/>
                <a:gd name="csY920" fmla="*/ 1555485 h 2288055"/>
                <a:gd name="csX921" fmla="*/ 430863 w 1981671"/>
                <a:gd name="csY921" fmla="*/ 1545010 h 2288055"/>
                <a:gd name="csX922" fmla="*/ 429741 w 1981671"/>
                <a:gd name="csY922" fmla="*/ 1539679 h 2288055"/>
                <a:gd name="csX923" fmla="*/ 430209 w 1981671"/>
                <a:gd name="csY923" fmla="*/ 1532197 h 2288055"/>
                <a:gd name="csX924" fmla="*/ 423288 w 1981671"/>
                <a:gd name="csY924" fmla="*/ 1528550 h 2288055"/>
                <a:gd name="csX925" fmla="*/ 414029 w 1981671"/>
                <a:gd name="csY925" fmla="*/ 1523500 h 2288055"/>
                <a:gd name="csX926" fmla="*/ 400468 w 1981671"/>
                <a:gd name="csY926" fmla="*/ 1535190 h 2288055"/>
                <a:gd name="csX927" fmla="*/ 396914 w 1981671"/>
                <a:gd name="csY927" fmla="*/ 1536780 h 2288055"/>
                <a:gd name="csX928" fmla="*/ 396914 w 1981671"/>
                <a:gd name="csY928" fmla="*/ 1537902 h 2288055"/>
                <a:gd name="csX929" fmla="*/ 394950 w 1981671"/>
                <a:gd name="csY929" fmla="*/ 1538463 h 2288055"/>
                <a:gd name="csX930" fmla="*/ 398130 w 1981671"/>
                <a:gd name="csY930" fmla="*/ 1545851 h 2288055"/>
                <a:gd name="csX931" fmla="*/ 397101 w 1981671"/>
                <a:gd name="csY931" fmla="*/ 1553334 h 2288055"/>
                <a:gd name="csX932" fmla="*/ 390742 w 1981671"/>
                <a:gd name="csY932" fmla="*/ 1556326 h 2288055"/>
                <a:gd name="csX933" fmla="*/ 378583 w 1981671"/>
                <a:gd name="csY933" fmla="*/ 1562405 h 2288055"/>
                <a:gd name="csX934" fmla="*/ 373627 w 1981671"/>
                <a:gd name="csY934" fmla="*/ 1561096 h 2288055"/>
                <a:gd name="csX935" fmla="*/ 362871 w 1981671"/>
                <a:gd name="csY935" fmla="*/ 1558290 h 2288055"/>
                <a:gd name="csX936" fmla="*/ 359785 w 1981671"/>
                <a:gd name="csY936" fmla="*/ 1557449 h 2288055"/>
                <a:gd name="csX937" fmla="*/ 357821 w 1981671"/>
                <a:gd name="csY937" fmla="*/ 1557729 h 2288055"/>
                <a:gd name="csX938" fmla="*/ 348563 w 1981671"/>
                <a:gd name="csY938" fmla="*/ 1559039 h 2288055"/>
                <a:gd name="csX939" fmla="*/ 332570 w 1981671"/>
                <a:gd name="csY939" fmla="*/ 1553801 h 2288055"/>
                <a:gd name="csX940" fmla="*/ 322002 w 1981671"/>
                <a:gd name="csY940" fmla="*/ 1558197 h 2288055"/>
                <a:gd name="csX941" fmla="*/ 310966 w 1981671"/>
                <a:gd name="csY941" fmla="*/ 1564931 h 2288055"/>
                <a:gd name="csX942" fmla="*/ 310966 w 1981671"/>
                <a:gd name="csY942" fmla="*/ 1566427 h 2288055"/>
                <a:gd name="csX943" fmla="*/ 310498 w 1981671"/>
                <a:gd name="csY943" fmla="*/ 1567736 h 2288055"/>
                <a:gd name="csX944" fmla="*/ 310124 w 1981671"/>
                <a:gd name="csY944" fmla="*/ 1568297 h 2288055"/>
                <a:gd name="csX945" fmla="*/ 309844 w 1981671"/>
                <a:gd name="csY945" fmla="*/ 1568765 h 2288055"/>
                <a:gd name="csX946" fmla="*/ 309844 w 1981671"/>
                <a:gd name="csY946" fmla="*/ 1570729 h 2288055"/>
                <a:gd name="csX947" fmla="*/ 309470 w 1981671"/>
                <a:gd name="csY947" fmla="*/ 1572319 h 2288055"/>
                <a:gd name="csX948" fmla="*/ 309002 w 1981671"/>
                <a:gd name="csY948" fmla="*/ 1572786 h 2288055"/>
                <a:gd name="csX949" fmla="*/ 308441 w 1981671"/>
                <a:gd name="csY949" fmla="*/ 1573067 h 2288055"/>
                <a:gd name="csX950" fmla="*/ 307318 w 1981671"/>
                <a:gd name="csY950" fmla="*/ 1573067 h 2288055"/>
                <a:gd name="csX951" fmla="*/ 306383 w 1981671"/>
                <a:gd name="csY951" fmla="*/ 1573067 h 2288055"/>
                <a:gd name="csX952" fmla="*/ 305355 w 1981671"/>
                <a:gd name="csY952" fmla="*/ 1573347 h 2288055"/>
                <a:gd name="csX953" fmla="*/ 304794 w 1981671"/>
                <a:gd name="csY953" fmla="*/ 1574002 h 2288055"/>
                <a:gd name="csX954" fmla="*/ 304045 w 1981671"/>
                <a:gd name="csY954" fmla="*/ 1574844 h 2288055"/>
                <a:gd name="csX955" fmla="*/ 302829 w 1981671"/>
                <a:gd name="csY955" fmla="*/ 1576808 h 2288055"/>
                <a:gd name="csX956" fmla="*/ 301988 w 1981671"/>
                <a:gd name="csY956" fmla="*/ 1577837 h 2288055"/>
                <a:gd name="csX957" fmla="*/ 301520 w 1981671"/>
                <a:gd name="csY957" fmla="*/ 1578492 h 2288055"/>
                <a:gd name="csX958" fmla="*/ 300117 w 1981671"/>
                <a:gd name="csY958" fmla="*/ 1586721 h 2288055"/>
                <a:gd name="csX959" fmla="*/ 300304 w 1981671"/>
                <a:gd name="csY959" fmla="*/ 1588218 h 2288055"/>
                <a:gd name="csX960" fmla="*/ 300117 w 1981671"/>
                <a:gd name="csY960" fmla="*/ 1588873 h 2288055"/>
                <a:gd name="csX961" fmla="*/ 301053 w 1981671"/>
                <a:gd name="csY961" fmla="*/ 1590275 h 2288055"/>
                <a:gd name="csX962" fmla="*/ 301520 w 1981671"/>
                <a:gd name="csY962" fmla="*/ 1592520 h 2288055"/>
                <a:gd name="csX963" fmla="*/ 324340 w 1981671"/>
                <a:gd name="csY963" fmla="*/ 1590650 h 2288055"/>
                <a:gd name="csX964" fmla="*/ 324714 w 1981671"/>
                <a:gd name="csY964" fmla="*/ 1591117 h 2288055"/>
                <a:gd name="csX965" fmla="*/ 322750 w 1981671"/>
                <a:gd name="csY965" fmla="*/ 1601685 h 2288055"/>
                <a:gd name="csX966" fmla="*/ 319290 w 1981671"/>
                <a:gd name="csY966" fmla="*/ 1616462 h 2288055"/>
                <a:gd name="csX967" fmla="*/ 319290 w 1981671"/>
                <a:gd name="csY967" fmla="*/ 1618332 h 2288055"/>
                <a:gd name="csX968" fmla="*/ 318822 w 1981671"/>
                <a:gd name="csY968" fmla="*/ 1620577 h 2288055"/>
                <a:gd name="csX969" fmla="*/ 314333 w 1981671"/>
                <a:gd name="csY969" fmla="*/ 1620577 h 2288055"/>
                <a:gd name="csX970" fmla="*/ 310218 w 1981671"/>
                <a:gd name="csY970" fmla="*/ 1621325 h 2288055"/>
                <a:gd name="csX971" fmla="*/ 296095 w 1981671"/>
                <a:gd name="csY971" fmla="*/ 1623102 h 2288055"/>
                <a:gd name="csX972" fmla="*/ 288146 w 1981671"/>
                <a:gd name="csY972" fmla="*/ 1637131 h 2288055"/>
                <a:gd name="csX973" fmla="*/ 285714 w 1981671"/>
                <a:gd name="csY973" fmla="*/ 1640778 h 2288055"/>
                <a:gd name="csX974" fmla="*/ 285714 w 1981671"/>
                <a:gd name="csY974" fmla="*/ 1641526 h 2288055"/>
                <a:gd name="csX975" fmla="*/ 284592 w 1981671"/>
                <a:gd name="csY975" fmla="*/ 1649008 h 2288055"/>
                <a:gd name="csX976" fmla="*/ 285902 w 1981671"/>
                <a:gd name="csY976" fmla="*/ 1654339 h 2288055"/>
                <a:gd name="csX977" fmla="*/ 289175 w 1981671"/>
                <a:gd name="csY977" fmla="*/ 1659483 h 2288055"/>
                <a:gd name="csX978" fmla="*/ 293010 w 1981671"/>
                <a:gd name="csY978" fmla="*/ 1668274 h 2288055"/>
                <a:gd name="csX979" fmla="*/ 294693 w 1981671"/>
                <a:gd name="csY979" fmla="*/ 1669116 h 2288055"/>
                <a:gd name="csX980" fmla="*/ 297125 w 1981671"/>
                <a:gd name="csY980" fmla="*/ 1668180 h 2288055"/>
                <a:gd name="csX981" fmla="*/ 299463 w 1981671"/>
                <a:gd name="csY981" fmla="*/ 1665281 h 2288055"/>
                <a:gd name="csX982" fmla="*/ 301333 w 1981671"/>
                <a:gd name="csY982" fmla="*/ 1664159 h 2288055"/>
                <a:gd name="csX983" fmla="*/ 303671 w 1981671"/>
                <a:gd name="csY983" fmla="*/ 1664720 h 2288055"/>
                <a:gd name="csX984" fmla="*/ 305355 w 1981671"/>
                <a:gd name="csY984" fmla="*/ 1670519 h 2288055"/>
                <a:gd name="csX985" fmla="*/ 302175 w 1981671"/>
                <a:gd name="csY985" fmla="*/ 1678749 h 2288055"/>
                <a:gd name="csX986" fmla="*/ 304139 w 1981671"/>
                <a:gd name="csY986" fmla="*/ 1684173 h 2288055"/>
                <a:gd name="csX987" fmla="*/ 297405 w 1981671"/>
                <a:gd name="csY987" fmla="*/ 1690907 h 2288055"/>
                <a:gd name="csX988" fmla="*/ 290391 w 1981671"/>
                <a:gd name="csY988" fmla="*/ 1692403 h 2288055"/>
                <a:gd name="csX989" fmla="*/ 291513 w 1981671"/>
                <a:gd name="csY989" fmla="*/ 1700540 h 2288055"/>
                <a:gd name="csX990" fmla="*/ 291887 w 1981671"/>
                <a:gd name="csY990" fmla="*/ 1704935 h 2288055"/>
                <a:gd name="csX991" fmla="*/ 284779 w 1981671"/>
                <a:gd name="csY991" fmla="*/ 1704094 h 2288055"/>
                <a:gd name="csX992" fmla="*/ 281787 w 1981671"/>
                <a:gd name="csY992" fmla="*/ 1708022 h 2288055"/>
                <a:gd name="csX993" fmla="*/ 273744 w 1981671"/>
                <a:gd name="csY993" fmla="*/ 1705590 h 2288055"/>
                <a:gd name="csX994" fmla="*/ 273463 w 1981671"/>
                <a:gd name="csY994" fmla="*/ 1705216 h 2288055"/>
                <a:gd name="csX995" fmla="*/ 275053 w 1981671"/>
                <a:gd name="csY995" fmla="*/ 1699791 h 2288055"/>
                <a:gd name="csX996" fmla="*/ 279355 w 1981671"/>
                <a:gd name="csY996" fmla="*/ 1692029 h 2288055"/>
                <a:gd name="csX997" fmla="*/ 278420 w 1981671"/>
                <a:gd name="csY997" fmla="*/ 1686137 h 2288055"/>
                <a:gd name="csX998" fmla="*/ 282441 w 1981671"/>
                <a:gd name="csY998" fmla="*/ 1678842 h 2288055"/>
                <a:gd name="csX999" fmla="*/ 279261 w 1981671"/>
                <a:gd name="csY999" fmla="*/ 1670519 h 2288055"/>
                <a:gd name="csX1000" fmla="*/ 278607 w 1981671"/>
                <a:gd name="csY1000" fmla="*/ 1668461 h 2288055"/>
                <a:gd name="csX1001" fmla="*/ 273276 w 1981671"/>
                <a:gd name="csY1001" fmla="*/ 1654900 h 2288055"/>
                <a:gd name="csX1002" fmla="*/ 272715 w 1981671"/>
                <a:gd name="csY1002" fmla="*/ 1647231 h 2288055"/>
                <a:gd name="csX1003" fmla="*/ 268787 w 1981671"/>
                <a:gd name="csY1003" fmla="*/ 1642929 h 2288055"/>
                <a:gd name="csX1004" fmla="*/ 267477 w 1981671"/>
                <a:gd name="csY1004" fmla="*/ 1641433 h 2288055"/>
                <a:gd name="csX1005" fmla="*/ 262334 w 1981671"/>
                <a:gd name="csY1005" fmla="*/ 1633015 h 2288055"/>
                <a:gd name="csX1006" fmla="*/ 257190 w 1981671"/>
                <a:gd name="csY1006" fmla="*/ 1625066 h 2288055"/>
                <a:gd name="csX1007" fmla="*/ 252046 w 1981671"/>
                <a:gd name="csY1007" fmla="*/ 1630491 h 2288055"/>
                <a:gd name="csX1008" fmla="*/ 243722 w 1981671"/>
                <a:gd name="csY1008" fmla="*/ 1638440 h 2288055"/>
                <a:gd name="csX1009" fmla="*/ 248305 w 1981671"/>
                <a:gd name="csY1009" fmla="*/ 1644706 h 2288055"/>
                <a:gd name="csX1010" fmla="*/ 246809 w 1981671"/>
                <a:gd name="csY1010" fmla="*/ 1649663 h 2288055"/>
                <a:gd name="csX1011" fmla="*/ 242881 w 1981671"/>
                <a:gd name="csY1011" fmla="*/ 1661634 h 2288055"/>
                <a:gd name="csX1012" fmla="*/ 246248 w 1981671"/>
                <a:gd name="csY1012" fmla="*/ 1668368 h 2288055"/>
                <a:gd name="csX1013" fmla="*/ 251111 w 1981671"/>
                <a:gd name="csY1013" fmla="*/ 1678375 h 2288055"/>
                <a:gd name="csX1014" fmla="*/ 255226 w 1981671"/>
                <a:gd name="csY1014" fmla="*/ 1677253 h 2288055"/>
                <a:gd name="csX1015" fmla="*/ 259902 w 1981671"/>
                <a:gd name="csY1015" fmla="*/ 1676037 h 2288055"/>
                <a:gd name="csX1016" fmla="*/ 256442 w 1981671"/>
                <a:gd name="csY1016" fmla="*/ 1683706 h 2288055"/>
                <a:gd name="csX1017" fmla="*/ 255413 w 1981671"/>
                <a:gd name="csY1017" fmla="*/ 1686044 h 2288055"/>
                <a:gd name="csX1018" fmla="*/ 254197 w 1981671"/>
                <a:gd name="csY1018" fmla="*/ 1688569 h 2288055"/>
                <a:gd name="csX1019" fmla="*/ 251672 w 1981671"/>
                <a:gd name="csY1019" fmla="*/ 1694180 h 2288055"/>
                <a:gd name="csX1020" fmla="*/ 248399 w 1981671"/>
                <a:gd name="csY1020" fmla="*/ 1701288 h 2288055"/>
                <a:gd name="csX1021" fmla="*/ 238018 w 1981671"/>
                <a:gd name="csY1021" fmla="*/ 1699043 h 2288055"/>
                <a:gd name="csX1022" fmla="*/ 229039 w 1981671"/>
                <a:gd name="csY1022" fmla="*/ 1697079 h 2288055"/>
                <a:gd name="csX1023" fmla="*/ 227543 w 1981671"/>
                <a:gd name="csY1023" fmla="*/ 1703907 h 2288055"/>
                <a:gd name="csX1024" fmla="*/ 227543 w 1981671"/>
                <a:gd name="csY1024" fmla="*/ 1713446 h 2288055"/>
                <a:gd name="csX1025" fmla="*/ 227543 w 1981671"/>
                <a:gd name="csY1025" fmla="*/ 1719245 h 2288055"/>
                <a:gd name="csX1026" fmla="*/ 225672 w 1981671"/>
                <a:gd name="csY1026" fmla="*/ 1724107 h 2288055"/>
                <a:gd name="csX1027" fmla="*/ 226701 w 1981671"/>
                <a:gd name="csY1027" fmla="*/ 1727568 h 2288055"/>
                <a:gd name="csX1028" fmla="*/ 235025 w 1981671"/>
                <a:gd name="csY1028" fmla="*/ 1733179 h 2288055"/>
                <a:gd name="csX1029" fmla="*/ 239140 w 1981671"/>
                <a:gd name="csY1029" fmla="*/ 1736266 h 2288055"/>
                <a:gd name="csX1030" fmla="*/ 239981 w 1981671"/>
                <a:gd name="csY1030" fmla="*/ 1745244 h 2288055"/>
                <a:gd name="csX1031" fmla="*/ 248492 w 1981671"/>
                <a:gd name="csY1031" fmla="*/ 1756654 h 2288055"/>
                <a:gd name="csX1032" fmla="*/ 254197 w 1981671"/>
                <a:gd name="csY1032" fmla="*/ 1757121 h 2288055"/>
                <a:gd name="csX1033" fmla="*/ 257284 w 1981671"/>
                <a:gd name="csY1033" fmla="*/ 1757309 h 2288055"/>
                <a:gd name="csX1034" fmla="*/ 260557 w 1981671"/>
                <a:gd name="csY1034" fmla="*/ 1748049 h 2288055"/>
                <a:gd name="csX1035" fmla="*/ 263082 w 1981671"/>
                <a:gd name="csY1035" fmla="*/ 1749172 h 2288055"/>
                <a:gd name="csX1036" fmla="*/ 265326 w 1981671"/>
                <a:gd name="csY1036" fmla="*/ 1750387 h 2288055"/>
                <a:gd name="csX1037" fmla="*/ 275614 w 1981671"/>
                <a:gd name="csY1037" fmla="*/ 1762546 h 2288055"/>
                <a:gd name="csX1038" fmla="*/ 270376 w 1981671"/>
                <a:gd name="csY1038" fmla="*/ 1776481 h 2288055"/>
                <a:gd name="csX1039" fmla="*/ 269441 w 1981671"/>
                <a:gd name="csY1039" fmla="*/ 1784805 h 2288055"/>
                <a:gd name="csX1040" fmla="*/ 265981 w 1981671"/>
                <a:gd name="csY1040" fmla="*/ 1810336 h 2288055"/>
                <a:gd name="csX1041" fmla="*/ 263456 w 1981671"/>
                <a:gd name="csY1041" fmla="*/ 1811833 h 2288055"/>
                <a:gd name="csX1042" fmla="*/ 258593 w 1981671"/>
                <a:gd name="csY1042" fmla="*/ 1810804 h 2288055"/>
                <a:gd name="csX1043" fmla="*/ 259995 w 1981671"/>
                <a:gd name="csY1043" fmla="*/ 1802574 h 2288055"/>
                <a:gd name="csX1044" fmla="*/ 259995 w 1981671"/>
                <a:gd name="csY1044" fmla="*/ 1794998 h 2288055"/>
                <a:gd name="csX1045" fmla="*/ 257190 w 1981671"/>
                <a:gd name="csY1045" fmla="*/ 1794998 h 2288055"/>
                <a:gd name="csX1046" fmla="*/ 254758 w 1981671"/>
                <a:gd name="csY1046" fmla="*/ 1795466 h 2288055"/>
                <a:gd name="csX1047" fmla="*/ 245593 w 1981671"/>
                <a:gd name="csY1047" fmla="*/ 1795186 h 2288055"/>
                <a:gd name="csX1048" fmla="*/ 243255 w 1981671"/>
                <a:gd name="csY1048" fmla="*/ 1795186 h 2288055"/>
                <a:gd name="csX1049" fmla="*/ 240730 w 1981671"/>
                <a:gd name="csY1049" fmla="*/ 1795092 h 2288055"/>
                <a:gd name="csX1050" fmla="*/ 235305 w 1981671"/>
                <a:gd name="csY1050" fmla="*/ 1812768 h 2288055"/>
                <a:gd name="csX1051" fmla="*/ 230536 w 1981671"/>
                <a:gd name="csY1051" fmla="*/ 1809775 h 2288055"/>
                <a:gd name="csX1052" fmla="*/ 222212 w 1981671"/>
                <a:gd name="csY1052" fmla="*/ 1804725 h 2288055"/>
                <a:gd name="csX1053" fmla="*/ 217349 w 1981671"/>
                <a:gd name="csY1053" fmla="*/ 1801732 h 2288055"/>
                <a:gd name="csX1054" fmla="*/ 217349 w 1981671"/>
                <a:gd name="csY1054" fmla="*/ 1801264 h 2288055"/>
                <a:gd name="csX1055" fmla="*/ 217068 w 1981671"/>
                <a:gd name="csY1055" fmla="*/ 1800236 h 2288055"/>
                <a:gd name="csX1056" fmla="*/ 217068 w 1981671"/>
                <a:gd name="csY1056" fmla="*/ 1799207 h 2288055"/>
                <a:gd name="csX1057" fmla="*/ 217068 w 1981671"/>
                <a:gd name="csY1057" fmla="*/ 1797711 h 2288055"/>
                <a:gd name="csX1058" fmla="*/ 217068 w 1981671"/>
                <a:gd name="csY1058" fmla="*/ 1795934 h 2288055"/>
                <a:gd name="csX1059" fmla="*/ 217162 w 1981671"/>
                <a:gd name="csY1059" fmla="*/ 1791538 h 2288055"/>
                <a:gd name="csX1060" fmla="*/ 216133 w 1981671"/>
                <a:gd name="csY1060" fmla="*/ 1791538 h 2288055"/>
                <a:gd name="csX1061" fmla="*/ 214356 w 1981671"/>
                <a:gd name="csY1061" fmla="*/ 1791819 h 2288055"/>
                <a:gd name="csX1062" fmla="*/ 212111 w 1981671"/>
                <a:gd name="csY1062" fmla="*/ 1792006 h 2288055"/>
                <a:gd name="csX1063" fmla="*/ 208558 w 1981671"/>
                <a:gd name="csY1063" fmla="*/ 1792193 h 2288055"/>
                <a:gd name="csX1064" fmla="*/ 202665 w 1981671"/>
                <a:gd name="csY1064" fmla="*/ 1792660 h 2288055"/>
                <a:gd name="csX1065" fmla="*/ 200421 w 1981671"/>
                <a:gd name="csY1065" fmla="*/ 1793035 h 2288055"/>
                <a:gd name="csX1066" fmla="*/ 196119 w 1981671"/>
                <a:gd name="csY1066" fmla="*/ 1793409 h 2288055"/>
                <a:gd name="csX1067" fmla="*/ 187982 w 1981671"/>
                <a:gd name="csY1067" fmla="*/ 1794157 h 2288055"/>
                <a:gd name="csX1068" fmla="*/ 184990 w 1981671"/>
                <a:gd name="csY1068" fmla="*/ 1794437 h 2288055"/>
                <a:gd name="csX1069" fmla="*/ 181529 w 1981671"/>
                <a:gd name="csY1069" fmla="*/ 1794718 h 2288055"/>
                <a:gd name="csX1070" fmla="*/ 163573 w 1981671"/>
                <a:gd name="csY1070" fmla="*/ 1796214 h 2288055"/>
                <a:gd name="csX1071" fmla="*/ 149825 w 1981671"/>
                <a:gd name="csY1071" fmla="*/ 1793783 h 2288055"/>
                <a:gd name="csX1072" fmla="*/ 149451 w 1981671"/>
                <a:gd name="csY1072" fmla="*/ 1794531 h 2288055"/>
                <a:gd name="csX1073" fmla="*/ 149451 w 1981671"/>
                <a:gd name="csY1073" fmla="*/ 1794811 h 2288055"/>
                <a:gd name="csX1074" fmla="*/ 148983 w 1981671"/>
                <a:gd name="csY1074" fmla="*/ 1795279 h 2288055"/>
                <a:gd name="csX1075" fmla="*/ 148983 w 1981671"/>
                <a:gd name="csY1075" fmla="*/ 1802200 h 2288055"/>
                <a:gd name="csX1076" fmla="*/ 146832 w 1981671"/>
                <a:gd name="csY1076" fmla="*/ 1816790 h 2288055"/>
                <a:gd name="csX1077" fmla="*/ 146645 w 1981671"/>
                <a:gd name="csY1077" fmla="*/ 1818286 h 2288055"/>
                <a:gd name="csX1078" fmla="*/ 144962 w 1981671"/>
                <a:gd name="csY1078" fmla="*/ 1822962 h 2288055"/>
                <a:gd name="csX1079" fmla="*/ 144962 w 1981671"/>
                <a:gd name="csY1079" fmla="*/ 1823336 h 2288055"/>
                <a:gd name="csX1080" fmla="*/ 144307 w 1981671"/>
                <a:gd name="csY1080" fmla="*/ 1824832 h 2288055"/>
                <a:gd name="csX1081" fmla="*/ 151695 w 1981671"/>
                <a:gd name="csY1081" fmla="*/ 1833717 h 2288055"/>
                <a:gd name="csX1082" fmla="*/ 161796 w 1981671"/>
                <a:gd name="csY1082" fmla="*/ 1845595 h 2288055"/>
                <a:gd name="csX1083" fmla="*/ 162077 w 1981671"/>
                <a:gd name="csY1083" fmla="*/ 1848401 h 2288055"/>
                <a:gd name="csX1084" fmla="*/ 156185 w 1981671"/>
                <a:gd name="csY1084" fmla="*/ 1851674 h 2288055"/>
                <a:gd name="csX1085" fmla="*/ 147206 w 1981671"/>
                <a:gd name="csY1085" fmla="*/ 1856817 h 2288055"/>
                <a:gd name="csX1086" fmla="*/ 142904 w 1981671"/>
                <a:gd name="csY1086" fmla="*/ 1859249 h 2288055"/>
                <a:gd name="csX1087" fmla="*/ 132336 w 1981671"/>
                <a:gd name="csY1087" fmla="*/ 1865141 h 2288055"/>
                <a:gd name="csX1088" fmla="*/ 120832 w 1981671"/>
                <a:gd name="csY1088" fmla="*/ 1871501 h 2288055"/>
                <a:gd name="csX1089" fmla="*/ 117278 w 1981671"/>
                <a:gd name="csY1089" fmla="*/ 1873371 h 2288055"/>
                <a:gd name="csX1090" fmla="*/ 111947 w 1981671"/>
                <a:gd name="csY1090" fmla="*/ 1876364 h 2288055"/>
                <a:gd name="csX1091" fmla="*/ 104559 w 1981671"/>
                <a:gd name="csY1091" fmla="*/ 1880573 h 2288055"/>
                <a:gd name="csX1092" fmla="*/ 102128 w 1981671"/>
                <a:gd name="csY1092" fmla="*/ 1882069 h 2288055"/>
                <a:gd name="csX1093" fmla="*/ 96984 w 1981671"/>
                <a:gd name="csY1093" fmla="*/ 1884968 h 2288055"/>
                <a:gd name="csX1094" fmla="*/ 96049 w 1981671"/>
                <a:gd name="csY1094" fmla="*/ 1888896 h 2288055"/>
                <a:gd name="csX1095" fmla="*/ 89502 w 1981671"/>
                <a:gd name="csY1095" fmla="*/ 1905169 h 2288055"/>
                <a:gd name="csX1096" fmla="*/ 87070 w 1981671"/>
                <a:gd name="csY1096" fmla="*/ 1911248 h 2288055"/>
                <a:gd name="csX1097" fmla="*/ 82955 w 1981671"/>
                <a:gd name="csY1097" fmla="*/ 1921349 h 2288055"/>
                <a:gd name="csX1098" fmla="*/ 81366 w 1981671"/>
                <a:gd name="csY1098" fmla="*/ 1941457 h 2288055"/>
                <a:gd name="csX1099" fmla="*/ 81552 w 1981671"/>
                <a:gd name="csY1099" fmla="*/ 1941643 h 2288055"/>
                <a:gd name="csX1100" fmla="*/ 87632 w 1981671"/>
                <a:gd name="csY1100" fmla="*/ 1945478 h 2288055"/>
                <a:gd name="csX1101" fmla="*/ 88380 w 1981671"/>
                <a:gd name="csY1101" fmla="*/ 1944823 h 2288055"/>
                <a:gd name="csX1102" fmla="*/ 92027 w 1981671"/>
                <a:gd name="csY1102" fmla="*/ 1946507 h 2288055"/>
                <a:gd name="csX1103" fmla="*/ 104840 w 1981671"/>
                <a:gd name="csY1103" fmla="*/ 1952399 h 2288055"/>
                <a:gd name="csX1104" fmla="*/ 105308 w 1981671"/>
                <a:gd name="csY1104" fmla="*/ 1952586 h 2288055"/>
                <a:gd name="csX1105" fmla="*/ 106804 w 1981671"/>
                <a:gd name="csY1105" fmla="*/ 1957916 h 2288055"/>
                <a:gd name="csX1106" fmla="*/ 109142 w 1981671"/>
                <a:gd name="csY1106" fmla="*/ 1966708 h 2288055"/>
                <a:gd name="csX1107" fmla="*/ 108955 w 1981671"/>
                <a:gd name="csY1107" fmla="*/ 1973068 h 2288055"/>
                <a:gd name="csX1108" fmla="*/ 108674 w 1981671"/>
                <a:gd name="csY1108" fmla="*/ 1981858 h 2288055"/>
                <a:gd name="csX1109" fmla="*/ 107926 w 1981671"/>
                <a:gd name="csY1109" fmla="*/ 1987564 h 2288055"/>
                <a:gd name="csX1110" fmla="*/ 106897 w 1981671"/>
                <a:gd name="csY1110" fmla="*/ 1994391 h 2288055"/>
                <a:gd name="csX1111" fmla="*/ 109703 w 1981671"/>
                <a:gd name="csY1111" fmla="*/ 2005707 h 2288055"/>
                <a:gd name="csX1112" fmla="*/ 112041 w 1981671"/>
                <a:gd name="csY1112" fmla="*/ 2015714 h 2288055"/>
                <a:gd name="csX1113" fmla="*/ 112696 w 1981671"/>
                <a:gd name="csY1113" fmla="*/ 2018707 h 2288055"/>
                <a:gd name="csX1114" fmla="*/ 116063 w 1981671"/>
                <a:gd name="csY1114" fmla="*/ 2017959 h 2288055"/>
                <a:gd name="csX1115" fmla="*/ 123638 w 1981671"/>
                <a:gd name="csY1115" fmla="*/ 2016182 h 2288055"/>
                <a:gd name="csX1116" fmla="*/ 124574 w 1981671"/>
                <a:gd name="csY1116" fmla="*/ 2021138 h 2288055"/>
                <a:gd name="csX1117" fmla="*/ 125415 w 1981671"/>
                <a:gd name="csY1117" fmla="*/ 2025253 h 2288055"/>
                <a:gd name="csX1118" fmla="*/ 124854 w 1981671"/>
                <a:gd name="csY1118" fmla="*/ 2029556 h 2288055"/>
                <a:gd name="csX1119" fmla="*/ 124854 w 1981671"/>
                <a:gd name="csY1119" fmla="*/ 2029836 h 2288055"/>
                <a:gd name="csX1120" fmla="*/ 124012 w 1981671"/>
                <a:gd name="csY1120" fmla="*/ 2035354 h 2288055"/>
                <a:gd name="csX1121" fmla="*/ 129624 w 1981671"/>
                <a:gd name="csY1121" fmla="*/ 2038534 h 2288055"/>
                <a:gd name="csX1122" fmla="*/ 135796 w 1981671"/>
                <a:gd name="csY1122" fmla="*/ 2044613 h 2288055"/>
                <a:gd name="csX1123" fmla="*/ 143933 w 1981671"/>
                <a:gd name="csY1123" fmla="*/ 2049850 h 2288055"/>
                <a:gd name="csX1124" fmla="*/ 144774 w 1981671"/>
                <a:gd name="csY1124" fmla="*/ 2048448 h 2288055"/>
                <a:gd name="csX1125" fmla="*/ 195371 w 1981671"/>
                <a:gd name="csY1125" fmla="*/ 1977463 h 2288055"/>
                <a:gd name="csX1126" fmla="*/ 230442 w 1981671"/>
                <a:gd name="csY1126" fmla="*/ 1979895 h 2288055"/>
                <a:gd name="csX1127" fmla="*/ 237737 w 1981671"/>
                <a:gd name="csY1127" fmla="*/ 1942766 h 2288055"/>
                <a:gd name="csX1128" fmla="*/ 245873 w 1981671"/>
                <a:gd name="csY1128" fmla="*/ 1942392 h 2288055"/>
                <a:gd name="csX1129" fmla="*/ 257003 w 1981671"/>
                <a:gd name="csY1129" fmla="*/ 1939680 h 2288055"/>
                <a:gd name="csX1130" fmla="*/ 266449 w 1981671"/>
                <a:gd name="csY1130" fmla="*/ 1937154 h 2288055"/>
                <a:gd name="csX1131" fmla="*/ 272622 w 1981671"/>
                <a:gd name="csY1131" fmla="*/ 1935097 h 2288055"/>
                <a:gd name="csX1132" fmla="*/ 281693 w 1981671"/>
                <a:gd name="csY1132" fmla="*/ 1934068 h 2288055"/>
                <a:gd name="csX1133" fmla="*/ 319009 w 1981671"/>
                <a:gd name="csY1133" fmla="*/ 1947535 h 2288055"/>
                <a:gd name="csX1134" fmla="*/ 368483 w 1981671"/>
                <a:gd name="csY1134" fmla="*/ 1943795 h 2288055"/>
                <a:gd name="csX1135" fmla="*/ 374375 w 1981671"/>
                <a:gd name="csY1135" fmla="*/ 1935377 h 2288055"/>
                <a:gd name="csX1136" fmla="*/ 376713 w 1981671"/>
                <a:gd name="csY1136" fmla="*/ 1923968 h 2288055"/>
                <a:gd name="csX1137" fmla="*/ 383166 w 1981671"/>
                <a:gd name="csY1137" fmla="*/ 1916954 h 2288055"/>
                <a:gd name="csX1138" fmla="*/ 388965 w 1981671"/>
                <a:gd name="csY1138" fmla="*/ 1912277 h 2288055"/>
                <a:gd name="csX1139" fmla="*/ 410849 w 1981671"/>
                <a:gd name="csY1139" fmla="*/ 1924529 h 2288055"/>
                <a:gd name="csX1140" fmla="*/ 412907 w 1981671"/>
                <a:gd name="csY1140" fmla="*/ 1950154 h 2288055"/>
                <a:gd name="csX1141" fmla="*/ 407763 w 1981671"/>
                <a:gd name="csY1141" fmla="*/ 1958852 h 2288055"/>
                <a:gd name="csX1142" fmla="*/ 402713 w 1981671"/>
                <a:gd name="csY1142" fmla="*/ 1967456 h 2288055"/>
                <a:gd name="csX1143" fmla="*/ 403086 w 1981671"/>
                <a:gd name="csY1143" fmla="*/ 1976154 h 2288055"/>
                <a:gd name="csX1144" fmla="*/ 407015 w 1981671"/>
                <a:gd name="csY1144" fmla="*/ 1981858 h 2288055"/>
                <a:gd name="csX1145" fmla="*/ 412813 w 1981671"/>
                <a:gd name="csY1145" fmla="*/ 1989621 h 2288055"/>
                <a:gd name="csX1146" fmla="*/ 417957 w 1981671"/>
                <a:gd name="csY1146" fmla="*/ 1999815 h 2288055"/>
                <a:gd name="csX1147" fmla="*/ 419079 w 1981671"/>
                <a:gd name="csY1147" fmla="*/ 2005427 h 2288055"/>
                <a:gd name="csX1148" fmla="*/ 416648 w 1981671"/>
                <a:gd name="csY1148" fmla="*/ 2017117 h 2288055"/>
                <a:gd name="csX1149" fmla="*/ 423288 w 1981671"/>
                <a:gd name="csY1149" fmla="*/ 2049289 h 2288055"/>
                <a:gd name="csX1150" fmla="*/ 423007 w 1981671"/>
                <a:gd name="csY1150" fmla="*/ 2056864 h 2288055"/>
                <a:gd name="csX1151" fmla="*/ 427683 w 1981671"/>
                <a:gd name="csY1151" fmla="*/ 2074353 h 2288055"/>
                <a:gd name="csX1152" fmla="*/ 448165 w 1981671"/>
                <a:gd name="csY1152" fmla="*/ 2098483 h 2288055"/>
                <a:gd name="csX1153" fmla="*/ 461632 w 1981671"/>
                <a:gd name="csY1153" fmla="*/ 2108303 h 2288055"/>
                <a:gd name="csX1154" fmla="*/ 444892 w 1981671"/>
                <a:gd name="csY1154" fmla="*/ 2120367 h 2288055"/>
                <a:gd name="csX1155" fmla="*/ 443863 w 1981671"/>
                <a:gd name="csY1155" fmla="*/ 2124669 h 2288055"/>
                <a:gd name="csX1156" fmla="*/ 453777 w 1981671"/>
                <a:gd name="csY1156" fmla="*/ 2142064 h 2288055"/>
                <a:gd name="csX1157" fmla="*/ 456582 w 1981671"/>
                <a:gd name="csY1157" fmla="*/ 2149453 h 2288055"/>
                <a:gd name="csX1158" fmla="*/ 459575 w 1981671"/>
                <a:gd name="csY1158" fmla="*/ 2154690 h 2288055"/>
                <a:gd name="csX1159" fmla="*/ 462287 w 1981671"/>
                <a:gd name="csY1159" fmla="*/ 2157029 h 2288055"/>
                <a:gd name="csX1160" fmla="*/ 470891 w 1981671"/>
                <a:gd name="csY1160" fmla="*/ 2161891 h 2288055"/>
                <a:gd name="csX1161" fmla="*/ 474351 w 1981671"/>
                <a:gd name="csY1161" fmla="*/ 2161891 h 2288055"/>
                <a:gd name="csX1162" fmla="*/ 478935 w 1981671"/>
                <a:gd name="csY1162" fmla="*/ 2160863 h 2288055"/>
                <a:gd name="csX1163" fmla="*/ 482956 w 1981671"/>
                <a:gd name="csY1163" fmla="*/ 2161705 h 2288055"/>
                <a:gd name="csX1164" fmla="*/ 484078 w 1981671"/>
                <a:gd name="csY1164" fmla="*/ 2166381 h 2288055"/>
                <a:gd name="csX1165" fmla="*/ 484920 w 1981671"/>
                <a:gd name="csY1165" fmla="*/ 2171898 h 2288055"/>
                <a:gd name="csX1166" fmla="*/ 484546 w 1981671"/>
                <a:gd name="csY1166" fmla="*/ 2173769 h 2288055"/>
                <a:gd name="csX1167" fmla="*/ 491747 w 1981671"/>
                <a:gd name="csY1167" fmla="*/ 2190510 h 2288055"/>
                <a:gd name="csX1168" fmla="*/ 494833 w 1981671"/>
                <a:gd name="csY1168" fmla="*/ 2191445 h 2288055"/>
                <a:gd name="csX1169" fmla="*/ 501754 w 1981671"/>
                <a:gd name="csY1169" fmla="*/ 2189201 h 2288055"/>
                <a:gd name="csX1170" fmla="*/ 508675 w 1981671"/>
                <a:gd name="csY1170" fmla="*/ 2188826 h 2288055"/>
                <a:gd name="csX1171" fmla="*/ 518121 w 1981671"/>
                <a:gd name="csY1171" fmla="*/ 2191445 h 2288055"/>
                <a:gd name="csX1172" fmla="*/ 526538 w 1981671"/>
                <a:gd name="csY1172" fmla="*/ 2196309 h 2288055"/>
                <a:gd name="csX1173" fmla="*/ 533085 w 1981671"/>
                <a:gd name="csY1173" fmla="*/ 2200891 h 2288055"/>
                <a:gd name="csX1174" fmla="*/ 536919 w 1981671"/>
                <a:gd name="csY1174" fmla="*/ 2197805 h 2288055"/>
                <a:gd name="csX1175" fmla="*/ 540754 w 1981671"/>
                <a:gd name="csY1175" fmla="*/ 2194718 h 2288055"/>
                <a:gd name="csX1176" fmla="*/ 545804 w 1981671"/>
                <a:gd name="csY1176" fmla="*/ 2192193 h 2288055"/>
                <a:gd name="csX1177" fmla="*/ 552724 w 1981671"/>
                <a:gd name="csY1177" fmla="*/ 2190697 h 2288055"/>
                <a:gd name="csX1178" fmla="*/ 558055 w 1981671"/>
                <a:gd name="csY1178" fmla="*/ 2186582 h 2288055"/>
                <a:gd name="csX1179" fmla="*/ 558055 w 1981671"/>
                <a:gd name="csY1179" fmla="*/ 2183402 h 2288055"/>
                <a:gd name="csX1180" fmla="*/ 556372 w 1981671"/>
                <a:gd name="csY1180" fmla="*/ 2178726 h 2288055"/>
                <a:gd name="csX1181" fmla="*/ 556559 w 1981671"/>
                <a:gd name="csY1181" fmla="*/ 2173302 h 2288055"/>
                <a:gd name="csX1182" fmla="*/ 556559 w 1981671"/>
                <a:gd name="csY1182" fmla="*/ 2172273 h 2288055"/>
                <a:gd name="csX1183" fmla="*/ 559739 w 1981671"/>
                <a:gd name="csY1183" fmla="*/ 2163668 h 2288055"/>
                <a:gd name="csX1184" fmla="*/ 556465 w 1981671"/>
                <a:gd name="csY1184" fmla="*/ 2149640 h 2288055"/>
                <a:gd name="csX1185" fmla="*/ 555811 w 1981671"/>
                <a:gd name="csY1185" fmla="*/ 2142345 h 2288055"/>
                <a:gd name="csX1186" fmla="*/ 554595 w 1981671"/>
                <a:gd name="csY1186" fmla="*/ 2132993 h 2288055"/>
                <a:gd name="csX1187" fmla="*/ 555811 w 1981671"/>
                <a:gd name="csY1187" fmla="*/ 2125137 h 2288055"/>
                <a:gd name="csX1188" fmla="*/ 556746 w 1981671"/>
                <a:gd name="csY1188" fmla="*/ 2123173 h 2288055"/>
                <a:gd name="csX1189" fmla="*/ 561796 w 1981671"/>
                <a:gd name="csY1189" fmla="*/ 2119806 h 2288055"/>
                <a:gd name="csX1190" fmla="*/ 563947 w 1981671"/>
                <a:gd name="csY1190" fmla="*/ 2099044 h 2288055"/>
                <a:gd name="csX1191" fmla="*/ 565724 w 1981671"/>
                <a:gd name="csY1191" fmla="*/ 2066684 h 2288055"/>
                <a:gd name="csX1192" fmla="*/ 550761 w 1981671"/>
                <a:gd name="csY1192" fmla="*/ 2029182 h 2288055"/>
                <a:gd name="csX1193" fmla="*/ 545242 w 1981671"/>
                <a:gd name="csY1193" fmla="*/ 2024692 h 2288055"/>
                <a:gd name="csX1194" fmla="*/ 533365 w 1981671"/>
                <a:gd name="csY1194" fmla="*/ 2019268 h 2288055"/>
                <a:gd name="csX1195" fmla="*/ 518962 w 1981671"/>
                <a:gd name="csY1195" fmla="*/ 2012815 h 2288055"/>
                <a:gd name="csX1196" fmla="*/ 512509 w 1981671"/>
                <a:gd name="csY1196" fmla="*/ 2005520 h 2288055"/>
                <a:gd name="csX1197" fmla="*/ 505027 w 1981671"/>
                <a:gd name="csY1197" fmla="*/ 1998412 h 2288055"/>
                <a:gd name="csX1198" fmla="*/ 498013 w 1981671"/>
                <a:gd name="csY1198" fmla="*/ 1992240 h 2288055"/>
                <a:gd name="csX1199" fmla="*/ 495114 w 1981671"/>
                <a:gd name="csY1199" fmla="*/ 1983168 h 2288055"/>
                <a:gd name="csX1200" fmla="*/ 495862 w 1981671"/>
                <a:gd name="csY1200" fmla="*/ 1975312 h 2288055"/>
                <a:gd name="csX1201" fmla="*/ 499603 w 1981671"/>
                <a:gd name="csY1201" fmla="*/ 1968953 h 2288055"/>
                <a:gd name="csX1202" fmla="*/ 503718 w 1981671"/>
                <a:gd name="csY1202" fmla="*/ 1965024 h 2288055"/>
                <a:gd name="csX1203" fmla="*/ 508208 w 1981671"/>
                <a:gd name="csY1203" fmla="*/ 1961658 h 2288055"/>
                <a:gd name="csX1204" fmla="*/ 516531 w 1981671"/>
                <a:gd name="csY1204" fmla="*/ 1959413 h 2288055"/>
                <a:gd name="csX1205" fmla="*/ 520178 w 1981671"/>
                <a:gd name="csY1205" fmla="*/ 1955017 h 2288055"/>
                <a:gd name="csX1206" fmla="*/ 523826 w 1981671"/>
                <a:gd name="csY1206" fmla="*/ 1948284 h 2288055"/>
                <a:gd name="csX1207" fmla="*/ 525977 w 1981671"/>
                <a:gd name="csY1207" fmla="*/ 1940334 h 2288055"/>
                <a:gd name="csX1208" fmla="*/ 528596 w 1981671"/>
                <a:gd name="csY1208" fmla="*/ 1931169 h 2288055"/>
                <a:gd name="csX1209" fmla="*/ 530373 w 1981671"/>
                <a:gd name="csY1209" fmla="*/ 1923968 h 2288055"/>
                <a:gd name="csX1210" fmla="*/ 534581 w 1981671"/>
                <a:gd name="csY1210" fmla="*/ 1917889 h 2288055"/>
                <a:gd name="csX1211" fmla="*/ 542531 w 1981671"/>
                <a:gd name="csY1211" fmla="*/ 1919853 h 2288055"/>
                <a:gd name="csX1212" fmla="*/ 551883 w 1981671"/>
                <a:gd name="csY1212" fmla="*/ 1924154 h 2288055"/>
                <a:gd name="csX1213" fmla="*/ 558055 w 1981671"/>
                <a:gd name="csY1213" fmla="*/ 1930420 h 2288055"/>
                <a:gd name="csX1214" fmla="*/ 566285 w 1981671"/>
                <a:gd name="csY1214" fmla="*/ 1936312 h 2288055"/>
                <a:gd name="csX1215" fmla="*/ 572084 w 1981671"/>
                <a:gd name="csY1215" fmla="*/ 1943981 h 2288055"/>
                <a:gd name="csX1216" fmla="*/ 578257 w 1981671"/>
                <a:gd name="csY1216" fmla="*/ 1950809 h 2288055"/>
                <a:gd name="csX1217" fmla="*/ 583868 w 1981671"/>
                <a:gd name="csY1217" fmla="*/ 1961003 h 2288055"/>
                <a:gd name="csX1218" fmla="*/ 590508 w 1981671"/>
                <a:gd name="csY1218" fmla="*/ 1972506 h 2288055"/>
                <a:gd name="csX1219" fmla="*/ 594623 w 1981671"/>
                <a:gd name="csY1219" fmla="*/ 1982513 h 2288055"/>
                <a:gd name="csX1220" fmla="*/ 597709 w 1981671"/>
                <a:gd name="csY1220" fmla="*/ 1992801 h 2288055"/>
                <a:gd name="csX1221" fmla="*/ 602573 w 1981671"/>
                <a:gd name="csY1221" fmla="*/ 2002995 h 2288055"/>
                <a:gd name="csX1222" fmla="*/ 609493 w 1981671"/>
                <a:gd name="csY1222" fmla="*/ 2011225 h 2288055"/>
                <a:gd name="csX1223" fmla="*/ 619875 w 1981671"/>
                <a:gd name="csY1223" fmla="*/ 2017772 h 2288055"/>
                <a:gd name="csX1224" fmla="*/ 628759 w 1981671"/>
                <a:gd name="csY1224" fmla="*/ 2023664 h 2288055"/>
                <a:gd name="csX1225" fmla="*/ 637737 w 1981671"/>
                <a:gd name="csY1225" fmla="*/ 2030023 h 2288055"/>
                <a:gd name="csX1226" fmla="*/ 646716 w 1981671"/>
                <a:gd name="csY1226" fmla="*/ 2040124 h 2288055"/>
                <a:gd name="csX1227" fmla="*/ 649241 w 1981671"/>
                <a:gd name="csY1227" fmla="*/ 2046483 h 2288055"/>
                <a:gd name="csX1228" fmla="*/ 653917 w 1981671"/>
                <a:gd name="csY1228" fmla="*/ 2054994 h 2288055"/>
                <a:gd name="csX1229" fmla="*/ 662053 w 1981671"/>
                <a:gd name="csY1229" fmla="*/ 2069022 h 2288055"/>
                <a:gd name="csX1230" fmla="*/ 667291 w 1981671"/>
                <a:gd name="csY1230" fmla="*/ 2075756 h 2288055"/>
                <a:gd name="csX1231" fmla="*/ 671219 w 1981671"/>
                <a:gd name="csY1231" fmla="*/ 2078562 h 2288055"/>
                <a:gd name="csX1232" fmla="*/ 681787 w 1981671"/>
                <a:gd name="csY1232" fmla="*/ 2080806 h 2288055"/>
                <a:gd name="csX1233" fmla="*/ 691046 w 1981671"/>
                <a:gd name="csY1233" fmla="*/ 2079965 h 2288055"/>
                <a:gd name="csX1234" fmla="*/ 700118 w 1981671"/>
                <a:gd name="csY1234" fmla="*/ 2080806 h 2288055"/>
                <a:gd name="csX1235" fmla="*/ 736686 w 1981671"/>
                <a:gd name="csY1235" fmla="*/ 2077907 h 2288055"/>
                <a:gd name="csX1236" fmla="*/ 744916 w 1981671"/>
                <a:gd name="csY1236" fmla="*/ 2082864 h 2288055"/>
                <a:gd name="csX1237" fmla="*/ 756419 w 1981671"/>
                <a:gd name="csY1237" fmla="*/ 2086979 h 2288055"/>
                <a:gd name="csX1238" fmla="*/ 764182 w 1981671"/>
                <a:gd name="csY1238" fmla="*/ 2092123 h 2288055"/>
                <a:gd name="csX1239" fmla="*/ 773721 w 1981671"/>
                <a:gd name="csY1239" fmla="*/ 2105310 h 2288055"/>
                <a:gd name="csX1240" fmla="*/ 781670 w 1981671"/>
                <a:gd name="csY1240" fmla="*/ 2110734 h 2288055"/>
                <a:gd name="csX1241" fmla="*/ 796166 w 1981671"/>
                <a:gd name="csY1241" fmla="*/ 2113914 h 2288055"/>
                <a:gd name="csX1242" fmla="*/ 803274 w 1981671"/>
                <a:gd name="csY1242" fmla="*/ 2117936 h 2288055"/>
                <a:gd name="csX1243" fmla="*/ 806080 w 1981671"/>
                <a:gd name="csY1243" fmla="*/ 2123828 h 2288055"/>
                <a:gd name="csX1244" fmla="*/ 827216 w 1981671"/>
                <a:gd name="csY1244" fmla="*/ 2151230 h 2288055"/>
                <a:gd name="csX1245" fmla="*/ 794016 w 1981671"/>
                <a:gd name="csY1245" fmla="*/ 2168719 h 2288055"/>
                <a:gd name="csX1246" fmla="*/ 791584 w 1981671"/>
                <a:gd name="csY1246" fmla="*/ 2176014 h 2288055"/>
                <a:gd name="csX1247" fmla="*/ 791584 w 1981671"/>
                <a:gd name="csY1247" fmla="*/ 2181906 h 2288055"/>
                <a:gd name="csX1248" fmla="*/ 798411 w 1981671"/>
                <a:gd name="csY1248" fmla="*/ 2190697 h 2288055"/>
                <a:gd name="csX1249" fmla="*/ 805425 w 1981671"/>
                <a:gd name="csY1249" fmla="*/ 2191539 h 2288055"/>
                <a:gd name="csX1250" fmla="*/ 815806 w 1981671"/>
                <a:gd name="csY1250" fmla="*/ 2195373 h 2288055"/>
                <a:gd name="csX1251" fmla="*/ 834137 w 1981671"/>
                <a:gd name="csY1251" fmla="*/ 2210617 h 2288055"/>
                <a:gd name="csX1252" fmla="*/ 846201 w 1981671"/>
                <a:gd name="csY1252" fmla="*/ 2219596 h 2288055"/>
                <a:gd name="csX1253" fmla="*/ 852748 w 1981671"/>
                <a:gd name="csY1253" fmla="*/ 2228855 h 2288055"/>
                <a:gd name="csX1254" fmla="*/ 865000 w 1981671"/>
                <a:gd name="csY1254" fmla="*/ 2241013 h 2288055"/>
                <a:gd name="csX1255" fmla="*/ 919337 w 1981671"/>
                <a:gd name="csY1255" fmla="*/ 2225301 h 2288055"/>
                <a:gd name="csX1256" fmla="*/ 920740 w 1981671"/>
                <a:gd name="csY1256" fmla="*/ 2244193 h 2288055"/>
                <a:gd name="csX1257" fmla="*/ 904467 w 1981671"/>
                <a:gd name="csY1257" fmla="*/ 2257286 h 2288055"/>
                <a:gd name="csX1258" fmla="*/ 919337 w 1981671"/>
                <a:gd name="csY1258" fmla="*/ 2270098 h 2288055"/>
                <a:gd name="csX1259" fmla="*/ 931027 w 1981671"/>
                <a:gd name="csY1259" fmla="*/ 2258034 h 2288055"/>
                <a:gd name="csX1260" fmla="*/ 937013 w 1981671"/>
                <a:gd name="csY1260" fmla="*/ 2258501 h 2288055"/>
                <a:gd name="csX1261" fmla="*/ 949638 w 1981671"/>
                <a:gd name="csY1261" fmla="*/ 2256070 h 2288055"/>
                <a:gd name="csX1262" fmla="*/ 961236 w 1981671"/>
                <a:gd name="csY1262" fmla="*/ 2251487 h 2288055"/>
                <a:gd name="csX1263" fmla="*/ 1009400 w 1981671"/>
                <a:gd name="csY1263" fmla="*/ 2245689 h 2288055"/>
                <a:gd name="csX1264" fmla="*/ 1013328 w 1981671"/>
                <a:gd name="csY1264" fmla="*/ 2252423 h 2288055"/>
                <a:gd name="csX1265" fmla="*/ 1025299 w 1981671"/>
                <a:gd name="csY1265" fmla="*/ 2263271 h 2288055"/>
                <a:gd name="csX1266" fmla="*/ 1037270 w 1981671"/>
                <a:gd name="csY1266" fmla="*/ 2272530 h 2288055"/>
                <a:gd name="csX1267" fmla="*/ 1041853 w 1981671"/>
                <a:gd name="csY1267" fmla="*/ 2278142 h 2288055"/>
                <a:gd name="csX1268" fmla="*/ 1042133 w 1981671"/>
                <a:gd name="csY1268" fmla="*/ 2282631 h 2288055"/>
                <a:gd name="csX1269" fmla="*/ 1040731 w 1981671"/>
                <a:gd name="csY1269" fmla="*/ 2288055 h 2288055"/>
                <a:gd name="csX1270" fmla="*/ 1041011 w 1981671"/>
                <a:gd name="csY1270" fmla="*/ 2287868 h 2288055"/>
                <a:gd name="csX1271" fmla="*/ 1041198 w 1981671"/>
                <a:gd name="csY1271" fmla="*/ 2287307 h 2288055"/>
                <a:gd name="csX1272" fmla="*/ 1041666 w 1981671"/>
                <a:gd name="csY1272" fmla="*/ 2286372 h 2288055"/>
                <a:gd name="csX1273" fmla="*/ 1041946 w 1981671"/>
                <a:gd name="csY1273" fmla="*/ 2285904 h 2288055"/>
                <a:gd name="csX1274" fmla="*/ 1041946 w 1981671"/>
                <a:gd name="csY1274" fmla="*/ 2285343 h 2288055"/>
                <a:gd name="csX1275" fmla="*/ 1041572 w 1981671"/>
                <a:gd name="csY1275" fmla="*/ 2284595 h 2288055"/>
                <a:gd name="csX1276" fmla="*/ 1041572 w 1981671"/>
                <a:gd name="csY1276" fmla="*/ 2284127 h 2288055"/>
                <a:gd name="csX1277" fmla="*/ 1041760 w 1981671"/>
                <a:gd name="csY1277" fmla="*/ 2283566 h 2288055"/>
                <a:gd name="csX1278" fmla="*/ 1042133 w 1981671"/>
                <a:gd name="csY1278" fmla="*/ 2283285 h 2288055"/>
                <a:gd name="csX1279" fmla="*/ 1042507 w 1981671"/>
                <a:gd name="csY1279" fmla="*/ 2283098 h 2288055"/>
                <a:gd name="csX1280" fmla="*/ 1043069 w 1981671"/>
                <a:gd name="csY1280" fmla="*/ 2281882 h 2288055"/>
                <a:gd name="csX1281" fmla="*/ 1043443 w 1981671"/>
                <a:gd name="csY1281" fmla="*/ 2281415 h 2288055"/>
                <a:gd name="csX1282" fmla="*/ 1044004 w 1981671"/>
                <a:gd name="csY1282" fmla="*/ 2281134 h 2288055"/>
                <a:gd name="csX1283" fmla="*/ 1044565 w 1981671"/>
                <a:gd name="csY1283" fmla="*/ 2280854 h 2288055"/>
                <a:gd name="csX1284" fmla="*/ 1045033 w 1981671"/>
                <a:gd name="csY1284" fmla="*/ 2280573 h 2288055"/>
                <a:gd name="csX1285" fmla="*/ 1045875 w 1981671"/>
                <a:gd name="csY1285" fmla="*/ 2279264 h 2288055"/>
                <a:gd name="csX1286" fmla="*/ 1045875 w 1981671"/>
                <a:gd name="csY1286" fmla="*/ 2278796 h 2288055"/>
                <a:gd name="csX1287" fmla="*/ 1045594 w 1981671"/>
                <a:gd name="csY1287" fmla="*/ 2278516 h 2288055"/>
                <a:gd name="csX1288" fmla="*/ 1045407 w 1981671"/>
                <a:gd name="csY1288" fmla="*/ 2278048 h 2288055"/>
                <a:gd name="csX1289" fmla="*/ 1045781 w 1981671"/>
                <a:gd name="csY1289" fmla="*/ 2276645 h 2288055"/>
                <a:gd name="csX1290" fmla="*/ 1046716 w 1981671"/>
                <a:gd name="csY1290" fmla="*/ 2275242 h 2288055"/>
                <a:gd name="csX1291" fmla="*/ 1047090 w 1981671"/>
                <a:gd name="csY1291" fmla="*/ 2275055 h 2288055"/>
                <a:gd name="csX1292" fmla="*/ 1047745 w 1981671"/>
                <a:gd name="csY1292" fmla="*/ 2274307 h 2288055"/>
                <a:gd name="csX1293" fmla="*/ 1054479 w 1981671"/>
                <a:gd name="csY1293" fmla="*/ 2269724 h 2288055"/>
                <a:gd name="csX1294" fmla="*/ 1064112 w 1981671"/>
                <a:gd name="csY1294" fmla="*/ 2243631 h 2288055"/>
                <a:gd name="csX1295" fmla="*/ 1066730 w 1981671"/>
                <a:gd name="csY1295" fmla="*/ 2233811 h 2288055"/>
                <a:gd name="csX1296" fmla="*/ 1082629 w 1981671"/>
                <a:gd name="csY1296" fmla="*/ 2190697 h 2288055"/>
                <a:gd name="csX1297" fmla="*/ 1085996 w 1981671"/>
                <a:gd name="csY1297" fmla="*/ 2190042 h 2288055"/>
                <a:gd name="csX1298" fmla="*/ 1088708 w 1981671"/>
                <a:gd name="csY1298" fmla="*/ 2187330 h 2288055"/>
                <a:gd name="csX1299" fmla="*/ 1087960 w 1981671"/>
                <a:gd name="csY1299" fmla="*/ 2180690 h 2288055"/>
                <a:gd name="csX1300" fmla="*/ 1087399 w 1981671"/>
                <a:gd name="csY1300" fmla="*/ 2173675 h 2288055"/>
                <a:gd name="csX1301" fmla="*/ 1088241 w 1981671"/>
                <a:gd name="csY1301" fmla="*/ 2170496 h 2288055"/>
                <a:gd name="csX1302" fmla="*/ 1088054 w 1981671"/>
                <a:gd name="csY1302" fmla="*/ 2166942 h 2288055"/>
                <a:gd name="csX1303" fmla="*/ 1090859 w 1981671"/>
                <a:gd name="csY1303" fmla="*/ 2163668 h 2288055"/>
                <a:gd name="csX1304" fmla="*/ 1096097 w 1981671"/>
                <a:gd name="csY1304" fmla="*/ 2162733 h 2288055"/>
                <a:gd name="csX1305" fmla="*/ 1100305 w 1981671"/>
                <a:gd name="csY1305" fmla="*/ 2159834 h 2288055"/>
                <a:gd name="csX1306" fmla="*/ 1103485 w 1981671"/>
                <a:gd name="csY1306" fmla="*/ 2154129 h 2288055"/>
                <a:gd name="csX1307" fmla="*/ 1100867 w 1981671"/>
                <a:gd name="csY1307" fmla="*/ 2147302 h 2288055"/>
                <a:gd name="csX1308" fmla="*/ 1099744 w 1981671"/>
                <a:gd name="csY1308" fmla="*/ 2137763 h 2288055"/>
                <a:gd name="csX1309" fmla="*/ 1086464 w 1981671"/>
                <a:gd name="csY1309" fmla="*/ 2110173 h 2288055"/>
                <a:gd name="csX1310" fmla="*/ 1066730 w 1981671"/>
                <a:gd name="csY1310" fmla="*/ 2078656 h 2288055"/>
                <a:gd name="csX1311" fmla="*/ 1062241 w 1981671"/>
                <a:gd name="csY1311" fmla="*/ 2064814 h 2288055"/>
                <a:gd name="csX1312" fmla="*/ 1062802 w 1981671"/>
                <a:gd name="csY1312" fmla="*/ 2062663 h 2288055"/>
                <a:gd name="csX1313" fmla="*/ 1071687 w 1981671"/>
                <a:gd name="csY1313" fmla="*/ 2054901 h 2288055"/>
                <a:gd name="csX1314" fmla="*/ 1078233 w 1981671"/>
                <a:gd name="csY1314" fmla="*/ 2049944 h 2288055"/>
                <a:gd name="csX1315" fmla="*/ 1090672 w 1981671"/>
                <a:gd name="csY1315" fmla="*/ 2050972 h 2288055"/>
                <a:gd name="csX1316" fmla="*/ 1103111 w 1981671"/>
                <a:gd name="csY1316" fmla="*/ 2053217 h 2288055"/>
                <a:gd name="csX1317" fmla="*/ 1117607 w 1981671"/>
                <a:gd name="csY1317" fmla="*/ 2046203 h 2288055"/>
                <a:gd name="csX1318" fmla="*/ 1122470 w 1981671"/>
                <a:gd name="csY1318" fmla="*/ 2045735 h 2288055"/>
                <a:gd name="csX1319" fmla="*/ 1134722 w 1981671"/>
                <a:gd name="csY1319" fmla="*/ 2039469 h 2288055"/>
                <a:gd name="csX1320" fmla="*/ 1145009 w 1981671"/>
                <a:gd name="csY1320" fmla="*/ 2046577 h 2288055"/>
                <a:gd name="csX1321" fmla="*/ 1152585 w 1981671"/>
                <a:gd name="csY1321" fmla="*/ 2047699 h 2288055"/>
                <a:gd name="csX1322" fmla="*/ 1159693 w 1981671"/>
                <a:gd name="csY1322" fmla="*/ 2047699 h 2288055"/>
                <a:gd name="csX1323" fmla="*/ 1175872 w 1981671"/>
                <a:gd name="csY1323" fmla="*/ 2042649 h 2288055"/>
                <a:gd name="csX1324" fmla="*/ 1184851 w 1981671"/>
                <a:gd name="csY1324" fmla="*/ 2045268 h 2288055"/>
                <a:gd name="csX1325" fmla="*/ 1193735 w 1981671"/>
                <a:gd name="csY1325" fmla="*/ 2051627 h 2288055"/>
                <a:gd name="csX1326" fmla="*/ 1195325 w 1981671"/>
                <a:gd name="csY1326" fmla="*/ 2059483 h 2288055"/>
                <a:gd name="csX1327" fmla="*/ 1200001 w 1981671"/>
                <a:gd name="csY1327" fmla="*/ 2072015 h 2288055"/>
                <a:gd name="csX1328" fmla="*/ 1205613 w 1981671"/>
                <a:gd name="csY1328" fmla="*/ 2067339 h 2288055"/>
                <a:gd name="csX1329" fmla="*/ 1216649 w 1981671"/>
                <a:gd name="csY1329" fmla="*/ 2053778 h 2288055"/>
                <a:gd name="csX1330" fmla="*/ 1222821 w 1981671"/>
                <a:gd name="csY1330" fmla="*/ 2050037 h 2288055"/>
                <a:gd name="csX1331" fmla="*/ 1228807 w 1981671"/>
                <a:gd name="csY1331" fmla="*/ 2041340 h 2288055"/>
                <a:gd name="csX1332" fmla="*/ 1234044 w 1981671"/>
                <a:gd name="csY1332" fmla="*/ 2028620 h 2288055"/>
                <a:gd name="csX1333" fmla="*/ 1240777 w 1981671"/>
                <a:gd name="csY1333" fmla="*/ 2024131 h 2288055"/>
                <a:gd name="csX1334" fmla="*/ 1249382 w 1981671"/>
                <a:gd name="csY1334" fmla="*/ 2019830 h 2288055"/>
                <a:gd name="csX1335" fmla="*/ 1251907 w 1981671"/>
                <a:gd name="csY1335" fmla="*/ 2016462 h 2288055"/>
                <a:gd name="csX1336" fmla="*/ 1252094 w 1981671"/>
                <a:gd name="csY1336" fmla="*/ 2012347 h 2288055"/>
                <a:gd name="csX1337" fmla="*/ 1254245 w 1981671"/>
                <a:gd name="csY1337" fmla="*/ 2004024 h 2288055"/>
                <a:gd name="csX1338" fmla="*/ 1264252 w 1981671"/>
                <a:gd name="csY1338" fmla="*/ 1994297 h 2288055"/>
                <a:gd name="csX1339" fmla="*/ 1271640 w 1981671"/>
                <a:gd name="csY1339" fmla="*/ 1983823 h 2288055"/>
                <a:gd name="csX1340" fmla="*/ 1273137 w 1981671"/>
                <a:gd name="csY1340" fmla="*/ 1972132 h 2288055"/>
                <a:gd name="csX1341" fmla="*/ 1276130 w 1981671"/>
                <a:gd name="csY1341" fmla="*/ 1966334 h 2288055"/>
                <a:gd name="csX1342" fmla="*/ 1281367 w 1981671"/>
                <a:gd name="csY1342" fmla="*/ 1962593 h 2288055"/>
                <a:gd name="csX1343" fmla="*/ 1284546 w 1981671"/>
                <a:gd name="csY1343" fmla="*/ 1961003 h 2288055"/>
                <a:gd name="csX1344" fmla="*/ 1290345 w 1981671"/>
                <a:gd name="csY1344" fmla="*/ 1956327 h 2288055"/>
                <a:gd name="csX1345" fmla="*/ 1295583 w 1981671"/>
                <a:gd name="csY1345" fmla="*/ 1953708 h 2288055"/>
                <a:gd name="csX1346" fmla="*/ 1299791 w 1981671"/>
                <a:gd name="csY1346" fmla="*/ 1951650 h 2288055"/>
                <a:gd name="csX1347" fmla="*/ 1300820 w 1981671"/>
                <a:gd name="csY1347" fmla="*/ 1948471 h 2288055"/>
                <a:gd name="csX1348" fmla="*/ 1296705 w 1981671"/>
                <a:gd name="csY1348" fmla="*/ 1942579 h 2288055"/>
                <a:gd name="csX1349" fmla="*/ 1285576 w 1981671"/>
                <a:gd name="csY1349" fmla="*/ 1933133 h 2288055"/>
                <a:gd name="csX1350" fmla="*/ 1280806 w 1981671"/>
                <a:gd name="csY1350" fmla="*/ 1927989 h 2288055"/>
                <a:gd name="csX1351" fmla="*/ 1280806 w 1981671"/>
                <a:gd name="csY1351" fmla="*/ 1925370 h 2288055"/>
                <a:gd name="csX1352" fmla="*/ 1286604 w 1981671"/>
                <a:gd name="csY1352" fmla="*/ 1924903 h 2288055"/>
                <a:gd name="csX1353" fmla="*/ 1290252 w 1981671"/>
                <a:gd name="csY1353" fmla="*/ 1924903 h 2288055"/>
                <a:gd name="csX1354" fmla="*/ 1295957 w 1981671"/>
                <a:gd name="csY1354" fmla="*/ 1924342 h 2288055"/>
                <a:gd name="csX1355" fmla="*/ 1299136 w 1981671"/>
                <a:gd name="csY1355" fmla="*/ 1923874 h 2288055"/>
                <a:gd name="csX1356" fmla="*/ 1305496 w 1981671"/>
                <a:gd name="csY1356" fmla="*/ 1922284 h 2288055"/>
                <a:gd name="csX1357" fmla="*/ 1310640 w 1981671"/>
                <a:gd name="csY1357" fmla="*/ 1919572 h 2288055"/>
                <a:gd name="csX1358" fmla="*/ 1312136 w 1981671"/>
                <a:gd name="csY1358" fmla="*/ 1919198 h 2288055"/>
                <a:gd name="csX1359" fmla="*/ 1330092 w 1981671"/>
                <a:gd name="csY1359" fmla="*/ 1919759 h 2288055"/>
                <a:gd name="csX1360" fmla="*/ 1334488 w 1981671"/>
                <a:gd name="csY1360" fmla="*/ 1926586 h 2288055"/>
                <a:gd name="csX1361" fmla="*/ 1341690 w 1981671"/>
                <a:gd name="csY1361" fmla="*/ 1922284 h 2288055"/>
                <a:gd name="csX1362" fmla="*/ 1351977 w 1981671"/>
                <a:gd name="csY1362" fmla="*/ 1916018 h 2288055"/>
                <a:gd name="csX1363" fmla="*/ 1353567 w 1981671"/>
                <a:gd name="csY1363" fmla="*/ 1906011 h 2288055"/>
                <a:gd name="csX1364" fmla="*/ 1357682 w 1981671"/>
                <a:gd name="csY1364" fmla="*/ 1902270 h 2288055"/>
                <a:gd name="csX1365" fmla="*/ 1360768 w 1981671"/>
                <a:gd name="csY1365" fmla="*/ 1898623 h 2288055"/>
                <a:gd name="csX1366" fmla="*/ 1365538 w 1981671"/>
                <a:gd name="csY1366" fmla="*/ 1902925 h 2288055"/>
                <a:gd name="csX1367" fmla="*/ 1370308 w 1981671"/>
                <a:gd name="csY1367" fmla="*/ 1906198 h 2288055"/>
                <a:gd name="csX1368" fmla="*/ 1373768 w 1981671"/>
                <a:gd name="csY1368" fmla="*/ 1906946 h 2288055"/>
                <a:gd name="csX1369" fmla="*/ 1375732 w 1981671"/>
                <a:gd name="csY1369" fmla="*/ 1898810 h 2288055"/>
                <a:gd name="csX1370" fmla="*/ 1377041 w 1981671"/>
                <a:gd name="csY1370" fmla="*/ 1892918 h 2288055"/>
                <a:gd name="csX1371" fmla="*/ 1377790 w 1981671"/>
                <a:gd name="csY1371" fmla="*/ 1883846 h 2288055"/>
                <a:gd name="csX1372" fmla="*/ 1377790 w 1981671"/>
                <a:gd name="csY1372" fmla="*/ 1882162 h 2288055"/>
                <a:gd name="csX1373" fmla="*/ 1378818 w 1981671"/>
                <a:gd name="csY1373" fmla="*/ 1881882 h 2288055"/>
                <a:gd name="csX1374" fmla="*/ 1386487 w 1981671"/>
                <a:gd name="csY1374" fmla="*/ 1879263 h 2288055"/>
                <a:gd name="csX1375" fmla="*/ 1392753 w 1981671"/>
                <a:gd name="csY1375" fmla="*/ 1876925 h 2288055"/>
                <a:gd name="csX1376" fmla="*/ 1405286 w 1981671"/>
                <a:gd name="csY1376" fmla="*/ 1883846 h 2288055"/>
                <a:gd name="csX1377" fmla="*/ 1406782 w 1981671"/>
                <a:gd name="csY1377" fmla="*/ 1883846 h 2288055"/>
                <a:gd name="csX1378" fmla="*/ 1409214 w 1981671"/>
                <a:gd name="csY1378" fmla="*/ 1878609 h 2288055"/>
                <a:gd name="csX1379" fmla="*/ 1409214 w 1981671"/>
                <a:gd name="csY1379" fmla="*/ 1876177 h 2288055"/>
                <a:gd name="csX1380" fmla="*/ 1407156 w 1981671"/>
                <a:gd name="csY1380" fmla="*/ 1869630 h 2288055"/>
                <a:gd name="csX1381" fmla="*/ 1422868 w 1981671"/>
                <a:gd name="csY1381" fmla="*/ 1865235 h 2288055"/>
                <a:gd name="csX1382" fmla="*/ 1429602 w 1981671"/>
                <a:gd name="csY1382" fmla="*/ 1855976 h 2288055"/>
                <a:gd name="csX1383" fmla="*/ 1436710 w 1981671"/>
                <a:gd name="csY1383" fmla="*/ 1851580 h 2288055"/>
                <a:gd name="csX1384" fmla="*/ 1442228 w 1981671"/>
                <a:gd name="csY1384" fmla="*/ 1849336 h 2288055"/>
                <a:gd name="csX1385" fmla="*/ 1432782 w 1981671"/>
                <a:gd name="csY1385" fmla="*/ 1829696 h 2288055"/>
                <a:gd name="csX1386" fmla="*/ 1434745 w 1981671"/>
                <a:gd name="csY1386" fmla="*/ 1829509 h 2288055"/>
                <a:gd name="csX1387" fmla="*/ 1437271 w 1981671"/>
                <a:gd name="csY1387" fmla="*/ 1829228 h 2288055"/>
                <a:gd name="csX1388" fmla="*/ 1440544 w 1981671"/>
                <a:gd name="csY1388" fmla="*/ 1829041 h 2288055"/>
                <a:gd name="csX1389" fmla="*/ 1443350 w 1981671"/>
                <a:gd name="csY1389" fmla="*/ 1828667 h 2288055"/>
                <a:gd name="csX1390" fmla="*/ 1455695 w 1981671"/>
                <a:gd name="csY1390" fmla="*/ 1830070 h 2288055"/>
                <a:gd name="csX1391" fmla="*/ 1462990 w 1981671"/>
                <a:gd name="csY1391" fmla="*/ 1828386 h 2288055"/>
                <a:gd name="csX1392" fmla="*/ 1465982 w 1981671"/>
                <a:gd name="csY1392" fmla="*/ 1827451 h 2288055"/>
                <a:gd name="csX1393" fmla="*/ 1465982 w 1981671"/>
                <a:gd name="csY1393" fmla="*/ 1821559 h 2288055"/>
                <a:gd name="csX1394" fmla="*/ 1461400 w 1981671"/>
                <a:gd name="csY1394" fmla="*/ 1816041 h 2288055"/>
                <a:gd name="csX1395" fmla="*/ 1457191 w 1981671"/>
                <a:gd name="csY1395" fmla="*/ 1794998 h 2288055"/>
                <a:gd name="csX1396" fmla="*/ 1455975 w 1981671"/>
                <a:gd name="csY1396" fmla="*/ 1783308 h 2288055"/>
                <a:gd name="csX1397" fmla="*/ 1451580 w 1981671"/>
                <a:gd name="csY1397" fmla="*/ 1771711 h 2288055"/>
                <a:gd name="csX1398" fmla="*/ 1444846 w 1981671"/>
                <a:gd name="csY1398" fmla="*/ 1772553 h 2288055"/>
                <a:gd name="csX1399" fmla="*/ 1443630 w 1981671"/>
                <a:gd name="csY1399" fmla="*/ 1780690 h 2288055"/>
                <a:gd name="csX1400" fmla="*/ 1443817 w 1981671"/>
                <a:gd name="csY1400" fmla="*/ 1788078 h 2288055"/>
                <a:gd name="csX1401" fmla="*/ 1438487 w 1981671"/>
                <a:gd name="csY1401" fmla="*/ 1796682 h 2288055"/>
                <a:gd name="csX1402" fmla="*/ 1434091 w 1981671"/>
                <a:gd name="csY1402" fmla="*/ 1805847 h 2288055"/>
                <a:gd name="csX1403" fmla="*/ 1429134 w 1981671"/>
                <a:gd name="csY1403" fmla="*/ 1813142 h 2288055"/>
                <a:gd name="csX1404" fmla="*/ 1426890 w 1981671"/>
                <a:gd name="csY1404" fmla="*/ 1807344 h 2288055"/>
                <a:gd name="csX1405" fmla="*/ 1424832 w 1981671"/>
                <a:gd name="csY1405" fmla="*/ 1801452 h 2288055"/>
                <a:gd name="csX1406" fmla="*/ 1424832 w 1981671"/>
                <a:gd name="csY1406" fmla="*/ 1795747 h 2288055"/>
                <a:gd name="csX1407" fmla="*/ 1418753 w 1981671"/>
                <a:gd name="csY1407" fmla="*/ 1768999 h 2288055"/>
                <a:gd name="csX1408" fmla="*/ 1421840 w 1981671"/>
                <a:gd name="csY1408" fmla="*/ 1767129 h 2288055"/>
                <a:gd name="csX1409" fmla="*/ 1431940 w 1981671"/>
                <a:gd name="csY1409" fmla="*/ 1760395 h 2288055"/>
                <a:gd name="csX1410" fmla="*/ 1438580 w 1981671"/>
                <a:gd name="csY1410" fmla="*/ 1761143 h 2288055"/>
                <a:gd name="csX1411" fmla="*/ 1454666 w 1981671"/>
                <a:gd name="csY1411" fmla="*/ 1755251 h 2288055"/>
                <a:gd name="csX1412" fmla="*/ 1453637 w 1981671"/>
                <a:gd name="csY1412" fmla="*/ 1751978 h 2288055"/>
                <a:gd name="csX1413" fmla="*/ 1450644 w 1981671"/>
                <a:gd name="csY1413" fmla="*/ 1741597 h 2288055"/>
                <a:gd name="csX1414" fmla="*/ 1463083 w 1981671"/>
                <a:gd name="csY1414" fmla="*/ 1739071 h 2288055"/>
                <a:gd name="csX1415" fmla="*/ 1472342 w 1981671"/>
                <a:gd name="csY1415" fmla="*/ 1736827 h 2288055"/>
                <a:gd name="csX1416" fmla="*/ 1468508 w 1981671"/>
                <a:gd name="csY1416" fmla="*/ 1722985 h 2288055"/>
                <a:gd name="csX1417" fmla="*/ 1467105 w 1981671"/>
                <a:gd name="csY1417" fmla="*/ 1719338 h 2288055"/>
                <a:gd name="csX1418" fmla="*/ 1468040 w 1981671"/>
                <a:gd name="csY1418" fmla="*/ 1710172 h 2288055"/>
                <a:gd name="csX1419" fmla="*/ 1464954 w 1981671"/>
                <a:gd name="csY1419" fmla="*/ 1708583 h 2288055"/>
                <a:gd name="csX1420" fmla="*/ 1455321 w 1981671"/>
                <a:gd name="csY1420" fmla="*/ 1702317 h 2288055"/>
                <a:gd name="csX1421" fmla="*/ 1447371 w 1981671"/>
                <a:gd name="csY1421" fmla="*/ 1689223 h 2288055"/>
                <a:gd name="csX1422" fmla="*/ 1447745 w 1981671"/>
                <a:gd name="csY1422" fmla="*/ 1686792 h 2288055"/>
                <a:gd name="csX1423" fmla="*/ 1448681 w 1981671"/>
                <a:gd name="csY1423" fmla="*/ 1682303 h 2288055"/>
                <a:gd name="csX1424" fmla="*/ 1457472 w 1981671"/>
                <a:gd name="csY1424" fmla="*/ 1681741 h 2288055"/>
                <a:gd name="csX1425" fmla="*/ 1472810 w 1981671"/>
                <a:gd name="csY1425" fmla="*/ 1681741 h 2288055"/>
                <a:gd name="csX1426" fmla="*/ 1481694 w 1981671"/>
                <a:gd name="csY1426" fmla="*/ 1683331 h 2288055"/>
                <a:gd name="csX1427" fmla="*/ 1509097 w 1981671"/>
                <a:gd name="csY1427" fmla="*/ 1689036 h 2288055"/>
                <a:gd name="csX1428" fmla="*/ 1519759 w 1981671"/>
                <a:gd name="csY1428" fmla="*/ 1697827 h 2288055"/>
                <a:gd name="csX1429" fmla="*/ 1523500 w 1981671"/>
                <a:gd name="csY1429" fmla="*/ 1702317 h 2288055"/>
                <a:gd name="csX1430" fmla="*/ 1529578 w 1981671"/>
                <a:gd name="csY1430" fmla="*/ 1706712 h 2288055"/>
                <a:gd name="csX1431" fmla="*/ 1536312 w 1981671"/>
                <a:gd name="csY1431" fmla="*/ 1714101 h 2288055"/>
                <a:gd name="csX1432" fmla="*/ 1541643 w 1981671"/>
                <a:gd name="csY1432" fmla="*/ 1727849 h 2288055"/>
                <a:gd name="csX1433" fmla="*/ 1546319 w 1981671"/>
                <a:gd name="csY1433" fmla="*/ 1738510 h 2288055"/>
                <a:gd name="csX1434" fmla="*/ 1546974 w 1981671"/>
                <a:gd name="csY1434" fmla="*/ 1745337 h 2288055"/>
                <a:gd name="csX1435" fmla="*/ 1550247 w 1981671"/>
                <a:gd name="csY1435" fmla="*/ 1749359 h 2288055"/>
                <a:gd name="csX1436" fmla="*/ 1557823 w 1981671"/>
                <a:gd name="csY1436" fmla="*/ 1755625 h 2288055"/>
                <a:gd name="csX1437" fmla="*/ 1561377 w 1981671"/>
                <a:gd name="csY1437" fmla="*/ 1759366 h 2288055"/>
                <a:gd name="csX1438" fmla="*/ 1567175 w 1981671"/>
                <a:gd name="csY1438" fmla="*/ 1765258 h 2288055"/>
                <a:gd name="csX1439" fmla="*/ 1568110 w 1981671"/>
                <a:gd name="csY1439" fmla="*/ 1770869 h 2288055"/>
                <a:gd name="csX1440" fmla="*/ 1568391 w 1981671"/>
                <a:gd name="csY1440" fmla="*/ 1774330 h 2288055"/>
                <a:gd name="csX1441" fmla="*/ 1566801 w 1981671"/>
                <a:gd name="csY1441" fmla="*/ 1783963 h 2288055"/>
                <a:gd name="csX1442" fmla="*/ 1569326 w 1981671"/>
                <a:gd name="csY1442" fmla="*/ 1800142 h 2288055"/>
                <a:gd name="csX1443" fmla="*/ 1570074 w 1981671"/>
                <a:gd name="csY1443" fmla="*/ 1807811 h 2288055"/>
                <a:gd name="csX1444" fmla="*/ 1572880 w 1981671"/>
                <a:gd name="csY1444" fmla="*/ 1813048 h 2288055"/>
                <a:gd name="csX1445" fmla="*/ 1574563 w 1981671"/>
                <a:gd name="csY1445" fmla="*/ 1814545 h 2288055"/>
                <a:gd name="csX1446" fmla="*/ 1575779 w 1981671"/>
                <a:gd name="csY1446" fmla="*/ 1819221 h 2288055"/>
                <a:gd name="csX1447" fmla="*/ 1576060 w 1981671"/>
                <a:gd name="csY1447" fmla="*/ 1820344 h 2288055"/>
                <a:gd name="csX1448" fmla="*/ 1576247 w 1981671"/>
                <a:gd name="csY1448" fmla="*/ 1821372 h 2288055"/>
                <a:gd name="csX1449" fmla="*/ 1578866 w 1981671"/>
                <a:gd name="csY1449" fmla="*/ 1830257 h 2288055"/>
                <a:gd name="csX1450" fmla="*/ 1585786 w 1981671"/>
                <a:gd name="csY1450" fmla="*/ 1828293 h 2288055"/>
                <a:gd name="csX1451" fmla="*/ 1594858 w 1981671"/>
                <a:gd name="csY1451" fmla="*/ 1825861 h 2288055"/>
                <a:gd name="csX1452" fmla="*/ 1597383 w 1981671"/>
                <a:gd name="csY1452" fmla="*/ 1825674 h 2288055"/>
                <a:gd name="csX1453" fmla="*/ 1605239 w 1981671"/>
                <a:gd name="csY1453" fmla="*/ 1825020 h 2288055"/>
                <a:gd name="csX1454" fmla="*/ 1622541 w 1981671"/>
                <a:gd name="csY1454" fmla="*/ 1830724 h 2288055"/>
                <a:gd name="csX1455" fmla="*/ 1632454 w 1981671"/>
                <a:gd name="csY1455" fmla="*/ 1830070 h 2288055"/>
                <a:gd name="csX1456" fmla="*/ 1637879 w 1981671"/>
                <a:gd name="csY1456" fmla="*/ 1828854 h 2288055"/>
                <a:gd name="csX1457" fmla="*/ 1654713 w 1981671"/>
                <a:gd name="csY1457" fmla="*/ 1824271 h 2288055"/>
                <a:gd name="csX1458" fmla="*/ 1654994 w 1981671"/>
                <a:gd name="csY1458" fmla="*/ 1824271 h 2288055"/>
                <a:gd name="csX1459" fmla="*/ 1654994 w 1981671"/>
                <a:gd name="csY1459" fmla="*/ 1823430 h 2288055"/>
                <a:gd name="csX1460" fmla="*/ 1655087 w 1981671"/>
                <a:gd name="csY1460" fmla="*/ 1823149 h 2288055"/>
                <a:gd name="csX1461" fmla="*/ 1655461 w 1981671"/>
                <a:gd name="csY1461" fmla="*/ 1823149 h 2288055"/>
                <a:gd name="csX1462" fmla="*/ 1656677 w 1981671"/>
                <a:gd name="csY1462" fmla="*/ 1823430 h 2288055"/>
                <a:gd name="csX1463" fmla="*/ 1657051 w 1981671"/>
                <a:gd name="csY1463" fmla="*/ 1823430 h 2288055"/>
                <a:gd name="csX1464" fmla="*/ 1657238 w 1981671"/>
                <a:gd name="csY1464" fmla="*/ 1822962 h 2288055"/>
                <a:gd name="csX1465" fmla="*/ 1657238 w 1981671"/>
                <a:gd name="csY1465" fmla="*/ 1822120 h 2288055"/>
                <a:gd name="csX1466" fmla="*/ 1663785 w 1981671"/>
                <a:gd name="csY1466" fmla="*/ 1815854 h 2288055"/>
                <a:gd name="csX1467" fmla="*/ 1664439 w 1981671"/>
                <a:gd name="csY1467" fmla="*/ 1812862 h 2288055"/>
                <a:gd name="csX1468" fmla="*/ 1667807 w 1981671"/>
                <a:gd name="csY1468" fmla="*/ 1799675 h 2288055"/>
                <a:gd name="csX1469" fmla="*/ 1666030 w 1981671"/>
                <a:gd name="csY1469" fmla="*/ 1793596 h 2288055"/>
                <a:gd name="csX1470" fmla="*/ 1669864 w 1981671"/>
                <a:gd name="csY1470" fmla="*/ 1791912 h 2288055"/>
                <a:gd name="csX1471" fmla="*/ 1679965 w 1981671"/>
                <a:gd name="csY1471" fmla="*/ 1789481 h 2288055"/>
                <a:gd name="csX1472" fmla="*/ 1691655 w 1981671"/>
                <a:gd name="csY1472" fmla="*/ 1787423 h 2288055"/>
                <a:gd name="csX1473" fmla="*/ 1695022 w 1981671"/>
                <a:gd name="csY1473" fmla="*/ 1786862 h 2288055"/>
                <a:gd name="csX1474" fmla="*/ 1701942 w 1981671"/>
                <a:gd name="csY1474" fmla="*/ 1785179 h 2288055"/>
                <a:gd name="csX1475" fmla="*/ 1702597 w 1981671"/>
                <a:gd name="csY1475" fmla="*/ 1786488 h 2288055"/>
                <a:gd name="csX1476" fmla="*/ 1707834 w 1981671"/>
                <a:gd name="csY1476" fmla="*/ 1783869 h 2288055"/>
                <a:gd name="csX1477" fmla="*/ 1716064 w 1981671"/>
                <a:gd name="csY1477" fmla="*/ 1779941 h 2288055"/>
                <a:gd name="csX1478" fmla="*/ 1719618 w 1981671"/>
                <a:gd name="csY1478" fmla="*/ 1778164 h 2288055"/>
                <a:gd name="csX1479" fmla="*/ 1723360 w 1981671"/>
                <a:gd name="csY1479" fmla="*/ 1776200 h 2288055"/>
                <a:gd name="csX1480" fmla="*/ 1728316 w 1981671"/>
                <a:gd name="csY1480" fmla="*/ 1773675 h 2288055"/>
                <a:gd name="csX1481" fmla="*/ 1731590 w 1981671"/>
                <a:gd name="csY1481" fmla="*/ 1772085 h 2288055"/>
                <a:gd name="csX1482" fmla="*/ 1728316 w 1981671"/>
                <a:gd name="csY1482" fmla="*/ 1759179 h 2288055"/>
                <a:gd name="csX1483" fmla="*/ 1737482 w 1981671"/>
                <a:gd name="csY1483" fmla="*/ 1749920 h 2288055"/>
                <a:gd name="csX1484" fmla="*/ 1795840 w 1981671"/>
                <a:gd name="csY1484" fmla="*/ 1745337 h 2288055"/>
                <a:gd name="csX1485" fmla="*/ 1795840 w 1981671"/>
                <a:gd name="csY1485" fmla="*/ 1744589 h 2288055"/>
                <a:gd name="csX1486" fmla="*/ 1795466 w 1981671"/>
                <a:gd name="csY1486" fmla="*/ 1740942 h 2288055"/>
                <a:gd name="csX1487" fmla="*/ 1795279 w 1981671"/>
                <a:gd name="csY1487" fmla="*/ 1735891 h 2288055"/>
                <a:gd name="csX1488" fmla="*/ 1795092 w 1981671"/>
                <a:gd name="csY1488" fmla="*/ 1731496 h 2288055"/>
                <a:gd name="csX1489" fmla="*/ 1794437 w 1981671"/>
                <a:gd name="csY1489" fmla="*/ 1729719 h 2288055"/>
                <a:gd name="csX1490" fmla="*/ 1792006 w 1981671"/>
                <a:gd name="csY1490" fmla="*/ 1727100 h 2288055"/>
                <a:gd name="csX1491" fmla="*/ 1788078 w 1981671"/>
                <a:gd name="csY1491" fmla="*/ 1724201 h 2288055"/>
                <a:gd name="csX1492" fmla="*/ 1784150 w 1981671"/>
                <a:gd name="csY1492" fmla="*/ 1720180 h 2288055"/>
                <a:gd name="csX1493" fmla="*/ 1781437 w 1981671"/>
                <a:gd name="csY1493" fmla="*/ 1716532 h 2288055"/>
                <a:gd name="csX1494" fmla="*/ 1778258 w 1981671"/>
                <a:gd name="csY1494" fmla="*/ 1712043 h 2288055"/>
                <a:gd name="csX1495" fmla="*/ 1776294 w 1981671"/>
                <a:gd name="csY1495" fmla="*/ 1707648 h 2288055"/>
                <a:gd name="csX1496" fmla="*/ 1774891 w 1981671"/>
                <a:gd name="csY1496" fmla="*/ 1703907 h 2288055"/>
                <a:gd name="csX1497" fmla="*/ 1773956 w 1981671"/>
                <a:gd name="csY1497" fmla="*/ 1699979 h 2288055"/>
                <a:gd name="csX1498" fmla="*/ 1773394 w 1981671"/>
                <a:gd name="csY1498" fmla="*/ 1696705 h 2288055"/>
                <a:gd name="csX1499" fmla="*/ 1771805 w 1981671"/>
                <a:gd name="csY1499" fmla="*/ 1692684 h 2288055"/>
                <a:gd name="csX1500" fmla="*/ 1770963 w 1981671"/>
                <a:gd name="csY1500" fmla="*/ 1690626 h 2288055"/>
                <a:gd name="csX1501" fmla="*/ 1769467 w 1981671"/>
                <a:gd name="csY1501" fmla="*/ 1689317 h 2288055"/>
                <a:gd name="csX1502" fmla="*/ 1768251 w 1981671"/>
                <a:gd name="csY1502" fmla="*/ 1687821 h 2288055"/>
                <a:gd name="csX1503" fmla="*/ 1769373 w 1981671"/>
                <a:gd name="csY1503" fmla="*/ 1686230 h 2288055"/>
                <a:gd name="csX1504" fmla="*/ 1770215 w 1981671"/>
                <a:gd name="csY1504" fmla="*/ 1685763 h 2288055"/>
                <a:gd name="csX1505" fmla="*/ 1771524 w 1981671"/>
                <a:gd name="csY1505" fmla="*/ 1684641 h 2288055"/>
                <a:gd name="csX1506" fmla="*/ 1773021 w 1981671"/>
                <a:gd name="csY1506" fmla="*/ 1682583 h 2288055"/>
                <a:gd name="csX1507" fmla="*/ 1773207 w 1981671"/>
                <a:gd name="csY1507" fmla="*/ 1682209 h 2288055"/>
                <a:gd name="csX1508" fmla="*/ 1774236 w 1981671"/>
                <a:gd name="csY1508" fmla="*/ 1680900 h 2288055"/>
                <a:gd name="csX1509" fmla="*/ 1776387 w 1981671"/>
                <a:gd name="csY1509" fmla="*/ 1679123 h 2288055"/>
                <a:gd name="csX1510" fmla="*/ 1777510 w 1981671"/>
                <a:gd name="csY1510" fmla="*/ 1678094 h 2288055"/>
                <a:gd name="csX1511" fmla="*/ 1778445 w 1981671"/>
                <a:gd name="csY1511" fmla="*/ 1677159 h 2288055"/>
                <a:gd name="csX1512" fmla="*/ 1780409 w 1981671"/>
                <a:gd name="csY1512" fmla="*/ 1675382 h 2288055"/>
                <a:gd name="csX1513" fmla="*/ 1781437 w 1981671"/>
                <a:gd name="csY1513" fmla="*/ 1674446 h 2288055"/>
                <a:gd name="csX1514" fmla="*/ 1781437 w 1981671"/>
                <a:gd name="csY1514" fmla="*/ 1673324 h 2288055"/>
                <a:gd name="csX1515" fmla="*/ 1780783 w 1981671"/>
                <a:gd name="csY1515" fmla="*/ 1670612 h 2288055"/>
                <a:gd name="csX1516" fmla="*/ 1780783 w 1981671"/>
                <a:gd name="csY1516" fmla="*/ 1667619 h 2288055"/>
                <a:gd name="csX1517" fmla="*/ 1781812 w 1981671"/>
                <a:gd name="csY1517" fmla="*/ 1665001 h 2288055"/>
                <a:gd name="csX1518" fmla="*/ 1781812 w 1981671"/>
                <a:gd name="csY1518" fmla="*/ 1663317 h 2288055"/>
                <a:gd name="csX1519" fmla="*/ 1779941 w 1981671"/>
                <a:gd name="csY1519" fmla="*/ 1660044 h 2288055"/>
                <a:gd name="csX1520" fmla="*/ 1779754 w 1981671"/>
                <a:gd name="csY1520" fmla="*/ 1656584 h 2288055"/>
                <a:gd name="csX1521" fmla="*/ 1779754 w 1981671"/>
                <a:gd name="csY1521" fmla="*/ 1653965 h 2288055"/>
                <a:gd name="csX1522" fmla="*/ 1778632 w 1981671"/>
                <a:gd name="csY1522" fmla="*/ 1652375 h 2288055"/>
                <a:gd name="csX1523" fmla="*/ 1775639 w 1981671"/>
                <a:gd name="csY1523" fmla="*/ 1650598 h 2288055"/>
                <a:gd name="csX1524" fmla="*/ 1772833 w 1981671"/>
                <a:gd name="csY1524" fmla="*/ 1651720 h 2288055"/>
                <a:gd name="csX1525" fmla="*/ 1768344 w 1981671"/>
                <a:gd name="csY1525" fmla="*/ 1655461 h 2288055"/>
                <a:gd name="csX1526" fmla="*/ 1764510 w 1981671"/>
                <a:gd name="csY1526" fmla="*/ 1657332 h 2288055"/>
                <a:gd name="csX1527" fmla="*/ 1758805 w 1981671"/>
                <a:gd name="csY1527" fmla="*/ 1654619 h 2288055"/>
                <a:gd name="csX1528" fmla="*/ 1757495 w 1981671"/>
                <a:gd name="csY1528" fmla="*/ 1652656 h 2288055"/>
                <a:gd name="csX1529" fmla="*/ 1756373 w 1981671"/>
                <a:gd name="csY1529" fmla="*/ 1651346 h 2288055"/>
                <a:gd name="csX1530" fmla="*/ 1754503 w 1981671"/>
                <a:gd name="csY1530" fmla="*/ 1649569 h 2288055"/>
                <a:gd name="csX1531" fmla="*/ 1752258 w 1981671"/>
                <a:gd name="csY1531" fmla="*/ 1646203 h 2288055"/>
                <a:gd name="csX1532" fmla="*/ 1751417 w 1981671"/>
                <a:gd name="csY1532" fmla="*/ 1643397 h 2288055"/>
                <a:gd name="csX1533" fmla="*/ 1750949 w 1981671"/>
                <a:gd name="csY1533" fmla="*/ 1640497 h 2288055"/>
                <a:gd name="csX1534" fmla="*/ 1750575 w 1981671"/>
                <a:gd name="csY1534" fmla="*/ 1636757 h 2288055"/>
                <a:gd name="csX1535" fmla="*/ 1750575 w 1981671"/>
                <a:gd name="csY1535" fmla="*/ 1632454 h 2288055"/>
                <a:gd name="csX1536" fmla="*/ 1750762 w 1981671"/>
                <a:gd name="csY1536" fmla="*/ 1629742 h 2288055"/>
                <a:gd name="csX1537" fmla="*/ 1750201 w 1981671"/>
                <a:gd name="csY1537" fmla="*/ 1625534 h 2288055"/>
                <a:gd name="csX1538" fmla="*/ 1749920 w 1981671"/>
                <a:gd name="csY1538" fmla="*/ 1620577 h 2288055"/>
                <a:gd name="csX1539" fmla="*/ 1749920 w 1981671"/>
                <a:gd name="csY1539" fmla="*/ 1615901 h 2288055"/>
                <a:gd name="csX1540" fmla="*/ 1750387 w 1981671"/>
                <a:gd name="csY1540" fmla="*/ 1613656 h 2288055"/>
                <a:gd name="csX1541" fmla="*/ 1752352 w 1981671"/>
                <a:gd name="csY1541" fmla="*/ 1610850 h 2288055"/>
                <a:gd name="csX1542" fmla="*/ 1754222 w 1981671"/>
                <a:gd name="csY1542" fmla="*/ 1606361 h 2288055"/>
                <a:gd name="csX1543" fmla="*/ 1755157 w 1981671"/>
                <a:gd name="csY1543" fmla="*/ 1601031 h 2288055"/>
                <a:gd name="csX1544" fmla="*/ 1755345 w 1981671"/>
                <a:gd name="csY1544" fmla="*/ 1595139 h 2288055"/>
                <a:gd name="csX1545" fmla="*/ 1755345 w 1981671"/>
                <a:gd name="csY1545" fmla="*/ 1591491 h 2288055"/>
                <a:gd name="csX1546" fmla="*/ 1755345 w 1981671"/>
                <a:gd name="csY1546" fmla="*/ 1588685 h 2288055"/>
                <a:gd name="csX1547" fmla="*/ 1755718 w 1981671"/>
                <a:gd name="csY1547" fmla="*/ 1585038 h 2288055"/>
                <a:gd name="csX1548" fmla="*/ 1756186 w 1981671"/>
                <a:gd name="csY1548" fmla="*/ 1583261 h 2288055"/>
                <a:gd name="csX1549" fmla="*/ 1757589 w 1981671"/>
                <a:gd name="csY1549" fmla="*/ 1582045 h 2288055"/>
                <a:gd name="csX1550" fmla="*/ 1757963 w 1981671"/>
                <a:gd name="csY1550" fmla="*/ 1578959 h 2288055"/>
                <a:gd name="csX1551" fmla="*/ 1757028 w 1981671"/>
                <a:gd name="csY1551" fmla="*/ 1575405 h 2288055"/>
                <a:gd name="csX1552" fmla="*/ 1758431 w 1981671"/>
                <a:gd name="csY1552" fmla="*/ 1574563 h 2288055"/>
                <a:gd name="csX1553" fmla="*/ 1760769 w 1981671"/>
                <a:gd name="csY1553" fmla="*/ 1572600 h 2288055"/>
                <a:gd name="csX1554" fmla="*/ 1760956 w 1981671"/>
                <a:gd name="csY1554" fmla="*/ 1568297 h 2288055"/>
                <a:gd name="csX1555" fmla="*/ 1757776 w 1981671"/>
                <a:gd name="csY1555" fmla="*/ 1567549 h 2288055"/>
                <a:gd name="csX1556" fmla="*/ 1754971 w 1981671"/>
                <a:gd name="csY1556" fmla="*/ 1564182 h 2288055"/>
                <a:gd name="csX1557" fmla="*/ 1754783 w 1981671"/>
                <a:gd name="csY1557" fmla="*/ 1560628 h 2288055"/>
                <a:gd name="csX1558" fmla="*/ 1755532 w 1981671"/>
                <a:gd name="csY1558" fmla="*/ 1555485 h 2288055"/>
                <a:gd name="csX1559" fmla="*/ 1754596 w 1981671"/>
                <a:gd name="csY1559" fmla="*/ 1553988 h 2288055"/>
                <a:gd name="csX1560" fmla="*/ 1751884 w 1981671"/>
                <a:gd name="csY1560" fmla="*/ 1552679 h 2288055"/>
                <a:gd name="csX1561" fmla="*/ 1749079 w 1981671"/>
                <a:gd name="csY1561" fmla="*/ 1551557 h 2288055"/>
                <a:gd name="csX1562" fmla="*/ 1746647 w 1981671"/>
                <a:gd name="csY1562" fmla="*/ 1549966 h 2288055"/>
                <a:gd name="csX1563" fmla="*/ 1745337 w 1981671"/>
                <a:gd name="csY1563" fmla="*/ 1548470 h 2288055"/>
                <a:gd name="csX1564" fmla="*/ 1743560 w 1981671"/>
                <a:gd name="csY1564" fmla="*/ 1545104 h 2288055"/>
                <a:gd name="csX1565" fmla="*/ 1742251 w 1981671"/>
                <a:gd name="csY1565" fmla="*/ 1542017 h 2288055"/>
                <a:gd name="csX1566" fmla="*/ 1741410 w 1981671"/>
                <a:gd name="csY1566" fmla="*/ 1540334 h 2288055"/>
                <a:gd name="csX1567" fmla="*/ 1740194 w 1981671"/>
                <a:gd name="csY1567" fmla="*/ 1538276 h 2288055"/>
                <a:gd name="csX1568" fmla="*/ 1737762 w 1981671"/>
                <a:gd name="csY1568" fmla="*/ 1536032 h 2288055"/>
                <a:gd name="csX1569" fmla="*/ 1735891 w 1981671"/>
                <a:gd name="csY1569" fmla="*/ 1534255 h 2288055"/>
                <a:gd name="csX1570" fmla="*/ 1733460 w 1981671"/>
                <a:gd name="csY1570" fmla="*/ 1531355 h 2288055"/>
                <a:gd name="csX1571" fmla="*/ 1732057 w 1981671"/>
                <a:gd name="csY1571" fmla="*/ 1529017 h 2288055"/>
                <a:gd name="csX1572" fmla="*/ 1730935 w 1981671"/>
                <a:gd name="csY1572" fmla="*/ 1530046 h 2288055"/>
                <a:gd name="csX1573" fmla="*/ 1730748 w 1981671"/>
                <a:gd name="csY1573" fmla="*/ 1532758 h 2288055"/>
                <a:gd name="csX1574" fmla="*/ 1729158 w 1981671"/>
                <a:gd name="csY1574" fmla="*/ 1536686 h 2288055"/>
                <a:gd name="csX1575" fmla="*/ 1727007 w 1981671"/>
                <a:gd name="csY1575" fmla="*/ 1536125 h 2288055"/>
                <a:gd name="csX1576" fmla="*/ 1725510 w 1981671"/>
                <a:gd name="csY1576" fmla="*/ 1533600 h 2288055"/>
                <a:gd name="csX1577" fmla="*/ 1725323 w 1981671"/>
                <a:gd name="csY1577" fmla="*/ 1531262 h 2288055"/>
                <a:gd name="csX1578" fmla="*/ 1724856 w 1981671"/>
                <a:gd name="csY1578" fmla="*/ 1529859 h 2288055"/>
                <a:gd name="csX1579" fmla="*/ 1722985 w 1981671"/>
                <a:gd name="csY1579" fmla="*/ 1525463 h 2288055"/>
                <a:gd name="csX1580" fmla="*/ 1721489 w 1981671"/>
                <a:gd name="csY1580" fmla="*/ 1526212 h 2288055"/>
                <a:gd name="csX1581" fmla="*/ 1720460 w 1981671"/>
                <a:gd name="csY1581" fmla="*/ 1528924 h 2288055"/>
                <a:gd name="csX1582" fmla="*/ 1719151 w 1981671"/>
                <a:gd name="csY1582" fmla="*/ 1531169 h 2288055"/>
                <a:gd name="csX1583" fmla="*/ 1717468 w 1981671"/>
                <a:gd name="csY1583" fmla="*/ 1533507 h 2288055"/>
                <a:gd name="csX1584" fmla="*/ 1716345 w 1981671"/>
                <a:gd name="csY1584" fmla="*/ 1534535 h 2288055"/>
                <a:gd name="csX1585" fmla="*/ 1714381 w 1981671"/>
                <a:gd name="csY1585" fmla="*/ 1534535 h 2288055"/>
                <a:gd name="csX1586" fmla="*/ 1711669 w 1981671"/>
                <a:gd name="csY1586" fmla="*/ 1533974 h 2288055"/>
                <a:gd name="csX1587" fmla="*/ 1708583 w 1981671"/>
                <a:gd name="csY1587" fmla="*/ 1534255 h 2288055"/>
                <a:gd name="csX1588" fmla="*/ 1706057 w 1981671"/>
                <a:gd name="csY1588" fmla="*/ 1534255 h 2288055"/>
                <a:gd name="csX1589" fmla="*/ 1704280 w 1981671"/>
                <a:gd name="csY1589" fmla="*/ 1533132 h 2288055"/>
                <a:gd name="csX1590" fmla="*/ 1697360 w 1981671"/>
                <a:gd name="csY1590" fmla="*/ 1525744 h 2288055"/>
                <a:gd name="csX1591" fmla="*/ 1696892 w 1981671"/>
                <a:gd name="csY1591" fmla="*/ 1524435 h 2288055"/>
                <a:gd name="csX1592" fmla="*/ 1686044 w 1981671"/>
                <a:gd name="csY1592" fmla="*/ 1512277 h 2288055"/>
                <a:gd name="csX1593" fmla="*/ 1682583 w 1981671"/>
                <a:gd name="csY1593" fmla="*/ 1503859 h 2288055"/>
                <a:gd name="csX1594" fmla="*/ 1682022 w 1981671"/>
                <a:gd name="csY1594" fmla="*/ 1500212 h 2288055"/>
                <a:gd name="csX1595" fmla="*/ 1681274 w 1981671"/>
                <a:gd name="csY1595" fmla="*/ 1496190 h 2288055"/>
                <a:gd name="csX1596" fmla="*/ 1680806 w 1981671"/>
                <a:gd name="csY1596" fmla="*/ 1493105 h 2288055"/>
                <a:gd name="csX1597" fmla="*/ 1680526 w 1981671"/>
                <a:gd name="csY1597" fmla="*/ 1489737 h 2288055"/>
                <a:gd name="csX1598" fmla="*/ 1679871 w 1981671"/>
                <a:gd name="csY1598" fmla="*/ 1486371 h 2288055"/>
                <a:gd name="csX1599" fmla="*/ 1679871 w 1981671"/>
                <a:gd name="csY1599" fmla="*/ 1485155 h 2288055"/>
                <a:gd name="csX1600" fmla="*/ 1680900 w 1981671"/>
                <a:gd name="csY1600" fmla="*/ 1482443 h 2288055"/>
                <a:gd name="csX1601" fmla="*/ 1683051 w 1981671"/>
                <a:gd name="csY1601" fmla="*/ 1480198 h 2288055"/>
                <a:gd name="csX1602" fmla="*/ 1684921 w 1981671"/>
                <a:gd name="csY1602" fmla="*/ 1478421 h 2288055"/>
                <a:gd name="csX1603" fmla="*/ 1686511 w 1981671"/>
                <a:gd name="csY1603" fmla="*/ 1477767 h 2288055"/>
                <a:gd name="csX1604" fmla="*/ 1688195 w 1981671"/>
                <a:gd name="csY1604" fmla="*/ 1476083 h 2288055"/>
                <a:gd name="csX1605" fmla="*/ 1688195 w 1981671"/>
                <a:gd name="csY1605" fmla="*/ 1474586 h 2288055"/>
                <a:gd name="csX1606" fmla="*/ 1687166 w 1981671"/>
                <a:gd name="csY1606" fmla="*/ 1473371 h 2288055"/>
                <a:gd name="csX1607" fmla="*/ 1685669 w 1981671"/>
                <a:gd name="csY1607" fmla="*/ 1472248 h 2288055"/>
                <a:gd name="csX1608" fmla="*/ 1682115 w 1981671"/>
                <a:gd name="csY1608" fmla="*/ 1469630 h 2288055"/>
                <a:gd name="csX1609" fmla="*/ 1678749 w 1981671"/>
                <a:gd name="csY1609" fmla="*/ 1464673 h 2288055"/>
                <a:gd name="csX1610" fmla="*/ 1675288 w 1981671"/>
                <a:gd name="csY1610" fmla="*/ 1462709 h 2288055"/>
                <a:gd name="csX1611" fmla="*/ 1672669 w 1981671"/>
                <a:gd name="csY1611" fmla="*/ 1459436 h 2288055"/>
                <a:gd name="csX1612" fmla="*/ 1673044 w 1981671"/>
                <a:gd name="csY1612" fmla="*/ 1457191 h 2288055"/>
                <a:gd name="csX1613" fmla="*/ 1673418 w 1981671"/>
                <a:gd name="csY1613" fmla="*/ 1452421 h 2288055"/>
                <a:gd name="csX1614" fmla="*/ 1669677 w 1981671"/>
                <a:gd name="csY1614" fmla="*/ 1448587 h 2288055"/>
                <a:gd name="csX1615" fmla="*/ 1665655 w 1981671"/>
                <a:gd name="csY1615" fmla="*/ 1442321 h 2288055"/>
                <a:gd name="csX1616" fmla="*/ 1663411 w 1981671"/>
                <a:gd name="csY1616" fmla="*/ 1438019 h 2288055"/>
                <a:gd name="csX1617" fmla="*/ 1658080 w 1981671"/>
                <a:gd name="csY1617" fmla="*/ 1431472 h 2288055"/>
                <a:gd name="csX1618" fmla="*/ 1656584 w 1981671"/>
                <a:gd name="csY1618" fmla="*/ 1426422 h 2288055"/>
                <a:gd name="csX1619" fmla="*/ 1654900 w 1981671"/>
                <a:gd name="csY1619" fmla="*/ 1421091 h 2288055"/>
                <a:gd name="csX1620" fmla="*/ 1654339 w 1981671"/>
                <a:gd name="csY1620" fmla="*/ 1417537 h 2288055"/>
                <a:gd name="csX1621" fmla="*/ 1655461 w 1981671"/>
                <a:gd name="csY1621" fmla="*/ 1415106 h 2288055"/>
                <a:gd name="csX1622" fmla="*/ 1656210 w 1981671"/>
                <a:gd name="csY1622" fmla="*/ 1413329 h 2288055"/>
                <a:gd name="csX1623" fmla="*/ 1658454 w 1981671"/>
                <a:gd name="csY1623" fmla="*/ 1409681 h 2288055"/>
                <a:gd name="csX1624" fmla="*/ 1659670 w 1981671"/>
                <a:gd name="csY1624" fmla="*/ 1406782 h 2288055"/>
                <a:gd name="csX1625" fmla="*/ 1658922 w 1981671"/>
                <a:gd name="csY1625" fmla="*/ 1403041 h 2288055"/>
                <a:gd name="csX1626" fmla="*/ 1658173 w 1981671"/>
                <a:gd name="csY1626" fmla="*/ 1400983 h 2288055"/>
                <a:gd name="csX1627" fmla="*/ 1657145 w 1981671"/>
                <a:gd name="csY1627" fmla="*/ 1398271 h 2288055"/>
                <a:gd name="csX1628" fmla="*/ 1657238 w 1981671"/>
                <a:gd name="csY1628" fmla="*/ 1398271 h 2288055"/>
                <a:gd name="csX1629" fmla="*/ 1657238 w 1981671"/>
                <a:gd name="csY1629" fmla="*/ 1396494 h 2288055"/>
                <a:gd name="csX1630" fmla="*/ 1658173 w 1981671"/>
                <a:gd name="csY1630" fmla="*/ 1393502 h 2288055"/>
                <a:gd name="csX1631" fmla="*/ 1659763 w 1981671"/>
                <a:gd name="csY1631" fmla="*/ 1392473 h 2288055"/>
                <a:gd name="csX1632" fmla="*/ 1660886 w 1981671"/>
                <a:gd name="csY1632" fmla="*/ 1391537 h 2288055"/>
                <a:gd name="csX1633" fmla="*/ 1664065 w 1981671"/>
                <a:gd name="csY1633" fmla="*/ 1390602 h 2288055"/>
                <a:gd name="csX1634" fmla="*/ 1666871 w 1981671"/>
                <a:gd name="csY1634" fmla="*/ 1390602 h 2288055"/>
                <a:gd name="csX1635" fmla="*/ 1668368 w 1981671"/>
                <a:gd name="csY1635" fmla="*/ 1390976 h 2288055"/>
                <a:gd name="csX1636" fmla="*/ 1669490 w 1981671"/>
                <a:gd name="csY1636" fmla="*/ 1389480 h 2288055"/>
                <a:gd name="csX1637" fmla="*/ 1670425 w 1981671"/>
                <a:gd name="csY1637" fmla="*/ 1386114 h 2288055"/>
                <a:gd name="csX1638" fmla="*/ 1669115 w 1981671"/>
                <a:gd name="csY1638" fmla="*/ 1381437 h 2288055"/>
                <a:gd name="csX1639" fmla="*/ 1666310 w 1981671"/>
                <a:gd name="csY1639" fmla="*/ 1378164 h 2288055"/>
                <a:gd name="csX1640" fmla="*/ 1663411 w 1981671"/>
                <a:gd name="csY1640" fmla="*/ 1375078 h 2288055"/>
                <a:gd name="csX1641" fmla="*/ 1659109 w 1981671"/>
                <a:gd name="csY1641" fmla="*/ 1372272 h 2288055"/>
                <a:gd name="csX1642" fmla="*/ 1655742 w 1981671"/>
                <a:gd name="csY1642" fmla="*/ 1370402 h 2288055"/>
                <a:gd name="csX1643" fmla="*/ 1653123 w 1981671"/>
                <a:gd name="csY1643" fmla="*/ 1367783 h 2288055"/>
                <a:gd name="csX1644" fmla="*/ 1649288 w 1981671"/>
                <a:gd name="csY1644" fmla="*/ 1364883 h 2288055"/>
                <a:gd name="csX1645" fmla="*/ 1644800 w 1981671"/>
                <a:gd name="csY1645" fmla="*/ 1361610 h 2288055"/>
                <a:gd name="csX1646" fmla="*/ 1641152 w 1981671"/>
                <a:gd name="csY1646" fmla="*/ 1357776 h 2288055"/>
                <a:gd name="csX1647" fmla="*/ 1636663 w 1981671"/>
                <a:gd name="csY1647" fmla="*/ 1353661 h 2288055"/>
                <a:gd name="csX1648" fmla="*/ 1632829 w 1981671"/>
                <a:gd name="csY1648" fmla="*/ 1349920 h 2288055"/>
                <a:gd name="csX1649" fmla="*/ 1631332 w 1981671"/>
                <a:gd name="csY1649" fmla="*/ 1348143 h 2288055"/>
                <a:gd name="csX1650" fmla="*/ 1628900 w 1981671"/>
                <a:gd name="csY1650" fmla="*/ 1343186 h 2288055"/>
                <a:gd name="csX1651" fmla="*/ 1626095 w 1981671"/>
                <a:gd name="csY1651" fmla="*/ 1340006 h 2288055"/>
                <a:gd name="csX1652" fmla="*/ 1623476 w 1981671"/>
                <a:gd name="csY1652" fmla="*/ 1338510 h 2288055"/>
                <a:gd name="csX1653" fmla="*/ 1619642 w 1981671"/>
                <a:gd name="csY1653" fmla="*/ 1336265 h 2288055"/>
                <a:gd name="csX1654" fmla="*/ 1617584 w 1981671"/>
                <a:gd name="csY1654" fmla="*/ 1331589 h 2288055"/>
                <a:gd name="csX1655" fmla="*/ 1616930 w 1981671"/>
                <a:gd name="csY1655" fmla="*/ 1328222 h 2288055"/>
                <a:gd name="csX1656" fmla="*/ 1615807 w 1981671"/>
                <a:gd name="csY1656" fmla="*/ 1325042 h 2288055"/>
                <a:gd name="csX1657" fmla="*/ 1615620 w 1981671"/>
                <a:gd name="csY1657" fmla="*/ 1322611 h 2288055"/>
                <a:gd name="csX1658" fmla="*/ 1612721 w 1981671"/>
                <a:gd name="csY1658" fmla="*/ 1318215 h 2288055"/>
                <a:gd name="csX1659" fmla="*/ 1609261 w 1981671"/>
                <a:gd name="csY1659" fmla="*/ 1316626 h 2288055"/>
                <a:gd name="csX1660" fmla="*/ 1607484 w 1981671"/>
                <a:gd name="csY1660" fmla="*/ 1313165 h 2288055"/>
                <a:gd name="csX1661" fmla="*/ 1606923 w 1981671"/>
                <a:gd name="csY1661" fmla="*/ 1311481 h 2288055"/>
                <a:gd name="csX1662" fmla="*/ 1606081 w 1981671"/>
                <a:gd name="csY1662" fmla="*/ 1308302 h 2288055"/>
                <a:gd name="csX1663" fmla="*/ 1605426 w 1981671"/>
                <a:gd name="csY1663" fmla="*/ 1304841 h 2288055"/>
                <a:gd name="csX1664" fmla="*/ 1604117 w 1981671"/>
                <a:gd name="csY1664" fmla="*/ 1301661 h 2288055"/>
                <a:gd name="csX1665" fmla="*/ 1602340 w 1981671"/>
                <a:gd name="csY1665" fmla="*/ 1298388 h 2288055"/>
                <a:gd name="csX1666" fmla="*/ 1600376 w 1981671"/>
                <a:gd name="csY1666" fmla="*/ 1294460 h 2288055"/>
                <a:gd name="csX1667" fmla="*/ 1598505 w 1981671"/>
                <a:gd name="csY1667" fmla="*/ 1292403 h 2288055"/>
                <a:gd name="csX1668" fmla="*/ 1598505 w 1981671"/>
                <a:gd name="csY1668" fmla="*/ 1290532 h 2288055"/>
                <a:gd name="csX1669" fmla="*/ 1597196 w 1981671"/>
                <a:gd name="csY1669" fmla="*/ 1288849 h 2288055"/>
                <a:gd name="csX1670" fmla="*/ 1593642 w 1981671"/>
                <a:gd name="csY1670" fmla="*/ 1283892 h 2288055"/>
                <a:gd name="csX1671" fmla="*/ 1589153 w 1981671"/>
                <a:gd name="csY1671" fmla="*/ 1280338 h 2288055"/>
                <a:gd name="csX1672" fmla="*/ 1585973 w 1981671"/>
                <a:gd name="csY1672" fmla="*/ 1276317 h 2288055"/>
                <a:gd name="csX1673" fmla="*/ 1582513 w 1981671"/>
                <a:gd name="csY1673" fmla="*/ 1271641 h 2288055"/>
                <a:gd name="csX1674" fmla="*/ 1578866 w 1981671"/>
                <a:gd name="csY1674" fmla="*/ 1266590 h 2288055"/>
                <a:gd name="csX1675" fmla="*/ 1576247 w 1981671"/>
                <a:gd name="csY1675" fmla="*/ 1262101 h 2288055"/>
                <a:gd name="csX1676" fmla="*/ 1572973 w 1981671"/>
                <a:gd name="csY1676" fmla="*/ 1257892 h 2288055"/>
                <a:gd name="csX1677" fmla="*/ 1570542 w 1981671"/>
                <a:gd name="csY1677" fmla="*/ 1255087 h 2288055"/>
                <a:gd name="csX1678" fmla="*/ 1566239 w 1981671"/>
                <a:gd name="csY1678" fmla="*/ 1249382 h 2288055"/>
                <a:gd name="csX1679" fmla="*/ 1564556 w 1981671"/>
                <a:gd name="csY1679" fmla="*/ 1246670 h 2288055"/>
                <a:gd name="csX1680" fmla="*/ 1562686 w 1981671"/>
                <a:gd name="csY1680" fmla="*/ 1244238 h 2288055"/>
                <a:gd name="csX1681" fmla="*/ 1559039 w 1981671"/>
                <a:gd name="csY1681" fmla="*/ 1239749 h 2288055"/>
                <a:gd name="csX1682" fmla="*/ 1555578 w 1981671"/>
                <a:gd name="csY1682" fmla="*/ 1233015 h 2288055"/>
                <a:gd name="csX1683" fmla="*/ 1552773 w 1981671"/>
                <a:gd name="csY1683" fmla="*/ 1227778 h 2288055"/>
                <a:gd name="csX1684" fmla="*/ 1550341 w 1981671"/>
                <a:gd name="csY1684" fmla="*/ 1224411 h 2288055"/>
                <a:gd name="csX1685" fmla="*/ 1548844 w 1981671"/>
                <a:gd name="csY1685" fmla="*/ 1221138 h 2288055"/>
                <a:gd name="csX1686" fmla="*/ 1546319 w 1981671"/>
                <a:gd name="csY1686" fmla="*/ 1217210 h 2288055"/>
                <a:gd name="csX1687" fmla="*/ 1544355 w 1981671"/>
                <a:gd name="csY1687" fmla="*/ 1213936 h 2288055"/>
                <a:gd name="csX1688" fmla="*/ 1539866 w 1981671"/>
                <a:gd name="csY1688" fmla="*/ 1209166 h 2288055"/>
                <a:gd name="csX1689" fmla="*/ 1538650 w 1981671"/>
                <a:gd name="csY1689" fmla="*/ 1205706 h 2288055"/>
                <a:gd name="csX1690" fmla="*/ 1539118 w 1981671"/>
                <a:gd name="csY1690" fmla="*/ 1202901 h 2288055"/>
                <a:gd name="csX1691" fmla="*/ 1539118 w 1981671"/>
                <a:gd name="csY1691" fmla="*/ 1200469 h 2288055"/>
                <a:gd name="csX1692" fmla="*/ 1540053 w 1981671"/>
                <a:gd name="csY1692" fmla="*/ 1197102 h 2288055"/>
                <a:gd name="csX1693" fmla="*/ 1540895 w 1981671"/>
                <a:gd name="csY1693" fmla="*/ 1194670 h 2288055"/>
                <a:gd name="csX1694" fmla="*/ 1541175 w 1981671"/>
                <a:gd name="csY1694" fmla="*/ 1191584 h 2288055"/>
                <a:gd name="csX1695" fmla="*/ 1539212 w 1981671"/>
                <a:gd name="csY1695" fmla="*/ 1189620 h 2288055"/>
                <a:gd name="csX1696" fmla="*/ 1538089 w 1981671"/>
                <a:gd name="csY1696" fmla="*/ 1188031 h 2288055"/>
                <a:gd name="csX1697" fmla="*/ 1537715 w 1981671"/>
                <a:gd name="csY1697" fmla="*/ 1183916 h 2288055"/>
                <a:gd name="csX1698" fmla="*/ 1538182 w 1981671"/>
                <a:gd name="csY1698" fmla="*/ 1180735 h 2288055"/>
                <a:gd name="csX1699" fmla="*/ 1538837 w 1981671"/>
                <a:gd name="csY1699" fmla="*/ 1177182 h 2288055"/>
                <a:gd name="csX1700" fmla="*/ 1538650 w 1981671"/>
                <a:gd name="csY1700" fmla="*/ 1174189 h 2288055"/>
                <a:gd name="csX1701" fmla="*/ 1539773 w 1981671"/>
                <a:gd name="csY1701" fmla="*/ 1170916 h 2288055"/>
                <a:gd name="csX1702" fmla="*/ 1541082 w 1981671"/>
                <a:gd name="csY1702" fmla="*/ 1168484 h 2288055"/>
                <a:gd name="csX1703" fmla="*/ 1539959 w 1981671"/>
                <a:gd name="csY1703" fmla="*/ 1166427 h 2288055"/>
                <a:gd name="csX1704" fmla="*/ 1536499 w 1981671"/>
                <a:gd name="csY1704" fmla="*/ 1163059 h 2288055"/>
                <a:gd name="csX1705" fmla="*/ 1535283 w 1981671"/>
                <a:gd name="csY1705" fmla="*/ 1159974 h 2288055"/>
                <a:gd name="csX1706" fmla="*/ 1534629 w 1981671"/>
                <a:gd name="csY1706" fmla="*/ 1156420 h 2288055"/>
                <a:gd name="csX1707" fmla="*/ 1534348 w 1981671"/>
                <a:gd name="csY1707" fmla="*/ 1153333 h 2288055"/>
                <a:gd name="csX1708" fmla="*/ 1533974 w 1981671"/>
                <a:gd name="csY1708" fmla="*/ 1149498 h 2288055"/>
                <a:gd name="csX1709" fmla="*/ 1533974 w 1981671"/>
                <a:gd name="csY1709" fmla="*/ 1147160 h 2288055"/>
                <a:gd name="csX1710" fmla="*/ 1534255 w 1981671"/>
                <a:gd name="csY1710" fmla="*/ 1143420 h 2288055"/>
                <a:gd name="csX1711" fmla="*/ 1534442 w 1981671"/>
                <a:gd name="csY1711" fmla="*/ 1139117 h 2288055"/>
                <a:gd name="csX1712" fmla="*/ 1534722 w 1981671"/>
                <a:gd name="csY1712" fmla="*/ 1135938 h 2288055"/>
                <a:gd name="csX1713" fmla="*/ 1535564 w 1981671"/>
                <a:gd name="csY1713" fmla="*/ 1133225 h 2288055"/>
                <a:gd name="csX1714" fmla="*/ 1536967 w 1981671"/>
                <a:gd name="csY1714" fmla="*/ 1130794 h 2288055"/>
                <a:gd name="csX1715" fmla="*/ 1538837 w 1981671"/>
                <a:gd name="csY1715" fmla="*/ 1128456 h 2288055"/>
                <a:gd name="csX1716" fmla="*/ 1542485 w 1981671"/>
                <a:gd name="csY1716" fmla="*/ 1125276 h 2288055"/>
                <a:gd name="csX1717" fmla="*/ 1544543 w 1981671"/>
                <a:gd name="csY1717" fmla="*/ 1123218 h 2288055"/>
                <a:gd name="csX1718" fmla="*/ 1546039 w 1981671"/>
                <a:gd name="csY1718" fmla="*/ 1119852 h 2288055"/>
                <a:gd name="csX1719" fmla="*/ 1549499 w 1981671"/>
                <a:gd name="csY1719" fmla="*/ 1119571 h 2288055"/>
                <a:gd name="csX1720" fmla="*/ 1552024 w 1981671"/>
                <a:gd name="csY1720" fmla="*/ 1120132 h 2288055"/>
                <a:gd name="csX1721" fmla="*/ 1554269 w 1981671"/>
                <a:gd name="csY1721" fmla="*/ 1118355 h 2288055"/>
                <a:gd name="csX1722" fmla="*/ 1554924 w 1981671"/>
                <a:gd name="csY1722" fmla="*/ 1114053 h 2288055"/>
                <a:gd name="csX1723" fmla="*/ 1556794 w 1981671"/>
                <a:gd name="csY1723" fmla="*/ 1109377 h 2288055"/>
                <a:gd name="csX1724" fmla="*/ 1558197 w 1981671"/>
                <a:gd name="csY1724" fmla="*/ 1107132 h 2288055"/>
                <a:gd name="csX1725" fmla="*/ 1559787 w 1981671"/>
                <a:gd name="csY1725" fmla="*/ 1104046 h 2288055"/>
                <a:gd name="csX1726" fmla="*/ 1559787 w 1981671"/>
                <a:gd name="csY1726" fmla="*/ 1103017 h 2288055"/>
                <a:gd name="csX1727" fmla="*/ 1558945 w 1981671"/>
                <a:gd name="csY1727" fmla="*/ 1101334 h 2288055"/>
                <a:gd name="csX1728" fmla="*/ 1557635 w 1981671"/>
                <a:gd name="csY1728" fmla="*/ 1098902 h 2288055"/>
                <a:gd name="csX1729" fmla="*/ 1558010 w 1981671"/>
                <a:gd name="csY1729" fmla="*/ 1094507 h 2288055"/>
                <a:gd name="csX1730" fmla="*/ 1559132 w 1981671"/>
                <a:gd name="csY1730" fmla="*/ 1092449 h 2288055"/>
                <a:gd name="csX1731" fmla="*/ 1562218 w 1981671"/>
                <a:gd name="csY1731" fmla="*/ 1090579 h 2288055"/>
                <a:gd name="csX1732" fmla="*/ 1565117 w 1981671"/>
                <a:gd name="csY1732" fmla="*/ 1088054 h 2288055"/>
                <a:gd name="csX1733" fmla="*/ 1567923 w 1981671"/>
                <a:gd name="csY1733" fmla="*/ 1086744 h 2288055"/>
                <a:gd name="csX1734" fmla="*/ 1570168 w 1981671"/>
                <a:gd name="csY1734" fmla="*/ 1085435 h 2288055"/>
                <a:gd name="csX1735" fmla="*/ 1572225 w 1981671"/>
                <a:gd name="csY1735" fmla="*/ 1084967 h 2288055"/>
                <a:gd name="csX1736" fmla="*/ 1573347 w 1981671"/>
                <a:gd name="csY1736" fmla="*/ 1086277 h 2288055"/>
                <a:gd name="csX1737" fmla="*/ 1575312 w 1981671"/>
                <a:gd name="csY1737" fmla="*/ 1087493 h 2288055"/>
                <a:gd name="csX1738" fmla="*/ 1577089 w 1981671"/>
                <a:gd name="csY1738" fmla="*/ 1086838 h 2288055"/>
                <a:gd name="csX1739" fmla="*/ 1579801 w 1981671"/>
                <a:gd name="csY1739" fmla="*/ 1083190 h 2288055"/>
                <a:gd name="csX1740" fmla="*/ 1581484 w 1981671"/>
                <a:gd name="csY1740" fmla="*/ 1079730 h 2288055"/>
                <a:gd name="csX1741" fmla="*/ 1582513 w 1981671"/>
                <a:gd name="csY1741" fmla="*/ 1076550 h 2288055"/>
                <a:gd name="csX1742" fmla="*/ 1584009 w 1981671"/>
                <a:gd name="csY1742" fmla="*/ 1073651 h 2288055"/>
                <a:gd name="csX1743" fmla="*/ 1585880 w 1981671"/>
                <a:gd name="csY1743" fmla="*/ 1070565 h 2288055"/>
                <a:gd name="csX1744" fmla="*/ 1588405 w 1981671"/>
                <a:gd name="csY1744" fmla="*/ 1068227 h 2288055"/>
                <a:gd name="csX1745" fmla="*/ 1590275 w 1981671"/>
                <a:gd name="csY1745" fmla="*/ 1067104 h 2288055"/>
                <a:gd name="csX1746" fmla="*/ 1591958 w 1981671"/>
                <a:gd name="csY1746" fmla="*/ 1065327 h 2288055"/>
                <a:gd name="csX1747" fmla="*/ 1594110 w 1981671"/>
                <a:gd name="csY1747" fmla="*/ 1065327 h 2288055"/>
                <a:gd name="csX1748" fmla="*/ 1597196 w 1981671"/>
                <a:gd name="csY1748" fmla="*/ 1065702 h 2288055"/>
                <a:gd name="csX1749" fmla="*/ 1601779 w 1981671"/>
                <a:gd name="csY1749" fmla="*/ 1063925 h 2288055"/>
                <a:gd name="csX1750" fmla="*/ 1605520 w 1981671"/>
                <a:gd name="csY1750" fmla="*/ 1061399 h 2288055"/>
                <a:gd name="csX1751" fmla="*/ 1609073 w 1981671"/>
                <a:gd name="csY1751" fmla="*/ 1058220 h 2288055"/>
                <a:gd name="csX1752" fmla="*/ 1612815 w 1981671"/>
                <a:gd name="csY1752" fmla="*/ 1054479 h 2288055"/>
                <a:gd name="csX1753" fmla="*/ 1616088 w 1981671"/>
                <a:gd name="csY1753" fmla="*/ 1050644 h 2288055"/>
                <a:gd name="csX1754" fmla="*/ 1617210 w 1981671"/>
                <a:gd name="csY1754" fmla="*/ 1048119 h 2288055"/>
                <a:gd name="csX1755" fmla="*/ 1618893 w 1981671"/>
                <a:gd name="csY1755" fmla="*/ 1044846 h 2288055"/>
                <a:gd name="csX1756" fmla="*/ 1619923 w 1981671"/>
                <a:gd name="csY1756" fmla="*/ 1042227 h 2288055"/>
                <a:gd name="csX1757" fmla="*/ 1618239 w 1981671"/>
                <a:gd name="csY1757" fmla="*/ 1037177 h 2288055"/>
                <a:gd name="csX1758" fmla="*/ 1615994 w 1981671"/>
                <a:gd name="csY1758" fmla="*/ 1032314 h 2288055"/>
                <a:gd name="csX1759" fmla="*/ 1615246 w 1981671"/>
                <a:gd name="csY1759" fmla="*/ 1028572 h 2288055"/>
                <a:gd name="csX1760" fmla="*/ 1614498 w 1981671"/>
                <a:gd name="csY1760" fmla="*/ 1024177 h 2288055"/>
                <a:gd name="csX1761" fmla="*/ 1615620 w 1981671"/>
                <a:gd name="csY1761" fmla="*/ 1021091 h 2288055"/>
                <a:gd name="csX1762" fmla="*/ 1615620 w 1981671"/>
                <a:gd name="csY1762" fmla="*/ 1019314 h 2288055"/>
                <a:gd name="csX1763" fmla="*/ 1615433 w 1981671"/>
                <a:gd name="csY1763" fmla="*/ 1016695 h 2288055"/>
                <a:gd name="csX1764" fmla="*/ 1615994 w 1981671"/>
                <a:gd name="csY1764" fmla="*/ 1014451 h 2288055"/>
                <a:gd name="csX1765" fmla="*/ 1618146 w 1981671"/>
                <a:gd name="csY1765" fmla="*/ 1012580 h 2288055"/>
                <a:gd name="csX1766" fmla="*/ 1620109 w 1981671"/>
                <a:gd name="csY1766" fmla="*/ 1008839 h 2288055"/>
                <a:gd name="csX1767" fmla="*/ 1620296 w 1981671"/>
                <a:gd name="csY1767" fmla="*/ 1004537 h 2288055"/>
                <a:gd name="csX1768" fmla="*/ 1619361 w 1981671"/>
                <a:gd name="csY1768" fmla="*/ 1001077 h 2288055"/>
                <a:gd name="csX1769" fmla="*/ 1618707 w 1981671"/>
                <a:gd name="csY1769" fmla="*/ 998364 h 2288055"/>
                <a:gd name="csX1770" fmla="*/ 1617865 w 1981671"/>
                <a:gd name="csY1770" fmla="*/ 995278 h 2288055"/>
                <a:gd name="csX1771" fmla="*/ 1617023 w 1981671"/>
                <a:gd name="csY1771" fmla="*/ 993127 h 2288055"/>
                <a:gd name="csX1772" fmla="*/ 1617023 w 1981671"/>
                <a:gd name="csY1772" fmla="*/ 990789 h 2288055"/>
                <a:gd name="csX1773" fmla="*/ 1617397 w 1981671"/>
                <a:gd name="csY1773" fmla="*/ 989106 h 2288055"/>
                <a:gd name="csX1774" fmla="*/ 1620484 w 1981671"/>
                <a:gd name="csY1774" fmla="*/ 984523 h 2288055"/>
                <a:gd name="csX1775" fmla="*/ 1620203 w 1981671"/>
                <a:gd name="csY1775" fmla="*/ 981437 h 2288055"/>
                <a:gd name="csX1776" fmla="*/ 1618800 w 1981671"/>
                <a:gd name="csY1776" fmla="*/ 978257 h 2288055"/>
                <a:gd name="csX1777" fmla="*/ 1617491 w 1981671"/>
                <a:gd name="csY1777" fmla="*/ 974890 h 2288055"/>
                <a:gd name="csX1778" fmla="*/ 1616649 w 1981671"/>
                <a:gd name="csY1778" fmla="*/ 971897 h 2288055"/>
                <a:gd name="csX1779" fmla="*/ 1616649 w 1981671"/>
                <a:gd name="csY1779" fmla="*/ 968905 h 2288055"/>
                <a:gd name="csX1780" fmla="*/ 1616649 w 1981671"/>
                <a:gd name="csY1780" fmla="*/ 965070 h 2288055"/>
                <a:gd name="csX1781" fmla="*/ 1617304 w 1981671"/>
                <a:gd name="csY1781" fmla="*/ 962264 h 2288055"/>
                <a:gd name="csX1782" fmla="*/ 1619361 w 1981671"/>
                <a:gd name="csY1782" fmla="*/ 959365 h 2288055"/>
                <a:gd name="csX1783" fmla="*/ 1619548 w 1981671"/>
                <a:gd name="csY1783" fmla="*/ 956372 h 2288055"/>
                <a:gd name="csX1784" fmla="*/ 1620109 w 1981671"/>
                <a:gd name="csY1784" fmla="*/ 956092 h 2288055"/>
                <a:gd name="csX1785" fmla="*/ 1623102 w 1981671"/>
                <a:gd name="csY1785" fmla="*/ 956092 h 2288055"/>
                <a:gd name="csX1786" fmla="*/ 1626376 w 1981671"/>
                <a:gd name="csY1786" fmla="*/ 954034 h 2288055"/>
                <a:gd name="csX1787" fmla="*/ 1626376 w 1981671"/>
                <a:gd name="csY1787" fmla="*/ 949919 h 2288055"/>
                <a:gd name="csX1788" fmla="*/ 1626282 w 1981671"/>
                <a:gd name="csY1788" fmla="*/ 945149 h 2288055"/>
                <a:gd name="csX1789" fmla="*/ 1622261 w 1981671"/>
                <a:gd name="csY1789" fmla="*/ 941315 h 2288055"/>
                <a:gd name="csX1790" fmla="*/ 1618426 w 1981671"/>
                <a:gd name="csY1790" fmla="*/ 938135 h 2288055"/>
                <a:gd name="csX1791" fmla="*/ 1614404 w 1981671"/>
                <a:gd name="csY1791" fmla="*/ 933833 h 2288055"/>
                <a:gd name="csX1792" fmla="*/ 1614404 w 1981671"/>
                <a:gd name="csY1792" fmla="*/ 929812 h 2288055"/>
                <a:gd name="csX1793" fmla="*/ 1616555 w 1981671"/>
                <a:gd name="csY1793" fmla="*/ 926445 h 2288055"/>
                <a:gd name="csX1794" fmla="*/ 1615714 w 1981671"/>
                <a:gd name="csY1794" fmla="*/ 922704 h 2288055"/>
                <a:gd name="csX1795" fmla="*/ 1614498 w 1981671"/>
                <a:gd name="csY1795" fmla="*/ 918682 h 2288055"/>
                <a:gd name="csX1796" fmla="*/ 1615807 w 1981671"/>
                <a:gd name="csY1796" fmla="*/ 913819 h 2288055"/>
                <a:gd name="csX1797" fmla="*/ 1617958 w 1981671"/>
                <a:gd name="csY1797" fmla="*/ 910639 h 2288055"/>
                <a:gd name="csX1798" fmla="*/ 1619829 w 1981671"/>
                <a:gd name="csY1798" fmla="*/ 908114 h 2288055"/>
                <a:gd name="csX1799" fmla="*/ 1622728 w 1981671"/>
                <a:gd name="csY1799" fmla="*/ 905028 h 2288055"/>
                <a:gd name="csX1800" fmla="*/ 1625160 w 1981671"/>
                <a:gd name="csY1800" fmla="*/ 902596 h 2288055"/>
                <a:gd name="csX1801" fmla="*/ 1628807 w 1981671"/>
                <a:gd name="csY1801" fmla="*/ 899884 h 2288055"/>
                <a:gd name="csX1802" fmla="*/ 1629555 w 1981671"/>
                <a:gd name="csY1802" fmla="*/ 899884 h 2288055"/>
                <a:gd name="csX1803" fmla="*/ 1632548 w 1981671"/>
                <a:gd name="csY1803" fmla="*/ 900258 h 2288055"/>
                <a:gd name="csX1804" fmla="*/ 1634792 w 1981671"/>
                <a:gd name="csY1804" fmla="*/ 899136 h 2288055"/>
                <a:gd name="csX1805" fmla="*/ 1637692 w 1981671"/>
                <a:gd name="csY1805" fmla="*/ 899323 h 2288055"/>
                <a:gd name="csX1806" fmla="*/ 1639001 w 1981671"/>
                <a:gd name="csY1806" fmla="*/ 901381 h 2288055"/>
                <a:gd name="csX1807" fmla="*/ 1641433 w 1981671"/>
                <a:gd name="csY1807" fmla="*/ 901381 h 2288055"/>
                <a:gd name="csX1808" fmla="*/ 1641433 w 1981671"/>
                <a:gd name="csY1808" fmla="*/ 897920 h 2288055"/>
                <a:gd name="csX1809" fmla="*/ 1638534 w 1981671"/>
                <a:gd name="csY1809" fmla="*/ 895488 h 2288055"/>
                <a:gd name="csX1810" fmla="*/ 1636757 w 1981671"/>
                <a:gd name="csY1810" fmla="*/ 894086 h 2288055"/>
                <a:gd name="csX1811" fmla="*/ 1637411 w 1981671"/>
                <a:gd name="csY1811" fmla="*/ 890719 h 2288055"/>
                <a:gd name="csX1812" fmla="*/ 1637037 w 1981671"/>
                <a:gd name="csY1812" fmla="*/ 886604 h 2288055"/>
                <a:gd name="csX1813" fmla="*/ 1638066 w 1981671"/>
                <a:gd name="csY1813" fmla="*/ 882863 h 2288055"/>
                <a:gd name="csX1814" fmla="*/ 1640965 w 1981671"/>
                <a:gd name="csY1814" fmla="*/ 878187 h 2288055"/>
                <a:gd name="csX1815" fmla="*/ 1643303 w 1981671"/>
                <a:gd name="csY1815" fmla="*/ 876036 h 2288055"/>
                <a:gd name="csX1816" fmla="*/ 1646015 w 1981671"/>
                <a:gd name="csY1816" fmla="*/ 874259 h 2288055"/>
                <a:gd name="csX1817" fmla="*/ 1649288 w 1981671"/>
                <a:gd name="csY1817" fmla="*/ 873510 h 2288055"/>
                <a:gd name="csX1818" fmla="*/ 1652842 w 1981671"/>
                <a:gd name="csY1818" fmla="*/ 873043 h 2288055"/>
                <a:gd name="csX1819" fmla="*/ 1655274 w 1981671"/>
                <a:gd name="csY1819" fmla="*/ 873043 h 2288055"/>
                <a:gd name="csX1820" fmla="*/ 1658454 w 1981671"/>
                <a:gd name="csY1820" fmla="*/ 873885 h 2288055"/>
                <a:gd name="csX1821" fmla="*/ 1660605 w 1981671"/>
                <a:gd name="csY1821" fmla="*/ 875287 h 2288055"/>
                <a:gd name="csX1822" fmla="*/ 1666591 w 1981671"/>
                <a:gd name="csY1822" fmla="*/ 878841 h 2288055"/>
                <a:gd name="csX1823" fmla="*/ 1667339 w 1981671"/>
                <a:gd name="csY1823" fmla="*/ 879870 h 2288055"/>
                <a:gd name="csX1824" fmla="*/ 1670051 w 1981671"/>
                <a:gd name="csY1824" fmla="*/ 884266 h 2288055"/>
                <a:gd name="csX1825" fmla="*/ 1671641 w 1981671"/>
                <a:gd name="csY1825" fmla="*/ 885294 h 2288055"/>
                <a:gd name="csX1826" fmla="*/ 1672576 w 1981671"/>
                <a:gd name="csY1826" fmla="*/ 886604 h 2288055"/>
                <a:gd name="csX1827" fmla="*/ 1673511 w 1981671"/>
                <a:gd name="csY1827" fmla="*/ 886323 h 2288055"/>
                <a:gd name="csX1828" fmla="*/ 1675007 w 1981671"/>
                <a:gd name="csY1828" fmla="*/ 883050 h 2288055"/>
                <a:gd name="csX1829" fmla="*/ 1676130 w 1981671"/>
                <a:gd name="csY1829" fmla="*/ 880525 h 2288055"/>
                <a:gd name="csX1830" fmla="*/ 1679777 w 1981671"/>
                <a:gd name="csY1830" fmla="*/ 877532 h 2288055"/>
                <a:gd name="csX1831" fmla="*/ 1683331 w 1981671"/>
                <a:gd name="csY1831" fmla="*/ 875755 h 2288055"/>
                <a:gd name="csX1832" fmla="*/ 1685857 w 1981671"/>
                <a:gd name="csY1832" fmla="*/ 875755 h 2288055"/>
                <a:gd name="csX1833" fmla="*/ 1688195 w 1981671"/>
                <a:gd name="csY1833" fmla="*/ 875100 h 2288055"/>
                <a:gd name="csX1834" fmla="*/ 1689878 w 1981671"/>
                <a:gd name="csY1834" fmla="*/ 874726 h 2288055"/>
                <a:gd name="csX1835" fmla="*/ 1692029 w 1981671"/>
                <a:gd name="csY1835" fmla="*/ 873323 h 2288055"/>
                <a:gd name="csX1836" fmla="*/ 1696050 w 1981671"/>
                <a:gd name="csY1836" fmla="*/ 873323 h 2288055"/>
                <a:gd name="csX1837" fmla="*/ 1698763 w 1981671"/>
                <a:gd name="csY1837" fmla="*/ 873043 h 2288055"/>
                <a:gd name="csX1838" fmla="*/ 1702036 w 1981671"/>
                <a:gd name="csY1838" fmla="*/ 873043 h 2288055"/>
                <a:gd name="csX1839" fmla="*/ 1709705 w 1981671"/>
                <a:gd name="csY1839" fmla="*/ 872388 h 2288055"/>
                <a:gd name="csX1840" fmla="*/ 1712885 w 1981671"/>
                <a:gd name="csY1840" fmla="*/ 872949 h 2288055"/>
                <a:gd name="csX1841" fmla="*/ 1715597 w 1981671"/>
                <a:gd name="csY1841" fmla="*/ 872482 h 2288055"/>
                <a:gd name="csX1842" fmla="*/ 1716906 w 1981671"/>
                <a:gd name="csY1842" fmla="*/ 871360 h 2288055"/>
                <a:gd name="csX1843" fmla="*/ 1717654 w 1981671"/>
                <a:gd name="csY1843" fmla="*/ 869769 h 2288055"/>
                <a:gd name="csX1844" fmla="*/ 1719806 w 1981671"/>
                <a:gd name="csY1844" fmla="*/ 868647 h 2288055"/>
                <a:gd name="csX1845" fmla="*/ 1722237 w 1981671"/>
                <a:gd name="csY1845" fmla="*/ 868460 h 2288055"/>
                <a:gd name="csX1846" fmla="*/ 1723827 w 1981671"/>
                <a:gd name="csY1846" fmla="*/ 867431 h 2288055"/>
                <a:gd name="csX1847" fmla="*/ 1725791 w 1981671"/>
                <a:gd name="csY1847" fmla="*/ 867431 h 2288055"/>
                <a:gd name="csX1848" fmla="*/ 1729158 w 1981671"/>
                <a:gd name="csY1848" fmla="*/ 865842 h 2288055"/>
                <a:gd name="csX1849" fmla="*/ 1732337 w 1981671"/>
                <a:gd name="csY1849" fmla="*/ 866309 h 2288055"/>
                <a:gd name="csX1850" fmla="*/ 1733741 w 1981671"/>
                <a:gd name="csY1850" fmla="*/ 865935 h 2288055"/>
                <a:gd name="csX1851" fmla="*/ 1736733 w 1981671"/>
                <a:gd name="csY1851" fmla="*/ 864532 h 2288055"/>
                <a:gd name="csX1852" fmla="*/ 1736453 w 1981671"/>
                <a:gd name="csY1852" fmla="*/ 862568 h 2288055"/>
                <a:gd name="csX1853" fmla="*/ 1737575 w 1981671"/>
                <a:gd name="csY1853" fmla="*/ 860885 h 2288055"/>
                <a:gd name="csX1854" fmla="*/ 1739726 w 1981671"/>
                <a:gd name="csY1854" fmla="*/ 859669 h 2288055"/>
                <a:gd name="csX1855" fmla="*/ 1741783 w 1981671"/>
                <a:gd name="csY1855" fmla="*/ 859014 h 2288055"/>
                <a:gd name="csX1856" fmla="*/ 1743654 w 1981671"/>
                <a:gd name="csY1856" fmla="*/ 857612 h 2288055"/>
                <a:gd name="csX1857" fmla="*/ 1746647 w 1981671"/>
                <a:gd name="csY1857" fmla="*/ 857985 h 2288055"/>
                <a:gd name="csX1858" fmla="*/ 1748985 w 1981671"/>
                <a:gd name="csY1858" fmla="*/ 860230 h 2288055"/>
                <a:gd name="csX1859" fmla="*/ 1753287 w 1981671"/>
                <a:gd name="csY1859" fmla="*/ 861539 h 2288055"/>
                <a:gd name="csX1860" fmla="*/ 1755999 w 1981671"/>
                <a:gd name="csY1860" fmla="*/ 862568 h 2288055"/>
                <a:gd name="csX1861" fmla="*/ 1757495 w 1981671"/>
                <a:gd name="csY1861" fmla="*/ 862194 h 2288055"/>
                <a:gd name="csX1862" fmla="*/ 1760301 w 1981671"/>
                <a:gd name="csY1862" fmla="*/ 863223 h 2288055"/>
                <a:gd name="csX1863" fmla="*/ 1761143 w 1981671"/>
                <a:gd name="csY1863" fmla="*/ 864626 h 2288055"/>
                <a:gd name="csX1864" fmla="*/ 1763949 w 1981671"/>
                <a:gd name="csY1864" fmla="*/ 865561 h 2288055"/>
                <a:gd name="csX1865" fmla="*/ 1766474 w 1981671"/>
                <a:gd name="csY1865" fmla="*/ 865000 h 2288055"/>
                <a:gd name="csX1866" fmla="*/ 1770215 w 1981671"/>
                <a:gd name="csY1866" fmla="*/ 865187 h 2288055"/>
                <a:gd name="csX1867" fmla="*/ 1774423 w 1981671"/>
                <a:gd name="csY1867" fmla="*/ 865187 h 2288055"/>
                <a:gd name="csX1868" fmla="*/ 1777697 w 1981671"/>
                <a:gd name="csY1868" fmla="*/ 866216 h 2288055"/>
                <a:gd name="csX1869" fmla="*/ 1781718 w 1981671"/>
                <a:gd name="csY1869" fmla="*/ 866590 h 2288055"/>
                <a:gd name="csX1870" fmla="*/ 1788733 w 1981671"/>
                <a:gd name="csY1870" fmla="*/ 869115 h 2288055"/>
                <a:gd name="csX1871" fmla="*/ 1790977 w 1981671"/>
                <a:gd name="csY1871" fmla="*/ 869489 h 2288055"/>
                <a:gd name="csX1872" fmla="*/ 1793315 w 1981671"/>
                <a:gd name="csY1872" fmla="*/ 870705 h 2288055"/>
                <a:gd name="csX1873" fmla="*/ 1796308 w 1981671"/>
                <a:gd name="csY1873" fmla="*/ 872388 h 2288055"/>
                <a:gd name="csX1874" fmla="*/ 1799862 w 1981671"/>
                <a:gd name="csY1874" fmla="*/ 873791 h 2288055"/>
                <a:gd name="csX1875" fmla="*/ 1803509 w 1981671"/>
                <a:gd name="csY1875" fmla="*/ 875194 h 2288055"/>
                <a:gd name="csX1876" fmla="*/ 1805379 w 1981671"/>
                <a:gd name="csY1876" fmla="*/ 876223 h 2288055"/>
                <a:gd name="csX1877" fmla="*/ 1806876 w 1981671"/>
                <a:gd name="csY1877" fmla="*/ 877345 h 2288055"/>
                <a:gd name="csX1878" fmla="*/ 1808279 w 1981671"/>
                <a:gd name="csY1878" fmla="*/ 877813 h 2288055"/>
                <a:gd name="csX1879" fmla="*/ 1811646 w 1981671"/>
                <a:gd name="csY1879" fmla="*/ 878654 h 2288055"/>
                <a:gd name="csX1880" fmla="*/ 1814825 w 1981671"/>
                <a:gd name="csY1880" fmla="*/ 879215 h 2288055"/>
                <a:gd name="csX1881" fmla="*/ 1818099 w 1981671"/>
                <a:gd name="csY1881" fmla="*/ 879402 h 2288055"/>
                <a:gd name="csX1882" fmla="*/ 1822120 w 1981671"/>
                <a:gd name="csY1882" fmla="*/ 879777 h 2288055"/>
                <a:gd name="csX1883" fmla="*/ 1825581 w 1981671"/>
                <a:gd name="csY1883" fmla="*/ 879777 h 2288055"/>
                <a:gd name="csX1884" fmla="*/ 1828013 w 1981671"/>
                <a:gd name="csY1884" fmla="*/ 879309 h 2288055"/>
                <a:gd name="csX1885" fmla="*/ 1830351 w 1981671"/>
                <a:gd name="csY1885" fmla="*/ 882115 h 2288055"/>
                <a:gd name="csX1886" fmla="*/ 1833717 w 1981671"/>
                <a:gd name="csY1886" fmla="*/ 884079 h 2288055"/>
                <a:gd name="csX1887" fmla="*/ 1836336 w 1981671"/>
                <a:gd name="csY1887" fmla="*/ 885481 h 2288055"/>
                <a:gd name="csX1888" fmla="*/ 1839796 w 1981671"/>
                <a:gd name="csY1888" fmla="*/ 887352 h 2288055"/>
                <a:gd name="csX1889" fmla="*/ 1844286 w 1981671"/>
                <a:gd name="csY1889" fmla="*/ 888661 h 2288055"/>
                <a:gd name="csX1890" fmla="*/ 1848401 w 1981671"/>
                <a:gd name="csY1890" fmla="*/ 888100 h 2288055"/>
                <a:gd name="csX1891" fmla="*/ 1850084 w 1981671"/>
                <a:gd name="csY1891" fmla="*/ 889035 h 2288055"/>
                <a:gd name="csX1892" fmla="*/ 1852516 w 1981671"/>
                <a:gd name="csY1892" fmla="*/ 891654 h 2288055"/>
                <a:gd name="csX1893" fmla="*/ 1855415 w 1981671"/>
                <a:gd name="csY1893" fmla="*/ 894179 h 2288055"/>
                <a:gd name="csX1894" fmla="*/ 1858782 w 1981671"/>
                <a:gd name="csY1894" fmla="*/ 896611 h 2288055"/>
                <a:gd name="csX1895" fmla="*/ 1859904 w 1981671"/>
                <a:gd name="csY1895" fmla="*/ 898107 h 2288055"/>
                <a:gd name="csX1896" fmla="*/ 1862709 w 1981671"/>
                <a:gd name="csY1896" fmla="*/ 901194 h 2288055"/>
                <a:gd name="csX1897" fmla="*/ 1864206 w 1981671"/>
                <a:gd name="csY1897" fmla="*/ 903438 h 2288055"/>
                <a:gd name="csX1898" fmla="*/ 1865796 w 1981671"/>
                <a:gd name="csY1898" fmla="*/ 904560 h 2288055"/>
                <a:gd name="csX1899" fmla="*/ 1868976 w 1981671"/>
                <a:gd name="csY1899" fmla="*/ 905308 h 2288055"/>
                <a:gd name="csX1900" fmla="*/ 1871033 w 1981671"/>
                <a:gd name="csY1900" fmla="*/ 906898 h 2288055"/>
                <a:gd name="csX1901" fmla="*/ 1873091 w 1981671"/>
                <a:gd name="csY1901" fmla="*/ 909236 h 2288055"/>
                <a:gd name="csX1902" fmla="*/ 1874961 w 1981671"/>
                <a:gd name="csY1902" fmla="*/ 911294 h 2288055"/>
                <a:gd name="csX1903" fmla="*/ 1876925 w 1981671"/>
                <a:gd name="csY1903" fmla="*/ 913071 h 2288055"/>
                <a:gd name="csX1904" fmla="*/ 1878609 w 1981671"/>
                <a:gd name="csY1904" fmla="*/ 914942 h 2288055"/>
                <a:gd name="csX1905" fmla="*/ 1882069 w 1981671"/>
                <a:gd name="csY1905" fmla="*/ 917467 h 2288055"/>
                <a:gd name="csX1906" fmla="*/ 1882162 w 1981671"/>
                <a:gd name="csY1906" fmla="*/ 917467 h 2288055"/>
                <a:gd name="csX1907" fmla="*/ 1890954 w 1981671"/>
                <a:gd name="csY1907" fmla="*/ 931776 h 2288055"/>
                <a:gd name="csX1908" fmla="*/ 1891421 w 1981671"/>
                <a:gd name="csY1908" fmla="*/ 929812 h 2288055"/>
                <a:gd name="csX1909" fmla="*/ 1891982 w 1981671"/>
                <a:gd name="csY1909" fmla="*/ 929063 h 2288055"/>
                <a:gd name="csX1910" fmla="*/ 1893011 w 1981671"/>
                <a:gd name="csY1910" fmla="*/ 928596 h 2288055"/>
                <a:gd name="csX1911" fmla="*/ 1893947 w 1981671"/>
                <a:gd name="csY1911" fmla="*/ 928315 h 2288055"/>
                <a:gd name="csX1912" fmla="*/ 1895910 w 1981671"/>
                <a:gd name="csY1912" fmla="*/ 928876 h 2288055"/>
                <a:gd name="csX1913" fmla="*/ 1900025 w 1981671"/>
                <a:gd name="csY1913" fmla="*/ 929157 h 2288055"/>
                <a:gd name="csX1914" fmla="*/ 1901148 w 1981671"/>
                <a:gd name="csY1914" fmla="*/ 929905 h 2288055"/>
                <a:gd name="csX1915" fmla="*/ 1901428 w 1981671"/>
                <a:gd name="csY1915" fmla="*/ 930279 h 2288055"/>
                <a:gd name="csX1916" fmla="*/ 1902083 w 1981671"/>
                <a:gd name="csY1916" fmla="*/ 931495 h 2288055"/>
                <a:gd name="csX1917" fmla="*/ 1902270 w 1981671"/>
                <a:gd name="csY1917" fmla="*/ 931682 h 2288055"/>
                <a:gd name="csX1918" fmla="*/ 1902551 w 1981671"/>
                <a:gd name="csY1918" fmla="*/ 931869 h 2288055"/>
                <a:gd name="csX1919" fmla="*/ 1903393 w 1981671"/>
                <a:gd name="csY1919" fmla="*/ 931869 h 2288055"/>
                <a:gd name="csX1920" fmla="*/ 1903860 w 1981671"/>
                <a:gd name="csY1920" fmla="*/ 931215 h 2288055"/>
                <a:gd name="csX1921" fmla="*/ 1904421 w 1981671"/>
                <a:gd name="csY1921" fmla="*/ 930092 h 2288055"/>
                <a:gd name="csX1922" fmla="*/ 1905824 w 1981671"/>
                <a:gd name="csY1922" fmla="*/ 928970 h 2288055"/>
                <a:gd name="csX1923" fmla="*/ 1906853 w 1981671"/>
                <a:gd name="csY1923" fmla="*/ 928596 h 2288055"/>
                <a:gd name="csX1924" fmla="*/ 1908162 w 1981671"/>
                <a:gd name="csY1924" fmla="*/ 927567 h 2288055"/>
                <a:gd name="csX1925" fmla="*/ 1908816 w 1981671"/>
                <a:gd name="csY1925" fmla="*/ 926071 h 2288055"/>
                <a:gd name="csX1926" fmla="*/ 1909378 w 1981671"/>
                <a:gd name="csY1926" fmla="*/ 924761 h 2288055"/>
                <a:gd name="csX1927" fmla="*/ 1910407 w 1981671"/>
                <a:gd name="csY1927" fmla="*/ 920085 h 2288055"/>
                <a:gd name="csX1928" fmla="*/ 1910407 w 1981671"/>
                <a:gd name="csY1928" fmla="*/ 917934 h 2288055"/>
                <a:gd name="csX1929" fmla="*/ 1910593 w 1981671"/>
                <a:gd name="csY1929" fmla="*/ 915315 h 2288055"/>
                <a:gd name="csX1930" fmla="*/ 1911435 w 1981671"/>
                <a:gd name="csY1930" fmla="*/ 913445 h 2288055"/>
                <a:gd name="csX1931" fmla="*/ 1912277 w 1981671"/>
                <a:gd name="csY1931" fmla="*/ 910546 h 2288055"/>
                <a:gd name="csX1932" fmla="*/ 1912651 w 1981671"/>
                <a:gd name="csY1932" fmla="*/ 908301 h 2288055"/>
                <a:gd name="csX1933" fmla="*/ 1912370 w 1981671"/>
                <a:gd name="csY1933" fmla="*/ 907273 h 2288055"/>
                <a:gd name="csX1934" fmla="*/ 1911623 w 1981671"/>
                <a:gd name="csY1934" fmla="*/ 906431 h 2288055"/>
                <a:gd name="csX1935" fmla="*/ 1910313 w 1981671"/>
                <a:gd name="csY1935" fmla="*/ 905496 h 2288055"/>
                <a:gd name="csX1936" fmla="*/ 1909846 w 1981671"/>
                <a:gd name="csY1936" fmla="*/ 904841 h 2288055"/>
                <a:gd name="csX1937" fmla="*/ 1909658 w 1981671"/>
                <a:gd name="csY1937" fmla="*/ 903625 h 2288055"/>
                <a:gd name="csX1938" fmla="*/ 1909378 w 1981671"/>
                <a:gd name="csY1938" fmla="*/ 902222 h 2288055"/>
                <a:gd name="csX1939" fmla="*/ 1909658 w 1981671"/>
                <a:gd name="csY1939" fmla="*/ 899978 h 2288055"/>
                <a:gd name="csX1940" fmla="*/ 1910407 w 1981671"/>
                <a:gd name="csY1940" fmla="*/ 898014 h 2288055"/>
                <a:gd name="csX1941" fmla="*/ 1910968 w 1981671"/>
                <a:gd name="csY1941" fmla="*/ 896424 h 2288055"/>
                <a:gd name="csX1942" fmla="*/ 1911809 w 1981671"/>
                <a:gd name="csY1942" fmla="*/ 895208 h 2288055"/>
                <a:gd name="csX1943" fmla="*/ 1912745 w 1981671"/>
                <a:gd name="csY1943" fmla="*/ 894740 h 2288055"/>
                <a:gd name="csX1944" fmla="*/ 1913867 w 1981671"/>
                <a:gd name="csY1944" fmla="*/ 894366 h 2288055"/>
                <a:gd name="csX1945" fmla="*/ 1916112 w 1981671"/>
                <a:gd name="csY1945" fmla="*/ 894366 h 2288055"/>
                <a:gd name="csX1946" fmla="*/ 1916673 w 1981671"/>
                <a:gd name="csY1946" fmla="*/ 893899 h 2288055"/>
                <a:gd name="csX1947" fmla="*/ 1917421 w 1981671"/>
                <a:gd name="csY1947" fmla="*/ 892683 h 2288055"/>
                <a:gd name="csX1948" fmla="*/ 1920320 w 1981671"/>
                <a:gd name="csY1948" fmla="*/ 889877 h 2288055"/>
                <a:gd name="csX1949" fmla="*/ 1923032 w 1981671"/>
                <a:gd name="csY1949" fmla="*/ 887633 h 2288055"/>
                <a:gd name="csX1950" fmla="*/ 1924435 w 1981671"/>
                <a:gd name="csY1950" fmla="*/ 886043 h 2288055"/>
                <a:gd name="csX1951" fmla="*/ 1925838 w 1981671"/>
                <a:gd name="csY1951" fmla="*/ 883892 h 2288055"/>
                <a:gd name="csX1952" fmla="*/ 1926586 w 1981671"/>
                <a:gd name="csY1952" fmla="*/ 882769 h 2288055"/>
                <a:gd name="csX1953" fmla="*/ 1928643 w 1981671"/>
                <a:gd name="csY1953" fmla="*/ 881086 h 2288055"/>
                <a:gd name="csX1954" fmla="*/ 1929205 w 1981671"/>
                <a:gd name="csY1954" fmla="*/ 880712 h 2288055"/>
                <a:gd name="csX1955" fmla="*/ 1929579 w 1981671"/>
                <a:gd name="csY1955" fmla="*/ 880057 h 2288055"/>
                <a:gd name="csX1956" fmla="*/ 1929298 w 1981671"/>
                <a:gd name="csY1956" fmla="*/ 879683 h 2288055"/>
                <a:gd name="csX1957" fmla="*/ 1926305 w 1981671"/>
                <a:gd name="csY1957" fmla="*/ 877625 h 2288055"/>
                <a:gd name="csX1958" fmla="*/ 1925277 w 1981671"/>
                <a:gd name="csY1958" fmla="*/ 876316 h 2288055"/>
                <a:gd name="csX1959" fmla="*/ 1924809 w 1981671"/>
                <a:gd name="csY1959" fmla="*/ 875007 h 2288055"/>
                <a:gd name="csX1960" fmla="*/ 1924809 w 1981671"/>
                <a:gd name="csY1960" fmla="*/ 873885 h 2288055"/>
                <a:gd name="csX1961" fmla="*/ 1925183 w 1981671"/>
                <a:gd name="csY1961" fmla="*/ 872949 h 2288055"/>
                <a:gd name="csX1962" fmla="*/ 1926025 w 1981671"/>
                <a:gd name="csY1962" fmla="*/ 871827 h 2288055"/>
                <a:gd name="csX1963" fmla="*/ 1927147 w 1981671"/>
                <a:gd name="csY1963" fmla="*/ 871172 h 2288055"/>
                <a:gd name="csX1964" fmla="*/ 1935004 w 1981671"/>
                <a:gd name="csY1964" fmla="*/ 870892 h 2288055"/>
                <a:gd name="csX1965" fmla="*/ 1936126 w 1981671"/>
                <a:gd name="csY1965" fmla="*/ 870705 h 2288055"/>
                <a:gd name="csX1966" fmla="*/ 1936781 w 1981671"/>
                <a:gd name="csY1966" fmla="*/ 870237 h 2288055"/>
                <a:gd name="csX1967" fmla="*/ 1936967 w 1981671"/>
                <a:gd name="csY1967" fmla="*/ 868460 h 2288055"/>
                <a:gd name="csX1968" fmla="*/ 1936781 w 1981671"/>
                <a:gd name="csY1968" fmla="*/ 867431 h 2288055"/>
                <a:gd name="csX1969" fmla="*/ 1937154 w 1981671"/>
                <a:gd name="csY1969" fmla="*/ 866029 h 2288055"/>
                <a:gd name="csX1970" fmla="*/ 1937809 w 1981671"/>
                <a:gd name="csY1970" fmla="*/ 864532 h 2288055"/>
                <a:gd name="csX1971" fmla="*/ 1938931 w 1981671"/>
                <a:gd name="csY1971" fmla="*/ 863971 h 2288055"/>
                <a:gd name="csX1972" fmla="*/ 1940708 w 1981671"/>
                <a:gd name="csY1972" fmla="*/ 863504 h 2288055"/>
                <a:gd name="csX1973" fmla="*/ 1942298 w 1981671"/>
                <a:gd name="csY1973" fmla="*/ 862475 h 2288055"/>
                <a:gd name="csX1974" fmla="*/ 1943701 w 1981671"/>
                <a:gd name="csY1974" fmla="*/ 861165 h 2288055"/>
                <a:gd name="csX1975" fmla="*/ 1944169 w 1981671"/>
                <a:gd name="csY1975" fmla="*/ 859950 h 2288055"/>
                <a:gd name="csX1976" fmla="*/ 1944636 w 1981671"/>
                <a:gd name="csY1976" fmla="*/ 857985 h 2288055"/>
                <a:gd name="csX1977" fmla="*/ 1945104 w 1981671"/>
                <a:gd name="csY1977" fmla="*/ 856770 h 2288055"/>
                <a:gd name="csX1978" fmla="*/ 1946039 w 1981671"/>
                <a:gd name="csY1978" fmla="*/ 855273 h 2288055"/>
                <a:gd name="csX1979" fmla="*/ 1948564 w 1981671"/>
                <a:gd name="csY1979" fmla="*/ 853309 h 2288055"/>
                <a:gd name="csX1980" fmla="*/ 1949686 w 1981671"/>
                <a:gd name="csY1980" fmla="*/ 852842 h 2288055"/>
                <a:gd name="csX1981" fmla="*/ 1953427 w 1981671"/>
                <a:gd name="csY1981" fmla="*/ 852468 h 2288055"/>
                <a:gd name="csX1982" fmla="*/ 1954737 w 1981671"/>
                <a:gd name="csY1982" fmla="*/ 852468 h 2288055"/>
                <a:gd name="csX1983" fmla="*/ 1957730 w 1981671"/>
                <a:gd name="csY1983" fmla="*/ 852842 h 2288055"/>
                <a:gd name="csX1984" fmla="*/ 1959039 w 1981671"/>
                <a:gd name="csY1984" fmla="*/ 853683 h 2288055"/>
                <a:gd name="csX1985" fmla="*/ 1960161 w 1981671"/>
                <a:gd name="csY1985" fmla="*/ 855180 h 2288055"/>
                <a:gd name="csX1986" fmla="*/ 1961377 w 1981671"/>
                <a:gd name="csY1986" fmla="*/ 857424 h 2288055"/>
                <a:gd name="csX1987" fmla="*/ 1962031 w 1981671"/>
                <a:gd name="csY1987" fmla="*/ 857892 h 2288055"/>
                <a:gd name="csX1988" fmla="*/ 1966053 w 1981671"/>
                <a:gd name="csY1988" fmla="*/ 858734 h 2288055"/>
                <a:gd name="csX1989" fmla="*/ 1970916 w 1981671"/>
                <a:gd name="csY1989" fmla="*/ 859762 h 2288055"/>
                <a:gd name="csX1990" fmla="*/ 1974938 w 1981671"/>
                <a:gd name="csY1990" fmla="*/ 860230 h 2288055"/>
                <a:gd name="csX1991" fmla="*/ 1976154 w 1981671"/>
                <a:gd name="csY1991" fmla="*/ 860043 h 2288055"/>
                <a:gd name="csX1992" fmla="*/ 1976902 w 1981671"/>
                <a:gd name="csY1992" fmla="*/ 859669 h 2288055"/>
                <a:gd name="csX1993" fmla="*/ 1977182 w 1981671"/>
                <a:gd name="csY1993" fmla="*/ 859014 h 2288055"/>
                <a:gd name="csX1994" fmla="*/ 1975967 w 1981671"/>
                <a:gd name="csY1994" fmla="*/ 857518 h 2288055"/>
                <a:gd name="csX1995" fmla="*/ 1975312 w 1981671"/>
                <a:gd name="csY1995" fmla="*/ 856489 h 2288055"/>
                <a:gd name="csX1996" fmla="*/ 1974657 w 1981671"/>
                <a:gd name="csY1996" fmla="*/ 854619 h 2288055"/>
                <a:gd name="csX1997" fmla="*/ 1974377 w 1981671"/>
                <a:gd name="csY1997" fmla="*/ 853216 h 2288055"/>
                <a:gd name="csX1998" fmla="*/ 1973067 w 1981671"/>
                <a:gd name="csY1998" fmla="*/ 849381 h 2288055"/>
                <a:gd name="csX1999" fmla="*/ 1973067 w 1981671"/>
                <a:gd name="csY1999" fmla="*/ 848259 h 2288055"/>
                <a:gd name="csX2000" fmla="*/ 1973909 w 1981671"/>
                <a:gd name="csY2000" fmla="*/ 847137 h 2288055"/>
                <a:gd name="csX2001" fmla="*/ 1974751 w 1981671"/>
                <a:gd name="csY2001" fmla="*/ 847324 h 22880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</a:cxnLst>
              <a:rect l="l" t="t" r="r" b="b"/>
              <a:pathLst>
                <a:path w="1981671" h="2288055">
                  <a:moveTo>
                    <a:pt x="1974751" y="847324"/>
                  </a:moveTo>
                  <a:lnTo>
                    <a:pt x="1975592" y="846576"/>
                  </a:lnTo>
                  <a:lnTo>
                    <a:pt x="1976341" y="845734"/>
                  </a:lnTo>
                  <a:lnTo>
                    <a:pt x="1977276" y="844237"/>
                  </a:lnTo>
                  <a:lnTo>
                    <a:pt x="1977931" y="843489"/>
                  </a:lnTo>
                  <a:lnTo>
                    <a:pt x="1981672" y="841245"/>
                  </a:lnTo>
                  <a:lnTo>
                    <a:pt x="1980549" y="839374"/>
                  </a:lnTo>
                  <a:lnTo>
                    <a:pt x="1979520" y="838346"/>
                  </a:lnTo>
                  <a:lnTo>
                    <a:pt x="1977650" y="837317"/>
                  </a:lnTo>
                  <a:lnTo>
                    <a:pt x="1974377" y="836756"/>
                  </a:lnTo>
                  <a:lnTo>
                    <a:pt x="1973629" y="835914"/>
                  </a:lnTo>
                  <a:lnTo>
                    <a:pt x="1971010" y="829741"/>
                  </a:lnTo>
                  <a:lnTo>
                    <a:pt x="1969981" y="828339"/>
                  </a:lnTo>
                  <a:lnTo>
                    <a:pt x="1968765" y="826936"/>
                  </a:lnTo>
                  <a:lnTo>
                    <a:pt x="1966615" y="824972"/>
                  </a:lnTo>
                  <a:lnTo>
                    <a:pt x="1965492" y="822260"/>
                  </a:lnTo>
                  <a:lnTo>
                    <a:pt x="1965492" y="818986"/>
                  </a:lnTo>
                  <a:lnTo>
                    <a:pt x="1965024" y="816929"/>
                  </a:lnTo>
                  <a:lnTo>
                    <a:pt x="1962873" y="813655"/>
                  </a:lnTo>
                  <a:lnTo>
                    <a:pt x="1962031" y="811411"/>
                  </a:lnTo>
                  <a:lnTo>
                    <a:pt x="1962219" y="809634"/>
                  </a:lnTo>
                  <a:lnTo>
                    <a:pt x="1963435" y="807951"/>
                  </a:lnTo>
                  <a:lnTo>
                    <a:pt x="1963902" y="805332"/>
                  </a:lnTo>
                  <a:lnTo>
                    <a:pt x="1963622" y="803929"/>
                  </a:lnTo>
                  <a:lnTo>
                    <a:pt x="1962500" y="802620"/>
                  </a:lnTo>
                  <a:lnTo>
                    <a:pt x="1958477" y="799253"/>
                  </a:lnTo>
                  <a:lnTo>
                    <a:pt x="1957262" y="796447"/>
                  </a:lnTo>
                  <a:lnTo>
                    <a:pt x="1957075" y="794296"/>
                  </a:lnTo>
                  <a:lnTo>
                    <a:pt x="1957075" y="790461"/>
                  </a:lnTo>
                  <a:lnTo>
                    <a:pt x="1956701" y="787095"/>
                  </a:lnTo>
                  <a:lnTo>
                    <a:pt x="1955392" y="784944"/>
                  </a:lnTo>
                  <a:lnTo>
                    <a:pt x="1952679" y="781951"/>
                  </a:lnTo>
                  <a:lnTo>
                    <a:pt x="1951744" y="779426"/>
                  </a:lnTo>
                  <a:lnTo>
                    <a:pt x="1952024" y="777462"/>
                  </a:lnTo>
                  <a:lnTo>
                    <a:pt x="1953147" y="775778"/>
                  </a:lnTo>
                  <a:lnTo>
                    <a:pt x="1953895" y="773908"/>
                  </a:lnTo>
                  <a:lnTo>
                    <a:pt x="1953521" y="770822"/>
                  </a:lnTo>
                  <a:lnTo>
                    <a:pt x="1952492" y="769045"/>
                  </a:lnTo>
                  <a:lnTo>
                    <a:pt x="1949125" y="764836"/>
                  </a:lnTo>
                  <a:lnTo>
                    <a:pt x="1946694" y="762404"/>
                  </a:lnTo>
                  <a:lnTo>
                    <a:pt x="1940334" y="753707"/>
                  </a:lnTo>
                  <a:lnTo>
                    <a:pt x="1939025" y="751088"/>
                  </a:lnTo>
                  <a:lnTo>
                    <a:pt x="1938183" y="746973"/>
                  </a:lnTo>
                  <a:lnTo>
                    <a:pt x="1937061" y="745851"/>
                  </a:lnTo>
                  <a:lnTo>
                    <a:pt x="1932665" y="742671"/>
                  </a:lnTo>
                  <a:lnTo>
                    <a:pt x="1930608" y="740613"/>
                  </a:lnTo>
                  <a:lnTo>
                    <a:pt x="1930047" y="739211"/>
                  </a:lnTo>
                  <a:lnTo>
                    <a:pt x="1930234" y="737808"/>
                  </a:lnTo>
                  <a:lnTo>
                    <a:pt x="1931450" y="734441"/>
                  </a:lnTo>
                  <a:lnTo>
                    <a:pt x="1933881" y="732196"/>
                  </a:lnTo>
                  <a:lnTo>
                    <a:pt x="1936687" y="728736"/>
                  </a:lnTo>
                  <a:lnTo>
                    <a:pt x="1937528" y="726585"/>
                  </a:lnTo>
                  <a:lnTo>
                    <a:pt x="1937528" y="724995"/>
                  </a:lnTo>
                  <a:lnTo>
                    <a:pt x="1936032" y="722002"/>
                  </a:lnTo>
                  <a:lnTo>
                    <a:pt x="1932291" y="719009"/>
                  </a:lnTo>
                  <a:lnTo>
                    <a:pt x="1930795" y="716952"/>
                  </a:lnTo>
                  <a:lnTo>
                    <a:pt x="1930327" y="714988"/>
                  </a:lnTo>
                  <a:lnTo>
                    <a:pt x="1930327" y="713211"/>
                  </a:lnTo>
                  <a:lnTo>
                    <a:pt x="1930982" y="710779"/>
                  </a:lnTo>
                  <a:lnTo>
                    <a:pt x="1930982" y="709190"/>
                  </a:lnTo>
                  <a:lnTo>
                    <a:pt x="1930234" y="707880"/>
                  </a:lnTo>
                  <a:lnTo>
                    <a:pt x="1925651" y="705262"/>
                  </a:lnTo>
                  <a:lnTo>
                    <a:pt x="1924529" y="704046"/>
                  </a:lnTo>
                  <a:lnTo>
                    <a:pt x="1924248" y="702643"/>
                  </a:lnTo>
                  <a:lnTo>
                    <a:pt x="1924622" y="701427"/>
                  </a:lnTo>
                  <a:lnTo>
                    <a:pt x="1925183" y="700866"/>
                  </a:lnTo>
                  <a:lnTo>
                    <a:pt x="1926493" y="699650"/>
                  </a:lnTo>
                  <a:lnTo>
                    <a:pt x="1927802" y="698154"/>
                  </a:lnTo>
                  <a:lnTo>
                    <a:pt x="1929018" y="696190"/>
                  </a:lnTo>
                  <a:lnTo>
                    <a:pt x="1928831" y="695254"/>
                  </a:lnTo>
                  <a:lnTo>
                    <a:pt x="1927896" y="693197"/>
                  </a:lnTo>
                  <a:lnTo>
                    <a:pt x="1926867" y="692168"/>
                  </a:lnTo>
                  <a:lnTo>
                    <a:pt x="1924996" y="691514"/>
                  </a:lnTo>
                  <a:lnTo>
                    <a:pt x="1922658" y="691046"/>
                  </a:lnTo>
                  <a:lnTo>
                    <a:pt x="1920788" y="690298"/>
                  </a:lnTo>
                  <a:lnTo>
                    <a:pt x="1918824" y="688801"/>
                  </a:lnTo>
                  <a:lnTo>
                    <a:pt x="1918169" y="687679"/>
                  </a:lnTo>
                  <a:lnTo>
                    <a:pt x="1918169" y="686744"/>
                  </a:lnTo>
                  <a:lnTo>
                    <a:pt x="1920414" y="684032"/>
                  </a:lnTo>
                  <a:lnTo>
                    <a:pt x="1921443" y="682535"/>
                  </a:lnTo>
                  <a:lnTo>
                    <a:pt x="1921816" y="680478"/>
                  </a:lnTo>
                  <a:lnTo>
                    <a:pt x="1921536" y="679356"/>
                  </a:lnTo>
                  <a:lnTo>
                    <a:pt x="1920694" y="678794"/>
                  </a:lnTo>
                  <a:lnTo>
                    <a:pt x="1917795" y="679262"/>
                  </a:lnTo>
                  <a:lnTo>
                    <a:pt x="1916018" y="679075"/>
                  </a:lnTo>
                  <a:lnTo>
                    <a:pt x="1915177" y="678420"/>
                  </a:lnTo>
                  <a:lnTo>
                    <a:pt x="1915363" y="677579"/>
                  </a:lnTo>
                  <a:lnTo>
                    <a:pt x="1916766" y="675802"/>
                  </a:lnTo>
                  <a:lnTo>
                    <a:pt x="1917327" y="674492"/>
                  </a:lnTo>
                  <a:lnTo>
                    <a:pt x="1917327" y="673744"/>
                  </a:lnTo>
                  <a:lnTo>
                    <a:pt x="1916579" y="673183"/>
                  </a:lnTo>
                  <a:lnTo>
                    <a:pt x="1914335" y="673837"/>
                  </a:lnTo>
                  <a:lnTo>
                    <a:pt x="1911248" y="673464"/>
                  </a:lnTo>
                  <a:lnTo>
                    <a:pt x="1910874" y="672902"/>
                  </a:lnTo>
                  <a:lnTo>
                    <a:pt x="1911062" y="671874"/>
                  </a:lnTo>
                  <a:lnTo>
                    <a:pt x="1912370" y="670190"/>
                  </a:lnTo>
                  <a:lnTo>
                    <a:pt x="1913025" y="668413"/>
                  </a:lnTo>
                  <a:lnTo>
                    <a:pt x="1913025" y="667104"/>
                  </a:lnTo>
                  <a:lnTo>
                    <a:pt x="1912651" y="665046"/>
                  </a:lnTo>
                  <a:lnTo>
                    <a:pt x="1911997" y="664298"/>
                  </a:lnTo>
                  <a:lnTo>
                    <a:pt x="1910781" y="664298"/>
                  </a:lnTo>
                  <a:lnTo>
                    <a:pt x="1909378" y="665608"/>
                  </a:lnTo>
                  <a:lnTo>
                    <a:pt x="1907320" y="665795"/>
                  </a:lnTo>
                  <a:lnTo>
                    <a:pt x="1905917" y="665327"/>
                  </a:lnTo>
                  <a:lnTo>
                    <a:pt x="1905263" y="664672"/>
                  </a:lnTo>
                  <a:lnTo>
                    <a:pt x="1905263" y="664018"/>
                  </a:lnTo>
                  <a:lnTo>
                    <a:pt x="1905637" y="663363"/>
                  </a:lnTo>
                  <a:lnTo>
                    <a:pt x="1906292" y="663363"/>
                  </a:lnTo>
                  <a:lnTo>
                    <a:pt x="1906946" y="662802"/>
                  </a:lnTo>
                  <a:lnTo>
                    <a:pt x="1907320" y="661960"/>
                  </a:lnTo>
                  <a:lnTo>
                    <a:pt x="1907133" y="661212"/>
                  </a:lnTo>
                  <a:lnTo>
                    <a:pt x="1906572" y="660651"/>
                  </a:lnTo>
                  <a:lnTo>
                    <a:pt x="1904421" y="659622"/>
                  </a:lnTo>
                  <a:lnTo>
                    <a:pt x="1900306" y="663737"/>
                  </a:lnTo>
                  <a:lnTo>
                    <a:pt x="1885249" y="647277"/>
                  </a:lnTo>
                  <a:lnTo>
                    <a:pt x="1877393" y="638766"/>
                  </a:lnTo>
                  <a:lnTo>
                    <a:pt x="1867947" y="628198"/>
                  </a:lnTo>
                  <a:lnTo>
                    <a:pt x="1859997" y="619968"/>
                  </a:lnTo>
                  <a:lnTo>
                    <a:pt x="1850458" y="609774"/>
                  </a:lnTo>
                  <a:lnTo>
                    <a:pt x="1840919" y="599673"/>
                  </a:lnTo>
                  <a:lnTo>
                    <a:pt x="1831473" y="589573"/>
                  </a:lnTo>
                  <a:lnTo>
                    <a:pt x="1822027" y="579566"/>
                  </a:lnTo>
                  <a:lnTo>
                    <a:pt x="1812301" y="569372"/>
                  </a:lnTo>
                  <a:lnTo>
                    <a:pt x="1803509" y="577695"/>
                  </a:lnTo>
                  <a:lnTo>
                    <a:pt x="1794250" y="586767"/>
                  </a:lnTo>
                  <a:lnTo>
                    <a:pt x="1771898" y="568530"/>
                  </a:lnTo>
                  <a:lnTo>
                    <a:pt x="1763481" y="561796"/>
                  </a:lnTo>
                  <a:lnTo>
                    <a:pt x="1750949" y="551696"/>
                  </a:lnTo>
                  <a:lnTo>
                    <a:pt x="1749733" y="550573"/>
                  </a:lnTo>
                  <a:lnTo>
                    <a:pt x="1735611" y="539257"/>
                  </a:lnTo>
                  <a:lnTo>
                    <a:pt x="1722518" y="528595"/>
                  </a:lnTo>
                  <a:lnTo>
                    <a:pt x="1706057" y="515221"/>
                  </a:lnTo>
                  <a:lnTo>
                    <a:pt x="1699511" y="509797"/>
                  </a:lnTo>
                  <a:lnTo>
                    <a:pt x="1699230" y="505682"/>
                  </a:lnTo>
                  <a:lnTo>
                    <a:pt x="1697921" y="486884"/>
                  </a:lnTo>
                  <a:lnTo>
                    <a:pt x="1697641" y="481647"/>
                  </a:lnTo>
                  <a:lnTo>
                    <a:pt x="1696331" y="463222"/>
                  </a:lnTo>
                  <a:lnTo>
                    <a:pt x="1695209" y="443302"/>
                  </a:lnTo>
                  <a:lnTo>
                    <a:pt x="1694087" y="427870"/>
                  </a:lnTo>
                  <a:lnTo>
                    <a:pt x="1693526" y="416461"/>
                  </a:lnTo>
                  <a:lnTo>
                    <a:pt x="1692871" y="404770"/>
                  </a:lnTo>
                  <a:lnTo>
                    <a:pt x="1684080" y="414216"/>
                  </a:lnTo>
                  <a:lnTo>
                    <a:pt x="1670799" y="424971"/>
                  </a:lnTo>
                  <a:lnTo>
                    <a:pt x="1657519" y="434511"/>
                  </a:lnTo>
                  <a:lnTo>
                    <a:pt x="1652375" y="434698"/>
                  </a:lnTo>
                  <a:lnTo>
                    <a:pt x="1650879" y="429461"/>
                  </a:lnTo>
                  <a:lnTo>
                    <a:pt x="1650411" y="428525"/>
                  </a:lnTo>
                  <a:lnTo>
                    <a:pt x="1632548" y="414590"/>
                  </a:lnTo>
                  <a:lnTo>
                    <a:pt x="1618052" y="403554"/>
                  </a:lnTo>
                  <a:lnTo>
                    <a:pt x="1617116" y="403928"/>
                  </a:lnTo>
                  <a:lnTo>
                    <a:pt x="1611131" y="409820"/>
                  </a:lnTo>
                  <a:lnTo>
                    <a:pt x="1605987" y="408230"/>
                  </a:lnTo>
                  <a:lnTo>
                    <a:pt x="1603836" y="405051"/>
                  </a:lnTo>
                  <a:lnTo>
                    <a:pt x="1605707" y="398972"/>
                  </a:lnTo>
                  <a:lnTo>
                    <a:pt x="1604772" y="389339"/>
                  </a:lnTo>
                  <a:lnTo>
                    <a:pt x="1602059" y="381763"/>
                  </a:lnTo>
                  <a:lnTo>
                    <a:pt x="1597383" y="379519"/>
                  </a:lnTo>
                  <a:lnTo>
                    <a:pt x="1594671" y="377742"/>
                  </a:lnTo>
                  <a:lnTo>
                    <a:pt x="1590369" y="368857"/>
                  </a:lnTo>
                  <a:lnTo>
                    <a:pt x="1589995" y="365023"/>
                  </a:lnTo>
                  <a:lnTo>
                    <a:pt x="1591865" y="356792"/>
                  </a:lnTo>
                  <a:lnTo>
                    <a:pt x="1589995" y="353519"/>
                  </a:lnTo>
                  <a:lnTo>
                    <a:pt x="1589059" y="349498"/>
                  </a:lnTo>
                  <a:lnTo>
                    <a:pt x="1594390" y="342858"/>
                  </a:lnTo>
                  <a:lnTo>
                    <a:pt x="1598225" y="342016"/>
                  </a:lnTo>
                  <a:lnTo>
                    <a:pt x="1598880" y="340800"/>
                  </a:lnTo>
                  <a:lnTo>
                    <a:pt x="1598505" y="336779"/>
                  </a:lnTo>
                  <a:lnTo>
                    <a:pt x="1598225" y="336591"/>
                  </a:lnTo>
                  <a:lnTo>
                    <a:pt x="1590462" y="330045"/>
                  </a:lnTo>
                  <a:lnTo>
                    <a:pt x="1586721" y="324059"/>
                  </a:lnTo>
                  <a:lnTo>
                    <a:pt x="1582700" y="316297"/>
                  </a:lnTo>
                  <a:lnTo>
                    <a:pt x="1582700" y="311714"/>
                  </a:lnTo>
                  <a:lnTo>
                    <a:pt x="1578866" y="307131"/>
                  </a:lnTo>
                  <a:lnTo>
                    <a:pt x="1571103" y="306570"/>
                  </a:lnTo>
                  <a:lnTo>
                    <a:pt x="1556233" y="305261"/>
                  </a:lnTo>
                  <a:lnTo>
                    <a:pt x="1536499" y="298060"/>
                  </a:lnTo>
                  <a:lnTo>
                    <a:pt x="1527428" y="292448"/>
                  </a:lnTo>
                  <a:lnTo>
                    <a:pt x="1518075" y="286556"/>
                  </a:lnTo>
                  <a:lnTo>
                    <a:pt x="1513586" y="284125"/>
                  </a:lnTo>
                  <a:lnTo>
                    <a:pt x="1511155" y="283003"/>
                  </a:lnTo>
                  <a:lnTo>
                    <a:pt x="1504234" y="279729"/>
                  </a:lnTo>
                  <a:lnTo>
                    <a:pt x="1501147" y="278233"/>
                  </a:lnTo>
                  <a:lnTo>
                    <a:pt x="1495723" y="273557"/>
                  </a:lnTo>
                  <a:lnTo>
                    <a:pt x="1492075" y="270564"/>
                  </a:lnTo>
                  <a:lnTo>
                    <a:pt x="1484313" y="264859"/>
                  </a:lnTo>
                  <a:lnTo>
                    <a:pt x="1474493" y="260183"/>
                  </a:lnTo>
                  <a:lnTo>
                    <a:pt x="1464673" y="258967"/>
                  </a:lnTo>
                  <a:lnTo>
                    <a:pt x="1453637" y="257751"/>
                  </a:lnTo>
                  <a:lnTo>
                    <a:pt x="1442508" y="258967"/>
                  </a:lnTo>
                  <a:lnTo>
                    <a:pt x="1432127" y="261492"/>
                  </a:lnTo>
                  <a:lnTo>
                    <a:pt x="1421933" y="264111"/>
                  </a:lnTo>
                  <a:lnTo>
                    <a:pt x="1409494" y="267384"/>
                  </a:lnTo>
                  <a:lnTo>
                    <a:pt x="1402667" y="269255"/>
                  </a:lnTo>
                  <a:lnTo>
                    <a:pt x="1392192" y="275334"/>
                  </a:lnTo>
                  <a:lnTo>
                    <a:pt x="1381156" y="281974"/>
                  </a:lnTo>
                  <a:lnTo>
                    <a:pt x="1381156" y="281787"/>
                  </a:lnTo>
                  <a:lnTo>
                    <a:pt x="1362733" y="282067"/>
                  </a:lnTo>
                  <a:lnTo>
                    <a:pt x="1342999" y="282348"/>
                  </a:lnTo>
                  <a:lnTo>
                    <a:pt x="1338136" y="281319"/>
                  </a:lnTo>
                  <a:lnTo>
                    <a:pt x="1327007" y="278887"/>
                  </a:lnTo>
                  <a:lnTo>
                    <a:pt x="1311481" y="275614"/>
                  </a:lnTo>
                  <a:lnTo>
                    <a:pt x="1292029" y="271593"/>
                  </a:lnTo>
                  <a:lnTo>
                    <a:pt x="1280245" y="269161"/>
                  </a:lnTo>
                  <a:lnTo>
                    <a:pt x="1263317" y="265794"/>
                  </a:lnTo>
                  <a:lnTo>
                    <a:pt x="1263317" y="265514"/>
                  </a:lnTo>
                  <a:lnTo>
                    <a:pt x="1257986" y="256535"/>
                  </a:lnTo>
                  <a:lnTo>
                    <a:pt x="1255928" y="251953"/>
                  </a:lnTo>
                  <a:lnTo>
                    <a:pt x="1248914" y="243816"/>
                  </a:lnTo>
                  <a:lnTo>
                    <a:pt x="1247698" y="243442"/>
                  </a:lnTo>
                  <a:lnTo>
                    <a:pt x="1251439" y="240075"/>
                  </a:lnTo>
                  <a:lnTo>
                    <a:pt x="1254619" y="239795"/>
                  </a:lnTo>
                  <a:lnTo>
                    <a:pt x="1257519" y="240730"/>
                  </a:lnTo>
                  <a:lnTo>
                    <a:pt x="1261073" y="240449"/>
                  </a:lnTo>
                  <a:lnTo>
                    <a:pt x="1271921" y="233154"/>
                  </a:lnTo>
                  <a:lnTo>
                    <a:pt x="1277439" y="227917"/>
                  </a:lnTo>
                  <a:lnTo>
                    <a:pt x="1278468" y="222680"/>
                  </a:lnTo>
                  <a:lnTo>
                    <a:pt x="1279216" y="217910"/>
                  </a:lnTo>
                  <a:lnTo>
                    <a:pt x="1279216" y="213140"/>
                  </a:lnTo>
                  <a:lnTo>
                    <a:pt x="1280899" y="212673"/>
                  </a:lnTo>
                  <a:lnTo>
                    <a:pt x="1287072" y="214263"/>
                  </a:lnTo>
                  <a:lnTo>
                    <a:pt x="1291093" y="215011"/>
                  </a:lnTo>
                  <a:lnTo>
                    <a:pt x="1292029" y="215291"/>
                  </a:lnTo>
                  <a:lnTo>
                    <a:pt x="1300633" y="213701"/>
                  </a:lnTo>
                  <a:lnTo>
                    <a:pt x="1308488" y="212392"/>
                  </a:lnTo>
                  <a:lnTo>
                    <a:pt x="1310359" y="210615"/>
                  </a:lnTo>
                  <a:lnTo>
                    <a:pt x="1314100" y="204349"/>
                  </a:lnTo>
                  <a:lnTo>
                    <a:pt x="1314755" y="202479"/>
                  </a:lnTo>
                  <a:lnTo>
                    <a:pt x="1315503" y="199486"/>
                  </a:lnTo>
                  <a:lnTo>
                    <a:pt x="1317187" y="196306"/>
                  </a:lnTo>
                  <a:lnTo>
                    <a:pt x="1318309" y="194342"/>
                  </a:lnTo>
                  <a:lnTo>
                    <a:pt x="1319711" y="192285"/>
                  </a:lnTo>
                  <a:lnTo>
                    <a:pt x="1321115" y="187328"/>
                  </a:lnTo>
                  <a:lnTo>
                    <a:pt x="1322143" y="184335"/>
                  </a:lnTo>
                  <a:lnTo>
                    <a:pt x="1322704" y="179098"/>
                  </a:lnTo>
                  <a:lnTo>
                    <a:pt x="1322517" y="178162"/>
                  </a:lnTo>
                  <a:lnTo>
                    <a:pt x="1322330" y="177134"/>
                  </a:lnTo>
                  <a:lnTo>
                    <a:pt x="1321863" y="175450"/>
                  </a:lnTo>
                  <a:lnTo>
                    <a:pt x="1320366" y="168249"/>
                  </a:lnTo>
                  <a:lnTo>
                    <a:pt x="1319525" y="163199"/>
                  </a:lnTo>
                  <a:lnTo>
                    <a:pt x="1318776" y="158990"/>
                  </a:lnTo>
                  <a:lnTo>
                    <a:pt x="1317934" y="153098"/>
                  </a:lnTo>
                  <a:lnTo>
                    <a:pt x="1316719" y="146084"/>
                  </a:lnTo>
                  <a:lnTo>
                    <a:pt x="1315410" y="139163"/>
                  </a:lnTo>
                  <a:lnTo>
                    <a:pt x="1313165" y="125602"/>
                  </a:lnTo>
                  <a:lnTo>
                    <a:pt x="1313165" y="122422"/>
                  </a:lnTo>
                  <a:lnTo>
                    <a:pt x="1311481" y="120271"/>
                  </a:lnTo>
                  <a:lnTo>
                    <a:pt x="1305496" y="116905"/>
                  </a:lnTo>
                  <a:lnTo>
                    <a:pt x="1299230" y="115408"/>
                  </a:lnTo>
                  <a:lnTo>
                    <a:pt x="1296144" y="116063"/>
                  </a:lnTo>
                  <a:lnTo>
                    <a:pt x="1294928" y="116063"/>
                  </a:lnTo>
                  <a:lnTo>
                    <a:pt x="1294554" y="116343"/>
                  </a:lnTo>
                  <a:lnTo>
                    <a:pt x="1294367" y="116624"/>
                  </a:lnTo>
                  <a:lnTo>
                    <a:pt x="1294086" y="116624"/>
                  </a:lnTo>
                  <a:lnTo>
                    <a:pt x="1294086" y="117091"/>
                  </a:lnTo>
                  <a:lnTo>
                    <a:pt x="1293712" y="117091"/>
                  </a:lnTo>
                  <a:lnTo>
                    <a:pt x="1293712" y="116343"/>
                  </a:lnTo>
                  <a:lnTo>
                    <a:pt x="1293525" y="116156"/>
                  </a:lnTo>
                  <a:lnTo>
                    <a:pt x="1293338" y="116156"/>
                  </a:lnTo>
                  <a:lnTo>
                    <a:pt x="1292870" y="116437"/>
                  </a:lnTo>
                  <a:lnTo>
                    <a:pt x="1292496" y="116250"/>
                  </a:lnTo>
                  <a:lnTo>
                    <a:pt x="1289877" y="116718"/>
                  </a:lnTo>
                  <a:lnTo>
                    <a:pt x="1288381" y="116530"/>
                  </a:lnTo>
                  <a:lnTo>
                    <a:pt x="1284173" y="117933"/>
                  </a:lnTo>
                  <a:lnTo>
                    <a:pt x="1283892" y="117933"/>
                  </a:lnTo>
                  <a:lnTo>
                    <a:pt x="1283705" y="118401"/>
                  </a:lnTo>
                  <a:lnTo>
                    <a:pt x="1283424" y="118588"/>
                  </a:lnTo>
                  <a:lnTo>
                    <a:pt x="1283050" y="118588"/>
                  </a:lnTo>
                  <a:lnTo>
                    <a:pt x="1275755" y="118681"/>
                  </a:lnTo>
                  <a:lnTo>
                    <a:pt x="1275381" y="118681"/>
                  </a:lnTo>
                  <a:lnTo>
                    <a:pt x="1275007" y="118681"/>
                  </a:lnTo>
                  <a:lnTo>
                    <a:pt x="1274727" y="118401"/>
                  </a:lnTo>
                  <a:lnTo>
                    <a:pt x="1274540" y="117933"/>
                  </a:lnTo>
                  <a:lnTo>
                    <a:pt x="1274820" y="117933"/>
                  </a:lnTo>
                  <a:lnTo>
                    <a:pt x="1280431" y="110639"/>
                  </a:lnTo>
                  <a:lnTo>
                    <a:pt x="1283985" y="106149"/>
                  </a:lnTo>
                  <a:lnTo>
                    <a:pt x="1290626" y="97732"/>
                  </a:lnTo>
                  <a:lnTo>
                    <a:pt x="1294460" y="93430"/>
                  </a:lnTo>
                  <a:lnTo>
                    <a:pt x="1295769" y="82301"/>
                  </a:lnTo>
                  <a:lnTo>
                    <a:pt x="1296518" y="73697"/>
                  </a:lnTo>
                  <a:lnTo>
                    <a:pt x="1297079" y="72761"/>
                  </a:lnTo>
                  <a:lnTo>
                    <a:pt x="1299511" y="68646"/>
                  </a:lnTo>
                  <a:lnTo>
                    <a:pt x="1299511" y="56301"/>
                  </a:lnTo>
                  <a:lnTo>
                    <a:pt x="1299604" y="44891"/>
                  </a:lnTo>
                  <a:lnTo>
                    <a:pt x="1299604" y="34417"/>
                  </a:lnTo>
                  <a:lnTo>
                    <a:pt x="1299791" y="25251"/>
                  </a:lnTo>
                  <a:lnTo>
                    <a:pt x="1299978" y="15338"/>
                  </a:lnTo>
                  <a:lnTo>
                    <a:pt x="1300913" y="9539"/>
                  </a:lnTo>
                  <a:lnTo>
                    <a:pt x="1295676" y="3648"/>
                  </a:lnTo>
                  <a:lnTo>
                    <a:pt x="1287353" y="935"/>
                  </a:lnTo>
                  <a:lnTo>
                    <a:pt x="1286885" y="935"/>
                  </a:lnTo>
                  <a:lnTo>
                    <a:pt x="1283705" y="0"/>
                  </a:lnTo>
                  <a:lnTo>
                    <a:pt x="1275662" y="3741"/>
                  </a:lnTo>
                  <a:lnTo>
                    <a:pt x="1275288" y="12065"/>
                  </a:lnTo>
                  <a:lnTo>
                    <a:pt x="1275007" y="21043"/>
                  </a:lnTo>
                  <a:lnTo>
                    <a:pt x="1275007" y="21978"/>
                  </a:lnTo>
                  <a:lnTo>
                    <a:pt x="1265749" y="25532"/>
                  </a:lnTo>
                  <a:lnTo>
                    <a:pt x="1258641" y="24690"/>
                  </a:lnTo>
                  <a:lnTo>
                    <a:pt x="1251159" y="23848"/>
                  </a:lnTo>
                  <a:lnTo>
                    <a:pt x="1248166" y="25906"/>
                  </a:lnTo>
                  <a:lnTo>
                    <a:pt x="1242554" y="29367"/>
                  </a:lnTo>
                  <a:lnTo>
                    <a:pt x="1241432" y="33949"/>
                  </a:lnTo>
                  <a:lnTo>
                    <a:pt x="1237131" y="36194"/>
                  </a:lnTo>
                  <a:lnTo>
                    <a:pt x="1231612" y="39654"/>
                  </a:lnTo>
                  <a:lnTo>
                    <a:pt x="1226281" y="38719"/>
                  </a:lnTo>
                  <a:lnTo>
                    <a:pt x="1221231" y="35446"/>
                  </a:lnTo>
                  <a:lnTo>
                    <a:pt x="1219174" y="34230"/>
                  </a:lnTo>
                  <a:lnTo>
                    <a:pt x="1216368" y="36381"/>
                  </a:lnTo>
                  <a:lnTo>
                    <a:pt x="1215900" y="36755"/>
                  </a:lnTo>
                  <a:lnTo>
                    <a:pt x="1215058" y="37409"/>
                  </a:lnTo>
                  <a:lnTo>
                    <a:pt x="1210943" y="39934"/>
                  </a:lnTo>
                  <a:lnTo>
                    <a:pt x="1202059" y="43582"/>
                  </a:lnTo>
                  <a:lnTo>
                    <a:pt x="1199159" y="48352"/>
                  </a:lnTo>
                  <a:lnTo>
                    <a:pt x="1192145" y="53963"/>
                  </a:lnTo>
                  <a:lnTo>
                    <a:pt x="1191771" y="54618"/>
                  </a:lnTo>
                  <a:lnTo>
                    <a:pt x="1189153" y="60323"/>
                  </a:lnTo>
                  <a:lnTo>
                    <a:pt x="1178959" y="60510"/>
                  </a:lnTo>
                  <a:lnTo>
                    <a:pt x="1170822" y="60042"/>
                  </a:lnTo>
                  <a:lnTo>
                    <a:pt x="1162124" y="64905"/>
                  </a:lnTo>
                  <a:lnTo>
                    <a:pt x="1153520" y="69675"/>
                  </a:lnTo>
                  <a:lnTo>
                    <a:pt x="1143326" y="69956"/>
                  </a:lnTo>
                  <a:lnTo>
                    <a:pt x="1139305" y="71172"/>
                  </a:lnTo>
                  <a:lnTo>
                    <a:pt x="1133600" y="73042"/>
                  </a:lnTo>
                  <a:lnTo>
                    <a:pt x="1128363" y="70891"/>
                  </a:lnTo>
                  <a:lnTo>
                    <a:pt x="1121909" y="71265"/>
                  </a:lnTo>
                  <a:lnTo>
                    <a:pt x="1120039" y="68366"/>
                  </a:lnTo>
                  <a:lnTo>
                    <a:pt x="1116391" y="62661"/>
                  </a:lnTo>
                  <a:lnTo>
                    <a:pt x="1112370" y="61819"/>
                  </a:lnTo>
                  <a:lnTo>
                    <a:pt x="1099557" y="66963"/>
                  </a:lnTo>
                  <a:lnTo>
                    <a:pt x="1096283" y="70704"/>
                  </a:lnTo>
                  <a:lnTo>
                    <a:pt x="1091982" y="76128"/>
                  </a:lnTo>
                  <a:lnTo>
                    <a:pt x="1089176" y="85668"/>
                  </a:lnTo>
                  <a:lnTo>
                    <a:pt x="1089550" y="89876"/>
                  </a:lnTo>
                  <a:lnTo>
                    <a:pt x="1090111" y="96423"/>
                  </a:lnTo>
                  <a:lnTo>
                    <a:pt x="1090766" y="104933"/>
                  </a:lnTo>
                  <a:lnTo>
                    <a:pt x="1087960" y="112135"/>
                  </a:lnTo>
                  <a:lnTo>
                    <a:pt x="1087399" y="118401"/>
                  </a:lnTo>
                  <a:lnTo>
                    <a:pt x="1082817" y="121768"/>
                  </a:lnTo>
                  <a:lnTo>
                    <a:pt x="1075054" y="127566"/>
                  </a:lnTo>
                  <a:lnTo>
                    <a:pt x="1071406" y="129437"/>
                  </a:lnTo>
                  <a:lnTo>
                    <a:pt x="1066543" y="133084"/>
                  </a:lnTo>
                  <a:lnTo>
                    <a:pt x="1057004" y="133458"/>
                  </a:lnTo>
                  <a:lnTo>
                    <a:pt x="1046622" y="129811"/>
                  </a:lnTo>
                  <a:lnTo>
                    <a:pt x="1033436" y="132804"/>
                  </a:lnTo>
                  <a:lnTo>
                    <a:pt x="1027450" y="136638"/>
                  </a:lnTo>
                  <a:lnTo>
                    <a:pt x="1024551" y="137760"/>
                  </a:lnTo>
                  <a:lnTo>
                    <a:pt x="1017911" y="140285"/>
                  </a:lnTo>
                  <a:lnTo>
                    <a:pt x="1015479" y="151041"/>
                  </a:lnTo>
                  <a:lnTo>
                    <a:pt x="1014170" y="155810"/>
                  </a:lnTo>
                  <a:lnTo>
                    <a:pt x="1013141" y="157400"/>
                  </a:lnTo>
                  <a:lnTo>
                    <a:pt x="1006875" y="159084"/>
                  </a:lnTo>
                  <a:lnTo>
                    <a:pt x="999768" y="161983"/>
                  </a:lnTo>
                  <a:lnTo>
                    <a:pt x="994530" y="166379"/>
                  </a:lnTo>
                  <a:lnTo>
                    <a:pt x="987329" y="173299"/>
                  </a:lnTo>
                  <a:lnTo>
                    <a:pt x="983494" y="176479"/>
                  </a:lnTo>
                  <a:lnTo>
                    <a:pt x="979753" y="177601"/>
                  </a:lnTo>
                  <a:lnTo>
                    <a:pt x="971617" y="176666"/>
                  </a:lnTo>
                  <a:lnTo>
                    <a:pt x="971617" y="176947"/>
                  </a:lnTo>
                  <a:lnTo>
                    <a:pt x="964322" y="176011"/>
                  </a:lnTo>
                  <a:lnTo>
                    <a:pt x="957588" y="174796"/>
                  </a:lnTo>
                  <a:lnTo>
                    <a:pt x="952538" y="173954"/>
                  </a:lnTo>
                  <a:lnTo>
                    <a:pt x="948236" y="173019"/>
                  </a:lnTo>
                  <a:lnTo>
                    <a:pt x="943373" y="171055"/>
                  </a:lnTo>
                  <a:lnTo>
                    <a:pt x="942811" y="170774"/>
                  </a:lnTo>
                  <a:lnTo>
                    <a:pt x="934862" y="168810"/>
                  </a:lnTo>
                  <a:lnTo>
                    <a:pt x="934114" y="168810"/>
                  </a:lnTo>
                  <a:lnTo>
                    <a:pt x="929344" y="167314"/>
                  </a:lnTo>
                  <a:lnTo>
                    <a:pt x="918027" y="173673"/>
                  </a:lnTo>
                  <a:lnTo>
                    <a:pt x="917560" y="173860"/>
                  </a:lnTo>
                  <a:lnTo>
                    <a:pt x="911013" y="178443"/>
                  </a:lnTo>
                  <a:lnTo>
                    <a:pt x="908395" y="180781"/>
                  </a:lnTo>
                  <a:lnTo>
                    <a:pt x="907646" y="181716"/>
                  </a:lnTo>
                  <a:lnTo>
                    <a:pt x="907085" y="186860"/>
                  </a:lnTo>
                  <a:lnTo>
                    <a:pt x="909704" y="196400"/>
                  </a:lnTo>
                  <a:lnTo>
                    <a:pt x="910826" y="197709"/>
                  </a:lnTo>
                  <a:lnTo>
                    <a:pt x="911200" y="200795"/>
                  </a:lnTo>
                  <a:lnTo>
                    <a:pt x="912510" y="204162"/>
                  </a:lnTo>
                  <a:lnTo>
                    <a:pt x="915689" y="207061"/>
                  </a:lnTo>
                  <a:lnTo>
                    <a:pt x="912603" y="210054"/>
                  </a:lnTo>
                  <a:lnTo>
                    <a:pt x="910546" y="210428"/>
                  </a:lnTo>
                  <a:lnTo>
                    <a:pt x="899791" y="212299"/>
                  </a:lnTo>
                  <a:lnTo>
                    <a:pt x="896985" y="220435"/>
                  </a:lnTo>
                  <a:lnTo>
                    <a:pt x="893150" y="222305"/>
                  </a:lnTo>
                  <a:lnTo>
                    <a:pt x="890251" y="220622"/>
                  </a:lnTo>
                  <a:lnTo>
                    <a:pt x="884640" y="212205"/>
                  </a:lnTo>
                  <a:lnTo>
                    <a:pt x="886230" y="209773"/>
                  </a:lnTo>
                  <a:lnTo>
                    <a:pt x="888474" y="206594"/>
                  </a:lnTo>
                  <a:lnTo>
                    <a:pt x="891186" y="202572"/>
                  </a:lnTo>
                  <a:lnTo>
                    <a:pt x="884266" y="195745"/>
                  </a:lnTo>
                  <a:lnTo>
                    <a:pt x="882208" y="190882"/>
                  </a:lnTo>
                  <a:lnTo>
                    <a:pt x="879028" y="187421"/>
                  </a:lnTo>
                  <a:lnTo>
                    <a:pt x="865000" y="186112"/>
                  </a:lnTo>
                  <a:lnTo>
                    <a:pt x="863597" y="192004"/>
                  </a:lnTo>
                  <a:lnTo>
                    <a:pt x="859856" y="197522"/>
                  </a:lnTo>
                  <a:lnTo>
                    <a:pt x="843116" y="205939"/>
                  </a:lnTo>
                  <a:lnTo>
                    <a:pt x="837223" y="210709"/>
                  </a:lnTo>
                  <a:lnTo>
                    <a:pt x="834605" y="212579"/>
                  </a:lnTo>
                  <a:lnTo>
                    <a:pt x="832547" y="221464"/>
                  </a:lnTo>
                  <a:lnTo>
                    <a:pt x="828526" y="231190"/>
                  </a:lnTo>
                  <a:lnTo>
                    <a:pt x="827123" y="234183"/>
                  </a:lnTo>
                  <a:lnTo>
                    <a:pt x="824597" y="236989"/>
                  </a:lnTo>
                  <a:lnTo>
                    <a:pt x="817397" y="236334"/>
                  </a:lnTo>
                  <a:lnTo>
                    <a:pt x="809073" y="232593"/>
                  </a:lnTo>
                  <a:lnTo>
                    <a:pt x="796821" y="234931"/>
                  </a:lnTo>
                  <a:lnTo>
                    <a:pt x="788965" y="235492"/>
                  </a:lnTo>
                  <a:lnTo>
                    <a:pt x="789246" y="237830"/>
                  </a:lnTo>
                  <a:lnTo>
                    <a:pt x="797008" y="253636"/>
                  </a:lnTo>
                  <a:lnTo>
                    <a:pt x="795044" y="258967"/>
                  </a:lnTo>
                  <a:lnTo>
                    <a:pt x="794016" y="262147"/>
                  </a:lnTo>
                  <a:lnTo>
                    <a:pt x="779613" y="268787"/>
                  </a:lnTo>
                  <a:lnTo>
                    <a:pt x="763620" y="271405"/>
                  </a:lnTo>
                  <a:lnTo>
                    <a:pt x="742578" y="260650"/>
                  </a:lnTo>
                  <a:lnTo>
                    <a:pt x="737340" y="258499"/>
                  </a:lnTo>
                  <a:lnTo>
                    <a:pt x="710031" y="254384"/>
                  </a:lnTo>
                  <a:lnTo>
                    <a:pt x="678046" y="252888"/>
                  </a:lnTo>
                  <a:lnTo>
                    <a:pt x="673464" y="255787"/>
                  </a:lnTo>
                  <a:lnTo>
                    <a:pt x="669816" y="258032"/>
                  </a:lnTo>
                  <a:lnTo>
                    <a:pt x="668133" y="259060"/>
                  </a:lnTo>
                  <a:lnTo>
                    <a:pt x="666262" y="260089"/>
                  </a:lnTo>
                  <a:lnTo>
                    <a:pt x="659903" y="264391"/>
                  </a:lnTo>
                  <a:lnTo>
                    <a:pt x="655507" y="267478"/>
                  </a:lnTo>
                  <a:lnTo>
                    <a:pt x="651392" y="269535"/>
                  </a:lnTo>
                  <a:lnTo>
                    <a:pt x="645968" y="272995"/>
                  </a:lnTo>
                  <a:lnTo>
                    <a:pt x="641104" y="276082"/>
                  </a:lnTo>
                  <a:lnTo>
                    <a:pt x="617911" y="274866"/>
                  </a:lnTo>
                  <a:lnTo>
                    <a:pt x="606968" y="275614"/>
                  </a:lnTo>
                  <a:lnTo>
                    <a:pt x="606968" y="275427"/>
                  </a:lnTo>
                  <a:lnTo>
                    <a:pt x="594997" y="244190"/>
                  </a:lnTo>
                  <a:lnTo>
                    <a:pt x="577415" y="251298"/>
                  </a:lnTo>
                  <a:lnTo>
                    <a:pt x="564883" y="251111"/>
                  </a:lnTo>
                  <a:lnTo>
                    <a:pt x="564415" y="251111"/>
                  </a:lnTo>
                  <a:lnTo>
                    <a:pt x="563947" y="251578"/>
                  </a:lnTo>
                  <a:lnTo>
                    <a:pt x="560954" y="251859"/>
                  </a:lnTo>
                  <a:lnTo>
                    <a:pt x="537012" y="261679"/>
                  </a:lnTo>
                  <a:lnTo>
                    <a:pt x="536638" y="261399"/>
                  </a:lnTo>
                  <a:lnTo>
                    <a:pt x="521394" y="242507"/>
                  </a:lnTo>
                  <a:lnTo>
                    <a:pt x="498668" y="241665"/>
                  </a:lnTo>
                  <a:lnTo>
                    <a:pt x="493243" y="240169"/>
                  </a:lnTo>
                  <a:lnTo>
                    <a:pt x="479870" y="235773"/>
                  </a:lnTo>
                  <a:lnTo>
                    <a:pt x="464532" y="231190"/>
                  </a:lnTo>
                  <a:lnTo>
                    <a:pt x="461539" y="233248"/>
                  </a:lnTo>
                  <a:lnTo>
                    <a:pt x="453589" y="235586"/>
                  </a:lnTo>
                  <a:lnTo>
                    <a:pt x="450316" y="235773"/>
                  </a:lnTo>
                  <a:lnTo>
                    <a:pt x="449287" y="235025"/>
                  </a:lnTo>
                  <a:lnTo>
                    <a:pt x="448726" y="235212"/>
                  </a:lnTo>
                  <a:lnTo>
                    <a:pt x="440590" y="222960"/>
                  </a:lnTo>
                  <a:lnTo>
                    <a:pt x="432173" y="211644"/>
                  </a:lnTo>
                  <a:lnTo>
                    <a:pt x="422446" y="215665"/>
                  </a:lnTo>
                  <a:lnTo>
                    <a:pt x="407576" y="221651"/>
                  </a:lnTo>
                  <a:lnTo>
                    <a:pt x="401216" y="224363"/>
                  </a:lnTo>
                  <a:lnTo>
                    <a:pt x="399907" y="224363"/>
                  </a:lnTo>
                  <a:lnTo>
                    <a:pt x="393080" y="227449"/>
                  </a:lnTo>
                  <a:lnTo>
                    <a:pt x="379144" y="241384"/>
                  </a:lnTo>
                  <a:lnTo>
                    <a:pt x="378677" y="268039"/>
                  </a:lnTo>
                  <a:lnTo>
                    <a:pt x="377087" y="272995"/>
                  </a:lnTo>
                  <a:lnTo>
                    <a:pt x="376900" y="277952"/>
                  </a:lnTo>
                  <a:lnTo>
                    <a:pt x="385691" y="281600"/>
                  </a:lnTo>
                  <a:lnTo>
                    <a:pt x="388871" y="268413"/>
                  </a:lnTo>
                  <a:lnTo>
                    <a:pt x="397569" y="268600"/>
                  </a:lnTo>
                  <a:lnTo>
                    <a:pt x="400562" y="285434"/>
                  </a:lnTo>
                  <a:lnTo>
                    <a:pt x="403180" y="298995"/>
                  </a:lnTo>
                  <a:lnTo>
                    <a:pt x="404396" y="316764"/>
                  </a:lnTo>
                  <a:lnTo>
                    <a:pt x="408792" y="334066"/>
                  </a:lnTo>
                  <a:lnTo>
                    <a:pt x="411410" y="340987"/>
                  </a:lnTo>
                  <a:lnTo>
                    <a:pt x="411223" y="340987"/>
                  </a:lnTo>
                  <a:lnTo>
                    <a:pt x="411504" y="341735"/>
                  </a:lnTo>
                  <a:lnTo>
                    <a:pt x="413748" y="349311"/>
                  </a:lnTo>
                  <a:lnTo>
                    <a:pt x="412907" y="351555"/>
                  </a:lnTo>
                  <a:lnTo>
                    <a:pt x="410849" y="359879"/>
                  </a:lnTo>
                  <a:lnTo>
                    <a:pt x="408792" y="367080"/>
                  </a:lnTo>
                  <a:lnTo>
                    <a:pt x="417302" y="370540"/>
                  </a:lnTo>
                  <a:lnTo>
                    <a:pt x="424129" y="373346"/>
                  </a:lnTo>
                  <a:lnTo>
                    <a:pt x="434230" y="377274"/>
                  </a:lnTo>
                  <a:lnTo>
                    <a:pt x="433108" y="384663"/>
                  </a:lnTo>
                  <a:lnTo>
                    <a:pt x="428712" y="390555"/>
                  </a:lnTo>
                  <a:lnTo>
                    <a:pt x="415058" y="391583"/>
                  </a:lnTo>
                  <a:lnTo>
                    <a:pt x="401497" y="392706"/>
                  </a:lnTo>
                  <a:lnTo>
                    <a:pt x="391771" y="393454"/>
                  </a:lnTo>
                  <a:lnTo>
                    <a:pt x="388217" y="393641"/>
                  </a:lnTo>
                  <a:lnTo>
                    <a:pt x="375310" y="393267"/>
                  </a:lnTo>
                  <a:lnTo>
                    <a:pt x="370914" y="394389"/>
                  </a:lnTo>
                  <a:lnTo>
                    <a:pt x="361375" y="396634"/>
                  </a:lnTo>
                  <a:lnTo>
                    <a:pt x="348843" y="397756"/>
                  </a:lnTo>
                  <a:lnTo>
                    <a:pt x="343045" y="402806"/>
                  </a:lnTo>
                  <a:lnTo>
                    <a:pt x="336872" y="407576"/>
                  </a:lnTo>
                  <a:lnTo>
                    <a:pt x="331354" y="417022"/>
                  </a:lnTo>
                  <a:lnTo>
                    <a:pt x="335750" y="420015"/>
                  </a:lnTo>
                  <a:lnTo>
                    <a:pt x="336685" y="420856"/>
                  </a:lnTo>
                  <a:lnTo>
                    <a:pt x="342577" y="424971"/>
                  </a:lnTo>
                  <a:lnTo>
                    <a:pt x="344354" y="426094"/>
                  </a:lnTo>
                  <a:lnTo>
                    <a:pt x="342577" y="430583"/>
                  </a:lnTo>
                  <a:lnTo>
                    <a:pt x="334814" y="437597"/>
                  </a:lnTo>
                  <a:lnTo>
                    <a:pt x="329764" y="441712"/>
                  </a:lnTo>
                  <a:lnTo>
                    <a:pt x="328175" y="443208"/>
                  </a:lnTo>
                  <a:lnTo>
                    <a:pt x="319290" y="444798"/>
                  </a:lnTo>
                  <a:lnTo>
                    <a:pt x="318635" y="456208"/>
                  </a:lnTo>
                  <a:lnTo>
                    <a:pt x="316016" y="475287"/>
                  </a:lnTo>
                  <a:lnTo>
                    <a:pt x="314146" y="478841"/>
                  </a:lnTo>
                  <a:lnTo>
                    <a:pt x="311153" y="484826"/>
                  </a:lnTo>
                  <a:lnTo>
                    <a:pt x="323311" y="484452"/>
                  </a:lnTo>
                  <a:lnTo>
                    <a:pt x="321814" y="496610"/>
                  </a:lnTo>
                  <a:lnTo>
                    <a:pt x="321347" y="500164"/>
                  </a:lnTo>
                  <a:lnTo>
                    <a:pt x="318074" y="499884"/>
                  </a:lnTo>
                  <a:lnTo>
                    <a:pt x="309283" y="500071"/>
                  </a:lnTo>
                  <a:lnTo>
                    <a:pt x="308534" y="500912"/>
                  </a:lnTo>
                  <a:lnTo>
                    <a:pt x="306009" y="503625"/>
                  </a:lnTo>
                  <a:lnTo>
                    <a:pt x="302456" y="507833"/>
                  </a:lnTo>
                  <a:lnTo>
                    <a:pt x="297686" y="513819"/>
                  </a:lnTo>
                  <a:lnTo>
                    <a:pt x="296283" y="519523"/>
                  </a:lnTo>
                  <a:lnTo>
                    <a:pt x="290391" y="520178"/>
                  </a:lnTo>
                  <a:lnTo>
                    <a:pt x="290765" y="497733"/>
                  </a:lnTo>
                  <a:lnTo>
                    <a:pt x="285714" y="497733"/>
                  </a:lnTo>
                  <a:lnTo>
                    <a:pt x="279355" y="502222"/>
                  </a:lnTo>
                  <a:lnTo>
                    <a:pt x="269535" y="504279"/>
                  </a:lnTo>
                  <a:lnTo>
                    <a:pt x="263923" y="509610"/>
                  </a:lnTo>
                  <a:lnTo>
                    <a:pt x="258312" y="514754"/>
                  </a:lnTo>
                  <a:lnTo>
                    <a:pt x="253636" y="525509"/>
                  </a:lnTo>
                  <a:lnTo>
                    <a:pt x="250363" y="537200"/>
                  </a:lnTo>
                  <a:lnTo>
                    <a:pt x="242787" y="540660"/>
                  </a:lnTo>
                  <a:lnTo>
                    <a:pt x="241758" y="542250"/>
                  </a:lnTo>
                  <a:lnTo>
                    <a:pt x="237269" y="548703"/>
                  </a:lnTo>
                  <a:lnTo>
                    <a:pt x="236521" y="549825"/>
                  </a:lnTo>
                  <a:lnTo>
                    <a:pt x="228852" y="548516"/>
                  </a:lnTo>
                  <a:lnTo>
                    <a:pt x="221370" y="552350"/>
                  </a:lnTo>
                  <a:lnTo>
                    <a:pt x="213327" y="556559"/>
                  </a:lnTo>
                  <a:lnTo>
                    <a:pt x="196400" y="560206"/>
                  </a:lnTo>
                  <a:lnTo>
                    <a:pt x="180314" y="558804"/>
                  </a:lnTo>
                  <a:lnTo>
                    <a:pt x="170307" y="559926"/>
                  </a:lnTo>
                  <a:lnTo>
                    <a:pt x="168623" y="559926"/>
                  </a:lnTo>
                  <a:lnTo>
                    <a:pt x="167033" y="560487"/>
                  </a:lnTo>
                  <a:lnTo>
                    <a:pt x="166472" y="560767"/>
                  </a:lnTo>
                  <a:lnTo>
                    <a:pt x="166659" y="561422"/>
                  </a:lnTo>
                  <a:lnTo>
                    <a:pt x="166846" y="562732"/>
                  </a:lnTo>
                  <a:lnTo>
                    <a:pt x="164882" y="566753"/>
                  </a:lnTo>
                  <a:lnTo>
                    <a:pt x="161515" y="573954"/>
                  </a:lnTo>
                  <a:lnTo>
                    <a:pt x="158616" y="586767"/>
                  </a:lnTo>
                  <a:lnTo>
                    <a:pt x="156933" y="593781"/>
                  </a:lnTo>
                  <a:lnTo>
                    <a:pt x="153846" y="595745"/>
                  </a:lnTo>
                  <a:lnTo>
                    <a:pt x="146645" y="593033"/>
                  </a:lnTo>
                  <a:lnTo>
                    <a:pt x="138789" y="590134"/>
                  </a:lnTo>
                  <a:lnTo>
                    <a:pt x="126724" y="593688"/>
                  </a:lnTo>
                  <a:lnTo>
                    <a:pt x="116343" y="596774"/>
                  </a:lnTo>
                  <a:lnTo>
                    <a:pt x="105214" y="600047"/>
                  </a:lnTo>
                  <a:lnTo>
                    <a:pt x="93804" y="603414"/>
                  </a:lnTo>
                  <a:lnTo>
                    <a:pt x="90905" y="609213"/>
                  </a:lnTo>
                  <a:lnTo>
                    <a:pt x="89315" y="610428"/>
                  </a:lnTo>
                  <a:lnTo>
                    <a:pt x="88660" y="616040"/>
                  </a:lnTo>
                  <a:lnTo>
                    <a:pt x="88474" y="618939"/>
                  </a:lnTo>
                  <a:lnTo>
                    <a:pt x="87538" y="627543"/>
                  </a:lnTo>
                  <a:lnTo>
                    <a:pt x="86322" y="639047"/>
                  </a:lnTo>
                  <a:lnTo>
                    <a:pt x="85293" y="648680"/>
                  </a:lnTo>
                  <a:lnTo>
                    <a:pt x="77251" y="653262"/>
                  </a:lnTo>
                  <a:lnTo>
                    <a:pt x="65093" y="660183"/>
                  </a:lnTo>
                  <a:lnTo>
                    <a:pt x="56301" y="664672"/>
                  </a:lnTo>
                  <a:lnTo>
                    <a:pt x="56863" y="673370"/>
                  </a:lnTo>
                  <a:lnTo>
                    <a:pt x="57424" y="682161"/>
                  </a:lnTo>
                  <a:lnTo>
                    <a:pt x="57985" y="691514"/>
                  </a:lnTo>
                  <a:lnTo>
                    <a:pt x="58639" y="702456"/>
                  </a:lnTo>
                  <a:lnTo>
                    <a:pt x="59294" y="713117"/>
                  </a:lnTo>
                  <a:lnTo>
                    <a:pt x="59855" y="723031"/>
                  </a:lnTo>
                  <a:lnTo>
                    <a:pt x="60509" y="734160"/>
                  </a:lnTo>
                  <a:lnTo>
                    <a:pt x="60509" y="736311"/>
                  </a:lnTo>
                  <a:lnTo>
                    <a:pt x="60790" y="740426"/>
                  </a:lnTo>
                  <a:lnTo>
                    <a:pt x="61071" y="743606"/>
                  </a:lnTo>
                  <a:lnTo>
                    <a:pt x="61725" y="756886"/>
                  </a:lnTo>
                  <a:lnTo>
                    <a:pt x="61725" y="757541"/>
                  </a:lnTo>
                  <a:lnTo>
                    <a:pt x="60884" y="757167"/>
                  </a:lnTo>
                  <a:lnTo>
                    <a:pt x="60323" y="757167"/>
                  </a:lnTo>
                  <a:lnTo>
                    <a:pt x="59948" y="757167"/>
                  </a:lnTo>
                  <a:lnTo>
                    <a:pt x="59574" y="757167"/>
                  </a:lnTo>
                  <a:lnTo>
                    <a:pt x="59107" y="757541"/>
                  </a:lnTo>
                  <a:lnTo>
                    <a:pt x="58639" y="757915"/>
                  </a:lnTo>
                  <a:lnTo>
                    <a:pt x="58265" y="758570"/>
                  </a:lnTo>
                  <a:lnTo>
                    <a:pt x="57891" y="759692"/>
                  </a:lnTo>
                  <a:lnTo>
                    <a:pt x="57704" y="760440"/>
                  </a:lnTo>
                  <a:lnTo>
                    <a:pt x="57236" y="761189"/>
                  </a:lnTo>
                  <a:lnTo>
                    <a:pt x="56956" y="761563"/>
                  </a:lnTo>
                  <a:lnTo>
                    <a:pt x="56488" y="762030"/>
                  </a:lnTo>
                  <a:lnTo>
                    <a:pt x="56114" y="762311"/>
                  </a:lnTo>
                  <a:lnTo>
                    <a:pt x="55740" y="762498"/>
                  </a:lnTo>
                  <a:lnTo>
                    <a:pt x="55272" y="762685"/>
                  </a:lnTo>
                  <a:lnTo>
                    <a:pt x="53402" y="763246"/>
                  </a:lnTo>
                  <a:lnTo>
                    <a:pt x="53682" y="764088"/>
                  </a:lnTo>
                  <a:lnTo>
                    <a:pt x="53682" y="766052"/>
                  </a:lnTo>
                  <a:lnTo>
                    <a:pt x="53402" y="767642"/>
                  </a:lnTo>
                  <a:lnTo>
                    <a:pt x="53402" y="768390"/>
                  </a:lnTo>
                  <a:lnTo>
                    <a:pt x="53776" y="769699"/>
                  </a:lnTo>
                  <a:lnTo>
                    <a:pt x="54057" y="770167"/>
                  </a:lnTo>
                  <a:lnTo>
                    <a:pt x="54524" y="770728"/>
                  </a:lnTo>
                  <a:lnTo>
                    <a:pt x="54992" y="771102"/>
                  </a:lnTo>
                  <a:lnTo>
                    <a:pt x="55366" y="771102"/>
                  </a:lnTo>
                  <a:lnTo>
                    <a:pt x="55740" y="771102"/>
                  </a:lnTo>
                  <a:lnTo>
                    <a:pt x="56021" y="770915"/>
                  </a:lnTo>
                  <a:lnTo>
                    <a:pt x="56208" y="770728"/>
                  </a:lnTo>
                  <a:lnTo>
                    <a:pt x="56395" y="770447"/>
                  </a:lnTo>
                  <a:lnTo>
                    <a:pt x="56395" y="770167"/>
                  </a:lnTo>
                  <a:lnTo>
                    <a:pt x="56582" y="769886"/>
                  </a:lnTo>
                  <a:lnTo>
                    <a:pt x="56582" y="769606"/>
                  </a:lnTo>
                  <a:lnTo>
                    <a:pt x="56395" y="768764"/>
                  </a:lnTo>
                  <a:lnTo>
                    <a:pt x="56395" y="768390"/>
                  </a:lnTo>
                  <a:lnTo>
                    <a:pt x="56582" y="768109"/>
                  </a:lnTo>
                  <a:lnTo>
                    <a:pt x="56863" y="768109"/>
                  </a:lnTo>
                  <a:lnTo>
                    <a:pt x="57143" y="768016"/>
                  </a:lnTo>
                  <a:lnTo>
                    <a:pt x="57517" y="768016"/>
                  </a:lnTo>
                  <a:lnTo>
                    <a:pt x="57891" y="768016"/>
                  </a:lnTo>
                  <a:lnTo>
                    <a:pt x="58452" y="767829"/>
                  </a:lnTo>
                  <a:lnTo>
                    <a:pt x="59013" y="767642"/>
                  </a:lnTo>
                  <a:lnTo>
                    <a:pt x="59762" y="767268"/>
                  </a:lnTo>
                  <a:lnTo>
                    <a:pt x="60136" y="767268"/>
                  </a:lnTo>
                  <a:lnTo>
                    <a:pt x="60416" y="767268"/>
                  </a:lnTo>
                  <a:lnTo>
                    <a:pt x="60603" y="767548"/>
                  </a:lnTo>
                  <a:lnTo>
                    <a:pt x="60603" y="768109"/>
                  </a:lnTo>
                  <a:lnTo>
                    <a:pt x="60416" y="768951"/>
                  </a:lnTo>
                  <a:lnTo>
                    <a:pt x="60416" y="769699"/>
                  </a:lnTo>
                  <a:lnTo>
                    <a:pt x="60416" y="769980"/>
                  </a:lnTo>
                  <a:lnTo>
                    <a:pt x="60603" y="770261"/>
                  </a:lnTo>
                  <a:lnTo>
                    <a:pt x="60603" y="770634"/>
                  </a:lnTo>
                  <a:lnTo>
                    <a:pt x="60978" y="771383"/>
                  </a:lnTo>
                  <a:lnTo>
                    <a:pt x="60978" y="772037"/>
                  </a:lnTo>
                  <a:lnTo>
                    <a:pt x="60790" y="772599"/>
                  </a:lnTo>
                  <a:lnTo>
                    <a:pt x="60323" y="773160"/>
                  </a:lnTo>
                  <a:lnTo>
                    <a:pt x="59762" y="773534"/>
                  </a:lnTo>
                  <a:lnTo>
                    <a:pt x="58265" y="774749"/>
                  </a:lnTo>
                  <a:lnTo>
                    <a:pt x="57798" y="775404"/>
                  </a:lnTo>
                  <a:lnTo>
                    <a:pt x="57424" y="776152"/>
                  </a:lnTo>
                  <a:lnTo>
                    <a:pt x="57424" y="777181"/>
                  </a:lnTo>
                  <a:lnTo>
                    <a:pt x="57517" y="778023"/>
                  </a:lnTo>
                  <a:lnTo>
                    <a:pt x="57798" y="778771"/>
                  </a:lnTo>
                  <a:lnTo>
                    <a:pt x="58171" y="779426"/>
                  </a:lnTo>
                  <a:lnTo>
                    <a:pt x="58546" y="779800"/>
                  </a:lnTo>
                  <a:lnTo>
                    <a:pt x="59013" y="779800"/>
                  </a:lnTo>
                  <a:lnTo>
                    <a:pt x="59387" y="779800"/>
                  </a:lnTo>
                  <a:lnTo>
                    <a:pt x="59574" y="779519"/>
                  </a:lnTo>
                  <a:lnTo>
                    <a:pt x="59574" y="779051"/>
                  </a:lnTo>
                  <a:lnTo>
                    <a:pt x="59574" y="778397"/>
                  </a:lnTo>
                  <a:lnTo>
                    <a:pt x="59574" y="777742"/>
                  </a:lnTo>
                  <a:lnTo>
                    <a:pt x="59387" y="776807"/>
                  </a:lnTo>
                  <a:lnTo>
                    <a:pt x="59387" y="776152"/>
                  </a:lnTo>
                  <a:lnTo>
                    <a:pt x="59762" y="775685"/>
                  </a:lnTo>
                  <a:lnTo>
                    <a:pt x="60042" y="775404"/>
                  </a:lnTo>
                  <a:lnTo>
                    <a:pt x="60509" y="775217"/>
                  </a:lnTo>
                  <a:lnTo>
                    <a:pt x="61164" y="774937"/>
                  </a:lnTo>
                  <a:lnTo>
                    <a:pt x="61913" y="774749"/>
                  </a:lnTo>
                  <a:lnTo>
                    <a:pt x="63316" y="774749"/>
                  </a:lnTo>
                  <a:lnTo>
                    <a:pt x="63970" y="774937"/>
                  </a:lnTo>
                  <a:lnTo>
                    <a:pt x="64718" y="775217"/>
                  </a:lnTo>
                  <a:lnTo>
                    <a:pt x="65186" y="775685"/>
                  </a:lnTo>
                  <a:lnTo>
                    <a:pt x="65186" y="776152"/>
                  </a:lnTo>
                  <a:lnTo>
                    <a:pt x="64812" y="776713"/>
                  </a:lnTo>
                  <a:lnTo>
                    <a:pt x="64438" y="777275"/>
                  </a:lnTo>
                  <a:lnTo>
                    <a:pt x="64157" y="777555"/>
                  </a:lnTo>
                  <a:lnTo>
                    <a:pt x="63783" y="777836"/>
                  </a:lnTo>
                  <a:lnTo>
                    <a:pt x="62941" y="778397"/>
                  </a:lnTo>
                  <a:lnTo>
                    <a:pt x="62286" y="778958"/>
                  </a:lnTo>
                  <a:lnTo>
                    <a:pt x="62100" y="779332"/>
                  </a:lnTo>
                  <a:lnTo>
                    <a:pt x="61913" y="779706"/>
                  </a:lnTo>
                  <a:lnTo>
                    <a:pt x="61913" y="780080"/>
                  </a:lnTo>
                  <a:lnTo>
                    <a:pt x="61913" y="780361"/>
                  </a:lnTo>
                  <a:lnTo>
                    <a:pt x="62100" y="781016"/>
                  </a:lnTo>
                  <a:lnTo>
                    <a:pt x="62474" y="781296"/>
                  </a:lnTo>
                  <a:lnTo>
                    <a:pt x="62848" y="781296"/>
                  </a:lnTo>
                  <a:lnTo>
                    <a:pt x="63128" y="781296"/>
                  </a:lnTo>
                  <a:lnTo>
                    <a:pt x="63502" y="780828"/>
                  </a:lnTo>
                  <a:lnTo>
                    <a:pt x="63877" y="780361"/>
                  </a:lnTo>
                  <a:lnTo>
                    <a:pt x="64157" y="780174"/>
                  </a:lnTo>
                  <a:lnTo>
                    <a:pt x="64344" y="780174"/>
                  </a:lnTo>
                  <a:lnTo>
                    <a:pt x="64344" y="780361"/>
                  </a:lnTo>
                  <a:lnTo>
                    <a:pt x="64344" y="780642"/>
                  </a:lnTo>
                  <a:lnTo>
                    <a:pt x="64532" y="781016"/>
                  </a:lnTo>
                  <a:lnTo>
                    <a:pt x="64812" y="781203"/>
                  </a:lnTo>
                  <a:lnTo>
                    <a:pt x="65186" y="781390"/>
                  </a:lnTo>
                  <a:lnTo>
                    <a:pt x="65560" y="781390"/>
                  </a:lnTo>
                  <a:lnTo>
                    <a:pt x="66028" y="781577"/>
                  </a:lnTo>
                  <a:lnTo>
                    <a:pt x="66776" y="781857"/>
                  </a:lnTo>
                  <a:lnTo>
                    <a:pt x="67056" y="782232"/>
                  </a:lnTo>
                  <a:lnTo>
                    <a:pt x="67056" y="782512"/>
                  </a:lnTo>
                  <a:lnTo>
                    <a:pt x="67056" y="782793"/>
                  </a:lnTo>
                  <a:lnTo>
                    <a:pt x="66870" y="782980"/>
                  </a:lnTo>
                  <a:lnTo>
                    <a:pt x="66495" y="782980"/>
                  </a:lnTo>
                  <a:lnTo>
                    <a:pt x="66028" y="783167"/>
                  </a:lnTo>
                  <a:lnTo>
                    <a:pt x="64905" y="783821"/>
                  </a:lnTo>
                  <a:lnTo>
                    <a:pt x="64251" y="784382"/>
                  </a:lnTo>
                  <a:lnTo>
                    <a:pt x="63970" y="784850"/>
                  </a:lnTo>
                  <a:lnTo>
                    <a:pt x="63970" y="785318"/>
                  </a:lnTo>
                  <a:lnTo>
                    <a:pt x="64438" y="785879"/>
                  </a:lnTo>
                  <a:lnTo>
                    <a:pt x="65093" y="786253"/>
                  </a:lnTo>
                  <a:lnTo>
                    <a:pt x="66028" y="786534"/>
                  </a:lnTo>
                  <a:lnTo>
                    <a:pt x="66776" y="786814"/>
                  </a:lnTo>
                  <a:lnTo>
                    <a:pt x="67431" y="787375"/>
                  </a:lnTo>
                  <a:lnTo>
                    <a:pt x="67711" y="787843"/>
                  </a:lnTo>
                  <a:lnTo>
                    <a:pt x="67711" y="788404"/>
                  </a:lnTo>
                  <a:lnTo>
                    <a:pt x="67711" y="788872"/>
                  </a:lnTo>
                  <a:lnTo>
                    <a:pt x="67056" y="789433"/>
                  </a:lnTo>
                  <a:lnTo>
                    <a:pt x="66682" y="789620"/>
                  </a:lnTo>
                  <a:lnTo>
                    <a:pt x="65934" y="789994"/>
                  </a:lnTo>
                  <a:lnTo>
                    <a:pt x="64999" y="790742"/>
                  </a:lnTo>
                  <a:lnTo>
                    <a:pt x="64344" y="791303"/>
                  </a:lnTo>
                  <a:lnTo>
                    <a:pt x="63783" y="792051"/>
                  </a:lnTo>
                  <a:lnTo>
                    <a:pt x="63316" y="792706"/>
                  </a:lnTo>
                  <a:lnTo>
                    <a:pt x="62848" y="793735"/>
                  </a:lnTo>
                  <a:lnTo>
                    <a:pt x="62661" y="794296"/>
                  </a:lnTo>
                  <a:lnTo>
                    <a:pt x="62661" y="795044"/>
                  </a:lnTo>
                  <a:lnTo>
                    <a:pt x="62848" y="795605"/>
                  </a:lnTo>
                  <a:lnTo>
                    <a:pt x="63596" y="797195"/>
                  </a:lnTo>
                  <a:lnTo>
                    <a:pt x="63877" y="797943"/>
                  </a:lnTo>
                  <a:lnTo>
                    <a:pt x="63877" y="798598"/>
                  </a:lnTo>
                  <a:lnTo>
                    <a:pt x="63877" y="799253"/>
                  </a:lnTo>
                  <a:lnTo>
                    <a:pt x="63409" y="799814"/>
                  </a:lnTo>
                  <a:lnTo>
                    <a:pt x="60884" y="801871"/>
                  </a:lnTo>
                  <a:lnTo>
                    <a:pt x="59762" y="802900"/>
                  </a:lnTo>
                  <a:lnTo>
                    <a:pt x="59201" y="803555"/>
                  </a:lnTo>
                  <a:lnTo>
                    <a:pt x="58826" y="803929"/>
                  </a:lnTo>
                  <a:lnTo>
                    <a:pt x="58639" y="804303"/>
                  </a:lnTo>
                  <a:lnTo>
                    <a:pt x="58639" y="804677"/>
                  </a:lnTo>
                  <a:lnTo>
                    <a:pt x="58639" y="804958"/>
                  </a:lnTo>
                  <a:lnTo>
                    <a:pt x="58826" y="805425"/>
                  </a:lnTo>
                  <a:lnTo>
                    <a:pt x="59201" y="805893"/>
                  </a:lnTo>
                  <a:lnTo>
                    <a:pt x="59574" y="806361"/>
                  </a:lnTo>
                  <a:lnTo>
                    <a:pt x="59948" y="806641"/>
                  </a:lnTo>
                  <a:lnTo>
                    <a:pt x="60509" y="807109"/>
                  </a:lnTo>
                  <a:lnTo>
                    <a:pt x="60978" y="807483"/>
                  </a:lnTo>
                  <a:lnTo>
                    <a:pt x="61445" y="807483"/>
                  </a:lnTo>
                  <a:lnTo>
                    <a:pt x="61819" y="807576"/>
                  </a:lnTo>
                  <a:lnTo>
                    <a:pt x="62286" y="807576"/>
                  </a:lnTo>
                  <a:lnTo>
                    <a:pt x="63035" y="807576"/>
                  </a:lnTo>
                  <a:lnTo>
                    <a:pt x="63502" y="807763"/>
                  </a:lnTo>
                  <a:lnTo>
                    <a:pt x="63877" y="808137"/>
                  </a:lnTo>
                  <a:lnTo>
                    <a:pt x="64063" y="808512"/>
                  </a:lnTo>
                  <a:lnTo>
                    <a:pt x="64344" y="808886"/>
                  </a:lnTo>
                  <a:lnTo>
                    <a:pt x="64718" y="809540"/>
                  </a:lnTo>
                  <a:lnTo>
                    <a:pt x="64999" y="810195"/>
                  </a:lnTo>
                  <a:lnTo>
                    <a:pt x="65186" y="810663"/>
                  </a:lnTo>
                  <a:lnTo>
                    <a:pt x="65186" y="811504"/>
                  </a:lnTo>
                  <a:lnTo>
                    <a:pt x="65186" y="812159"/>
                  </a:lnTo>
                  <a:lnTo>
                    <a:pt x="64999" y="812720"/>
                  </a:lnTo>
                  <a:lnTo>
                    <a:pt x="64999" y="813375"/>
                  </a:lnTo>
                  <a:lnTo>
                    <a:pt x="65279" y="813842"/>
                  </a:lnTo>
                  <a:lnTo>
                    <a:pt x="65654" y="814123"/>
                  </a:lnTo>
                  <a:lnTo>
                    <a:pt x="66215" y="814123"/>
                  </a:lnTo>
                  <a:lnTo>
                    <a:pt x="66495" y="814497"/>
                  </a:lnTo>
                  <a:lnTo>
                    <a:pt x="66682" y="814871"/>
                  </a:lnTo>
                  <a:lnTo>
                    <a:pt x="66963" y="815152"/>
                  </a:lnTo>
                  <a:lnTo>
                    <a:pt x="67431" y="815432"/>
                  </a:lnTo>
                  <a:lnTo>
                    <a:pt x="67805" y="815713"/>
                  </a:lnTo>
                  <a:lnTo>
                    <a:pt x="68366" y="816180"/>
                  </a:lnTo>
                  <a:lnTo>
                    <a:pt x="68366" y="816461"/>
                  </a:lnTo>
                  <a:lnTo>
                    <a:pt x="68366" y="816742"/>
                  </a:lnTo>
                  <a:lnTo>
                    <a:pt x="69114" y="817396"/>
                  </a:lnTo>
                  <a:lnTo>
                    <a:pt x="69114" y="817583"/>
                  </a:lnTo>
                  <a:lnTo>
                    <a:pt x="68833" y="817864"/>
                  </a:lnTo>
                  <a:lnTo>
                    <a:pt x="68833" y="818145"/>
                  </a:lnTo>
                  <a:lnTo>
                    <a:pt x="69301" y="818799"/>
                  </a:lnTo>
                  <a:lnTo>
                    <a:pt x="69301" y="819080"/>
                  </a:lnTo>
                  <a:lnTo>
                    <a:pt x="69488" y="819267"/>
                  </a:lnTo>
                  <a:lnTo>
                    <a:pt x="69675" y="819267"/>
                  </a:lnTo>
                  <a:lnTo>
                    <a:pt x="70049" y="819267"/>
                  </a:lnTo>
                  <a:lnTo>
                    <a:pt x="70236" y="819267"/>
                  </a:lnTo>
                  <a:lnTo>
                    <a:pt x="70517" y="819922"/>
                  </a:lnTo>
                  <a:lnTo>
                    <a:pt x="70330" y="820295"/>
                  </a:lnTo>
                  <a:lnTo>
                    <a:pt x="65467" y="821044"/>
                  </a:lnTo>
                  <a:lnTo>
                    <a:pt x="63690" y="823101"/>
                  </a:lnTo>
                  <a:lnTo>
                    <a:pt x="60042" y="827964"/>
                  </a:lnTo>
                  <a:lnTo>
                    <a:pt x="57143" y="831986"/>
                  </a:lnTo>
                  <a:lnTo>
                    <a:pt x="54431" y="835633"/>
                  </a:lnTo>
                  <a:lnTo>
                    <a:pt x="51719" y="839468"/>
                  </a:lnTo>
                  <a:lnTo>
                    <a:pt x="45078" y="848633"/>
                  </a:lnTo>
                  <a:lnTo>
                    <a:pt x="43489" y="850878"/>
                  </a:lnTo>
                  <a:lnTo>
                    <a:pt x="42928" y="851626"/>
                  </a:lnTo>
                  <a:lnTo>
                    <a:pt x="38625" y="857518"/>
                  </a:lnTo>
                  <a:lnTo>
                    <a:pt x="36474" y="860230"/>
                  </a:lnTo>
                  <a:lnTo>
                    <a:pt x="36194" y="860417"/>
                  </a:lnTo>
                  <a:lnTo>
                    <a:pt x="36006" y="860417"/>
                  </a:lnTo>
                  <a:lnTo>
                    <a:pt x="35820" y="859950"/>
                  </a:lnTo>
                  <a:lnTo>
                    <a:pt x="33201" y="857985"/>
                  </a:lnTo>
                  <a:lnTo>
                    <a:pt x="30114" y="855647"/>
                  </a:lnTo>
                  <a:lnTo>
                    <a:pt x="29179" y="855180"/>
                  </a:lnTo>
                  <a:lnTo>
                    <a:pt x="28618" y="854993"/>
                  </a:lnTo>
                  <a:lnTo>
                    <a:pt x="27683" y="853964"/>
                  </a:lnTo>
                  <a:lnTo>
                    <a:pt x="17770" y="849568"/>
                  </a:lnTo>
                  <a:lnTo>
                    <a:pt x="15899" y="850410"/>
                  </a:lnTo>
                  <a:lnTo>
                    <a:pt x="15899" y="851345"/>
                  </a:lnTo>
                  <a:lnTo>
                    <a:pt x="15618" y="852281"/>
                  </a:lnTo>
                  <a:lnTo>
                    <a:pt x="16554" y="857050"/>
                  </a:lnTo>
                  <a:lnTo>
                    <a:pt x="17489" y="859295"/>
                  </a:lnTo>
                  <a:lnTo>
                    <a:pt x="18237" y="860324"/>
                  </a:lnTo>
                  <a:lnTo>
                    <a:pt x="18424" y="861259"/>
                  </a:lnTo>
                  <a:lnTo>
                    <a:pt x="20294" y="892122"/>
                  </a:lnTo>
                  <a:lnTo>
                    <a:pt x="22913" y="932804"/>
                  </a:lnTo>
                  <a:lnTo>
                    <a:pt x="17956" y="970214"/>
                  </a:lnTo>
                  <a:lnTo>
                    <a:pt x="5705" y="1067479"/>
                  </a:lnTo>
                  <a:lnTo>
                    <a:pt x="1871" y="1096097"/>
                  </a:lnTo>
                  <a:lnTo>
                    <a:pt x="0" y="1104701"/>
                  </a:lnTo>
                  <a:lnTo>
                    <a:pt x="2712" y="1116672"/>
                  </a:lnTo>
                  <a:lnTo>
                    <a:pt x="3180" y="1117046"/>
                  </a:lnTo>
                  <a:lnTo>
                    <a:pt x="7763" y="1137808"/>
                  </a:lnTo>
                  <a:lnTo>
                    <a:pt x="8978" y="1143326"/>
                  </a:lnTo>
                  <a:lnTo>
                    <a:pt x="8604" y="1143794"/>
                  </a:lnTo>
                  <a:lnTo>
                    <a:pt x="14309" y="1167362"/>
                  </a:lnTo>
                  <a:lnTo>
                    <a:pt x="14871" y="1167642"/>
                  </a:lnTo>
                  <a:lnTo>
                    <a:pt x="17021" y="1167455"/>
                  </a:lnTo>
                  <a:lnTo>
                    <a:pt x="17302" y="1167642"/>
                  </a:lnTo>
                  <a:lnTo>
                    <a:pt x="31424" y="1164089"/>
                  </a:lnTo>
                  <a:lnTo>
                    <a:pt x="39093" y="1162124"/>
                  </a:lnTo>
                  <a:lnTo>
                    <a:pt x="40309" y="1161563"/>
                  </a:lnTo>
                  <a:lnTo>
                    <a:pt x="43021" y="1161096"/>
                  </a:lnTo>
                  <a:lnTo>
                    <a:pt x="45920" y="1160441"/>
                  </a:lnTo>
                  <a:lnTo>
                    <a:pt x="61913" y="1156420"/>
                  </a:lnTo>
                  <a:lnTo>
                    <a:pt x="73323" y="1153613"/>
                  </a:lnTo>
                  <a:lnTo>
                    <a:pt x="80430" y="1151930"/>
                  </a:lnTo>
                  <a:lnTo>
                    <a:pt x="91186" y="1149405"/>
                  </a:lnTo>
                  <a:lnTo>
                    <a:pt x="99042" y="1147441"/>
                  </a:lnTo>
                  <a:lnTo>
                    <a:pt x="104747" y="1146038"/>
                  </a:lnTo>
                  <a:lnTo>
                    <a:pt x="105401" y="1146225"/>
                  </a:lnTo>
                  <a:lnTo>
                    <a:pt x="109984" y="1145103"/>
                  </a:lnTo>
                  <a:lnTo>
                    <a:pt x="110545" y="1145103"/>
                  </a:lnTo>
                  <a:lnTo>
                    <a:pt x="111106" y="1145103"/>
                  </a:lnTo>
                  <a:lnTo>
                    <a:pt x="112041" y="1145103"/>
                  </a:lnTo>
                  <a:lnTo>
                    <a:pt x="113070" y="1145384"/>
                  </a:lnTo>
                  <a:lnTo>
                    <a:pt x="116156" y="1146786"/>
                  </a:lnTo>
                  <a:lnTo>
                    <a:pt x="117933" y="1147441"/>
                  </a:lnTo>
                  <a:lnTo>
                    <a:pt x="132055" y="1153146"/>
                  </a:lnTo>
                  <a:lnTo>
                    <a:pt x="137760" y="1157261"/>
                  </a:lnTo>
                  <a:lnTo>
                    <a:pt x="145710" y="1161002"/>
                  </a:lnTo>
                  <a:lnTo>
                    <a:pt x="151041" y="1162685"/>
                  </a:lnTo>
                  <a:lnTo>
                    <a:pt x="155997" y="1163059"/>
                  </a:lnTo>
                  <a:lnTo>
                    <a:pt x="160019" y="1163059"/>
                  </a:lnTo>
                  <a:lnTo>
                    <a:pt x="160673" y="1163340"/>
                  </a:lnTo>
                  <a:lnTo>
                    <a:pt x="166004" y="1165024"/>
                  </a:lnTo>
                  <a:lnTo>
                    <a:pt x="168436" y="1165585"/>
                  </a:lnTo>
                  <a:lnTo>
                    <a:pt x="175170" y="1167268"/>
                  </a:lnTo>
                  <a:lnTo>
                    <a:pt x="177882" y="1168203"/>
                  </a:lnTo>
                  <a:lnTo>
                    <a:pt x="179659" y="1168951"/>
                  </a:lnTo>
                  <a:lnTo>
                    <a:pt x="180594" y="1169419"/>
                  </a:lnTo>
                  <a:lnTo>
                    <a:pt x="182839" y="1170541"/>
                  </a:lnTo>
                  <a:lnTo>
                    <a:pt x="184709" y="1171477"/>
                  </a:lnTo>
                  <a:lnTo>
                    <a:pt x="186486" y="1172318"/>
                  </a:lnTo>
                  <a:lnTo>
                    <a:pt x="187982" y="1172879"/>
                  </a:lnTo>
                  <a:lnTo>
                    <a:pt x="188357" y="1172879"/>
                  </a:lnTo>
                  <a:lnTo>
                    <a:pt x="196306" y="1170822"/>
                  </a:lnTo>
                  <a:lnTo>
                    <a:pt x="201076" y="1164275"/>
                  </a:lnTo>
                  <a:lnTo>
                    <a:pt x="203227" y="1164275"/>
                  </a:lnTo>
                  <a:lnTo>
                    <a:pt x="204442" y="1166520"/>
                  </a:lnTo>
                  <a:lnTo>
                    <a:pt x="203507" y="1175592"/>
                  </a:lnTo>
                  <a:lnTo>
                    <a:pt x="203227" y="1178491"/>
                  </a:lnTo>
                  <a:lnTo>
                    <a:pt x="208277" y="1182886"/>
                  </a:lnTo>
                  <a:lnTo>
                    <a:pt x="209773" y="1185412"/>
                  </a:lnTo>
                  <a:lnTo>
                    <a:pt x="209212" y="1191678"/>
                  </a:lnTo>
                  <a:lnTo>
                    <a:pt x="209212" y="1192332"/>
                  </a:lnTo>
                  <a:lnTo>
                    <a:pt x="208932" y="1193455"/>
                  </a:lnTo>
                  <a:lnTo>
                    <a:pt x="208651" y="1194484"/>
                  </a:lnTo>
                  <a:lnTo>
                    <a:pt x="208651" y="1195512"/>
                  </a:lnTo>
                  <a:lnTo>
                    <a:pt x="208184" y="1196447"/>
                  </a:lnTo>
                  <a:lnTo>
                    <a:pt x="207903" y="1197570"/>
                  </a:lnTo>
                  <a:lnTo>
                    <a:pt x="207903" y="1198318"/>
                  </a:lnTo>
                  <a:lnTo>
                    <a:pt x="210989" y="1199440"/>
                  </a:lnTo>
                  <a:lnTo>
                    <a:pt x="213608" y="1197663"/>
                  </a:lnTo>
                  <a:lnTo>
                    <a:pt x="217630" y="1194951"/>
                  </a:lnTo>
                  <a:lnTo>
                    <a:pt x="220154" y="1192893"/>
                  </a:lnTo>
                  <a:lnTo>
                    <a:pt x="227262" y="1185973"/>
                  </a:lnTo>
                  <a:lnTo>
                    <a:pt x="229507" y="1183916"/>
                  </a:lnTo>
                  <a:lnTo>
                    <a:pt x="233061" y="1180362"/>
                  </a:lnTo>
                  <a:lnTo>
                    <a:pt x="236334" y="1179613"/>
                  </a:lnTo>
                  <a:lnTo>
                    <a:pt x="247183" y="1177369"/>
                  </a:lnTo>
                  <a:lnTo>
                    <a:pt x="248866" y="1176808"/>
                  </a:lnTo>
                  <a:lnTo>
                    <a:pt x="257003" y="1175217"/>
                  </a:lnTo>
                  <a:lnTo>
                    <a:pt x="266449" y="1173066"/>
                  </a:lnTo>
                  <a:lnTo>
                    <a:pt x="274866" y="1175685"/>
                  </a:lnTo>
                  <a:lnTo>
                    <a:pt x="279355" y="1179426"/>
                  </a:lnTo>
                  <a:lnTo>
                    <a:pt x="280384" y="1180455"/>
                  </a:lnTo>
                  <a:lnTo>
                    <a:pt x="281974" y="1181109"/>
                  </a:lnTo>
                  <a:lnTo>
                    <a:pt x="292542" y="1188966"/>
                  </a:lnTo>
                  <a:lnTo>
                    <a:pt x="305729" y="1217490"/>
                  </a:lnTo>
                  <a:lnTo>
                    <a:pt x="312649" y="1231893"/>
                  </a:lnTo>
                  <a:lnTo>
                    <a:pt x="320412" y="1247231"/>
                  </a:lnTo>
                  <a:lnTo>
                    <a:pt x="329858" y="1271547"/>
                  </a:lnTo>
                  <a:lnTo>
                    <a:pt x="335563" y="1278374"/>
                  </a:lnTo>
                  <a:lnTo>
                    <a:pt x="343980" y="1281554"/>
                  </a:lnTo>
                  <a:lnTo>
                    <a:pt x="401403" y="1288662"/>
                  </a:lnTo>
                  <a:lnTo>
                    <a:pt x="402525" y="1289036"/>
                  </a:lnTo>
                  <a:lnTo>
                    <a:pt x="466309" y="1299978"/>
                  </a:lnTo>
                  <a:lnTo>
                    <a:pt x="475755" y="1303626"/>
                  </a:lnTo>
                  <a:lnTo>
                    <a:pt x="480057" y="1314474"/>
                  </a:lnTo>
                  <a:lnTo>
                    <a:pt x="480057" y="1315316"/>
                  </a:lnTo>
                  <a:lnTo>
                    <a:pt x="480805" y="1335517"/>
                  </a:lnTo>
                  <a:lnTo>
                    <a:pt x="484359" y="1366099"/>
                  </a:lnTo>
                  <a:lnTo>
                    <a:pt x="492308" y="1372926"/>
                  </a:lnTo>
                  <a:lnTo>
                    <a:pt x="488754" y="1376387"/>
                  </a:lnTo>
                  <a:lnTo>
                    <a:pt x="484920" y="1376387"/>
                  </a:lnTo>
                  <a:lnTo>
                    <a:pt x="479215" y="1375452"/>
                  </a:lnTo>
                  <a:lnTo>
                    <a:pt x="468366" y="1378818"/>
                  </a:lnTo>
                  <a:lnTo>
                    <a:pt x="468553" y="1379193"/>
                  </a:lnTo>
                  <a:lnTo>
                    <a:pt x="466215" y="1385645"/>
                  </a:lnTo>
                  <a:lnTo>
                    <a:pt x="455366" y="1390415"/>
                  </a:lnTo>
                  <a:lnTo>
                    <a:pt x="446856" y="1394344"/>
                  </a:lnTo>
                  <a:lnTo>
                    <a:pt x="442647" y="1406595"/>
                  </a:lnTo>
                  <a:lnTo>
                    <a:pt x="443021" y="1409588"/>
                  </a:lnTo>
                  <a:lnTo>
                    <a:pt x="447324" y="1413235"/>
                  </a:lnTo>
                  <a:lnTo>
                    <a:pt x="452000" y="1415854"/>
                  </a:lnTo>
                  <a:lnTo>
                    <a:pt x="456208" y="1421652"/>
                  </a:lnTo>
                  <a:lnTo>
                    <a:pt x="456208" y="1431098"/>
                  </a:lnTo>
                  <a:lnTo>
                    <a:pt x="461446" y="1435868"/>
                  </a:lnTo>
                  <a:lnTo>
                    <a:pt x="468273" y="1443256"/>
                  </a:lnTo>
                  <a:lnTo>
                    <a:pt x="465093" y="1453263"/>
                  </a:lnTo>
                  <a:lnTo>
                    <a:pt x="460791" y="1478889"/>
                  </a:lnTo>
                  <a:lnTo>
                    <a:pt x="460791" y="1493478"/>
                  </a:lnTo>
                  <a:lnTo>
                    <a:pt x="462942" y="1504140"/>
                  </a:lnTo>
                  <a:lnTo>
                    <a:pt x="465374" y="1515831"/>
                  </a:lnTo>
                  <a:lnTo>
                    <a:pt x="467431" y="1526399"/>
                  </a:lnTo>
                  <a:lnTo>
                    <a:pt x="469489" y="1528831"/>
                  </a:lnTo>
                  <a:lnTo>
                    <a:pt x="464906" y="1541362"/>
                  </a:lnTo>
                  <a:lnTo>
                    <a:pt x="460604" y="1542111"/>
                  </a:lnTo>
                  <a:lnTo>
                    <a:pt x="457985" y="1542111"/>
                  </a:lnTo>
                  <a:lnTo>
                    <a:pt x="451439" y="1542485"/>
                  </a:lnTo>
                  <a:lnTo>
                    <a:pt x="446762" y="1539866"/>
                  </a:lnTo>
                  <a:lnTo>
                    <a:pt x="441899" y="1546974"/>
                  </a:lnTo>
                  <a:lnTo>
                    <a:pt x="447417" y="1557449"/>
                  </a:lnTo>
                  <a:lnTo>
                    <a:pt x="447885" y="1559506"/>
                  </a:lnTo>
                  <a:lnTo>
                    <a:pt x="447885" y="1560816"/>
                  </a:lnTo>
                  <a:lnTo>
                    <a:pt x="446108" y="1566146"/>
                  </a:lnTo>
                  <a:lnTo>
                    <a:pt x="436662" y="1562031"/>
                  </a:lnTo>
                  <a:lnTo>
                    <a:pt x="435727" y="1561564"/>
                  </a:lnTo>
                  <a:lnTo>
                    <a:pt x="433014" y="1555485"/>
                  </a:lnTo>
                  <a:lnTo>
                    <a:pt x="430863" y="1545010"/>
                  </a:lnTo>
                  <a:lnTo>
                    <a:pt x="429741" y="1539679"/>
                  </a:lnTo>
                  <a:lnTo>
                    <a:pt x="430209" y="1532197"/>
                  </a:lnTo>
                  <a:lnTo>
                    <a:pt x="423288" y="1528550"/>
                  </a:lnTo>
                  <a:lnTo>
                    <a:pt x="414029" y="1523500"/>
                  </a:lnTo>
                  <a:lnTo>
                    <a:pt x="400468" y="1535190"/>
                  </a:lnTo>
                  <a:lnTo>
                    <a:pt x="396914" y="1536780"/>
                  </a:lnTo>
                  <a:lnTo>
                    <a:pt x="396914" y="1537902"/>
                  </a:lnTo>
                  <a:lnTo>
                    <a:pt x="394950" y="1538463"/>
                  </a:lnTo>
                  <a:lnTo>
                    <a:pt x="398130" y="1545851"/>
                  </a:lnTo>
                  <a:lnTo>
                    <a:pt x="397101" y="1553334"/>
                  </a:lnTo>
                  <a:lnTo>
                    <a:pt x="390742" y="1556326"/>
                  </a:lnTo>
                  <a:lnTo>
                    <a:pt x="378583" y="1562405"/>
                  </a:lnTo>
                  <a:lnTo>
                    <a:pt x="373627" y="1561096"/>
                  </a:lnTo>
                  <a:lnTo>
                    <a:pt x="362871" y="1558290"/>
                  </a:lnTo>
                  <a:lnTo>
                    <a:pt x="359785" y="1557449"/>
                  </a:lnTo>
                  <a:lnTo>
                    <a:pt x="357821" y="1557729"/>
                  </a:lnTo>
                  <a:lnTo>
                    <a:pt x="348563" y="1559039"/>
                  </a:lnTo>
                  <a:lnTo>
                    <a:pt x="332570" y="1553801"/>
                  </a:lnTo>
                  <a:lnTo>
                    <a:pt x="322002" y="1558197"/>
                  </a:lnTo>
                  <a:lnTo>
                    <a:pt x="310966" y="1564931"/>
                  </a:lnTo>
                  <a:lnTo>
                    <a:pt x="310966" y="1566427"/>
                  </a:lnTo>
                  <a:lnTo>
                    <a:pt x="310498" y="1567736"/>
                  </a:lnTo>
                  <a:lnTo>
                    <a:pt x="310124" y="1568297"/>
                  </a:lnTo>
                  <a:lnTo>
                    <a:pt x="309844" y="1568765"/>
                  </a:lnTo>
                  <a:lnTo>
                    <a:pt x="309844" y="1570729"/>
                  </a:lnTo>
                  <a:lnTo>
                    <a:pt x="309470" y="1572319"/>
                  </a:lnTo>
                  <a:lnTo>
                    <a:pt x="309002" y="1572786"/>
                  </a:lnTo>
                  <a:lnTo>
                    <a:pt x="308441" y="1573067"/>
                  </a:lnTo>
                  <a:lnTo>
                    <a:pt x="307318" y="1573067"/>
                  </a:lnTo>
                  <a:lnTo>
                    <a:pt x="306383" y="1573067"/>
                  </a:lnTo>
                  <a:lnTo>
                    <a:pt x="305355" y="1573347"/>
                  </a:lnTo>
                  <a:lnTo>
                    <a:pt x="304794" y="1574002"/>
                  </a:lnTo>
                  <a:lnTo>
                    <a:pt x="304045" y="1574844"/>
                  </a:lnTo>
                  <a:lnTo>
                    <a:pt x="302829" y="1576808"/>
                  </a:lnTo>
                  <a:lnTo>
                    <a:pt x="301988" y="1577837"/>
                  </a:lnTo>
                  <a:lnTo>
                    <a:pt x="301520" y="1578492"/>
                  </a:lnTo>
                  <a:lnTo>
                    <a:pt x="300117" y="1586721"/>
                  </a:lnTo>
                  <a:lnTo>
                    <a:pt x="300304" y="1588218"/>
                  </a:lnTo>
                  <a:lnTo>
                    <a:pt x="300117" y="1588873"/>
                  </a:lnTo>
                  <a:lnTo>
                    <a:pt x="301053" y="1590275"/>
                  </a:lnTo>
                  <a:lnTo>
                    <a:pt x="301520" y="1592520"/>
                  </a:lnTo>
                  <a:lnTo>
                    <a:pt x="324340" y="1590650"/>
                  </a:lnTo>
                  <a:lnTo>
                    <a:pt x="324714" y="1591117"/>
                  </a:lnTo>
                  <a:lnTo>
                    <a:pt x="322750" y="1601685"/>
                  </a:lnTo>
                  <a:lnTo>
                    <a:pt x="319290" y="1616462"/>
                  </a:lnTo>
                  <a:lnTo>
                    <a:pt x="319290" y="1618332"/>
                  </a:lnTo>
                  <a:lnTo>
                    <a:pt x="318822" y="1620577"/>
                  </a:lnTo>
                  <a:lnTo>
                    <a:pt x="314333" y="1620577"/>
                  </a:lnTo>
                  <a:lnTo>
                    <a:pt x="310218" y="1621325"/>
                  </a:lnTo>
                  <a:lnTo>
                    <a:pt x="296095" y="1623102"/>
                  </a:lnTo>
                  <a:lnTo>
                    <a:pt x="288146" y="1637131"/>
                  </a:lnTo>
                  <a:lnTo>
                    <a:pt x="285714" y="1640778"/>
                  </a:lnTo>
                  <a:lnTo>
                    <a:pt x="285714" y="1641526"/>
                  </a:lnTo>
                  <a:lnTo>
                    <a:pt x="284592" y="1649008"/>
                  </a:lnTo>
                  <a:lnTo>
                    <a:pt x="285902" y="1654339"/>
                  </a:lnTo>
                  <a:lnTo>
                    <a:pt x="289175" y="1659483"/>
                  </a:lnTo>
                  <a:lnTo>
                    <a:pt x="293010" y="1668274"/>
                  </a:lnTo>
                  <a:lnTo>
                    <a:pt x="294693" y="1669116"/>
                  </a:lnTo>
                  <a:lnTo>
                    <a:pt x="297125" y="1668180"/>
                  </a:lnTo>
                  <a:lnTo>
                    <a:pt x="299463" y="1665281"/>
                  </a:lnTo>
                  <a:lnTo>
                    <a:pt x="301333" y="1664159"/>
                  </a:lnTo>
                  <a:lnTo>
                    <a:pt x="303671" y="1664720"/>
                  </a:lnTo>
                  <a:lnTo>
                    <a:pt x="305355" y="1670519"/>
                  </a:lnTo>
                  <a:lnTo>
                    <a:pt x="302175" y="1678749"/>
                  </a:lnTo>
                  <a:lnTo>
                    <a:pt x="304139" y="1684173"/>
                  </a:lnTo>
                  <a:lnTo>
                    <a:pt x="297405" y="1690907"/>
                  </a:lnTo>
                  <a:lnTo>
                    <a:pt x="290391" y="1692403"/>
                  </a:lnTo>
                  <a:lnTo>
                    <a:pt x="291513" y="1700540"/>
                  </a:lnTo>
                  <a:lnTo>
                    <a:pt x="291887" y="1704935"/>
                  </a:lnTo>
                  <a:lnTo>
                    <a:pt x="284779" y="1704094"/>
                  </a:lnTo>
                  <a:lnTo>
                    <a:pt x="281787" y="1708022"/>
                  </a:lnTo>
                  <a:lnTo>
                    <a:pt x="273744" y="1705590"/>
                  </a:lnTo>
                  <a:lnTo>
                    <a:pt x="273463" y="1705216"/>
                  </a:lnTo>
                  <a:lnTo>
                    <a:pt x="275053" y="1699791"/>
                  </a:lnTo>
                  <a:lnTo>
                    <a:pt x="279355" y="1692029"/>
                  </a:lnTo>
                  <a:lnTo>
                    <a:pt x="278420" y="1686137"/>
                  </a:lnTo>
                  <a:lnTo>
                    <a:pt x="282441" y="1678842"/>
                  </a:lnTo>
                  <a:lnTo>
                    <a:pt x="279261" y="1670519"/>
                  </a:lnTo>
                  <a:lnTo>
                    <a:pt x="278607" y="1668461"/>
                  </a:lnTo>
                  <a:lnTo>
                    <a:pt x="273276" y="1654900"/>
                  </a:lnTo>
                  <a:lnTo>
                    <a:pt x="272715" y="1647231"/>
                  </a:lnTo>
                  <a:lnTo>
                    <a:pt x="268787" y="1642929"/>
                  </a:lnTo>
                  <a:lnTo>
                    <a:pt x="267477" y="1641433"/>
                  </a:lnTo>
                  <a:lnTo>
                    <a:pt x="262334" y="1633015"/>
                  </a:lnTo>
                  <a:lnTo>
                    <a:pt x="257190" y="1625066"/>
                  </a:lnTo>
                  <a:lnTo>
                    <a:pt x="252046" y="1630491"/>
                  </a:lnTo>
                  <a:lnTo>
                    <a:pt x="243722" y="1638440"/>
                  </a:lnTo>
                  <a:lnTo>
                    <a:pt x="248305" y="1644706"/>
                  </a:lnTo>
                  <a:lnTo>
                    <a:pt x="246809" y="1649663"/>
                  </a:lnTo>
                  <a:lnTo>
                    <a:pt x="242881" y="1661634"/>
                  </a:lnTo>
                  <a:lnTo>
                    <a:pt x="246248" y="1668368"/>
                  </a:lnTo>
                  <a:lnTo>
                    <a:pt x="251111" y="1678375"/>
                  </a:lnTo>
                  <a:lnTo>
                    <a:pt x="255226" y="1677253"/>
                  </a:lnTo>
                  <a:lnTo>
                    <a:pt x="259902" y="1676037"/>
                  </a:lnTo>
                  <a:lnTo>
                    <a:pt x="256442" y="1683706"/>
                  </a:lnTo>
                  <a:lnTo>
                    <a:pt x="255413" y="1686044"/>
                  </a:lnTo>
                  <a:lnTo>
                    <a:pt x="254197" y="1688569"/>
                  </a:lnTo>
                  <a:lnTo>
                    <a:pt x="251672" y="1694180"/>
                  </a:lnTo>
                  <a:lnTo>
                    <a:pt x="248399" y="1701288"/>
                  </a:lnTo>
                  <a:lnTo>
                    <a:pt x="238018" y="1699043"/>
                  </a:lnTo>
                  <a:lnTo>
                    <a:pt x="229039" y="1697079"/>
                  </a:lnTo>
                  <a:lnTo>
                    <a:pt x="227543" y="1703907"/>
                  </a:lnTo>
                  <a:lnTo>
                    <a:pt x="227543" y="1713446"/>
                  </a:lnTo>
                  <a:lnTo>
                    <a:pt x="227543" y="1719245"/>
                  </a:lnTo>
                  <a:lnTo>
                    <a:pt x="225672" y="1724107"/>
                  </a:lnTo>
                  <a:lnTo>
                    <a:pt x="226701" y="1727568"/>
                  </a:lnTo>
                  <a:lnTo>
                    <a:pt x="235025" y="1733179"/>
                  </a:lnTo>
                  <a:lnTo>
                    <a:pt x="239140" y="1736266"/>
                  </a:lnTo>
                  <a:lnTo>
                    <a:pt x="239981" y="1745244"/>
                  </a:lnTo>
                  <a:lnTo>
                    <a:pt x="248492" y="1756654"/>
                  </a:lnTo>
                  <a:lnTo>
                    <a:pt x="254197" y="1757121"/>
                  </a:lnTo>
                  <a:lnTo>
                    <a:pt x="257284" y="1757309"/>
                  </a:lnTo>
                  <a:lnTo>
                    <a:pt x="260557" y="1748049"/>
                  </a:lnTo>
                  <a:lnTo>
                    <a:pt x="263082" y="1749172"/>
                  </a:lnTo>
                  <a:lnTo>
                    <a:pt x="265326" y="1750387"/>
                  </a:lnTo>
                  <a:lnTo>
                    <a:pt x="275614" y="1762546"/>
                  </a:lnTo>
                  <a:lnTo>
                    <a:pt x="270376" y="1776481"/>
                  </a:lnTo>
                  <a:lnTo>
                    <a:pt x="269441" y="1784805"/>
                  </a:lnTo>
                  <a:lnTo>
                    <a:pt x="265981" y="1810336"/>
                  </a:lnTo>
                  <a:lnTo>
                    <a:pt x="263456" y="1811833"/>
                  </a:lnTo>
                  <a:lnTo>
                    <a:pt x="258593" y="1810804"/>
                  </a:lnTo>
                  <a:lnTo>
                    <a:pt x="259995" y="1802574"/>
                  </a:lnTo>
                  <a:lnTo>
                    <a:pt x="259995" y="1794998"/>
                  </a:lnTo>
                  <a:lnTo>
                    <a:pt x="257190" y="1794998"/>
                  </a:lnTo>
                  <a:lnTo>
                    <a:pt x="254758" y="1795466"/>
                  </a:lnTo>
                  <a:lnTo>
                    <a:pt x="245593" y="1795186"/>
                  </a:lnTo>
                  <a:lnTo>
                    <a:pt x="243255" y="1795186"/>
                  </a:lnTo>
                  <a:lnTo>
                    <a:pt x="240730" y="1795092"/>
                  </a:lnTo>
                  <a:lnTo>
                    <a:pt x="235305" y="1812768"/>
                  </a:lnTo>
                  <a:lnTo>
                    <a:pt x="230536" y="1809775"/>
                  </a:lnTo>
                  <a:lnTo>
                    <a:pt x="222212" y="1804725"/>
                  </a:lnTo>
                  <a:lnTo>
                    <a:pt x="217349" y="1801732"/>
                  </a:lnTo>
                  <a:lnTo>
                    <a:pt x="217349" y="1801264"/>
                  </a:lnTo>
                  <a:lnTo>
                    <a:pt x="217068" y="1800236"/>
                  </a:lnTo>
                  <a:lnTo>
                    <a:pt x="217068" y="1799207"/>
                  </a:lnTo>
                  <a:lnTo>
                    <a:pt x="217068" y="1797711"/>
                  </a:lnTo>
                  <a:lnTo>
                    <a:pt x="217068" y="1795934"/>
                  </a:lnTo>
                  <a:lnTo>
                    <a:pt x="217162" y="1791538"/>
                  </a:lnTo>
                  <a:lnTo>
                    <a:pt x="216133" y="1791538"/>
                  </a:lnTo>
                  <a:lnTo>
                    <a:pt x="214356" y="1791819"/>
                  </a:lnTo>
                  <a:lnTo>
                    <a:pt x="212111" y="1792006"/>
                  </a:lnTo>
                  <a:lnTo>
                    <a:pt x="208558" y="1792193"/>
                  </a:lnTo>
                  <a:lnTo>
                    <a:pt x="202665" y="1792660"/>
                  </a:lnTo>
                  <a:lnTo>
                    <a:pt x="200421" y="1793035"/>
                  </a:lnTo>
                  <a:lnTo>
                    <a:pt x="196119" y="1793409"/>
                  </a:lnTo>
                  <a:lnTo>
                    <a:pt x="187982" y="1794157"/>
                  </a:lnTo>
                  <a:lnTo>
                    <a:pt x="184990" y="1794437"/>
                  </a:lnTo>
                  <a:lnTo>
                    <a:pt x="181529" y="1794718"/>
                  </a:lnTo>
                  <a:lnTo>
                    <a:pt x="163573" y="1796214"/>
                  </a:lnTo>
                  <a:lnTo>
                    <a:pt x="149825" y="1793783"/>
                  </a:lnTo>
                  <a:lnTo>
                    <a:pt x="149451" y="1794531"/>
                  </a:lnTo>
                  <a:lnTo>
                    <a:pt x="149451" y="1794811"/>
                  </a:lnTo>
                  <a:lnTo>
                    <a:pt x="148983" y="1795279"/>
                  </a:lnTo>
                  <a:lnTo>
                    <a:pt x="148983" y="1802200"/>
                  </a:lnTo>
                  <a:lnTo>
                    <a:pt x="146832" y="1816790"/>
                  </a:lnTo>
                  <a:lnTo>
                    <a:pt x="146645" y="1818286"/>
                  </a:lnTo>
                  <a:lnTo>
                    <a:pt x="144962" y="1822962"/>
                  </a:lnTo>
                  <a:lnTo>
                    <a:pt x="144962" y="1823336"/>
                  </a:lnTo>
                  <a:lnTo>
                    <a:pt x="144307" y="1824832"/>
                  </a:lnTo>
                  <a:lnTo>
                    <a:pt x="151695" y="1833717"/>
                  </a:lnTo>
                  <a:lnTo>
                    <a:pt x="161796" y="1845595"/>
                  </a:lnTo>
                  <a:lnTo>
                    <a:pt x="162077" y="1848401"/>
                  </a:lnTo>
                  <a:lnTo>
                    <a:pt x="156185" y="1851674"/>
                  </a:lnTo>
                  <a:lnTo>
                    <a:pt x="147206" y="1856817"/>
                  </a:lnTo>
                  <a:lnTo>
                    <a:pt x="142904" y="1859249"/>
                  </a:lnTo>
                  <a:lnTo>
                    <a:pt x="132336" y="1865141"/>
                  </a:lnTo>
                  <a:lnTo>
                    <a:pt x="120832" y="1871501"/>
                  </a:lnTo>
                  <a:lnTo>
                    <a:pt x="117278" y="1873371"/>
                  </a:lnTo>
                  <a:lnTo>
                    <a:pt x="111947" y="1876364"/>
                  </a:lnTo>
                  <a:lnTo>
                    <a:pt x="104559" y="1880573"/>
                  </a:lnTo>
                  <a:lnTo>
                    <a:pt x="102128" y="1882069"/>
                  </a:lnTo>
                  <a:lnTo>
                    <a:pt x="96984" y="1884968"/>
                  </a:lnTo>
                  <a:lnTo>
                    <a:pt x="96049" y="1888896"/>
                  </a:lnTo>
                  <a:lnTo>
                    <a:pt x="89502" y="1905169"/>
                  </a:lnTo>
                  <a:lnTo>
                    <a:pt x="87070" y="1911248"/>
                  </a:lnTo>
                  <a:lnTo>
                    <a:pt x="82955" y="1921349"/>
                  </a:lnTo>
                  <a:lnTo>
                    <a:pt x="81366" y="1941457"/>
                  </a:lnTo>
                  <a:lnTo>
                    <a:pt x="81552" y="1941643"/>
                  </a:lnTo>
                  <a:lnTo>
                    <a:pt x="87632" y="1945478"/>
                  </a:lnTo>
                  <a:lnTo>
                    <a:pt x="88380" y="1944823"/>
                  </a:lnTo>
                  <a:lnTo>
                    <a:pt x="92027" y="1946507"/>
                  </a:lnTo>
                  <a:lnTo>
                    <a:pt x="104840" y="1952399"/>
                  </a:lnTo>
                  <a:lnTo>
                    <a:pt x="105308" y="1952586"/>
                  </a:lnTo>
                  <a:lnTo>
                    <a:pt x="106804" y="1957916"/>
                  </a:lnTo>
                  <a:lnTo>
                    <a:pt x="109142" y="1966708"/>
                  </a:lnTo>
                  <a:lnTo>
                    <a:pt x="108955" y="1973068"/>
                  </a:lnTo>
                  <a:lnTo>
                    <a:pt x="108674" y="1981858"/>
                  </a:lnTo>
                  <a:lnTo>
                    <a:pt x="107926" y="1987564"/>
                  </a:lnTo>
                  <a:lnTo>
                    <a:pt x="106897" y="1994391"/>
                  </a:lnTo>
                  <a:lnTo>
                    <a:pt x="109703" y="2005707"/>
                  </a:lnTo>
                  <a:lnTo>
                    <a:pt x="112041" y="2015714"/>
                  </a:lnTo>
                  <a:lnTo>
                    <a:pt x="112696" y="2018707"/>
                  </a:lnTo>
                  <a:lnTo>
                    <a:pt x="116063" y="2017959"/>
                  </a:lnTo>
                  <a:lnTo>
                    <a:pt x="123638" y="2016182"/>
                  </a:lnTo>
                  <a:lnTo>
                    <a:pt x="124574" y="2021138"/>
                  </a:lnTo>
                  <a:lnTo>
                    <a:pt x="125415" y="2025253"/>
                  </a:lnTo>
                  <a:lnTo>
                    <a:pt x="124854" y="2029556"/>
                  </a:lnTo>
                  <a:lnTo>
                    <a:pt x="124854" y="2029836"/>
                  </a:lnTo>
                  <a:lnTo>
                    <a:pt x="124012" y="2035354"/>
                  </a:lnTo>
                  <a:lnTo>
                    <a:pt x="129624" y="2038534"/>
                  </a:lnTo>
                  <a:lnTo>
                    <a:pt x="135796" y="2044613"/>
                  </a:lnTo>
                  <a:lnTo>
                    <a:pt x="143933" y="2049850"/>
                  </a:lnTo>
                  <a:lnTo>
                    <a:pt x="144774" y="2048448"/>
                  </a:lnTo>
                  <a:lnTo>
                    <a:pt x="195371" y="1977463"/>
                  </a:lnTo>
                  <a:lnTo>
                    <a:pt x="230442" y="1979895"/>
                  </a:lnTo>
                  <a:lnTo>
                    <a:pt x="237737" y="1942766"/>
                  </a:lnTo>
                  <a:lnTo>
                    <a:pt x="245873" y="1942392"/>
                  </a:lnTo>
                  <a:lnTo>
                    <a:pt x="257003" y="1939680"/>
                  </a:lnTo>
                  <a:lnTo>
                    <a:pt x="266449" y="1937154"/>
                  </a:lnTo>
                  <a:lnTo>
                    <a:pt x="272622" y="1935097"/>
                  </a:lnTo>
                  <a:lnTo>
                    <a:pt x="281693" y="1934068"/>
                  </a:lnTo>
                  <a:lnTo>
                    <a:pt x="319009" y="1947535"/>
                  </a:lnTo>
                  <a:lnTo>
                    <a:pt x="368483" y="1943795"/>
                  </a:lnTo>
                  <a:lnTo>
                    <a:pt x="374375" y="1935377"/>
                  </a:lnTo>
                  <a:lnTo>
                    <a:pt x="376713" y="1923968"/>
                  </a:lnTo>
                  <a:lnTo>
                    <a:pt x="383166" y="1916954"/>
                  </a:lnTo>
                  <a:lnTo>
                    <a:pt x="388965" y="1912277"/>
                  </a:lnTo>
                  <a:lnTo>
                    <a:pt x="410849" y="1924529"/>
                  </a:lnTo>
                  <a:lnTo>
                    <a:pt x="412907" y="1950154"/>
                  </a:lnTo>
                  <a:lnTo>
                    <a:pt x="407763" y="1958852"/>
                  </a:lnTo>
                  <a:lnTo>
                    <a:pt x="402713" y="1967456"/>
                  </a:lnTo>
                  <a:lnTo>
                    <a:pt x="403086" y="1976154"/>
                  </a:lnTo>
                  <a:lnTo>
                    <a:pt x="407015" y="1981858"/>
                  </a:lnTo>
                  <a:lnTo>
                    <a:pt x="412813" y="1989621"/>
                  </a:lnTo>
                  <a:lnTo>
                    <a:pt x="417957" y="1999815"/>
                  </a:lnTo>
                  <a:lnTo>
                    <a:pt x="419079" y="2005427"/>
                  </a:lnTo>
                  <a:lnTo>
                    <a:pt x="416648" y="2017117"/>
                  </a:lnTo>
                  <a:lnTo>
                    <a:pt x="423288" y="2049289"/>
                  </a:lnTo>
                  <a:lnTo>
                    <a:pt x="423007" y="2056864"/>
                  </a:lnTo>
                  <a:lnTo>
                    <a:pt x="427683" y="2074353"/>
                  </a:lnTo>
                  <a:lnTo>
                    <a:pt x="448165" y="2098483"/>
                  </a:lnTo>
                  <a:lnTo>
                    <a:pt x="461632" y="2108303"/>
                  </a:lnTo>
                  <a:lnTo>
                    <a:pt x="444892" y="2120367"/>
                  </a:lnTo>
                  <a:lnTo>
                    <a:pt x="443863" y="2124669"/>
                  </a:lnTo>
                  <a:lnTo>
                    <a:pt x="453777" y="2142064"/>
                  </a:lnTo>
                  <a:lnTo>
                    <a:pt x="456582" y="2149453"/>
                  </a:lnTo>
                  <a:lnTo>
                    <a:pt x="459575" y="2154690"/>
                  </a:lnTo>
                  <a:lnTo>
                    <a:pt x="462287" y="2157029"/>
                  </a:lnTo>
                  <a:lnTo>
                    <a:pt x="470891" y="2161891"/>
                  </a:lnTo>
                  <a:lnTo>
                    <a:pt x="474351" y="2161891"/>
                  </a:lnTo>
                  <a:lnTo>
                    <a:pt x="478935" y="2160863"/>
                  </a:lnTo>
                  <a:lnTo>
                    <a:pt x="482956" y="2161705"/>
                  </a:lnTo>
                  <a:lnTo>
                    <a:pt x="484078" y="2166381"/>
                  </a:lnTo>
                  <a:lnTo>
                    <a:pt x="484920" y="2171898"/>
                  </a:lnTo>
                  <a:lnTo>
                    <a:pt x="484546" y="2173769"/>
                  </a:lnTo>
                  <a:lnTo>
                    <a:pt x="491747" y="2190510"/>
                  </a:lnTo>
                  <a:lnTo>
                    <a:pt x="494833" y="2191445"/>
                  </a:lnTo>
                  <a:lnTo>
                    <a:pt x="501754" y="2189201"/>
                  </a:lnTo>
                  <a:lnTo>
                    <a:pt x="508675" y="2188826"/>
                  </a:lnTo>
                  <a:lnTo>
                    <a:pt x="518121" y="2191445"/>
                  </a:lnTo>
                  <a:lnTo>
                    <a:pt x="526538" y="2196309"/>
                  </a:lnTo>
                  <a:lnTo>
                    <a:pt x="533085" y="2200891"/>
                  </a:lnTo>
                  <a:lnTo>
                    <a:pt x="536919" y="2197805"/>
                  </a:lnTo>
                  <a:lnTo>
                    <a:pt x="540754" y="2194718"/>
                  </a:lnTo>
                  <a:lnTo>
                    <a:pt x="545804" y="2192193"/>
                  </a:lnTo>
                  <a:lnTo>
                    <a:pt x="552724" y="2190697"/>
                  </a:lnTo>
                  <a:lnTo>
                    <a:pt x="558055" y="2186582"/>
                  </a:lnTo>
                  <a:lnTo>
                    <a:pt x="558055" y="2183402"/>
                  </a:lnTo>
                  <a:lnTo>
                    <a:pt x="556372" y="2178726"/>
                  </a:lnTo>
                  <a:lnTo>
                    <a:pt x="556559" y="2173302"/>
                  </a:lnTo>
                  <a:lnTo>
                    <a:pt x="556559" y="2172273"/>
                  </a:lnTo>
                  <a:lnTo>
                    <a:pt x="559739" y="2163668"/>
                  </a:lnTo>
                  <a:lnTo>
                    <a:pt x="556465" y="2149640"/>
                  </a:lnTo>
                  <a:lnTo>
                    <a:pt x="555811" y="2142345"/>
                  </a:lnTo>
                  <a:lnTo>
                    <a:pt x="554595" y="2132993"/>
                  </a:lnTo>
                  <a:lnTo>
                    <a:pt x="555811" y="2125137"/>
                  </a:lnTo>
                  <a:lnTo>
                    <a:pt x="556746" y="2123173"/>
                  </a:lnTo>
                  <a:lnTo>
                    <a:pt x="561796" y="2119806"/>
                  </a:lnTo>
                  <a:lnTo>
                    <a:pt x="563947" y="2099044"/>
                  </a:lnTo>
                  <a:lnTo>
                    <a:pt x="565724" y="2066684"/>
                  </a:lnTo>
                  <a:lnTo>
                    <a:pt x="550761" y="2029182"/>
                  </a:lnTo>
                  <a:lnTo>
                    <a:pt x="545242" y="2024692"/>
                  </a:lnTo>
                  <a:lnTo>
                    <a:pt x="533365" y="2019268"/>
                  </a:lnTo>
                  <a:lnTo>
                    <a:pt x="518962" y="2012815"/>
                  </a:lnTo>
                  <a:lnTo>
                    <a:pt x="512509" y="2005520"/>
                  </a:lnTo>
                  <a:lnTo>
                    <a:pt x="505027" y="1998412"/>
                  </a:lnTo>
                  <a:lnTo>
                    <a:pt x="498013" y="1992240"/>
                  </a:lnTo>
                  <a:lnTo>
                    <a:pt x="495114" y="1983168"/>
                  </a:lnTo>
                  <a:lnTo>
                    <a:pt x="495862" y="1975312"/>
                  </a:lnTo>
                  <a:lnTo>
                    <a:pt x="499603" y="1968953"/>
                  </a:lnTo>
                  <a:lnTo>
                    <a:pt x="503718" y="1965024"/>
                  </a:lnTo>
                  <a:lnTo>
                    <a:pt x="508208" y="1961658"/>
                  </a:lnTo>
                  <a:lnTo>
                    <a:pt x="516531" y="1959413"/>
                  </a:lnTo>
                  <a:lnTo>
                    <a:pt x="520178" y="1955017"/>
                  </a:lnTo>
                  <a:lnTo>
                    <a:pt x="523826" y="1948284"/>
                  </a:lnTo>
                  <a:lnTo>
                    <a:pt x="525977" y="1940334"/>
                  </a:lnTo>
                  <a:lnTo>
                    <a:pt x="528596" y="1931169"/>
                  </a:lnTo>
                  <a:lnTo>
                    <a:pt x="530373" y="1923968"/>
                  </a:lnTo>
                  <a:lnTo>
                    <a:pt x="534581" y="1917889"/>
                  </a:lnTo>
                  <a:lnTo>
                    <a:pt x="542531" y="1919853"/>
                  </a:lnTo>
                  <a:lnTo>
                    <a:pt x="551883" y="1924154"/>
                  </a:lnTo>
                  <a:lnTo>
                    <a:pt x="558055" y="1930420"/>
                  </a:lnTo>
                  <a:lnTo>
                    <a:pt x="566285" y="1936312"/>
                  </a:lnTo>
                  <a:lnTo>
                    <a:pt x="572084" y="1943981"/>
                  </a:lnTo>
                  <a:lnTo>
                    <a:pt x="578257" y="1950809"/>
                  </a:lnTo>
                  <a:lnTo>
                    <a:pt x="583868" y="1961003"/>
                  </a:lnTo>
                  <a:lnTo>
                    <a:pt x="590508" y="1972506"/>
                  </a:lnTo>
                  <a:lnTo>
                    <a:pt x="594623" y="1982513"/>
                  </a:lnTo>
                  <a:lnTo>
                    <a:pt x="597709" y="1992801"/>
                  </a:lnTo>
                  <a:lnTo>
                    <a:pt x="602573" y="2002995"/>
                  </a:lnTo>
                  <a:lnTo>
                    <a:pt x="609493" y="2011225"/>
                  </a:lnTo>
                  <a:lnTo>
                    <a:pt x="619875" y="2017772"/>
                  </a:lnTo>
                  <a:lnTo>
                    <a:pt x="628759" y="2023664"/>
                  </a:lnTo>
                  <a:lnTo>
                    <a:pt x="637737" y="2030023"/>
                  </a:lnTo>
                  <a:lnTo>
                    <a:pt x="646716" y="2040124"/>
                  </a:lnTo>
                  <a:lnTo>
                    <a:pt x="649241" y="2046483"/>
                  </a:lnTo>
                  <a:lnTo>
                    <a:pt x="653917" y="2054994"/>
                  </a:lnTo>
                  <a:lnTo>
                    <a:pt x="662053" y="2069022"/>
                  </a:lnTo>
                  <a:lnTo>
                    <a:pt x="667291" y="2075756"/>
                  </a:lnTo>
                  <a:lnTo>
                    <a:pt x="671219" y="2078562"/>
                  </a:lnTo>
                  <a:lnTo>
                    <a:pt x="681787" y="2080806"/>
                  </a:lnTo>
                  <a:lnTo>
                    <a:pt x="691046" y="2079965"/>
                  </a:lnTo>
                  <a:lnTo>
                    <a:pt x="700118" y="2080806"/>
                  </a:lnTo>
                  <a:lnTo>
                    <a:pt x="736686" y="2077907"/>
                  </a:lnTo>
                  <a:lnTo>
                    <a:pt x="744916" y="2082864"/>
                  </a:lnTo>
                  <a:lnTo>
                    <a:pt x="756419" y="2086979"/>
                  </a:lnTo>
                  <a:lnTo>
                    <a:pt x="764182" y="2092123"/>
                  </a:lnTo>
                  <a:lnTo>
                    <a:pt x="773721" y="2105310"/>
                  </a:lnTo>
                  <a:lnTo>
                    <a:pt x="781670" y="2110734"/>
                  </a:lnTo>
                  <a:lnTo>
                    <a:pt x="796166" y="2113914"/>
                  </a:lnTo>
                  <a:lnTo>
                    <a:pt x="803274" y="2117936"/>
                  </a:lnTo>
                  <a:lnTo>
                    <a:pt x="806080" y="2123828"/>
                  </a:lnTo>
                  <a:lnTo>
                    <a:pt x="827216" y="2151230"/>
                  </a:lnTo>
                  <a:lnTo>
                    <a:pt x="794016" y="2168719"/>
                  </a:lnTo>
                  <a:lnTo>
                    <a:pt x="791584" y="2176014"/>
                  </a:lnTo>
                  <a:lnTo>
                    <a:pt x="791584" y="2181906"/>
                  </a:lnTo>
                  <a:lnTo>
                    <a:pt x="798411" y="2190697"/>
                  </a:lnTo>
                  <a:lnTo>
                    <a:pt x="805425" y="2191539"/>
                  </a:lnTo>
                  <a:lnTo>
                    <a:pt x="815806" y="2195373"/>
                  </a:lnTo>
                  <a:lnTo>
                    <a:pt x="834137" y="2210617"/>
                  </a:lnTo>
                  <a:lnTo>
                    <a:pt x="846201" y="2219596"/>
                  </a:lnTo>
                  <a:lnTo>
                    <a:pt x="852748" y="2228855"/>
                  </a:lnTo>
                  <a:lnTo>
                    <a:pt x="865000" y="2241013"/>
                  </a:lnTo>
                  <a:lnTo>
                    <a:pt x="919337" y="2225301"/>
                  </a:lnTo>
                  <a:lnTo>
                    <a:pt x="920740" y="2244193"/>
                  </a:lnTo>
                  <a:lnTo>
                    <a:pt x="904467" y="2257286"/>
                  </a:lnTo>
                  <a:lnTo>
                    <a:pt x="919337" y="2270098"/>
                  </a:lnTo>
                  <a:lnTo>
                    <a:pt x="931027" y="2258034"/>
                  </a:lnTo>
                  <a:lnTo>
                    <a:pt x="937013" y="2258501"/>
                  </a:lnTo>
                  <a:lnTo>
                    <a:pt x="949638" y="2256070"/>
                  </a:lnTo>
                  <a:lnTo>
                    <a:pt x="961236" y="2251487"/>
                  </a:lnTo>
                  <a:lnTo>
                    <a:pt x="1009400" y="2245689"/>
                  </a:lnTo>
                  <a:lnTo>
                    <a:pt x="1013328" y="2252423"/>
                  </a:lnTo>
                  <a:lnTo>
                    <a:pt x="1025299" y="2263271"/>
                  </a:lnTo>
                  <a:lnTo>
                    <a:pt x="1037270" y="2272530"/>
                  </a:lnTo>
                  <a:lnTo>
                    <a:pt x="1041853" y="2278142"/>
                  </a:lnTo>
                  <a:lnTo>
                    <a:pt x="1042133" y="2282631"/>
                  </a:lnTo>
                  <a:lnTo>
                    <a:pt x="1040731" y="2288055"/>
                  </a:lnTo>
                  <a:lnTo>
                    <a:pt x="1041011" y="2287868"/>
                  </a:lnTo>
                  <a:lnTo>
                    <a:pt x="1041198" y="2287307"/>
                  </a:lnTo>
                  <a:lnTo>
                    <a:pt x="1041666" y="2286372"/>
                  </a:lnTo>
                  <a:lnTo>
                    <a:pt x="1041946" y="2285904"/>
                  </a:lnTo>
                  <a:lnTo>
                    <a:pt x="1041946" y="2285343"/>
                  </a:lnTo>
                  <a:lnTo>
                    <a:pt x="1041572" y="2284595"/>
                  </a:lnTo>
                  <a:lnTo>
                    <a:pt x="1041572" y="2284127"/>
                  </a:lnTo>
                  <a:lnTo>
                    <a:pt x="1041760" y="2283566"/>
                  </a:lnTo>
                  <a:lnTo>
                    <a:pt x="1042133" y="2283285"/>
                  </a:lnTo>
                  <a:lnTo>
                    <a:pt x="1042507" y="2283098"/>
                  </a:lnTo>
                  <a:lnTo>
                    <a:pt x="1043069" y="2281882"/>
                  </a:lnTo>
                  <a:lnTo>
                    <a:pt x="1043443" y="2281415"/>
                  </a:lnTo>
                  <a:lnTo>
                    <a:pt x="1044004" y="2281134"/>
                  </a:lnTo>
                  <a:lnTo>
                    <a:pt x="1044565" y="2280854"/>
                  </a:lnTo>
                  <a:lnTo>
                    <a:pt x="1045033" y="2280573"/>
                  </a:lnTo>
                  <a:lnTo>
                    <a:pt x="1045875" y="2279264"/>
                  </a:lnTo>
                  <a:lnTo>
                    <a:pt x="1045875" y="2278796"/>
                  </a:lnTo>
                  <a:lnTo>
                    <a:pt x="1045594" y="2278516"/>
                  </a:lnTo>
                  <a:lnTo>
                    <a:pt x="1045407" y="2278048"/>
                  </a:lnTo>
                  <a:lnTo>
                    <a:pt x="1045781" y="2276645"/>
                  </a:lnTo>
                  <a:lnTo>
                    <a:pt x="1046716" y="2275242"/>
                  </a:lnTo>
                  <a:lnTo>
                    <a:pt x="1047090" y="2275055"/>
                  </a:lnTo>
                  <a:lnTo>
                    <a:pt x="1047745" y="2274307"/>
                  </a:lnTo>
                  <a:lnTo>
                    <a:pt x="1054479" y="2269724"/>
                  </a:lnTo>
                  <a:lnTo>
                    <a:pt x="1064112" y="2243631"/>
                  </a:lnTo>
                  <a:lnTo>
                    <a:pt x="1066730" y="2233811"/>
                  </a:lnTo>
                  <a:lnTo>
                    <a:pt x="1082629" y="2190697"/>
                  </a:lnTo>
                  <a:lnTo>
                    <a:pt x="1085996" y="2190042"/>
                  </a:lnTo>
                  <a:lnTo>
                    <a:pt x="1088708" y="2187330"/>
                  </a:lnTo>
                  <a:lnTo>
                    <a:pt x="1087960" y="2180690"/>
                  </a:lnTo>
                  <a:lnTo>
                    <a:pt x="1087399" y="2173675"/>
                  </a:lnTo>
                  <a:lnTo>
                    <a:pt x="1088241" y="2170496"/>
                  </a:lnTo>
                  <a:lnTo>
                    <a:pt x="1088054" y="2166942"/>
                  </a:lnTo>
                  <a:lnTo>
                    <a:pt x="1090859" y="2163668"/>
                  </a:lnTo>
                  <a:lnTo>
                    <a:pt x="1096097" y="2162733"/>
                  </a:lnTo>
                  <a:lnTo>
                    <a:pt x="1100305" y="2159834"/>
                  </a:lnTo>
                  <a:lnTo>
                    <a:pt x="1103485" y="2154129"/>
                  </a:lnTo>
                  <a:lnTo>
                    <a:pt x="1100867" y="2147302"/>
                  </a:lnTo>
                  <a:lnTo>
                    <a:pt x="1099744" y="2137763"/>
                  </a:lnTo>
                  <a:lnTo>
                    <a:pt x="1086464" y="2110173"/>
                  </a:lnTo>
                  <a:lnTo>
                    <a:pt x="1066730" y="2078656"/>
                  </a:lnTo>
                  <a:lnTo>
                    <a:pt x="1062241" y="2064814"/>
                  </a:lnTo>
                  <a:lnTo>
                    <a:pt x="1062802" y="2062663"/>
                  </a:lnTo>
                  <a:lnTo>
                    <a:pt x="1071687" y="2054901"/>
                  </a:lnTo>
                  <a:lnTo>
                    <a:pt x="1078233" y="2049944"/>
                  </a:lnTo>
                  <a:lnTo>
                    <a:pt x="1090672" y="2050972"/>
                  </a:lnTo>
                  <a:lnTo>
                    <a:pt x="1103111" y="2053217"/>
                  </a:lnTo>
                  <a:lnTo>
                    <a:pt x="1117607" y="2046203"/>
                  </a:lnTo>
                  <a:lnTo>
                    <a:pt x="1122470" y="2045735"/>
                  </a:lnTo>
                  <a:lnTo>
                    <a:pt x="1134722" y="2039469"/>
                  </a:lnTo>
                  <a:lnTo>
                    <a:pt x="1145009" y="2046577"/>
                  </a:lnTo>
                  <a:lnTo>
                    <a:pt x="1152585" y="2047699"/>
                  </a:lnTo>
                  <a:lnTo>
                    <a:pt x="1159693" y="2047699"/>
                  </a:lnTo>
                  <a:lnTo>
                    <a:pt x="1175872" y="2042649"/>
                  </a:lnTo>
                  <a:lnTo>
                    <a:pt x="1184851" y="2045268"/>
                  </a:lnTo>
                  <a:lnTo>
                    <a:pt x="1193735" y="2051627"/>
                  </a:lnTo>
                  <a:lnTo>
                    <a:pt x="1195325" y="2059483"/>
                  </a:lnTo>
                  <a:lnTo>
                    <a:pt x="1200001" y="2072015"/>
                  </a:lnTo>
                  <a:lnTo>
                    <a:pt x="1205613" y="2067339"/>
                  </a:lnTo>
                  <a:lnTo>
                    <a:pt x="1216649" y="2053778"/>
                  </a:lnTo>
                  <a:lnTo>
                    <a:pt x="1222821" y="2050037"/>
                  </a:lnTo>
                  <a:lnTo>
                    <a:pt x="1228807" y="2041340"/>
                  </a:lnTo>
                  <a:lnTo>
                    <a:pt x="1234044" y="2028620"/>
                  </a:lnTo>
                  <a:lnTo>
                    <a:pt x="1240777" y="2024131"/>
                  </a:lnTo>
                  <a:lnTo>
                    <a:pt x="1249382" y="2019830"/>
                  </a:lnTo>
                  <a:lnTo>
                    <a:pt x="1251907" y="2016462"/>
                  </a:lnTo>
                  <a:lnTo>
                    <a:pt x="1252094" y="2012347"/>
                  </a:lnTo>
                  <a:lnTo>
                    <a:pt x="1254245" y="2004024"/>
                  </a:lnTo>
                  <a:lnTo>
                    <a:pt x="1264252" y="1994297"/>
                  </a:lnTo>
                  <a:lnTo>
                    <a:pt x="1271640" y="1983823"/>
                  </a:lnTo>
                  <a:lnTo>
                    <a:pt x="1273137" y="1972132"/>
                  </a:lnTo>
                  <a:lnTo>
                    <a:pt x="1276130" y="1966334"/>
                  </a:lnTo>
                  <a:lnTo>
                    <a:pt x="1281367" y="1962593"/>
                  </a:lnTo>
                  <a:lnTo>
                    <a:pt x="1284546" y="1961003"/>
                  </a:lnTo>
                  <a:lnTo>
                    <a:pt x="1290345" y="1956327"/>
                  </a:lnTo>
                  <a:lnTo>
                    <a:pt x="1295583" y="1953708"/>
                  </a:lnTo>
                  <a:lnTo>
                    <a:pt x="1299791" y="1951650"/>
                  </a:lnTo>
                  <a:lnTo>
                    <a:pt x="1300820" y="1948471"/>
                  </a:lnTo>
                  <a:lnTo>
                    <a:pt x="1296705" y="1942579"/>
                  </a:lnTo>
                  <a:lnTo>
                    <a:pt x="1285576" y="1933133"/>
                  </a:lnTo>
                  <a:lnTo>
                    <a:pt x="1280806" y="1927989"/>
                  </a:lnTo>
                  <a:lnTo>
                    <a:pt x="1280806" y="1925370"/>
                  </a:lnTo>
                  <a:lnTo>
                    <a:pt x="1286604" y="1924903"/>
                  </a:lnTo>
                  <a:lnTo>
                    <a:pt x="1290252" y="1924903"/>
                  </a:lnTo>
                  <a:lnTo>
                    <a:pt x="1295957" y="1924342"/>
                  </a:lnTo>
                  <a:lnTo>
                    <a:pt x="1299136" y="1923874"/>
                  </a:lnTo>
                  <a:lnTo>
                    <a:pt x="1305496" y="1922284"/>
                  </a:lnTo>
                  <a:lnTo>
                    <a:pt x="1310640" y="1919572"/>
                  </a:lnTo>
                  <a:lnTo>
                    <a:pt x="1312136" y="1919198"/>
                  </a:lnTo>
                  <a:lnTo>
                    <a:pt x="1330092" y="1919759"/>
                  </a:lnTo>
                  <a:lnTo>
                    <a:pt x="1334488" y="1926586"/>
                  </a:lnTo>
                  <a:lnTo>
                    <a:pt x="1341690" y="1922284"/>
                  </a:lnTo>
                  <a:lnTo>
                    <a:pt x="1351977" y="1916018"/>
                  </a:lnTo>
                  <a:lnTo>
                    <a:pt x="1353567" y="1906011"/>
                  </a:lnTo>
                  <a:lnTo>
                    <a:pt x="1357682" y="1902270"/>
                  </a:lnTo>
                  <a:lnTo>
                    <a:pt x="1360768" y="1898623"/>
                  </a:lnTo>
                  <a:lnTo>
                    <a:pt x="1365538" y="1902925"/>
                  </a:lnTo>
                  <a:lnTo>
                    <a:pt x="1370308" y="1906198"/>
                  </a:lnTo>
                  <a:lnTo>
                    <a:pt x="1373768" y="1906946"/>
                  </a:lnTo>
                  <a:lnTo>
                    <a:pt x="1375732" y="1898810"/>
                  </a:lnTo>
                  <a:lnTo>
                    <a:pt x="1377041" y="1892918"/>
                  </a:lnTo>
                  <a:lnTo>
                    <a:pt x="1377790" y="1883846"/>
                  </a:lnTo>
                  <a:lnTo>
                    <a:pt x="1377790" y="1882162"/>
                  </a:lnTo>
                  <a:lnTo>
                    <a:pt x="1378818" y="1881882"/>
                  </a:lnTo>
                  <a:lnTo>
                    <a:pt x="1386487" y="1879263"/>
                  </a:lnTo>
                  <a:lnTo>
                    <a:pt x="1392753" y="1876925"/>
                  </a:lnTo>
                  <a:lnTo>
                    <a:pt x="1405286" y="1883846"/>
                  </a:lnTo>
                  <a:lnTo>
                    <a:pt x="1406782" y="1883846"/>
                  </a:lnTo>
                  <a:lnTo>
                    <a:pt x="1409214" y="1878609"/>
                  </a:lnTo>
                  <a:lnTo>
                    <a:pt x="1409214" y="1876177"/>
                  </a:lnTo>
                  <a:lnTo>
                    <a:pt x="1407156" y="1869630"/>
                  </a:lnTo>
                  <a:lnTo>
                    <a:pt x="1422868" y="1865235"/>
                  </a:lnTo>
                  <a:lnTo>
                    <a:pt x="1429602" y="1855976"/>
                  </a:lnTo>
                  <a:lnTo>
                    <a:pt x="1436710" y="1851580"/>
                  </a:lnTo>
                  <a:lnTo>
                    <a:pt x="1442228" y="1849336"/>
                  </a:lnTo>
                  <a:lnTo>
                    <a:pt x="1432782" y="1829696"/>
                  </a:lnTo>
                  <a:lnTo>
                    <a:pt x="1434745" y="1829509"/>
                  </a:lnTo>
                  <a:lnTo>
                    <a:pt x="1437271" y="1829228"/>
                  </a:lnTo>
                  <a:lnTo>
                    <a:pt x="1440544" y="1829041"/>
                  </a:lnTo>
                  <a:lnTo>
                    <a:pt x="1443350" y="1828667"/>
                  </a:lnTo>
                  <a:lnTo>
                    <a:pt x="1455695" y="1830070"/>
                  </a:lnTo>
                  <a:lnTo>
                    <a:pt x="1462990" y="1828386"/>
                  </a:lnTo>
                  <a:lnTo>
                    <a:pt x="1465982" y="1827451"/>
                  </a:lnTo>
                  <a:lnTo>
                    <a:pt x="1465982" y="1821559"/>
                  </a:lnTo>
                  <a:lnTo>
                    <a:pt x="1461400" y="1816041"/>
                  </a:lnTo>
                  <a:lnTo>
                    <a:pt x="1457191" y="1794998"/>
                  </a:lnTo>
                  <a:lnTo>
                    <a:pt x="1455975" y="1783308"/>
                  </a:lnTo>
                  <a:lnTo>
                    <a:pt x="1451580" y="1771711"/>
                  </a:lnTo>
                  <a:lnTo>
                    <a:pt x="1444846" y="1772553"/>
                  </a:lnTo>
                  <a:lnTo>
                    <a:pt x="1443630" y="1780690"/>
                  </a:lnTo>
                  <a:lnTo>
                    <a:pt x="1443817" y="1788078"/>
                  </a:lnTo>
                  <a:lnTo>
                    <a:pt x="1438487" y="1796682"/>
                  </a:lnTo>
                  <a:lnTo>
                    <a:pt x="1434091" y="1805847"/>
                  </a:lnTo>
                  <a:lnTo>
                    <a:pt x="1429134" y="1813142"/>
                  </a:lnTo>
                  <a:lnTo>
                    <a:pt x="1426890" y="1807344"/>
                  </a:lnTo>
                  <a:lnTo>
                    <a:pt x="1424832" y="1801452"/>
                  </a:lnTo>
                  <a:lnTo>
                    <a:pt x="1424832" y="1795747"/>
                  </a:lnTo>
                  <a:lnTo>
                    <a:pt x="1418753" y="1768999"/>
                  </a:lnTo>
                  <a:lnTo>
                    <a:pt x="1421840" y="1767129"/>
                  </a:lnTo>
                  <a:lnTo>
                    <a:pt x="1431940" y="1760395"/>
                  </a:lnTo>
                  <a:lnTo>
                    <a:pt x="1438580" y="1761143"/>
                  </a:lnTo>
                  <a:lnTo>
                    <a:pt x="1454666" y="1755251"/>
                  </a:lnTo>
                  <a:lnTo>
                    <a:pt x="1453637" y="1751978"/>
                  </a:lnTo>
                  <a:lnTo>
                    <a:pt x="1450644" y="1741597"/>
                  </a:lnTo>
                  <a:lnTo>
                    <a:pt x="1463083" y="1739071"/>
                  </a:lnTo>
                  <a:lnTo>
                    <a:pt x="1472342" y="1736827"/>
                  </a:lnTo>
                  <a:lnTo>
                    <a:pt x="1468508" y="1722985"/>
                  </a:lnTo>
                  <a:lnTo>
                    <a:pt x="1467105" y="1719338"/>
                  </a:lnTo>
                  <a:lnTo>
                    <a:pt x="1468040" y="1710172"/>
                  </a:lnTo>
                  <a:lnTo>
                    <a:pt x="1464954" y="1708583"/>
                  </a:lnTo>
                  <a:lnTo>
                    <a:pt x="1455321" y="1702317"/>
                  </a:lnTo>
                  <a:lnTo>
                    <a:pt x="1447371" y="1689223"/>
                  </a:lnTo>
                  <a:lnTo>
                    <a:pt x="1447745" y="1686792"/>
                  </a:lnTo>
                  <a:lnTo>
                    <a:pt x="1448681" y="1682303"/>
                  </a:lnTo>
                  <a:lnTo>
                    <a:pt x="1457472" y="1681741"/>
                  </a:lnTo>
                  <a:lnTo>
                    <a:pt x="1472810" y="1681741"/>
                  </a:lnTo>
                  <a:lnTo>
                    <a:pt x="1481694" y="1683331"/>
                  </a:lnTo>
                  <a:lnTo>
                    <a:pt x="1509097" y="1689036"/>
                  </a:lnTo>
                  <a:lnTo>
                    <a:pt x="1519759" y="1697827"/>
                  </a:lnTo>
                  <a:lnTo>
                    <a:pt x="1523500" y="1702317"/>
                  </a:lnTo>
                  <a:lnTo>
                    <a:pt x="1529578" y="1706712"/>
                  </a:lnTo>
                  <a:lnTo>
                    <a:pt x="1536312" y="1714101"/>
                  </a:lnTo>
                  <a:lnTo>
                    <a:pt x="1541643" y="1727849"/>
                  </a:lnTo>
                  <a:lnTo>
                    <a:pt x="1546319" y="1738510"/>
                  </a:lnTo>
                  <a:lnTo>
                    <a:pt x="1546974" y="1745337"/>
                  </a:lnTo>
                  <a:lnTo>
                    <a:pt x="1550247" y="1749359"/>
                  </a:lnTo>
                  <a:lnTo>
                    <a:pt x="1557823" y="1755625"/>
                  </a:lnTo>
                  <a:lnTo>
                    <a:pt x="1561377" y="1759366"/>
                  </a:lnTo>
                  <a:lnTo>
                    <a:pt x="1567175" y="1765258"/>
                  </a:lnTo>
                  <a:lnTo>
                    <a:pt x="1568110" y="1770869"/>
                  </a:lnTo>
                  <a:lnTo>
                    <a:pt x="1568391" y="1774330"/>
                  </a:lnTo>
                  <a:lnTo>
                    <a:pt x="1566801" y="1783963"/>
                  </a:lnTo>
                  <a:lnTo>
                    <a:pt x="1569326" y="1800142"/>
                  </a:lnTo>
                  <a:lnTo>
                    <a:pt x="1570074" y="1807811"/>
                  </a:lnTo>
                  <a:lnTo>
                    <a:pt x="1572880" y="1813048"/>
                  </a:lnTo>
                  <a:lnTo>
                    <a:pt x="1574563" y="1814545"/>
                  </a:lnTo>
                  <a:lnTo>
                    <a:pt x="1575779" y="1819221"/>
                  </a:lnTo>
                  <a:lnTo>
                    <a:pt x="1576060" y="1820344"/>
                  </a:lnTo>
                  <a:lnTo>
                    <a:pt x="1576247" y="1821372"/>
                  </a:lnTo>
                  <a:lnTo>
                    <a:pt x="1578866" y="1830257"/>
                  </a:lnTo>
                  <a:lnTo>
                    <a:pt x="1585786" y="1828293"/>
                  </a:lnTo>
                  <a:lnTo>
                    <a:pt x="1594858" y="1825861"/>
                  </a:lnTo>
                  <a:lnTo>
                    <a:pt x="1597383" y="1825674"/>
                  </a:lnTo>
                  <a:lnTo>
                    <a:pt x="1605239" y="1825020"/>
                  </a:lnTo>
                  <a:lnTo>
                    <a:pt x="1622541" y="1830724"/>
                  </a:lnTo>
                  <a:lnTo>
                    <a:pt x="1632454" y="1830070"/>
                  </a:lnTo>
                  <a:lnTo>
                    <a:pt x="1637879" y="1828854"/>
                  </a:lnTo>
                  <a:lnTo>
                    <a:pt x="1654713" y="1824271"/>
                  </a:lnTo>
                  <a:lnTo>
                    <a:pt x="1654994" y="1824271"/>
                  </a:lnTo>
                  <a:lnTo>
                    <a:pt x="1654994" y="1823430"/>
                  </a:lnTo>
                  <a:lnTo>
                    <a:pt x="1655087" y="1823149"/>
                  </a:lnTo>
                  <a:lnTo>
                    <a:pt x="1655461" y="1823149"/>
                  </a:lnTo>
                  <a:lnTo>
                    <a:pt x="1656677" y="1823430"/>
                  </a:lnTo>
                  <a:lnTo>
                    <a:pt x="1657051" y="1823430"/>
                  </a:lnTo>
                  <a:lnTo>
                    <a:pt x="1657238" y="1822962"/>
                  </a:lnTo>
                  <a:lnTo>
                    <a:pt x="1657238" y="1822120"/>
                  </a:lnTo>
                  <a:lnTo>
                    <a:pt x="1663785" y="1815854"/>
                  </a:lnTo>
                  <a:lnTo>
                    <a:pt x="1664439" y="1812862"/>
                  </a:lnTo>
                  <a:lnTo>
                    <a:pt x="1667807" y="1799675"/>
                  </a:lnTo>
                  <a:lnTo>
                    <a:pt x="1666030" y="1793596"/>
                  </a:lnTo>
                  <a:lnTo>
                    <a:pt x="1669864" y="1791912"/>
                  </a:lnTo>
                  <a:lnTo>
                    <a:pt x="1679965" y="1789481"/>
                  </a:lnTo>
                  <a:lnTo>
                    <a:pt x="1691655" y="1787423"/>
                  </a:lnTo>
                  <a:lnTo>
                    <a:pt x="1695022" y="1786862"/>
                  </a:lnTo>
                  <a:lnTo>
                    <a:pt x="1701942" y="1785179"/>
                  </a:lnTo>
                  <a:lnTo>
                    <a:pt x="1702597" y="1786488"/>
                  </a:lnTo>
                  <a:lnTo>
                    <a:pt x="1707834" y="1783869"/>
                  </a:lnTo>
                  <a:lnTo>
                    <a:pt x="1716064" y="1779941"/>
                  </a:lnTo>
                  <a:lnTo>
                    <a:pt x="1719618" y="1778164"/>
                  </a:lnTo>
                  <a:lnTo>
                    <a:pt x="1723360" y="1776200"/>
                  </a:lnTo>
                  <a:lnTo>
                    <a:pt x="1728316" y="1773675"/>
                  </a:lnTo>
                  <a:lnTo>
                    <a:pt x="1731590" y="1772085"/>
                  </a:lnTo>
                  <a:lnTo>
                    <a:pt x="1728316" y="1759179"/>
                  </a:lnTo>
                  <a:lnTo>
                    <a:pt x="1737482" y="1749920"/>
                  </a:lnTo>
                  <a:lnTo>
                    <a:pt x="1795840" y="1745337"/>
                  </a:lnTo>
                  <a:lnTo>
                    <a:pt x="1795840" y="1744589"/>
                  </a:lnTo>
                  <a:lnTo>
                    <a:pt x="1795466" y="1740942"/>
                  </a:lnTo>
                  <a:lnTo>
                    <a:pt x="1795279" y="1735891"/>
                  </a:lnTo>
                  <a:lnTo>
                    <a:pt x="1795092" y="1731496"/>
                  </a:lnTo>
                  <a:lnTo>
                    <a:pt x="1794437" y="1729719"/>
                  </a:lnTo>
                  <a:lnTo>
                    <a:pt x="1792006" y="1727100"/>
                  </a:lnTo>
                  <a:lnTo>
                    <a:pt x="1788078" y="1724201"/>
                  </a:lnTo>
                  <a:lnTo>
                    <a:pt x="1784150" y="1720180"/>
                  </a:lnTo>
                  <a:lnTo>
                    <a:pt x="1781437" y="1716532"/>
                  </a:lnTo>
                  <a:lnTo>
                    <a:pt x="1778258" y="1712043"/>
                  </a:lnTo>
                  <a:lnTo>
                    <a:pt x="1776294" y="1707648"/>
                  </a:lnTo>
                  <a:lnTo>
                    <a:pt x="1774891" y="1703907"/>
                  </a:lnTo>
                  <a:lnTo>
                    <a:pt x="1773956" y="1699979"/>
                  </a:lnTo>
                  <a:lnTo>
                    <a:pt x="1773394" y="1696705"/>
                  </a:lnTo>
                  <a:lnTo>
                    <a:pt x="1771805" y="1692684"/>
                  </a:lnTo>
                  <a:lnTo>
                    <a:pt x="1770963" y="1690626"/>
                  </a:lnTo>
                  <a:lnTo>
                    <a:pt x="1769467" y="1689317"/>
                  </a:lnTo>
                  <a:lnTo>
                    <a:pt x="1768251" y="1687821"/>
                  </a:lnTo>
                  <a:lnTo>
                    <a:pt x="1769373" y="1686230"/>
                  </a:lnTo>
                  <a:lnTo>
                    <a:pt x="1770215" y="1685763"/>
                  </a:lnTo>
                  <a:lnTo>
                    <a:pt x="1771524" y="1684641"/>
                  </a:lnTo>
                  <a:lnTo>
                    <a:pt x="1773021" y="1682583"/>
                  </a:lnTo>
                  <a:lnTo>
                    <a:pt x="1773207" y="1682209"/>
                  </a:lnTo>
                  <a:lnTo>
                    <a:pt x="1774236" y="1680900"/>
                  </a:lnTo>
                  <a:lnTo>
                    <a:pt x="1776387" y="1679123"/>
                  </a:lnTo>
                  <a:lnTo>
                    <a:pt x="1777510" y="1678094"/>
                  </a:lnTo>
                  <a:lnTo>
                    <a:pt x="1778445" y="1677159"/>
                  </a:lnTo>
                  <a:lnTo>
                    <a:pt x="1780409" y="1675382"/>
                  </a:lnTo>
                  <a:lnTo>
                    <a:pt x="1781437" y="1674446"/>
                  </a:lnTo>
                  <a:lnTo>
                    <a:pt x="1781437" y="1673324"/>
                  </a:lnTo>
                  <a:lnTo>
                    <a:pt x="1780783" y="1670612"/>
                  </a:lnTo>
                  <a:lnTo>
                    <a:pt x="1780783" y="1667619"/>
                  </a:lnTo>
                  <a:lnTo>
                    <a:pt x="1781812" y="1665001"/>
                  </a:lnTo>
                  <a:lnTo>
                    <a:pt x="1781812" y="1663317"/>
                  </a:lnTo>
                  <a:lnTo>
                    <a:pt x="1779941" y="1660044"/>
                  </a:lnTo>
                  <a:lnTo>
                    <a:pt x="1779754" y="1656584"/>
                  </a:lnTo>
                  <a:lnTo>
                    <a:pt x="1779754" y="1653965"/>
                  </a:lnTo>
                  <a:lnTo>
                    <a:pt x="1778632" y="1652375"/>
                  </a:lnTo>
                  <a:lnTo>
                    <a:pt x="1775639" y="1650598"/>
                  </a:lnTo>
                  <a:lnTo>
                    <a:pt x="1772833" y="1651720"/>
                  </a:lnTo>
                  <a:lnTo>
                    <a:pt x="1768344" y="1655461"/>
                  </a:lnTo>
                  <a:lnTo>
                    <a:pt x="1764510" y="1657332"/>
                  </a:lnTo>
                  <a:lnTo>
                    <a:pt x="1758805" y="1654619"/>
                  </a:lnTo>
                  <a:lnTo>
                    <a:pt x="1757495" y="1652656"/>
                  </a:lnTo>
                  <a:lnTo>
                    <a:pt x="1756373" y="1651346"/>
                  </a:lnTo>
                  <a:lnTo>
                    <a:pt x="1754503" y="1649569"/>
                  </a:lnTo>
                  <a:lnTo>
                    <a:pt x="1752258" y="1646203"/>
                  </a:lnTo>
                  <a:lnTo>
                    <a:pt x="1751417" y="1643397"/>
                  </a:lnTo>
                  <a:lnTo>
                    <a:pt x="1750949" y="1640497"/>
                  </a:lnTo>
                  <a:lnTo>
                    <a:pt x="1750575" y="1636757"/>
                  </a:lnTo>
                  <a:lnTo>
                    <a:pt x="1750575" y="1632454"/>
                  </a:lnTo>
                  <a:lnTo>
                    <a:pt x="1750762" y="1629742"/>
                  </a:lnTo>
                  <a:lnTo>
                    <a:pt x="1750201" y="1625534"/>
                  </a:lnTo>
                  <a:lnTo>
                    <a:pt x="1749920" y="1620577"/>
                  </a:lnTo>
                  <a:lnTo>
                    <a:pt x="1749920" y="1615901"/>
                  </a:lnTo>
                  <a:lnTo>
                    <a:pt x="1750387" y="1613656"/>
                  </a:lnTo>
                  <a:lnTo>
                    <a:pt x="1752352" y="1610850"/>
                  </a:lnTo>
                  <a:lnTo>
                    <a:pt x="1754222" y="1606361"/>
                  </a:lnTo>
                  <a:lnTo>
                    <a:pt x="1755157" y="1601031"/>
                  </a:lnTo>
                  <a:lnTo>
                    <a:pt x="1755345" y="1595139"/>
                  </a:lnTo>
                  <a:lnTo>
                    <a:pt x="1755345" y="1591491"/>
                  </a:lnTo>
                  <a:lnTo>
                    <a:pt x="1755345" y="1588685"/>
                  </a:lnTo>
                  <a:lnTo>
                    <a:pt x="1755718" y="1585038"/>
                  </a:lnTo>
                  <a:lnTo>
                    <a:pt x="1756186" y="1583261"/>
                  </a:lnTo>
                  <a:lnTo>
                    <a:pt x="1757589" y="1582045"/>
                  </a:lnTo>
                  <a:lnTo>
                    <a:pt x="1757963" y="1578959"/>
                  </a:lnTo>
                  <a:lnTo>
                    <a:pt x="1757028" y="1575405"/>
                  </a:lnTo>
                  <a:lnTo>
                    <a:pt x="1758431" y="1574563"/>
                  </a:lnTo>
                  <a:lnTo>
                    <a:pt x="1760769" y="1572600"/>
                  </a:lnTo>
                  <a:lnTo>
                    <a:pt x="1760956" y="1568297"/>
                  </a:lnTo>
                  <a:lnTo>
                    <a:pt x="1757776" y="1567549"/>
                  </a:lnTo>
                  <a:lnTo>
                    <a:pt x="1754971" y="1564182"/>
                  </a:lnTo>
                  <a:lnTo>
                    <a:pt x="1754783" y="1560628"/>
                  </a:lnTo>
                  <a:lnTo>
                    <a:pt x="1755532" y="1555485"/>
                  </a:lnTo>
                  <a:lnTo>
                    <a:pt x="1754596" y="1553988"/>
                  </a:lnTo>
                  <a:lnTo>
                    <a:pt x="1751884" y="1552679"/>
                  </a:lnTo>
                  <a:lnTo>
                    <a:pt x="1749079" y="1551557"/>
                  </a:lnTo>
                  <a:lnTo>
                    <a:pt x="1746647" y="1549966"/>
                  </a:lnTo>
                  <a:lnTo>
                    <a:pt x="1745337" y="1548470"/>
                  </a:lnTo>
                  <a:lnTo>
                    <a:pt x="1743560" y="1545104"/>
                  </a:lnTo>
                  <a:lnTo>
                    <a:pt x="1742251" y="1542017"/>
                  </a:lnTo>
                  <a:lnTo>
                    <a:pt x="1741410" y="1540334"/>
                  </a:lnTo>
                  <a:lnTo>
                    <a:pt x="1740194" y="1538276"/>
                  </a:lnTo>
                  <a:lnTo>
                    <a:pt x="1737762" y="1536032"/>
                  </a:lnTo>
                  <a:lnTo>
                    <a:pt x="1735891" y="1534255"/>
                  </a:lnTo>
                  <a:lnTo>
                    <a:pt x="1733460" y="1531355"/>
                  </a:lnTo>
                  <a:lnTo>
                    <a:pt x="1732057" y="1529017"/>
                  </a:lnTo>
                  <a:lnTo>
                    <a:pt x="1730935" y="1530046"/>
                  </a:lnTo>
                  <a:lnTo>
                    <a:pt x="1730748" y="1532758"/>
                  </a:lnTo>
                  <a:lnTo>
                    <a:pt x="1729158" y="1536686"/>
                  </a:lnTo>
                  <a:lnTo>
                    <a:pt x="1727007" y="1536125"/>
                  </a:lnTo>
                  <a:lnTo>
                    <a:pt x="1725510" y="1533600"/>
                  </a:lnTo>
                  <a:lnTo>
                    <a:pt x="1725323" y="1531262"/>
                  </a:lnTo>
                  <a:lnTo>
                    <a:pt x="1724856" y="1529859"/>
                  </a:lnTo>
                  <a:lnTo>
                    <a:pt x="1722985" y="1525463"/>
                  </a:lnTo>
                  <a:lnTo>
                    <a:pt x="1721489" y="1526212"/>
                  </a:lnTo>
                  <a:lnTo>
                    <a:pt x="1720460" y="1528924"/>
                  </a:lnTo>
                  <a:lnTo>
                    <a:pt x="1719151" y="1531169"/>
                  </a:lnTo>
                  <a:lnTo>
                    <a:pt x="1717468" y="1533507"/>
                  </a:lnTo>
                  <a:lnTo>
                    <a:pt x="1716345" y="1534535"/>
                  </a:lnTo>
                  <a:lnTo>
                    <a:pt x="1714381" y="1534535"/>
                  </a:lnTo>
                  <a:lnTo>
                    <a:pt x="1711669" y="1533974"/>
                  </a:lnTo>
                  <a:lnTo>
                    <a:pt x="1708583" y="1534255"/>
                  </a:lnTo>
                  <a:lnTo>
                    <a:pt x="1706057" y="1534255"/>
                  </a:lnTo>
                  <a:lnTo>
                    <a:pt x="1704280" y="1533132"/>
                  </a:lnTo>
                  <a:lnTo>
                    <a:pt x="1697360" y="1525744"/>
                  </a:lnTo>
                  <a:lnTo>
                    <a:pt x="1696892" y="1524435"/>
                  </a:lnTo>
                  <a:lnTo>
                    <a:pt x="1686044" y="1512277"/>
                  </a:lnTo>
                  <a:lnTo>
                    <a:pt x="1682583" y="1503859"/>
                  </a:lnTo>
                  <a:lnTo>
                    <a:pt x="1682022" y="1500212"/>
                  </a:lnTo>
                  <a:lnTo>
                    <a:pt x="1681274" y="1496190"/>
                  </a:lnTo>
                  <a:lnTo>
                    <a:pt x="1680806" y="1493105"/>
                  </a:lnTo>
                  <a:lnTo>
                    <a:pt x="1680526" y="1489737"/>
                  </a:lnTo>
                  <a:lnTo>
                    <a:pt x="1679871" y="1486371"/>
                  </a:lnTo>
                  <a:lnTo>
                    <a:pt x="1679871" y="1485155"/>
                  </a:lnTo>
                  <a:lnTo>
                    <a:pt x="1680900" y="1482443"/>
                  </a:lnTo>
                  <a:lnTo>
                    <a:pt x="1683051" y="1480198"/>
                  </a:lnTo>
                  <a:lnTo>
                    <a:pt x="1684921" y="1478421"/>
                  </a:lnTo>
                  <a:lnTo>
                    <a:pt x="1686511" y="1477767"/>
                  </a:lnTo>
                  <a:lnTo>
                    <a:pt x="1688195" y="1476083"/>
                  </a:lnTo>
                  <a:lnTo>
                    <a:pt x="1688195" y="1474586"/>
                  </a:lnTo>
                  <a:lnTo>
                    <a:pt x="1687166" y="1473371"/>
                  </a:lnTo>
                  <a:lnTo>
                    <a:pt x="1685669" y="1472248"/>
                  </a:lnTo>
                  <a:lnTo>
                    <a:pt x="1682115" y="1469630"/>
                  </a:lnTo>
                  <a:lnTo>
                    <a:pt x="1678749" y="1464673"/>
                  </a:lnTo>
                  <a:lnTo>
                    <a:pt x="1675288" y="1462709"/>
                  </a:lnTo>
                  <a:lnTo>
                    <a:pt x="1672669" y="1459436"/>
                  </a:lnTo>
                  <a:lnTo>
                    <a:pt x="1673044" y="1457191"/>
                  </a:lnTo>
                  <a:lnTo>
                    <a:pt x="1673418" y="1452421"/>
                  </a:lnTo>
                  <a:lnTo>
                    <a:pt x="1669677" y="1448587"/>
                  </a:lnTo>
                  <a:lnTo>
                    <a:pt x="1665655" y="1442321"/>
                  </a:lnTo>
                  <a:lnTo>
                    <a:pt x="1663411" y="1438019"/>
                  </a:lnTo>
                  <a:lnTo>
                    <a:pt x="1658080" y="1431472"/>
                  </a:lnTo>
                  <a:lnTo>
                    <a:pt x="1656584" y="1426422"/>
                  </a:lnTo>
                  <a:lnTo>
                    <a:pt x="1654900" y="1421091"/>
                  </a:lnTo>
                  <a:lnTo>
                    <a:pt x="1654339" y="1417537"/>
                  </a:lnTo>
                  <a:lnTo>
                    <a:pt x="1655461" y="1415106"/>
                  </a:lnTo>
                  <a:lnTo>
                    <a:pt x="1656210" y="1413329"/>
                  </a:lnTo>
                  <a:lnTo>
                    <a:pt x="1658454" y="1409681"/>
                  </a:lnTo>
                  <a:lnTo>
                    <a:pt x="1659670" y="1406782"/>
                  </a:lnTo>
                  <a:lnTo>
                    <a:pt x="1658922" y="1403041"/>
                  </a:lnTo>
                  <a:lnTo>
                    <a:pt x="1658173" y="1400983"/>
                  </a:lnTo>
                  <a:lnTo>
                    <a:pt x="1657145" y="1398271"/>
                  </a:lnTo>
                  <a:lnTo>
                    <a:pt x="1657238" y="1398271"/>
                  </a:lnTo>
                  <a:lnTo>
                    <a:pt x="1657238" y="1396494"/>
                  </a:lnTo>
                  <a:lnTo>
                    <a:pt x="1658173" y="1393502"/>
                  </a:lnTo>
                  <a:lnTo>
                    <a:pt x="1659763" y="1392473"/>
                  </a:lnTo>
                  <a:lnTo>
                    <a:pt x="1660886" y="1391537"/>
                  </a:lnTo>
                  <a:lnTo>
                    <a:pt x="1664065" y="1390602"/>
                  </a:lnTo>
                  <a:lnTo>
                    <a:pt x="1666871" y="1390602"/>
                  </a:lnTo>
                  <a:lnTo>
                    <a:pt x="1668368" y="1390976"/>
                  </a:lnTo>
                  <a:lnTo>
                    <a:pt x="1669490" y="1389480"/>
                  </a:lnTo>
                  <a:lnTo>
                    <a:pt x="1670425" y="1386114"/>
                  </a:lnTo>
                  <a:lnTo>
                    <a:pt x="1669115" y="1381437"/>
                  </a:lnTo>
                  <a:lnTo>
                    <a:pt x="1666310" y="1378164"/>
                  </a:lnTo>
                  <a:lnTo>
                    <a:pt x="1663411" y="1375078"/>
                  </a:lnTo>
                  <a:lnTo>
                    <a:pt x="1659109" y="1372272"/>
                  </a:lnTo>
                  <a:lnTo>
                    <a:pt x="1655742" y="1370402"/>
                  </a:lnTo>
                  <a:lnTo>
                    <a:pt x="1653123" y="1367783"/>
                  </a:lnTo>
                  <a:lnTo>
                    <a:pt x="1649288" y="1364883"/>
                  </a:lnTo>
                  <a:lnTo>
                    <a:pt x="1644800" y="1361610"/>
                  </a:lnTo>
                  <a:lnTo>
                    <a:pt x="1641152" y="1357776"/>
                  </a:lnTo>
                  <a:lnTo>
                    <a:pt x="1636663" y="1353661"/>
                  </a:lnTo>
                  <a:lnTo>
                    <a:pt x="1632829" y="1349920"/>
                  </a:lnTo>
                  <a:lnTo>
                    <a:pt x="1631332" y="1348143"/>
                  </a:lnTo>
                  <a:lnTo>
                    <a:pt x="1628900" y="1343186"/>
                  </a:lnTo>
                  <a:lnTo>
                    <a:pt x="1626095" y="1340006"/>
                  </a:lnTo>
                  <a:lnTo>
                    <a:pt x="1623476" y="1338510"/>
                  </a:lnTo>
                  <a:lnTo>
                    <a:pt x="1619642" y="1336265"/>
                  </a:lnTo>
                  <a:lnTo>
                    <a:pt x="1617584" y="1331589"/>
                  </a:lnTo>
                  <a:lnTo>
                    <a:pt x="1616930" y="1328222"/>
                  </a:lnTo>
                  <a:lnTo>
                    <a:pt x="1615807" y="1325042"/>
                  </a:lnTo>
                  <a:lnTo>
                    <a:pt x="1615620" y="1322611"/>
                  </a:lnTo>
                  <a:lnTo>
                    <a:pt x="1612721" y="1318215"/>
                  </a:lnTo>
                  <a:lnTo>
                    <a:pt x="1609261" y="1316626"/>
                  </a:lnTo>
                  <a:lnTo>
                    <a:pt x="1607484" y="1313165"/>
                  </a:lnTo>
                  <a:lnTo>
                    <a:pt x="1606923" y="1311481"/>
                  </a:lnTo>
                  <a:lnTo>
                    <a:pt x="1606081" y="1308302"/>
                  </a:lnTo>
                  <a:lnTo>
                    <a:pt x="1605426" y="1304841"/>
                  </a:lnTo>
                  <a:lnTo>
                    <a:pt x="1604117" y="1301661"/>
                  </a:lnTo>
                  <a:lnTo>
                    <a:pt x="1602340" y="1298388"/>
                  </a:lnTo>
                  <a:lnTo>
                    <a:pt x="1600376" y="1294460"/>
                  </a:lnTo>
                  <a:lnTo>
                    <a:pt x="1598505" y="1292403"/>
                  </a:lnTo>
                  <a:lnTo>
                    <a:pt x="1598505" y="1290532"/>
                  </a:lnTo>
                  <a:lnTo>
                    <a:pt x="1597196" y="1288849"/>
                  </a:lnTo>
                  <a:lnTo>
                    <a:pt x="1593642" y="1283892"/>
                  </a:lnTo>
                  <a:lnTo>
                    <a:pt x="1589153" y="1280338"/>
                  </a:lnTo>
                  <a:lnTo>
                    <a:pt x="1585973" y="1276317"/>
                  </a:lnTo>
                  <a:lnTo>
                    <a:pt x="1582513" y="1271641"/>
                  </a:lnTo>
                  <a:lnTo>
                    <a:pt x="1578866" y="1266590"/>
                  </a:lnTo>
                  <a:lnTo>
                    <a:pt x="1576247" y="1262101"/>
                  </a:lnTo>
                  <a:lnTo>
                    <a:pt x="1572973" y="1257892"/>
                  </a:lnTo>
                  <a:lnTo>
                    <a:pt x="1570542" y="1255087"/>
                  </a:lnTo>
                  <a:lnTo>
                    <a:pt x="1566239" y="1249382"/>
                  </a:lnTo>
                  <a:lnTo>
                    <a:pt x="1564556" y="1246670"/>
                  </a:lnTo>
                  <a:lnTo>
                    <a:pt x="1562686" y="1244238"/>
                  </a:lnTo>
                  <a:lnTo>
                    <a:pt x="1559039" y="1239749"/>
                  </a:lnTo>
                  <a:lnTo>
                    <a:pt x="1555578" y="1233015"/>
                  </a:lnTo>
                  <a:lnTo>
                    <a:pt x="1552773" y="1227778"/>
                  </a:lnTo>
                  <a:lnTo>
                    <a:pt x="1550341" y="1224411"/>
                  </a:lnTo>
                  <a:lnTo>
                    <a:pt x="1548844" y="1221138"/>
                  </a:lnTo>
                  <a:lnTo>
                    <a:pt x="1546319" y="1217210"/>
                  </a:lnTo>
                  <a:lnTo>
                    <a:pt x="1544355" y="1213936"/>
                  </a:lnTo>
                  <a:lnTo>
                    <a:pt x="1539866" y="1209166"/>
                  </a:lnTo>
                  <a:lnTo>
                    <a:pt x="1538650" y="1205706"/>
                  </a:lnTo>
                  <a:lnTo>
                    <a:pt x="1539118" y="1202901"/>
                  </a:lnTo>
                  <a:lnTo>
                    <a:pt x="1539118" y="1200469"/>
                  </a:lnTo>
                  <a:lnTo>
                    <a:pt x="1540053" y="1197102"/>
                  </a:lnTo>
                  <a:lnTo>
                    <a:pt x="1540895" y="1194670"/>
                  </a:lnTo>
                  <a:lnTo>
                    <a:pt x="1541175" y="1191584"/>
                  </a:lnTo>
                  <a:lnTo>
                    <a:pt x="1539212" y="1189620"/>
                  </a:lnTo>
                  <a:lnTo>
                    <a:pt x="1538089" y="1188031"/>
                  </a:lnTo>
                  <a:lnTo>
                    <a:pt x="1537715" y="1183916"/>
                  </a:lnTo>
                  <a:lnTo>
                    <a:pt x="1538182" y="1180735"/>
                  </a:lnTo>
                  <a:lnTo>
                    <a:pt x="1538837" y="1177182"/>
                  </a:lnTo>
                  <a:lnTo>
                    <a:pt x="1538650" y="1174189"/>
                  </a:lnTo>
                  <a:lnTo>
                    <a:pt x="1539773" y="1170916"/>
                  </a:lnTo>
                  <a:lnTo>
                    <a:pt x="1541082" y="1168484"/>
                  </a:lnTo>
                  <a:lnTo>
                    <a:pt x="1539959" y="1166427"/>
                  </a:lnTo>
                  <a:lnTo>
                    <a:pt x="1536499" y="1163059"/>
                  </a:lnTo>
                  <a:lnTo>
                    <a:pt x="1535283" y="1159974"/>
                  </a:lnTo>
                  <a:lnTo>
                    <a:pt x="1534629" y="1156420"/>
                  </a:lnTo>
                  <a:lnTo>
                    <a:pt x="1534348" y="1153333"/>
                  </a:lnTo>
                  <a:lnTo>
                    <a:pt x="1533974" y="1149498"/>
                  </a:lnTo>
                  <a:lnTo>
                    <a:pt x="1533974" y="1147160"/>
                  </a:lnTo>
                  <a:lnTo>
                    <a:pt x="1534255" y="1143420"/>
                  </a:lnTo>
                  <a:lnTo>
                    <a:pt x="1534442" y="1139117"/>
                  </a:lnTo>
                  <a:lnTo>
                    <a:pt x="1534722" y="1135938"/>
                  </a:lnTo>
                  <a:lnTo>
                    <a:pt x="1535564" y="1133225"/>
                  </a:lnTo>
                  <a:lnTo>
                    <a:pt x="1536967" y="1130794"/>
                  </a:lnTo>
                  <a:lnTo>
                    <a:pt x="1538837" y="1128456"/>
                  </a:lnTo>
                  <a:lnTo>
                    <a:pt x="1542485" y="1125276"/>
                  </a:lnTo>
                  <a:lnTo>
                    <a:pt x="1544543" y="1123218"/>
                  </a:lnTo>
                  <a:lnTo>
                    <a:pt x="1546039" y="1119852"/>
                  </a:lnTo>
                  <a:lnTo>
                    <a:pt x="1549499" y="1119571"/>
                  </a:lnTo>
                  <a:lnTo>
                    <a:pt x="1552024" y="1120132"/>
                  </a:lnTo>
                  <a:lnTo>
                    <a:pt x="1554269" y="1118355"/>
                  </a:lnTo>
                  <a:lnTo>
                    <a:pt x="1554924" y="1114053"/>
                  </a:lnTo>
                  <a:lnTo>
                    <a:pt x="1556794" y="1109377"/>
                  </a:lnTo>
                  <a:lnTo>
                    <a:pt x="1558197" y="1107132"/>
                  </a:lnTo>
                  <a:lnTo>
                    <a:pt x="1559787" y="1104046"/>
                  </a:lnTo>
                  <a:lnTo>
                    <a:pt x="1559787" y="1103017"/>
                  </a:lnTo>
                  <a:lnTo>
                    <a:pt x="1558945" y="1101334"/>
                  </a:lnTo>
                  <a:lnTo>
                    <a:pt x="1557635" y="1098902"/>
                  </a:lnTo>
                  <a:lnTo>
                    <a:pt x="1558010" y="1094507"/>
                  </a:lnTo>
                  <a:lnTo>
                    <a:pt x="1559132" y="1092449"/>
                  </a:lnTo>
                  <a:lnTo>
                    <a:pt x="1562218" y="1090579"/>
                  </a:lnTo>
                  <a:lnTo>
                    <a:pt x="1565117" y="1088054"/>
                  </a:lnTo>
                  <a:lnTo>
                    <a:pt x="1567923" y="1086744"/>
                  </a:lnTo>
                  <a:lnTo>
                    <a:pt x="1570168" y="1085435"/>
                  </a:lnTo>
                  <a:lnTo>
                    <a:pt x="1572225" y="1084967"/>
                  </a:lnTo>
                  <a:lnTo>
                    <a:pt x="1573347" y="1086277"/>
                  </a:lnTo>
                  <a:lnTo>
                    <a:pt x="1575312" y="1087493"/>
                  </a:lnTo>
                  <a:lnTo>
                    <a:pt x="1577089" y="1086838"/>
                  </a:lnTo>
                  <a:lnTo>
                    <a:pt x="1579801" y="1083190"/>
                  </a:lnTo>
                  <a:lnTo>
                    <a:pt x="1581484" y="1079730"/>
                  </a:lnTo>
                  <a:lnTo>
                    <a:pt x="1582513" y="1076550"/>
                  </a:lnTo>
                  <a:lnTo>
                    <a:pt x="1584009" y="1073651"/>
                  </a:lnTo>
                  <a:lnTo>
                    <a:pt x="1585880" y="1070565"/>
                  </a:lnTo>
                  <a:lnTo>
                    <a:pt x="1588405" y="1068227"/>
                  </a:lnTo>
                  <a:lnTo>
                    <a:pt x="1590275" y="1067104"/>
                  </a:lnTo>
                  <a:lnTo>
                    <a:pt x="1591958" y="1065327"/>
                  </a:lnTo>
                  <a:lnTo>
                    <a:pt x="1594110" y="1065327"/>
                  </a:lnTo>
                  <a:lnTo>
                    <a:pt x="1597196" y="1065702"/>
                  </a:lnTo>
                  <a:lnTo>
                    <a:pt x="1601779" y="1063925"/>
                  </a:lnTo>
                  <a:lnTo>
                    <a:pt x="1605520" y="1061399"/>
                  </a:lnTo>
                  <a:lnTo>
                    <a:pt x="1609073" y="1058220"/>
                  </a:lnTo>
                  <a:lnTo>
                    <a:pt x="1612815" y="1054479"/>
                  </a:lnTo>
                  <a:lnTo>
                    <a:pt x="1616088" y="1050644"/>
                  </a:lnTo>
                  <a:lnTo>
                    <a:pt x="1617210" y="1048119"/>
                  </a:lnTo>
                  <a:lnTo>
                    <a:pt x="1618893" y="1044846"/>
                  </a:lnTo>
                  <a:lnTo>
                    <a:pt x="1619923" y="1042227"/>
                  </a:lnTo>
                  <a:lnTo>
                    <a:pt x="1618239" y="1037177"/>
                  </a:lnTo>
                  <a:lnTo>
                    <a:pt x="1615994" y="1032314"/>
                  </a:lnTo>
                  <a:lnTo>
                    <a:pt x="1615246" y="1028572"/>
                  </a:lnTo>
                  <a:lnTo>
                    <a:pt x="1614498" y="1024177"/>
                  </a:lnTo>
                  <a:lnTo>
                    <a:pt x="1615620" y="1021091"/>
                  </a:lnTo>
                  <a:lnTo>
                    <a:pt x="1615620" y="1019314"/>
                  </a:lnTo>
                  <a:lnTo>
                    <a:pt x="1615433" y="1016695"/>
                  </a:lnTo>
                  <a:lnTo>
                    <a:pt x="1615994" y="1014451"/>
                  </a:lnTo>
                  <a:lnTo>
                    <a:pt x="1618146" y="1012580"/>
                  </a:lnTo>
                  <a:lnTo>
                    <a:pt x="1620109" y="1008839"/>
                  </a:lnTo>
                  <a:lnTo>
                    <a:pt x="1620296" y="1004537"/>
                  </a:lnTo>
                  <a:lnTo>
                    <a:pt x="1619361" y="1001077"/>
                  </a:lnTo>
                  <a:lnTo>
                    <a:pt x="1618707" y="998364"/>
                  </a:lnTo>
                  <a:lnTo>
                    <a:pt x="1617865" y="995278"/>
                  </a:lnTo>
                  <a:lnTo>
                    <a:pt x="1617023" y="993127"/>
                  </a:lnTo>
                  <a:lnTo>
                    <a:pt x="1617023" y="990789"/>
                  </a:lnTo>
                  <a:lnTo>
                    <a:pt x="1617397" y="989106"/>
                  </a:lnTo>
                  <a:lnTo>
                    <a:pt x="1620484" y="984523"/>
                  </a:lnTo>
                  <a:lnTo>
                    <a:pt x="1620203" y="981437"/>
                  </a:lnTo>
                  <a:lnTo>
                    <a:pt x="1618800" y="978257"/>
                  </a:lnTo>
                  <a:lnTo>
                    <a:pt x="1617491" y="974890"/>
                  </a:lnTo>
                  <a:lnTo>
                    <a:pt x="1616649" y="971897"/>
                  </a:lnTo>
                  <a:lnTo>
                    <a:pt x="1616649" y="968905"/>
                  </a:lnTo>
                  <a:lnTo>
                    <a:pt x="1616649" y="965070"/>
                  </a:lnTo>
                  <a:lnTo>
                    <a:pt x="1617304" y="962264"/>
                  </a:lnTo>
                  <a:lnTo>
                    <a:pt x="1619361" y="959365"/>
                  </a:lnTo>
                  <a:lnTo>
                    <a:pt x="1619548" y="956372"/>
                  </a:lnTo>
                  <a:lnTo>
                    <a:pt x="1620109" y="956092"/>
                  </a:lnTo>
                  <a:lnTo>
                    <a:pt x="1623102" y="956092"/>
                  </a:lnTo>
                  <a:lnTo>
                    <a:pt x="1626376" y="954034"/>
                  </a:lnTo>
                  <a:lnTo>
                    <a:pt x="1626376" y="949919"/>
                  </a:lnTo>
                  <a:lnTo>
                    <a:pt x="1626282" y="945149"/>
                  </a:lnTo>
                  <a:lnTo>
                    <a:pt x="1622261" y="941315"/>
                  </a:lnTo>
                  <a:lnTo>
                    <a:pt x="1618426" y="938135"/>
                  </a:lnTo>
                  <a:lnTo>
                    <a:pt x="1614404" y="933833"/>
                  </a:lnTo>
                  <a:lnTo>
                    <a:pt x="1614404" y="929812"/>
                  </a:lnTo>
                  <a:lnTo>
                    <a:pt x="1616555" y="926445"/>
                  </a:lnTo>
                  <a:lnTo>
                    <a:pt x="1615714" y="922704"/>
                  </a:lnTo>
                  <a:lnTo>
                    <a:pt x="1614498" y="918682"/>
                  </a:lnTo>
                  <a:lnTo>
                    <a:pt x="1615807" y="913819"/>
                  </a:lnTo>
                  <a:lnTo>
                    <a:pt x="1617958" y="910639"/>
                  </a:lnTo>
                  <a:lnTo>
                    <a:pt x="1619829" y="908114"/>
                  </a:lnTo>
                  <a:lnTo>
                    <a:pt x="1622728" y="905028"/>
                  </a:lnTo>
                  <a:lnTo>
                    <a:pt x="1625160" y="902596"/>
                  </a:lnTo>
                  <a:lnTo>
                    <a:pt x="1628807" y="899884"/>
                  </a:lnTo>
                  <a:lnTo>
                    <a:pt x="1629555" y="899884"/>
                  </a:lnTo>
                  <a:lnTo>
                    <a:pt x="1632548" y="900258"/>
                  </a:lnTo>
                  <a:lnTo>
                    <a:pt x="1634792" y="899136"/>
                  </a:lnTo>
                  <a:lnTo>
                    <a:pt x="1637692" y="899323"/>
                  </a:lnTo>
                  <a:lnTo>
                    <a:pt x="1639001" y="901381"/>
                  </a:lnTo>
                  <a:lnTo>
                    <a:pt x="1641433" y="901381"/>
                  </a:lnTo>
                  <a:lnTo>
                    <a:pt x="1641433" y="897920"/>
                  </a:lnTo>
                  <a:lnTo>
                    <a:pt x="1638534" y="895488"/>
                  </a:lnTo>
                  <a:lnTo>
                    <a:pt x="1636757" y="894086"/>
                  </a:lnTo>
                  <a:lnTo>
                    <a:pt x="1637411" y="890719"/>
                  </a:lnTo>
                  <a:lnTo>
                    <a:pt x="1637037" y="886604"/>
                  </a:lnTo>
                  <a:lnTo>
                    <a:pt x="1638066" y="882863"/>
                  </a:lnTo>
                  <a:lnTo>
                    <a:pt x="1640965" y="878187"/>
                  </a:lnTo>
                  <a:lnTo>
                    <a:pt x="1643303" y="876036"/>
                  </a:lnTo>
                  <a:lnTo>
                    <a:pt x="1646015" y="874259"/>
                  </a:lnTo>
                  <a:lnTo>
                    <a:pt x="1649288" y="873510"/>
                  </a:lnTo>
                  <a:lnTo>
                    <a:pt x="1652842" y="873043"/>
                  </a:lnTo>
                  <a:lnTo>
                    <a:pt x="1655274" y="873043"/>
                  </a:lnTo>
                  <a:lnTo>
                    <a:pt x="1658454" y="873885"/>
                  </a:lnTo>
                  <a:lnTo>
                    <a:pt x="1660605" y="875287"/>
                  </a:lnTo>
                  <a:lnTo>
                    <a:pt x="1666591" y="878841"/>
                  </a:lnTo>
                  <a:lnTo>
                    <a:pt x="1667339" y="879870"/>
                  </a:lnTo>
                  <a:lnTo>
                    <a:pt x="1670051" y="884266"/>
                  </a:lnTo>
                  <a:lnTo>
                    <a:pt x="1671641" y="885294"/>
                  </a:lnTo>
                  <a:lnTo>
                    <a:pt x="1672576" y="886604"/>
                  </a:lnTo>
                  <a:lnTo>
                    <a:pt x="1673511" y="886323"/>
                  </a:lnTo>
                  <a:lnTo>
                    <a:pt x="1675007" y="883050"/>
                  </a:lnTo>
                  <a:lnTo>
                    <a:pt x="1676130" y="880525"/>
                  </a:lnTo>
                  <a:lnTo>
                    <a:pt x="1679777" y="877532"/>
                  </a:lnTo>
                  <a:lnTo>
                    <a:pt x="1683331" y="875755"/>
                  </a:lnTo>
                  <a:lnTo>
                    <a:pt x="1685857" y="875755"/>
                  </a:lnTo>
                  <a:lnTo>
                    <a:pt x="1688195" y="875100"/>
                  </a:lnTo>
                  <a:lnTo>
                    <a:pt x="1689878" y="874726"/>
                  </a:lnTo>
                  <a:lnTo>
                    <a:pt x="1692029" y="873323"/>
                  </a:lnTo>
                  <a:lnTo>
                    <a:pt x="1696050" y="873323"/>
                  </a:lnTo>
                  <a:lnTo>
                    <a:pt x="1698763" y="873043"/>
                  </a:lnTo>
                  <a:lnTo>
                    <a:pt x="1702036" y="873043"/>
                  </a:lnTo>
                  <a:lnTo>
                    <a:pt x="1709705" y="872388"/>
                  </a:lnTo>
                  <a:lnTo>
                    <a:pt x="1712885" y="872949"/>
                  </a:lnTo>
                  <a:lnTo>
                    <a:pt x="1715597" y="872482"/>
                  </a:lnTo>
                  <a:lnTo>
                    <a:pt x="1716906" y="871360"/>
                  </a:lnTo>
                  <a:lnTo>
                    <a:pt x="1717654" y="869769"/>
                  </a:lnTo>
                  <a:lnTo>
                    <a:pt x="1719806" y="868647"/>
                  </a:lnTo>
                  <a:lnTo>
                    <a:pt x="1722237" y="868460"/>
                  </a:lnTo>
                  <a:lnTo>
                    <a:pt x="1723827" y="867431"/>
                  </a:lnTo>
                  <a:lnTo>
                    <a:pt x="1725791" y="867431"/>
                  </a:lnTo>
                  <a:lnTo>
                    <a:pt x="1729158" y="865842"/>
                  </a:lnTo>
                  <a:lnTo>
                    <a:pt x="1732337" y="866309"/>
                  </a:lnTo>
                  <a:lnTo>
                    <a:pt x="1733741" y="865935"/>
                  </a:lnTo>
                  <a:lnTo>
                    <a:pt x="1736733" y="864532"/>
                  </a:lnTo>
                  <a:lnTo>
                    <a:pt x="1736453" y="862568"/>
                  </a:lnTo>
                  <a:lnTo>
                    <a:pt x="1737575" y="860885"/>
                  </a:lnTo>
                  <a:lnTo>
                    <a:pt x="1739726" y="859669"/>
                  </a:lnTo>
                  <a:lnTo>
                    <a:pt x="1741783" y="859014"/>
                  </a:lnTo>
                  <a:lnTo>
                    <a:pt x="1743654" y="857612"/>
                  </a:lnTo>
                  <a:lnTo>
                    <a:pt x="1746647" y="857985"/>
                  </a:lnTo>
                  <a:lnTo>
                    <a:pt x="1748985" y="860230"/>
                  </a:lnTo>
                  <a:lnTo>
                    <a:pt x="1753287" y="861539"/>
                  </a:lnTo>
                  <a:lnTo>
                    <a:pt x="1755999" y="862568"/>
                  </a:lnTo>
                  <a:lnTo>
                    <a:pt x="1757495" y="862194"/>
                  </a:lnTo>
                  <a:lnTo>
                    <a:pt x="1760301" y="863223"/>
                  </a:lnTo>
                  <a:lnTo>
                    <a:pt x="1761143" y="864626"/>
                  </a:lnTo>
                  <a:lnTo>
                    <a:pt x="1763949" y="865561"/>
                  </a:lnTo>
                  <a:lnTo>
                    <a:pt x="1766474" y="865000"/>
                  </a:lnTo>
                  <a:lnTo>
                    <a:pt x="1770215" y="865187"/>
                  </a:lnTo>
                  <a:lnTo>
                    <a:pt x="1774423" y="865187"/>
                  </a:lnTo>
                  <a:lnTo>
                    <a:pt x="1777697" y="866216"/>
                  </a:lnTo>
                  <a:lnTo>
                    <a:pt x="1781718" y="866590"/>
                  </a:lnTo>
                  <a:lnTo>
                    <a:pt x="1788733" y="869115"/>
                  </a:lnTo>
                  <a:lnTo>
                    <a:pt x="1790977" y="869489"/>
                  </a:lnTo>
                  <a:lnTo>
                    <a:pt x="1793315" y="870705"/>
                  </a:lnTo>
                  <a:lnTo>
                    <a:pt x="1796308" y="872388"/>
                  </a:lnTo>
                  <a:lnTo>
                    <a:pt x="1799862" y="873791"/>
                  </a:lnTo>
                  <a:lnTo>
                    <a:pt x="1803509" y="875194"/>
                  </a:lnTo>
                  <a:lnTo>
                    <a:pt x="1805379" y="876223"/>
                  </a:lnTo>
                  <a:lnTo>
                    <a:pt x="1806876" y="877345"/>
                  </a:lnTo>
                  <a:lnTo>
                    <a:pt x="1808279" y="877813"/>
                  </a:lnTo>
                  <a:lnTo>
                    <a:pt x="1811646" y="878654"/>
                  </a:lnTo>
                  <a:lnTo>
                    <a:pt x="1814825" y="879215"/>
                  </a:lnTo>
                  <a:lnTo>
                    <a:pt x="1818099" y="879402"/>
                  </a:lnTo>
                  <a:lnTo>
                    <a:pt x="1822120" y="879777"/>
                  </a:lnTo>
                  <a:lnTo>
                    <a:pt x="1825581" y="879777"/>
                  </a:lnTo>
                  <a:lnTo>
                    <a:pt x="1828013" y="879309"/>
                  </a:lnTo>
                  <a:lnTo>
                    <a:pt x="1830351" y="882115"/>
                  </a:lnTo>
                  <a:lnTo>
                    <a:pt x="1833717" y="884079"/>
                  </a:lnTo>
                  <a:lnTo>
                    <a:pt x="1836336" y="885481"/>
                  </a:lnTo>
                  <a:lnTo>
                    <a:pt x="1839796" y="887352"/>
                  </a:lnTo>
                  <a:lnTo>
                    <a:pt x="1844286" y="888661"/>
                  </a:lnTo>
                  <a:lnTo>
                    <a:pt x="1848401" y="888100"/>
                  </a:lnTo>
                  <a:lnTo>
                    <a:pt x="1850084" y="889035"/>
                  </a:lnTo>
                  <a:lnTo>
                    <a:pt x="1852516" y="891654"/>
                  </a:lnTo>
                  <a:lnTo>
                    <a:pt x="1855415" y="894179"/>
                  </a:lnTo>
                  <a:lnTo>
                    <a:pt x="1858782" y="896611"/>
                  </a:lnTo>
                  <a:lnTo>
                    <a:pt x="1859904" y="898107"/>
                  </a:lnTo>
                  <a:lnTo>
                    <a:pt x="1862709" y="901194"/>
                  </a:lnTo>
                  <a:lnTo>
                    <a:pt x="1864206" y="903438"/>
                  </a:lnTo>
                  <a:lnTo>
                    <a:pt x="1865796" y="904560"/>
                  </a:lnTo>
                  <a:lnTo>
                    <a:pt x="1868976" y="905308"/>
                  </a:lnTo>
                  <a:lnTo>
                    <a:pt x="1871033" y="906898"/>
                  </a:lnTo>
                  <a:lnTo>
                    <a:pt x="1873091" y="909236"/>
                  </a:lnTo>
                  <a:lnTo>
                    <a:pt x="1874961" y="911294"/>
                  </a:lnTo>
                  <a:lnTo>
                    <a:pt x="1876925" y="913071"/>
                  </a:lnTo>
                  <a:lnTo>
                    <a:pt x="1878609" y="914942"/>
                  </a:lnTo>
                  <a:lnTo>
                    <a:pt x="1882069" y="917467"/>
                  </a:lnTo>
                  <a:lnTo>
                    <a:pt x="1882162" y="917467"/>
                  </a:lnTo>
                  <a:lnTo>
                    <a:pt x="1890954" y="931776"/>
                  </a:lnTo>
                  <a:lnTo>
                    <a:pt x="1891421" y="929812"/>
                  </a:lnTo>
                  <a:lnTo>
                    <a:pt x="1891982" y="929063"/>
                  </a:lnTo>
                  <a:lnTo>
                    <a:pt x="1893011" y="928596"/>
                  </a:lnTo>
                  <a:lnTo>
                    <a:pt x="1893947" y="928315"/>
                  </a:lnTo>
                  <a:lnTo>
                    <a:pt x="1895910" y="928876"/>
                  </a:lnTo>
                  <a:lnTo>
                    <a:pt x="1900025" y="929157"/>
                  </a:lnTo>
                  <a:lnTo>
                    <a:pt x="1901148" y="929905"/>
                  </a:lnTo>
                  <a:lnTo>
                    <a:pt x="1901428" y="930279"/>
                  </a:lnTo>
                  <a:lnTo>
                    <a:pt x="1902083" y="931495"/>
                  </a:lnTo>
                  <a:lnTo>
                    <a:pt x="1902270" y="931682"/>
                  </a:lnTo>
                  <a:lnTo>
                    <a:pt x="1902551" y="931869"/>
                  </a:lnTo>
                  <a:lnTo>
                    <a:pt x="1903393" y="931869"/>
                  </a:lnTo>
                  <a:lnTo>
                    <a:pt x="1903860" y="931215"/>
                  </a:lnTo>
                  <a:lnTo>
                    <a:pt x="1904421" y="930092"/>
                  </a:lnTo>
                  <a:lnTo>
                    <a:pt x="1905824" y="928970"/>
                  </a:lnTo>
                  <a:lnTo>
                    <a:pt x="1906853" y="928596"/>
                  </a:lnTo>
                  <a:lnTo>
                    <a:pt x="1908162" y="927567"/>
                  </a:lnTo>
                  <a:lnTo>
                    <a:pt x="1908816" y="926071"/>
                  </a:lnTo>
                  <a:lnTo>
                    <a:pt x="1909378" y="924761"/>
                  </a:lnTo>
                  <a:lnTo>
                    <a:pt x="1910407" y="920085"/>
                  </a:lnTo>
                  <a:lnTo>
                    <a:pt x="1910407" y="917934"/>
                  </a:lnTo>
                  <a:lnTo>
                    <a:pt x="1910593" y="915315"/>
                  </a:lnTo>
                  <a:lnTo>
                    <a:pt x="1911435" y="913445"/>
                  </a:lnTo>
                  <a:lnTo>
                    <a:pt x="1912277" y="910546"/>
                  </a:lnTo>
                  <a:lnTo>
                    <a:pt x="1912651" y="908301"/>
                  </a:lnTo>
                  <a:lnTo>
                    <a:pt x="1912370" y="907273"/>
                  </a:lnTo>
                  <a:lnTo>
                    <a:pt x="1911623" y="906431"/>
                  </a:lnTo>
                  <a:lnTo>
                    <a:pt x="1910313" y="905496"/>
                  </a:lnTo>
                  <a:lnTo>
                    <a:pt x="1909846" y="904841"/>
                  </a:lnTo>
                  <a:lnTo>
                    <a:pt x="1909658" y="903625"/>
                  </a:lnTo>
                  <a:lnTo>
                    <a:pt x="1909378" y="902222"/>
                  </a:lnTo>
                  <a:lnTo>
                    <a:pt x="1909658" y="899978"/>
                  </a:lnTo>
                  <a:lnTo>
                    <a:pt x="1910407" y="898014"/>
                  </a:lnTo>
                  <a:lnTo>
                    <a:pt x="1910968" y="896424"/>
                  </a:lnTo>
                  <a:lnTo>
                    <a:pt x="1911809" y="895208"/>
                  </a:lnTo>
                  <a:lnTo>
                    <a:pt x="1912745" y="894740"/>
                  </a:lnTo>
                  <a:lnTo>
                    <a:pt x="1913867" y="894366"/>
                  </a:lnTo>
                  <a:lnTo>
                    <a:pt x="1916112" y="894366"/>
                  </a:lnTo>
                  <a:lnTo>
                    <a:pt x="1916673" y="893899"/>
                  </a:lnTo>
                  <a:lnTo>
                    <a:pt x="1917421" y="892683"/>
                  </a:lnTo>
                  <a:lnTo>
                    <a:pt x="1920320" y="889877"/>
                  </a:lnTo>
                  <a:lnTo>
                    <a:pt x="1923032" y="887633"/>
                  </a:lnTo>
                  <a:lnTo>
                    <a:pt x="1924435" y="886043"/>
                  </a:lnTo>
                  <a:lnTo>
                    <a:pt x="1925838" y="883892"/>
                  </a:lnTo>
                  <a:lnTo>
                    <a:pt x="1926586" y="882769"/>
                  </a:lnTo>
                  <a:lnTo>
                    <a:pt x="1928643" y="881086"/>
                  </a:lnTo>
                  <a:lnTo>
                    <a:pt x="1929205" y="880712"/>
                  </a:lnTo>
                  <a:lnTo>
                    <a:pt x="1929579" y="880057"/>
                  </a:lnTo>
                  <a:lnTo>
                    <a:pt x="1929298" y="879683"/>
                  </a:lnTo>
                  <a:lnTo>
                    <a:pt x="1926305" y="877625"/>
                  </a:lnTo>
                  <a:lnTo>
                    <a:pt x="1925277" y="876316"/>
                  </a:lnTo>
                  <a:lnTo>
                    <a:pt x="1924809" y="875007"/>
                  </a:lnTo>
                  <a:lnTo>
                    <a:pt x="1924809" y="873885"/>
                  </a:lnTo>
                  <a:lnTo>
                    <a:pt x="1925183" y="872949"/>
                  </a:lnTo>
                  <a:lnTo>
                    <a:pt x="1926025" y="871827"/>
                  </a:lnTo>
                  <a:lnTo>
                    <a:pt x="1927147" y="871172"/>
                  </a:lnTo>
                  <a:lnTo>
                    <a:pt x="1935004" y="870892"/>
                  </a:lnTo>
                  <a:lnTo>
                    <a:pt x="1936126" y="870705"/>
                  </a:lnTo>
                  <a:lnTo>
                    <a:pt x="1936781" y="870237"/>
                  </a:lnTo>
                  <a:lnTo>
                    <a:pt x="1936967" y="868460"/>
                  </a:lnTo>
                  <a:lnTo>
                    <a:pt x="1936781" y="867431"/>
                  </a:lnTo>
                  <a:lnTo>
                    <a:pt x="1937154" y="866029"/>
                  </a:lnTo>
                  <a:lnTo>
                    <a:pt x="1937809" y="864532"/>
                  </a:lnTo>
                  <a:lnTo>
                    <a:pt x="1938931" y="863971"/>
                  </a:lnTo>
                  <a:lnTo>
                    <a:pt x="1940708" y="863504"/>
                  </a:lnTo>
                  <a:lnTo>
                    <a:pt x="1942298" y="862475"/>
                  </a:lnTo>
                  <a:lnTo>
                    <a:pt x="1943701" y="861165"/>
                  </a:lnTo>
                  <a:lnTo>
                    <a:pt x="1944169" y="859950"/>
                  </a:lnTo>
                  <a:lnTo>
                    <a:pt x="1944636" y="857985"/>
                  </a:lnTo>
                  <a:lnTo>
                    <a:pt x="1945104" y="856770"/>
                  </a:lnTo>
                  <a:lnTo>
                    <a:pt x="1946039" y="855273"/>
                  </a:lnTo>
                  <a:lnTo>
                    <a:pt x="1948564" y="853309"/>
                  </a:lnTo>
                  <a:lnTo>
                    <a:pt x="1949686" y="852842"/>
                  </a:lnTo>
                  <a:lnTo>
                    <a:pt x="1953427" y="852468"/>
                  </a:lnTo>
                  <a:lnTo>
                    <a:pt x="1954737" y="852468"/>
                  </a:lnTo>
                  <a:lnTo>
                    <a:pt x="1957730" y="852842"/>
                  </a:lnTo>
                  <a:lnTo>
                    <a:pt x="1959039" y="853683"/>
                  </a:lnTo>
                  <a:lnTo>
                    <a:pt x="1960161" y="855180"/>
                  </a:lnTo>
                  <a:lnTo>
                    <a:pt x="1961377" y="857424"/>
                  </a:lnTo>
                  <a:lnTo>
                    <a:pt x="1962031" y="857892"/>
                  </a:lnTo>
                  <a:lnTo>
                    <a:pt x="1966053" y="858734"/>
                  </a:lnTo>
                  <a:lnTo>
                    <a:pt x="1970916" y="859762"/>
                  </a:lnTo>
                  <a:lnTo>
                    <a:pt x="1974938" y="860230"/>
                  </a:lnTo>
                  <a:lnTo>
                    <a:pt x="1976154" y="860043"/>
                  </a:lnTo>
                  <a:lnTo>
                    <a:pt x="1976902" y="859669"/>
                  </a:lnTo>
                  <a:lnTo>
                    <a:pt x="1977182" y="859014"/>
                  </a:lnTo>
                  <a:lnTo>
                    <a:pt x="1975967" y="857518"/>
                  </a:lnTo>
                  <a:lnTo>
                    <a:pt x="1975312" y="856489"/>
                  </a:lnTo>
                  <a:lnTo>
                    <a:pt x="1974657" y="854619"/>
                  </a:lnTo>
                  <a:lnTo>
                    <a:pt x="1974377" y="853216"/>
                  </a:lnTo>
                  <a:lnTo>
                    <a:pt x="1973067" y="849381"/>
                  </a:lnTo>
                  <a:lnTo>
                    <a:pt x="1973067" y="848259"/>
                  </a:lnTo>
                  <a:lnTo>
                    <a:pt x="1973909" y="847137"/>
                  </a:lnTo>
                  <a:lnTo>
                    <a:pt x="1974751" y="84732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058CD409-B83F-E826-7964-8DAD9BAB31B8}"/>
                </a:ext>
              </a:extLst>
            </p:cNvPr>
            <p:cNvSpPr/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2369514 w 2378678"/>
                <a:gd name="csY0" fmla="*/ 698621 h 1912931"/>
                <a:gd name="csX1" fmla="*/ 2369701 w 2378678"/>
                <a:gd name="csY1" fmla="*/ 690484 h 1912931"/>
                <a:gd name="csX2" fmla="*/ 2371946 w 2378678"/>
                <a:gd name="csY2" fmla="*/ 676830 h 1912931"/>
                <a:gd name="csX3" fmla="*/ 2370823 w 2378678"/>
                <a:gd name="csY3" fmla="*/ 659809 h 1912931"/>
                <a:gd name="csX4" fmla="*/ 2366054 w 2378678"/>
                <a:gd name="csY4" fmla="*/ 654758 h 1912931"/>
                <a:gd name="csX5" fmla="*/ 2371290 w 2378678"/>
                <a:gd name="csY5" fmla="*/ 648680 h 1912931"/>
                <a:gd name="csX6" fmla="*/ 2376435 w 2378678"/>
                <a:gd name="csY6" fmla="*/ 646715 h 1912931"/>
                <a:gd name="csX7" fmla="*/ 2378679 w 2378678"/>
                <a:gd name="csY7" fmla="*/ 641852 h 1912931"/>
                <a:gd name="csX8" fmla="*/ 2376809 w 2378678"/>
                <a:gd name="csY8" fmla="*/ 636147 h 1912931"/>
                <a:gd name="csX9" fmla="*/ 2372787 w 2378678"/>
                <a:gd name="csY9" fmla="*/ 631097 h 1912931"/>
                <a:gd name="csX10" fmla="*/ 2373442 w 2378678"/>
                <a:gd name="csY10" fmla="*/ 617256 h 1912931"/>
                <a:gd name="csX11" fmla="*/ 2363903 w 2378678"/>
                <a:gd name="csY11" fmla="*/ 613608 h 1912931"/>
                <a:gd name="csX12" fmla="*/ 2356888 w 2378678"/>
                <a:gd name="csY12" fmla="*/ 612205 h 1912931"/>
                <a:gd name="csX13" fmla="*/ 2348284 w 2378678"/>
                <a:gd name="csY13" fmla="*/ 610803 h 1912931"/>
                <a:gd name="csX14" fmla="*/ 2337996 w 2378678"/>
                <a:gd name="csY14" fmla="*/ 611270 h 1912931"/>
                <a:gd name="csX15" fmla="*/ 2329019 w 2378678"/>
                <a:gd name="csY15" fmla="*/ 613608 h 1912931"/>
                <a:gd name="csX16" fmla="*/ 2319479 w 2378678"/>
                <a:gd name="csY16" fmla="*/ 619126 h 1912931"/>
                <a:gd name="csX17" fmla="*/ 2309752 w 2378678"/>
                <a:gd name="csY17" fmla="*/ 626608 h 1912931"/>
                <a:gd name="csX18" fmla="*/ 2303019 w 2378678"/>
                <a:gd name="csY18" fmla="*/ 631191 h 1912931"/>
                <a:gd name="csX19" fmla="*/ 2293386 w 2378678"/>
                <a:gd name="csY19" fmla="*/ 630255 h 1912931"/>
                <a:gd name="csX20" fmla="*/ 2286746 w 2378678"/>
                <a:gd name="csY20" fmla="*/ 628198 h 1912931"/>
                <a:gd name="csX21" fmla="*/ 2282163 w 2378678"/>
                <a:gd name="csY21" fmla="*/ 624083 h 1912931"/>
                <a:gd name="csX22" fmla="*/ 2277767 w 2378678"/>
                <a:gd name="csY22" fmla="*/ 615198 h 1912931"/>
                <a:gd name="csX23" fmla="*/ 2267854 w 2378678"/>
                <a:gd name="csY23" fmla="*/ 606688 h 1912931"/>
                <a:gd name="csX24" fmla="*/ 2263832 w 2378678"/>
                <a:gd name="csY24" fmla="*/ 607903 h 1912931"/>
                <a:gd name="csX25" fmla="*/ 2259436 w 2378678"/>
                <a:gd name="csY25" fmla="*/ 609587 h 1912931"/>
                <a:gd name="csX26" fmla="*/ 2247933 w 2378678"/>
                <a:gd name="csY26" fmla="*/ 603695 h 1912931"/>
                <a:gd name="csX27" fmla="*/ 2240544 w 2378678"/>
                <a:gd name="csY27" fmla="*/ 598644 h 1912931"/>
                <a:gd name="csX28" fmla="*/ 2233157 w 2378678"/>
                <a:gd name="csY28" fmla="*/ 596867 h 1912931"/>
                <a:gd name="csX29" fmla="*/ 2228200 w 2378678"/>
                <a:gd name="csY29" fmla="*/ 597242 h 1912931"/>
                <a:gd name="csX30" fmla="*/ 2220157 w 2378678"/>
                <a:gd name="csY30" fmla="*/ 600047 h 1912931"/>
                <a:gd name="csX31" fmla="*/ 2208279 w 2378678"/>
                <a:gd name="csY31" fmla="*/ 606126 h 1912931"/>
                <a:gd name="csX32" fmla="*/ 2199208 w 2378678"/>
                <a:gd name="csY32" fmla="*/ 609961 h 1912931"/>
                <a:gd name="csX33" fmla="*/ 2192006 w 2378678"/>
                <a:gd name="csY33" fmla="*/ 610242 h 1912931"/>
                <a:gd name="csX34" fmla="*/ 2184618 w 2378678"/>
                <a:gd name="csY34" fmla="*/ 605846 h 1912931"/>
                <a:gd name="csX35" fmla="*/ 2179567 w 2378678"/>
                <a:gd name="csY35" fmla="*/ 602011 h 1912931"/>
                <a:gd name="csX36" fmla="*/ 2180035 w 2378678"/>
                <a:gd name="csY36" fmla="*/ 597803 h 1912931"/>
                <a:gd name="csX37" fmla="*/ 2188919 w 2378678"/>
                <a:gd name="csY37" fmla="*/ 595932 h 1912931"/>
                <a:gd name="csX38" fmla="*/ 2197243 w 2378678"/>
                <a:gd name="csY38" fmla="*/ 592659 h 1912931"/>
                <a:gd name="csX39" fmla="*/ 2203509 w 2378678"/>
                <a:gd name="csY39" fmla="*/ 585084 h 1912931"/>
                <a:gd name="csX40" fmla="*/ 2205567 w 2378678"/>
                <a:gd name="csY40" fmla="*/ 575824 h 1912931"/>
                <a:gd name="csX41" fmla="*/ 2208092 w 2378678"/>
                <a:gd name="csY41" fmla="*/ 561796 h 1912931"/>
                <a:gd name="csX42" fmla="*/ 2210056 w 2378678"/>
                <a:gd name="csY42" fmla="*/ 555250 h 1912931"/>
                <a:gd name="csX43" fmla="*/ 2201638 w 2378678"/>
                <a:gd name="csY43" fmla="*/ 547206 h 1912931"/>
                <a:gd name="csX44" fmla="*/ 2191071 w 2378678"/>
                <a:gd name="csY44" fmla="*/ 546458 h 1912931"/>
                <a:gd name="csX45" fmla="*/ 2180689 w 2378678"/>
                <a:gd name="csY45" fmla="*/ 546739 h 1912931"/>
                <a:gd name="csX46" fmla="*/ 2172179 w 2378678"/>
                <a:gd name="csY46" fmla="*/ 545429 h 1912931"/>
                <a:gd name="csX47" fmla="*/ 2165071 w 2378678"/>
                <a:gd name="csY47" fmla="*/ 544681 h 1912931"/>
                <a:gd name="csX48" fmla="*/ 2159179 w 2378678"/>
                <a:gd name="csY48" fmla="*/ 543372 h 1912931"/>
                <a:gd name="csX49" fmla="*/ 2150014 w 2378678"/>
                <a:gd name="csY49" fmla="*/ 541689 h 1912931"/>
                <a:gd name="csX50" fmla="*/ 2153754 w 2378678"/>
                <a:gd name="csY50" fmla="*/ 528128 h 1912931"/>
                <a:gd name="csX51" fmla="*/ 2153754 w 2378678"/>
                <a:gd name="csY51" fmla="*/ 518495 h 1912931"/>
                <a:gd name="csX52" fmla="*/ 2148330 w 2378678"/>
                <a:gd name="csY52" fmla="*/ 511200 h 1912931"/>
                <a:gd name="csX53" fmla="*/ 2138884 w 2378678"/>
                <a:gd name="csY53" fmla="*/ 508207 h 1912931"/>
                <a:gd name="csX54" fmla="*/ 2132338 w 2378678"/>
                <a:gd name="csY54" fmla="*/ 504559 h 1912931"/>
                <a:gd name="csX55" fmla="*/ 2128035 w 2378678"/>
                <a:gd name="csY55" fmla="*/ 499509 h 1912931"/>
                <a:gd name="csX56" fmla="*/ 2126913 w 2378678"/>
                <a:gd name="csY56" fmla="*/ 489035 h 1912931"/>
                <a:gd name="csX57" fmla="*/ 2126446 w 2378678"/>
                <a:gd name="csY57" fmla="*/ 478934 h 1912931"/>
                <a:gd name="csX58" fmla="*/ 2121302 w 2378678"/>
                <a:gd name="csY58" fmla="*/ 469114 h 1912931"/>
                <a:gd name="csX59" fmla="*/ 2114288 w 2378678"/>
                <a:gd name="csY59" fmla="*/ 461726 h 1912931"/>
                <a:gd name="csX60" fmla="*/ 2106900 w 2378678"/>
                <a:gd name="csY60" fmla="*/ 454057 h 1912931"/>
                <a:gd name="csX61" fmla="*/ 2108396 w 2378678"/>
                <a:gd name="csY61" fmla="*/ 447978 h 1912931"/>
                <a:gd name="csX62" fmla="*/ 2115223 w 2378678"/>
                <a:gd name="csY62" fmla="*/ 445452 h 1912931"/>
                <a:gd name="csX63" fmla="*/ 2110827 w 2378678"/>
                <a:gd name="csY63" fmla="*/ 439654 h 1912931"/>
                <a:gd name="csX64" fmla="*/ 2116907 w 2378678"/>
                <a:gd name="csY64" fmla="*/ 433575 h 1912931"/>
                <a:gd name="csX65" fmla="*/ 2125324 w 2378678"/>
                <a:gd name="csY65" fmla="*/ 430489 h 1912931"/>
                <a:gd name="csX66" fmla="*/ 2133741 w 2378678"/>
                <a:gd name="csY66" fmla="*/ 429086 h 1912931"/>
                <a:gd name="csX67" fmla="*/ 2139352 w 2378678"/>
                <a:gd name="csY67" fmla="*/ 429740 h 1912931"/>
                <a:gd name="csX68" fmla="*/ 2149733 w 2378678"/>
                <a:gd name="csY68" fmla="*/ 425439 h 1912931"/>
                <a:gd name="csX69" fmla="*/ 2148611 w 2378678"/>
                <a:gd name="csY69" fmla="*/ 421510 h 1912931"/>
                <a:gd name="csX70" fmla="*/ 2148798 w 2378678"/>
                <a:gd name="csY70" fmla="*/ 409072 h 1912931"/>
                <a:gd name="csX71" fmla="*/ 2142813 w 2378678"/>
                <a:gd name="csY71" fmla="*/ 399720 h 1912931"/>
                <a:gd name="csX72" fmla="*/ 2137202 w 2378678"/>
                <a:gd name="csY72" fmla="*/ 391209 h 1912931"/>
                <a:gd name="csX73" fmla="*/ 2144216 w 2378678"/>
                <a:gd name="csY73" fmla="*/ 378490 h 1912931"/>
                <a:gd name="csX74" fmla="*/ 2149265 w 2378678"/>
                <a:gd name="csY74" fmla="*/ 365022 h 1912931"/>
                <a:gd name="csX75" fmla="*/ 2161424 w 2378678"/>
                <a:gd name="csY75" fmla="*/ 339677 h 1912931"/>
                <a:gd name="csX76" fmla="*/ 2162640 w 2378678"/>
                <a:gd name="csY76" fmla="*/ 338836 h 1912931"/>
                <a:gd name="csX77" fmla="*/ 2161891 w 2378678"/>
                <a:gd name="csY77" fmla="*/ 332383 h 1912931"/>
                <a:gd name="csX78" fmla="*/ 2158711 w 2378678"/>
                <a:gd name="csY78" fmla="*/ 325556 h 1912931"/>
                <a:gd name="csX79" fmla="*/ 2156000 w 2378678"/>
                <a:gd name="csY79" fmla="*/ 319289 h 1912931"/>
                <a:gd name="csX80" fmla="*/ 2146179 w 2378678"/>
                <a:gd name="csY80" fmla="*/ 312275 h 1912931"/>
                <a:gd name="csX81" fmla="*/ 2147114 w 2378678"/>
                <a:gd name="csY81" fmla="*/ 308534 h 1912931"/>
                <a:gd name="csX82" fmla="*/ 2149733 w 2378678"/>
                <a:gd name="csY82" fmla="*/ 304980 h 1912931"/>
                <a:gd name="csX83" fmla="*/ 2150388 w 2378678"/>
                <a:gd name="csY83" fmla="*/ 301988 h 1912931"/>
                <a:gd name="csX84" fmla="*/ 2150388 w 2378678"/>
                <a:gd name="csY84" fmla="*/ 295815 h 1912931"/>
                <a:gd name="csX85" fmla="*/ 2145524 w 2378678"/>
                <a:gd name="csY85" fmla="*/ 291887 h 1912931"/>
                <a:gd name="csX86" fmla="*/ 2137388 w 2378678"/>
                <a:gd name="csY86" fmla="*/ 287959 h 1912931"/>
                <a:gd name="csX87" fmla="*/ 2130000 w 2378678"/>
                <a:gd name="csY87" fmla="*/ 286837 h 1912931"/>
                <a:gd name="csX88" fmla="*/ 2118964 w 2378678"/>
                <a:gd name="csY88" fmla="*/ 284124 h 1912931"/>
                <a:gd name="csX89" fmla="*/ 2111295 w 2378678"/>
                <a:gd name="csY89" fmla="*/ 283470 h 1912931"/>
                <a:gd name="csX90" fmla="*/ 2105216 w 2378678"/>
                <a:gd name="csY90" fmla="*/ 277672 h 1912931"/>
                <a:gd name="csX91" fmla="*/ 2098202 w 2378678"/>
                <a:gd name="csY91" fmla="*/ 270376 h 1912931"/>
                <a:gd name="csX92" fmla="*/ 2095302 w 2378678"/>
                <a:gd name="csY92" fmla="*/ 266355 h 1912931"/>
                <a:gd name="csX93" fmla="*/ 2094741 w 2378678"/>
                <a:gd name="csY93" fmla="*/ 269161 h 1912931"/>
                <a:gd name="csX94" fmla="*/ 2095676 w 2378678"/>
                <a:gd name="csY94" fmla="*/ 269909 h 1912931"/>
                <a:gd name="csX95" fmla="*/ 2100727 w 2378678"/>
                <a:gd name="csY95" fmla="*/ 283470 h 1912931"/>
                <a:gd name="csX96" fmla="*/ 2095770 w 2378678"/>
                <a:gd name="csY96" fmla="*/ 286182 h 1912931"/>
                <a:gd name="csX97" fmla="*/ 2096332 w 2378678"/>
                <a:gd name="csY97" fmla="*/ 288988 h 1912931"/>
                <a:gd name="csX98" fmla="*/ 2090159 w 2378678"/>
                <a:gd name="csY98" fmla="*/ 293383 h 1912931"/>
                <a:gd name="csX99" fmla="*/ 2090346 w 2378678"/>
                <a:gd name="csY99" fmla="*/ 295160 h 1912931"/>
                <a:gd name="csX100" fmla="*/ 2091281 w 2378678"/>
                <a:gd name="csY100" fmla="*/ 296376 h 1912931"/>
                <a:gd name="csX101" fmla="*/ 2091935 w 2378678"/>
                <a:gd name="csY101" fmla="*/ 301239 h 1912931"/>
                <a:gd name="csX102" fmla="*/ 2092871 w 2378678"/>
                <a:gd name="csY102" fmla="*/ 306103 h 1912931"/>
                <a:gd name="csX103" fmla="*/ 2102037 w 2378678"/>
                <a:gd name="csY103" fmla="*/ 305261 h 1912931"/>
                <a:gd name="csX104" fmla="*/ 2105870 w 2378678"/>
                <a:gd name="csY104" fmla="*/ 306570 h 1912931"/>
                <a:gd name="csX105" fmla="*/ 2103532 w 2378678"/>
                <a:gd name="csY105" fmla="*/ 310966 h 1912931"/>
                <a:gd name="csX106" fmla="*/ 2099886 w 2378678"/>
                <a:gd name="csY106" fmla="*/ 315829 h 1912931"/>
                <a:gd name="csX107" fmla="*/ 2092123 w 2378678"/>
                <a:gd name="csY107" fmla="*/ 311901 h 1912931"/>
                <a:gd name="csX108" fmla="*/ 2089037 w 2378678"/>
                <a:gd name="csY108" fmla="*/ 308253 h 1912931"/>
                <a:gd name="csX109" fmla="*/ 2089037 w 2378678"/>
                <a:gd name="csY109" fmla="*/ 309376 h 1912931"/>
                <a:gd name="csX110" fmla="*/ 2087727 w 2378678"/>
                <a:gd name="csY110" fmla="*/ 315361 h 1912931"/>
                <a:gd name="csX111" fmla="*/ 2091188 w 2378678"/>
                <a:gd name="csY111" fmla="*/ 317606 h 1912931"/>
                <a:gd name="csX112" fmla="*/ 2097640 w 2378678"/>
                <a:gd name="csY112" fmla="*/ 324340 h 1912931"/>
                <a:gd name="csX113" fmla="*/ 2094835 w 2378678"/>
                <a:gd name="csY113" fmla="*/ 327706 h 1912931"/>
                <a:gd name="csX114" fmla="*/ 2089037 w 2378678"/>
                <a:gd name="csY114" fmla="*/ 327706 h 1912931"/>
                <a:gd name="csX115" fmla="*/ 2083425 w 2378678"/>
                <a:gd name="csY115" fmla="*/ 325275 h 1912931"/>
                <a:gd name="csX116" fmla="*/ 2077440 w 2378678"/>
                <a:gd name="csY116" fmla="*/ 321160 h 1912931"/>
                <a:gd name="csX117" fmla="*/ 2064253 w 2378678"/>
                <a:gd name="csY117" fmla="*/ 314333 h 1912931"/>
                <a:gd name="csX118" fmla="*/ 2062943 w 2378678"/>
                <a:gd name="csY118" fmla="*/ 313958 h 1912931"/>
                <a:gd name="csX119" fmla="*/ 2062383 w 2378678"/>
                <a:gd name="csY119" fmla="*/ 314987 h 1912931"/>
                <a:gd name="csX120" fmla="*/ 2062383 w 2378678"/>
                <a:gd name="csY120" fmla="*/ 317793 h 1912931"/>
                <a:gd name="csX121" fmla="*/ 2062569 w 2378678"/>
                <a:gd name="csY121" fmla="*/ 321441 h 1912931"/>
                <a:gd name="csX122" fmla="*/ 2062102 w 2378678"/>
                <a:gd name="csY122" fmla="*/ 324620 h 1912931"/>
                <a:gd name="csX123" fmla="*/ 2058454 w 2378678"/>
                <a:gd name="csY123" fmla="*/ 324153 h 1912931"/>
                <a:gd name="csX124" fmla="*/ 2055275 w 2378678"/>
                <a:gd name="csY124" fmla="*/ 320037 h 1912931"/>
                <a:gd name="csX125" fmla="*/ 2050692 w 2378678"/>
                <a:gd name="csY125" fmla="*/ 329951 h 1912931"/>
                <a:gd name="csX126" fmla="*/ 2045829 w 2378678"/>
                <a:gd name="csY126" fmla="*/ 341829 h 1912931"/>
                <a:gd name="csX127" fmla="*/ 2049008 w 2378678"/>
                <a:gd name="csY127" fmla="*/ 359598 h 1912931"/>
                <a:gd name="csX128" fmla="*/ 2044894 w 2378678"/>
                <a:gd name="csY128" fmla="*/ 366238 h 1912931"/>
                <a:gd name="csX129" fmla="*/ 2044145 w 2378678"/>
                <a:gd name="csY129" fmla="*/ 371102 h 1912931"/>
                <a:gd name="csX130" fmla="*/ 2047512 w 2378678"/>
                <a:gd name="csY130" fmla="*/ 377461 h 1912931"/>
                <a:gd name="csX131" fmla="*/ 2051066 w 2378678"/>
                <a:gd name="csY131" fmla="*/ 380641 h 1912931"/>
                <a:gd name="csX132" fmla="*/ 2052656 w 2378678"/>
                <a:gd name="csY132" fmla="*/ 393267 h 1912931"/>
                <a:gd name="csX133" fmla="*/ 2057893 w 2378678"/>
                <a:gd name="csY133" fmla="*/ 403460 h 1912931"/>
                <a:gd name="csX134" fmla="*/ 2055648 w 2378678"/>
                <a:gd name="csY134" fmla="*/ 404209 h 1912931"/>
                <a:gd name="csX135" fmla="*/ 2049570 w 2378678"/>
                <a:gd name="csY135" fmla="*/ 402993 h 1912931"/>
                <a:gd name="csX136" fmla="*/ 2055368 w 2378678"/>
                <a:gd name="csY136" fmla="*/ 411878 h 1912931"/>
                <a:gd name="csX137" fmla="*/ 2062102 w 2378678"/>
                <a:gd name="csY137" fmla="*/ 418798 h 1912931"/>
                <a:gd name="csX138" fmla="*/ 2067526 w 2378678"/>
                <a:gd name="csY138" fmla="*/ 425813 h 1912931"/>
                <a:gd name="csX139" fmla="*/ 2069303 w 2378678"/>
                <a:gd name="csY139" fmla="*/ 430302 h 1912931"/>
                <a:gd name="csX140" fmla="*/ 2069583 w 2378678"/>
                <a:gd name="csY140" fmla="*/ 437409 h 1912931"/>
                <a:gd name="csX141" fmla="*/ 2068367 w 2378678"/>
                <a:gd name="csY141" fmla="*/ 440590 h 1912931"/>
                <a:gd name="csX142" fmla="*/ 2067994 w 2378678"/>
                <a:gd name="csY142" fmla="*/ 444143 h 1912931"/>
                <a:gd name="csX143" fmla="*/ 2070051 w 2378678"/>
                <a:gd name="csY143" fmla="*/ 449194 h 1912931"/>
                <a:gd name="csX144" fmla="*/ 2074167 w 2378678"/>
                <a:gd name="csY144" fmla="*/ 453776 h 1912931"/>
                <a:gd name="csX145" fmla="*/ 2080713 w 2378678"/>
                <a:gd name="csY145" fmla="*/ 457424 h 1912931"/>
                <a:gd name="csX146" fmla="*/ 2084360 w 2378678"/>
                <a:gd name="csY146" fmla="*/ 453589 h 1912931"/>
                <a:gd name="csX147" fmla="*/ 2089972 w 2378678"/>
                <a:gd name="csY147" fmla="*/ 454431 h 1912931"/>
                <a:gd name="csX148" fmla="*/ 2094273 w 2378678"/>
                <a:gd name="csY148" fmla="*/ 458546 h 1912931"/>
                <a:gd name="csX149" fmla="*/ 2095864 w 2378678"/>
                <a:gd name="csY149" fmla="*/ 471171 h 1912931"/>
                <a:gd name="csX150" fmla="*/ 2083986 w 2378678"/>
                <a:gd name="csY150" fmla="*/ 462474 h 1912931"/>
                <a:gd name="csX151" fmla="*/ 2075475 w 2378678"/>
                <a:gd name="csY151" fmla="*/ 457517 h 1912931"/>
                <a:gd name="csX152" fmla="*/ 2069770 w 2378678"/>
                <a:gd name="csY152" fmla="*/ 453870 h 1912931"/>
                <a:gd name="csX153" fmla="*/ 2069210 w 2378678"/>
                <a:gd name="csY153" fmla="*/ 453589 h 1912931"/>
                <a:gd name="csX154" fmla="*/ 2064721 w 2378678"/>
                <a:gd name="csY154" fmla="*/ 447136 h 1912931"/>
                <a:gd name="csX155" fmla="*/ 2064907 w 2378678"/>
                <a:gd name="csY155" fmla="*/ 440870 h 1912931"/>
                <a:gd name="csX156" fmla="*/ 2062850 w 2378678"/>
                <a:gd name="csY156" fmla="*/ 425532 h 1912931"/>
                <a:gd name="csX157" fmla="*/ 2054900 w 2378678"/>
                <a:gd name="csY157" fmla="*/ 421043 h 1912931"/>
                <a:gd name="csX158" fmla="*/ 2048634 w 2378678"/>
                <a:gd name="csY158" fmla="*/ 418518 h 1912931"/>
                <a:gd name="csX159" fmla="*/ 2045173 w 2378678"/>
                <a:gd name="csY159" fmla="*/ 414122 h 1912931"/>
                <a:gd name="csX160" fmla="*/ 2044051 w 2378678"/>
                <a:gd name="csY160" fmla="*/ 408885 h 1912931"/>
                <a:gd name="csX161" fmla="*/ 2038721 w 2378678"/>
                <a:gd name="csY161" fmla="*/ 400655 h 1912931"/>
                <a:gd name="csX162" fmla="*/ 2034232 w 2378678"/>
                <a:gd name="csY162" fmla="*/ 391583 h 1912931"/>
                <a:gd name="csX163" fmla="*/ 2030210 w 2378678"/>
                <a:gd name="csY163" fmla="*/ 381389 h 1912931"/>
                <a:gd name="csX164" fmla="*/ 2029181 w 2378678"/>
                <a:gd name="csY164" fmla="*/ 381109 h 1912931"/>
                <a:gd name="csX165" fmla="*/ 2026469 w 2378678"/>
                <a:gd name="csY165" fmla="*/ 374187 h 1912931"/>
                <a:gd name="csX166" fmla="*/ 2026469 w 2378678"/>
                <a:gd name="csY166" fmla="*/ 364555 h 1912931"/>
                <a:gd name="csX167" fmla="*/ 2025815 w 2378678"/>
                <a:gd name="csY167" fmla="*/ 346505 h 1912931"/>
                <a:gd name="csX168" fmla="*/ 2027124 w 2378678"/>
                <a:gd name="csY168" fmla="*/ 328455 h 1912931"/>
                <a:gd name="csX169" fmla="*/ 2027124 w 2378678"/>
                <a:gd name="csY169" fmla="*/ 322376 h 1912931"/>
                <a:gd name="csX170" fmla="*/ 2021232 w 2378678"/>
                <a:gd name="csY170" fmla="*/ 322376 h 1912931"/>
                <a:gd name="csX171" fmla="*/ 2022541 w 2378678"/>
                <a:gd name="csY171" fmla="*/ 322376 h 1912931"/>
                <a:gd name="csX172" fmla="*/ 2027030 w 2378678"/>
                <a:gd name="csY172" fmla="*/ 322376 h 1912931"/>
                <a:gd name="csX173" fmla="*/ 2026562 w 2378678"/>
                <a:gd name="csY173" fmla="*/ 319289 h 1912931"/>
                <a:gd name="csX174" fmla="*/ 2024412 w 2378678"/>
                <a:gd name="csY174" fmla="*/ 316857 h 1912931"/>
                <a:gd name="csX175" fmla="*/ 2022635 w 2378678"/>
                <a:gd name="csY175" fmla="*/ 314426 h 1912931"/>
                <a:gd name="csX176" fmla="*/ 2031519 w 2378678"/>
                <a:gd name="csY176" fmla="*/ 309095 h 1912931"/>
                <a:gd name="csX177" fmla="*/ 2034605 w 2378678"/>
                <a:gd name="csY177" fmla="*/ 305074 h 1912931"/>
                <a:gd name="csX178" fmla="*/ 2038627 w 2378678"/>
                <a:gd name="csY178" fmla="*/ 302736 h 1912931"/>
                <a:gd name="csX179" fmla="*/ 2038721 w 2378678"/>
                <a:gd name="csY179" fmla="*/ 302642 h 1912931"/>
                <a:gd name="csX180" fmla="*/ 2036757 w 2378678"/>
                <a:gd name="csY180" fmla="*/ 301520 h 1912931"/>
                <a:gd name="csX181" fmla="*/ 2033764 w 2378678"/>
                <a:gd name="csY181" fmla="*/ 297966 h 1912931"/>
                <a:gd name="csX182" fmla="*/ 2029929 w 2378678"/>
                <a:gd name="csY182" fmla="*/ 293851 h 1912931"/>
                <a:gd name="csX183" fmla="*/ 2028807 w 2378678"/>
                <a:gd name="csY183" fmla="*/ 286930 h 1912931"/>
                <a:gd name="csX184" fmla="*/ 2025253 w 2378678"/>
                <a:gd name="csY184" fmla="*/ 277110 h 1912931"/>
                <a:gd name="csX185" fmla="*/ 2016181 w 2378678"/>
                <a:gd name="csY185" fmla="*/ 274304 h 1912931"/>
                <a:gd name="csX186" fmla="*/ 2014031 w 2378678"/>
                <a:gd name="csY186" fmla="*/ 262988 h 1912931"/>
                <a:gd name="csX187" fmla="*/ 2007858 w 2378678"/>
                <a:gd name="csY187" fmla="*/ 256909 h 1912931"/>
                <a:gd name="csX188" fmla="*/ 2007577 w 2378678"/>
                <a:gd name="csY188" fmla="*/ 255880 h 1912931"/>
                <a:gd name="csX189" fmla="*/ 2002715 w 2378678"/>
                <a:gd name="csY189" fmla="*/ 241665 h 1912931"/>
                <a:gd name="csX190" fmla="*/ 2003837 w 2378678"/>
                <a:gd name="csY190" fmla="*/ 237643 h 1912931"/>
                <a:gd name="csX191" fmla="*/ 2002059 w 2378678"/>
                <a:gd name="csY191" fmla="*/ 234277 h 1912931"/>
                <a:gd name="csX192" fmla="*/ 1988686 w 2378678"/>
                <a:gd name="csY192" fmla="*/ 226888 h 1912931"/>
                <a:gd name="csX193" fmla="*/ 1984570 w 2378678"/>
                <a:gd name="csY193" fmla="*/ 224831 h 1912931"/>
                <a:gd name="csX194" fmla="*/ 1983823 w 2378678"/>
                <a:gd name="csY194" fmla="*/ 217723 h 1912931"/>
                <a:gd name="csX195" fmla="*/ 1978772 w 2378678"/>
                <a:gd name="csY195" fmla="*/ 212392 h 1912931"/>
                <a:gd name="csX196" fmla="*/ 1977462 w 2378678"/>
                <a:gd name="csY196" fmla="*/ 194996 h 1912931"/>
                <a:gd name="csX197" fmla="*/ 1982420 w 2378678"/>
                <a:gd name="csY197" fmla="*/ 189011 h 1912931"/>
                <a:gd name="csX198" fmla="*/ 1985132 w 2378678"/>
                <a:gd name="csY198" fmla="*/ 186579 h 1912931"/>
                <a:gd name="csX199" fmla="*/ 1987843 w 2378678"/>
                <a:gd name="csY199" fmla="*/ 184148 h 1912931"/>
                <a:gd name="csX200" fmla="*/ 2000096 w 2378678"/>
                <a:gd name="csY200" fmla="*/ 175076 h 1912931"/>
                <a:gd name="csX201" fmla="*/ 2001124 w 2378678"/>
                <a:gd name="csY201" fmla="*/ 174796 h 1912931"/>
                <a:gd name="csX202" fmla="*/ 2001405 w 2378678"/>
                <a:gd name="csY202" fmla="*/ 173766 h 1912931"/>
                <a:gd name="csX203" fmla="*/ 2005613 w 2378678"/>
                <a:gd name="csY203" fmla="*/ 170026 h 1912931"/>
                <a:gd name="csX204" fmla="*/ 2004397 w 2378678"/>
                <a:gd name="csY204" fmla="*/ 159177 h 1912931"/>
                <a:gd name="csX205" fmla="*/ 2001686 w 2378678"/>
                <a:gd name="csY205" fmla="*/ 151695 h 1912931"/>
                <a:gd name="csX206" fmla="*/ 1989434 w 2378678"/>
                <a:gd name="csY206" fmla="*/ 131868 h 1912931"/>
                <a:gd name="csX207" fmla="*/ 1986908 w 2378678"/>
                <a:gd name="csY207" fmla="*/ 126724 h 1912931"/>
                <a:gd name="csX208" fmla="*/ 1985132 w 2378678"/>
                <a:gd name="csY208" fmla="*/ 124012 h 1912931"/>
                <a:gd name="csX209" fmla="*/ 1985132 w 2378678"/>
                <a:gd name="csY209" fmla="*/ 120084 h 1912931"/>
                <a:gd name="csX210" fmla="*/ 1983823 w 2378678"/>
                <a:gd name="csY210" fmla="*/ 105868 h 1912931"/>
                <a:gd name="csX211" fmla="*/ 1980081 w 2378678"/>
                <a:gd name="csY211" fmla="*/ 101192 h 1912931"/>
                <a:gd name="csX212" fmla="*/ 1976715 w 2378678"/>
                <a:gd name="csY212" fmla="*/ 96890 h 1912931"/>
                <a:gd name="csX213" fmla="*/ 1976715 w 2378678"/>
                <a:gd name="csY213" fmla="*/ 89128 h 1912931"/>
                <a:gd name="csX214" fmla="*/ 1979427 w 2378678"/>
                <a:gd name="csY214" fmla="*/ 84078 h 1912931"/>
                <a:gd name="csX215" fmla="*/ 1987750 w 2378678"/>
                <a:gd name="csY215" fmla="*/ 76221 h 1912931"/>
                <a:gd name="csX216" fmla="*/ 1995607 w 2378678"/>
                <a:gd name="csY216" fmla="*/ 67991 h 1912931"/>
                <a:gd name="csX217" fmla="*/ 1996729 w 2378678"/>
                <a:gd name="csY217" fmla="*/ 67805 h 1912931"/>
                <a:gd name="csX218" fmla="*/ 1996729 w 2378678"/>
                <a:gd name="csY218" fmla="*/ 59668 h 1912931"/>
                <a:gd name="csX219" fmla="*/ 1995700 w 2378678"/>
                <a:gd name="csY219" fmla="*/ 59387 h 1912931"/>
                <a:gd name="csX220" fmla="*/ 1990556 w 2378678"/>
                <a:gd name="csY220" fmla="*/ 54244 h 1912931"/>
                <a:gd name="csX221" fmla="*/ 1990275 w 2378678"/>
                <a:gd name="csY221" fmla="*/ 53215 h 1912931"/>
                <a:gd name="csX222" fmla="*/ 1980081 w 2378678"/>
                <a:gd name="csY222" fmla="*/ 52373 h 1912931"/>
                <a:gd name="csX223" fmla="*/ 1974283 w 2378678"/>
                <a:gd name="csY223" fmla="*/ 45920 h 1912931"/>
                <a:gd name="csX224" fmla="*/ 1971104 w 2378678"/>
                <a:gd name="csY224" fmla="*/ 37502 h 1912931"/>
                <a:gd name="csX225" fmla="*/ 1968672 w 2378678"/>
                <a:gd name="csY225" fmla="*/ 25532 h 1912931"/>
                <a:gd name="csX226" fmla="*/ 1948564 w 2378678"/>
                <a:gd name="csY226" fmla="*/ 28711 h 1912931"/>
                <a:gd name="csX227" fmla="*/ 1940896 w 2378678"/>
                <a:gd name="csY227" fmla="*/ 29553 h 1912931"/>
                <a:gd name="csX228" fmla="*/ 1937434 w 2378678"/>
                <a:gd name="csY228" fmla="*/ 27028 h 1912931"/>
                <a:gd name="csX229" fmla="*/ 1933039 w 2378678"/>
                <a:gd name="csY229" fmla="*/ 20107 h 1912931"/>
                <a:gd name="csX230" fmla="*/ 1932478 w 2378678"/>
                <a:gd name="csY230" fmla="*/ 4863 h 1912931"/>
                <a:gd name="csX231" fmla="*/ 1920694 w 2378678"/>
                <a:gd name="csY231" fmla="*/ 0 h 1912931"/>
                <a:gd name="csX232" fmla="*/ 1912090 w 2378678"/>
                <a:gd name="csY232" fmla="*/ 3367 h 1912931"/>
                <a:gd name="csX233" fmla="*/ 1910500 w 2378678"/>
                <a:gd name="csY233" fmla="*/ 3553 h 1912931"/>
                <a:gd name="csX234" fmla="*/ 1907601 w 2378678"/>
                <a:gd name="csY234" fmla="*/ 4489 h 1912931"/>
                <a:gd name="csX235" fmla="*/ 1903953 w 2378678"/>
                <a:gd name="csY235" fmla="*/ 7949 h 1912931"/>
                <a:gd name="csX236" fmla="*/ 1902644 w 2378678"/>
                <a:gd name="csY236" fmla="*/ 13841 h 1912931"/>
                <a:gd name="csX237" fmla="*/ 1904328 w 2378678"/>
                <a:gd name="csY237" fmla="*/ 20201 h 1912931"/>
                <a:gd name="csX238" fmla="*/ 1907320 w 2378678"/>
                <a:gd name="csY238" fmla="*/ 30302 h 1912931"/>
                <a:gd name="csX239" fmla="*/ 1907694 w 2378678"/>
                <a:gd name="csY239" fmla="*/ 41711 h 1912931"/>
                <a:gd name="csX240" fmla="*/ 1906759 w 2378678"/>
                <a:gd name="csY240" fmla="*/ 50783 h 1912931"/>
                <a:gd name="csX241" fmla="*/ 1904421 w 2378678"/>
                <a:gd name="csY241" fmla="*/ 59013 h 1912931"/>
                <a:gd name="csX242" fmla="*/ 1901241 w 2378678"/>
                <a:gd name="csY242" fmla="*/ 66775 h 1912931"/>
                <a:gd name="csX243" fmla="*/ 1899090 w 2378678"/>
                <a:gd name="csY243" fmla="*/ 72013 h 1912931"/>
                <a:gd name="csX244" fmla="*/ 1897313 w 2378678"/>
                <a:gd name="csY244" fmla="*/ 73977 h 1912931"/>
                <a:gd name="csX245" fmla="*/ 1894601 w 2378678"/>
                <a:gd name="csY245" fmla="*/ 73790 h 1912931"/>
                <a:gd name="csX246" fmla="*/ 1890766 w 2378678"/>
                <a:gd name="csY246" fmla="*/ 72481 h 1912931"/>
                <a:gd name="csX247" fmla="*/ 1887306 w 2378678"/>
                <a:gd name="csY247" fmla="*/ 72200 h 1912931"/>
                <a:gd name="csX248" fmla="*/ 1884594 w 2378678"/>
                <a:gd name="csY248" fmla="*/ 73790 h 1912931"/>
                <a:gd name="csX249" fmla="*/ 1882910 w 2378678"/>
                <a:gd name="csY249" fmla="*/ 77157 h 1912931"/>
                <a:gd name="csX250" fmla="*/ 1882723 w 2378678"/>
                <a:gd name="csY250" fmla="*/ 81178 h 1912931"/>
                <a:gd name="csX251" fmla="*/ 1883752 w 2378678"/>
                <a:gd name="csY251" fmla="*/ 84732 h 1912931"/>
                <a:gd name="csX252" fmla="*/ 1883752 w 2378678"/>
                <a:gd name="csY252" fmla="*/ 87444 h 1912931"/>
                <a:gd name="csX253" fmla="*/ 1882350 w 2378678"/>
                <a:gd name="csY253" fmla="*/ 88473 h 1912931"/>
                <a:gd name="csX254" fmla="*/ 1880105 w 2378678"/>
                <a:gd name="csY254" fmla="*/ 88660 h 1912931"/>
                <a:gd name="csX255" fmla="*/ 1877018 w 2378678"/>
                <a:gd name="csY255" fmla="*/ 89876 h 1912931"/>
                <a:gd name="csX256" fmla="*/ 1875709 w 2378678"/>
                <a:gd name="csY256" fmla="*/ 92869 h 1912931"/>
                <a:gd name="csX257" fmla="*/ 1875429 w 2378678"/>
                <a:gd name="csY257" fmla="*/ 97264 h 1912931"/>
                <a:gd name="csX258" fmla="*/ 1873932 w 2378678"/>
                <a:gd name="csY258" fmla="*/ 99415 h 1912931"/>
                <a:gd name="csX259" fmla="*/ 1871407 w 2378678"/>
                <a:gd name="csY259" fmla="*/ 103905 h 1912931"/>
                <a:gd name="csX260" fmla="*/ 1869163 w 2378678"/>
                <a:gd name="csY260" fmla="*/ 107645 h 1912931"/>
                <a:gd name="csX261" fmla="*/ 1866356 w 2378678"/>
                <a:gd name="csY261" fmla="*/ 108861 h 1912931"/>
                <a:gd name="csX262" fmla="*/ 1865983 w 2378678"/>
                <a:gd name="csY262" fmla="*/ 109609 h 1912931"/>
                <a:gd name="csX263" fmla="*/ 1865609 w 2378678"/>
                <a:gd name="csY263" fmla="*/ 116530 h 1912931"/>
                <a:gd name="csX264" fmla="*/ 1865328 w 2378678"/>
                <a:gd name="csY264" fmla="*/ 118307 h 1912931"/>
                <a:gd name="csX265" fmla="*/ 1863177 w 2378678"/>
                <a:gd name="csY265" fmla="*/ 119990 h 1912931"/>
                <a:gd name="csX266" fmla="*/ 1860185 w 2378678"/>
                <a:gd name="csY266" fmla="*/ 120739 h 1912931"/>
                <a:gd name="csX267" fmla="*/ 1857659 w 2378678"/>
                <a:gd name="csY267" fmla="*/ 122142 h 1912931"/>
                <a:gd name="csX268" fmla="*/ 1853544 w 2378678"/>
                <a:gd name="csY268" fmla="*/ 125976 h 1912931"/>
                <a:gd name="csX269" fmla="*/ 1853170 w 2378678"/>
                <a:gd name="csY269" fmla="*/ 128314 h 1912931"/>
                <a:gd name="csX270" fmla="*/ 1852983 w 2378678"/>
                <a:gd name="csY270" fmla="*/ 135048 h 1912931"/>
                <a:gd name="csX271" fmla="*/ 1855134 w 2378678"/>
                <a:gd name="csY271" fmla="*/ 139070 h 1912931"/>
                <a:gd name="csX272" fmla="*/ 1855788 w 2378678"/>
                <a:gd name="csY272" fmla="*/ 140378 h 1912931"/>
                <a:gd name="csX273" fmla="*/ 1855788 w 2378678"/>
                <a:gd name="csY273" fmla="*/ 141594 h 1912931"/>
                <a:gd name="csX274" fmla="*/ 1855882 w 2378678"/>
                <a:gd name="csY274" fmla="*/ 141594 h 1912931"/>
                <a:gd name="csX275" fmla="*/ 1855695 w 2378678"/>
                <a:gd name="csY275" fmla="*/ 141782 h 1912931"/>
                <a:gd name="csX276" fmla="*/ 1851206 w 2378678"/>
                <a:gd name="csY276" fmla="*/ 144774 h 1912931"/>
                <a:gd name="csX277" fmla="*/ 1846998 w 2378678"/>
                <a:gd name="csY277" fmla="*/ 148702 h 1912931"/>
                <a:gd name="csX278" fmla="*/ 1842134 w 2378678"/>
                <a:gd name="csY278" fmla="*/ 149731 h 1912931"/>
                <a:gd name="csX279" fmla="*/ 1839234 w 2378678"/>
                <a:gd name="csY279" fmla="*/ 150105 h 1912931"/>
                <a:gd name="csX280" fmla="*/ 1837739 w 2378678"/>
                <a:gd name="csY280" fmla="*/ 151040 h 1912931"/>
                <a:gd name="csX281" fmla="*/ 1835868 w 2378678"/>
                <a:gd name="csY281" fmla="*/ 153753 h 1912931"/>
                <a:gd name="csX282" fmla="*/ 1832220 w 2378678"/>
                <a:gd name="csY282" fmla="*/ 156278 h 1912931"/>
                <a:gd name="csX283" fmla="*/ 1829509 w 2378678"/>
                <a:gd name="csY283" fmla="*/ 158616 h 1912931"/>
                <a:gd name="csX284" fmla="*/ 1826983 w 2378678"/>
                <a:gd name="csY284" fmla="*/ 162824 h 1912931"/>
                <a:gd name="csX285" fmla="*/ 1825393 w 2378678"/>
                <a:gd name="csY285" fmla="*/ 165911 h 1912931"/>
                <a:gd name="csX286" fmla="*/ 1823897 w 2378678"/>
                <a:gd name="csY286" fmla="*/ 167407 h 1912931"/>
                <a:gd name="csX287" fmla="*/ 1822775 w 2378678"/>
                <a:gd name="csY287" fmla="*/ 167220 h 1912931"/>
                <a:gd name="csX288" fmla="*/ 1820250 w 2378678"/>
                <a:gd name="csY288" fmla="*/ 164789 h 1912931"/>
                <a:gd name="csX289" fmla="*/ 1819034 w 2378678"/>
                <a:gd name="csY289" fmla="*/ 164134 h 1912931"/>
                <a:gd name="csX290" fmla="*/ 1817818 w 2378678"/>
                <a:gd name="csY290" fmla="*/ 164134 h 1912931"/>
                <a:gd name="csX291" fmla="*/ 1816322 w 2378678"/>
                <a:gd name="csY291" fmla="*/ 164789 h 1912931"/>
                <a:gd name="csX292" fmla="*/ 1815574 w 2378678"/>
                <a:gd name="csY292" fmla="*/ 166659 h 1912931"/>
                <a:gd name="csX293" fmla="*/ 1814358 w 2378678"/>
                <a:gd name="csY293" fmla="*/ 168155 h 1912931"/>
                <a:gd name="csX294" fmla="*/ 1813890 w 2378678"/>
                <a:gd name="csY294" fmla="*/ 169184 h 1912931"/>
                <a:gd name="csX295" fmla="*/ 1813515 w 2378678"/>
                <a:gd name="csY295" fmla="*/ 173112 h 1912931"/>
                <a:gd name="csX296" fmla="*/ 1813236 w 2378678"/>
                <a:gd name="csY296" fmla="*/ 176572 h 1912931"/>
                <a:gd name="csX297" fmla="*/ 1812580 w 2378678"/>
                <a:gd name="csY297" fmla="*/ 178349 h 1912931"/>
                <a:gd name="csX298" fmla="*/ 1811739 w 2378678"/>
                <a:gd name="csY298" fmla="*/ 183306 h 1912931"/>
                <a:gd name="csX299" fmla="*/ 1811271 w 2378678"/>
                <a:gd name="csY299" fmla="*/ 186673 h 1912931"/>
                <a:gd name="csX300" fmla="*/ 1811271 w 2378678"/>
                <a:gd name="csY300" fmla="*/ 188731 h 1912931"/>
                <a:gd name="csX301" fmla="*/ 1812487 w 2378678"/>
                <a:gd name="csY301" fmla="*/ 191443 h 1912931"/>
                <a:gd name="csX302" fmla="*/ 1815106 w 2378678"/>
                <a:gd name="csY302" fmla="*/ 194623 h 1912931"/>
                <a:gd name="csX303" fmla="*/ 1816322 w 2378678"/>
                <a:gd name="csY303" fmla="*/ 196586 h 1912931"/>
                <a:gd name="csX304" fmla="*/ 1817257 w 2378678"/>
                <a:gd name="csY304" fmla="*/ 196961 h 1912931"/>
                <a:gd name="csX305" fmla="*/ 1819221 w 2378678"/>
                <a:gd name="csY305" fmla="*/ 197147 h 1912931"/>
                <a:gd name="csX306" fmla="*/ 1822120 w 2378678"/>
                <a:gd name="csY306" fmla="*/ 198738 h 1912931"/>
                <a:gd name="csX307" fmla="*/ 1823523 w 2378678"/>
                <a:gd name="csY307" fmla="*/ 200515 h 1912931"/>
                <a:gd name="csX308" fmla="*/ 1824552 w 2378678"/>
                <a:gd name="csY308" fmla="*/ 202572 h 1912931"/>
                <a:gd name="csX309" fmla="*/ 1825861 w 2378678"/>
                <a:gd name="csY309" fmla="*/ 203039 h 1912931"/>
                <a:gd name="csX310" fmla="*/ 1829696 w 2378678"/>
                <a:gd name="csY310" fmla="*/ 203414 h 1912931"/>
                <a:gd name="csX311" fmla="*/ 1832782 w 2378678"/>
                <a:gd name="csY311" fmla="*/ 204442 h 1912931"/>
                <a:gd name="csX312" fmla="*/ 1833998 w 2378678"/>
                <a:gd name="csY312" fmla="*/ 205565 h 1912931"/>
                <a:gd name="csX313" fmla="*/ 1833998 w 2378678"/>
                <a:gd name="csY313" fmla="*/ 206874 h 1912931"/>
                <a:gd name="csX314" fmla="*/ 1833717 w 2378678"/>
                <a:gd name="csY314" fmla="*/ 209305 h 1912931"/>
                <a:gd name="csX315" fmla="*/ 1834278 w 2378678"/>
                <a:gd name="csY315" fmla="*/ 211737 h 1912931"/>
                <a:gd name="csX316" fmla="*/ 1834933 w 2378678"/>
                <a:gd name="csY316" fmla="*/ 214169 h 1912931"/>
                <a:gd name="csX317" fmla="*/ 1834558 w 2378678"/>
                <a:gd name="csY317" fmla="*/ 220903 h 1912931"/>
                <a:gd name="csX318" fmla="*/ 1834745 w 2378678"/>
                <a:gd name="csY318" fmla="*/ 226514 h 1912931"/>
                <a:gd name="csX319" fmla="*/ 1834933 w 2378678"/>
                <a:gd name="csY319" fmla="*/ 227636 h 1912931"/>
                <a:gd name="csX320" fmla="*/ 1828574 w 2378678"/>
                <a:gd name="csY320" fmla="*/ 230910 h 1912931"/>
                <a:gd name="csX321" fmla="*/ 1812768 w 2378678"/>
                <a:gd name="csY321" fmla="*/ 235024 h 1912931"/>
                <a:gd name="csX322" fmla="*/ 1795653 w 2378678"/>
                <a:gd name="csY322" fmla="*/ 235679 h 1912931"/>
                <a:gd name="csX323" fmla="*/ 1784710 w 2378678"/>
                <a:gd name="csY323" fmla="*/ 237362 h 1912931"/>
                <a:gd name="csX324" fmla="*/ 1777883 w 2378678"/>
                <a:gd name="csY324" fmla="*/ 240075 h 1912931"/>
                <a:gd name="csX325" fmla="*/ 1772739 w 2378678"/>
                <a:gd name="csY325" fmla="*/ 242881 h 1912931"/>
                <a:gd name="csX326" fmla="*/ 1771523 w 2378678"/>
                <a:gd name="csY326" fmla="*/ 243629 h 1912931"/>
                <a:gd name="csX327" fmla="*/ 1772366 w 2378678"/>
                <a:gd name="csY327" fmla="*/ 245406 h 1912931"/>
                <a:gd name="csX328" fmla="*/ 1773488 w 2378678"/>
                <a:gd name="csY328" fmla="*/ 247557 h 1912931"/>
                <a:gd name="csX329" fmla="*/ 1777042 w 2378678"/>
                <a:gd name="csY329" fmla="*/ 254945 h 1912931"/>
                <a:gd name="csX330" fmla="*/ 1777696 w 2378678"/>
                <a:gd name="csY330" fmla="*/ 261492 h 1912931"/>
                <a:gd name="csX331" fmla="*/ 1780876 w 2378678"/>
                <a:gd name="csY331" fmla="*/ 262707 h 1912931"/>
                <a:gd name="csX332" fmla="*/ 1782185 w 2378678"/>
                <a:gd name="csY332" fmla="*/ 276456 h 1912931"/>
                <a:gd name="csX333" fmla="*/ 1782466 w 2378678"/>
                <a:gd name="csY333" fmla="*/ 279729 h 1912931"/>
                <a:gd name="csX334" fmla="*/ 1783682 w 2378678"/>
                <a:gd name="csY334" fmla="*/ 290203 h 1912931"/>
                <a:gd name="csX335" fmla="*/ 1782466 w 2378678"/>
                <a:gd name="csY335" fmla="*/ 289175 h 1912931"/>
                <a:gd name="csX336" fmla="*/ 1770215 w 2378678"/>
                <a:gd name="csY336" fmla="*/ 287772 h 1912931"/>
                <a:gd name="csX337" fmla="*/ 1770215 w 2378678"/>
                <a:gd name="csY337" fmla="*/ 288426 h 1912931"/>
                <a:gd name="csX338" fmla="*/ 1770682 w 2378678"/>
                <a:gd name="csY338" fmla="*/ 290671 h 1912931"/>
                <a:gd name="csX339" fmla="*/ 1771150 w 2378678"/>
                <a:gd name="csY339" fmla="*/ 293196 h 1912931"/>
                <a:gd name="csX340" fmla="*/ 1771711 w 2378678"/>
                <a:gd name="csY340" fmla="*/ 296469 h 1912931"/>
                <a:gd name="csX341" fmla="*/ 1772366 w 2378678"/>
                <a:gd name="csY341" fmla="*/ 298246 h 1912931"/>
                <a:gd name="csX342" fmla="*/ 1772833 w 2378678"/>
                <a:gd name="csY342" fmla="*/ 299743 h 1912931"/>
                <a:gd name="csX343" fmla="*/ 1773394 w 2378678"/>
                <a:gd name="csY343" fmla="*/ 302736 h 1912931"/>
                <a:gd name="csX344" fmla="*/ 1773768 w 2378678"/>
                <a:gd name="csY344" fmla="*/ 304699 h 1912931"/>
                <a:gd name="csX345" fmla="*/ 1774236 w 2378678"/>
                <a:gd name="csY345" fmla="*/ 306009 h 1912931"/>
                <a:gd name="csX346" fmla="*/ 1774984 w 2378678"/>
                <a:gd name="csY346" fmla="*/ 308253 h 1912931"/>
                <a:gd name="csX347" fmla="*/ 1775545 w 2378678"/>
                <a:gd name="csY347" fmla="*/ 309657 h 1912931"/>
                <a:gd name="csX348" fmla="*/ 1776106 w 2378678"/>
                <a:gd name="csY348" fmla="*/ 310498 h 1912931"/>
                <a:gd name="csX349" fmla="*/ 1776106 w 2378678"/>
                <a:gd name="csY349" fmla="*/ 310872 h 1912931"/>
                <a:gd name="csX350" fmla="*/ 1772739 w 2378678"/>
                <a:gd name="csY350" fmla="*/ 316671 h 1912931"/>
                <a:gd name="csX351" fmla="*/ 1773861 w 2378678"/>
                <a:gd name="csY351" fmla="*/ 319102 h 1912931"/>
                <a:gd name="csX352" fmla="*/ 1776761 w 2378678"/>
                <a:gd name="csY352" fmla="*/ 324901 h 1912931"/>
                <a:gd name="csX353" fmla="*/ 1776761 w 2378678"/>
                <a:gd name="csY353" fmla="*/ 327239 h 1912931"/>
                <a:gd name="csX354" fmla="*/ 1777322 w 2378678"/>
                <a:gd name="csY354" fmla="*/ 337152 h 1912931"/>
                <a:gd name="csX355" fmla="*/ 1778538 w 2378678"/>
                <a:gd name="csY355" fmla="*/ 359505 h 1912931"/>
                <a:gd name="csX356" fmla="*/ 1778912 w 2378678"/>
                <a:gd name="csY356" fmla="*/ 366519 h 1912931"/>
                <a:gd name="csX357" fmla="*/ 1771617 w 2378678"/>
                <a:gd name="csY357" fmla="*/ 375217 h 1912931"/>
                <a:gd name="csX358" fmla="*/ 1773394 w 2378678"/>
                <a:gd name="csY358" fmla="*/ 416554 h 1912931"/>
                <a:gd name="csX359" fmla="*/ 1758337 w 2378678"/>
                <a:gd name="csY359" fmla="*/ 417676 h 1912931"/>
                <a:gd name="csX360" fmla="*/ 1759647 w 2378678"/>
                <a:gd name="csY360" fmla="*/ 438251 h 1912931"/>
                <a:gd name="csX361" fmla="*/ 1674166 w 2378678"/>
                <a:gd name="csY361" fmla="*/ 443302 h 1912931"/>
                <a:gd name="csX362" fmla="*/ 1670519 w 2378678"/>
                <a:gd name="csY362" fmla="*/ 448165 h 1912931"/>
                <a:gd name="csX363" fmla="*/ 1667619 w 2378678"/>
                <a:gd name="csY363" fmla="*/ 449194 h 1912931"/>
                <a:gd name="csX364" fmla="*/ 1664252 w 2378678"/>
                <a:gd name="csY364" fmla="*/ 453870 h 1912931"/>
                <a:gd name="csX365" fmla="*/ 1664907 w 2378678"/>
                <a:gd name="csY365" fmla="*/ 477344 h 1912931"/>
                <a:gd name="csX366" fmla="*/ 1664907 w 2378678"/>
                <a:gd name="csY366" fmla="*/ 477905 h 1912931"/>
                <a:gd name="csX367" fmla="*/ 1665281 w 2378678"/>
                <a:gd name="csY367" fmla="*/ 478373 h 1912931"/>
                <a:gd name="csX368" fmla="*/ 1663971 w 2378678"/>
                <a:gd name="csY368" fmla="*/ 482862 h 1912931"/>
                <a:gd name="csX369" fmla="*/ 1663504 w 2378678"/>
                <a:gd name="csY369" fmla="*/ 484639 h 1912931"/>
                <a:gd name="csX370" fmla="*/ 1663317 w 2378678"/>
                <a:gd name="csY370" fmla="*/ 485107 h 1912931"/>
                <a:gd name="csX371" fmla="*/ 1663317 w 2378678"/>
                <a:gd name="csY371" fmla="*/ 485294 h 1912931"/>
                <a:gd name="csX372" fmla="*/ 1663691 w 2378678"/>
                <a:gd name="csY372" fmla="*/ 485574 h 1912931"/>
                <a:gd name="csX373" fmla="*/ 1646203 w 2378678"/>
                <a:gd name="csY373" fmla="*/ 517372 h 1912931"/>
                <a:gd name="csX374" fmla="*/ 1644893 w 2378678"/>
                <a:gd name="csY374" fmla="*/ 520178 h 1912931"/>
                <a:gd name="csX375" fmla="*/ 1639936 w 2378678"/>
                <a:gd name="csY375" fmla="*/ 528782 h 1912931"/>
                <a:gd name="csX376" fmla="*/ 1641900 w 2378678"/>
                <a:gd name="csY376" fmla="*/ 560019 h 1912931"/>
                <a:gd name="csX377" fmla="*/ 1646950 w 2378678"/>
                <a:gd name="csY377" fmla="*/ 584803 h 1912931"/>
                <a:gd name="csX378" fmla="*/ 1650224 w 2378678"/>
                <a:gd name="csY378" fmla="*/ 600702 h 1912931"/>
                <a:gd name="csX379" fmla="*/ 1650785 w 2378678"/>
                <a:gd name="csY379" fmla="*/ 602946 h 1912931"/>
                <a:gd name="csX380" fmla="*/ 1617303 w 2378678"/>
                <a:gd name="csY380" fmla="*/ 610428 h 1912931"/>
                <a:gd name="csX381" fmla="*/ 1616649 w 2378678"/>
                <a:gd name="csY381" fmla="*/ 607061 h 1912931"/>
                <a:gd name="csX382" fmla="*/ 1582232 w 2378678"/>
                <a:gd name="csY382" fmla="*/ 614357 h 1912931"/>
                <a:gd name="csX383" fmla="*/ 1573347 w 2378678"/>
                <a:gd name="csY383" fmla="*/ 616040 h 1912931"/>
                <a:gd name="csX384" fmla="*/ 1572692 w 2378678"/>
                <a:gd name="csY384" fmla="*/ 616320 h 1912931"/>
                <a:gd name="csX385" fmla="*/ 1568671 w 2378678"/>
                <a:gd name="csY385" fmla="*/ 617069 h 1912931"/>
                <a:gd name="csX386" fmla="*/ 1554924 w 2378678"/>
                <a:gd name="csY386" fmla="*/ 620061 h 1912931"/>
                <a:gd name="csX387" fmla="*/ 1553801 w 2378678"/>
                <a:gd name="csY387" fmla="*/ 619687 h 1912931"/>
                <a:gd name="csX388" fmla="*/ 1552492 w 2378678"/>
                <a:gd name="csY388" fmla="*/ 613234 h 1912931"/>
                <a:gd name="csX389" fmla="*/ 1550995 w 2378678"/>
                <a:gd name="csY389" fmla="*/ 606594 h 1912931"/>
                <a:gd name="csX390" fmla="*/ 1550060 w 2378678"/>
                <a:gd name="csY390" fmla="*/ 602385 h 1912931"/>
                <a:gd name="csX391" fmla="*/ 1549219 w 2378678"/>
                <a:gd name="csY391" fmla="*/ 598364 h 1912931"/>
                <a:gd name="csX392" fmla="*/ 1547909 w 2378678"/>
                <a:gd name="csY392" fmla="*/ 592472 h 1912931"/>
                <a:gd name="csX393" fmla="*/ 1547441 w 2378678"/>
                <a:gd name="csY393" fmla="*/ 590227 h 1912931"/>
                <a:gd name="csX394" fmla="*/ 1542017 w 2378678"/>
                <a:gd name="csY394" fmla="*/ 590414 h 1912931"/>
                <a:gd name="csX395" fmla="*/ 1533506 w 2378678"/>
                <a:gd name="csY395" fmla="*/ 590976 h 1912931"/>
                <a:gd name="csX396" fmla="*/ 1529205 w 2378678"/>
                <a:gd name="csY396" fmla="*/ 591256 h 1912931"/>
                <a:gd name="csX397" fmla="*/ 1529205 w 2378678"/>
                <a:gd name="csY397" fmla="*/ 600982 h 1912931"/>
                <a:gd name="csX398" fmla="*/ 1529017 w 2378678"/>
                <a:gd name="csY398" fmla="*/ 608838 h 1912931"/>
                <a:gd name="csX399" fmla="*/ 1528830 w 2378678"/>
                <a:gd name="csY399" fmla="*/ 617910 h 1912931"/>
                <a:gd name="csX400" fmla="*/ 1528549 w 2378678"/>
                <a:gd name="csY400" fmla="*/ 625673 h 1912931"/>
                <a:gd name="csX401" fmla="*/ 1532103 w 2378678"/>
                <a:gd name="csY401" fmla="*/ 630723 h 1912931"/>
                <a:gd name="csX402" fmla="*/ 1533787 w 2378678"/>
                <a:gd name="csY402" fmla="*/ 634931 h 1912931"/>
                <a:gd name="csX403" fmla="*/ 1526305 w 2378678"/>
                <a:gd name="csY403" fmla="*/ 650176 h 1912931"/>
                <a:gd name="csX404" fmla="*/ 1516205 w 2378678"/>
                <a:gd name="csY404" fmla="*/ 647744 h 1912931"/>
                <a:gd name="csX405" fmla="*/ 1509284 w 2378678"/>
                <a:gd name="csY405" fmla="*/ 641384 h 1912931"/>
                <a:gd name="csX406" fmla="*/ 1500960 w 2378678"/>
                <a:gd name="csY406" fmla="*/ 637363 h 1912931"/>
                <a:gd name="csX407" fmla="*/ 1482910 w 2378678"/>
                <a:gd name="csY407" fmla="*/ 628478 h 1912931"/>
                <a:gd name="csX408" fmla="*/ 1469068 w 2378678"/>
                <a:gd name="csY408" fmla="*/ 618004 h 1912931"/>
                <a:gd name="csX409" fmla="*/ 1465608 w 2378678"/>
                <a:gd name="csY409" fmla="*/ 619781 h 1912931"/>
                <a:gd name="csX410" fmla="*/ 1444846 w 2378678"/>
                <a:gd name="csY410" fmla="*/ 627637 h 1912931"/>
                <a:gd name="csX411" fmla="*/ 1441011 w 2378678"/>
                <a:gd name="csY411" fmla="*/ 629039 h 1912931"/>
                <a:gd name="csX412" fmla="*/ 1435774 w 2378678"/>
                <a:gd name="csY412" fmla="*/ 631097 h 1912931"/>
                <a:gd name="csX413" fmla="*/ 1432781 w 2378678"/>
                <a:gd name="csY413" fmla="*/ 632032 h 1912931"/>
                <a:gd name="csX414" fmla="*/ 1428573 w 2378678"/>
                <a:gd name="csY414" fmla="*/ 629133 h 1912931"/>
                <a:gd name="csX415" fmla="*/ 1427544 w 2378678"/>
                <a:gd name="csY415" fmla="*/ 626327 h 1912931"/>
                <a:gd name="csX416" fmla="*/ 1428011 w 2378678"/>
                <a:gd name="csY416" fmla="*/ 623147 h 1912931"/>
                <a:gd name="csX417" fmla="*/ 1425767 w 2378678"/>
                <a:gd name="csY417" fmla="*/ 620996 h 1912931"/>
                <a:gd name="csX418" fmla="*/ 1421184 w 2378678"/>
                <a:gd name="csY418" fmla="*/ 622025 h 1912931"/>
                <a:gd name="csX419" fmla="*/ 1414170 w 2378678"/>
                <a:gd name="csY419" fmla="*/ 623147 h 1912931"/>
                <a:gd name="csX420" fmla="*/ 1411926 w 2378678"/>
                <a:gd name="csY420" fmla="*/ 617910 h 1912931"/>
                <a:gd name="csX421" fmla="*/ 1404163 w 2378678"/>
                <a:gd name="csY421" fmla="*/ 614730 h 1912931"/>
                <a:gd name="csX422" fmla="*/ 1404163 w 2378678"/>
                <a:gd name="csY422" fmla="*/ 614357 h 1912931"/>
                <a:gd name="csX423" fmla="*/ 1403041 w 2378678"/>
                <a:gd name="csY423" fmla="*/ 614357 h 1912931"/>
                <a:gd name="csX424" fmla="*/ 1401451 w 2378678"/>
                <a:gd name="csY424" fmla="*/ 613888 h 1912931"/>
                <a:gd name="csX425" fmla="*/ 1397897 w 2378678"/>
                <a:gd name="csY425" fmla="*/ 612953 h 1912931"/>
                <a:gd name="csX426" fmla="*/ 1392753 w 2378678"/>
                <a:gd name="csY426" fmla="*/ 609493 h 1912931"/>
                <a:gd name="csX427" fmla="*/ 1385645 w 2378678"/>
                <a:gd name="csY427" fmla="*/ 604630 h 1912931"/>
                <a:gd name="csX428" fmla="*/ 1385458 w 2378678"/>
                <a:gd name="csY428" fmla="*/ 604443 h 1912931"/>
                <a:gd name="csX429" fmla="*/ 1385645 w 2378678"/>
                <a:gd name="csY429" fmla="*/ 604162 h 1912931"/>
                <a:gd name="csX430" fmla="*/ 1385833 w 2378678"/>
                <a:gd name="csY430" fmla="*/ 602104 h 1912931"/>
                <a:gd name="csX431" fmla="*/ 1386207 w 2378678"/>
                <a:gd name="csY431" fmla="*/ 597615 h 1912931"/>
                <a:gd name="csX432" fmla="*/ 1387049 w 2378678"/>
                <a:gd name="csY432" fmla="*/ 590040 h 1912931"/>
                <a:gd name="csX433" fmla="*/ 1372178 w 2378678"/>
                <a:gd name="csY433" fmla="*/ 591911 h 1912931"/>
                <a:gd name="csX434" fmla="*/ 1346646 w 2378678"/>
                <a:gd name="csY434" fmla="*/ 596493 h 1912931"/>
                <a:gd name="csX435" fmla="*/ 1344963 w 2378678"/>
                <a:gd name="csY435" fmla="*/ 599580 h 1912931"/>
                <a:gd name="csX436" fmla="*/ 1342531 w 2378678"/>
                <a:gd name="csY436" fmla="*/ 603601 h 1912931"/>
                <a:gd name="csX437" fmla="*/ 1340941 w 2378678"/>
                <a:gd name="csY437" fmla="*/ 602759 h 1912931"/>
                <a:gd name="csX438" fmla="*/ 1340941 w 2378678"/>
                <a:gd name="csY438" fmla="*/ 600234 h 1912931"/>
                <a:gd name="csX439" fmla="*/ 1340380 w 2378678"/>
                <a:gd name="csY439" fmla="*/ 599860 h 1912931"/>
                <a:gd name="csX440" fmla="*/ 1334114 w 2378678"/>
                <a:gd name="csY440" fmla="*/ 584523 h 1912931"/>
                <a:gd name="csX441" fmla="*/ 1331402 w 2378678"/>
                <a:gd name="csY441" fmla="*/ 579753 h 1912931"/>
                <a:gd name="csX442" fmla="*/ 1331402 w 2378678"/>
                <a:gd name="csY442" fmla="*/ 579192 h 1912931"/>
                <a:gd name="csX443" fmla="*/ 1331121 w 2378678"/>
                <a:gd name="csY443" fmla="*/ 579098 h 1912931"/>
                <a:gd name="csX444" fmla="*/ 1330654 w 2378678"/>
                <a:gd name="csY444" fmla="*/ 578817 h 1912931"/>
                <a:gd name="csX445" fmla="*/ 1330654 w 2378678"/>
                <a:gd name="csY445" fmla="*/ 578350 h 1912931"/>
                <a:gd name="csX446" fmla="*/ 1329438 w 2378678"/>
                <a:gd name="csY446" fmla="*/ 575918 h 1912931"/>
                <a:gd name="csX447" fmla="*/ 1328783 w 2378678"/>
                <a:gd name="csY447" fmla="*/ 575544 h 1912931"/>
                <a:gd name="csX448" fmla="*/ 1323920 w 2378678"/>
                <a:gd name="csY448" fmla="*/ 568623 h 1912931"/>
                <a:gd name="csX449" fmla="*/ 1323359 w 2378678"/>
                <a:gd name="csY449" fmla="*/ 568436 h 1912931"/>
                <a:gd name="csX450" fmla="*/ 1322517 w 2378678"/>
                <a:gd name="csY450" fmla="*/ 568156 h 1912931"/>
                <a:gd name="csX451" fmla="*/ 1321956 w 2378678"/>
                <a:gd name="csY451" fmla="*/ 567595 h 1912931"/>
                <a:gd name="csX452" fmla="*/ 1321395 w 2378678"/>
                <a:gd name="csY452" fmla="*/ 568062 h 1912931"/>
                <a:gd name="csX453" fmla="*/ 1318776 w 2378678"/>
                <a:gd name="csY453" fmla="*/ 569933 h 1912931"/>
                <a:gd name="csX454" fmla="*/ 1311014 w 2378678"/>
                <a:gd name="csY454" fmla="*/ 574983 h 1912931"/>
                <a:gd name="csX455" fmla="*/ 1300071 w 2378678"/>
                <a:gd name="csY455" fmla="*/ 578256 h 1912931"/>
                <a:gd name="csX456" fmla="*/ 1296892 w 2378678"/>
                <a:gd name="csY456" fmla="*/ 579472 h 1912931"/>
                <a:gd name="csX457" fmla="*/ 1294179 w 2378678"/>
                <a:gd name="csY457" fmla="*/ 563854 h 1912931"/>
                <a:gd name="csX458" fmla="*/ 1291935 w 2378678"/>
                <a:gd name="csY458" fmla="*/ 551696 h 1912931"/>
                <a:gd name="csX459" fmla="*/ 1290158 w 2378678"/>
                <a:gd name="csY459" fmla="*/ 548609 h 1912931"/>
                <a:gd name="csX460" fmla="*/ 1280805 w 2378678"/>
                <a:gd name="csY460" fmla="*/ 534300 h 1912931"/>
                <a:gd name="csX461" fmla="*/ 1280805 w 2378678"/>
                <a:gd name="csY461" fmla="*/ 534020 h 1912931"/>
                <a:gd name="csX462" fmla="*/ 1267245 w 2378678"/>
                <a:gd name="csY462" fmla="*/ 513912 h 1912931"/>
                <a:gd name="csX463" fmla="*/ 1260698 w 2378678"/>
                <a:gd name="csY463" fmla="*/ 505962 h 1912931"/>
                <a:gd name="csX464" fmla="*/ 1228526 w 2378678"/>
                <a:gd name="csY464" fmla="*/ 513444 h 1912931"/>
                <a:gd name="csX465" fmla="*/ 1215807 w 2378678"/>
                <a:gd name="csY465" fmla="*/ 503531 h 1912931"/>
                <a:gd name="csX466" fmla="*/ 1217490 w 2378678"/>
                <a:gd name="csY466" fmla="*/ 500070 h 1912931"/>
                <a:gd name="csX467" fmla="*/ 1221886 w 2378678"/>
                <a:gd name="csY467" fmla="*/ 489876 h 1912931"/>
                <a:gd name="csX468" fmla="*/ 1221324 w 2378678"/>
                <a:gd name="csY468" fmla="*/ 486229 h 1912931"/>
                <a:gd name="csX469" fmla="*/ 1219921 w 2378678"/>
                <a:gd name="csY469" fmla="*/ 479121 h 1912931"/>
                <a:gd name="csX470" fmla="*/ 1212720 w 2378678"/>
                <a:gd name="csY470" fmla="*/ 485200 h 1912931"/>
                <a:gd name="csX471" fmla="*/ 1210476 w 2378678"/>
                <a:gd name="csY471" fmla="*/ 486977 h 1912931"/>
                <a:gd name="csX472" fmla="*/ 1201124 w 2378678"/>
                <a:gd name="csY472" fmla="*/ 494646 h 1912931"/>
                <a:gd name="csX473" fmla="*/ 1188591 w 2378678"/>
                <a:gd name="csY473" fmla="*/ 504466 h 1912931"/>
                <a:gd name="csX474" fmla="*/ 1184382 w 2378678"/>
                <a:gd name="csY474" fmla="*/ 510639 h 1912931"/>
                <a:gd name="csX475" fmla="*/ 1181858 w 2378678"/>
                <a:gd name="csY475" fmla="*/ 512977 h 1912931"/>
                <a:gd name="csX476" fmla="*/ 1181577 w 2378678"/>
                <a:gd name="csY476" fmla="*/ 512789 h 1912931"/>
                <a:gd name="csX477" fmla="*/ 1175030 w 2378678"/>
                <a:gd name="csY477" fmla="*/ 511481 h 1912931"/>
                <a:gd name="csX478" fmla="*/ 1168483 w 2378678"/>
                <a:gd name="csY478" fmla="*/ 508674 h 1912931"/>
                <a:gd name="csX479" fmla="*/ 1159786 w 2378678"/>
                <a:gd name="csY479" fmla="*/ 508207 h 1912931"/>
                <a:gd name="csX480" fmla="*/ 1150901 w 2378678"/>
                <a:gd name="csY480" fmla="*/ 509236 h 1912931"/>
                <a:gd name="csX481" fmla="*/ 1150527 w 2378678"/>
                <a:gd name="csY481" fmla="*/ 509236 h 1912931"/>
                <a:gd name="csX482" fmla="*/ 1141268 w 2378678"/>
                <a:gd name="csY482" fmla="*/ 513257 h 1912931"/>
                <a:gd name="csX483" fmla="*/ 1142858 w 2378678"/>
                <a:gd name="csY483" fmla="*/ 527847 h 1912931"/>
                <a:gd name="csX484" fmla="*/ 1127894 w 2378678"/>
                <a:gd name="csY484" fmla="*/ 529717 h 1912931"/>
                <a:gd name="csX485" fmla="*/ 1129204 w 2378678"/>
                <a:gd name="csY485" fmla="*/ 541408 h 1912931"/>
                <a:gd name="csX486" fmla="*/ 1126772 w 2378678"/>
                <a:gd name="csY486" fmla="*/ 544214 h 1912931"/>
                <a:gd name="csX487" fmla="*/ 1125744 w 2378678"/>
                <a:gd name="csY487" fmla="*/ 545429 h 1912931"/>
                <a:gd name="csX488" fmla="*/ 1121067 w 2378678"/>
                <a:gd name="csY488" fmla="*/ 552350 h 1912931"/>
                <a:gd name="csX489" fmla="*/ 1129765 w 2378678"/>
                <a:gd name="csY489" fmla="*/ 564134 h 1912931"/>
                <a:gd name="csX490" fmla="*/ 1137621 w 2378678"/>
                <a:gd name="csY490" fmla="*/ 569465 h 1912931"/>
                <a:gd name="csX491" fmla="*/ 1143419 w 2378678"/>
                <a:gd name="csY491" fmla="*/ 584709 h 1912931"/>
                <a:gd name="csX492" fmla="*/ 1144448 w 2378678"/>
                <a:gd name="csY492" fmla="*/ 590134 h 1912931"/>
                <a:gd name="csX493" fmla="*/ 1145290 w 2378678"/>
                <a:gd name="csY493" fmla="*/ 592098 h 1912931"/>
                <a:gd name="csX494" fmla="*/ 1146506 w 2378678"/>
                <a:gd name="csY494" fmla="*/ 594997 h 1912931"/>
                <a:gd name="csX495" fmla="*/ 1147534 w 2378678"/>
                <a:gd name="csY495" fmla="*/ 597428 h 1912931"/>
                <a:gd name="csX496" fmla="*/ 1150621 w 2378678"/>
                <a:gd name="csY496" fmla="*/ 601263 h 1912931"/>
                <a:gd name="csX497" fmla="*/ 1160160 w 2378678"/>
                <a:gd name="csY497" fmla="*/ 607996 h 1912931"/>
                <a:gd name="csX498" fmla="*/ 1163901 w 2378678"/>
                <a:gd name="csY498" fmla="*/ 613421 h 1912931"/>
                <a:gd name="csX499" fmla="*/ 1166894 w 2378678"/>
                <a:gd name="csY499" fmla="*/ 616414 h 1912931"/>
                <a:gd name="csX500" fmla="*/ 1178210 w 2378678"/>
                <a:gd name="csY500" fmla="*/ 630442 h 1912931"/>
                <a:gd name="csX501" fmla="*/ 1179520 w 2378678"/>
                <a:gd name="csY501" fmla="*/ 638205 h 1912931"/>
                <a:gd name="csX502" fmla="*/ 1179520 w 2378678"/>
                <a:gd name="csY502" fmla="*/ 638860 h 1912931"/>
                <a:gd name="csX503" fmla="*/ 1179052 w 2378678"/>
                <a:gd name="csY503" fmla="*/ 638766 h 1912931"/>
                <a:gd name="csX504" fmla="*/ 1166426 w 2378678"/>
                <a:gd name="csY504" fmla="*/ 636708 h 1912931"/>
                <a:gd name="csX505" fmla="*/ 1156793 w 2378678"/>
                <a:gd name="csY505" fmla="*/ 635212 h 1912931"/>
                <a:gd name="csX506" fmla="*/ 1148095 w 2378678"/>
                <a:gd name="csY506" fmla="*/ 634370 h 1912931"/>
                <a:gd name="csX507" fmla="*/ 1145290 w 2378678"/>
                <a:gd name="csY507" fmla="*/ 633903 h 1912931"/>
                <a:gd name="csX508" fmla="*/ 1134348 w 2378678"/>
                <a:gd name="csY508" fmla="*/ 632219 h 1912931"/>
                <a:gd name="csX509" fmla="*/ 1127894 w 2378678"/>
                <a:gd name="csY509" fmla="*/ 631284 h 1912931"/>
                <a:gd name="csX510" fmla="*/ 1121909 w 2378678"/>
                <a:gd name="csY510" fmla="*/ 630162 h 1912931"/>
                <a:gd name="csX511" fmla="*/ 1121909 w 2378678"/>
                <a:gd name="csY511" fmla="*/ 624831 h 1912931"/>
                <a:gd name="csX512" fmla="*/ 1122190 w 2378678"/>
                <a:gd name="csY512" fmla="*/ 618752 h 1912931"/>
                <a:gd name="csX513" fmla="*/ 1122190 w 2378678"/>
                <a:gd name="csY513" fmla="*/ 616507 h 1912931"/>
                <a:gd name="csX514" fmla="*/ 1075614 w 2378678"/>
                <a:gd name="csY514" fmla="*/ 625299 h 1912931"/>
                <a:gd name="csX515" fmla="*/ 1071126 w 2378678"/>
                <a:gd name="csY515" fmla="*/ 624738 h 1912931"/>
                <a:gd name="csX516" fmla="*/ 1068507 w 2378678"/>
                <a:gd name="csY516" fmla="*/ 621464 h 1912931"/>
                <a:gd name="csX517" fmla="*/ 1066637 w 2378678"/>
                <a:gd name="csY517" fmla="*/ 617723 h 1912931"/>
                <a:gd name="csX518" fmla="*/ 1066262 w 2378678"/>
                <a:gd name="csY518" fmla="*/ 618004 h 1912931"/>
                <a:gd name="csX519" fmla="*/ 1063737 w 2378678"/>
                <a:gd name="csY519" fmla="*/ 615665 h 1912931"/>
                <a:gd name="csX520" fmla="*/ 1060557 w 2378678"/>
                <a:gd name="csY520" fmla="*/ 615665 h 1912931"/>
                <a:gd name="csX521" fmla="*/ 1060183 w 2378678"/>
                <a:gd name="csY521" fmla="*/ 616227 h 1912931"/>
                <a:gd name="csX522" fmla="*/ 1052608 w 2378678"/>
                <a:gd name="csY522" fmla="*/ 621557 h 1912931"/>
                <a:gd name="csX523" fmla="*/ 1050925 w 2378678"/>
                <a:gd name="csY523" fmla="*/ 621557 h 1912931"/>
                <a:gd name="csX524" fmla="*/ 1043630 w 2378678"/>
                <a:gd name="csY524" fmla="*/ 621838 h 1912931"/>
                <a:gd name="csX525" fmla="*/ 1035961 w 2378678"/>
                <a:gd name="csY525" fmla="*/ 620809 h 1912931"/>
                <a:gd name="csX526" fmla="*/ 1036148 w 2378678"/>
                <a:gd name="csY526" fmla="*/ 616601 h 1912931"/>
                <a:gd name="csX527" fmla="*/ 1036148 w 2378678"/>
                <a:gd name="csY527" fmla="*/ 613702 h 1912931"/>
                <a:gd name="csX528" fmla="*/ 1036335 w 2378678"/>
                <a:gd name="csY528" fmla="*/ 608465 h 1912931"/>
                <a:gd name="csX529" fmla="*/ 1036148 w 2378678"/>
                <a:gd name="csY529" fmla="*/ 608465 h 1912931"/>
                <a:gd name="csX530" fmla="*/ 1030349 w 2378678"/>
                <a:gd name="csY530" fmla="*/ 606968 h 1912931"/>
                <a:gd name="csX531" fmla="*/ 1029788 w 2378678"/>
                <a:gd name="csY531" fmla="*/ 606781 h 1912931"/>
                <a:gd name="csX532" fmla="*/ 1029788 w 2378678"/>
                <a:gd name="csY532" fmla="*/ 613702 h 1912931"/>
                <a:gd name="csX533" fmla="*/ 1029788 w 2378678"/>
                <a:gd name="csY533" fmla="*/ 614076 h 1912931"/>
                <a:gd name="csX534" fmla="*/ 1027730 w 2378678"/>
                <a:gd name="csY534" fmla="*/ 619874 h 1912931"/>
                <a:gd name="csX535" fmla="*/ 1025580 w 2378678"/>
                <a:gd name="csY535" fmla="*/ 620061 h 1912931"/>
                <a:gd name="csX536" fmla="*/ 1022400 w 2378678"/>
                <a:gd name="csY536" fmla="*/ 620061 h 1912931"/>
                <a:gd name="csX537" fmla="*/ 1021184 w 2378678"/>
                <a:gd name="csY537" fmla="*/ 619874 h 1912931"/>
                <a:gd name="csX538" fmla="*/ 1014450 w 2378678"/>
                <a:gd name="csY538" fmla="*/ 617256 h 1912931"/>
                <a:gd name="csX539" fmla="*/ 1012767 w 2378678"/>
                <a:gd name="csY539" fmla="*/ 616507 h 1912931"/>
                <a:gd name="csX540" fmla="*/ 1012393 w 2378678"/>
                <a:gd name="csY540" fmla="*/ 614824 h 1912931"/>
                <a:gd name="csX541" fmla="*/ 1010990 w 2378678"/>
                <a:gd name="csY541" fmla="*/ 606968 h 1912931"/>
                <a:gd name="csX542" fmla="*/ 1010616 w 2378678"/>
                <a:gd name="csY542" fmla="*/ 604349 h 1912931"/>
                <a:gd name="csX543" fmla="*/ 1005191 w 2378678"/>
                <a:gd name="csY543" fmla="*/ 603695 h 1912931"/>
                <a:gd name="csX544" fmla="*/ 997149 w 2378678"/>
                <a:gd name="csY544" fmla="*/ 603320 h 1912931"/>
                <a:gd name="csX545" fmla="*/ 992472 w 2378678"/>
                <a:gd name="csY545" fmla="*/ 603788 h 1912931"/>
                <a:gd name="csX546" fmla="*/ 991443 w 2378678"/>
                <a:gd name="csY546" fmla="*/ 602573 h 1912931"/>
                <a:gd name="csX547" fmla="*/ 990227 w 2378678"/>
                <a:gd name="csY547" fmla="*/ 597054 h 1912931"/>
                <a:gd name="csX548" fmla="*/ 989292 w 2378678"/>
                <a:gd name="csY548" fmla="*/ 594903 h 1912931"/>
                <a:gd name="csX549" fmla="*/ 986487 w 2378678"/>
                <a:gd name="csY549" fmla="*/ 591911 h 1912931"/>
                <a:gd name="csX550" fmla="*/ 984149 w 2378678"/>
                <a:gd name="csY550" fmla="*/ 585551 h 1912931"/>
                <a:gd name="csX551" fmla="*/ 985926 w 2378678"/>
                <a:gd name="csY551" fmla="*/ 580781 h 1912931"/>
                <a:gd name="csX552" fmla="*/ 985926 w 2378678"/>
                <a:gd name="csY552" fmla="*/ 577508 h 1912931"/>
                <a:gd name="csX553" fmla="*/ 985738 w 2378678"/>
                <a:gd name="csY553" fmla="*/ 569558 h 1912931"/>
                <a:gd name="csX554" fmla="*/ 983774 w 2378678"/>
                <a:gd name="csY554" fmla="*/ 544027 h 1912931"/>
                <a:gd name="csX555" fmla="*/ 982652 w 2378678"/>
                <a:gd name="csY555" fmla="*/ 542062 h 1912931"/>
                <a:gd name="csX556" fmla="*/ 962170 w 2378678"/>
                <a:gd name="csY556" fmla="*/ 548609 h 1912931"/>
                <a:gd name="csX557" fmla="*/ 953754 w 2378678"/>
                <a:gd name="csY557" fmla="*/ 557120 h 1912931"/>
                <a:gd name="csX558" fmla="*/ 942157 w 2378678"/>
                <a:gd name="csY558" fmla="*/ 568249 h 1912931"/>
                <a:gd name="csX559" fmla="*/ 941408 w 2378678"/>
                <a:gd name="csY559" fmla="*/ 568530 h 1912931"/>
                <a:gd name="csX560" fmla="*/ 933739 w 2378678"/>
                <a:gd name="csY560" fmla="*/ 579753 h 1912931"/>
                <a:gd name="csX561" fmla="*/ 933272 w 2378678"/>
                <a:gd name="csY561" fmla="*/ 579753 h 1912931"/>
                <a:gd name="csX562" fmla="*/ 922423 w 2378678"/>
                <a:gd name="csY562" fmla="*/ 584709 h 1912931"/>
                <a:gd name="csX563" fmla="*/ 912603 w 2378678"/>
                <a:gd name="csY563" fmla="*/ 589573 h 1912931"/>
                <a:gd name="csX564" fmla="*/ 905589 w 2378678"/>
                <a:gd name="csY564" fmla="*/ 592472 h 1912931"/>
                <a:gd name="csX565" fmla="*/ 902035 w 2378678"/>
                <a:gd name="csY565" fmla="*/ 593781 h 1912931"/>
                <a:gd name="csX566" fmla="*/ 888474 w 2378678"/>
                <a:gd name="csY566" fmla="*/ 590788 h 1912931"/>
                <a:gd name="csX567" fmla="*/ 877158 w 2378678"/>
                <a:gd name="csY567" fmla="*/ 604443 h 1912931"/>
                <a:gd name="csX568" fmla="*/ 865841 w 2378678"/>
                <a:gd name="csY568" fmla="*/ 617910 h 1912931"/>
                <a:gd name="csX569" fmla="*/ 865186 w 2378678"/>
                <a:gd name="csY569" fmla="*/ 601824 h 1912931"/>
                <a:gd name="csX570" fmla="*/ 864906 w 2378678"/>
                <a:gd name="csY570" fmla="*/ 593594 h 1912931"/>
                <a:gd name="csX571" fmla="*/ 865561 w 2378678"/>
                <a:gd name="csY571" fmla="*/ 590227 h 1912931"/>
                <a:gd name="csX572" fmla="*/ 849101 w 2378678"/>
                <a:gd name="csY572" fmla="*/ 589573 h 1912931"/>
                <a:gd name="csX573" fmla="*/ 844144 w 2378678"/>
                <a:gd name="csY573" fmla="*/ 591911 h 1912931"/>
                <a:gd name="csX574" fmla="*/ 841619 w 2378678"/>
                <a:gd name="csY574" fmla="*/ 592939 h 1912931"/>
                <a:gd name="csX575" fmla="*/ 838813 w 2378678"/>
                <a:gd name="csY575" fmla="*/ 594062 h 1912931"/>
                <a:gd name="csX576" fmla="*/ 833669 w 2378678"/>
                <a:gd name="csY576" fmla="*/ 596119 h 1912931"/>
                <a:gd name="csX577" fmla="*/ 828899 w 2378678"/>
                <a:gd name="csY577" fmla="*/ 598083 h 1912931"/>
                <a:gd name="csX578" fmla="*/ 823475 w 2378678"/>
                <a:gd name="csY578" fmla="*/ 600421 h 1912931"/>
                <a:gd name="csX579" fmla="*/ 820482 w 2378678"/>
                <a:gd name="csY579" fmla="*/ 601637 h 1912931"/>
                <a:gd name="csX580" fmla="*/ 819360 w 2378678"/>
                <a:gd name="csY580" fmla="*/ 602104 h 1912931"/>
                <a:gd name="csX581" fmla="*/ 813562 w 2378678"/>
                <a:gd name="csY581" fmla="*/ 604443 h 1912931"/>
                <a:gd name="csX582" fmla="*/ 812907 w 2378678"/>
                <a:gd name="csY582" fmla="*/ 604723 h 1912931"/>
                <a:gd name="csX583" fmla="*/ 811691 w 2378678"/>
                <a:gd name="csY583" fmla="*/ 605658 h 1912931"/>
                <a:gd name="csX584" fmla="*/ 811036 w 2378678"/>
                <a:gd name="csY584" fmla="*/ 604911 h 1912931"/>
                <a:gd name="csX585" fmla="*/ 803461 w 2378678"/>
                <a:gd name="csY585" fmla="*/ 605191 h 1912931"/>
                <a:gd name="csX586" fmla="*/ 802994 w 2378678"/>
                <a:gd name="csY586" fmla="*/ 605472 h 1912931"/>
                <a:gd name="csX587" fmla="*/ 802245 w 2378678"/>
                <a:gd name="csY587" fmla="*/ 605097 h 1912931"/>
                <a:gd name="csX588" fmla="*/ 799533 w 2378678"/>
                <a:gd name="csY588" fmla="*/ 604349 h 1912931"/>
                <a:gd name="csX589" fmla="*/ 798411 w 2378678"/>
                <a:gd name="csY589" fmla="*/ 603975 h 1912931"/>
                <a:gd name="csX590" fmla="*/ 794763 w 2378678"/>
                <a:gd name="csY590" fmla="*/ 601824 h 1912931"/>
                <a:gd name="csX591" fmla="*/ 787188 w 2378678"/>
                <a:gd name="csY591" fmla="*/ 597709 h 1912931"/>
                <a:gd name="csX592" fmla="*/ 780828 w 2378678"/>
                <a:gd name="csY592" fmla="*/ 597709 h 1912931"/>
                <a:gd name="csX593" fmla="*/ 775871 w 2378678"/>
                <a:gd name="csY593" fmla="*/ 599299 h 1912931"/>
                <a:gd name="csX594" fmla="*/ 775404 w 2378678"/>
                <a:gd name="csY594" fmla="*/ 599299 h 1912931"/>
                <a:gd name="csX595" fmla="*/ 773159 w 2378678"/>
                <a:gd name="csY595" fmla="*/ 600141 h 1912931"/>
                <a:gd name="csX596" fmla="*/ 771944 w 2378678"/>
                <a:gd name="csY596" fmla="*/ 600796 h 1912931"/>
                <a:gd name="csX597" fmla="*/ 771102 w 2378678"/>
                <a:gd name="csY597" fmla="*/ 601263 h 1912931"/>
                <a:gd name="csX598" fmla="*/ 769232 w 2378678"/>
                <a:gd name="csY598" fmla="*/ 602479 h 1912931"/>
                <a:gd name="csX599" fmla="*/ 766800 w 2378678"/>
                <a:gd name="csY599" fmla="*/ 604069 h 1912931"/>
                <a:gd name="csX600" fmla="*/ 761656 w 2378678"/>
                <a:gd name="csY600" fmla="*/ 606594 h 1912931"/>
                <a:gd name="csX601" fmla="*/ 759692 w 2378678"/>
                <a:gd name="csY601" fmla="*/ 607529 h 1912931"/>
                <a:gd name="csX602" fmla="*/ 758102 w 2378678"/>
                <a:gd name="csY602" fmla="*/ 608277 h 1912931"/>
                <a:gd name="csX603" fmla="*/ 752117 w 2378678"/>
                <a:gd name="csY603" fmla="*/ 609026 h 1912931"/>
                <a:gd name="csX604" fmla="*/ 750620 w 2378678"/>
                <a:gd name="csY604" fmla="*/ 614169 h 1912931"/>
                <a:gd name="csX605" fmla="*/ 749498 w 2378678"/>
                <a:gd name="csY605" fmla="*/ 616133 h 1912931"/>
                <a:gd name="csX606" fmla="*/ 748843 w 2378678"/>
                <a:gd name="csY606" fmla="*/ 616601 h 1912931"/>
                <a:gd name="csX607" fmla="*/ 748189 w 2378678"/>
                <a:gd name="csY607" fmla="*/ 616788 h 1912931"/>
                <a:gd name="csX608" fmla="*/ 739959 w 2378678"/>
                <a:gd name="csY608" fmla="*/ 619407 h 1912931"/>
                <a:gd name="csX609" fmla="*/ 738836 w 2378678"/>
                <a:gd name="csY609" fmla="*/ 619781 h 1912931"/>
                <a:gd name="csX610" fmla="*/ 737994 w 2378678"/>
                <a:gd name="csY610" fmla="*/ 619968 h 1912931"/>
                <a:gd name="csX611" fmla="*/ 733786 w 2378678"/>
                <a:gd name="csY611" fmla="*/ 621277 h 1912931"/>
                <a:gd name="csX612" fmla="*/ 731448 w 2378678"/>
                <a:gd name="csY612" fmla="*/ 622025 h 1912931"/>
                <a:gd name="csX613" fmla="*/ 731074 w 2378678"/>
                <a:gd name="csY613" fmla="*/ 622025 h 1912931"/>
                <a:gd name="csX614" fmla="*/ 730513 w 2378678"/>
                <a:gd name="csY614" fmla="*/ 622306 h 1912931"/>
                <a:gd name="csX615" fmla="*/ 724901 w 2378678"/>
                <a:gd name="csY615" fmla="*/ 627262 h 1912931"/>
                <a:gd name="csX616" fmla="*/ 724901 w 2378678"/>
                <a:gd name="csY616" fmla="*/ 627450 h 1912931"/>
                <a:gd name="csX617" fmla="*/ 721347 w 2378678"/>
                <a:gd name="csY617" fmla="*/ 630536 h 1912931"/>
                <a:gd name="csX618" fmla="*/ 718729 w 2378678"/>
                <a:gd name="csY618" fmla="*/ 626888 h 1912931"/>
                <a:gd name="csX619" fmla="*/ 715362 w 2378678"/>
                <a:gd name="csY619" fmla="*/ 622399 h 1912931"/>
                <a:gd name="csX620" fmla="*/ 710779 w 2378678"/>
                <a:gd name="csY620" fmla="*/ 616040 h 1912931"/>
                <a:gd name="csX621" fmla="*/ 708534 w 2378678"/>
                <a:gd name="csY621" fmla="*/ 613141 h 1912931"/>
                <a:gd name="csX622" fmla="*/ 706290 w 2378678"/>
                <a:gd name="csY622" fmla="*/ 610148 h 1912931"/>
                <a:gd name="csX623" fmla="*/ 701053 w 2378678"/>
                <a:gd name="csY623" fmla="*/ 602759 h 1912931"/>
                <a:gd name="csX624" fmla="*/ 699743 w 2378678"/>
                <a:gd name="csY624" fmla="*/ 589946 h 1912931"/>
                <a:gd name="csX625" fmla="*/ 699743 w 2378678"/>
                <a:gd name="csY625" fmla="*/ 588450 h 1912931"/>
                <a:gd name="csX626" fmla="*/ 693197 w 2378678"/>
                <a:gd name="csY626" fmla="*/ 587983 h 1912931"/>
                <a:gd name="csX627" fmla="*/ 681787 w 2378678"/>
                <a:gd name="csY627" fmla="*/ 595745 h 1912931"/>
                <a:gd name="csX628" fmla="*/ 669068 w 2378678"/>
                <a:gd name="csY628" fmla="*/ 597522 h 1912931"/>
                <a:gd name="csX629" fmla="*/ 662708 w 2378678"/>
                <a:gd name="csY629" fmla="*/ 590414 h 1912931"/>
                <a:gd name="csX630" fmla="*/ 661960 w 2378678"/>
                <a:gd name="csY630" fmla="*/ 589573 h 1912931"/>
                <a:gd name="csX631" fmla="*/ 656255 w 2378678"/>
                <a:gd name="csY631" fmla="*/ 592285 h 1912931"/>
                <a:gd name="csX632" fmla="*/ 649241 w 2378678"/>
                <a:gd name="csY632" fmla="*/ 598831 h 1912931"/>
                <a:gd name="csX633" fmla="*/ 648773 w 2378678"/>
                <a:gd name="csY633" fmla="*/ 599205 h 1912931"/>
                <a:gd name="csX634" fmla="*/ 645500 w 2378678"/>
                <a:gd name="csY634" fmla="*/ 600328 h 1912931"/>
                <a:gd name="csX635" fmla="*/ 643910 w 2378678"/>
                <a:gd name="csY635" fmla="*/ 601357 h 1912931"/>
                <a:gd name="csX636" fmla="*/ 640730 w 2378678"/>
                <a:gd name="csY636" fmla="*/ 603134 h 1912931"/>
                <a:gd name="csX637" fmla="*/ 639421 w 2378678"/>
                <a:gd name="csY637" fmla="*/ 606033 h 1912931"/>
                <a:gd name="csX638" fmla="*/ 638953 w 2378678"/>
                <a:gd name="csY638" fmla="*/ 606874 h 1912931"/>
                <a:gd name="csX639" fmla="*/ 638485 w 2378678"/>
                <a:gd name="csY639" fmla="*/ 608184 h 1912931"/>
                <a:gd name="csX640" fmla="*/ 630162 w 2378678"/>
                <a:gd name="csY640" fmla="*/ 613515 h 1912931"/>
                <a:gd name="csX641" fmla="*/ 625299 w 2378678"/>
                <a:gd name="csY641" fmla="*/ 605658 h 1912931"/>
                <a:gd name="csX642" fmla="*/ 623241 w 2378678"/>
                <a:gd name="csY642" fmla="*/ 601637 h 1912931"/>
                <a:gd name="csX643" fmla="*/ 622493 w 2378678"/>
                <a:gd name="csY643" fmla="*/ 593781 h 1912931"/>
                <a:gd name="csX644" fmla="*/ 618846 w 2378678"/>
                <a:gd name="csY644" fmla="*/ 589105 h 1912931"/>
                <a:gd name="csX645" fmla="*/ 615572 w 2378678"/>
                <a:gd name="csY645" fmla="*/ 587234 h 1912931"/>
                <a:gd name="csX646" fmla="*/ 612486 w 2378678"/>
                <a:gd name="csY646" fmla="*/ 585084 h 1912931"/>
                <a:gd name="csX647" fmla="*/ 608651 w 2378678"/>
                <a:gd name="csY647" fmla="*/ 586767 h 1912931"/>
                <a:gd name="csX648" fmla="*/ 607529 w 2378678"/>
                <a:gd name="csY648" fmla="*/ 589105 h 1912931"/>
                <a:gd name="csX649" fmla="*/ 606126 w 2378678"/>
                <a:gd name="csY649" fmla="*/ 590227 h 1912931"/>
                <a:gd name="csX650" fmla="*/ 603040 w 2378678"/>
                <a:gd name="csY650" fmla="*/ 589760 h 1912931"/>
                <a:gd name="csX651" fmla="*/ 600047 w 2378678"/>
                <a:gd name="csY651" fmla="*/ 587889 h 1912931"/>
                <a:gd name="csX652" fmla="*/ 597428 w 2378678"/>
                <a:gd name="csY652" fmla="*/ 585645 h 1912931"/>
                <a:gd name="csX653" fmla="*/ 594716 w 2378678"/>
                <a:gd name="csY653" fmla="*/ 585177 h 1912931"/>
                <a:gd name="csX654" fmla="*/ 591069 w 2378678"/>
                <a:gd name="csY654" fmla="*/ 587702 h 1912931"/>
                <a:gd name="csX655" fmla="*/ 588824 w 2378678"/>
                <a:gd name="csY655" fmla="*/ 587983 h 1912931"/>
                <a:gd name="csX656" fmla="*/ 583681 w 2378678"/>
                <a:gd name="csY656" fmla="*/ 583774 h 1912931"/>
                <a:gd name="csX657" fmla="*/ 583307 w 2378678"/>
                <a:gd name="csY657" fmla="*/ 583774 h 1912931"/>
                <a:gd name="csX658" fmla="*/ 582932 w 2378678"/>
                <a:gd name="csY658" fmla="*/ 583587 h 1912931"/>
                <a:gd name="csX659" fmla="*/ 578817 w 2378678"/>
                <a:gd name="csY659" fmla="*/ 582371 h 1912931"/>
                <a:gd name="csX660" fmla="*/ 574796 w 2378678"/>
                <a:gd name="csY660" fmla="*/ 581249 h 1912931"/>
                <a:gd name="csX661" fmla="*/ 568062 w 2378678"/>
                <a:gd name="csY661" fmla="*/ 579472 h 1912931"/>
                <a:gd name="csX662" fmla="*/ 563199 w 2378678"/>
                <a:gd name="csY662" fmla="*/ 571709 h 1912931"/>
                <a:gd name="csX663" fmla="*/ 561796 w 2378678"/>
                <a:gd name="csY663" fmla="*/ 569465 h 1912931"/>
                <a:gd name="csX664" fmla="*/ 560767 w 2378678"/>
                <a:gd name="csY664" fmla="*/ 567875 h 1912931"/>
                <a:gd name="csX665" fmla="*/ 557120 w 2378678"/>
                <a:gd name="csY665" fmla="*/ 561983 h 1912931"/>
                <a:gd name="csX666" fmla="*/ 554782 w 2378678"/>
                <a:gd name="csY666" fmla="*/ 558429 h 1912931"/>
                <a:gd name="csX667" fmla="*/ 554782 w 2378678"/>
                <a:gd name="csY667" fmla="*/ 557400 h 1912931"/>
                <a:gd name="csX668" fmla="*/ 554969 w 2378678"/>
                <a:gd name="csY668" fmla="*/ 556746 h 1912931"/>
                <a:gd name="csX669" fmla="*/ 554969 w 2378678"/>
                <a:gd name="csY669" fmla="*/ 556091 h 1912931"/>
                <a:gd name="csX670" fmla="*/ 554595 w 2378678"/>
                <a:gd name="csY670" fmla="*/ 555623 h 1912931"/>
                <a:gd name="csX671" fmla="*/ 554127 w 2378678"/>
                <a:gd name="csY671" fmla="*/ 555623 h 1912931"/>
                <a:gd name="csX672" fmla="*/ 553285 w 2378678"/>
                <a:gd name="csY672" fmla="*/ 555811 h 1912931"/>
                <a:gd name="csX673" fmla="*/ 545429 w 2378678"/>
                <a:gd name="csY673" fmla="*/ 562638 h 1912931"/>
                <a:gd name="csX674" fmla="*/ 537012 w 2378678"/>
                <a:gd name="csY674" fmla="*/ 564508 h 1912931"/>
                <a:gd name="csX675" fmla="*/ 535516 w 2378678"/>
                <a:gd name="csY675" fmla="*/ 567688 h 1912931"/>
                <a:gd name="csX676" fmla="*/ 532430 w 2378678"/>
                <a:gd name="csY676" fmla="*/ 577882 h 1912931"/>
                <a:gd name="csX677" fmla="*/ 532430 w 2378678"/>
                <a:gd name="csY677" fmla="*/ 578443 h 1912931"/>
                <a:gd name="csX678" fmla="*/ 532243 w 2378678"/>
                <a:gd name="csY678" fmla="*/ 578911 h 1912931"/>
                <a:gd name="csX679" fmla="*/ 531588 w 2378678"/>
                <a:gd name="csY679" fmla="*/ 578630 h 1912931"/>
                <a:gd name="csX680" fmla="*/ 530746 w 2378678"/>
                <a:gd name="csY680" fmla="*/ 578162 h 1912931"/>
                <a:gd name="csX681" fmla="*/ 525602 w 2378678"/>
                <a:gd name="csY681" fmla="*/ 574889 h 1912931"/>
                <a:gd name="csX682" fmla="*/ 523825 w 2378678"/>
                <a:gd name="csY682" fmla="*/ 573486 h 1912931"/>
                <a:gd name="csX683" fmla="*/ 515876 w 2378678"/>
                <a:gd name="csY683" fmla="*/ 575824 h 1912931"/>
                <a:gd name="csX684" fmla="*/ 512603 w 2378678"/>
                <a:gd name="csY684" fmla="*/ 580220 h 1912931"/>
                <a:gd name="csX685" fmla="*/ 510545 w 2378678"/>
                <a:gd name="csY685" fmla="*/ 582652 h 1912931"/>
                <a:gd name="csX686" fmla="*/ 506991 w 2378678"/>
                <a:gd name="csY686" fmla="*/ 587796 h 1912931"/>
                <a:gd name="csX687" fmla="*/ 505495 w 2378678"/>
                <a:gd name="csY687" fmla="*/ 590601 h 1912931"/>
                <a:gd name="csX688" fmla="*/ 504185 w 2378678"/>
                <a:gd name="csY688" fmla="*/ 589760 h 1912931"/>
                <a:gd name="csX689" fmla="*/ 503250 w 2378678"/>
                <a:gd name="csY689" fmla="*/ 589385 h 1912931"/>
                <a:gd name="csX690" fmla="*/ 502409 w 2378678"/>
                <a:gd name="csY690" fmla="*/ 589385 h 1912931"/>
                <a:gd name="csX691" fmla="*/ 501474 w 2378678"/>
                <a:gd name="csY691" fmla="*/ 589105 h 1912931"/>
                <a:gd name="csX692" fmla="*/ 500819 w 2378678"/>
                <a:gd name="csY692" fmla="*/ 589105 h 1912931"/>
                <a:gd name="csX693" fmla="*/ 499697 w 2378678"/>
                <a:gd name="csY693" fmla="*/ 589105 h 1912931"/>
                <a:gd name="csX694" fmla="*/ 497639 w 2378678"/>
                <a:gd name="csY694" fmla="*/ 589105 h 1912931"/>
                <a:gd name="csX695" fmla="*/ 495955 w 2378678"/>
                <a:gd name="csY695" fmla="*/ 589199 h 1912931"/>
                <a:gd name="csX696" fmla="*/ 494740 w 2378678"/>
                <a:gd name="csY696" fmla="*/ 589385 h 1912931"/>
                <a:gd name="csX697" fmla="*/ 492589 w 2378678"/>
                <a:gd name="csY697" fmla="*/ 590040 h 1912931"/>
                <a:gd name="csX698" fmla="*/ 491186 w 2378678"/>
                <a:gd name="csY698" fmla="*/ 590508 h 1912931"/>
                <a:gd name="csX699" fmla="*/ 490531 w 2378678"/>
                <a:gd name="csY699" fmla="*/ 590508 h 1912931"/>
                <a:gd name="csX700" fmla="*/ 489502 w 2378678"/>
                <a:gd name="csY700" fmla="*/ 590788 h 1912931"/>
                <a:gd name="csX701" fmla="*/ 487819 w 2378678"/>
                <a:gd name="csY701" fmla="*/ 591069 h 1912931"/>
                <a:gd name="csX702" fmla="*/ 486603 w 2378678"/>
                <a:gd name="csY702" fmla="*/ 591537 h 1912931"/>
                <a:gd name="csX703" fmla="*/ 484452 w 2378678"/>
                <a:gd name="csY703" fmla="*/ 592378 h 1912931"/>
                <a:gd name="csX704" fmla="*/ 483610 w 2378678"/>
                <a:gd name="csY704" fmla="*/ 592846 h 1912931"/>
                <a:gd name="csX705" fmla="*/ 482675 w 2378678"/>
                <a:gd name="csY705" fmla="*/ 593500 h 1912931"/>
                <a:gd name="csX706" fmla="*/ 481272 w 2378678"/>
                <a:gd name="csY706" fmla="*/ 594529 h 1912931"/>
                <a:gd name="csX707" fmla="*/ 480337 w 2378678"/>
                <a:gd name="csY707" fmla="*/ 595371 h 1912931"/>
                <a:gd name="csX708" fmla="*/ 479215 w 2378678"/>
                <a:gd name="csY708" fmla="*/ 596587 h 1912931"/>
                <a:gd name="csX709" fmla="*/ 477625 w 2378678"/>
                <a:gd name="csY709" fmla="*/ 595652 h 1912931"/>
                <a:gd name="csX710" fmla="*/ 476502 w 2378678"/>
                <a:gd name="csY710" fmla="*/ 595652 h 1912931"/>
                <a:gd name="csX711" fmla="*/ 476502 w 2378678"/>
                <a:gd name="csY711" fmla="*/ 595371 h 1912931"/>
                <a:gd name="csX712" fmla="*/ 474913 w 2378678"/>
                <a:gd name="csY712" fmla="*/ 593407 h 1912931"/>
                <a:gd name="csX713" fmla="*/ 471546 w 2378678"/>
                <a:gd name="csY713" fmla="*/ 593407 h 1912931"/>
                <a:gd name="csX714" fmla="*/ 466121 w 2378678"/>
                <a:gd name="csY714" fmla="*/ 594436 h 1912931"/>
                <a:gd name="csX715" fmla="*/ 460604 w 2378678"/>
                <a:gd name="csY715" fmla="*/ 577508 h 1912931"/>
                <a:gd name="csX716" fmla="*/ 460323 w 2378678"/>
                <a:gd name="csY716" fmla="*/ 577508 h 1912931"/>
                <a:gd name="csX717" fmla="*/ 456114 w 2378678"/>
                <a:gd name="csY717" fmla="*/ 580875 h 1912931"/>
                <a:gd name="csX718" fmla="*/ 453963 w 2378678"/>
                <a:gd name="csY718" fmla="*/ 581904 h 1912931"/>
                <a:gd name="csX719" fmla="*/ 451999 w 2378678"/>
                <a:gd name="csY719" fmla="*/ 582652 h 1912931"/>
                <a:gd name="csX720" fmla="*/ 442647 w 2378678"/>
                <a:gd name="csY720" fmla="*/ 586393 h 1912931"/>
                <a:gd name="csX721" fmla="*/ 441337 w 2378678"/>
                <a:gd name="csY721" fmla="*/ 586954 h 1912931"/>
                <a:gd name="csX722" fmla="*/ 440028 w 2378678"/>
                <a:gd name="csY722" fmla="*/ 586954 h 1912931"/>
                <a:gd name="csX723" fmla="*/ 432359 w 2378678"/>
                <a:gd name="csY723" fmla="*/ 587702 h 1912931"/>
                <a:gd name="csX724" fmla="*/ 432172 w 2378678"/>
                <a:gd name="csY724" fmla="*/ 588076 h 1912931"/>
                <a:gd name="csX725" fmla="*/ 429834 w 2378678"/>
                <a:gd name="csY725" fmla="*/ 591162 h 1912931"/>
                <a:gd name="csX726" fmla="*/ 424223 w 2378678"/>
                <a:gd name="csY726" fmla="*/ 596026 h 1912931"/>
                <a:gd name="csX727" fmla="*/ 415057 w 2378678"/>
                <a:gd name="csY727" fmla="*/ 590695 h 1912931"/>
                <a:gd name="csX728" fmla="*/ 413094 w 2378678"/>
                <a:gd name="csY728" fmla="*/ 589479 h 1912931"/>
                <a:gd name="csX729" fmla="*/ 408791 w 2378678"/>
                <a:gd name="csY729" fmla="*/ 585458 h 1912931"/>
                <a:gd name="csX730" fmla="*/ 406921 w 2378678"/>
                <a:gd name="csY730" fmla="*/ 583774 h 1912931"/>
                <a:gd name="csX731" fmla="*/ 404676 w 2378678"/>
                <a:gd name="csY731" fmla="*/ 581623 h 1912931"/>
                <a:gd name="csX732" fmla="*/ 399626 w 2378678"/>
                <a:gd name="csY732" fmla="*/ 582746 h 1912931"/>
                <a:gd name="csX733" fmla="*/ 393267 w 2378678"/>
                <a:gd name="csY733" fmla="*/ 582746 h 1912931"/>
                <a:gd name="csX734" fmla="*/ 391115 w 2378678"/>
                <a:gd name="csY734" fmla="*/ 574422 h 1912931"/>
                <a:gd name="csX735" fmla="*/ 382418 w 2378678"/>
                <a:gd name="csY735" fmla="*/ 574983 h 1912931"/>
                <a:gd name="csX736" fmla="*/ 380828 w 2378678"/>
                <a:gd name="csY736" fmla="*/ 574983 h 1912931"/>
                <a:gd name="csX737" fmla="*/ 369418 w 2378678"/>
                <a:gd name="csY737" fmla="*/ 566004 h 1912931"/>
                <a:gd name="csX738" fmla="*/ 373065 w 2378678"/>
                <a:gd name="csY738" fmla="*/ 551041 h 1912931"/>
                <a:gd name="csX739" fmla="*/ 373346 w 2378678"/>
                <a:gd name="csY739" fmla="*/ 550012 h 1912931"/>
                <a:gd name="csX740" fmla="*/ 372410 w 2378678"/>
                <a:gd name="csY740" fmla="*/ 549451 h 1912931"/>
                <a:gd name="csX741" fmla="*/ 371569 w 2378678"/>
                <a:gd name="csY741" fmla="*/ 549451 h 1912931"/>
                <a:gd name="csX742" fmla="*/ 370914 w 2378678"/>
                <a:gd name="csY742" fmla="*/ 549731 h 1912931"/>
                <a:gd name="csX743" fmla="*/ 369886 w 2378678"/>
                <a:gd name="csY743" fmla="*/ 549731 h 1912931"/>
                <a:gd name="csX744" fmla="*/ 368857 w 2378678"/>
                <a:gd name="csY744" fmla="*/ 550105 h 1912931"/>
                <a:gd name="csX745" fmla="*/ 366332 w 2378678"/>
                <a:gd name="csY745" fmla="*/ 551508 h 1912931"/>
                <a:gd name="csX746" fmla="*/ 365864 w 2378678"/>
                <a:gd name="csY746" fmla="*/ 551882 h 1912931"/>
                <a:gd name="csX747" fmla="*/ 365303 w 2378678"/>
                <a:gd name="csY747" fmla="*/ 552443 h 1912931"/>
                <a:gd name="csX748" fmla="*/ 357728 w 2378678"/>
                <a:gd name="csY748" fmla="*/ 557588 h 1912931"/>
                <a:gd name="csX749" fmla="*/ 353613 w 2378678"/>
                <a:gd name="csY749" fmla="*/ 560767 h 1912931"/>
                <a:gd name="csX750" fmla="*/ 350245 w 2378678"/>
                <a:gd name="csY750" fmla="*/ 562077 h 1912931"/>
                <a:gd name="csX751" fmla="*/ 349498 w 2378678"/>
                <a:gd name="csY751" fmla="*/ 562451 h 1912931"/>
                <a:gd name="csX752" fmla="*/ 348843 w 2378678"/>
                <a:gd name="csY752" fmla="*/ 562825 h 1912931"/>
                <a:gd name="csX753" fmla="*/ 348001 w 2378678"/>
                <a:gd name="csY753" fmla="*/ 563386 h 1912931"/>
                <a:gd name="csX754" fmla="*/ 347066 w 2378678"/>
                <a:gd name="csY754" fmla="*/ 564134 h 1912931"/>
                <a:gd name="csX755" fmla="*/ 344353 w 2378678"/>
                <a:gd name="csY755" fmla="*/ 561142 h 1912931"/>
                <a:gd name="csX756" fmla="*/ 339210 w 2378678"/>
                <a:gd name="csY756" fmla="*/ 555904 h 1912931"/>
                <a:gd name="csX757" fmla="*/ 336311 w 2378678"/>
                <a:gd name="csY757" fmla="*/ 553379 h 1912931"/>
                <a:gd name="csX758" fmla="*/ 331541 w 2378678"/>
                <a:gd name="csY758" fmla="*/ 549077 h 1912931"/>
                <a:gd name="csX759" fmla="*/ 334440 w 2378678"/>
                <a:gd name="csY759" fmla="*/ 545429 h 1912931"/>
                <a:gd name="csX760" fmla="*/ 335656 w 2378678"/>
                <a:gd name="csY760" fmla="*/ 543652 h 1912931"/>
                <a:gd name="csX761" fmla="*/ 337714 w 2378678"/>
                <a:gd name="csY761" fmla="*/ 540940 h 1912931"/>
                <a:gd name="csX762" fmla="*/ 336123 w 2378678"/>
                <a:gd name="csY762" fmla="*/ 538508 h 1912931"/>
                <a:gd name="csX763" fmla="*/ 335095 w 2378678"/>
                <a:gd name="csY763" fmla="*/ 537012 h 1912931"/>
                <a:gd name="csX764" fmla="*/ 334160 w 2378678"/>
                <a:gd name="csY764" fmla="*/ 533739 h 1912931"/>
                <a:gd name="csX765" fmla="*/ 332570 w 2378678"/>
                <a:gd name="csY765" fmla="*/ 528315 h 1912931"/>
                <a:gd name="csX766" fmla="*/ 331822 w 2378678"/>
                <a:gd name="csY766" fmla="*/ 524106 h 1912931"/>
                <a:gd name="csX767" fmla="*/ 330138 w 2378678"/>
                <a:gd name="csY767" fmla="*/ 521862 h 1912931"/>
                <a:gd name="csX768" fmla="*/ 326865 w 2378678"/>
                <a:gd name="csY768" fmla="*/ 519710 h 1912931"/>
                <a:gd name="csX769" fmla="*/ 321253 w 2378678"/>
                <a:gd name="csY769" fmla="*/ 520739 h 1912931"/>
                <a:gd name="csX770" fmla="*/ 315922 w 2378678"/>
                <a:gd name="csY770" fmla="*/ 522048 h 1912931"/>
                <a:gd name="csX771" fmla="*/ 314987 w 2378678"/>
                <a:gd name="csY771" fmla="*/ 522329 h 1912931"/>
                <a:gd name="csX772" fmla="*/ 309282 w 2378678"/>
                <a:gd name="csY772" fmla="*/ 523358 h 1912931"/>
                <a:gd name="csX773" fmla="*/ 305167 w 2378678"/>
                <a:gd name="csY773" fmla="*/ 519617 h 1912931"/>
                <a:gd name="csX774" fmla="*/ 301426 w 2378678"/>
                <a:gd name="csY774" fmla="*/ 523545 h 1912931"/>
                <a:gd name="csX775" fmla="*/ 299462 w 2378678"/>
                <a:gd name="csY775" fmla="*/ 525602 h 1912931"/>
                <a:gd name="csX776" fmla="*/ 296376 w 2378678"/>
                <a:gd name="csY776" fmla="*/ 534487 h 1912931"/>
                <a:gd name="csX777" fmla="*/ 294038 w 2378678"/>
                <a:gd name="csY777" fmla="*/ 537386 h 1912931"/>
                <a:gd name="csX778" fmla="*/ 287772 w 2378678"/>
                <a:gd name="csY778" fmla="*/ 532430 h 1912931"/>
                <a:gd name="csX779" fmla="*/ 285808 w 2378678"/>
                <a:gd name="csY779" fmla="*/ 531214 h 1912931"/>
                <a:gd name="csX780" fmla="*/ 283376 w 2378678"/>
                <a:gd name="csY780" fmla="*/ 530185 h 1912931"/>
                <a:gd name="csX781" fmla="*/ 278887 w 2378678"/>
                <a:gd name="csY781" fmla="*/ 527286 h 1912931"/>
                <a:gd name="csX782" fmla="*/ 274492 w 2378678"/>
                <a:gd name="csY782" fmla="*/ 528128 h 1912931"/>
                <a:gd name="csX783" fmla="*/ 273088 w 2378678"/>
                <a:gd name="csY783" fmla="*/ 528408 h 1912931"/>
                <a:gd name="csX784" fmla="*/ 268412 w 2378678"/>
                <a:gd name="csY784" fmla="*/ 527847 h 1912931"/>
                <a:gd name="csX785" fmla="*/ 265981 w 2378678"/>
                <a:gd name="csY785" fmla="*/ 534113 h 1912931"/>
                <a:gd name="csX786" fmla="*/ 261024 w 2378678"/>
                <a:gd name="csY786" fmla="*/ 536358 h 1912931"/>
                <a:gd name="csX787" fmla="*/ 259434 w 2378678"/>
                <a:gd name="csY787" fmla="*/ 536732 h 1912931"/>
                <a:gd name="csX788" fmla="*/ 252046 w 2378678"/>
                <a:gd name="csY788" fmla="*/ 536732 h 1912931"/>
                <a:gd name="csX789" fmla="*/ 244845 w 2378678"/>
                <a:gd name="csY789" fmla="*/ 537947 h 1912931"/>
                <a:gd name="csX790" fmla="*/ 237456 w 2378678"/>
                <a:gd name="csY790" fmla="*/ 537012 h 1912931"/>
                <a:gd name="csX791" fmla="*/ 234370 w 2378678"/>
                <a:gd name="csY791" fmla="*/ 539350 h 1912931"/>
                <a:gd name="csX792" fmla="*/ 229226 w 2378678"/>
                <a:gd name="csY792" fmla="*/ 542717 h 1912931"/>
                <a:gd name="csX793" fmla="*/ 223802 w 2378678"/>
                <a:gd name="csY793" fmla="*/ 538322 h 1912931"/>
                <a:gd name="csX794" fmla="*/ 221277 w 2378678"/>
                <a:gd name="csY794" fmla="*/ 534581 h 1912931"/>
                <a:gd name="csX795" fmla="*/ 215852 w 2378678"/>
                <a:gd name="csY795" fmla="*/ 533832 h 1912931"/>
                <a:gd name="csX796" fmla="*/ 213795 w 2378678"/>
                <a:gd name="csY796" fmla="*/ 533646 h 1912931"/>
                <a:gd name="csX797" fmla="*/ 207809 w 2378678"/>
                <a:gd name="csY797" fmla="*/ 531962 h 1912931"/>
                <a:gd name="csX798" fmla="*/ 206687 w 2378678"/>
                <a:gd name="csY798" fmla="*/ 531681 h 1912931"/>
                <a:gd name="csX799" fmla="*/ 202852 w 2378678"/>
                <a:gd name="csY799" fmla="*/ 529250 h 1912931"/>
                <a:gd name="csX800" fmla="*/ 201543 w 2378678"/>
                <a:gd name="csY800" fmla="*/ 528501 h 1912931"/>
                <a:gd name="csX801" fmla="*/ 200327 w 2378678"/>
                <a:gd name="csY801" fmla="*/ 529998 h 1912931"/>
                <a:gd name="csX802" fmla="*/ 199018 w 2378678"/>
                <a:gd name="csY802" fmla="*/ 531308 h 1912931"/>
                <a:gd name="csX803" fmla="*/ 196680 w 2378678"/>
                <a:gd name="csY803" fmla="*/ 533832 h 1912931"/>
                <a:gd name="csX804" fmla="*/ 195464 w 2378678"/>
                <a:gd name="csY804" fmla="*/ 535235 h 1912931"/>
                <a:gd name="csX805" fmla="*/ 194623 w 2378678"/>
                <a:gd name="csY805" fmla="*/ 535797 h 1912931"/>
                <a:gd name="csX806" fmla="*/ 192285 w 2378678"/>
                <a:gd name="csY806" fmla="*/ 537106 h 1912931"/>
                <a:gd name="csX807" fmla="*/ 190694 w 2378678"/>
                <a:gd name="csY807" fmla="*/ 537106 h 1912931"/>
                <a:gd name="csX808" fmla="*/ 190508 w 2378678"/>
                <a:gd name="csY808" fmla="*/ 537386 h 1912931"/>
                <a:gd name="csX809" fmla="*/ 187234 w 2378678"/>
                <a:gd name="csY809" fmla="*/ 540285 h 1912931"/>
                <a:gd name="csX810" fmla="*/ 186486 w 2378678"/>
                <a:gd name="csY810" fmla="*/ 540847 h 1912931"/>
                <a:gd name="csX811" fmla="*/ 186205 w 2378678"/>
                <a:gd name="csY811" fmla="*/ 541127 h 1912931"/>
                <a:gd name="csX812" fmla="*/ 185177 w 2378678"/>
                <a:gd name="csY812" fmla="*/ 541689 h 1912931"/>
                <a:gd name="csX813" fmla="*/ 184147 w 2378678"/>
                <a:gd name="csY813" fmla="*/ 542624 h 1912931"/>
                <a:gd name="csX814" fmla="*/ 183586 w 2378678"/>
                <a:gd name="csY814" fmla="*/ 543933 h 1912931"/>
                <a:gd name="csX815" fmla="*/ 183212 w 2378678"/>
                <a:gd name="csY815" fmla="*/ 545336 h 1912931"/>
                <a:gd name="csX816" fmla="*/ 182932 w 2378678"/>
                <a:gd name="csY816" fmla="*/ 545897 h 1912931"/>
                <a:gd name="csX817" fmla="*/ 182371 w 2378678"/>
                <a:gd name="csY817" fmla="*/ 547019 h 1912931"/>
                <a:gd name="csX818" fmla="*/ 182090 w 2378678"/>
                <a:gd name="csY818" fmla="*/ 548422 h 1912931"/>
                <a:gd name="csX819" fmla="*/ 181903 w 2378678"/>
                <a:gd name="csY819" fmla="*/ 549358 h 1912931"/>
                <a:gd name="csX820" fmla="*/ 181529 w 2378678"/>
                <a:gd name="csY820" fmla="*/ 550012 h 1912931"/>
                <a:gd name="csX821" fmla="*/ 181248 w 2378678"/>
                <a:gd name="csY821" fmla="*/ 550760 h 1912931"/>
                <a:gd name="csX822" fmla="*/ 180968 w 2378678"/>
                <a:gd name="csY822" fmla="*/ 551415 h 1912931"/>
                <a:gd name="csX823" fmla="*/ 181155 w 2378678"/>
                <a:gd name="csY823" fmla="*/ 552631 h 1912931"/>
                <a:gd name="csX824" fmla="*/ 182090 w 2378678"/>
                <a:gd name="csY824" fmla="*/ 555343 h 1912931"/>
                <a:gd name="csX825" fmla="*/ 182839 w 2378678"/>
                <a:gd name="csY825" fmla="*/ 556746 h 1912931"/>
                <a:gd name="csX826" fmla="*/ 183493 w 2378678"/>
                <a:gd name="csY826" fmla="*/ 557962 h 1912931"/>
                <a:gd name="csX827" fmla="*/ 183680 w 2378678"/>
                <a:gd name="csY827" fmla="*/ 558804 h 1912931"/>
                <a:gd name="csX828" fmla="*/ 183493 w 2378678"/>
                <a:gd name="csY828" fmla="*/ 565911 h 1912931"/>
                <a:gd name="csX829" fmla="*/ 183680 w 2378678"/>
                <a:gd name="csY829" fmla="*/ 570213 h 1912931"/>
                <a:gd name="csX830" fmla="*/ 183400 w 2378678"/>
                <a:gd name="csY830" fmla="*/ 573580 h 1912931"/>
                <a:gd name="csX831" fmla="*/ 183212 w 2378678"/>
                <a:gd name="csY831" fmla="*/ 576666 h 1912931"/>
                <a:gd name="csX832" fmla="*/ 183212 w 2378678"/>
                <a:gd name="csY832" fmla="*/ 579472 h 1912931"/>
                <a:gd name="csX833" fmla="*/ 180594 w 2378678"/>
                <a:gd name="csY833" fmla="*/ 580407 h 1912931"/>
                <a:gd name="csX834" fmla="*/ 175543 w 2378678"/>
                <a:gd name="csY834" fmla="*/ 578817 h 1912931"/>
                <a:gd name="csX835" fmla="*/ 165350 w 2378678"/>
                <a:gd name="csY835" fmla="*/ 574328 h 1912931"/>
                <a:gd name="csX836" fmla="*/ 161235 w 2378678"/>
                <a:gd name="csY836" fmla="*/ 571242 h 1912931"/>
                <a:gd name="csX837" fmla="*/ 151321 w 2378678"/>
                <a:gd name="csY837" fmla="*/ 571242 h 1912931"/>
                <a:gd name="csX838" fmla="*/ 144774 w 2378678"/>
                <a:gd name="csY838" fmla="*/ 574328 h 1912931"/>
                <a:gd name="csX839" fmla="*/ 141033 w 2378678"/>
                <a:gd name="csY839" fmla="*/ 571896 h 1912931"/>
                <a:gd name="csX840" fmla="*/ 133458 w 2378678"/>
                <a:gd name="csY840" fmla="*/ 571709 h 1912931"/>
                <a:gd name="csX841" fmla="*/ 129343 w 2378678"/>
                <a:gd name="csY841" fmla="*/ 571429 h 1912931"/>
                <a:gd name="csX842" fmla="*/ 126070 w 2378678"/>
                <a:gd name="csY842" fmla="*/ 573393 h 1912931"/>
                <a:gd name="csX843" fmla="*/ 125134 w 2378678"/>
                <a:gd name="csY843" fmla="*/ 577134 h 1912931"/>
                <a:gd name="csX844" fmla="*/ 117840 w 2378678"/>
                <a:gd name="csY844" fmla="*/ 581810 h 1912931"/>
                <a:gd name="csX845" fmla="*/ 111667 w 2378678"/>
                <a:gd name="csY845" fmla="*/ 581810 h 1912931"/>
                <a:gd name="csX846" fmla="*/ 106243 w 2378678"/>
                <a:gd name="csY846" fmla="*/ 584242 h 1912931"/>
                <a:gd name="csX847" fmla="*/ 102502 w 2378678"/>
                <a:gd name="csY847" fmla="*/ 589385 h 1912931"/>
                <a:gd name="csX848" fmla="*/ 95300 w 2378678"/>
                <a:gd name="csY848" fmla="*/ 594716 h 1912931"/>
                <a:gd name="csX849" fmla="*/ 86696 w 2378678"/>
                <a:gd name="csY849" fmla="*/ 594997 h 1912931"/>
                <a:gd name="csX850" fmla="*/ 78933 w 2378678"/>
                <a:gd name="csY850" fmla="*/ 594436 h 1912931"/>
                <a:gd name="csX851" fmla="*/ 72481 w 2378678"/>
                <a:gd name="csY851" fmla="*/ 587983 h 1912931"/>
                <a:gd name="csX852" fmla="*/ 70890 w 2378678"/>
                <a:gd name="csY852" fmla="*/ 582371 h 1912931"/>
                <a:gd name="csX853" fmla="*/ 70890 w 2378678"/>
                <a:gd name="csY853" fmla="*/ 581530 h 1912931"/>
                <a:gd name="csX854" fmla="*/ 69768 w 2378678"/>
                <a:gd name="csY854" fmla="*/ 577882 h 1912931"/>
                <a:gd name="csX855" fmla="*/ 65467 w 2378678"/>
                <a:gd name="csY855" fmla="*/ 574983 h 1912931"/>
                <a:gd name="csX856" fmla="*/ 65279 w 2378678"/>
                <a:gd name="csY856" fmla="*/ 575170 h 1912931"/>
                <a:gd name="csX857" fmla="*/ 64905 w 2378678"/>
                <a:gd name="csY857" fmla="*/ 575170 h 1912931"/>
                <a:gd name="csX858" fmla="*/ 63596 w 2378678"/>
                <a:gd name="csY858" fmla="*/ 574609 h 1912931"/>
                <a:gd name="csX859" fmla="*/ 62660 w 2378678"/>
                <a:gd name="csY859" fmla="*/ 574609 h 1912931"/>
                <a:gd name="csX860" fmla="*/ 58359 w 2378678"/>
                <a:gd name="csY860" fmla="*/ 579659 h 1912931"/>
                <a:gd name="csX861" fmla="*/ 48164 w 2378678"/>
                <a:gd name="csY861" fmla="*/ 591256 h 1912931"/>
                <a:gd name="csX862" fmla="*/ 40870 w 2378678"/>
                <a:gd name="csY862" fmla="*/ 604162 h 1912931"/>
                <a:gd name="csX863" fmla="*/ 38532 w 2378678"/>
                <a:gd name="csY863" fmla="*/ 613047 h 1912931"/>
                <a:gd name="csX864" fmla="*/ 39279 w 2378678"/>
                <a:gd name="csY864" fmla="*/ 618752 h 1912931"/>
                <a:gd name="csX865" fmla="*/ 42647 w 2378678"/>
                <a:gd name="csY865" fmla="*/ 624457 h 1912931"/>
                <a:gd name="csX866" fmla="*/ 49287 w 2378678"/>
                <a:gd name="csY866" fmla="*/ 631191 h 1912931"/>
                <a:gd name="csX867" fmla="*/ 64437 w 2378678"/>
                <a:gd name="csY867" fmla="*/ 634838 h 1912931"/>
                <a:gd name="csX868" fmla="*/ 65092 w 2378678"/>
                <a:gd name="csY868" fmla="*/ 653917 h 1912931"/>
                <a:gd name="csX869" fmla="*/ 65092 w 2378678"/>
                <a:gd name="csY869" fmla="*/ 654197 h 1912931"/>
                <a:gd name="csX870" fmla="*/ 64812 w 2378678"/>
                <a:gd name="csY870" fmla="*/ 654197 h 1912931"/>
                <a:gd name="csX871" fmla="*/ 64531 w 2378678"/>
                <a:gd name="csY871" fmla="*/ 654384 h 1912931"/>
                <a:gd name="csX872" fmla="*/ 62474 w 2378678"/>
                <a:gd name="csY872" fmla="*/ 658780 h 1912931"/>
                <a:gd name="csX873" fmla="*/ 62474 w 2378678"/>
                <a:gd name="csY873" fmla="*/ 660276 h 1912931"/>
                <a:gd name="csX874" fmla="*/ 68366 w 2378678"/>
                <a:gd name="csY874" fmla="*/ 666262 h 1912931"/>
                <a:gd name="csX875" fmla="*/ 71545 w 2378678"/>
                <a:gd name="csY875" fmla="*/ 670283 h 1912931"/>
                <a:gd name="csX876" fmla="*/ 72667 w 2378678"/>
                <a:gd name="csY876" fmla="*/ 674585 h 1912931"/>
                <a:gd name="csX877" fmla="*/ 72667 w 2378678"/>
                <a:gd name="csY877" fmla="*/ 674866 h 1912931"/>
                <a:gd name="csX878" fmla="*/ 72761 w 2378678"/>
                <a:gd name="csY878" fmla="*/ 675427 h 1912931"/>
                <a:gd name="csX879" fmla="*/ 73322 w 2378678"/>
                <a:gd name="csY879" fmla="*/ 680384 h 1912931"/>
                <a:gd name="csX880" fmla="*/ 73135 w 2378678"/>
                <a:gd name="csY880" fmla="*/ 685434 h 1912931"/>
                <a:gd name="csX881" fmla="*/ 72667 w 2378678"/>
                <a:gd name="csY881" fmla="*/ 687492 h 1912931"/>
                <a:gd name="csX882" fmla="*/ 72200 w 2378678"/>
                <a:gd name="csY882" fmla="*/ 690017 h 1912931"/>
                <a:gd name="csX883" fmla="*/ 71826 w 2378678"/>
                <a:gd name="csY883" fmla="*/ 693010 h 1912931"/>
                <a:gd name="csX884" fmla="*/ 71452 w 2378678"/>
                <a:gd name="csY884" fmla="*/ 695628 h 1912931"/>
                <a:gd name="csX885" fmla="*/ 71265 w 2378678"/>
                <a:gd name="csY885" fmla="*/ 696096 h 1912931"/>
                <a:gd name="csX886" fmla="*/ 70610 w 2378678"/>
                <a:gd name="csY886" fmla="*/ 701146 h 1912931"/>
                <a:gd name="csX887" fmla="*/ 65279 w 2378678"/>
                <a:gd name="csY887" fmla="*/ 705168 h 1912931"/>
                <a:gd name="csX888" fmla="*/ 53963 w 2378678"/>
                <a:gd name="csY888" fmla="*/ 710218 h 1912931"/>
                <a:gd name="csX889" fmla="*/ 50315 w 2378678"/>
                <a:gd name="csY889" fmla="*/ 714614 h 1912931"/>
                <a:gd name="csX890" fmla="*/ 46107 w 2378678"/>
                <a:gd name="csY890" fmla="*/ 722376 h 1912931"/>
                <a:gd name="csX891" fmla="*/ 41244 w 2378678"/>
                <a:gd name="csY891" fmla="*/ 731354 h 1912931"/>
                <a:gd name="csX892" fmla="*/ 39748 w 2378678"/>
                <a:gd name="csY892" fmla="*/ 738275 h 1912931"/>
                <a:gd name="csX893" fmla="*/ 39186 w 2378678"/>
                <a:gd name="csY893" fmla="*/ 741922 h 1912931"/>
                <a:gd name="csX894" fmla="*/ 38344 w 2378678"/>
                <a:gd name="csY894" fmla="*/ 746505 h 1912931"/>
                <a:gd name="csX895" fmla="*/ 38157 w 2378678"/>
                <a:gd name="csY895" fmla="*/ 748189 h 1912931"/>
                <a:gd name="csX896" fmla="*/ 37690 w 2378678"/>
                <a:gd name="csY896" fmla="*/ 751368 h 1912931"/>
                <a:gd name="csX897" fmla="*/ 36567 w 2378678"/>
                <a:gd name="csY897" fmla="*/ 757073 h 1912931"/>
                <a:gd name="csX898" fmla="*/ 35071 w 2378678"/>
                <a:gd name="csY898" fmla="*/ 764648 h 1912931"/>
                <a:gd name="csX899" fmla="*/ 34136 w 2378678"/>
                <a:gd name="csY899" fmla="*/ 770260 h 1912931"/>
                <a:gd name="csX900" fmla="*/ 23568 w 2378678"/>
                <a:gd name="csY900" fmla="*/ 772411 h 1912931"/>
                <a:gd name="csX901" fmla="*/ 20481 w 2378678"/>
                <a:gd name="csY901" fmla="*/ 773066 h 1912931"/>
                <a:gd name="csX902" fmla="*/ 11036 w 2378678"/>
                <a:gd name="csY902" fmla="*/ 774749 h 1912931"/>
                <a:gd name="csX903" fmla="*/ 2618 w 2378678"/>
                <a:gd name="csY903" fmla="*/ 780267 h 1912931"/>
                <a:gd name="csX904" fmla="*/ 0 w 2378678"/>
                <a:gd name="csY904" fmla="*/ 782231 h 1912931"/>
                <a:gd name="csX905" fmla="*/ 654 w 2378678"/>
                <a:gd name="csY905" fmla="*/ 782231 h 1912931"/>
                <a:gd name="csX906" fmla="*/ 1215 w 2378678"/>
                <a:gd name="csY906" fmla="*/ 782605 h 1912931"/>
                <a:gd name="csX907" fmla="*/ 9539 w 2378678"/>
                <a:gd name="csY907" fmla="*/ 786252 h 1912931"/>
                <a:gd name="csX908" fmla="*/ 10194 w 2378678"/>
                <a:gd name="csY908" fmla="*/ 786252 h 1912931"/>
                <a:gd name="csX909" fmla="*/ 11036 w 2378678"/>
                <a:gd name="csY909" fmla="*/ 787001 h 1912931"/>
                <a:gd name="csX910" fmla="*/ 12345 w 2378678"/>
                <a:gd name="csY910" fmla="*/ 787749 h 1912931"/>
                <a:gd name="csX911" fmla="*/ 13467 w 2378678"/>
                <a:gd name="csY911" fmla="*/ 788404 h 1912931"/>
                <a:gd name="csX912" fmla="*/ 15431 w 2378678"/>
                <a:gd name="csY912" fmla="*/ 791209 h 1912931"/>
                <a:gd name="csX913" fmla="*/ 20668 w 2378678"/>
                <a:gd name="csY913" fmla="*/ 795886 h 1912931"/>
                <a:gd name="csX914" fmla="*/ 27776 w 2378678"/>
                <a:gd name="csY914" fmla="*/ 796353 h 1912931"/>
                <a:gd name="csX915" fmla="*/ 28992 w 2378678"/>
                <a:gd name="csY915" fmla="*/ 796540 h 1912931"/>
                <a:gd name="csX916" fmla="*/ 30769 w 2378678"/>
                <a:gd name="csY916" fmla="*/ 797195 h 1912931"/>
                <a:gd name="csX917" fmla="*/ 31985 w 2378678"/>
                <a:gd name="csY917" fmla="*/ 797943 h 1912931"/>
                <a:gd name="csX918" fmla="*/ 34136 w 2378678"/>
                <a:gd name="csY918" fmla="*/ 799252 h 1912931"/>
                <a:gd name="csX919" fmla="*/ 53308 w 2378678"/>
                <a:gd name="csY919" fmla="*/ 806547 h 1912931"/>
                <a:gd name="csX920" fmla="*/ 54337 w 2378678"/>
                <a:gd name="csY920" fmla="*/ 806734 h 1912931"/>
                <a:gd name="csX921" fmla="*/ 66682 w 2378678"/>
                <a:gd name="csY921" fmla="*/ 806360 h 1912931"/>
                <a:gd name="csX922" fmla="*/ 68927 w 2378678"/>
                <a:gd name="csY922" fmla="*/ 806360 h 1912931"/>
                <a:gd name="csX923" fmla="*/ 69581 w 2378678"/>
                <a:gd name="csY923" fmla="*/ 805893 h 1912931"/>
                <a:gd name="csX924" fmla="*/ 76876 w 2378678"/>
                <a:gd name="csY924" fmla="*/ 806828 h 1912931"/>
                <a:gd name="csX925" fmla="*/ 84358 w 2378678"/>
                <a:gd name="csY925" fmla="*/ 810382 h 1912931"/>
                <a:gd name="csX926" fmla="*/ 86509 w 2378678"/>
                <a:gd name="csY926" fmla="*/ 813748 h 1912931"/>
                <a:gd name="csX927" fmla="*/ 89315 w 2378678"/>
                <a:gd name="csY927" fmla="*/ 826842 h 1912931"/>
                <a:gd name="csX928" fmla="*/ 95581 w 2378678"/>
                <a:gd name="csY928" fmla="*/ 834137 h 1912931"/>
                <a:gd name="csX929" fmla="*/ 100444 w 2378678"/>
                <a:gd name="csY929" fmla="*/ 837223 h 1912931"/>
                <a:gd name="csX930" fmla="*/ 112228 w 2378678"/>
                <a:gd name="csY930" fmla="*/ 843115 h 1912931"/>
                <a:gd name="csX931" fmla="*/ 113912 w 2378678"/>
                <a:gd name="csY931" fmla="*/ 845266 h 1912931"/>
                <a:gd name="csX932" fmla="*/ 113724 w 2378678"/>
                <a:gd name="csY932" fmla="*/ 847885 h 1912931"/>
                <a:gd name="csX933" fmla="*/ 107926 w 2378678"/>
                <a:gd name="csY933" fmla="*/ 851065 h 1912931"/>
                <a:gd name="csX934" fmla="*/ 106617 w 2378678"/>
                <a:gd name="csY934" fmla="*/ 851813 h 1912931"/>
                <a:gd name="csX935" fmla="*/ 105494 w 2378678"/>
                <a:gd name="csY935" fmla="*/ 854057 h 1912931"/>
                <a:gd name="csX936" fmla="*/ 104840 w 2378678"/>
                <a:gd name="csY936" fmla="*/ 854244 h 1912931"/>
                <a:gd name="csX937" fmla="*/ 102502 w 2378678"/>
                <a:gd name="csY937" fmla="*/ 854244 h 1912931"/>
                <a:gd name="csX938" fmla="*/ 101847 w 2378678"/>
                <a:gd name="csY938" fmla="*/ 854525 h 1912931"/>
                <a:gd name="csX939" fmla="*/ 101286 w 2378678"/>
                <a:gd name="csY939" fmla="*/ 854993 h 1912931"/>
                <a:gd name="csX940" fmla="*/ 92027 w 2378678"/>
                <a:gd name="csY940" fmla="*/ 863035 h 1912931"/>
                <a:gd name="csX941" fmla="*/ 91747 w 2378678"/>
                <a:gd name="csY941" fmla="*/ 863035 h 1912931"/>
                <a:gd name="csX942" fmla="*/ 89689 w 2378678"/>
                <a:gd name="csY942" fmla="*/ 866589 h 1912931"/>
                <a:gd name="csX943" fmla="*/ 86322 w 2378678"/>
                <a:gd name="csY943" fmla="*/ 872575 h 1912931"/>
                <a:gd name="csX944" fmla="*/ 76502 w 2378678"/>
                <a:gd name="csY944" fmla="*/ 875100 h 1912931"/>
                <a:gd name="csX945" fmla="*/ 76128 w 2378678"/>
                <a:gd name="csY945" fmla="*/ 875474 h 1912931"/>
                <a:gd name="csX946" fmla="*/ 75660 w 2378678"/>
                <a:gd name="csY946" fmla="*/ 876035 h 1912931"/>
                <a:gd name="csX947" fmla="*/ 75473 w 2378678"/>
                <a:gd name="csY947" fmla="*/ 887913 h 1912931"/>
                <a:gd name="csX948" fmla="*/ 79214 w 2378678"/>
                <a:gd name="csY948" fmla="*/ 896985 h 1912931"/>
                <a:gd name="csX949" fmla="*/ 83048 w 2378678"/>
                <a:gd name="csY949" fmla="*/ 898855 h 1912931"/>
                <a:gd name="csX950" fmla="*/ 85667 w 2378678"/>
                <a:gd name="csY950" fmla="*/ 900071 h 1912931"/>
                <a:gd name="csX951" fmla="*/ 86509 w 2378678"/>
                <a:gd name="csY951" fmla="*/ 902035 h 1912931"/>
                <a:gd name="csX952" fmla="*/ 88099 w 2378678"/>
                <a:gd name="csY952" fmla="*/ 905589 h 1912931"/>
                <a:gd name="csX953" fmla="*/ 88286 w 2378678"/>
                <a:gd name="csY953" fmla="*/ 905869 h 1912931"/>
                <a:gd name="csX954" fmla="*/ 88286 w 2378678"/>
                <a:gd name="csY954" fmla="*/ 906337 h 1912931"/>
                <a:gd name="csX955" fmla="*/ 88286 w 2378678"/>
                <a:gd name="csY955" fmla="*/ 908862 h 1912931"/>
                <a:gd name="csX956" fmla="*/ 86041 w 2378678"/>
                <a:gd name="csY956" fmla="*/ 911481 h 1912931"/>
                <a:gd name="csX957" fmla="*/ 83797 w 2378678"/>
                <a:gd name="csY957" fmla="*/ 914380 h 1912931"/>
                <a:gd name="csX958" fmla="*/ 84171 w 2378678"/>
                <a:gd name="csY958" fmla="*/ 917466 h 1912931"/>
                <a:gd name="csX959" fmla="*/ 85387 w 2378678"/>
                <a:gd name="csY959" fmla="*/ 928783 h 1912931"/>
                <a:gd name="csX960" fmla="*/ 89876 w 2378678"/>
                <a:gd name="csY960" fmla="*/ 933552 h 1912931"/>
                <a:gd name="csX961" fmla="*/ 101753 w 2378678"/>
                <a:gd name="csY961" fmla="*/ 946272 h 1912931"/>
                <a:gd name="csX962" fmla="*/ 101940 w 2378678"/>
                <a:gd name="csY962" fmla="*/ 946552 h 1912931"/>
                <a:gd name="csX963" fmla="*/ 103437 w 2378678"/>
                <a:gd name="csY963" fmla="*/ 955530 h 1912931"/>
                <a:gd name="csX964" fmla="*/ 103811 w 2378678"/>
                <a:gd name="csY964" fmla="*/ 957775 h 1912931"/>
                <a:gd name="csX965" fmla="*/ 105682 w 2378678"/>
                <a:gd name="csY965" fmla="*/ 968530 h 1912931"/>
                <a:gd name="csX966" fmla="*/ 104933 w 2378678"/>
                <a:gd name="csY966" fmla="*/ 973674 h 1912931"/>
                <a:gd name="csX967" fmla="*/ 100631 w 2378678"/>
                <a:gd name="csY967" fmla="*/ 977041 h 1912931"/>
                <a:gd name="csX968" fmla="*/ 96984 w 2378678"/>
                <a:gd name="csY968" fmla="*/ 979940 h 1912931"/>
                <a:gd name="csX969" fmla="*/ 92682 w 2378678"/>
                <a:gd name="csY969" fmla="*/ 986113 h 1912931"/>
                <a:gd name="csX970" fmla="*/ 91092 w 2378678"/>
                <a:gd name="csY970" fmla="*/ 988076 h 1912931"/>
                <a:gd name="csX971" fmla="*/ 81178 w 2378678"/>
                <a:gd name="csY971" fmla="*/ 998457 h 1912931"/>
                <a:gd name="csX972" fmla="*/ 81178 w 2378678"/>
                <a:gd name="csY972" fmla="*/ 999206 h 1912931"/>
                <a:gd name="csX973" fmla="*/ 80617 w 2378678"/>
                <a:gd name="csY973" fmla="*/ 1000609 h 1912931"/>
                <a:gd name="csX974" fmla="*/ 90531 w 2378678"/>
                <a:gd name="csY974" fmla="*/ 1002853 h 1912931"/>
                <a:gd name="csX975" fmla="*/ 90811 w 2378678"/>
                <a:gd name="csY975" fmla="*/ 1005846 h 1912931"/>
                <a:gd name="csX976" fmla="*/ 91559 w 2378678"/>
                <a:gd name="csY976" fmla="*/ 1014450 h 1912931"/>
                <a:gd name="csX977" fmla="*/ 91559 w 2378678"/>
                <a:gd name="csY977" fmla="*/ 1017723 h 1912931"/>
                <a:gd name="csX978" fmla="*/ 91747 w 2378678"/>
                <a:gd name="csY978" fmla="*/ 1021745 h 1912931"/>
                <a:gd name="csX979" fmla="*/ 92121 w 2378678"/>
                <a:gd name="csY979" fmla="*/ 1027824 h 1912931"/>
                <a:gd name="csX980" fmla="*/ 96890 w 2378678"/>
                <a:gd name="csY980" fmla="*/ 1027450 h 1912931"/>
                <a:gd name="csX981" fmla="*/ 98948 w 2378678"/>
                <a:gd name="csY981" fmla="*/ 1027076 h 1912931"/>
                <a:gd name="csX982" fmla="*/ 108674 w 2378678"/>
                <a:gd name="csY982" fmla="*/ 1030069 h 1912931"/>
                <a:gd name="csX983" fmla="*/ 114753 w 2378678"/>
                <a:gd name="csY983" fmla="*/ 1031004 h 1912931"/>
                <a:gd name="csX984" fmla="*/ 120551 w 2378678"/>
                <a:gd name="csY984" fmla="*/ 1037457 h 1912931"/>
                <a:gd name="csX985" fmla="*/ 124199 w 2378678"/>
                <a:gd name="csY985" fmla="*/ 1047557 h 1912931"/>
                <a:gd name="csX986" fmla="*/ 125321 w 2378678"/>
                <a:gd name="csY986" fmla="*/ 1050270 h 1912931"/>
                <a:gd name="csX987" fmla="*/ 126537 w 2378678"/>
                <a:gd name="csY987" fmla="*/ 1053543 h 1912931"/>
                <a:gd name="csX988" fmla="*/ 124012 w 2378678"/>
                <a:gd name="csY988" fmla="*/ 1059996 h 1912931"/>
                <a:gd name="csX989" fmla="*/ 124386 w 2378678"/>
                <a:gd name="csY989" fmla="*/ 1070284 h 1912931"/>
                <a:gd name="csX990" fmla="*/ 129624 w 2378678"/>
                <a:gd name="csY990" fmla="*/ 1070097 h 1912931"/>
                <a:gd name="csX991" fmla="*/ 132242 w 2378678"/>
                <a:gd name="csY991" fmla="*/ 1070097 h 1912931"/>
                <a:gd name="csX992" fmla="*/ 136263 w 2378678"/>
                <a:gd name="csY992" fmla="*/ 1064485 h 1912931"/>
                <a:gd name="csX993" fmla="*/ 140285 w 2378678"/>
                <a:gd name="csY993" fmla="*/ 1063270 h 1912931"/>
                <a:gd name="csX994" fmla="*/ 144213 w 2378678"/>
                <a:gd name="csY994" fmla="*/ 1062522 h 1912931"/>
                <a:gd name="csX995" fmla="*/ 148702 w 2378678"/>
                <a:gd name="csY995" fmla="*/ 1058594 h 1912931"/>
                <a:gd name="csX996" fmla="*/ 153659 w 2378678"/>
                <a:gd name="csY996" fmla="*/ 1055975 h 1912931"/>
                <a:gd name="csX997" fmla="*/ 155343 w 2378678"/>
                <a:gd name="csY997" fmla="*/ 1055788 h 1912931"/>
                <a:gd name="csX998" fmla="*/ 156839 w 2378678"/>
                <a:gd name="csY998" fmla="*/ 1056817 h 1912931"/>
                <a:gd name="csX999" fmla="*/ 158897 w 2378678"/>
                <a:gd name="csY999" fmla="*/ 1058313 h 1912931"/>
                <a:gd name="csX1000" fmla="*/ 161889 w 2378678"/>
                <a:gd name="csY1000" fmla="*/ 1061212 h 1912931"/>
                <a:gd name="csX1001" fmla="*/ 168904 w 2378678"/>
                <a:gd name="csY1001" fmla="*/ 1055975 h 1912931"/>
                <a:gd name="csX1002" fmla="*/ 172270 w 2378678"/>
                <a:gd name="csY1002" fmla="*/ 1052982 h 1912931"/>
                <a:gd name="csX1003" fmla="*/ 175263 w 2378678"/>
                <a:gd name="csY1003" fmla="*/ 1050737 h 1912931"/>
                <a:gd name="csX1004" fmla="*/ 177601 w 2378678"/>
                <a:gd name="csY1004" fmla="*/ 1048867 h 1912931"/>
                <a:gd name="csX1005" fmla="*/ 179378 w 2378678"/>
                <a:gd name="csY1005" fmla="*/ 1043068 h 1912931"/>
                <a:gd name="csX1006" fmla="*/ 182184 w 2378678"/>
                <a:gd name="csY1006" fmla="*/ 1040637 h 1912931"/>
                <a:gd name="csX1007" fmla="*/ 184802 w 2378678"/>
                <a:gd name="csY1007" fmla="*/ 1039327 h 1912931"/>
                <a:gd name="csX1008" fmla="*/ 189853 w 2378678"/>
                <a:gd name="csY1008" fmla="*/ 1037457 h 1912931"/>
                <a:gd name="csX1009" fmla="*/ 195090 w 2378678"/>
                <a:gd name="csY1009" fmla="*/ 1036989 h 1912931"/>
                <a:gd name="csX1010" fmla="*/ 198457 w 2378678"/>
                <a:gd name="csY1010" fmla="*/ 1036802 h 1912931"/>
                <a:gd name="csX1011" fmla="*/ 205471 w 2378678"/>
                <a:gd name="csY1011" fmla="*/ 1042414 h 1912931"/>
                <a:gd name="csX1012" fmla="*/ 207061 w 2378678"/>
                <a:gd name="csY1012" fmla="*/ 1043068 h 1912931"/>
                <a:gd name="csX1013" fmla="*/ 209680 w 2378678"/>
                <a:gd name="csY1013" fmla="*/ 1044845 h 1912931"/>
                <a:gd name="csX1014" fmla="*/ 212859 w 2378678"/>
                <a:gd name="csY1014" fmla="*/ 1047838 h 1912931"/>
                <a:gd name="csX1015" fmla="*/ 219500 w 2378678"/>
                <a:gd name="csY1015" fmla="*/ 1054946 h 1912931"/>
                <a:gd name="csX1016" fmla="*/ 220154 w 2378678"/>
                <a:gd name="csY1016" fmla="*/ 1061399 h 1912931"/>
                <a:gd name="csX1017" fmla="*/ 220903 w 2378678"/>
                <a:gd name="csY1017" fmla="*/ 1065795 h 1912931"/>
                <a:gd name="csX1018" fmla="*/ 220435 w 2378678"/>
                <a:gd name="csY1018" fmla="*/ 1075334 h 1912931"/>
                <a:gd name="csX1019" fmla="*/ 220903 w 2378678"/>
                <a:gd name="csY1019" fmla="*/ 1088334 h 1912931"/>
                <a:gd name="csX1020" fmla="*/ 220715 w 2378678"/>
                <a:gd name="csY1020" fmla="*/ 1088708 h 1912931"/>
                <a:gd name="csX1021" fmla="*/ 197428 w 2378678"/>
                <a:gd name="csY1021" fmla="*/ 1097873 h 1912931"/>
                <a:gd name="csX1022" fmla="*/ 203600 w 2378678"/>
                <a:gd name="csY1022" fmla="*/ 1103859 h 1912931"/>
                <a:gd name="csX1023" fmla="*/ 211924 w 2378678"/>
                <a:gd name="csY1023" fmla="*/ 1111902 h 1912931"/>
                <a:gd name="csX1024" fmla="*/ 215385 w 2378678"/>
                <a:gd name="csY1024" fmla="*/ 1121535 h 1912931"/>
                <a:gd name="csX1025" fmla="*/ 212392 w 2378678"/>
                <a:gd name="csY1025" fmla="*/ 1130700 h 1912931"/>
                <a:gd name="csX1026" fmla="*/ 211924 w 2378678"/>
                <a:gd name="csY1026" fmla="*/ 1137808 h 1912931"/>
                <a:gd name="csX1027" fmla="*/ 217910 w 2378678"/>
                <a:gd name="csY1027" fmla="*/ 1144541 h 1912931"/>
                <a:gd name="csX1028" fmla="*/ 221183 w 2378678"/>
                <a:gd name="csY1028" fmla="*/ 1148844 h 1912931"/>
                <a:gd name="csX1029" fmla="*/ 219687 w 2378678"/>
                <a:gd name="csY1029" fmla="*/ 1151182 h 1912931"/>
                <a:gd name="csX1030" fmla="*/ 217255 w 2378678"/>
                <a:gd name="csY1030" fmla="*/ 1154175 h 1912931"/>
                <a:gd name="csX1031" fmla="*/ 210241 w 2378678"/>
                <a:gd name="csY1031" fmla="*/ 1158383 h 1912931"/>
                <a:gd name="csX1032" fmla="*/ 207716 w 2378678"/>
                <a:gd name="csY1032" fmla="*/ 1160721 h 1912931"/>
                <a:gd name="csX1033" fmla="*/ 207342 w 2378678"/>
                <a:gd name="csY1033" fmla="*/ 1161002 h 1912931"/>
                <a:gd name="csX1034" fmla="*/ 199485 w 2378678"/>
                <a:gd name="csY1034" fmla="*/ 1166052 h 1912931"/>
                <a:gd name="csX1035" fmla="*/ 199205 w 2378678"/>
                <a:gd name="csY1035" fmla="*/ 1166239 h 1912931"/>
                <a:gd name="csX1036" fmla="*/ 192752 w 2378678"/>
                <a:gd name="csY1036" fmla="*/ 1173908 h 1912931"/>
                <a:gd name="csX1037" fmla="*/ 192097 w 2378678"/>
                <a:gd name="csY1037" fmla="*/ 1174375 h 1912931"/>
                <a:gd name="csX1038" fmla="*/ 191162 w 2378678"/>
                <a:gd name="csY1038" fmla="*/ 1174563 h 1912931"/>
                <a:gd name="csX1039" fmla="*/ 190227 w 2378678"/>
                <a:gd name="csY1039" fmla="*/ 1174563 h 1912931"/>
                <a:gd name="csX1040" fmla="*/ 187889 w 2378678"/>
                <a:gd name="csY1040" fmla="*/ 1173814 h 1912931"/>
                <a:gd name="csX1041" fmla="*/ 185457 w 2378678"/>
                <a:gd name="csY1041" fmla="*/ 1172879 h 1912931"/>
                <a:gd name="csX1042" fmla="*/ 184054 w 2378678"/>
                <a:gd name="csY1042" fmla="*/ 1172037 h 1912931"/>
                <a:gd name="csX1043" fmla="*/ 183306 w 2378678"/>
                <a:gd name="csY1043" fmla="*/ 1171476 h 1912931"/>
                <a:gd name="csX1044" fmla="*/ 182184 w 2378678"/>
                <a:gd name="csY1044" fmla="*/ 1170074 h 1912931"/>
                <a:gd name="csX1045" fmla="*/ 181529 w 2378678"/>
                <a:gd name="csY1045" fmla="*/ 1169699 h 1912931"/>
                <a:gd name="csX1046" fmla="*/ 180781 w 2378678"/>
                <a:gd name="csY1046" fmla="*/ 1169699 h 1912931"/>
                <a:gd name="csX1047" fmla="*/ 178817 w 2378678"/>
                <a:gd name="csY1047" fmla="*/ 1169886 h 1912931"/>
                <a:gd name="csX1048" fmla="*/ 176011 w 2378678"/>
                <a:gd name="csY1048" fmla="*/ 1169886 h 1912931"/>
                <a:gd name="csX1049" fmla="*/ 175170 w 2378678"/>
                <a:gd name="csY1049" fmla="*/ 1169886 h 1912931"/>
                <a:gd name="csX1050" fmla="*/ 173299 w 2378678"/>
                <a:gd name="csY1050" fmla="*/ 1172412 h 1912931"/>
                <a:gd name="csX1051" fmla="*/ 169090 w 2378678"/>
                <a:gd name="csY1051" fmla="*/ 1176152 h 1912931"/>
                <a:gd name="csX1052" fmla="*/ 167313 w 2378678"/>
                <a:gd name="csY1052" fmla="*/ 1178865 h 1912931"/>
                <a:gd name="csX1053" fmla="*/ 164414 w 2378678"/>
                <a:gd name="csY1053" fmla="*/ 1182886 h 1912931"/>
                <a:gd name="csX1054" fmla="*/ 161141 w 2378678"/>
                <a:gd name="csY1054" fmla="*/ 1185412 h 1912931"/>
                <a:gd name="csX1055" fmla="*/ 160673 w 2378678"/>
                <a:gd name="csY1055" fmla="*/ 1185412 h 1912931"/>
                <a:gd name="csX1056" fmla="*/ 156184 w 2378678"/>
                <a:gd name="csY1056" fmla="*/ 1183635 h 1912931"/>
                <a:gd name="csX1057" fmla="*/ 152069 w 2378678"/>
                <a:gd name="csY1057" fmla="*/ 1180548 h 1912931"/>
                <a:gd name="csX1058" fmla="*/ 150947 w 2378678"/>
                <a:gd name="csY1058" fmla="*/ 1185224 h 1912931"/>
                <a:gd name="csX1059" fmla="*/ 149918 w 2378678"/>
                <a:gd name="csY1059" fmla="*/ 1189620 h 1912931"/>
                <a:gd name="csX1060" fmla="*/ 148047 w 2378678"/>
                <a:gd name="csY1060" fmla="*/ 1196634 h 1912931"/>
                <a:gd name="csX1061" fmla="*/ 147580 w 2378678"/>
                <a:gd name="csY1061" fmla="*/ 1205239 h 1912931"/>
                <a:gd name="csX1062" fmla="*/ 149638 w 2378678"/>
                <a:gd name="csY1062" fmla="*/ 1210850 h 1912931"/>
                <a:gd name="csX1063" fmla="*/ 156090 w 2378678"/>
                <a:gd name="csY1063" fmla="*/ 1211785 h 1912931"/>
                <a:gd name="csX1064" fmla="*/ 165724 w 2378678"/>
                <a:gd name="csY1064" fmla="*/ 1213562 h 1912931"/>
                <a:gd name="csX1065" fmla="*/ 165256 w 2378678"/>
                <a:gd name="csY1065" fmla="*/ 1216181 h 1912931"/>
                <a:gd name="csX1066" fmla="*/ 162731 w 2378678"/>
                <a:gd name="csY1066" fmla="*/ 1223008 h 1912931"/>
                <a:gd name="csX1067" fmla="*/ 163759 w 2378678"/>
                <a:gd name="csY1067" fmla="*/ 1224224 h 1912931"/>
                <a:gd name="csX1068" fmla="*/ 163947 w 2378678"/>
                <a:gd name="csY1068" fmla="*/ 1225066 h 1912931"/>
                <a:gd name="csX1069" fmla="*/ 166939 w 2378678"/>
                <a:gd name="csY1069" fmla="*/ 1229181 h 1912931"/>
                <a:gd name="csX1070" fmla="*/ 167407 w 2378678"/>
                <a:gd name="csY1070" fmla="*/ 1230022 h 1912931"/>
                <a:gd name="csX1071" fmla="*/ 167968 w 2378678"/>
                <a:gd name="csY1071" fmla="*/ 1230583 h 1912931"/>
                <a:gd name="csX1072" fmla="*/ 168529 w 2378678"/>
                <a:gd name="csY1072" fmla="*/ 1230864 h 1912931"/>
                <a:gd name="csX1073" fmla="*/ 173766 w 2378678"/>
                <a:gd name="csY1073" fmla="*/ 1234324 h 1912931"/>
                <a:gd name="csX1074" fmla="*/ 174421 w 2378678"/>
                <a:gd name="csY1074" fmla="*/ 1235914 h 1912931"/>
                <a:gd name="csX1075" fmla="*/ 175918 w 2378678"/>
                <a:gd name="csY1075" fmla="*/ 1239749 h 1912931"/>
                <a:gd name="csX1076" fmla="*/ 177040 w 2378678"/>
                <a:gd name="csY1076" fmla="*/ 1241900 h 1912931"/>
                <a:gd name="csX1077" fmla="*/ 178069 w 2378678"/>
                <a:gd name="csY1077" fmla="*/ 1243864 h 1912931"/>
                <a:gd name="csX1078" fmla="*/ 181248 w 2378678"/>
                <a:gd name="csY1078" fmla="*/ 1248914 h 1912931"/>
                <a:gd name="csX1079" fmla="*/ 185831 w 2378678"/>
                <a:gd name="csY1079" fmla="*/ 1255086 h 1912931"/>
                <a:gd name="csX1080" fmla="*/ 185457 w 2378678"/>
                <a:gd name="csY1080" fmla="*/ 1258640 h 1912931"/>
                <a:gd name="csX1081" fmla="*/ 184709 w 2378678"/>
                <a:gd name="csY1081" fmla="*/ 1266590 h 1912931"/>
                <a:gd name="csX1082" fmla="*/ 180687 w 2378678"/>
                <a:gd name="csY1082" fmla="*/ 1273791 h 1912931"/>
                <a:gd name="csX1083" fmla="*/ 186766 w 2378678"/>
                <a:gd name="csY1083" fmla="*/ 1286417 h 1912931"/>
                <a:gd name="csX1084" fmla="*/ 188356 w 2378678"/>
                <a:gd name="csY1084" fmla="*/ 1287446 h 1912931"/>
                <a:gd name="csX1085" fmla="*/ 196306 w 2378678"/>
                <a:gd name="csY1085" fmla="*/ 1276504 h 1912931"/>
                <a:gd name="csX1086" fmla="*/ 200140 w 2378678"/>
                <a:gd name="csY1086" fmla="*/ 1270331 h 1912931"/>
                <a:gd name="csX1087" fmla="*/ 205471 w 2378678"/>
                <a:gd name="csY1087" fmla="*/ 1261353 h 1912931"/>
                <a:gd name="csX1088" fmla="*/ 211643 w 2378678"/>
                <a:gd name="csY1088" fmla="*/ 1261727 h 1912931"/>
                <a:gd name="csX1089" fmla="*/ 215665 w 2378678"/>
                <a:gd name="csY1089" fmla="*/ 1265093 h 1912931"/>
                <a:gd name="csX1090" fmla="*/ 217629 w 2378678"/>
                <a:gd name="csY1090" fmla="*/ 1266777 h 1912931"/>
                <a:gd name="csX1091" fmla="*/ 218003 w 2378678"/>
                <a:gd name="csY1091" fmla="*/ 1267058 h 1912931"/>
                <a:gd name="csX1092" fmla="*/ 211831 w 2378678"/>
                <a:gd name="csY1092" fmla="*/ 1276597 h 1912931"/>
                <a:gd name="csX1093" fmla="*/ 211831 w 2378678"/>
                <a:gd name="csY1093" fmla="*/ 1278561 h 1912931"/>
                <a:gd name="csX1094" fmla="*/ 212673 w 2378678"/>
                <a:gd name="csY1094" fmla="*/ 1282302 h 1912931"/>
                <a:gd name="csX1095" fmla="*/ 214823 w 2378678"/>
                <a:gd name="csY1095" fmla="*/ 1284453 h 1912931"/>
                <a:gd name="csX1096" fmla="*/ 213888 w 2378678"/>
                <a:gd name="csY1096" fmla="*/ 1287913 h 1912931"/>
                <a:gd name="csX1097" fmla="*/ 213888 w 2378678"/>
                <a:gd name="csY1097" fmla="*/ 1290719 h 1912931"/>
                <a:gd name="csX1098" fmla="*/ 214169 w 2378678"/>
                <a:gd name="csY1098" fmla="*/ 1291654 h 1912931"/>
                <a:gd name="csX1099" fmla="*/ 216039 w 2378678"/>
                <a:gd name="csY1099" fmla="*/ 1293525 h 1912931"/>
                <a:gd name="csX1100" fmla="*/ 215665 w 2378678"/>
                <a:gd name="csY1100" fmla="*/ 1295395 h 1912931"/>
                <a:gd name="csX1101" fmla="*/ 214075 w 2378678"/>
                <a:gd name="csY1101" fmla="*/ 1296331 h 1912931"/>
                <a:gd name="csX1102" fmla="*/ 214075 w 2378678"/>
                <a:gd name="csY1102" fmla="*/ 1298481 h 1912931"/>
                <a:gd name="csX1103" fmla="*/ 217816 w 2378678"/>
                <a:gd name="csY1103" fmla="*/ 1299417 h 1912931"/>
                <a:gd name="csX1104" fmla="*/ 220342 w 2378678"/>
                <a:gd name="csY1104" fmla="*/ 1298481 h 1912931"/>
                <a:gd name="csX1105" fmla="*/ 221557 w 2378678"/>
                <a:gd name="csY1105" fmla="*/ 1295395 h 1912931"/>
                <a:gd name="csX1106" fmla="*/ 224082 w 2378678"/>
                <a:gd name="csY1106" fmla="*/ 1293150 h 1912931"/>
                <a:gd name="csX1107" fmla="*/ 227449 w 2378678"/>
                <a:gd name="csY1107" fmla="*/ 1292215 h 1912931"/>
                <a:gd name="csX1108" fmla="*/ 230255 w 2378678"/>
                <a:gd name="csY1108" fmla="*/ 1292215 h 1912931"/>
                <a:gd name="csX1109" fmla="*/ 232125 w 2378678"/>
                <a:gd name="csY1109" fmla="*/ 1295676 h 1912931"/>
                <a:gd name="csX1110" fmla="*/ 235212 w 2378678"/>
                <a:gd name="csY1110" fmla="*/ 1299136 h 1912931"/>
                <a:gd name="csX1111" fmla="*/ 236521 w 2378678"/>
                <a:gd name="csY1111" fmla="*/ 1302503 h 1912931"/>
                <a:gd name="csX1112" fmla="*/ 237176 w 2378678"/>
                <a:gd name="csY1112" fmla="*/ 1305870 h 1912931"/>
                <a:gd name="csX1113" fmla="*/ 236895 w 2378678"/>
                <a:gd name="csY1113" fmla="*/ 1308956 h 1912931"/>
                <a:gd name="csX1114" fmla="*/ 235305 w 2378678"/>
                <a:gd name="csY1114" fmla="*/ 1310827 h 1912931"/>
                <a:gd name="csX1115" fmla="*/ 238392 w 2378678"/>
                <a:gd name="csY1115" fmla="*/ 1312042 h 1912931"/>
                <a:gd name="csX1116" fmla="*/ 239046 w 2378678"/>
                <a:gd name="csY1116" fmla="*/ 1314474 h 1912931"/>
                <a:gd name="csX1117" fmla="*/ 237830 w 2378678"/>
                <a:gd name="csY1117" fmla="*/ 1316719 h 1912931"/>
                <a:gd name="csX1118" fmla="*/ 238485 w 2378678"/>
                <a:gd name="csY1118" fmla="*/ 1319244 h 1912931"/>
                <a:gd name="csX1119" fmla="*/ 240355 w 2378678"/>
                <a:gd name="csY1119" fmla="*/ 1319524 h 1912931"/>
                <a:gd name="csX1120" fmla="*/ 240636 w 2378678"/>
                <a:gd name="csY1120" fmla="*/ 1321769 h 1912931"/>
                <a:gd name="csX1121" fmla="*/ 238204 w 2378678"/>
                <a:gd name="csY1121" fmla="*/ 1323920 h 1912931"/>
                <a:gd name="csX1122" fmla="*/ 237269 w 2378678"/>
                <a:gd name="csY1122" fmla="*/ 1326445 h 1912931"/>
                <a:gd name="csX1123" fmla="*/ 238204 w 2378678"/>
                <a:gd name="csY1123" fmla="*/ 1329531 h 1912931"/>
                <a:gd name="csX1124" fmla="*/ 241010 w 2378678"/>
                <a:gd name="csY1124" fmla="*/ 1330747 h 1912931"/>
                <a:gd name="csX1125" fmla="*/ 244657 w 2378678"/>
                <a:gd name="csY1125" fmla="*/ 1330747 h 1912931"/>
                <a:gd name="csX1126" fmla="*/ 244190 w 2378678"/>
                <a:gd name="csY1126" fmla="*/ 1335797 h 1912931"/>
                <a:gd name="csX1127" fmla="*/ 240823 w 2378678"/>
                <a:gd name="csY1127" fmla="*/ 1342250 h 1912931"/>
                <a:gd name="csX1128" fmla="*/ 237362 w 2378678"/>
                <a:gd name="csY1128" fmla="*/ 1346646 h 1912931"/>
                <a:gd name="csX1129" fmla="*/ 234650 w 2378678"/>
                <a:gd name="csY1129" fmla="*/ 1350200 h 1912931"/>
                <a:gd name="csX1130" fmla="*/ 232780 w 2378678"/>
                <a:gd name="csY1130" fmla="*/ 1354876 h 1912931"/>
                <a:gd name="csX1131" fmla="*/ 231003 w 2378678"/>
                <a:gd name="csY1131" fmla="*/ 1356746 h 1912931"/>
                <a:gd name="csX1132" fmla="*/ 217816 w 2378678"/>
                <a:gd name="csY1132" fmla="*/ 1369840 h 1912931"/>
                <a:gd name="csX1133" fmla="*/ 201730 w 2378678"/>
                <a:gd name="csY1133" fmla="*/ 1385739 h 1912931"/>
                <a:gd name="csX1134" fmla="*/ 187701 w 2378678"/>
                <a:gd name="csY1134" fmla="*/ 1399768 h 1912931"/>
                <a:gd name="csX1135" fmla="*/ 177882 w 2378678"/>
                <a:gd name="csY1135" fmla="*/ 1409494 h 1912931"/>
                <a:gd name="csX1136" fmla="*/ 164789 w 2378678"/>
                <a:gd name="csY1136" fmla="*/ 1434371 h 1912931"/>
                <a:gd name="csX1137" fmla="*/ 158990 w 2378678"/>
                <a:gd name="csY1137" fmla="*/ 1445594 h 1912931"/>
                <a:gd name="csX1138" fmla="*/ 156090 w 2378678"/>
                <a:gd name="csY1138" fmla="*/ 1451206 h 1912931"/>
                <a:gd name="csX1139" fmla="*/ 148702 w 2378678"/>
                <a:gd name="csY1139" fmla="*/ 1465608 h 1912931"/>
                <a:gd name="csX1140" fmla="*/ 144681 w 2378678"/>
                <a:gd name="csY1140" fmla="*/ 1473371 h 1912931"/>
                <a:gd name="csX1141" fmla="*/ 181623 w 2378678"/>
                <a:gd name="csY1141" fmla="*/ 1500025 h 1912931"/>
                <a:gd name="csX1142" fmla="*/ 184896 w 2378678"/>
                <a:gd name="csY1142" fmla="*/ 1502269 h 1912931"/>
                <a:gd name="csX1143" fmla="*/ 203414 w 2378678"/>
                <a:gd name="csY1143" fmla="*/ 1514895 h 1912931"/>
                <a:gd name="csX1144" fmla="*/ 213140 w 2378678"/>
                <a:gd name="csY1144" fmla="*/ 1521909 h 1912931"/>
                <a:gd name="csX1145" fmla="*/ 224550 w 2378678"/>
                <a:gd name="csY1145" fmla="*/ 1532010 h 1912931"/>
                <a:gd name="csX1146" fmla="*/ 225018 w 2378678"/>
                <a:gd name="csY1146" fmla="*/ 1532571 h 1912931"/>
                <a:gd name="csX1147" fmla="*/ 238017 w 2378678"/>
                <a:gd name="csY1147" fmla="*/ 1544262 h 1912931"/>
                <a:gd name="csX1148" fmla="*/ 241104 w 2378678"/>
                <a:gd name="csY1148" fmla="*/ 1546974 h 1912931"/>
                <a:gd name="csX1149" fmla="*/ 229974 w 2378678"/>
                <a:gd name="csY1149" fmla="*/ 1567923 h 1912931"/>
                <a:gd name="csX1150" fmla="*/ 225204 w 2378678"/>
                <a:gd name="csY1150" fmla="*/ 1576620 h 1912931"/>
                <a:gd name="csX1151" fmla="*/ 201730 w 2378678"/>
                <a:gd name="csY1151" fmla="*/ 1621419 h 1912931"/>
                <a:gd name="csX1152" fmla="*/ 200514 w 2378678"/>
                <a:gd name="csY1152" fmla="*/ 1623850 h 1912931"/>
                <a:gd name="csX1153" fmla="*/ 196773 w 2378678"/>
                <a:gd name="csY1153" fmla="*/ 1630771 h 1912931"/>
                <a:gd name="csX1154" fmla="*/ 193500 w 2378678"/>
                <a:gd name="csY1154" fmla="*/ 1634418 h 1912931"/>
                <a:gd name="csX1155" fmla="*/ 193313 w 2378678"/>
                <a:gd name="csY1155" fmla="*/ 1635447 h 1912931"/>
                <a:gd name="csX1156" fmla="*/ 193781 w 2378678"/>
                <a:gd name="csY1156" fmla="*/ 1637317 h 1912931"/>
                <a:gd name="csX1157" fmla="*/ 193968 w 2378678"/>
                <a:gd name="csY1157" fmla="*/ 1638627 h 1912931"/>
                <a:gd name="csX1158" fmla="*/ 193968 w 2378678"/>
                <a:gd name="csY1158" fmla="*/ 1641619 h 1912931"/>
                <a:gd name="csX1159" fmla="*/ 193593 w 2378678"/>
                <a:gd name="csY1159" fmla="*/ 1643116 h 1912931"/>
                <a:gd name="csX1160" fmla="*/ 192658 w 2378678"/>
                <a:gd name="csY1160" fmla="*/ 1643770 h 1912931"/>
                <a:gd name="csX1161" fmla="*/ 192097 w 2378678"/>
                <a:gd name="csY1161" fmla="*/ 1643770 h 1912931"/>
                <a:gd name="csX1162" fmla="*/ 190508 w 2378678"/>
                <a:gd name="csY1162" fmla="*/ 1643116 h 1912931"/>
                <a:gd name="csX1163" fmla="*/ 190039 w 2378678"/>
                <a:gd name="csY1163" fmla="*/ 1642742 h 1912931"/>
                <a:gd name="csX1164" fmla="*/ 189853 w 2378678"/>
                <a:gd name="csY1164" fmla="*/ 1642274 h 1912931"/>
                <a:gd name="csX1165" fmla="*/ 189104 w 2378678"/>
                <a:gd name="csY1165" fmla="*/ 1640310 h 1912931"/>
                <a:gd name="csX1166" fmla="*/ 187701 w 2378678"/>
                <a:gd name="csY1166" fmla="*/ 1637878 h 1912931"/>
                <a:gd name="csX1167" fmla="*/ 186018 w 2378678"/>
                <a:gd name="csY1167" fmla="*/ 1636195 h 1912931"/>
                <a:gd name="csX1168" fmla="*/ 184522 w 2378678"/>
                <a:gd name="csY1168" fmla="*/ 1635166 h 1912931"/>
                <a:gd name="csX1169" fmla="*/ 183400 w 2378678"/>
                <a:gd name="csY1169" fmla="*/ 1634979 h 1912931"/>
                <a:gd name="csX1170" fmla="*/ 182839 w 2378678"/>
                <a:gd name="csY1170" fmla="*/ 1634979 h 1912931"/>
                <a:gd name="csX1171" fmla="*/ 182277 w 2378678"/>
                <a:gd name="csY1171" fmla="*/ 1635447 h 1912931"/>
                <a:gd name="csX1172" fmla="*/ 177320 w 2378678"/>
                <a:gd name="csY1172" fmla="*/ 1641807 h 1912931"/>
                <a:gd name="csX1173" fmla="*/ 176666 w 2378678"/>
                <a:gd name="csY1173" fmla="*/ 1641807 h 1912931"/>
                <a:gd name="csX1174" fmla="*/ 175450 w 2378678"/>
                <a:gd name="csY1174" fmla="*/ 1639655 h 1912931"/>
                <a:gd name="csX1175" fmla="*/ 174982 w 2378678"/>
                <a:gd name="csY1175" fmla="*/ 1637598 h 1912931"/>
                <a:gd name="csX1176" fmla="*/ 174047 w 2378678"/>
                <a:gd name="csY1176" fmla="*/ 1636850 h 1912931"/>
                <a:gd name="csX1177" fmla="*/ 173019 w 2378678"/>
                <a:gd name="csY1177" fmla="*/ 1636289 h 1912931"/>
                <a:gd name="csX1178" fmla="*/ 171054 w 2378678"/>
                <a:gd name="csY1178" fmla="*/ 1634605 h 1912931"/>
                <a:gd name="csX1179" fmla="*/ 170493 w 2378678"/>
                <a:gd name="csY1179" fmla="*/ 1635260 h 1912931"/>
                <a:gd name="csX1180" fmla="*/ 167874 w 2378678"/>
                <a:gd name="csY1180" fmla="*/ 1641058 h 1912931"/>
                <a:gd name="csX1181" fmla="*/ 164789 w 2378678"/>
                <a:gd name="csY1181" fmla="*/ 1647512 h 1912931"/>
                <a:gd name="csX1182" fmla="*/ 167220 w 2378678"/>
                <a:gd name="csY1182" fmla="*/ 1648260 h 1912931"/>
                <a:gd name="csX1183" fmla="*/ 176572 w 2378678"/>
                <a:gd name="csY1183" fmla="*/ 1650785 h 1912931"/>
                <a:gd name="csX1184" fmla="*/ 183025 w 2378678"/>
                <a:gd name="csY1184" fmla="*/ 1651065 h 1912931"/>
                <a:gd name="csX1185" fmla="*/ 183961 w 2378678"/>
                <a:gd name="csY1185" fmla="*/ 1651533 h 1912931"/>
                <a:gd name="csX1186" fmla="*/ 213046 w 2378678"/>
                <a:gd name="csY1186" fmla="*/ 1651720 h 1912931"/>
                <a:gd name="csX1187" fmla="*/ 225859 w 2378678"/>
                <a:gd name="csY1187" fmla="*/ 1653497 h 1912931"/>
                <a:gd name="csX1188" fmla="*/ 227169 w 2378678"/>
                <a:gd name="csY1188" fmla="*/ 1655835 h 1912931"/>
                <a:gd name="csX1189" fmla="*/ 223802 w 2378678"/>
                <a:gd name="csY1189" fmla="*/ 1664065 h 1912931"/>
                <a:gd name="csX1190" fmla="*/ 223802 w 2378678"/>
                <a:gd name="csY1190" fmla="*/ 1665000 h 1912931"/>
                <a:gd name="csX1191" fmla="*/ 222399 w 2378678"/>
                <a:gd name="csY1191" fmla="*/ 1666403 h 1912931"/>
                <a:gd name="csX1192" fmla="*/ 214823 w 2378678"/>
                <a:gd name="csY1192" fmla="*/ 1686043 h 1912931"/>
                <a:gd name="csX1193" fmla="*/ 213046 w 2378678"/>
                <a:gd name="csY1193" fmla="*/ 1689410 h 1912931"/>
                <a:gd name="csX1194" fmla="*/ 212579 w 2378678"/>
                <a:gd name="csY1194" fmla="*/ 1689971 h 1912931"/>
                <a:gd name="csX1195" fmla="*/ 203788 w 2378678"/>
                <a:gd name="csY1195" fmla="*/ 1698762 h 1912931"/>
                <a:gd name="csX1196" fmla="*/ 197708 w 2378678"/>
                <a:gd name="csY1196" fmla="*/ 1704654 h 1912931"/>
                <a:gd name="csX1197" fmla="*/ 196867 w 2378678"/>
                <a:gd name="csY1197" fmla="*/ 1705215 h 1912931"/>
                <a:gd name="csX1198" fmla="*/ 196119 w 2378678"/>
                <a:gd name="csY1198" fmla="*/ 1705403 h 1912931"/>
                <a:gd name="csX1199" fmla="*/ 196867 w 2378678"/>
                <a:gd name="csY1199" fmla="*/ 1708302 h 1912931"/>
                <a:gd name="csX1200" fmla="*/ 192565 w 2378678"/>
                <a:gd name="csY1200" fmla="*/ 1719711 h 1912931"/>
                <a:gd name="csX1201" fmla="*/ 225018 w 2378678"/>
                <a:gd name="csY1201" fmla="*/ 1798739 h 1912931"/>
                <a:gd name="csX1202" fmla="*/ 233809 w 2378678"/>
                <a:gd name="csY1202" fmla="*/ 1834278 h 1912931"/>
                <a:gd name="csX1203" fmla="*/ 238204 w 2378678"/>
                <a:gd name="csY1203" fmla="*/ 1836990 h 1912931"/>
                <a:gd name="csX1204" fmla="*/ 242039 w 2378678"/>
                <a:gd name="csY1204" fmla="*/ 1848400 h 1912931"/>
                <a:gd name="csX1205" fmla="*/ 243161 w 2378678"/>
                <a:gd name="csY1205" fmla="*/ 1861681 h 1912931"/>
                <a:gd name="csX1206" fmla="*/ 245499 w 2378678"/>
                <a:gd name="csY1206" fmla="*/ 1869443 h 1912931"/>
                <a:gd name="csX1207" fmla="*/ 246341 w 2378678"/>
                <a:gd name="csY1207" fmla="*/ 1874119 h 1912931"/>
                <a:gd name="csX1208" fmla="*/ 264297 w 2378678"/>
                <a:gd name="csY1208" fmla="*/ 1886278 h 1912931"/>
                <a:gd name="csX1209" fmla="*/ 278233 w 2378678"/>
                <a:gd name="csY1209" fmla="*/ 1892730 h 1912931"/>
                <a:gd name="csX1210" fmla="*/ 284873 w 2378678"/>
                <a:gd name="csY1210" fmla="*/ 1896471 h 1912931"/>
                <a:gd name="csX1211" fmla="*/ 300865 w 2378678"/>
                <a:gd name="csY1211" fmla="*/ 1901335 h 1912931"/>
                <a:gd name="csX1212" fmla="*/ 311153 w 2378678"/>
                <a:gd name="csY1212" fmla="*/ 1902737 h 1912931"/>
                <a:gd name="csX1213" fmla="*/ 323311 w 2378678"/>
                <a:gd name="csY1213" fmla="*/ 1904047 h 1912931"/>
                <a:gd name="csX1214" fmla="*/ 327800 w 2378678"/>
                <a:gd name="csY1214" fmla="*/ 1907788 h 1912931"/>
                <a:gd name="csX1215" fmla="*/ 335376 w 2378678"/>
                <a:gd name="csY1215" fmla="*/ 1908255 h 1912931"/>
                <a:gd name="csX1216" fmla="*/ 344073 w 2378678"/>
                <a:gd name="csY1216" fmla="*/ 1905169 h 1912931"/>
                <a:gd name="csX1217" fmla="*/ 348375 w 2378678"/>
                <a:gd name="csY1217" fmla="*/ 1901802 h 1912931"/>
                <a:gd name="csX1218" fmla="*/ 350059 w 2378678"/>
                <a:gd name="csY1218" fmla="*/ 1885342 h 1912931"/>
                <a:gd name="csX1219" fmla="*/ 348843 w 2378678"/>
                <a:gd name="csY1219" fmla="*/ 1877954 h 1912931"/>
                <a:gd name="csX1220" fmla="*/ 347721 w 2378678"/>
                <a:gd name="csY1220" fmla="*/ 1869256 h 1912931"/>
                <a:gd name="csX1221" fmla="*/ 383821 w 2378678"/>
                <a:gd name="csY1221" fmla="*/ 1827638 h 1912931"/>
                <a:gd name="csX1222" fmla="*/ 387748 w 2378678"/>
                <a:gd name="csY1222" fmla="*/ 1821465 h 1912931"/>
                <a:gd name="csX1223" fmla="*/ 395137 w 2378678"/>
                <a:gd name="csY1223" fmla="*/ 1826141 h 1912931"/>
                <a:gd name="csX1224" fmla="*/ 396540 w 2378678"/>
                <a:gd name="csY1224" fmla="*/ 1834840 h 1912931"/>
                <a:gd name="csX1225" fmla="*/ 394202 w 2378678"/>
                <a:gd name="csY1225" fmla="*/ 1849148 h 1912931"/>
                <a:gd name="csX1226" fmla="*/ 395605 w 2378678"/>
                <a:gd name="csY1226" fmla="*/ 1859155 h 1912931"/>
                <a:gd name="csX1227" fmla="*/ 398317 w 2378678"/>
                <a:gd name="csY1227" fmla="*/ 1865141 h 1912931"/>
                <a:gd name="csX1228" fmla="*/ 400936 w 2378678"/>
                <a:gd name="csY1228" fmla="*/ 1868601 h 1912931"/>
                <a:gd name="csX1229" fmla="*/ 401122 w 2378678"/>
                <a:gd name="csY1229" fmla="*/ 1879450 h 1912931"/>
                <a:gd name="csX1230" fmla="*/ 398223 w 2378678"/>
                <a:gd name="csY1230" fmla="*/ 1888990 h 1912931"/>
                <a:gd name="csX1231" fmla="*/ 404770 w 2378678"/>
                <a:gd name="csY1231" fmla="*/ 1895817 h 1912931"/>
                <a:gd name="csX1232" fmla="*/ 409540 w 2378678"/>
                <a:gd name="csY1232" fmla="*/ 1897968 h 1912931"/>
                <a:gd name="csX1233" fmla="*/ 413935 w 2378678"/>
                <a:gd name="csY1233" fmla="*/ 1901802 h 1912931"/>
                <a:gd name="csX1234" fmla="*/ 427402 w 2378678"/>
                <a:gd name="csY1234" fmla="*/ 1904608 h 1912931"/>
                <a:gd name="csX1235" fmla="*/ 430956 w 2378678"/>
                <a:gd name="csY1235" fmla="*/ 1906666 h 1912931"/>
                <a:gd name="csX1236" fmla="*/ 442740 w 2378678"/>
                <a:gd name="csY1236" fmla="*/ 1911248 h 1912931"/>
                <a:gd name="csX1237" fmla="*/ 444891 w 2378678"/>
                <a:gd name="csY1237" fmla="*/ 1912932 h 1912931"/>
                <a:gd name="csX1238" fmla="*/ 446762 w 2378678"/>
                <a:gd name="csY1238" fmla="*/ 1900586 h 1912931"/>
                <a:gd name="csX1239" fmla="*/ 447229 w 2378678"/>
                <a:gd name="csY1239" fmla="*/ 1892263 h 1912931"/>
                <a:gd name="csX1240" fmla="*/ 437877 w 2378678"/>
                <a:gd name="csY1240" fmla="*/ 1852983 h 1912931"/>
                <a:gd name="csX1241" fmla="*/ 444611 w 2378678"/>
                <a:gd name="csY1241" fmla="*/ 1843163 h 1912931"/>
                <a:gd name="csX1242" fmla="*/ 445359 w 2378678"/>
                <a:gd name="csY1242" fmla="*/ 1842695 h 1912931"/>
                <a:gd name="csX1243" fmla="*/ 452093 w 2378678"/>
                <a:gd name="csY1243" fmla="*/ 1832221 h 1912931"/>
                <a:gd name="csX1244" fmla="*/ 457424 w 2378678"/>
                <a:gd name="csY1244" fmla="*/ 1825394 h 1912931"/>
                <a:gd name="csX1245" fmla="*/ 464438 w 2378678"/>
                <a:gd name="csY1245" fmla="*/ 1813142 h 1912931"/>
                <a:gd name="csX1246" fmla="*/ 470891 w 2378678"/>
                <a:gd name="csY1246" fmla="*/ 1805660 h 1912931"/>
                <a:gd name="csX1247" fmla="*/ 480898 w 2378678"/>
                <a:gd name="csY1247" fmla="*/ 1796121 h 1912931"/>
                <a:gd name="csX1248" fmla="*/ 484920 w 2378678"/>
                <a:gd name="csY1248" fmla="*/ 1784991 h 1912931"/>
                <a:gd name="csX1249" fmla="*/ 487538 w 2378678"/>
                <a:gd name="csY1249" fmla="*/ 1780128 h 1912931"/>
                <a:gd name="csX1250" fmla="*/ 494927 w 2378678"/>
                <a:gd name="csY1250" fmla="*/ 1776200 h 1912931"/>
                <a:gd name="csX1251" fmla="*/ 503437 w 2378678"/>
                <a:gd name="csY1251" fmla="*/ 1773301 h 1912931"/>
                <a:gd name="csX1252" fmla="*/ 537573 w 2378678"/>
                <a:gd name="csY1252" fmla="*/ 1767222 h 1912931"/>
                <a:gd name="csX1253" fmla="*/ 540005 w 2378678"/>
                <a:gd name="csY1253" fmla="*/ 1765351 h 1912931"/>
                <a:gd name="csX1254" fmla="*/ 543559 w 2378678"/>
                <a:gd name="csY1254" fmla="*/ 1759553 h 1912931"/>
                <a:gd name="csX1255" fmla="*/ 531962 w 2378678"/>
                <a:gd name="csY1255" fmla="*/ 1751322 h 1912931"/>
                <a:gd name="csX1256" fmla="*/ 524854 w 2378678"/>
                <a:gd name="csY1256" fmla="*/ 1747862 h 1912931"/>
                <a:gd name="csX1257" fmla="*/ 524012 w 2378678"/>
                <a:gd name="csY1257" fmla="*/ 1744963 h 1912931"/>
                <a:gd name="csX1258" fmla="*/ 535609 w 2378678"/>
                <a:gd name="csY1258" fmla="*/ 1733834 h 1912931"/>
                <a:gd name="csX1259" fmla="*/ 570120 w 2378678"/>
                <a:gd name="csY1259" fmla="*/ 1726633 h 1912931"/>
                <a:gd name="csX1260" fmla="*/ 580220 w 2378678"/>
                <a:gd name="csY1260" fmla="*/ 1725230 h 1912931"/>
                <a:gd name="csX1261" fmla="*/ 585551 w 2378678"/>
                <a:gd name="csY1261" fmla="*/ 1729157 h 1912931"/>
                <a:gd name="csX1262" fmla="*/ 591537 w 2378678"/>
                <a:gd name="csY1262" fmla="*/ 1730280 h 1912931"/>
                <a:gd name="csX1263" fmla="*/ 597615 w 2378678"/>
                <a:gd name="csY1263" fmla="*/ 1727380 h 1912931"/>
                <a:gd name="csX1264" fmla="*/ 603788 w 2378678"/>
                <a:gd name="csY1264" fmla="*/ 1724388 h 1912931"/>
                <a:gd name="csX1265" fmla="*/ 608090 w 2378678"/>
                <a:gd name="csY1265" fmla="*/ 1720180 h 1912931"/>
                <a:gd name="csX1266" fmla="*/ 614076 w 2378678"/>
                <a:gd name="csY1266" fmla="*/ 1715129 h 1912931"/>
                <a:gd name="csX1267" fmla="*/ 616320 w 2378678"/>
                <a:gd name="csY1267" fmla="*/ 1719244 h 1912931"/>
                <a:gd name="csX1268" fmla="*/ 626140 w 2378678"/>
                <a:gd name="csY1268" fmla="*/ 1722424 h 1912931"/>
                <a:gd name="csX1269" fmla="*/ 637269 w 2378678"/>
                <a:gd name="csY1269" fmla="*/ 1712136 h 1912931"/>
                <a:gd name="csX1270" fmla="*/ 637737 w 2378678"/>
                <a:gd name="csY1270" fmla="*/ 1693245 h 1912931"/>
                <a:gd name="csX1271" fmla="*/ 622680 w 2378678"/>
                <a:gd name="csY1271" fmla="*/ 1686043 h 1912931"/>
                <a:gd name="csX1272" fmla="*/ 634651 w 2378678"/>
                <a:gd name="csY1272" fmla="*/ 1668648 h 1912931"/>
                <a:gd name="csX1273" fmla="*/ 642133 w 2378678"/>
                <a:gd name="csY1273" fmla="*/ 1663036 h 1912931"/>
                <a:gd name="csX1274" fmla="*/ 647744 w 2378678"/>
                <a:gd name="csY1274" fmla="*/ 1677719 h 1912931"/>
                <a:gd name="csX1275" fmla="*/ 661679 w 2378678"/>
                <a:gd name="csY1275" fmla="*/ 1685576 h 1912931"/>
                <a:gd name="csX1276" fmla="*/ 685715 w 2378678"/>
                <a:gd name="csY1276" fmla="*/ 1689036 h 1912931"/>
                <a:gd name="csX1277" fmla="*/ 695535 w 2378678"/>
                <a:gd name="csY1277" fmla="*/ 1701194 h 1912931"/>
                <a:gd name="csX1278" fmla="*/ 683938 w 2378678"/>
                <a:gd name="csY1278" fmla="*/ 1722798 h 1912931"/>
                <a:gd name="csX1279" fmla="*/ 670751 w 2378678"/>
                <a:gd name="csY1279" fmla="*/ 1737855 h 1912931"/>
                <a:gd name="csX1280" fmla="*/ 689923 w 2378678"/>
                <a:gd name="csY1280" fmla="*/ 1740287 h 1912931"/>
                <a:gd name="csX1281" fmla="*/ 703297 w 2378678"/>
                <a:gd name="csY1281" fmla="*/ 1744122 h 1912931"/>
                <a:gd name="csX1282" fmla="*/ 708722 w 2378678"/>
                <a:gd name="csY1282" fmla="*/ 1728877 h 1912931"/>
                <a:gd name="csX1283" fmla="*/ 711995 w 2378678"/>
                <a:gd name="csY1283" fmla="*/ 1718496 h 1912931"/>
                <a:gd name="csX1284" fmla="*/ 722095 w 2378678"/>
                <a:gd name="csY1284" fmla="*/ 1698014 h 1912931"/>
                <a:gd name="csX1285" fmla="*/ 704045 w 2378678"/>
                <a:gd name="csY1285" fmla="*/ 1683611 h 1912931"/>
                <a:gd name="csX1286" fmla="*/ 746225 w 2378678"/>
                <a:gd name="csY1286" fmla="*/ 1679029 h 1912931"/>
                <a:gd name="csX1287" fmla="*/ 756232 w 2378678"/>
                <a:gd name="csY1287" fmla="*/ 1677346 h 1912931"/>
                <a:gd name="csX1288" fmla="*/ 763620 w 2378678"/>
                <a:gd name="csY1288" fmla="*/ 1683238 h 1912931"/>
                <a:gd name="csX1289" fmla="*/ 775591 w 2378678"/>
                <a:gd name="csY1289" fmla="*/ 1681461 h 1912931"/>
                <a:gd name="csX1290" fmla="*/ 785411 w 2378678"/>
                <a:gd name="csY1290" fmla="*/ 1680058 h 1912931"/>
                <a:gd name="csX1291" fmla="*/ 795231 w 2378678"/>
                <a:gd name="csY1291" fmla="*/ 1676691 h 1912931"/>
                <a:gd name="csX1292" fmla="*/ 800375 w 2378678"/>
                <a:gd name="csY1292" fmla="*/ 1671266 h 1912931"/>
                <a:gd name="csX1293" fmla="*/ 809633 w 2378678"/>
                <a:gd name="csY1293" fmla="*/ 1662288 h 1912931"/>
                <a:gd name="csX1294" fmla="*/ 813562 w 2378678"/>
                <a:gd name="csY1294" fmla="*/ 1658547 h 1912931"/>
                <a:gd name="csX1295" fmla="*/ 825065 w 2378678"/>
                <a:gd name="csY1295" fmla="*/ 1650317 h 1912931"/>
                <a:gd name="csX1296" fmla="*/ 823569 w 2378678"/>
                <a:gd name="csY1296" fmla="*/ 1653497 h 1912931"/>
                <a:gd name="csX1297" fmla="*/ 836007 w 2378678"/>
                <a:gd name="csY1297" fmla="*/ 1645454 h 1912931"/>
                <a:gd name="csX1298" fmla="*/ 839561 w 2378678"/>
                <a:gd name="csY1298" fmla="*/ 1641713 h 1912931"/>
                <a:gd name="csX1299" fmla="*/ 839000 w 2378678"/>
                <a:gd name="csY1299" fmla="*/ 1636289 h 1912931"/>
                <a:gd name="csX1300" fmla="*/ 836288 w 2378678"/>
                <a:gd name="csY1300" fmla="*/ 1632641 h 1912931"/>
                <a:gd name="csX1301" fmla="*/ 831705 w 2378678"/>
                <a:gd name="csY1301" fmla="*/ 1618800 h 1912931"/>
                <a:gd name="csX1302" fmla="*/ 836101 w 2378678"/>
                <a:gd name="csY1302" fmla="*/ 1607577 h 1912931"/>
                <a:gd name="csX1303" fmla="*/ 837317 w 2378678"/>
                <a:gd name="csY1303" fmla="*/ 1595980 h 1912931"/>
                <a:gd name="csX1304" fmla="*/ 844331 w 2378678"/>
                <a:gd name="csY1304" fmla="*/ 1573815 h 1912931"/>
                <a:gd name="csX1305" fmla="*/ 855179 w 2378678"/>
                <a:gd name="csY1305" fmla="*/ 1565585 h 1912931"/>
                <a:gd name="csX1306" fmla="*/ 864906 w 2378678"/>
                <a:gd name="csY1306" fmla="*/ 1558758 h 1912931"/>
                <a:gd name="csX1307" fmla="*/ 876877 w 2378678"/>
                <a:gd name="csY1307" fmla="*/ 1549218 h 1912931"/>
                <a:gd name="csX1308" fmla="*/ 888193 w 2378678"/>
                <a:gd name="csY1308" fmla="*/ 1542297 h 1912931"/>
                <a:gd name="csX1309" fmla="*/ 898294 w 2378678"/>
                <a:gd name="csY1309" fmla="*/ 1532103 h 1912931"/>
                <a:gd name="csX1310" fmla="*/ 906243 w 2378678"/>
                <a:gd name="csY1310" fmla="*/ 1520600 h 1912931"/>
                <a:gd name="csX1311" fmla="*/ 915222 w 2378678"/>
                <a:gd name="csY1311" fmla="*/ 1512651 h 1912931"/>
                <a:gd name="csX1312" fmla="*/ 927193 w 2378678"/>
                <a:gd name="csY1312" fmla="*/ 1510593 h 1912931"/>
                <a:gd name="csX1313" fmla="*/ 937012 w 2378678"/>
                <a:gd name="csY1313" fmla="*/ 1513960 h 1912931"/>
                <a:gd name="csX1314" fmla="*/ 946365 w 2378678"/>
                <a:gd name="csY1314" fmla="*/ 1519571 h 1912931"/>
                <a:gd name="csX1315" fmla="*/ 951509 w 2378678"/>
                <a:gd name="csY1315" fmla="*/ 1528550 h 1912931"/>
                <a:gd name="csX1316" fmla="*/ 954221 w 2378678"/>
                <a:gd name="csY1316" fmla="*/ 1537995 h 1912931"/>
                <a:gd name="csX1317" fmla="*/ 971336 w 2378678"/>
                <a:gd name="csY1317" fmla="*/ 1549779 h 1912931"/>
                <a:gd name="csX1318" fmla="*/ 983774 w 2378678"/>
                <a:gd name="csY1318" fmla="*/ 1560909 h 1912931"/>
                <a:gd name="csX1319" fmla="*/ 979472 w 2378678"/>
                <a:gd name="csY1319" fmla="*/ 1568951 h 1912931"/>
                <a:gd name="csX1320" fmla="*/ 972926 w 2378678"/>
                <a:gd name="csY1320" fmla="*/ 1581203 h 1912931"/>
                <a:gd name="csX1321" fmla="*/ 970400 w 2378678"/>
                <a:gd name="csY1321" fmla="*/ 1588031 h 1912931"/>
                <a:gd name="csX1322" fmla="*/ 973487 w 2378678"/>
                <a:gd name="csY1322" fmla="*/ 1594390 h 1912931"/>
                <a:gd name="csX1323" fmla="*/ 978350 w 2378678"/>
                <a:gd name="csY1323" fmla="*/ 1601217 h 1912931"/>
                <a:gd name="csX1324" fmla="*/ 985926 w 2378678"/>
                <a:gd name="csY1324" fmla="*/ 1601404 h 1912931"/>
                <a:gd name="csX1325" fmla="*/ 991443 w 2378678"/>
                <a:gd name="csY1325" fmla="*/ 1599347 h 1912931"/>
                <a:gd name="csX1326" fmla="*/ 1010616 w 2378678"/>
                <a:gd name="csY1326" fmla="*/ 1592893 h 1912931"/>
                <a:gd name="csX1327" fmla="*/ 1013795 w 2378678"/>
                <a:gd name="csY1327" fmla="*/ 1593362 h 1912931"/>
                <a:gd name="csX1328" fmla="*/ 1019688 w 2378678"/>
                <a:gd name="csY1328" fmla="*/ 1591491 h 1912931"/>
                <a:gd name="csX1329" fmla="*/ 1023522 w 2378678"/>
                <a:gd name="csY1329" fmla="*/ 1586066 h 1912931"/>
                <a:gd name="csX1330" fmla="*/ 1026141 w 2378678"/>
                <a:gd name="csY1330" fmla="*/ 1581484 h 1912931"/>
                <a:gd name="csX1331" fmla="*/ 1030723 w 2378678"/>
                <a:gd name="csY1331" fmla="*/ 1572225 h 1912931"/>
                <a:gd name="csX1332" fmla="*/ 1042133 w 2378678"/>
                <a:gd name="csY1332" fmla="*/ 1569326 h 1912931"/>
                <a:gd name="csX1333" fmla="*/ 1053449 w 2378678"/>
                <a:gd name="csY1333" fmla="*/ 1572412 h 1912931"/>
                <a:gd name="csX1334" fmla="*/ 1081133 w 2378678"/>
                <a:gd name="csY1334" fmla="*/ 1594951 h 1912931"/>
                <a:gd name="csX1335" fmla="*/ 1078701 w 2378678"/>
                <a:gd name="csY1335" fmla="*/ 1591771 h 1912931"/>
                <a:gd name="csX1336" fmla="*/ 1095161 w 2378678"/>
                <a:gd name="csY1336" fmla="*/ 1591117 h 1912931"/>
                <a:gd name="csX1337" fmla="*/ 1107039 w 2378678"/>
                <a:gd name="csY1337" fmla="*/ 1589808 h 1912931"/>
                <a:gd name="csX1338" fmla="*/ 1118542 w 2378678"/>
                <a:gd name="csY1338" fmla="*/ 1588966 h 1912931"/>
                <a:gd name="csX1339" fmla="*/ 1122002 w 2378678"/>
                <a:gd name="csY1339" fmla="*/ 1588592 h 1912931"/>
                <a:gd name="csX1340" fmla="*/ 1130887 w 2378678"/>
                <a:gd name="csY1340" fmla="*/ 1593642 h 1912931"/>
                <a:gd name="csX1341" fmla="*/ 1138930 w 2378678"/>
                <a:gd name="csY1341" fmla="*/ 1601311 h 1912931"/>
                <a:gd name="csX1342" fmla="*/ 1144448 w 2378678"/>
                <a:gd name="csY1342" fmla="*/ 1610944 h 1912931"/>
                <a:gd name="csX1343" fmla="*/ 1145944 w 2378678"/>
                <a:gd name="csY1343" fmla="*/ 1619454 h 1912931"/>
                <a:gd name="csX1344" fmla="*/ 1142578 w 2378678"/>
                <a:gd name="csY1344" fmla="*/ 1629555 h 1912931"/>
                <a:gd name="csX1345" fmla="*/ 1133974 w 2378678"/>
                <a:gd name="csY1345" fmla="*/ 1644425 h 1912931"/>
                <a:gd name="csX1346" fmla="*/ 1133038 w 2378678"/>
                <a:gd name="csY1346" fmla="*/ 1648634 h 1912931"/>
                <a:gd name="csX1347" fmla="*/ 1144822 w 2378678"/>
                <a:gd name="csY1347" fmla="*/ 1654807 h 1912931"/>
                <a:gd name="csX1348" fmla="*/ 1152678 w 2378678"/>
                <a:gd name="csY1348" fmla="*/ 1656770 h 1912931"/>
                <a:gd name="csX1349" fmla="*/ 1163433 w 2378678"/>
                <a:gd name="csY1349" fmla="*/ 1655929 h 1912931"/>
                <a:gd name="csX1350" fmla="*/ 1173628 w 2378678"/>
                <a:gd name="csY1350" fmla="*/ 1656116 h 1912931"/>
                <a:gd name="csX1351" fmla="*/ 1183821 w 2378678"/>
                <a:gd name="csY1351" fmla="*/ 1659389 h 1912931"/>
                <a:gd name="csX1352" fmla="*/ 1188030 w 2378678"/>
                <a:gd name="csY1352" fmla="*/ 1663597 h 1912931"/>
                <a:gd name="csX1353" fmla="*/ 1215900 w 2378678"/>
                <a:gd name="csY1353" fmla="*/ 1668648 h 1912931"/>
                <a:gd name="csX1354" fmla="*/ 1218893 w 2378678"/>
                <a:gd name="csY1354" fmla="*/ 1672669 h 1912931"/>
                <a:gd name="csX1355" fmla="*/ 1222914 w 2378678"/>
                <a:gd name="csY1355" fmla="*/ 1674914 h 1912931"/>
                <a:gd name="csX1356" fmla="*/ 1274165 w 2378678"/>
                <a:gd name="csY1356" fmla="*/ 1713726 h 1912931"/>
                <a:gd name="csX1357" fmla="*/ 1316438 w 2378678"/>
                <a:gd name="csY1357" fmla="*/ 1716158 h 1912931"/>
                <a:gd name="csX1358" fmla="*/ 1345243 w 2378678"/>
                <a:gd name="csY1358" fmla="*/ 1715877 h 1912931"/>
                <a:gd name="csX1359" fmla="*/ 1362919 w 2378678"/>
                <a:gd name="csY1359" fmla="*/ 1719525 h 1912931"/>
                <a:gd name="csX1360" fmla="*/ 1375732 w 2378678"/>
                <a:gd name="csY1360" fmla="*/ 1722143 h 1912931"/>
                <a:gd name="csX1361" fmla="*/ 1386580 w 2378678"/>
                <a:gd name="csY1361" fmla="*/ 1732805 h 1912931"/>
                <a:gd name="csX1362" fmla="*/ 1394998 w 2378678"/>
                <a:gd name="csY1362" fmla="*/ 1737294 h 1912931"/>
                <a:gd name="csX1363" fmla="*/ 1409868 w 2378678"/>
                <a:gd name="csY1363" fmla="*/ 1737668 h 1912931"/>
                <a:gd name="csX1364" fmla="*/ 1423897 w 2378678"/>
                <a:gd name="csY1364" fmla="*/ 1734956 h 1912931"/>
                <a:gd name="csX1365" fmla="*/ 1438767 w 2378678"/>
                <a:gd name="csY1365" fmla="*/ 1732150 h 1912931"/>
                <a:gd name="csX1366" fmla="*/ 1451112 w 2378678"/>
                <a:gd name="csY1366" fmla="*/ 1730748 h 1912931"/>
                <a:gd name="csX1367" fmla="*/ 1470284 w 2378678"/>
                <a:gd name="csY1367" fmla="*/ 1734488 h 1912931"/>
                <a:gd name="csX1368" fmla="*/ 1492730 w 2378678"/>
                <a:gd name="csY1368" fmla="*/ 1740287 h 1912931"/>
                <a:gd name="csX1369" fmla="*/ 1503579 w 2378678"/>
                <a:gd name="csY1369" fmla="*/ 1737481 h 1912931"/>
                <a:gd name="csX1370" fmla="*/ 1512838 w 2378678"/>
                <a:gd name="csY1370" fmla="*/ 1734956 h 1912931"/>
                <a:gd name="csX1371" fmla="*/ 1519946 w 2378678"/>
                <a:gd name="csY1371" fmla="*/ 1739258 h 1912931"/>
                <a:gd name="csX1372" fmla="*/ 1523312 w 2378678"/>
                <a:gd name="csY1372" fmla="*/ 1750107 h 1912931"/>
                <a:gd name="csX1373" fmla="*/ 1529111 w 2378678"/>
                <a:gd name="csY1373" fmla="*/ 1753661 h 1912931"/>
                <a:gd name="csX1374" fmla="*/ 1537154 w 2378678"/>
                <a:gd name="csY1374" fmla="*/ 1755812 h 1912931"/>
                <a:gd name="csX1375" fmla="*/ 1544168 w 2378678"/>
                <a:gd name="csY1375" fmla="*/ 1761236 h 1912931"/>
                <a:gd name="csX1376" fmla="*/ 1546038 w 2378678"/>
                <a:gd name="csY1376" fmla="*/ 1766660 h 1912931"/>
                <a:gd name="csX1377" fmla="*/ 1549966 w 2378678"/>
                <a:gd name="csY1377" fmla="*/ 1774049 h 1912931"/>
                <a:gd name="csX1378" fmla="*/ 1560347 w 2378678"/>
                <a:gd name="csY1378" fmla="*/ 1773114 h 1912931"/>
                <a:gd name="csX1379" fmla="*/ 1571290 w 2378678"/>
                <a:gd name="csY1379" fmla="*/ 1773114 h 1912931"/>
                <a:gd name="csX1380" fmla="*/ 1576527 w 2378678"/>
                <a:gd name="csY1380" fmla="*/ 1776106 h 1912931"/>
                <a:gd name="csX1381" fmla="*/ 1582981 w 2378678"/>
                <a:gd name="csY1381" fmla="*/ 1781811 h 1912931"/>
                <a:gd name="csX1382" fmla="*/ 1590930 w 2378678"/>
                <a:gd name="csY1382" fmla="*/ 1789761 h 1912931"/>
                <a:gd name="csX1383" fmla="*/ 1595512 w 2378678"/>
                <a:gd name="csY1383" fmla="*/ 1796027 h 1912931"/>
                <a:gd name="csX1384" fmla="*/ 1604490 w 2378678"/>
                <a:gd name="csY1384" fmla="*/ 1802199 h 1912931"/>
                <a:gd name="csX1385" fmla="*/ 1613001 w 2378678"/>
                <a:gd name="csY1385" fmla="*/ 1806502 h 1912931"/>
                <a:gd name="csX1386" fmla="*/ 1618706 w 2378678"/>
                <a:gd name="csY1386" fmla="*/ 1813142 h 1912931"/>
                <a:gd name="csX1387" fmla="*/ 1624411 w 2378678"/>
                <a:gd name="csY1387" fmla="*/ 1817350 h 1912931"/>
                <a:gd name="csX1388" fmla="*/ 1651439 w 2378678"/>
                <a:gd name="csY1388" fmla="*/ 1822307 h 1912931"/>
                <a:gd name="csX1389" fmla="*/ 1678000 w 2378678"/>
                <a:gd name="csY1389" fmla="*/ 1820717 h 1912931"/>
                <a:gd name="csX1390" fmla="*/ 1657519 w 2378678"/>
                <a:gd name="csY1390" fmla="*/ 1793128 h 1912931"/>
                <a:gd name="csX1391" fmla="*/ 1656863 w 2378678"/>
                <a:gd name="csY1391" fmla="*/ 1787049 h 1912931"/>
                <a:gd name="csX1392" fmla="*/ 1655835 w 2378678"/>
                <a:gd name="csY1392" fmla="*/ 1780876 h 1912931"/>
                <a:gd name="csX1393" fmla="*/ 1654339 w 2378678"/>
                <a:gd name="csY1393" fmla="*/ 1775545 h 1912931"/>
                <a:gd name="csX1394" fmla="*/ 1652562 w 2378678"/>
                <a:gd name="csY1394" fmla="*/ 1767128 h 1912931"/>
                <a:gd name="csX1395" fmla="*/ 1653123 w 2378678"/>
                <a:gd name="csY1395" fmla="*/ 1754596 h 1912931"/>
                <a:gd name="csX1396" fmla="*/ 1652001 w 2378678"/>
                <a:gd name="csY1396" fmla="*/ 1746927 h 1912931"/>
                <a:gd name="csX1397" fmla="*/ 1647979 w 2378678"/>
                <a:gd name="csY1397" fmla="*/ 1736920 h 1912931"/>
                <a:gd name="csX1398" fmla="*/ 1643022 w 2378678"/>
                <a:gd name="csY1398" fmla="*/ 1730654 h 1912931"/>
                <a:gd name="csX1399" fmla="*/ 1641058 w 2378678"/>
                <a:gd name="csY1399" fmla="*/ 1723920 h 1912931"/>
                <a:gd name="csX1400" fmla="*/ 1639655 w 2378678"/>
                <a:gd name="csY1400" fmla="*/ 1716345 h 1912931"/>
                <a:gd name="csX1401" fmla="*/ 1636289 w 2378678"/>
                <a:gd name="csY1401" fmla="*/ 1709237 h 1912931"/>
                <a:gd name="csX1402" fmla="*/ 1632174 w 2378678"/>
                <a:gd name="csY1402" fmla="*/ 1703719 h 1912931"/>
                <a:gd name="csX1403" fmla="*/ 1627778 w 2378678"/>
                <a:gd name="csY1403" fmla="*/ 1699698 h 1912931"/>
                <a:gd name="csX1404" fmla="*/ 1626001 w 2378678"/>
                <a:gd name="csY1404" fmla="*/ 1694180 h 1912931"/>
                <a:gd name="csX1405" fmla="*/ 1625160 w 2378678"/>
                <a:gd name="csY1405" fmla="*/ 1686417 h 1912931"/>
                <a:gd name="csX1406" fmla="*/ 1622166 w 2378678"/>
                <a:gd name="csY1406" fmla="*/ 1680058 h 1912931"/>
                <a:gd name="csX1407" fmla="*/ 1617958 w 2378678"/>
                <a:gd name="csY1407" fmla="*/ 1674634 h 1912931"/>
                <a:gd name="csX1408" fmla="*/ 1613843 w 2378678"/>
                <a:gd name="csY1408" fmla="*/ 1664533 h 1912931"/>
                <a:gd name="csX1409" fmla="*/ 1610757 w 2378678"/>
                <a:gd name="csY1409" fmla="*/ 1654339 h 1912931"/>
                <a:gd name="csX1410" fmla="*/ 1611598 w 2378678"/>
                <a:gd name="csY1410" fmla="*/ 1645454 h 1912931"/>
                <a:gd name="csX1411" fmla="*/ 1614217 w 2378678"/>
                <a:gd name="csY1411" fmla="*/ 1637785 h 1912931"/>
                <a:gd name="csX1412" fmla="*/ 1619641 w 2378678"/>
                <a:gd name="csY1412" fmla="*/ 1631426 h 1912931"/>
                <a:gd name="csX1413" fmla="*/ 1615807 w 2378678"/>
                <a:gd name="csY1413" fmla="*/ 1629555 h 1912931"/>
                <a:gd name="csX1414" fmla="*/ 1617865 w 2378678"/>
                <a:gd name="csY1414" fmla="*/ 1629181 h 1912931"/>
                <a:gd name="csX1415" fmla="*/ 1620203 w 2378678"/>
                <a:gd name="csY1415" fmla="*/ 1628807 h 1912931"/>
                <a:gd name="csX1416" fmla="*/ 1619641 w 2378678"/>
                <a:gd name="csY1416" fmla="*/ 1631519 h 1912931"/>
                <a:gd name="csX1417" fmla="*/ 1622260 w 2378678"/>
                <a:gd name="csY1417" fmla="*/ 1628433 h 1912931"/>
                <a:gd name="csX1418" fmla="*/ 1633015 w 2378678"/>
                <a:gd name="csY1418" fmla="*/ 1620764 h 1912931"/>
                <a:gd name="csX1419" fmla="*/ 1633670 w 2378678"/>
                <a:gd name="csY1419" fmla="*/ 1619922 h 1912931"/>
                <a:gd name="csX1420" fmla="*/ 1640030 w 2378678"/>
                <a:gd name="csY1420" fmla="*/ 1608138 h 1912931"/>
                <a:gd name="csX1421" fmla="*/ 1648541 w 2378678"/>
                <a:gd name="csY1421" fmla="*/ 1596541 h 1912931"/>
                <a:gd name="csX1422" fmla="*/ 1660604 w 2378678"/>
                <a:gd name="csY1422" fmla="*/ 1584102 h 1912931"/>
                <a:gd name="csX1423" fmla="*/ 1669863 w 2378678"/>
                <a:gd name="csY1423" fmla="*/ 1575779 h 1912931"/>
                <a:gd name="csX1424" fmla="*/ 1677252 w 2378678"/>
                <a:gd name="csY1424" fmla="*/ 1569981 h 1912931"/>
                <a:gd name="csX1425" fmla="*/ 1685201 w 2378678"/>
                <a:gd name="csY1425" fmla="*/ 1572693 h 1912931"/>
                <a:gd name="csX1426" fmla="*/ 1692684 w 2378678"/>
                <a:gd name="csY1426" fmla="*/ 1574937 h 1912931"/>
                <a:gd name="csX1427" fmla="*/ 1701474 w 2378678"/>
                <a:gd name="csY1427" fmla="*/ 1574937 h 1912931"/>
                <a:gd name="csX1428" fmla="*/ 1708115 w 2378678"/>
                <a:gd name="csY1428" fmla="*/ 1570448 h 1912931"/>
                <a:gd name="csX1429" fmla="*/ 1710266 w 2378678"/>
                <a:gd name="csY1429" fmla="*/ 1562124 h 1912931"/>
                <a:gd name="csX1430" fmla="*/ 1714474 w 2378678"/>
                <a:gd name="csY1430" fmla="*/ 1555017 h 1912931"/>
                <a:gd name="csX1431" fmla="*/ 1716999 w 2378678"/>
                <a:gd name="csY1431" fmla="*/ 1550995 h 1912931"/>
                <a:gd name="csX1432" fmla="*/ 1718403 w 2378678"/>
                <a:gd name="csY1432" fmla="*/ 1549499 h 1912931"/>
                <a:gd name="csX1433" fmla="*/ 1742344 w 2378678"/>
                <a:gd name="csY1433" fmla="*/ 1531075 h 1912931"/>
                <a:gd name="csX1434" fmla="*/ 1744869 w 2378678"/>
                <a:gd name="csY1434" fmla="*/ 1528643 h 1912931"/>
                <a:gd name="csX1435" fmla="*/ 1737761 w 2378678"/>
                <a:gd name="csY1435" fmla="*/ 1518543 h 1912931"/>
                <a:gd name="csX1436" fmla="*/ 1729531 w 2378678"/>
                <a:gd name="csY1436" fmla="*/ 1520974 h 1912931"/>
                <a:gd name="csX1437" fmla="*/ 1721676 w 2378678"/>
                <a:gd name="csY1437" fmla="*/ 1520506 h 1912931"/>
                <a:gd name="csX1438" fmla="*/ 1718309 w 2378678"/>
                <a:gd name="csY1438" fmla="*/ 1517982 h 1912931"/>
                <a:gd name="csX1439" fmla="*/ 1718309 w 2378678"/>
                <a:gd name="csY1439" fmla="*/ 1504327 h 1912931"/>
                <a:gd name="csX1440" fmla="*/ 1722237 w 2378678"/>
                <a:gd name="csY1440" fmla="*/ 1500493 h 1912931"/>
                <a:gd name="csX1441" fmla="*/ 1728036 w 2378678"/>
                <a:gd name="csY1441" fmla="*/ 1497032 h 1912931"/>
                <a:gd name="csX1442" fmla="*/ 1731496 w 2378678"/>
                <a:gd name="csY1442" fmla="*/ 1491794 h 1912931"/>
                <a:gd name="csX1443" fmla="*/ 1732150 w 2378678"/>
                <a:gd name="csY1443" fmla="*/ 1480479 h 1912931"/>
                <a:gd name="csX1444" fmla="*/ 1733273 w 2378678"/>
                <a:gd name="csY1444" fmla="*/ 1466356 h 1912931"/>
                <a:gd name="csX1445" fmla="*/ 1731122 w 2378678"/>
                <a:gd name="csY1445" fmla="*/ 1457565 h 1912931"/>
                <a:gd name="csX1446" fmla="*/ 1729906 w 2378678"/>
                <a:gd name="csY1446" fmla="*/ 1456817 h 1912931"/>
                <a:gd name="csX1447" fmla="*/ 1721208 w 2378678"/>
                <a:gd name="csY1447" fmla="*/ 1455227 h 1912931"/>
                <a:gd name="csX1448" fmla="*/ 1713165 w 2378678"/>
                <a:gd name="csY1448" fmla="*/ 1449802 h 1912931"/>
                <a:gd name="csX1449" fmla="*/ 1705871 w 2378678"/>
                <a:gd name="csY1449" fmla="*/ 1443724 h 1912931"/>
                <a:gd name="csX1450" fmla="*/ 1698856 w 2378678"/>
                <a:gd name="csY1450" fmla="*/ 1433529 h 1912931"/>
                <a:gd name="csX1451" fmla="*/ 1696798 w 2378678"/>
                <a:gd name="csY1451" fmla="*/ 1419407 h 1912931"/>
                <a:gd name="csX1452" fmla="*/ 1699043 w 2378678"/>
                <a:gd name="csY1452" fmla="*/ 1408559 h 1912931"/>
                <a:gd name="csX1453" fmla="*/ 1702596 w 2378678"/>
                <a:gd name="csY1453" fmla="*/ 1401451 h 1912931"/>
                <a:gd name="csX1454" fmla="*/ 1694366 w 2378678"/>
                <a:gd name="csY1454" fmla="*/ 1398178 h 1912931"/>
                <a:gd name="csX1455" fmla="*/ 1694366 w 2378678"/>
                <a:gd name="csY1455" fmla="*/ 1385458 h 1912931"/>
                <a:gd name="csX1456" fmla="*/ 1693431 w 2378678"/>
                <a:gd name="csY1456" fmla="*/ 1379941 h 1912931"/>
                <a:gd name="csX1457" fmla="*/ 1688195 w 2378678"/>
                <a:gd name="csY1457" fmla="*/ 1375638 h 1912931"/>
                <a:gd name="csX1458" fmla="*/ 1685295 w 2378678"/>
                <a:gd name="csY1458" fmla="*/ 1369934 h 1912931"/>
                <a:gd name="csX1459" fmla="*/ 1687166 w 2378678"/>
                <a:gd name="csY1459" fmla="*/ 1359646 h 1912931"/>
                <a:gd name="csX1460" fmla="*/ 1688662 w 2378678"/>
                <a:gd name="csY1460" fmla="*/ 1352912 h 1912931"/>
                <a:gd name="csX1461" fmla="*/ 1690533 w 2378678"/>
                <a:gd name="csY1461" fmla="*/ 1345243 h 1912931"/>
                <a:gd name="csX1462" fmla="*/ 1690720 w 2378678"/>
                <a:gd name="csY1462" fmla="*/ 1344308 h 1912931"/>
                <a:gd name="csX1463" fmla="*/ 1692964 w 2378678"/>
                <a:gd name="csY1463" fmla="*/ 1337855 h 1912931"/>
                <a:gd name="csX1464" fmla="*/ 1695676 w 2378678"/>
                <a:gd name="csY1464" fmla="*/ 1332243 h 1912931"/>
                <a:gd name="csX1465" fmla="*/ 1701942 w 2378678"/>
                <a:gd name="csY1465" fmla="*/ 1327661 h 1912931"/>
                <a:gd name="csX1466" fmla="*/ 1710453 w 2378678"/>
                <a:gd name="csY1466" fmla="*/ 1327661 h 1912931"/>
                <a:gd name="csX1467" fmla="*/ 1715596 w 2378678"/>
                <a:gd name="csY1467" fmla="*/ 1321956 h 1912931"/>
                <a:gd name="csX1468" fmla="*/ 1715971 w 2378678"/>
                <a:gd name="csY1468" fmla="*/ 1315970 h 1912931"/>
                <a:gd name="csX1469" fmla="*/ 1717747 w 2378678"/>
                <a:gd name="csY1469" fmla="*/ 1307647 h 1912931"/>
                <a:gd name="csX1470" fmla="*/ 1726914 w 2378678"/>
                <a:gd name="csY1470" fmla="*/ 1307647 h 1912931"/>
                <a:gd name="csX1471" fmla="*/ 1731122 w 2378678"/>
                <a:gd name="csY1471" fmla="*/ 1304747 h 1912931"/>
                <a:gd name="csX1472" fmla="*/ 1736358 w 2378678"/>
                <a:gd name="csY1472" fmla="*/ 1291093 h 1912931"/>
                <a:gd name="csX1473" fmla="*/ 1747582 w 2378678"/>
                <a:gd name="csY1473" fmla="*/ 1274072 h 1912931"/>
                <a:gd name="csX1474" fmla="*/ 1746834 w 2378678"/>
                <a:gd name="csY1474" fmla="*/ 1271079 h 1912931"/>
                <a:gd name="csX1475" fmla="*/ 1743841 w 2378678"/>
                <a:gd name="csY1475" fmla="*/ 1269489 h 1912931"/>
                <a:gd name="csX1476" fmla="*/ 1746647 w 2378678"/>
                <a:gd name="csY1476" fmla="*/ 1266870 h 1912931"/>
                <a:gd name="csX1477" fmla="*/ 1746647 w 2378678"/>
                <a:gd name="csY1477" fmla="*/ 1266590 h 1912931"/>
                <a:gd name="csX1478" fmla="*/ 1746647 w 2378678"/>
                <a:gd name="csY1478" fmla="*/ 1261353 h 1912931"/>
                <a:gd name="csX1479" fmla="*/ 1756560 w 2378678"/>
                <a:gd name="csY1479" fmla="*/ 1263784 h 1912931"/>
                <a:gd name="csX1480" fmla="*/ 1768999 w 2378678"/>
                <a:gd name="csY1480" fmla="*/ 1262381 h 1912931"/>
                <a:gd name="csX1481" fmla="*/ 1770307 w 2378678"/>
                <a:gd name="csY1481" fmla="*/ 1257518 h 1912931"/>
                <a:gd name="csX1482" fmla="*/ 1767877 w 2378678"/>
                <a:gd name="csY1482" fmla="*/ 1250691 h 1912931"/>
                <a:gd name="csX1483" fmla="*/ 1771056 w 2378678"/>
                <a:gd name="csY1483" fmla="*/ 1235820 h 1912931"/>
                <a:gd name="csX1484" fmla="*/ 1773582 w 2378678"/>
                <a:gd name="csY1484" fmla="*/ 1232454 h 1912931"/>
                <a:gd name="csX1485" fmla="*/ 1785645 w 2378678"/>
                <a:gd name="csY1485" fmla="*/ 1223569 h 1912931"/>
                <a:gd name="csX1486" fmla="*/ 1794250 w 2378678"/>
                <a:gd name="csY1486" fmla="*/ 1214684 h 1912931"/>
                <a:gd name="csX1487" fmla="*/ 1800423 w 2378678"/>
                <a:gd name="csY1487" fmla="*/ 1210195 h 1912931"/>
                <a:gd name="csX1488" fmla="*/ 1806595 w 2378678"/>
                <a:gd name="csY1488" fmla="*/ 1212066 h 1912931"/>
                <a:gd name="csX1489" fmla="*/ 1812674 w 2378678"/>
                <a:gd name="csY1489" fmla="*/ 1220202 h 1912931"/>
                <a:gd name="csX1490" fmla="*/ 1821372 w 2378678"/>
                <a:gd name="csY1490" fmla="*/ 1227871 h 1912931"/>
                <a:gd name="csX1491" fmla="*/ 1834558 w 2378678"/>
                <a:gd name="csY1491" fmla="*/ 1226188 h 1912931"/>
                <a:gd name="csX1492" fmla="*/ 1836804 w 2378678"/>
                <a:gd name="csY1492" fmla="*/ 1213843 h 1912931"/>
                <a:gd name="csX1493" fmla="*/ 1844566 w 2378678"/>
                <a:gd name="csY1493" fmla="*/ 1204397 h 1912931"/>
                <a:gd name="csX1494" fmla="*/ 1852515 w 2378678"/>
                <a:gd name="csY1494" fmla="*/ 1196821 h 1912931"/>
                <a:gd name="csX1495" fmla="*/ 1859623 w 2378678"/>
                <a:gd name="csY1495" fmla="*/ 1192800 h 1912931"/>
                <a:gd name="csX1496" fmla="*/ 1873745 w 2378678"/>
                <a:gd name="csY1496" fmla="*/ 1188030 h 1912931"/>
                <a:gd name="csX1497" fmla="*/ 1872342 w 2378678"/>
                <a:gd name="csY1497" fmla="*/ 1200469 h 1912931"/>
                <a:gd name="csX1498" fmla="*/ 1874213 w 2378678"/>
                <a:gd name="csY1498" fmla="*/ 1212066 h 1912931"/>
                <a:gd name="csX1499" fmla="*/ 1877486 w 2378678"/>
                <a:gd name="csY1499" fmla="*/ 1217770 h 1912931"/>
                <a:gd name="csX1500" fmla="*/ 1882629 w 2378678"/>
                <a:gd name="csY1500" fmla="*/ 1224130 h 1912931"/>
                <a:gd name="csX1501" fmla="*/ 1883004 w 2378678"/>
                <a:gd name="csY1501" fmla="*/ 1230770 h 1912931"/>
                <a:gd name="csX1502" fmla="*/ 1886371 w 2378678"/>
                <a:gd name="csY1502" fmla="*/ 1236289 h 1912931"/>
                <a:gd name="csX1503" fmla="*/ 1896004 w 2378678"/>
                <a:gd name="csY1503" fmla="*/ 1232921 h 1912931"/>
                <a:gd name="csX1504" fmla="*/ 1897780 w 2378678"/>
                <a:gd name="csY1504" fmla="*/ 1222353 h 1912931"/>
                <a:gd name="csX1505" fmla="*/ 1901148 w 2378678"/>
                <a:gd name="csY1505" fmla="*/ 1216181 h 1912931"/>
                <a:gd name="csX1506" fmla="*/ 1922377 w 2378678"/>
                <a:gd name="csY1506" fmla="*/ 1216835 h 1912931"/>
                <a:gd name="csX1507" fmla="*/ 1921161 w 2378678"/>
                <a:gd name="csY1507" fmla="*/ 1209540 h 1912931"/>
                <a:gd name="csX1508" fmla="*/ 1922283 w 2378678"/>
                <a:gd name="csY1508" fmla="*/ 1198505 h 1912931"/>
                <a:gd name="csX1509" fmla="*/ 1923780 w 2378678"/>
                <a:gd name="csY1509" fmla="*/ 1186908 h 1912931"/>
                <a:gd name="csX1510" fmla="*/ 1926960 w 2378678"/>
                <a:gd name="csY1510" fmla="*/ 1170822 h 1912931"/>
                <a:gd name="csX1511" fmla="*/ 1932945 w 2378678"/>
                <a:gd name="csY1511" fmla="*/ 1161376 h 1912931"/>
                <a:gd name="csX1512" fmla="*/ 1941643 w 2378678"/>
                <a:gd name="csY1512" fmla="*/ 1156045 h 1912931"/>
                <a:gd name="csX1513" fmla="*/ 1951089 w 2378678"/>
                <a:gd name="csY1513" fmla="*/ 1152491 h 1912931"/>
                <a:gd name="csX1514" fmla="*/ 1955953 w 2378678"/>
                <a:gd name="csY1514" fmla="*/ 1148189 h 1912931"/>
                <a:gd name="csX1515" fmla="*/ 1952772 w 2378678"/>
                <a:gd name="csY1515" fmla="*/ 1144261 h 1912931"/>
                <a:gd name="csX1516" fmla="*/ 1942578 w 2378678"/>
                <a:gd name="csY1516" fmla="*/ 1142484 h 1912931"/>
                <a:gd name="csX1517" fmla="*/ 1936874 w 2378678"/>
                <a:gd name="csY1517" fmla="*/ 1141081 h 1912931"/>
                <a:gd name="csX1518" fmla="*/ 1931075 w 2378678"/>
                <a:gd name="csY1518" fmla="*/ 1129952 h 1912931"/>
                <a:gd name="csX1519" fmla="*/ 1927802 w 2378678"/>
                <a:gd name="csY1519" fmla="*/ 1116671 h 1912931"/>
                <a:gd name="csX1520" fmla="*/ 1931543 w 2378678"/>
                <a:gd name="csY1520" fmla="*/ 1102924 h 1912931"/>
                <a:gd name="csX1521" fmla="*/ 1924809 w 2378678"/>
                <a:gd name="csY1521" fmla="*/ 1096377 h 1912931"/>
                <a:gd name="csX1522" fmla="*/ 1910126 w 2378678"/>
                <a:gd name="csY1522" fmla="*/ 1098248 h 1912931"/>
                <a:gd name="csX1523" fmla="*/ 1902270 w 2378678"/>
                <a:gd name="csY1523" fmla="*/ 1095629 h 1912931"/>
                <a:gd name="csX1524" fmla="*/ 1907881 w 2378678"/>
                <a:gd name="csY1524" fmla="*/ 1085248 h 1912931"/>
                <a:gd name="csX1525" fmla="*/ 1916485 w 2378678"/>
                <a:gd name="csY1525" fmla="*/ 1082255 h 1912931"/>
                <a:gd name="csX1526" fmla="*/ 1924809 w 2378678"/>
                <a:gd name="csY1526" fmla="*/ 1080478 h 1912931"/>
                <a:gd name="csX1527" fmla="*/ 1922004 w 2378678"/>
                <a:gd name="csY1527" fmla="*/ 1074306 h 1912931"/>
                <a:gd name="csX1528" fmla="*/ 1910874 w 2378678"/>
                <a:gd name="csY1528" fmla="*/ 1068600 h 1912931"/>
                <a:gd name="csX1529" fmla="*/ 1905263 w 2378678"/>
                <a:gd name="csY1529" fmla="*/ 1059622 h 1912931"/>
                <a:gd name="csX1530" fmla="*/ 1900961 w 2378678"/>
                <a:gd name="csY1530" fmla="*/ 1058406 h 1912931"/>
                <a:gd name="csX1531" fmla="*/ 1894413 w 2378678"/>
                <a:gd name="csY1531" fmla="*/ 1058126 h 1912931"/>
                <a:gd name="csX1532" fmla="*/ 1890393 w 2378678"/>
                <a:gd name="csY1532" fmla="*/ 1053543 h 1912931"/>
                <a:gd name="csX1533" fmla="*/ 1889458 w 2378678"/>
                <a:gd name="csY1533" fmla="*/ 1039514 h 1912931"/>
                <a:gd name="csX1534" fmla="*/ 1892731 w 2378678"/>
                <a:gd name="csY1534" fmla="*/ 1028011 h 1912931"/>
                <a:gd name="csX1535" fmla="*/ 1895256 w 2378678"/>
                <a:gd name="csY1535" fmla="*/ 1018098 h 1912931"/>
                <a:gd name="csX1536" fmla="*/ 1891234 w 2378678"/>
                <a:gd name="csY1536" fmla="*/ 1014357 h 1912931"/>
                <a:gd name="csX1537" fmla="*/ 1886839 w 2378678"/>
                <a:gd name="csY1537" fmla="*/ 1004724 h 1912931"/>
                <a:gd name="csX1538" fmla="*/ 1883566 w 2378678"/>
                <a:gd name="csY1538" fmla="*/ 998738 h 1912931"/>
                <a:gd name="csX1539" fmla="*/ 1879731 w 2378678"/>
                <a:gd name="csY1539" fmla="*/ 992472 h 1912931"/>
                <a:gd name="csX1540" fmla="*/ 1871501 w 2378678"/>
                <a:gd name="csY1540" fmla="*/ 991818 h 1912931"/>
                <a:gd name="csX1541" fmla="*/ 1864674 w 2378678"/>
                <a:gd name="csY1541" fmla="*/ 984523 h 1912931"/>
                <a:gd name="csX1542" fmla="*/ 1868507 w 2378678"/>
                <a:gd name="csY1542" fmla="*/ 977228 h 1912931"/>
                <a:gd name="csX1543" fmla="*/ 1876925 w 2378678"/>
                <a:gd name="csY1543" fmla="*/ 977228 h 1912931"/>
                <a:gd name="csX1544" fmla="*/ 1890953 w 2378678"/>
                <a:gd name="csY1544" fmla="*/ 975919 h 1912931"/>
                <a:gd name="csX1545" fmla="*/ 1894226 w 2378678"/>
                <a:gd name="csY1545" fmla="*/ 974048 h 1912931"/>
                <a:gd name="csX1546" fmla="*/ 1906572 w 2378678"/>
                <a:gd name="csY1546" fmla="*/ 975170 h 1912931"/>
                <a:gd name="csX1547" fmla="*/ 1912651 w 2378678"/>
                <a:gd name="csY1547" fmla="*/ 976292 h 1912931"/>
                <a:gd name="csX1548" fmla="*/ 1916299 w 2378678"/>
                <a:gd name="csY1548" fmla="*/ 974048 h 1912931"/>
                <a:gd name="csX1549" fmla="*/ 1919945 w 2378678"/>
                <a:gd name="csY1549" fmla="*/ 974984 h 1912931"/>
                <a:gd name="csX1550" fmla="*/ 1924154 w 2378678"/>
                <a:gd name="csY1550" fmla="*/ 973674 h 1912931"/>
                <a:gd name="csX1551" fmla="*/ 1928363 w 2378678"/>
                <a:gd name="csY1551" fmla="*/ 967315 h 1912931"/>
                <a:gd name="csX1552" fmla="*/ 1931356 w 2378678"/>
                <a:gd name="csY1552" fmla="*/ 959458 h 1912931"/>
                <a:gd name="csX1553" fmla="*/ 1928082 w 2378678"/>
                <a:gd name="csY1553" fmla="*/ 951135 h 1912931"/>
                <a:gd name="csX1554" fmla="*/ 1929953 w 2378678"/>
                <a:gd name="csY1554" fmla="*/ 941127 h 1912931"/>
                <a:gd name="csX1555" fmla="*/ 1931450 w 2378678"/>
                <a:gd name="csY1555" fmla="*/ 933833 h 1912931"/>
                <a:gd name="csX1556" fmla="*/ 1928831 w 2378678"/>
                <a:gd name="csY1556" fmla="*/ 927567 h 1912931"/>
                <a:gd name="csX1557" fmla="*/ 1927428 w 2378678"/>
                <a:gd name="csY1557" fmla="*/ 921301 h 1912931"/>
                <a:gd name="csX1558" fmla="*/ 1937061 w 2378678"/>
                <a:gd name="csY1558" fmla="*/ 910171 h 1912931"/>
                <a:gd name="csX1559" fmla="*/ 1935751 w 2378678"/>
                <a:gd name="csY1559" fmla="*/ 901474 h 1912931"/>
                <a:gd name="csX1560" fmla="*/ 1951463 w 2378678"/>
                <a:gd name="csY1560" fmla="*/ 902316 h 1912931"/>
                <a:gd name="csX1561" fmla="*/ 1957916 w 2378678"/>
                <a:gd name="csY1561" fmla="*/ 897733 h 1912931"/>
                <a:gd name="csX1562" fmla="*/ 1952959 w 2378678"/>
                <a:gd name="csY1562" fmla="*/ 891373 h 1912931"/>
                <a:gd name="csX1563" fmla="*/ 1947067 w 2378678"/>
                <a:gd name="csY1563" fmla="*/ 891373 h 1912931"/>
                <a:gd name="csX1564" fmla="*/ 1939866 w 2378678"/>
                <a:gd name="csY1564" fmla="*/ 888100 h 1912931"/>
                <a:gd name="csX1565" fmla="*/ 1944823 w 2378678"/>
                <a:gd name="csY1565" fmla="*/ 876035 h 1912931"/>
                <a:gd name="csX1566" fmla="*/ 1951277 w 2378678"/>
                <a:gd name="csY1566" fmla="*/ 873604 h 1912931"/>
                <a:gd name="csX1567" fmla="*/ 1958197 w 2378678"/>
                <a:gd name="csY1567" fmla="*/ 865747 h 1912931"/>
                <a:gd name="csX1568" fmla="*/ 1958851 w 2378678"/>
                <a:gd name="csY1568" fmla="*/ 856115 h 1912931"/>
                <a:gd name="csX1569" fmla="*/ 1955485 w 2378678"/>
                <a:gd name="csY1569" fmla="*/ 849942 h 1912931"/>
                <a:gd name="csX1570" fmla="*/ 1950808 w 2378678"/>
                <a:gd name="csY1570" fmla="*/ 848539 h 1912931"/>
                <a:gd name="csX1571" fmla="*/ 1942485 w 2378678"/>
                <a:gd name="csY1571" fmla="*/ 848259 h 1912931"/>
                <a:gd name="csX1572" fmla="*/ 1941550 w 2378678"/>
                <a:gd name="csY1572" fmla="*/ 838720 h 1912931"/>
                <a:gd name="csX1573" fmla="*/ 1943140 w 2378678"/>
                <a:gd name="csY1573" fmla="*/ 835913 h 1912931"/>
                <a:gd name="csX1574" fmla="*/ 1946226 w 2378678"/>
                <a:gd name="csY1574" fmla="*/ 834978 h 1912931"/>
                <a:gd name="csX1575" fmla="*/ 1952305 w 2378678"/>
                <a:gd name="csY1575" fmla="*/ 835259 h 1912931"/>
                <a:gd name="csX1576" fmla="*/ 1960815 w 2378678"/>
                <a:gd name="csY1576" fmla="*/ 836101 h 1912931"/>
                <a:gd name="csX1577" fmla="*/ 1969232 w 2378678"/>
                <a:gd name="csY1577" fmla="*/ 837410 h 1912931"/>
                <a:gd name="csX1578" fmla="*/ 1978211 w 2378678"/>
                <a:gd name="csY1578" fmla="*/ 838345 h 1912931"/>
                <a:gd name="csX1579" fmla="*/ 1983448 w 2378678"/>
                <a:gd name="csY1579" fmla="*/ 839561 h 1912931"/>
                <a:gd name="csX1580" fmla="*/ 1990088 w 2378678"/>
                <a:gd name="csY1580" fmla="*/ 838439 h 1912931"/>
                <a:gd name="csX1581" fmla="*/ 2003181 w 2378678"/>
                <a:gd name="csY1581" fmla="*/ 833014 h 1912931"/>
                <a:gd name="csX1582" fmla="*/ 2014124 w 2378678"/>
                <a:gd name="csY1582" fmla="*/ 828432 h 1912931"/>
                <a:gd name="csX1583" fmla="*/ 2026002 w 2378678"/>
                <a:gd name="csY1583" fmla="*/ 826000 h 1912931"/>
                <a:gd name="csX1584" fmla="*/ 2037318 w 2378678"/>
                <a:gd name="csY1584" fmla="*/ 825532 h 1912931"/>
                <a:gd name="csX1585" fmla="*/ 2043678 w 2378678"/>
                <a:gd name="csY1585" fmla="*/ 823569 h 1912931"/>
                <a:gd name="csX1586" fmla="*/ 2049943 w 2378678"/>
                <a:gd name="csY1586" fmla="*/ 819828 h 1912931"/>
                <a:gd name="csX1587" fmla="*/ 2056584 w 2378678"/>
                <a:gd name="csY1587" fmla="*/ 815339 h 1912931"/>
                <a:gd name="csX1588" fmla="*/ 2065562 w 2378678"/>
                <a:gd name="csY1588" fmla="*/ 811785 h 1912931"/>
                <a:gd name="csX1589" fmla="*/ 2076130 w 2378678"/>
                <a:gd name="csY1589" fmla="*/ 812626 h 1912931"/>
                <a:gd name="csX1590" fmla="*/ 2083799 w 2378678"/>
                <a:gd name="csY1590" fmla="*/ 811224 h 1912931"/>
                <a:gd name="csX1591" fmla="*/ 2096892 w 2378678"/>
                <a:gd name="csY1591" fmla="*/ 808044 h 1912931"/>
                <a:gd name="csX1592" fmla="*/ 2109705 w 2378678"/>
                <a:gd name="csY1592" fmla="*/ 810663 h 1912931"/>
                <a:gd name="csX1593" fmla="*/ 2116907 w 2378678"/>
                <a:gd name="csY1593" fmla="*/ 809353 h 1912931"/>
                <a:gd name="csX1594" fmla="*/ 2126819 w 2378678"/>
                <a:gd name="csY1594" fmla="*/ 813281 h 1912931"/>
                <a:gd name="csX1595" fmla="*/ 2136079 w 2378678"/>
                <a:gd name="csY1595" fmla="*/ 815993 h 1912931"/>
                <a:gd name="csX1596" fmla="*/ 2144402 w 2378678"/>
                <a:gd name="csY1596" fmla="*/ 817770 h 1912931"/>
                <a:gd name="csX1597" fmla="*/ 2155064 w 2378678"/>
                <a:gd name="csY1597" fmla="*/ 817957 h 1912931"/>
                <a:gd name="csX1598" fmla="*/ 2164884 w 2378678"/>
                <a:gd name="csY1598" fmla="*/ 823849 h 1912931"/>
                <a:gd name="csX1599" fmla="*/ 2167503 w 2378678"/>
                <a:gd name="csY1599" fmla="*/ 824223 h 1912931"/>
                <a:gd name="csX1600" fmla="*/ 2174049 w 2378678"/>
                <a:gd name="csY1600" fmla="*/ 823475 h 1912931"/>
                <a:gd name="csX1601" fmla="*/ 2180596 w 2378678"/>
                <a:gd name="csY1601" fmla="*/ 820108 h 1912931"/>
                <a:gd name="csX1602" fmla="*/ 2186956 w 2378678"/>
                <a:gd name="csY1602" fmla="*/ 816648 h 1912931"/>
                <a:gd name="csX1603" fmla="*/ 2194624 w 2378678"/>
                <a:gd name="csY1603" fmla="*/ 809540 h 1912931"/>
                <a:gd name="csX1604" fmla="*/ 2198272 w 2378678"/>
                <a:gd name="csY1604" fmla="*/ 805518 h 1912931"/>
                <a:gd name="csX1605" fmla="*/ 2201452 w 2378678"/>
                <a:gd name="csY1605" fmla="*/ 799627 h 1912931"/>
                <a:gd name="csX1606" fmla="*/ 2208186 w 2378678"/>
                <a:gd name="csY1606" fmla="*/ 790367 h 1912931"/>
                <a:gd name="csX1607" fmla="*/ 2212394 w 2378678"/>
                <a:gd name="csY1607" fmla="*/ 799346 h 1912931"/>
                <a:gd name="csX1608" fmla="*/ 2218192 w 2378678"/>
                <a:gd name="csY1608" fmla="*/ 805799 h 1912931"/>
                <a:gd name="csX1609" fmla="*/ 2220251 w 2378678"/>
                <a:gd name="csY1609" fmla="*/ 810943 h 1912931"/>
                <a:gd name="csX1610" fmla="*/ 2224740 w 2378678"/>
                <a:gd name="csY1610" fmla="*/ 815525 h 1912931"/>
                <a:gd name="csX1611" fmla="*/ 2235214 w 2378678"/>
                <a:gd name="csY1611" fmla="*/ 819454 h 1912931"/>
                <a:gd name="csX1612" fmla="*/ 2241948 w 2378678"/>
                <a:gd name="csY1612" fmla="*/ 824223 h 1912931"/>
                <a:gd name="csX1613" fmla="*/ 2251394 w 2378678"/>
                <a:gd name="csY1613" fmla="*/ 830489 h 1912931"/>
                <a:gd name="csX1614" fmla="*/ 2260278 w 2378678"/>
                <a:gd name="csY1614" fmla="*/ 831612 h 1912931"/>
                <a:gd name="csX1615" fmla="*/ 2268135 w 2378678"/>
                <a:gd name="csY1615" fmla="*/ 827309 h 1912931"/>
                <a:gd name="csX1616" fmla="*/ 2275616 w 2378678"/>
                <a:gd name="csY1616" fmla="*/ 821792 h 1912931"/>
                <a:gd name="csX1617" fmla="*/ 2281601 w 2378678"/>
                <a:gd name="csY1617" fmla="*/ 814684 h 1912931"/>
                <a:gd name="csX1618" fmla="*/ 2291235 w 2378678"/>
                <a:gd name="csY1618" fmla="*/ 811785 h 1912931"/>
                <a:gd name="csX1619" fmla="*/ 2301897 w 2378678"/>
                <a:gd name="csY1619" fmla="*/ 816086 h 1912931"/>
                <a:gd name="csX1620" fmla="*/ 2308536 w 2378678"/>
                <a:gd name="csY1620" fmla="*/ 819079 h 1912931"/>
                <a:gd name="csX1621" fmla="*/ 2321068 w 2378678"/>
                <a:gd name="csY1621" fmla="*/ 814403 h 1912931"/>
                <a:gd name="csX1622" fmla="*/ 2326960 w 2378678"/>
                <a:gd name="csY1622" fmla="*/ 804209 h 1912931"/>
                <a:gd name="csX1623" fmla="*/ 2333974 w 2378678"/>
                <a:gd name="csY1623" fmla="*/ 793360 h 1912931"/>
                <a:gd name="csX1624" fmla="*/ 2337622 w 2378678"/>
                <a:gd name="csY1624" fmla="*/ 784850 h 1912931"/>
                <a:gd name="csX1625" fmla="*/ 2345571 w 2378678"/>
                <a:gd name="csY1625" fmla="*/ 789900 h 1912931"/>
                <a:gd name="csX1626" fmla="*/ 2349312 w 2378678"/>
                <a:gd name="csY1626" fmla="*/ 787188 h 1912931"/>
                <a:gd name="csX1627" fmla="*/ 2346694 w 2378678"/>
                <a:gd name="csY1627" fmla="*/ 774001 h 1912931"/>
                <a:gd name="csX1628" fmla="*/ 2344355 w 2378678"/>
                <a:gd name="csY1628" fmla="*/ 766987 h 1912931"/>
                <a:gd name="csX1629" fmla="*/ 2342579 w 2378678"/>
                <a:gd name="csY1629" fmla="*/ 761282 h 1912931"/>
                <a:gd name="csX1630" fmla="*/ 2348003 w 2378678"/>
                <a:gd name="csY1630" fmla="*/ 754361 h 1912931"/>
                <a:gd name="csX1631" fmla="*/ 2360068 w 2378678"/>
                <a:gd name="csY1631" fmla="*/ 740613 h 1912931"/>
                <a:gd name="csX1632" fmla="*/ 2363996 w 2378678"/>
                <a:gd name="csY1632" fmla="*/ 735844 h 1912931"/>
                <a:gd name="csX1633" fmla="*/ 2371197 w 2378678"/>
                <a:gd name="csY1633" fmla="*/ 727614 h 1912931"/>
                <a:gd name="csX1634" fmla="*/ 2375687 w 2378678"/>
                <a:gd name="csY1634" fmla="*/ 719383 h 1912931"/>
                <a:gd name="csX1635" fmla="*/ 2377182 w 2378678"/>
                <a:gd name="csY1635" fmla="*/ 709937 h 1912931"/>
                <a:gd name="csX1636" fmla="*/ 2376154 w 2378678"/>
                <a:gd name="csY1636" fmla="*/ 706664 h 1912931"/>
                <a:gd name="csX1637" fmla="*/ 2368485 w 2378678"/>
                <a:gd name="csY1637" fmla="*/ 699089 h 1912931"/>
                <a:gd name="csX1638" fmla="*/ 2369514 w 2378678"/>
                <a:gd name="csY1638" fmla="*/ 698621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</a:cxnLst>
              <a:rect l="l" t="t" r="r" b="b"/>
              <a:pathLst>
                <a:path w="2378678" h="1912931">
                  <a:moveTo>
                    <a:pt x="2369514" y="698621"/>
                  </a:moveTo>
                  <a:lnTo>
                    <a:pt x="2369701" y="690484"/>
                  </a:lnTo>
                  <a:lnTo>
                    <a:pt x="2371946" y="676830"/>
                  </a:lnTo>
                  <a:lnTo>
                    <a:pt x="2370823" y="659809"/>
                  </a:lnTo>
                  <a:lnTo>
                    <a:pt x="2366054" y="654758"/>
                  </a:lnTo>
                  <a:lnTo>
                    <a:pt x="2371290" y="648680"/>
                  </a:lnTo>
                  <a:lnTo>
                    <a:pt x="2376435" y="646715"/>
                  </a:lnTo>
                  <a:lnTo>
                    <a:pt x="2378679" y="641852"/>
                  </a:lnTo>
                  <a:lnTo>
                    <a:pt x="2376809" y="636147"/>
                  </a:lnTo>
                  <a:lnTo>
                    <a:pt x="2372787" y="631097"/>
                  </a:lnTo>
                  <a:lnTo>
                    <a:pt x="2373442" y="617256"/>
                  </a:lnTo>
                  <a:lnTo>
                    <a:pt x="2363903" y="613608"/>
                  </a:lnTo>
                  <a:lnTo>
                    <a:pt x="2356888" y="612205"/>
                  </a:lnTo>
                  <a:lnTo>
                    <a:pt x="2348284" y="610803"/>
                  </a:lnTo>
                  <a:lnTo>
                    <a:pt x="2337996" y="611270"/>
                  </a:lnTo>
                  <a:lnTo>
                    <a:pt x="2329019" y="613608"/>
                  </a:lnTo>
                  <a:lnTo>
                    <a:pt x="2319479" y="619126"/>
                  </a:lnTo>
                  <a:lnTo>
                    <a:pt x="2309752" y="626608"/>
                  </a:lnTo>
                  <a:lnTo>
                    <a:pt x="2303019" y="631191"/>
                  </a:lnTo>
                  <a:lnTo>
                    <a:pt x="2293386" y="630255"/>
                  </a:lnTo>
                  <a:lnTo>
                    <a:pt x="2286746" y="628198"/>
                  </a:lnTo>
                  <a:lnTo>
                    <a:pt x="2282163" y="624083"/>
                  </a:lnTo>
                  <a:lnTo>
                    <a:pt x="2277767" y="615198"/>
                  </a:lnTo>
                  <a:lnTo>
                    <a:pt x="2267854" y="606688"/>
                  </a:lnTo>
                  <a:lnTo>
                    <a:pt x="2263832" y="607903"/>
                  </a:lnTo>
                  <a:lnTo>
                    <a:pt x="2259436" y="609587"/>
                  </a:lnTo>
                  <a:lnTo>
                    <a:pt x="2247933" y="603695"/>
                  </a:lnTo>
                  <a:lnTo>
                    <a:pt x="2240544" y="598644"/>
                  </a:lnTo>
                  <a:lnTo>
                    <a:pt x="2233157" y="596867"/>
                  </a:lnTo>
                  <a:lnTo>
                    <a:pt x="2228200" y="597242"/>
                  </a:lnTo>
                  <a:lnTo>
                    <a:pt x="2220157" y="600047"/>
                  </a:lnTo>
                  <a:lnTo>
                    <a:pt x="2208279" y="606126"/>
                  </a:lnTo>
                  <a:lnTo>
                    <a:pt x="2199208" y="609961"/>
                  </a:lnTo>
                  <a:lnTo>
                    <a:pt x="2192006" y="610242"/>
                  </a:lnTo>
                  <a:lnTo>
                    <a:pt x="2184618" y="605846"/>
                  </a:lnTo>
                  <a:lnTo>
                    <a:pt x="2179567" y="602011"/>
                  </a:lnTo>
                  <a:lnTo>
                    <a:pt x="2180035" y="597803"/>
                  </a:lnTo>
                  <a:lnTo>
                    <a:pt x="2188919" y="595932"/>
                  </a:lnTo>
                  <a:lnTo>
                    <a:pt x="2197243" y="592659"/>
                  </a:lnTo>
                  <a:lnTo>
                    <a:pt x="2203509" y="585084"/>
                  </a:lnTo>
                  <a:lnTo>
                    <a:pt x="2205567" y="575824"/>
                  </a:lnTo>
                  <a:lnTo>
                    <a:pt x="2208092" y="561796"/>
                  </a:lnTo>
                  <a:lnTo>
                    <a:pt x="2210056" y="555250"/>
                  </a:lnTo>
                  <a:lnTo>
                    <a:pt x="2201638" y="547206"/>
                  </a:lnTo>
                  <a:lnTo>
                    <a:pt x="2191071" y="546458"/>
                  </a:lnTo>
                  <a:lnTo>
                    <a:pt x="2180689" y="546739"/>
                  </a:lnTo>
                  <a:lnTo>
                    <a:pt x="2172179" y="545429"/>
                  </a:lnTo>
                  <a:lnTo>
                    <a:pt x="2165071" y="544681"/>
                  </a:lnTo>
                  <a:lnTo>
                    <a:pt x="2159179" y="543372"/>
                  </a:lnTo>
                  <a:lnTo>
                    <a:pt x="2150014" y="541689"/>
                  </a:lnTo>
                  <a:lnTo>
                    <a:pt x="2153754" y="528128"/>
                  </a:lnTo>
                  <a:lnTo>
                    <a:pt x="2153754" y="518495"/>
                  </a:lnTo>
                  <a:lnTo>
                    <a:pt x="2148330" y="511200"/>
                  </a:lnTo>
                  <a:lnTo>
                    <a:pt x="2138884" y="508207"/>
                  </a:lnTo>
                  <a:lnTo>
                    <a:pt x="2132338" y="504559"/>
                  </a:lnTo>
                  <a:lnTo>
                    <a:pt x="2128035" y="499509"/>
                  </a:lnTo>
                  <a:lnTo>
                    <a:pt x="2126913" y="489035"/>
                  </a:lnTo>
                  <a:lnTo>
                    <a:pt x="2126446" y="478934"/>
                  </a:lnTo>
                  <a:lnTo>
                    <a:pt x="2121302" y="469114"/>
                  </a:lnTo>
                  <a:lnTo>
                    <a:pt x="2114288" y="461726"/>
                  </a:lnTo>
                  <a:lnTo>
                    <a:pt x="2106900" y="454057"/>
                  </a:lnTo>
                  <a:lnTo>
                    <a:pt x="2108396" y="447978"/>
                  </a:lnTo>
                  <a:lnTo>
                    <a:pt x="2115223" y="445452"/>
                  </a:lnTo>
                  <a:lnTo>
                    <a:pt x="2110827" y="439654"/>
                  </a:lnTo>
                  <a:lnTo>
                    <a:pt x="2116907" y="433575"/>
                  </a:lnTo>
                  <a:lnTo>
                    <a:pt x="2125324" y="430489"/>
                  </a:lnTo>
                  <a:lnTo>
                    <a:pt x="2133741" y="429086"/>
                  </a:lnTo>
                  <a:lnTo>
                    <a:pt x="2139352" y="429740"/>
                  </a:lnTo>
                  <a:lnTo>
                    <a:pt x="2149733" y="425439"/>
                  </a:lnTo>
                  <a:lnTo>
                    <a:pt x="2148611" y="421510"/>
                  </a:lnTo>
                  <a:lnTo>
                    <a:pt x="2148798" y="409072"/>
                  </a:lnTo>
                  <a:lnTo>
                    <a:pt x="2142813" y="399720"/>
                  </a:lnTo>
                  <a:lnTo>
                    <a:pt x="2137202" y="391209"/>
                  </a:lnTo>
                  <a:lnTo>
                    <a:pt x="2144216" y="378490"/>
                  </a:lnTo>
                  <a:lnTo>
                    <a:pt x="2149265" y="365022"/>
                  </a:lnTo>
                  <a:lnTo>
                    <a:pt x="2161424" y="339677"/>
                  </a:lnTo>
                  <a:lnTo>
                    <a:pt x="2162640" y="338836"/>
                  </a:lnTo>
                  <a:lnTo>
                    <a:pt x="2161891" y="332383"/>
                  </a:lnTo>
                  <a:lnTo>
                    <a:pt x="2158711" y="325556"/>
                  </a:lnTo>
                  <a:lnTo>
                    <a:pt x="2156000" y="319289"/>
                  </a:lnTo>
                  <a:lnTo>
                    <a:pt x="2146179" y="312275"/>
                  </a:lnTo>
                  <a:lnTo>
                    <a:pt x="2147114" y="308534"/>
                  </a:lnTo>
                  <a:lnTo>
                    <a:pt x="2149733" y="304980"/>
                  </a:lnTo>
                  <a:lnTo>
                    <a:pt x="2150388" y="301988"/>
                  </a:lnTo>
                  <a:lnTo>
                    <a:pt x="2150388" y="295815"/>
                  </a:lnTo>
                  <a:lnTo>
                    <a:pt x="2145524" y="291887"/>
                  </a:lnTo>
                  <a:lnTo>
                    <a:pt x="2137388" y="287959"/>
                  </a:lnTo>
                  <a:lnTo>
                    <a:pt x="2130000" y="286837"/>
                  </a:lnTo>
                  <a:lnTo>
                    <a:pt x="2118964" y="284124"/>
                  </a:lnTo>
                  <a:lnTo>
                    <a:pt x="2111295" y="283470"/>
                  </a:lnTo>
                  <a:lnTo>
                    <a:pt x="2105216" y="277672"/>
                  </a:lnTo>
                  <a:lnTo>
                    <a:pt x="2098202" y="270376"/>
                  </a:lnTo>
                  <a:lnTo>
                    <a:pt x="2095302" y="266355"/>
                  </a:lnTo>
                  <a:lnTo>
                    <a:pt x="2094741" y="269161"/>
                  </a:lnTo>
                  <a:lnTo>
                    <a:pt x="2095676" y="269909"/>
                  </a:lnTo>
                  <a:lnTo>
                    <a:pt x="2100727" y="283470"/>
                  </a:lnTo>
                  <a:lnTo>
                    <a:pt x="2095770" y="286182"/>
                  </a:lnTo>
                  <a:lnTo>
                    <a:pt x="2096332" y="288988"/>
                  </a:lnTo>
                  <a:lnTo>
                    <a:pt x="2090159" y="293383"/>
                  </a:lnTo>
                  <a:lnTo>
                    <a:pt x="2090346" y="295160"/>
                  </a:lnTo>
                  <a:lnTo>
                    <a:pt x="2091281" y="296376"/>
                  </a:lnTo>
                  <a:lnTo>
                    <a:pt x="2091935" y="301239"/>
                  </a:lnTo>
                  <a:lnTo>
                    <a:pt x="2092871" y="306103"/>
                  </a:lnTo>
                  <a:lnTo>
                    <a:pt x="2102037" y="305261"/>
                  </a:lnTo>
                  <a:lnTo>
                    <a:pt x="2105870" y="306570"/>
                  </a:lnTo>
                  <a:lnTo>
                    <a:pt x="2103532" y="310966"/>
                  </a:lnTo>
                  <a:lnTo>
                    <a:pt x="2099886" y="315829"/>
                  </a:lnTo>
                  <a:lnTo>
                    <a:pt x="2092123" y="311901"/>
                  </a:lnTo>
                  <a:lnTo>
                    <a:pt x="2089037" y="308253"/>
                  </a:lnTo>
                  <a:lnTo>
                    <a:pt x="2089037" y="309376"/>
                  </a:lnTo>
                  <a:lnTo>
                    <a:pt x="2087727" y="315361"/>
                  </a:lnTo>
                  <a:lnTo>
                    <a:pt x="2091188" y="317606"/>
                  </a:lnTo>
                  <a:lnTo>
                    <a:pt x="2097640" y="324340"/>
                  </a:lnTo>
                  <a:lnTo>
                    <a:pt x="2094835" y="327706"/>
                  </a:lnTo>
                  <a:lnTo>
                    <a:pt x="2089037" y="327706"/>
                  </a:lnTo>
                  <a:lnTo>
                    <a:pt x="2083425" y="325275"/>
                  </a:lnTo>
                  <a:lnTo>
                    <a:pt x="2077440" y="321160"/>
                  </a:lnTo>
                  <a:lnTo>
                    <a:pt x="2064253" y="314333"/>
                  </a:lnTo>
                  <a:lnTo>
                    <a:pt x="2062943" y="313958"/>
                  </a:lnTo>
                  <a:lnTo>
                    <a:pt x="2062383" y="314987"/>
                  </a:lnTo>
                  <a:lnTo>
                    <a:pt x="2062383" y="317793"/>
                  </a:lnTo>
                  <a:lnTo>
                    <a:pt x="2062569" y="321441"/>
                  </a:lnTo>
                  <a:lnTo>
                    <a:pt x="2062102" y="324620"/>
                  </a:lnTo>
                  <a:lnTo>
                    <a:pt x="2058454" y="324153"/>
                  </a:lnTo>
                  <a:lnTo>
                    <a:pt x="2055275" y="320037"/>
                  </a:lnTo>
                  <a:lnTo>
                    <a:pt x="2050692" y="329951"/>
                  </a:lnTo>
                  <a:lnTo>
                    <a:pt x="2045829" y="341829"/>
                  </a:lnTo>
                  <a:lnTo>
                    <a:pt x="2049008" y="359598"/>
                  </a:lnTo>
                  <a:lnTo>
                    <a:pt x="2044894" y="366238"/>
                  </a:lnTo>
                  <a:lnTo>
                    <a:pt x="2044145" y="371102"/>
                  </a:lnTo>
                  <a:lnTo>
                    <a:pt x="2047512" y="377461"/>
                  </a:lnTo>
                  <a:lnTo>
                    <a:pt x="2051066" y="380641"/>
                  </a:lnTo>
                  <a:lnTo>
                    <a:pt x="2052656" y="393267"/>
                  </a:lnTo>
                  <a:lnTo>
                    <a:pt x="2057893" y="403460"/>
                  </a:lnTo>
                  <a:lnTo>
                    <a:pt x="2055648" y="404209"/>
                  </a:lnTo>
                  <a:lnTo>
                    <a:pt x="2049570" y="402993"/>
                  </a:lnTo>
                  <a:lnTo>
                    <a:pt x="2055368" y="411878"/>
                  </a:lnTo>
                  <a:lnTo>
                    <a:pt x="2062102" y="418798"/>
                  </a:lnTo>
                  <a:lnTo>
                    <a:pt x="2067526" y="425813"/>
                  </a:lnTo>
                  <a:lnTo>
                    <a:pt x="2069303" y="430302"/>
                  </a:lnTo>
                  <a:lnTo>
                    <a:pt x="2069583" y="437409"/>
                  </a:lnTo>
                  <a:lnTo>
                    <a:pt x="2068367" y="440590"/>
                  </a:lnTo>
                  <a:lnTo>
                    <a:pt x="2067994" y="444143"/>
                  </a:lnTo>
                  <a:lnTo>
                    <a:pt x="2070051" y="449194"/>
                  </a:lnTo>
                  <a:lnTo>
                    <a:pt x="2074167" y="453776"/>
                  </a:lnTo>
                  <a:lnTo>
                    <a:pt x="2080713" y="457424"/>
                  </a:lnTo>
                  <a:lnTo>
                    <a:pt x="2084360" y="453589"/>
                  </a:lnTo>
                  <a:lnTo>
                    <a:pt x="2089972" y="454431"/>
                  </a:lnTo>
                  <a:lnTo>
                    <a:pt x="2094273" y="458546"/>
                  </a:lnTo>
                  <a:lnTo>
                    <a:pt x="2095864" y="471171"/>
                  </a:lnTo>
                  <a:lnTo>
                    <a:pt x="2083986" y="462474"/>
                  </a:lnTo>
                  <a:lnTo>
                    <a:pt x="2075475" y="457517"/>
                  </a:lnTo>
                  <a:lnTo>
                    <a:pt x="2069770" y="453870"/>
                  </a:lnTo>
                  <a:lnTo>
                    <a:pt x="2069210" y="453589"/>
                  </a:lnTo>
                  <a:lnTo>
                    <a:pt x="2064721" y="447136"/>
                  </a:lnTo>
                  <a:lnTo>
                    <a:pt x="2064907" y="440870"/>
                  </a:lnTo>
                  <a:cubicBezTo>
                    <a:pt x="2064440" y="435352"/>
                    <a:pt x="2066591" y="430395"/>
                    <a:pt x="2062850" y="425532"/>
                  </a:cubicBezTo>
                  <a:cubicBezTo>
                    <a:pt x="2060886" y="423101"/>
                    <a:pt x="2057706" y="422259"/>
                    <a:pt x="2054900" y="421043"/>
                  </a:cubicBezTo>
                  <a:cubicBezTo>
                    <a:pt x="2053030" y="420108"/>
                    <a:pt x="2050318" y="419453"/>
                    <a:pt x="2048634" y="418518"/>
                  </a:cubicBezTo>
                  <a:cubicBezTo>
                    <a:pt x="2047512" y="417957"/>
                    <a:pt x="2045829" y="415619"/>
                    <a:pt x="2045173" y="414122"/>
                  </a:cubicBezTo>
                  <a:cubicBezTo>
                    <a:pt x="2044426" y="412532"/>
                    <a:pt x="2044426" y="410475"/>
                    <a:pt x="2044051" y="408885"/>
                  </a:cubicBezTo>
                  <a:cubicBezTo>
                    <a:pt x="2043210" y="405798"/>
                    <a:pt x="2040872" y="403086"/>
                    <a:pt x="2038721" y="400655"/>
                  </a:cubicBezTo>
                  <a:cubicBezTo>
                    <a:pt x="2036289" y="397849"/>
                    <a:pt x="2034980" y="394950"/>
                    <a:pt x="2034232" y="391583"/>
                  </a:cubicBezTo>
                  <a:cubicBezTo>
                    <a:pt x="2033389" y="388216"/>
                    <a:pt x="2030491" y="384943"/>
                    <a:pt x="2030210" y="381389"/>
                  </a:cubicBezTo>
                  <a:cubicBezTo>
                    <a:pt x="2029835" y="381389"/>
                    <a:pt x="2029556" y="381202"/>
                    <a:pt x="2029181" y="381109"/>
                  </a:cubicBezTo>
                  <a:cubicBezTo>
                    <a:pt x="2029462" y="378490"/>
                    <a:pt x="2026843" y="376713"/>
                    <a:pt x="2026469" y="374187"/>
                  </a:cubicBezTo>
                  <a:cubicBezTo>
                    <a:pt x="2026002" y="371195"/>
                    <a:pt x="2026469" y="367548"/>
                    <a:pt x="2026469" y="364555"/>
                  </a:cubicBezTo>
                  <a:cubicBezTo>
                    <a:pt x="2026469" y="358382"/>
                    <a:pt x="2026282" y="352303"/>
                    <a:pt x="2025815" y="346505"/>
                  </a:cubicBezTo>
                  <a:cubicBezTo>
                    <a:pt x="2025253" y="340145"/>
                    <a:pt x="2026375" y="334160"/>
                    <a:pt x="2027124" y="328455"/>
                  </a:cubicBezTo>
                  <a:cubicBezTo>
                    <a:pt x="2027405" y="326584"/>
                    <a:pt x="2027311" y="324433"/>
                    <a:pt x="2027124" y="322376"/>
                  </a:cubicBezTo>
                  <a:lnTo>
                    <a:pt x="2021232" y="322376"/>
                  </a:lnTo>
                  <a:lnTo>
                    <a:pt x="2022541" y="322376"/>
                  </a:lnTo>
                  <a:lnTo>
                    <a:pt x="2027030" y="322376"/>
                  </a:lnTo>
                  <a:cubicBezTo>
                    <a:pt x="2026937" y="321253"/>
                    <a:pt x="2026843" y="320131"/>
                    <a:pt x="2026562" y="319289"/>
                  </a:cubicBezTo>
                  <a:cubicBezTo>
                    <a:pt x="2025815" y="317045"/>
                    <a:pt x="2025815" y="317980"/>
                    <a:pt x="2024412" y="316857"/>
                  </a:cubicBezTo>
                  <a:cubicBezTo>
                    <a:pt x="2023477" y="316110"/>
                    <a:pt x="2022448" y="315829"/>
                    <a:pt x="2022635" y="314426"/>
                  </a:cubicBezTo>
                  <a:cubicBezTo>
                    <a:pt x="2026189" y="312649"/>
                    <a:pt x="2029835" y="313210"/>
                    <a:pt x="2031519" y="309095"/>
                  </a:cubicBezTo>
                  <a:cubicBezTo>
                    <a:pt x="2032361" y="307225"/>
                    <a:pt x="2032735" y="306383"/>
                    <a:pt x="2034605" y="305074"/>
                  </a:cubicBezTo>
                  <a:cubicBezTo>
                    <a:pt x="2035728" y="304232"/>
                    <a:pt x="2037599" y="303671"/>
                    <a:pt x="2038627" y="302736"/>
                  </a:cubicBezTo>
                  <a:cubicBezTo>
                    <a:pt x="2038627" y="302736"/>
                    <a:pt x="2038627" y="302736"/>
                    <a:pt x="2038721" y="302642"/>
                  </a:cubicBezTo>
                  <a:lnTo>
                    <a:pt x="2036757" y="301520"/>
                  </a:lnTo>
                  <a:lnTo>
                    <a:pt x="2033764" y="297966"/>
                  </a:lnTo>
                  <a:lnTo>
                    <a:pt x="2029929" y="293851"/>
                  </a:lnTo>
                  <a:lnTo>
                    <a:pt x="2028807" y="286930"/>
                  </a:lnTo>
                  <a:lnTo>
                    <a:pt x="2025253" y="277110"/>
                  </a:lnTo>
                  <a:cubicBezTo>
                    <a:pt x="2022073" y="276362"/>
                    <a:pt x="2018426" y="277484"/>
                    <a:pt x="2016181" y="274304"/>
                  </a:cubicBezTo>
                  <a:cubicBezTo>
                    <a:pt x="2013937" y="271218"/>
                    <a:pt x="2016088" y="266355"/>
                    <a:pt x="2014031" y="262988"/>
                  </a:cubicBezTo>
                  <a:cubicBezTo>
                    <a:pt x="2012908" y="261118"/>
                    <a:pt x="2010102" y="257470"/>
                    <a:pt x="2007858" y="256909"/>
                  </a:cubicBezTo>
                  <a:cubicBezTo>
                    <a:pt x="2007858" y="256535"/>
                    <a:pt x="2007670" y="256254"/>
                    <a:pt x="2007577" y="255880"/>
                  </a:cubicBezTo>
                  <a:cubicBezTo>
                    <a:pt x="2000376" y="253729"/>
                    <a:pt x="2000563" y="247369"/>
                    <a:pt x="2002715" y="241665"/>
                  </a:cubicBezTo>
                  <a:cubicBezTo>
                    <a:pt x="2003275" y="240169"/>
                    <a:pt x="2004210" y="239794"/>
                    <a:pt x="2003837" y="237643"/>
                  </a:cubicBezTo>
                  <a:cubicBezTo>
                    <a:pt x="2003556" y="235866"/>
                    <a:pt x="2003369" y="235492"/>
                    <a:pt x="2002059" y="234277"/>
                  </a:cubicBezTo>
                  <a:cubicBezTo>
                    <a:pt x="1998505" y="231096"/>
                    <a:pt x="1993175" y="228291"/>
                    <a:pt x="1988686" y="226888"/>
                  </a:cubicBezTo>
                  <a:cubicBezTo>
                    <a:pt x="1987096" y="226420"/>
                    <a:pt x="1985505" y="226420"/>
                    <a:pt x="1984570" y="224831"/>
                  </a:cubicBezTo>
                  <a:cubicBezTo>
                    <a:pt x="1983448" y="222866"/>
                    <a:pt x="1984758" y="219874"/>
                    <a:pt x="1983823" y="217723"/>
                  </a:cubicBezTo>
                  <a:cubicBezTo>
                    <a:pt x="1982794" y="215665"/>
                    <a:pt x="1980175" y="213981"/>
                    <a:pt x="1978772" y="212392"/>
                  </a:cubicBezTo>
                  <a:cubicBezTo>
                    <a:pt x="1975124" y="208277"/>
                    <a:pt x="1975312" y="199953"/>
                    <a:pt x="1977462" y="194996"/>
                  </a:cubicBezTo>
                  <a:cubicBezTo>
                    <a:pt x="1978491" y="192471"/>
                    <a:pt x="1980175" y="190881"/>
                    <a:pt x="1982420" y="189011"/>
                  </a:cubicBezTo>
                  <a:cubicBezTo>
                    <a:pt x="1983261" y="188356"/>
                    <a:pt x="1984383" y="187234"/>
                    <a:pt x="1985132" y="186579"/>
                  </a:cubicBezTo>
                  <a:cubicBezTo>
                    <a:pt x="1985973" y="185924"/>
                    <a:pt x="1987189" y="184709"/>
                    <a:pt x="1987843" y="184148"/>
                  </a:cubicBezTo>
                  <a:cubicBezTo>
                    <a:pt x="1991304" y="181529"/>
                    <a:pt x="1998973" y="180033"/>
                    <a:pt x="2000096" y="175076"/>
                  </a:cubicBezTo>
                  <a:cubicBezTo>
                    <a:pt x="2000470" y="174982"/>
                    <a:pt x="2000843" y="174889"/>
                    <a:pt x="2001124" y="174796"/>
                  </a:cubicBezTo>
                  <a:cubicBezTo>
                    <a:pt x="2001124" y="174421"/>
                    <a:pt x="2001311" y="174047"/>
                    <a:pt x="2001405" y="173766"/>
                  </a:cubicBezTo>
                  <a:cubicBezTo>
                    <a:pt x="2003462" y="173019"/>
                    <a:pt x="2004865" y="171616"/>
                    <a:pt x="2005613" y="170026"/>
                  </a:cubicBezTo>
                  <a:lnTo>
                    <a:pt x="2004397" y="159177"/>
                  </a:lnTo>
                  <a:cubicBezTo>
                    <a:pt x="2003650" y="156558"/>
                    <a:pt x="2002901" y="154127"/>
                    <a:pt x="2001686" y="151695"/>
                  </a:cubicBezTo>
                  <a:cubicBezTo>
                    <a:pt x="1998038" y="144400"/>
                    <a:pt x="1992707" y="139070"/>
                    <a:pt x="1989434" y="131868"/>
                  </a:cubicBezTo>
                  <a:cubicBezTo>
                    <a:pt x="1988686" y="130091"/>
                    <a:pt x="1987843" y="128220"/>
                    <a:pt x="1986908" y="126724"/>
                  </a:cubicBezTo>
                  <a:cubicBezTo>
                    <a:pt x="1986161" y="125509"/>
                    <a:pt x="1985412" y="125415"/>
                    <a:pt x="1985132" y="124012"/>
                  </a:cubicBezTo>
                  <a:cubicBezTo>
                    <a:pt x="1984945" y="122890"/>
                    <a:pt x="1985132" y="121300"/>
                    <a:pt x="1985132" y="120084"/>
                  </a:cubicBezTo>
                  <a:cubicBezTo>
                    <a:pt x="1985132" y="115314"/>
                    <a:pt x="1985973" y="110077"/>
                    <a:pt x="1983823" y="105868"/>
                  </a:cubicBezTo>
                  <a:cubicBezTo>
                    <a:pt x="1982700" y="103624"/>
                    <a:pt x="1981951" y="102782"/>
                    <a:pt x="1980081" y="101192"/>
                  </a:cubicBezTo>
                  <a:cubicBezTo>
                    <a:pt x="1978772" y="100070"/>
                    <a:pt x="1977089" y="98480"/>
                    <a:pt x="1976715" y="96890"/>
                  </a:cubicBezTo>
                  <a:cubicBezTo>
                    <a:pt x="1976247" y="95207"/>
                    <a:pt x="1976247" y="90811"/>
                    <a:pt x="1976715" y="89128"/>
                  </a:cubicBezTo>
                  <a:cubicBezTo>
                    <a:pt x="1977182" y="87257"/>
                    <a:pt x="1979801" y="86322"/>
                    <a:pt x="1979427" y="84078"/>
                  </a:cubicBezTo>
                  <a:cubicBezTo>
                    <a:pt x="1983074" y="84545"/>
                    <a:pt x="1986254" y="78092"/>
                    <a:pt x="1987750" y="76221"/>
                  </a:cubicBezTo>
                  <a:cubicBezTo>
                    <a:pt x="1989434" y="73977"/>
                    <a:pt x="1995886" y="70610"/>
                    <a:pt x="1995607" y="67991"/>
                  </a:cubicBezTo>
                  <a:cubicBezTo>
                    <a:pt x="1995980" y="67991"/>
                    <a:pt x="1996354" y="67898"/>
                    <a:pt x="1996729" y="67805"/>
                  </a:cubicBezTo>
                  <a:cubicBezTo>
                    <a:pt x="1996729" y="64905"/>
                    <a:pt x="1998224" y="62660"/>
                    <a:pt x="1996729" y="59668"/>
                  </a:cubicBezTo>
                  <a:cubicBezTo>
                    <a:pt x="1996448" y="59668"/>
                    <a:pt x="1996074" y="59481"/>
                    <a:pt x="1995700" y="59387"/>
                  </a:cubicBezTo>
                  <a:cubicBezTo>
                    <a:pt x="1995326" y="57984"/>
                    <a:pt x="1991865" y="54337"/>
                    <a:pt x="1990556" y="54244"/>
                  </a:cubicBezTo>
                  <a:cubicBezTo>
                    <a:pt x="1990462" y="53963"/>
                    <a:pt x="1990369" y="53589"/>
                    <a:pt x="1990275" y="53215"/>
                  </a:cubicBezTo>
                  <a:cubicBezTo>
                    <a:pt x="1986908" y="51531"/>
                    <a:pt x="1983635" y="53869"/>
                    <a:pt x="1980081" y="52373"/>
                  </a:cubicBezTo>
                  <a:cubicBezTo>
                    <a:pt x="1977369" y="51251"/>
                    <a:pt x="1975405" y="48632"/>
                    <a:pt x="1974283" y="45920"/>
                  </a:cubicBezTo>
                  <a:cubicBezTo>
                    <a:pt x="1973067" y="43114"/>
                    <a:pt x="1971851" y="40495"/>
                    <a:pt x="1971104" y="37502"/>
                  </a:cubicBezTo>
                  <a:cubicBezTo>
                    <a:pt x="1970355" y="34603"/>
                    <a:pt x="1967643" y="28618"/>
                    <a:pt x="1968672" y="25532"/>
                  </a:cubicBezTo>
                  <a:cubicBezTo>
                    <a:pt x="1961845" y="25906"/>
                    <a:pt x="1955204" y="27028"/>
                    <a:pt x="1948564" y="28711"/>
                  </a:cubicBezTo>
                  <a:cubicBezTo>
                    <a:pt x="1945945" y="28992"/>
                    <a:pt x="1943420" y="29272"/>
                    <a:pt x="1940896" y="29553"/>
                  </a:cubicBezTo>
                  <a:cubicBezTo>
                    <a:pt x="1939959" y="29086"/>
                    <a:pt x="1938183" y="27683"/>
                    <a:pt x="1937434" y="27028"/>
                  </a:cubicBezTo>
                  <a:cubicBezTo>
                    <a:pt x="1935377" y="25251"/>
                    <a:pt x="1933694" y="22820"/>
                    <a:pt x="1933039" y="20107"/>
                  </a:cubicBezTo>
                  <a:cubicBezTo>
                    <a:pt x="1931917" y="15151"/>
                    <a:pt x="1935751" y="9352"/>
                    <a:pt x="1932478" y="4863"/>
                  </a:cubicBezTo>
                  <a:cubicBezTo>
                    <a:pt x="1929766" y="1309"/>
                    <a:pt x="1924621" y="1029"/>
                    <a:pt x="1920694" y="0"/>
                  </a:cubicBezTo>
                  <a:lnTo>
                    <a:pt x="1912090" y="3367"/>
                  </a:lnTo>
                  <a:lnTo>
                    <a:pt x="1910500" y="3553"/>
                  </a:lnTo>
                  <a:lnTo>
                    <a:pt x="1907601" y="4489"/>
                  </a:lnTo>
                  <a:lnTo>
                    <a:pt x="1903953" y="7949"/>
                  </a:lnTo>
                  <a:lnTo>
                    <a:pt x="1902644" y="13841"/>
                  </a:lnTo>
                  <a:lnTo>
                    <a:pt x="1904328" y="20201"/>
                  </a:lnTo>
                  <a:lnTo>
                    <a:pt x="1907320" y="30302"/>
                  </a:lnTo>
                  <a:lnTo>
                    <a:pt x="1907694" y="41711"/>
                  </a:lnTo>
                  <a:lnTo>
                    <a:pt x="1906759" y="50783"/>
                  </a:lnTo>
                  <a:lnTo>
                    <a:pt x="1904421" y="59013"/>
                  </a:lnTo>
                  <a:lnTo>
                    <a:pt x="1901241" y="66775"/>
                  </a:lnTo>
                  <a:lnTo>
                    <a:pt x="1899090" y="72013"/>
                  </a:lnTo>
                  <a:lnTo>
                    <a:pt x="1897313" y="73977"/>
                  </a:lnTo>
                  <a:lnTo>
                    <a:pt x="1894601" y="73790"/>
                  </a:lnTo>
                  <a:lnTo>
                    <a:pt x="1890766" y="72481"/>
                  </a:lnTo>
                  <a:lnTo>
                    <a:pt x="1887306" y="72200"/>
                  </a:lnTo>
                  <a:lnTo>
                    <a:pt x="1884594" y="73790"/>
                  </a:lnTo>
                  <a:lnTo>
                    <a:pt x="1882910" y="77157"/>
                  </a:lnTo>
                  <a:lnTo>
                    <a:pt x="1882723" y="81178"/>
                  </a:lnTo>
                  <a:lnTo>
                    <a:pt x="1883752" y="84732"/>
                  </a:lnTo>
                  <a:lnTo>
                    <a:pt x="1883752" y="87444"/>
                  </a:lnTo>
                  <a:lnTo>
                    <a:pt x="1882350" y="88473"/>
                  </a:lnTo>
                  <a:lnTo>
                    <a:pt x="1880105" y="88660"/>
                  </a:lnTo>
                  <a:lnTo>
                    <a:pt x="1877018" y="89876"/>
                  </a:lnTo>
                  <a:lnTo>
                    <a:pt x="1875709" y="92869"/>
                  </a:lnTo>
                  <a:lnTo>
                    <a:pt x="1875429" y="97264"/>
                  </a:lnTo>
                  <a:lnTo>
                    <a:pt x="1873932" y="99415"/>
                  </a:lnTo>
                  <a:lnTo>
                    <a:pt x="1871407" y="103905"/>
                  </a:lnTo>
                  <a:lnTo>
                    <a:pt x="1869163" y="107645"/>
                  </a:lnTo>
                  <a:lnTo>
                    <a:pt x="1866356" y="108861"/>
                  </a:lnTo>
                  <a:lnTo>
                    <a:pt x="1865983" y="109609"/>
                  </a:lnTo>
                  <a:lnTo>
                    <a:pt x="1865609" y="116530"/>
                  </a:lnTo>
                  <a:lnTo>
                    <a:pt x="1865328" y="118307"/>
                  </a:lnTo>
                  <a:lnTo>
                    <a:pt x="1863177" y="119990"/>
                  </a:lnTo>
                  <a:lnTo>
                    <a:pt x="1860185" y="120739"/>
                  </a:lnTo>
                  <a:lnTo>
                    <a:pt x="1857659" y="122142"/>
                  </a:lnTo>
                  <a:lnTo>
                    <a:pt x="1853544" y="125976"/>
                  </a:lnTo>
                  <a:lnTo>
                    <a:pt x="1853170" y="128314"/>
                  </a:lnTo>
                  <a:lnTo>
                    <a:pt x="1852983" y="135048"/>
                  </a:lnTo>
                  <a:lnTo>
                    <a:pt x="1855134" y="139070"/>
                  </a:lnTo>
                  <a:lnTo>
                    <a:pt x="1855788" y="140378"/>
                  </a:lnTo>
                  <a:lnTo>
                    <a:pt x="1855788" y="141594"/>
                  </a:lnTo>
                  <a:lnTo>
                    <a:pt x="1855882" y="141594"/>
                  </a:lnTo>
                  <a:lnTo>
                    <a:pt x="1855695" y="141782"/>
                  </a:lnTo>
                  <a:lnTo>
                    <a:pt x="1851206" y="144774"/>
                  </a:lnTo>
                  <a:lnTo>
                    <a:pt x="1846998" y="148702"/>
                  </a:lnTo>
                  <a:lnTo>
                    <a:pt x="1842134" y="149731"/>
                  </a:lnTo>
                  <a:lnTo>
                    <a:pt x="1839234" y="150105"/>
                  </a:lnTo>
                  <a:lnTo>
                    <a:pt x="1837739" y="151040"/>
                  </a:lnTo>
                  <a:lnTo>
                    <a:pt x="1835868" y="153753"/>
                  </a:lnTo>
                  <a:lnTo>
                    <a:pt x="1832220" y="156278"/>
                  </a:lnTo>
                  <a:lnTo>
                    <a:pt x="1829509" y="158616"/>
                  </a:lnTo>
                  <a:lnTo>
                    <a:pt x="1826983" y="162824"/>
                  </a:lnTo>
                  <a:lnTo>
                    <a:pt x="1825393" y="165911"/>
                  </a:lnTo>
                  <a:lnTo>
                    <a:pt x="1823897" y="167407"/>
                  </a:lnTo>
                  <a:lnTo>
                    <a:pt x="1822775" y="167220"/>
                  </a:lnTo>
                  <a:lnTo>
                    <a:pt x="1820250" y="164789"/>
                  </a:lnTo>
                  <a:lnTo>
                    <a:pt x="1819034" y="164134"/>
                  </a:lnTo>
                  <a:lnTo>
                    <a:pt x="1817818" y="164134"/>
                  </a:lnTo>
                  <a:lnTo>
                    <a:pt x="1816322" y="164789"/>
                  </a:lnTo>
                  <a:lnTo>
                    <a:pt x="1815574" y="166659"/>
                  </a:lnTo>
                  <a:lnTo>
                    <a:pt x="1814358" y="168155"/>
                  </a:lnTo>
                  <a:lnTo>
                    <a:pt x="1813890" y="169184"/>
                  </a:lnTo>
                  <a:lnTo>
                    <a:pt x="1813515" y="173112"/>
                  </a:lnTo>
                  <a:lnTo>
                    <a:pt x="1813236" y="176572"/>
                  </a:lnTo>
                  <a:lnTo>
                    <a:pt x="1812580" y="178349"/>
                  </a:lnTo>
                  <a:lnTo>
                    <a:pt x="1811739" y="183306"/>
                  </a:lnTo>
                  <a:lnTo>
                    <a:pt x="1811271" y="186673"/>
                  </a:lnTo>
                  <a:lnTo>
                    <a:pt x="1811271" y="188731"/>
                  </a:lnTo>
                  <a:lnTo>
                    <a:pt x="1812487" y="191443"/>
                  </a:lnTo>
                  <a:lnTo>
                    <a:pt x="1815106" y="194623"/>
                  </a:lnTo>
                  <a:lnTo>
                    <a:pt x="1816322" y="196586"/>
                  </a:lnTo>
                  <a:lnTo>
                    <a:pt x="1817257" y="196961"/>
                  </a:lnTo>
                  <a:lnTo>
                    <a:pt x="1819221" y="197147"/>
                  </a:lnTo>
                  <a:lnTo>
                    <a:pt x="1822120" y="198738"/>
                  </a:lnTo>
                  <a:lnTo>
                    <a:pt x="1823523" y="200515"/>
                  </a:lnTo>
                  <a:lnTo>
                    <a:pt x="1824552" y="202572"/>
                  </a:lnTo>
                  <a:lnTo>
                    <a:pt x="1825861" y="203039"/>
                  </a:lnTo>
                  <a:lnTo>
                    <a:pt x="1829696" y="203414"/>
                  </a:lnTo>
                  <a:lnTo>
                    <a:pt x="1832782" y="204442"/>
                  </a:lnTo>
                  <a:lnTo>
                    <a:pt x="1833998" y="205565"/>
                  </a:lnTo>
                  <a:lnTo>
                    <a:pt x="1833998" y="206874"/>
                  </a:lnTo>
                  <a:lnTo>
                    <a:pt x="1833717" y="209305"/>
                  </a:lnTo>
                  <a:lnTo>
                    <a:pt x="1834278" y="211737"/>
                  </a:lnTo>
                  <a:lnTo>
                    <a:pt x="1834933" y="214169"/>
                  </a:lnTo>
                  <a:lnTo>
                    <a:pt x="1834558" y="220903"/>
                  </a:lnTo>
                  <a:lnTo>
                    <a:pt x="1834745" y="226514"/>
                  </a:lnTo>
                  <a:lnTo>
                    <a:pt x="1834933" y="227636"/>
                  </a:lnTo>
                  <a:lnTo>
                    <a:pt x="1828574" y="230910"/>
                  </a:lnTo>
                  <a:lnTo>
                    <a:pt x="1812768" y="235024"/>
                  </a:lnTo>
                  <a:lnTo>
                    <a:pt x="1795653" y="235679"/>
                  </a:lnTo>
                  <a:lnTo>
                    <a:pt x="1784710" y="237362"/>
                  </a:lnTo>
                  <a:lnTo>
                    <a:pt x="1777883" y="240075"/>
                  </a:lnTo>
                  <a:lnTo>
                    <a:pt x="1772739" y="242881"/>
                  </a:lnTo>
                  <a:lnTo>
                    <a:pt x="1771523" y="243629"/>
                  </a:lnTo>
                  <a:lnTo>
                    <a:pt x="1772366" y="245406"/>
                  </a:lnTo>
                  <a:lnTo>
                    <a:pt x="1773488" y="247557"/>
                  </a:lnTo>
                  <a:lnTo>
                    <a:pt x="1777042" y="254945"/>
                  </a:lnTo>
                  <a:lnTo>
                    <a:pt x="1777696" y="261492"/>
                  </a:lnTo>
                  <a:lnTo>
                    <a:pt x="1780876" y="262707"/>
                  </a:lnTo>
                  <a:lnTo>
                    <a:pt x="1782185" y="276456"/>
                  </a:lnTo>
                  <a:lnTo>
                    <a:pt x="1782466" y="279729"/>
                  </a:lnTo>
                  <a:lnTo>
                    <a:pt x="1783682" y="290203"/>
                  </a:lnTo>
                  <a:lnTo>
                    <a:pt x="1782466" y="289175"/>
                  </a:lnTo>
                  <a:lnTo>
                    <a:pt x="1770215" y="287772"/>
                  </a:lnTo>
                  <a:lnTo>
                    <a:pt x="1770215" y="288426"/>
                  </a:lnTo>
                  <a:lnTo>
                    <a:pt x="1770682" y="290671"/>
                  </a:lnTo>
                  <a:lnTo>
                    <a:pt x="1771150" y="293196"/>
                  </a:lnTo>
                  <a:lnTo>
                    <a:pt x="1771711" y="296469"/>
                  </a:lnTo>
                  <a:lnTo>
                    <a:pt x="1772366" y="298246"/>
                  </a:lnTo>
                  <a:lnTo>
                    <a:pt x="1772833" y="299743"/>
                  </a:lnTo>
                  <a:lnTo>
                    <a:pt x="1773394" y="302736"/>
                  </a:lnTo>
                  <a:lnTo>
                    <a:pt x="1773768" y="304699"/>
                  </a:lnTo>
                  <a:lnTo>
                    <a:pt x="1774236" y="306009"/>
                  </a:lnTo>
                  <a:lnTo>
                    <a:pt x="1774984" y="308253"/>
                  </a:lnTo>
                  <a:lnTo>
                    <a:pt x="1775545" y="309657"/>
                  </a:lnTo>
                  <a:lnTo>
                    <a:pt x="1776106" y="310498"/>
                  </a:lnTo>
                  <a:lnTo>
                    <a:pt x="1776106" y="310872"/>
                  </a:lnTo>
                  <a:lnTo>
                    <a:pt x="1772739" y="316671"/>
                  </a:lnTo>
                  <a:lnTo>
                    <a:pt x="1773861" y="319102"/>
                  </a:lnTo>
                  <a:lnTo>
                    <a:pt x="1776761" y="324901"/>
                  </a:lnTo>
                  <a:lnTo>
                    <a:pt x="1776761" y="327239"/>
                  </a:lnTo>
                  <a:lnTo>
                    <a:pt x="1777322" y="337152"/>
                  </a:lnTo>
                  <a:lnTo>
                    <a:pt x="1778538" y="359505"/>
                  </a:lnTo>
                  <a:lnTo>
                    <a:pt x="1778912" y="366519"/>
                  </a:lnTo>
                  <a:lnTo>
                    <a:pt x="1771617" y="375217"/>
                  </a:lnTo>
                  <a:lnTo>
                    <a:pt x="1773394" y="416554"/>
                  </a:lnTo>
                  <a:lnTo>
                    <a:pt x="1758337" y="417676"/>
                  </a:lnTo>
                  <a:lnTo>
                    <a:pt x="1759647" y="438251"/>
                  </a:lnTo>
                  <a:lnTo>
                    <a:pt x="1674166" y="443302"/>
                  </a:lnTo>
                  <a:lnTo>
                    <a:pt x="1670519" y="448165"/>
                  </a:lnTo>
                  <a:lnTo>
                    <a:pt x="1667619" y="449194"/>
                  </a:lnTo>
                  <a:lnTo>
                    <a:pt x="1664252" y="453870"/>
                  </a:lnTo>
                  <a:lnTo>
                    <a:pt x="1664907" y="477344"/>
                  </a:lnTo>
                  <a:lnTo>
                    <a:pt x="1664907" y="477905"/>
                  </a:lnTo>
                  <a:lnTo>
                    <a:pt x="1665281" y="478373"/>
                  </a:lnTo>
                  <a:lnTo>
                    <a:pt x="1663971" y="482862"/>
                  </a:lnTo>
                  <a:lnTo>
                    <a:pt x="1663504" y="484639"/>
                  </a:lnTo>
                  <a:lnTo>
                    <a:pt x="1663317" y="485107"/>
                  </a:lnTo>
                  <a:lnTo>
                    <a:pt x="1663317" y="485294"/>
                  </a:lnTo>
                  <a:lnTo>
                    <a:pt x="1663691" y="485574"/>
                  </a:lnTo>
                  <a:lnTo>
                    <a:pt x="1646203" y="517372"/>
                  </a:lnTo>
                  <a:lnTo>
                    <a:pt x="1644893" y="520178"/>
                  </a:lnTo>
                  <a:lnTo>
                    <a:pt x="1639936" y="528782"/>
                  </a:lnTo>
                  <a:lnTo>
                    <a:pt x="1641900" y="560019"/>
                  </a:lnTo>
                  <a:lnTo>
                    <a:pt x="1646950" y="584803"/>
                  </a:lnTo>
                  <a:lnTo>
                    <a:pt x="1650224" y="600702"/>
                  </a:lnTo>
                  <a:lnTo>
                    <a:pt x="1650785" y="602946"/>
                  </a:lnTo>
                  <a:lnTo>
                    <a:pt x="1617303" y="610428"/>
                  </a:lnTo>
                  <a:lnTo>
                    <a:pt x="1616649" y="607061"/>
                  </a:lnTo>
                  <a:lnTo>
                    <a:pt x="1582232" y="614357"/>
                  </a:lnTo>
                  <a:lnTo>
                    <a:pt x="1573347" y="616040"/>
                  </a:lnTo>
                  <a:lnTo>
                    <a:pt x="1572692" y="616320"/>
                  </a:lnTo>
                  <a:lnTo>
                    <a:pt x="1568671" y="617069"/>
                  </a:lnTo>
                  <a:lnTo>
                    <a:pt x="1554924" y="620061"/>
                  </a:lnTo>
                  <a:lnTo>
                    <a:pt x="1553801" y="619687"/>
                  </a:lnTo>
                  <a:lnTo>
                    <a:pt x="1552492" y="613234"/>
                  </a:lnTo>
                  <a:lnTo>
                    <a:pt x="1550995" y="606594"/>
                  </a:lnTo>
                  <a:lnTo>
                    <a:pt x="1550060" y="602385"/>
                  </a:lnTo>
                  <a:lnTo>
                    <a:pt x="1549219" y="598364"/>
                  </a:lnTo>
                  <a:lnTo>
                    <a:pt x="1547909" y="592472"/>
                  </a:lnTo>
                  <a:lnTo>
                    <a:pt x="1547441" y="590227"/>
                  </a:lnTo>
                  <a:lnTo>
                    <a:pt x="1542017" y="590414"/>
                  </a:lnTo>
                  <a:lnTo>
                    <a:pt x="1533506" y="590976"/>
                  </a:lnTo>
                  <a:lnTo>
                    <a:pt x="1529205" y="591256"/>
                  </a:lnTo>
                  <a:lnTo>
                    <a:pt x="1529205" y="600982"/>
                  </a:lnTo>
                  <a:lnTo>
                    <a:pt x="1529017" y="608838"/>
                  </a:lnTo>
                  <a:lnTo>
                    <a:pt x="1528830" y="617910"/>
                  </a:lnTo>
                  <a:lnTo>
                    <a:pt x="1528549" y="625673"/>
                  </a:lnTo>
                  <a:lnTo>
                    <a:pt x="1532103" y="630723"/>
                  </a:lnTo>
                  <a:lnTo>
                    <a:pt x="1533787" y="634931"/>
                  </a:lnTo>
                  <a:lnTo>
                    <a:pt x="1526305" y="650176"/>
                  </a:lnTo>
                  <a:lnTo>
                    <a:pt x="1516205" y="647744"/>
                  </a:lnTo>
                  <a:lnTo>
                    <a:pt x="1509284" y="641384"/>
                  </a:lnTo>
                  <a:lnTo>
                    <a:pt x="1500960" y="637363"/>
                  </a:lnTo>
                  <a:lnTo>
                    <a:pt x="1482910" y="628478"/>
                  </a:lnTo>
                  <a:lnTo>
                    <a:pt x="1469068" y="618004"/>
                  </a:lnTo>
                  <a:lnTo>
                    <a:pt x="1465608" y="619781"/>
                  </a:lnTo>
                  <a:lnTo>
                    <a:pt x="1444846" y="627637"/>
                  </a:lnTo>
                  <a:lnTo>
                    <a:pt x="1441011" y="629039"/>
                  </a:lnTo>
                  <a:lnTo>
                    <a:pt x="1435774" y="631097"/>
                  </a:lnTo>
                  <a:lnTo>
                    <a:pt x="1432781" y="632032"/>
                  </a:lnTo>
                  <a:lnTo>
                    <a:pt x="1428573" y="629133"/>
                  </a:lnTo>
                  <a:lnTo>
                    <a:pt x="1427544" y="626327"/>
                  </a:lnTo>
                  <a:lnTo>
                    <a:pt x="1428011" y="623147"/>
                  </a:lnTo>
                  <a:lnTo>
                    <a:pt x="1425767" y="620996"/>
                  </a:lnTo>
                  <a:lnTo>
                    <a:pt x="1421184" y="622025"/>
                  </a:lnTo>
                  <a:lnTo>
                    <a:pt x="1414170" y="623147"/>
                  </a:lnTo>
                  <a:lnTo>
                    <a:pt x="1411926" y="617910"/>
                  </a:lnTo>
                  <a:lnTo>
                    <a:pt x="1404163" y="614730"/>
                  </a:lnTo>
                  <a:lnTo>
                    <a:pt x="1404163" y="614357"/>
                  </a:lnTo>
                  <a:lnTo>
                    <a:pt x="1403041" y="614357"/>
                  </a:lnTo>
                  <a:lnTo>
                    <a:pt x="1401451" y="613888"/>
                  </a:lnTo>
                  <a:lnTo>
                    <a:pt x="1397897" y="612953"/>
                  </a:lnTo>
                  <a:lnTo>
                    <a:pt x="1392753" y="609493"/>
                  </a:lnTo>
                  <a:lnTo>
                    <a:pt x="1385645" y="604630"/>
                  </a:lnTo>
                  <a:lnTo>
                    <a:pt x="1385458" y="604443"/>
                  </a:lnTo>
                  <a:lnTo>
                    <a:pt x="1385645" y="604162"/>
                  </a:lnTo>
                  <a:lnTo>
                    <a:pt x="1385833" y="602104"/>
                  </a:lnTo>
                  <a:lnTo>
                    <a:pt x="1386207" y="597615"/>
                  </a:lnTo>
                  <a:lnTo>
                    <a:pt x="1387049" y="590040"/>
                  </a:lnTo>
                  <a:lnTo>
                    <a:pt x="1372178" y="591911"/>
                  </a:lnTo>
                  <a:lnTo>
                    <a:pt x="1346646" y="596493"/>
                  </a:lnTo>
                  <a:lnTo>
                    <a:pt x="1344963" y="599580"/>
                  </a:lnTo>
                  <a:lnTo>
                    <a:pt x="1342531" y="603601"/>
                  </a:lnTo>
                  <a:lnTo>
                    <a:pt x="1340941" y="602759"/>
                  </a:lnTo>
                  <a:lnTo>
                    <a:pt x="1340941" y="600234"/>
                  </a:lnTo>
                  <a:lnTo>
                    <a:pt x="1340380" y="599860"/>
                  </a:lnTo>
                  <a:lnTo>
                    <a:pt x="1334114" y="584523"/>
                  </a:lnTo>
                  <a:lnTo>
                    <a:pt x="1331402" y="579753"/>
                  </a:lnTo>
                  <a:lnTo>
                    <a:pt x="1331402" y="579192"/>
                  </a:lnTo>
                  <a:lnTo>
                    <a:pt x="1331121" y="579098"/>
                  </a:lnTo>
                  <a:lnTo>
                    <a:pt x="1330654" y="578817"/>
                  </a:lnTo>
                  <a:lnTo>
                    <a:pt x="1330654" y="578350"/>
                  </a:lnTo>
                  <a:lnTo>
                    <a:pt x="1329438" y="575918"/>
                  </a:lnTo>
                  <a:lnTo>
                    <a:pt x="1328783" y="575544"/>
                  </a:lnTo>
                  <a:lnTo>
                    <a:pt x="1323920" y="568623"/>
                  </a:lnTo>
                  <a:lnTo>
                    <a:pt x="1323359" y="568436"/>
                  </a:lnTo>
                  <a:lnTo>
                    <a:pt x="1322517" y="568156"/>
                  </a:lnTo>
                  <a:lnTo>
                    <a:pt x="1321956" y="567595"/>
                  </a:lnTo>
                  <a:lnTo>
                    <a:pt x="1321395" y="568062"/>
                  </a:lnTo>
                  <a:lnTo>
                    <a:pt x="1318776" y="569933"/>
                  </a:lnTo>
                  <a:lnTo>
                    <a:pt x="1311014" y="574983"/>
                  </a:lnTo>
                  <a:lnTo>
                    <a:pt x="1300071" y="578256"/>
                  </a:lnTo>
                  <a:lnTo>
                    <a:pt x="1296892" y="579472"/>
                  </a:lnTo>
                  <a:lnTo>
                    <a:pt x="1294179" y="563854"/>
                  </a:lnTo>
                  <a:lnTo>
                    <a:pt x="1291935" y="551696"/>
                  </a:lnTo>
                  <a:lnTo>
                    <a:pt x="1290158" y="548609"/>
                  </a:lnTo>
                  <a:lnTo>
                    <a:pt x="1280805" y="534300"/>
                  </a:lnTo>
                  <a:lnTo>
                    <a:pt x="1280805" y="534020"/>
                  </a:lnTo>
                  <a:lnTo>
                    <a:pt x="1267245" y="513912"/>
                  </a:lnTo>
                  <a:lnTo>
                    <a:pt x="1260698" y="505962"/>
                  </a:lnTo>
                  <a:lnTo>
                    <a:pt x="1228526" y="513444"/>
                  </a:lnTo>
                  <a:lnTo>
                    <a:pt x="1215807" y="503531"/>
                  </a:lnTo>
                  <a:lnTo>
                    <a:pt x="1217490" y="500070"/>
                  </a:lnTo>
                  <a:lnTo>
                    <a:pt x="1221886" y="489876"/>
                  </a:lnTo>
                  <a:lnTo>
                    <a:pt x="1221324" y="486229"/>
                  </a:lnTo>
                  <a:lnTo>
                    <a:pt x="1219921" y="479121"/>
                  </a:lnTo>
                  <a:lnTo>
                    <a:pt x="1212720" y="485200"/>
                  </a:lnTo>
                  <a:lnTo>
                    <a:pt x="1210476" y="486977"/>
                  </a:lnTo>
                  <a:lnTo>
                    <a:pt x="1201124" y="494646"/>
                  </a:lnTo>
                  <a:lnTo>
                    <a:pt x="1188591" y="504466"/>
                  </a:lnTo>
                  <a:lnTo>
                    <a:pt x="1184382" y="510639"/>
                  </a:lnTo>
                  <a:lnTo>
                    <a:pt x="1181858" y="512977"/>
                  </a:lnTo>
                  <a:lnTo>
                    <a:pt x="1181577" y="512789"/>
                  </a:lnTo>
                  <a:lnTo>
                    <a:pt x="1175030" y="511481"/>
                  </a:lnTo>
                  <a:lnTo>
                    <a:pt x="1168483" y="508674"/>
                  </a:lnTo>
                  <a:lnTo>
                    <a:pt x="1159786" y="508207"/>
                  </a:lnTo>
                  <a:lnTo>
                    <a:pt x="1150901" y="509236"/>
                  </a:lnTo>
                  <a:lnTo>
                    <a:pt x="1150527" y="509236"/>
                  </a:lnTo>
                  <a:lnTo>
                    <a:pt x="1141268" y="513257"/>
                  </a:lnTo>
                  <a:lnTo>
                    <a:pt x="1142858" y="527847"/>
                  </a:lnTo>
                  <a:lnTo>
                    <a:pt x="1127894" y="529717"/>
                  </a:lnTo>
                  <a:lnTo>
                    <a:pt x="1129204" y="541408"/>
                  </a:lnTo>
                  <a:lnTo>
                    <a:pt x="1126772" y="544214"/>
                  </a:lnTo>
                  <a:lnTo>
                    <a:pt x="1125744" y="545429"/>
                  </a:lnTo>
                  <a:lnTo>
                    <a:pt x="1121067" y="552350"/>
                  </a:lnTo>
                  <a:lnTo>
                    <a:pt x="1129765" y="564134"/>
                  </a:lnTo>
                  <a:lnTo>
                    <a:pt x="1137621" y="569465"/>
                  </a:lnTo>
                  <a:lnTo>
                    <a:pt x="1143419" y="584709"/>
                  </a:lnTo>
                  <a:lnTo>
                    <a:pt x="1144448" y="590134"/>
                  </a:lnTo>
                  <a:lnTo>
                    <a:pt x="1145290" y="592098"/>
                  </a:lnTo>
                  <a:lnTo>
                    <a:pt x="1146506" y="594997"/>
                  </a:lnTo>
                  <a:lnTo>
                    <a:pt x="1147534" y="597428"/>
                  </a:lnTo>
                  <a:lnTo>
                    <a:pt x="1150621" y="601263"/>
                  </a:lnTo>
                  <a:lnTo>
                    <a:pt x="1160160" y="607996"/>
                  </a:lnTo>
                  <a:lnTo>
                    <a:pt x="1163901" y="613421"/>
                  </a:lnTo>
                  <a:lnTo>
                    <a:pt x="1166894" y="616414"/>
                  </a:lnTo>
                  <a:lnTo>
                    <a:pt x="1178210" y="630442"/>
                  </a:lnTo>
                  <a:lnTo>
                    <a:pt x="1179520" y="638205"/>
                  </a:lnTo>
                  <a:lnTo>
                    <a:pt x="1179520" y="638860"/>
                  </a:lnTo>
                  <a:lnTo>
                    <a:pt x="1179052" y="638766"/>
                  </a:lnTo>
                  <a:lnTo>
                    <a:pt x="1166426" y="636708"/>
                  </a:lnTo>
                  <a:lnTo>
                    <a:pt x="1156793" y="635212"/>
                  </a:lnTo>
                  <a:lnTo>
                    <a:pt x="1148095" y="634370"/>
                  </a:lnTo>
                  <a:lnTo>
                    <a:pt x="1145290" y="633903"/>
                  </a:lnTo>
                  <a:lnTo>
                    <a:pt x="1134348" y="632219"/>
                  </a:lnTo>
                  <a:lnTo>
                    <a:pt x="1127894" y="631284"/>
                  </a:lnTo>
                  <a:lnTo>
                    <a:pt x="1121909" y="630162"/>
                  </a:lnTo>
                  <a:lnTo>
                    <a:pt x="1121909" y="624831"/>
                  </a:lnTo>
                  <a:lnTo>
                    <a:pt x="1122190" y="618752"/>
                  </a:lnTo>
                  <a:lnTo>
                    <a:pt x="1122190" y="616507"/>
                  </a:lnTo>
                  <a:lnTo>
                    <a:pt x="1075614" y="625299"/>
                  </a:lnTo>
                  <a:lnTo>
                    <a:pt x="1071126" y="624738"/>
                  </a:lnTo>
                  <a:lnTo>
                    <a:pt x="1068507" y="621464"/>
                  </a:lnTo>
                  <a:lnTo>
                    <a:pt x="1066637" y="617723"/>
                  </a:lnTo>
                  <a:lnTo>
                    <a:pt x="1066262" y="618004"/>
                  </a:lnTo>
                  <a:lnTo>
                    <a:pt x="1063737" y="615665"/>
                  </a:lnTo>
                  <a:lnTo>
                    <a:pt x="1060557" y="615665"/>
                  </a:lnTo>
                  <a:lnTo>
                    <a:pt x="1060183" y="616227"/>
                  </a:lnTo>
                  <a:lnTo>
                    <a:pt x="1052608" y="621557"/>
                  </a:lnTo>
                  <a:lnTo>
                    <a:pt x="1050925" y="621557"/>
                  </a:lnTo>
                  <a:lnTo>
                    <a:pt x="1043630" y="621838"/>
                  </a:lnTo>
                  <a:lnTo>
                    <a:pt x="1035961" y="620809"/>
                  </a:lnTo>
                  <a:lnTo>
                    <a:pt x="1036148" y="616601"/>
                  </a:lnTo>
                  <a:lnTo>
                    <a:pt x="1036148" y="613702"/>
                  </a:lnTo>
                  <a:lnTo>
                    <a:pt x="1036335" y="608465"/>
                  </a:lnTo>
                  <a:lnTo>
                    <a:pt x="1036148" y="608465"/>
                  </a:lnTo>
                  <a:lnTo>
                    <a:pt x="1030349" y="606968"/>
                  </a:lnTo>
                  <a:lnTo>
                    <a:pt x="1029788" y="606781"/>
                  </a:lnTo>
                  <a:lnTo>
                    <a:pt x="1029788" y="613702"/>
                  </a:lnTo>
                  <a:lnTo>
                    <a:pt x="1029788" y="614076"/>
                  </a:lnTo>
                  <a:lnTo>
                    <a:pt x="1027730" y="619874"/>
                  </a:lnTo>
                  <a:lnTo>
                    <a:pt x="1025580" y="620061"/>
                  </a:lnTo>
                  <a:lnTo>
                    <a:pt x="1022400" y="620061"/>
                  </a:lnTo>
                  <a:lnTo>
                    <a:pt x="1021184" y="619874"/>
                  </a:lnTo>
                  <a:lnTo>
                    <a:pt x="1014450" y="617256"/>
                  </a:lnTo>
                  <a:lnTo>
                    <a:pt x="1012767" y="616507"/>
                  </a:lnTo>
                  <a:lnTo>
                    <a:pt x="1012393" y="614824"/>
                  </a:lnTo>
                  <a:lnTo>
                    <a:pt x="1010990" y="606968"/>
                  </a:lnTo>
                  <a:lnTo>
                    <a:pt x="1010616" y="604349"/>
                  </a:lnTo>
                  <a:lnTo>
                    <a:pt x="1005191" y="603695"/>
                  </a:lnTo>
                  <a:lnTo>
                    <a:pt x="997149" y="603320"/>
                  </a:lnTo>
                  <a:lnTo>
                    <a:pt x="992472" y="603788"/>
                  </a:lnTo>
                  <a:lnTo>
                    <a:pt x="991443" y="602573"/>
                  </a:lnTo>
                  <a:lnTo>
                    <a:pt x="990227" y="597054"/>
                  </a:lnTo>
                  <a:lnTo>
                    <a:pt x="989292" y="594903"/>
                  </a:lnTo>
                  <a:lnTo>
                    <a:pt x="986487" y="591911"/>
                  </a:lnTo>
                  <a:lnTo>
                    <a:pt x="984149" y="585551"/>
                  </a:lnTo>
                  <a:lnTo>
                    <a:pt x="985926" y="580781"/>
                  </a:lnTo>
                  <a:lnTo>
                    <a:pt x="985926" y="577508"/>
                  </a:lnTo>
                  <a:lnTo>
                    <a:pt x="985738" y="569558"/>
                  </a:lnTo>
                  <a:lnTo>
                    <a:pt x="983774" y="544027"/>
                  </a:lnTo>
                  <a:lnTo>
                    <a:pt x="982652" y="542062"/>
                  </a:lnTo>
                  <a:lnTo>
                    <a:pt x="962170" y="548609"/>
                  </a:lnTo>
                  <a:lnTo>
                    <a:pt x="953754" y="557120"/>
                  </a:lnTo>
                  <a:lnTo>
                    <a:pt x="942157" y="568249"/>
                  </a:lnTo>
                  <a:lnTo>
                    <a:pt x="941408" y="568530"/>
                  </a:lnTo>
                  <a:lnTo>
                    <a:pt x="933739" y="579753"/>
                  </a:lnTo>
                  <a:lnTo>
                    <a:pt x="933272" y="579753"/>
                  </a:lnTo>
                  <a:lnTo>
                    <a:pt x="922423" y="584709"/>
                  </a:lnTo>
                  <a:lnTo>
                    <a:pt x="912603" y="589573"/>
                  </a:lnTo>
                  <a:lnTo>
                    <a:pt x="905589" y="592472"/>
                  </a:lnTo>
                  <a:lnTo>
                    <a:pt x="902035" y="593781"/>
                  </a:lnTo>
                  <a:lnTo>
                    <a:pt x="888474" y="590788"/>
                  </a:lnTo>
                  <a:lnTo>
                    <a:pt x="877158" y="604443"/>
                  </a:lnTo>
                  <a:lnTo>
                    <a:pt x="865841" y="617910"/>
                  </a:lnTo>
                  <a:lnTo>
                    <a:pt x="865186" y="601824"/>
                  </a:lnTo>
                  <a:lnTo>
                    <a:pt x="864906" y="593594"/>
                  </a:lnTo>
                  <a:lnTo>
                    <a:pt x="865561" y="590227"/>
                  </a:lnTo>
                  <a:lnTo>
                    <a:pt x="849101" y="589573"/>
                  </a:lnTo>
                  <a:lnTo>
                    <a:pt x="844144" y="591911"/>
                  </a:lnTo>
                  <a:lnTo>
                    <a:pt x="841619" y="592939"/>
                  </a:lnTo>
                  <a:lnTo>
                    <a:pt x="838813" y="594062"/>
                  </a:lnTo>
                  <a:lnTo>
                    <a:pt x="833669" y="596119"/>
                  </a:lnTo>
                  <a:lnTo>
                    <a:pt x="828899" y="598083"/>
                  </a:lnTo>
                  <a:lnTo>
                    <a:pt x="823475" y="600421"/>
                  </a:lnTo>
                  <a:lnTo>
                    <a:pt x="820482" y="601637"/>
                  </a:lnTo>
                  <a:lnTo>
                    <a:pt x="819360" y="602104"/>
                  </a:lnTo>
                  <a:lnTo>
                    <a:pt x="813562" y="604443"/>
                  </a:lnTo>
                  <a:lnTo>
                    <a:pt x="812907" y="604723"/>
                  </a:lnTo>
                  <a:lnTo>
                    <a:pt x="811691" y="605658"/>
                  </a:lnTo>
                  <a:lnTo>
                    <a:pt x="811036" y="604911"/>
                  </a:lnTo>
                  <a:lnTo>
                    <a:pt x="803461" y="605191"/>
                  </a:lnTo>
                  <a:lnTo>
                    <a:pt x="802994" y="605472"/>
                  </a:lnTo>
                  <a:lnTo>
                    <a:pt x="802245" y="605097"/>
                  </a:lnTo>
                  <a:lnTo>
                    <a:pt x="799533" y="604349"/>
                  </a:lnTo>
                  <a:lnTo>
                    <a:pt x="798411" y="603975"/>
                  </a:lnTo>
                  <a:lnTo>
                    <a:pt x="794763" y="601824"/>
                  </a:lnTo>
                  <a:lnTo>
                    <a:pt x="787188" y="597709"/>
                  </a:lnTo>
                  <a:lnTo>
                    <a:pt x="780828" y="597709"/>
                  </a:lnTo>
                  <a:lnTo>
                    <a:pt x="775871" y="599299"/>
                  </a:lnTo>
                  <a:lnTo>
                    <a:pt x="775404" y="599299"/>
                  </a:lnTo>
                  <a:lnTo>
                    <a:pt x="773159" y="600141"/>
                  </a:lnTo>
                  <a:lnTo>
                    <a:pt x="771944" y="600796"/>
                  </a:lnTo>
                  <a:lnTo>
                    <a:pt x="771102" y="601263"/>
                  </a:lnTo>
                  <a:lnTo>
                    <a:pt x="769232" y="602479"/>
                  </a:lnTo>
                  <a:lnTo>
                    <a:pt x="766800" y="604069"/>
                  </a:lnTo>
                  <a:lnTo>
                    <a:pt x="761656" y="606594"/>
                  </a:lnTo>
                  <a:lnTo>
                    <a:pt x="759692" y="607529"/>
                  </a:lnTo>
                  <a:lnTo>
                    <a:pt x="758102" y="608277"/>
                  </a:lnTo>
                  <a:lnTo>
                    <a:pt x="752117" y="609026"/>
                  </a:lnTo>
                  <a:lnTo>
                    <a:pt x="750620" y="614169"/>
                  </a:lnTo>
                  <a:lnTo>
                    <a:pt x="749498" y="616133"/>
                  </a:lnTo>
                  <a:lnTo>
                    <a:pt x="748843" y="616601"/>
                  </a:lnTo>
                  <a:lnTo>
                    <a:pt x="748189" y="616788"/>
                  </a:lnTo>
                  <a:lnTo>
                    <a:pt x="739959" y="619407"/>
                  </a:lnTo>
                  <a:lnTo>
                    <a:pt x="738836" y="619781"/>
                  </a:lnTo>
                  <a:lnTo>
                    <a:pt x="737994" y="619968"/>
                  </a:lnTo>
                  <a:lnTo>
                    <a:pt x="733786" y="621277"/>
                  </a:lnTo>
                  <a:lnTo>
                    <a:pt x="731448" y="622025"/>
                  </a:lnTo>
                  <a:lnTo>
                    <a:pt x="731074" y="622025"/>
                  </a:lnTo>
                  <a:lnTo>
                    <a:pt x="730513" y="622306"/>
                  </a:lnTo>
                  <a:lnTo>
                    <a:pt x="724901" y="627262"/>
                  </a:lnTo>
                  <a:lnTo>
                    <a:pt x="724901" y="627450"/>
                  </a:lnTo>
                  <a:lnTo>
                    <a:pt x="721347" y="630536"/>
                  </a:lnTo>
                  <a:lnTo>
                    <a:pt x="718729" y="626888"/>
                  </a:lnTo>
                  <a:lnTo>
                    <a:pt x="715362" y="622399"/>
                  </a:lnTo>
                  <a:lnTo>
                    <a:pt x="710779" y="616040"/>
                  </a:lnTo>
                  <a:lnTo>
                    <a:pt x="708534" y="613141"/>
                  </a:lnTo>
                  <a:lnTo>
                    <a:pt x="706290" y="610148"/>
                  </a:lnTo>
                  <a:lnTo>
                    <a:pt x="701053" y="602759"/>
                  </a:lnTo>
                  <a:lnTo>
                    <a:pt x="699743" y="589946"/>
                  </a:lnTo>
                  <a:lnTo>
                    <a:pt x="699743" y="588450"/>
                  </a:lnTo>
                  <a:lnTo>
                    <a:pt x="693197" y="587983"/>
                  </a:lnTo>
                  <a:lnTo>
                    <a:pt x="681787" y="595745"/>
                  </a:lnTo>
                  <a:lnTo>
                    <a:pt x="669068" y="597522"/>
                  </a:lnTo>
                  <a:lnTo>
                    <a:pt x="662708" y="590414"/>
                  </a:lnTo>
                  <a:lnTo>
                    <a:pt x="661960" y="589573"/>
                  </a:lnTo>
                  <a:lnTo>
                    <a:pt x="656255" y="592285"/>
                  </a:lnTo>
                  <a:lnTo>
                    <a:pt x="649241" y="598831"/>
                  </a:lnTo>
                  <a:lnTo>
                    <a:pt x="648773" y="599205"/>
                  </a:lnTo>
                  <a:lnTo>
                    <a:pt x="645500" y="600328"/>
                  </a:lnTo>
                  <a:lnTo>
                    <a:pt x="643910" y="601357"/>
                  </a:lnTo>
                  <a:lnTo>
                    <a:pt x="640730" y="603134"/>
                  </a:lnTo>
                  <a:lnTo>
                    <a:pt x="639421" y="606033"/>
                  </a:lnTo>
                  <a:lnTo>
                    <a:pt x="638953" y="606874"/>
                  </a:lnTo>
                  <a:lnTo>
                    <a:pt x="638485" y="608184"/>
                  </a:lnTo>
                  <a:lnTo>
                    <a:pt x="630162" y="613515"/>
                  </a:lnTo>
                  <a:lnTo>
                    <a:pt x="625299" y="605658"/>
                  </a:lnTo>
                  <a:lnTo>
                    <a:pt x="623241" y="601637"/>
                  </a:lnTo>
                  <a:lnTo>
                    <a:pt x="622493" y="593781"/>
                  </a:lnTo>
                  <a:lnTo>
                    <a:pt x="618846" y="589105"/>
                  </a:lnTo>
                  <a:lnTo>
                    <a:pt x="615572" y="587234"/>
                  </a:lnTo>
                  <a:lnTo>
                    <a:pt x="612486" y="585084"/>
                  </a:lnTo>
                  <a:lnTo>
                    <a:pt x="608651" y="586767"/>
                  </a:lnTo>
                  <a:lnTo>
                    <a:pt x="607529" y="589105"/>
                  </a:lnTo>
                  <a:lnTo>
                    <a:pt x="606126" y="590227"/>
                  </a:lnTo>
                  <a:lnTo>
                    <a:pt x="603040" y="589760"/>
                  </a:lnTo>
                  <a:lnTo>
                    <a:pt x="600047" y="587889"/>
                  </a:lnTo>
                  <a:lnTo>
                    <a:pt x="597428" y="585645"/>
                  </a:lnTo>
                  <a:lnTo>
                    <a:pt x="594716" y="585177"/>
                  </a:lnTo>
                  <a:lnTo>
                    <a:pt x="591069" y="587702"/>
                  </a:lnTo>
                  <a:lnTo>
                    <a:pt x="588824" y="587983"/>
                  </a:lnTo>
                  <a:lnTo>
                    <a:pt x="583681" y="583774"/>
                  </a:lnTo>
                  <a:lnTo>
                    <a:pt x="583307" y="583774"/>
                  </a:lnTo>
                  <a:lnTo>
                    <a:pt x="582932" y="583587"/>
                  </a:lnTo>
                  <a:lnTo>
                    <a:pt x="578817" y="582371"/>
                  </a:lnTo>
                  <a:lnTo>
                    <a:pt x="574796" y="581249"/>
                  </a:lnTo>
                  <a:lnTo>
                    <a:pt x="568062" y="579472"/>
                  </a:lnTo>
                  <a:lnTo>
                    <a:pt x="563199" y="571709"/>
                  </a:lnTo>
                  <a:lnTo>
                    <a:pt x="561796" y="569465"/>
                  </a:lnTo>
                  <a:lnTo>
                    <a:pt x="560767" y="567875"/>
                  </a:lnTo>
                  <a:lnTo>
                    <a:pt x="557120" y="561983"/>
                  </a:lnTo>
                  <a:lnTo>
                    <a:pt x="554782" y="558429"/>
                  </a:lnTo>
                  <a:lnTo>
                    <a:pt x="554782" y="557400"/>
                  </a:lnTo>
                  <a:lnTo>
                    <a:pt x="554969" y="556746"/>
                  </a:lnTo>
                  <a:lnTo>
                    <a:pt x="554969" y="556091"/>
                  </a:lnTo>
                  <a:lnTo>
                    <a:pt x="554595" y="555623"/>
                  </a:lnTo>
                  <a:lnTo>
                    <a:pt x="554127" y="555623"/>
                  </a:lnTo>
                  <a:lnTo>
                    <a:pt x="553285" y="555811"/>
                  </a:lnTo>
                  <a:lnTo>
                    <a:pt x="545429" y="562638"/>
                  </a:lnTo>
                  <a:lnTo>
                    <a:pt x="537012" y="564508"/>
                  </a:lnTo>
                  <a:lnTo>
                    <a:pt x="535516" y="567688"/>
                  </a:lnTo>
                  <a:lnTo>
                    <a:pt x="532430" y="577882"/>
                  </a:lnTo>
                  <a:lnTo>
                    <a:pt x="532430" y="578443"/>
                  </a:lnTo>
                  <a:lnTo>
                    <a:pt x="532243" y="578911"/>
                  </a:lnTo>
                  <a:lnTo>
                    <a:pt x="531588" y="578630"/>
                  </a:lnTo>
                  <a:lnTo>
                    <a:pt x="530746" y="578162"/>
                  </a:lnTo>
                  <a:lnTo>
                    <a:pt x="525602" y="574889"/>
                  </a:lnTo>
                  <a:lnTo>
                    <a:pt x="523825" y="573486"/>
                  </a:lnTo>
                  <a:lnTo>
                    <a:pt x="515876" y="575824"/>
                  </a:lnTo>
                  <a:lnTo>
                    <a:pt x="512603" y="580220"/>
                  </a:lnTo>
                  <a:lnTo>
                    <a:pt x="510545" y="582652"/>
                  </a:lnTo>
                  <a:lnTo>
                    <a:pt x="506991" y="587796"/>
                  </a:lnTo>
                  <a:lnTo>
                    <a:pt x="505495" y="590601"/>
                  </a:lnTo>
                  <a:lnTo>
                    <a:pt x="504185" y="589760"/>
                  </a:lnTo>
                  <a:lnTo>
                    <a:pt x="503250" y="589385"/>
                  </a:lnTo>
                  <a:lnTo>
                    <a:pt x="502409" y="589385"/>
                  </a:lnTo>
                  <a:lnTo>
                    <a:pt x="501474" y="589105"/>
                  </a:lnTo>
                  <a:lnTo>
                    <a:pt x="500819" y="589105"/>
                  </a:lnTo>
                  <a:lnTo>
                    <a:pt x="499697" y="589105"/>
                  </a:lnTo>
                  <a:lnTo>
                    <a:pt x="497639" y="589105"/>
                  </a:lnTo>
                  <a:lnTo>
                    <a:pt x="495955" y="589199"/>
                  </a:lnTo>
                  <a:lnTo>
                    <a:pt x="494740" y="589385"/>
                  </a:lnTo>
                  <a:lnTo>
                    <a:pt x="492589" y="590040"/>
                  </a:lnTo>
                  <a:lnTo>
                    <a:pt x="491186" y="590508"/>
                  </a:lnTo>
                  <a:lnTo>
                    <a:pt x="490531" y="590508"/>
                  </a:lnTo>
                  <a:lnTo>
                    <a:pt x="489502" y="590788"/>
                  </a:lnTo>
                  <a:lnTo>
                    <a:pt x="487819" y="591069"/>
                  </a:lnTo>
                  <a:lnTo>
                    <a:pt x="486603" y="591537"/>
                  </a:lnTo>
                  <a:lnTo>
                    <a:pt x="484452" y="592378"/>
                  </a:lnTo>
                  <a:lnTo>
                    <a:pt x="483610" y="592846"/>
                  </a:lnTo>
                  <a:lnTo>
                    <a:pt x="482675" y="593500"/>
                  </a:lnTo>
                  <a:lnTo>
                    <a:pt x="481272" y="594529"/>
                  </a:lnTo>
                  <a:lnTo>
                    <a:pt x="480337" y="595371"/>
                  </a:ln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lnTo>
                    <a:pt x="1746647" y="1261353"/>
                  </a:lnTo>
                  <a:lnTo>
                    <a:pt x="1756560" y="1263784"/>
                  </a:lnTo>
                  <a:lnTo>
                    <a:pt x="1768999" y="1262381"/>
                  </a:lnTo>
                  <a:lnTo>
                    <a:pt x="1770307" y="1257518"/>
                  </a:lnTo>
                  <a:lnTo>
                    <a:pt x="1767877" y="1250691"/>
                  </a:lnTo>
                  <a:lnTo>
                    <a:pt x="1771056" y="1235820"/>
                  </a:lnTo>
                  <a:lnTo>
                    <a:pt x="1773582" y="1232454"/>
                  </a:lnTo>
                  <a:lnTo>
                    <a:pt x="1785645" y="1223569"/>
                  </a:lnTo>
                  <a:lnTo>
                    <a:pt x="1794250" y="1214684"/>
                  </a:lnTo>
                  <a:lnTo>
                    <a:pt x="1800423" y="1210195"/>
                  </a:lnTo>
                  <a:lnTo>
                    <a:pt x="1806595" y="1212066"/>
                  </a:lnTo>
                  <a:lnTo>
                    <a:pt x="1812674" y="1220202"/>
                  </a:lnTo>
                  <a:lnTo>
                    <a:pt x="1821372" y="1227871"/>
                  </a:lnTo>
                  <a:lnTo>
                    <a:pt x="1834558" y="1226188"/>
                  </a:lnTo>
                  <a:lnTo>
                    <a:pt x="1836804" y="1213843"/>
                  </a:lnTo>
                  <a:lnTo>
                    <a:pt x="1844566" y="1204397"/>
                  </a:lnTo>
                  <a:lnTo>
                    <a:pt x="1852515" y="1196821"/>
                  </a:lnTo>
                  <a:lnTo>
                    <a:pt x="1859623" y="1192800"/>
                  </a:lnTo>
                  <a:lnTo>
                    <a:pt x="1873745" y="1188030"/>
                  </a:lnTo>
                  <a:lnTo>
                    <a:pt x="1872342" y="1200469"/>
                  </a:lnTo>
                  <a:lnTo>
                    <a:pt x="1874213" y="1212066"/>
                  </a:lnTo>
                  <a:lnTo>
                    <a:pt x="1877486" y="1217770"/>
                  </a:lnTo>
                  <a:lnTo>
                    <a:pt x="1882629" y="1224130"/>
                  </a:lnTo>
                  <a:lnTo>
                    <a:pt x="1883004" y="1230770"/>
                  </a:lnTo>
                  <a:lnTo>
                    <a:pt x="1886371" y="1236289"/>
                  </a:lnTo>
                  <a:lnTo>
                    <a:pt x="1896004" y="1232921"/>
                  </a:lnTo>
                  <a:lnTo>
                    <a:pt x="1897780" y="1222353"/>
                  </a:lnTo>
                  <a:lnTo>
                    <a:pt x="1901148" y="1216181"/>
                  </a:lnTo>
                  <a:lnTo>
                    <a:pt x="1922377" y="1216835"/>
                  </a:lnTo>
                  <a:lnTo>
                    <a:pt x="1921161" y="1209540"/>
                  </a:lnTo>
                  <a:lnTo>
                    <a:pt x="1922283" y="1198505"/>
                  </a:lnTo>
                  <a:lnTo>
                    <a:pt x="1923780" y="1186908"/>
                  </a:lnTo>
                  <a:lnTo>
                    <a:pt x="1926960" y="1170822"/>
                  </a:lnTo>
                  <a:lnTo>
                    <a:pt x="1932945" y="1161376"/>
                  </a:lnTo>
                  <a:lnTo>
                    <a:pt x="1941643" y="1156045"/>
                  </a:lnTo>
                  <a:lnTo>
                    <a:pt x="1951089" y="1152491"/>
                  </a:lnTo>
                  <a:lnTo>
                    <a:pt x="1955953" y="1148189"/>
                  </a:lnTo>
                  <a:lnTo>
                    <a:pt x="1952772" y="1144261"/>
                  </a:lnTo>
                  <a:lnTo>
                    <a:pt x="1942578" y="1142484"/>
                  </a:lnTo>
                  <a:lnTo>
                    <a:pt x="1936874" y="1141081"/>
                  </a:lnTo>
                  <a:lnTo>
                    <a:pt x="1931075" y="1129952"/>
                  </a:lnTo>
                  <a:lnTo>
                    <a:pt x="1927802" y="1116671"/>
                  </a:lnTo>
                  <a:lnTo>
                    <a:pt x="1931543" y="1102924"/>
                  </a:lnTo>
                  <a:lnTo>
                    <a:pt x="1924809" y="1096377"/>
                  </a:lnTo>
                  <a:lnTo>
                    <a:pt x="1910126" y="1098248"/>
                  </a:lnTo>
                  <a:lnTo>
                    <a:pt x="1902270" y="1095629"/>
                  </a:lnTo>
                  <a:lnTo>
                    <a:pt x="1907881" y="1085248"/>
                  </a:lnTo>
                  <a:lnTo>
                    <a:pt x="1916485" y="1082255"/>
                  </a:lnTo>
                  <a:lnTo>
                    <a:pt x="1924809" y="1080478"/>
                  </a:lnTo>
                  <a:lnTo>
                    <a:pt x="1922004" y="1074306"/>
                  </a:lnTo>
                  <a:lnTo>
                    <a:pt x="1910874" y="1068600"/>
                  </a:lnTo>
                  <a:lnTo>
                    <a:pt x="1905263" y="1059622"/>
                  </a:lnTo>
                  <a:lnTo>
                    <a:pt x="1900961" y="1058406"/>
                  </a:lnTo>
                  <a:lnTo>
                    <a:pt x="1894413" y="1058126"/>
                  </a:lnTo>
                  <a:lnTo>
                    <a:pt x="1890393" y="1053543"/>
                  </a:lnTo>
                  <a:lnTo>
                    <a:pt x="1889458" y="1039514"/>
                  </a:lnTo>
                  <a:lnTo>
                    <a:pt x="1892731" y="1028011"/>
                  </a:lnTo>
                  <a:lnTo>
                    <a:pt x="1895256" y="1018098"/>
                  </a:lnTo>
                  <a:lnTo>
                    <a:pt x="1891234" y="1014357"/>
                  </a:lnTo>
                  <a:lnTo>
                    <a:pt x="1886839" y="1004724"/>
                  </a:lnTo>
                  <a:lnTo>
                    <a:pt x="1883566" y="998738"/>
                  </a:lnTo>
                  <a:lnTo>
                    <a:pt x="1879731" y="992472"/>
                  </a:lnTo>
                  <a:lnTo>
                    <a:pt x="1871501" y="991818"/>
                  </a:lnTo>
                  <a:lnTo>
                    <a:pt x="1864674" y="984523"/>
                  </a:lnTo>
                  <a:lnTo>
                    <a:pt x="1868507" y="977228"/>
                  </a:lnTo>
                  <a:lnTo>
                    <a:pt x="1876925" y="977228"/>
                  </a:lnTo>
                  <a:lnTo>
                    <a:pt x="1890953" y="975919"/>
                  </a:lnTo>
                  <a:lnTo>
                    <a:pt x="1894226" y="974048"/>
                  </a:lnTo>
                  <a:lnTo>
                    <a:pt x="1906572" y="975170"/>
                  </a:lnTo>
                  <a:lnTo>
                    <a:pt x="1912651" y="976292"/>
                  </a:lnTo>
                  <a:lnTo>
                    <a:pt x="1916299" y="974048"/>
                  </a:lnTo>
                  <a:lnTo>
                    <a:pt x="1919945" y="974984"/>
                  </a:lnTo>
                  <a:lnTo>
                    <a:pt x="1924154" y="973674"/>
                  </a:lnTo>
                  <a:lnTo>
                    <a:pt x="1928363" y="967315"/>
                  </a:lnTo>
                  <a:lnTo>
                    <a:pt x="1931356" y="959458"/>
                  </a:lnTo>
                  <a:lnTo>
                    <a:pt x="1928082" y="951135"/>
                  </a:lnTo>
                  <a:lnTo>
                    <a:pt x="1929953" y="941127"/>
                  </a:lnTo>
                  <a:lnTo>
                    <a:pt x="1931450" y="933833"/>
                  </a:lnTo>
                  <a:lnTo>
                    <a:pt x="1928831" y="927567"/>
                  </a:lnTo>
                  <a:lnTo>
                    <a:pt x="1927428" y="921301"/>
                  </a:lnTo>
                  <a:lnTo>
                    <a:pt x="1937061" y="910171"/>
                  </a:lnTo>
                  <a:lnTo>
                    <a:pt x="1935751" y="901474"/>
                  </a:lnTo>
                  <a:lnTo>
                    <a:pt x="1951463" y="902316"/>
                  </a:lnTo>
                  <a:lnTo>
                    <a:pt x="1957916" y="897733"/>
                  </a:lnTo>
                  <a:lnTo>
                    <a:pt x="1952959" y="891373"/>
                  </a:lnTo>
                  <a:lnTo>
                    <a:pt x="1947067" y="891373"/>
                  </a:lnTo>
                  <a:lnTo>
                    <a:pt x="1939866" y="888100"/>
                  </a:lnTo>
                  <a:lnTo>
                    <a:pt x="1944823" y="876035"/>
                  </a:lnTo>
                  <a:lnTo>
                    <a:pt x="1951277" y="873604"/>
                  </a:lnTo>
                  <a:lnTo>
                    <a:pt x="1958197" y="865747"/>
                  </a:lnTo>
                  <a:lnTo>
                    <a:pt x="1958851" y="856115"/>
                  </a:lnTo>
                  <a:lnTo>
                    <a:pt x="1955485" y="849942"/>
                  </a:lnTo>
                  <a:lnTo>
                    <a:pt x="1950808" y="848539"/>
                  </a:lnTo>
                  <a:lnTo>
                    <a:pt x="1942485" y="848259"/>
                  </a:lnTo>
                  <a:lnTo>
                    <a:pt x="1941550" y="838720"/>
                  </a:lnTo>
                  <a:lnTo>
                    <a:pt x="1943140" y="835913"/>
                  </a:lnTo>
                  <a:lnTo>
                    <a:pt x="1946226" y="834978"/>
                  </a:lnTo>
                  <a:lnTo>
                    <a:pt x="1952305" y="835259"/>
                  </a:lnTo>
                  <a:lnTo>
                    <a:pt x="1960815" y="836101"/>
                  </a:lnTo>
                  <a:lnTo>
                    <a:pt x="1969232" y="837410"/>
                  </a:lnTo>
                  <a:lnTo>
                    <a:pt x="1978211" y="838345"/>
                  </a:lnTo>
                  <a:lnTo>
                    <a:pt x="1983448" y="839561"/>
                  </a:lnTo>
                  <a:lnTo>
                    <a:pt x="1990088" y="838439"/>
                  </a:lnTo>
                  <a:lnTo>
                    <a:pt x="2003181" y="833014"/>
                  </a:lnTo>
                  <a:lnTo>
                    <a:pt x="2014124" y="828432"/>
                  </a:lnTo>
                  <a:lnTo>
                    <a:pt x="2026002" y="826000"/>
                  </a:lnTo>
                  <a:lnTo>
                    <a:pt x="2037318" y="825532"/>
                  </a:lnTo>
                  <a:lnTo>
                    <a:pt x="2043678" y="823569"/>
                  </a:lnTo>
                  <a:lnTo>
                    <a:pt x="2049943" y="819828"/>
                  </a:lnTo>
                  <a:lnTo>
                    <a:pt x="2056584" y="815339"/>
                  </a:lnTo>
                  <a:lnTo>
                    <a:pt x="2065562" y="811785"/>
                  </a:lnTo>
                  <a:lnTo>
                    <a:pt x="2076130" y="812626"/>
                  </a:lnTo>
                  <a:lnTo>
                    <a:pt x="2083799" y="811224"/>
                  </a:lnTo>
                  <a:lnTo>
                    <a:pt x="2096892" y="808044"/>
                  </a:lnTo>
                  <a:lnTo>
                    <a:pt x="2109705" y="810663"/>
                  </a:lnTo>
                  <a:lnTo>
                    <a:pt x="2116907" y="809353"/>
                  </a:lnTo>
                  <a:lnTo>
                    <a:pt x="2126819" y="813281"/>
                  </a:lnTo>
                  <a:lnTo>
                    <a:pt x="2136079" y="815993"/>
                  </a:lnTo>
                  <a:lnTo>
                    <a:pt x="2144402" y="817770"/>
                  </a:lnTo>
                  <a:lnTo>
                    <a:pt x="2155064" y="817957"/>
                  </a:lnTo>
                  <a:lnTo>
                    <a:pt x="2164884" y="823849"/>
                  </a:lnTo>
                  <a:lnTo>
                    <a:pt x="2167503" y="824223"/>
                  </a:lnTo>
                  <a:lnTo>
                    <a:pt x="2174049" y="823475"/>
                  </a:lnTo>
                  <a:lnTo>
                    <a:pt x="2180596" y="820108"/>
                  </a:lnTo>
                  <a:lnTo>
                    <a:pt x="2186956" y="816648"/>
                  </a:lnTo>
                  <a:lnTo>
                    <a:pt x="2194624" y="809540"/>
                  </a:lnTo>
                  <a:lnTo>
                    <a:pt x="2198272" y="805518"/>
                  </a:lnTo>
                  <a:lnTo>
                    <a:pt x="2201452" y="799627"/>
                  </a:lnTo>
                  <a:lnTo>
                    <a:pt x="2208186" y="790367"/>
                  </a:lnTo>
                  <a:lnTo>
                    <a:pt x="2212394" y="799346"/>
                  </a:lnTo>
                  <a:lnTo>
                    <a:pt x="2218192" y="805799"/>
                  </a:lnTo>
                  <a:lnTo>
                    <a:pt x="2220251" y="810943"/>
                  </a:lnTo>
                  <a:lnTo>
                    <a:pt x="2224740" y="815525"/>
                  </a:lnTo>
                  <a:lnTo>
                    <a:pt x="2235214" y="819454"/>
                  </a:lnTo>
                  <a:lnTo>
                    <a:pt x="2241948" y="824223"/>
                  </a:lnTo>
                  <a:lnTo>
                    <a:pt x="2251394" y="830489"/>
                  </a:lnTo>
                  <a:lnTo>
                    <a:pt x="2260278" y="831612"/>
                  </a:lnTo>
                  <a:lnTo>
                    <a:pt x="2268135" y="827309"/>
                  </a:lnTo>
                  <a:lnTo>
                    <a:pt x="2275616" y="821792"/>
                  </a:lnTo>
                  <a:lnTo>
                    <a:pt x="2281601" y="814684"/>
                  </a:lnTo>
                  <a:lnTo>
                    <a:pt x="2291235" y="811785"/>
                  </a:lnTo>
                  <a:lnTo>
                    <a:pt x="2301897" y="816086"/>
                  </a:lnTo>
                  <a:lnTo>
                    <a:pt x="2308536" y="819079"/>
                  </a:lnTo>
                  <a:lnTo>
                    <a:pt x="2321068" y="814403"/>
                  </a:lnTo>
                  <a:lnTo>
                    <a:pt x="2326960" y="804209"/>
                  </a:lnTo>
                  <a:lnTo>
                    <a:pt x="2333974" y="793360"/>
                  </a:lnTo>
                  <a:lnTo>
                    <a:pt x="2337622" y="784850"/>
                  </a:lnTo>
                  <a:lnTo>
                    <a:pt x="2345571" y="789900"/>
                  </a:lnTo>
                  <a:lnTo>
                    <a:pt x="2349312" y="787188"/>
                  </a:lnTo>
                  <a:lnTo>
                    <a:pt x="2346694" y="774001"/>
                  </a:lnTo>
                  <a:lnTo>
                    <a:pt x="2344355" y="766987"/>
                  </a:lnTo>
                  <a:lnTo>
                    <a:pt x="2342579" y="761282"/>
                  </a:lnTo>
                  <a:lnTo>
                    <a:pt x="2348003" y="754361"/>
                  </a:lnTo>
                  <a:lnTo>
                    <a:pt x="2360068" y="740613"/>
                  </a:lnTo>
                  <a:lnTo>
                    <a:pt x="2363996" y="735844"/>
                  </a:lnTo>
                  <a:lnTo>
                    <a:pt x="2371197" y="727614"/>
                  </a:lnTo>
                  <a:lnTo>
                    <a:pt x="2375687" y="719383"/>
                  </a:lnTo>
                  <a:lnTo>
                    <a:pt x="2377182" y="709937"/>
                  </a:lnTo>
                  <a:lnTo>
                    <a:pt x="2376154" y="706664"/>
                  </a:lnTo>
                  <a:lnTo>
                    <a:pt x="2368485" y="699089"/>
                  </a:lnTo>
                  <a:lnTo>
                    <a:pt x="2369514" y="698621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D237A84A-E509-D1CA-5880-6C85F64D43CD}"/>
                </a:ext>
              </a:extLst>
            </p:cNvPr>
            <p:cNvSpPr/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480337 w 2378678"/>
                <a:gd name="csY0" fmla="*/ 595371 h 1912931"/>
                <a:gd name="csX1" fmla="*/ 481272 w 2378678"/>
                <a:gd name="csY1" fmla="*/ 594529 h 1912931"/>
                <a:gd name="csX2" fmla="*/ 482675 w 2378678"/>
                <a:gd name="csY2" fmla="*/ 593500 h 1912931"/>
                <a:gd name="csX3" fmla="*/ 483610 w 2378678"/>
                <a:gd name="csY3" fmla="*/ 592846 h 1912931"/>
                <a:gd name="csX4" fmla="*/ 484452 w 2378678"/>
                <a:gd name="csY4" fmla="*/ 592378 h 1912931"/>
                <a:gd name="csX5" fmla="*/ 486603 w 2378678"/>
                <a:gd name="csY5" fmla="*/ 591537 h 1912931"/>
                <a:gd name="csX6" fmla="*/ 487819 w 2378678"/>
                <a:gd name="csY6" fmla="*/ 591069 h 1912931"/>
                <a:gd name="csX7" fmla="*/ 489502 w 2378678"/>
                <a:gd name="csY7" fmla="*/ 590788 h 1912931"/>
                <a:gd name="csX8" fmla="*/ 490531 w 2378678"/>
                <a:gd name="csY8" fmla="*/ 590508 h 1912931"/>
                <a:gd name="csX9" fmla="*/ 491186 w 2378678"/>
                <a:gd name="csY9" fmla="*/ 590508 h 1912931"/>
                <a:gd name="csX10" fmla="*/ 492589 w 2378678"/>
                <a:gd name="csY10" fmla="*/ 590040 h 1912931"/>
                <a:gd name="csX11" fmla="*/ 494740 w 2378678"/>
                <a:gd name="csY11" fmla="*/ 589385 h 1912931"/>
                <a:gd name="csX12" fmla="*/ 495955 w 2378678"/>
                <a:gd name="csY12" fmla="*/ 589199 h 1912931"/>
                <a:gd name="csX13" fmla="*/ 497639 w 2378678"/>
                <a:gd name="csY13" fmla="*/ 589105 h 1912931"/>
                <a:gd name="csX14" fmla="*/ 499697 w 2378678"/>
                <a:gd name="csY14" fmla="*/ 589105 h 1912931"/>
                <a:gd name="csX15" fmla="*/ 500819 w 2378678"/>
                <a:gd name="csY15" fmla="*/ 589105 h 1912931"/>
                <a:gd name="csX16" fmla="*/ 501474 w 2378678"/>
                <a:gd name="csY16" fmla="*/ 589105 h 1912931"/>
                <a:gd name="csX17" fmla="*/ 502409 w 2378678"/>
                <a:gd name="csY17" fmla="*/ 589385 h 1912931"/>
                <a:gd name="csX18" fmla="*/ 503250 w 2378678"/>
                <a:gd name="csY18" fmla="*/ 589385 h 1912931"/>
                <a:gd name="csX19" fmla="*/ 504185 w 2378678"/>
                <a:gd name="csY19" fmla="*/ 589760 h 1912931"/>
                <a:gd name="csX20" fmla="*/ 505495 w 2378678"/>
                <a:gd name="csY20" fmla="*/ 590601 h 1912931"/>
                <a:gd name="csX21" fmla="*/ 506991 w 2378678"/>
                <a:gd name="csY21" fmla="*/ 587796 h 1912931"/>
                <a:gd name="csX22" fmla="*/ 510545 w 2378678"/>
                <a:gd name="csY22" fmla="*/ 582652 h 1912931"/>
                <a:gd name="csX23" fmla="*/ 512603 w 2378678"/>
                <a:gd name="csY23" fmla="*/ 580220 h 1912931"/>
                <a:gd name="csX24" fmla="*/ 515876 w 2378678"/>
                <a:gd name="csY24" fmla="*/ 575824 h 1912931"/>
                <a:gd name="csX25" fmla="*/ 523825 w 2378678"/>
                <a:gd name="csY25" fmla="*/ 573486 h 1912931"/>
                <a:gd name="csX26" fmla="*/ 525602 w 2378678"/>
                <a:gd name="csY26" fmla="*/ 574889 h 1912931"/>
                <a:gd name="csX27" fmla="*/ 530746 w 2378678"/>
                <a:gd name="csY27" fmla="*/ 578162 h 1912931"/>
                <a:gd name="csX28" fmla="*/ 531588 w 2378678"/>
                <a:gd name="csY28" fmla="*/ 578630 h 1912931"/>
                <a:gd name="csX29" fmla="*/ 532243 w 2378678"/>
                <a:gd name="csY29" fmla="*/ 578911 h 1912931"/>
                <a:gd name="csX30" fmla="*/ 532430 w 2378678"/>
                <a:gd name="csY30" fmla="*/ 578443 h 1912931"/>
                <a:gd name="csX31" fmla="*/ 532430 w 2378678"/>
                <a:gd name="csY31" fmla="*/ 577882 h 1912931"/>
                <a:gd name="csX32" fmla="*/ 535516 w 2378678"/>
                <a:gd name="csY32" fmla="*/ 567688 h 1912931"/>
                <a:gd name="csX33" fmla="*/ 537012 w 2378678"/>
                <a:gd name="csY33" fmla="*/ 564508 h 1912931"/>
                <a:gd name="csX34" fmla="*/ 545429 w 2378678"/>
                <a:gd name="csY34" fmla="*/ 562638 h 1912931"/>
                <a:gd name="csX35" fmla="*/ 553285 w 2378678"/>
                <a:gd name="csY35" fmla="*/ 555811 h 1912931"/>
                <a:gd name="csX36" fmla="*/ 554127 w 2378678"/>
                <a:gd name="csY36" fmla="*/ 555623 h 1912931"/>
                <a:gd name="csX37" fmla="*/ 554595 w 2378678"/>
                <a:gd name="csY37" fmla="*/ 555623 h 1912931"/>
                <a:gd name="csX38" fmla="*/ 554969 w 2378678"/>
                <a:gd name="csY38" fmla="*/ 556091 h 1912931"/>
                <a:gd name="csX39" fmla="*/ 554969 w 2378678"/>
                <a:gd name="csY39" fmla="*/ 556746 h 1912931"/>
                <a:gd name="csX40" fmla="*/ 554782 w 2378678"/>
                <a:gd name="csY40" fmla="*/ 557400 h 1912931"/>
                <a:gd name="csX41" fmla="*/ 554782 w 2378678"/>
                <a:gd name="csY41" fmla="*/ 558429 h 1912931"/>
                <a:gd name="csX42" fmla="*/ 557120 w 2378678"/>
                <a:gd name="csY42" fmla="*/ 561983 h 1912931"/>
                <a:gd name="csX43" fmla="*/ 560767 w 2378678"/>
                <a:gd name="csY43" fmla="*/ 567875 h 1912931"/>
                <a:gd name="csX44" fmla="*/ 561796 w 2378678"/>
                <a:gd name="csY44" fmla="*/ 569465 h 1912931"/>
                <a:gd name="csX45" fmla="*/ 563199 w 2378678"/>
                <a:gd name="csY45" fmla="*/ 571709 h 1912931"/>
                <a:gd name="csX46" fmla="*/ 568062 w 2378678"/>
                <a:gd name="csY46" fmla="*/ 579472 h 1912931"/>
                <a:gd name="csX47" fmla="*/ 574796 w 2378678"/>
                <a:gd name="csY47" fmla="*/ 581249 h 1912931"/>
                <a:gd name="csX48" fmla="*/ 578817 w 2378678"/>
                <a:gd name="csY48" fmla="*/ 582371 h 1912931"/>
                <a:gd name="csX49" fmla="*/ 582932 w 2378678"/>
                <a:gd name="csY49" fmla="*/ 583587 h 1912931"/>
                <a:gd name="csX50" fmla="*/ 583307 w 2378678"/>
                <a:gd name="csY50" fmla="*/ 583774 h 1912931"/>
                <a:gd name="csX51" fmla="*/ 583681 w 2378678"/>
                <a:gd name="csY51" fmla="*/ 583774 h 1912931"/>
                <a:gd name="csX52" fmla="*/ 588824 w 2378678"/>
                <a:gd name="csY52" fmla="*/ 587983 h 1912931"/>
                <a:gd name="csX53" fmla="*/ 591069 w 2378678"/>
                <a:gd name="csY53" fmla="*/ 587702 h 1912931"/>
                <a:gd name="csX54" fmla="*/ 594716 w 2378678"/>
                <a:gd name="csY54" fmla="*/ 585177 h 1912931"/>
                <a:gd name="csX55" fmla="*/ 597428 w 2378678"/>
                <a:gd name="csY55" fmla="*/ 585645 h 1912931"/>
                <a:gd name="csX56" fmla="*/ 600047 w 2378678"/>
                <a:gd name="csY56" fmla="*/ 587889 h 1912931"/>
                <a:gd name="csX57" fmla="*/ 603040 w 2378678"/>
                <a:gd name="csY57" fmla="*/ 589760 h 1912931"/>
                <a:gd name="csX58" fmla="*/ 606126 w 2378678"/>
                <a:gd name="csY58" fmla="*/ 590227 h 1912931"/>
                <a:gd name="csX59" fmla="*/ 607529 w 2378678"/>
                <a:gd name="csY59" fmla="*/ 589105 h 1912931"/>
                <a:gd name="csX60" fmla="*/ 608651 w 2378678"/>
                <a:gd name="csY60" fmla="*/ 586767 h 1912931"/>
                <a:gd name="csX61" fmla="*/ 612486 w 2378678"/>
                <a:gd name="csY61" fmla="*/ 585084 h 1912931"/>
                <a:gd name="csX62" fmla="*/ 615572 w 2378678"/>
                <a:gd name="csY62" fmla="*/ 587234 h 1912931"/>
                <a:gd name="csX63" fmla="*/ 618846 w 2378678"/>
                <a:gd name="csY63" fmla="*/ 589105 h 1912931"/>
                <a:gd name="csX64" fmla="*/ 622493 w 2378678"/>
                <a:gd name="csY64" fmla="*/ 593781 h 1912931"/>
                <a:gd name="csX65" fmla="*/ 623241 w 2378678"/>
                <a:gd name="csY65" fmla="*/ 601637 h 1912931"/>
                <a:gd name="csX66" fmla="*/ 625299 w 2378678"/>
                <a:gd name="csY66" fmla="*/ 605658 h 1912931"/>
                <a:gd name="csX67" fmla="*/ 630162 w 2378678"/>
                <a:gd name="csY67" fmla="*/ 613515 h 1912931"/>
                <a:gd name="csX68" fmla="*/ 638485 w 2378678"/>
                <a:gd name="csY68" fmla="*/ 608184 h 1912931"/>
                <a:gd name="csX69" fmla="*/ 638953 w 2378678"/>
                <a:gd name="csY69" fmla="*/ 606874 h 1912931"/>
                <a:gd name="csX70" fmla="*/ 639421 w 2378678"/>
                <a:gd name="csY70" fmla="*/ 606033 h 1912931"/>
                <a:gd name="csX71" fmla="*/ 640730 w 2378678"/>
                <a:gd name="csY71" fmla="*/ 603134 h 1912931"/>
                <a:gd name="csX72" fmla="*/ 643910 w 2378678"/>
                <a:gd name="csY72" fmla="*/ 601357 h 1912931"/>
                <a:gd name="csX73" fmla="*/ 645500 w 2378678"/>
                <a:gd name="csY73" fmla="*/ 600328 h 1912931"/>
                <a:gd name="csX74" fmla="*/ 648773 w 2378678"/>
                <a:gd name="csY74" fmla="*/ 599205 h 1912931"/>
                <a:gd name="csX75" fmla="*/ 649241 w 2378678"/>
                <a:gd name="csY75" fmla="*/ 598831 h 1912931"/>
                <a:gd name="csX76" fmla="*/ 656255 w 2378678"/>
                <a:gd name="csY76" fmla="*/ 592285 h 1912931"/>
                <a:gd name="csX77" fmla="*/ 661960 w 2378678"/>
                <a:gd name="csY77" fmla="*/ 589573 h 1912931"/>
                <a:gd name="csX78" fmla="*/ 662708 w 2378678"/>
                <a:gd name="csY78" fmla="*/ 590414 h 1912931"/>
                <a:gd name="csX79" fmla="*/ 669068 w 2378678"/>
                <a:gd name="csY79" fmla="*/ 597522 h 1912931"/>
                <a:gd name="csX80" fmla="*/ 681787 w 2378678"/>
                <a:gd name="csY80" fmla="*/ 595745 h 1912931"/>
                <a:gd name="csX81" fmla="*/ 693197 w 2378678"/>
                <a:gd name="csY81" fmla="*/ 587983 h 1912931"/>
                <a:gd name="csX82" fmla="*/ 699743 w 2378678"/>
                <a:gd name="csY82" fmla="*/ 588450 h 1912931"/>
                <a:gd name="csX83" fmla="*/ 699743 w 2378678"/>
                <a:gd name="csY83" fmla="*/ 589946 h 1912931"/>
                <a:gd name="csX84" fmla="*/ 701053 w 2378678"/>
                <a:gd name="csY84" fmla="*/ 602759 h 1912931"/>
                <a:gd name="csX85" fmla="*/ 706290 w 2378678"/>
                <a:gd name="csY85" fmla="*/ 610148 h 1912931"/>
                <a:gd name="csX86" fmla="*/ 708534 w 2378678"/>
                <a:gd name="csY86" fmla="*/ 613141 h 1912931"/>
                <a:gd name="csX87" fmla="*/ 710779 w 2378678"/>
                <a:gd name="csY87" fmla="*/ 616040 h 1912931"/>
                <a:gd name="csX88" fmla="*/ 715362 w 2378678"/>
                <a:gd name="csY88" fmla="*/ 622399 h 1912931"/>
                <a:gd name="csX89" fmla="*/ 718729 w 2378678"/>
                <a:gd name="csY89" fmla="*/ 626888 h 1912931"/>
                <a:gd name="csX90" fmla="*/ 721347 w 2378678"/>
                <a:gd name="csY90" fmla="*/ 630536 h 1912931"/>
                <a:gd name="csX91" fmla="*/ 724901 w 2378678"/>
                <a:gd name="csY91" fmla="*/ 627450 h 1912931"/>
                <a:gd name="csX92" fmla="*/ 724901 w 2378678"/>
                <a:gd name="csY92" fmla="*/ 627262 h 1912931"/>
                <a:gd name="csX93" fmla="*/ 730513 w 2378678"/>
                <a:gd name="csY93" fmla="*/ 622306 h 1912931"/>
                <a:gd name="csX94" fmla="*/ 731074 w 2378678"/>
                <a:gd name="csY94" fmla="*/ 622025 h 1912931"/>
                <a:gd name="csX95" fmla="*/ 731448 w 2378678"/>
                <a:gd name="csY95" fmla="*/ 622025 h 1912931"/>
                <a:gd name="csX96" fmla="*/ 733786 w 2378678"/>
                <a:gd name="csY96" fmla="*/ 621277 h 1912931"/>
                <a:gd name="csX97" fmla="*/ 737994 w 2378678"/>
                <a:gd name="csY97" fmla="*/ 619968 h 1912931"/>
                <a:gd name="csX98" fmla="*/ 738836 w 2378678"/>
                <a:gd name="csY98" fmla="*/ 619781 h 1912931"/>
                <a:gd name="csX99" fmla="*/ 739959 w 2378678"/>
                <a:gd name="csY99" fmla="*/ 619407 h 1912931"/>
                <a:gd name="csX100" fmla="*/ 748189 w 2378678"/>
                <a:gd name="csY100" fmla="*/ 616788 h 1912931"/>
                <a:gd name="csX101" fmla="*/ 748843 w 2378678"/>
                <a:gd name="csY101" fmla="*/ 616601 h 1912931"/>
                <a:gd name="csX102" fmla="*/ 749498 w 2378678"/>
                <a:gd name="csY102" fmla="*/ 616133 h 1912931"/>
                <a:gd name="csX103" fmla="*/ 750620 w 2378678"/>
                <a:gd name="csY103" fmla="*/ 614169 h 1912931"/>
                <a:gd name="csX104" fmla="*/ 752117 w 2378678"/>
                <a:gd name="csY104" fmla="*/ 609026 h 1912931"/>
                <a:gd name="csX105" fmla="*/ 758102 w 2378678"/>
                <a:gd name="csY105" fmla="*/ 608277 h 1912931"/>
                <a:gd name="csX106" fmla="*/ 759692 w 2378678"/>
                <a:gd name="csY106" fmla="*/ 607529 h 1912931"/>
                <a:gd name="csX107" fmla="*/ 761656 w 2378678"/>
                <a:gd name="csY107" fmla="*/ 606594 h 1912931"/>
                <a:gd name="csX108" fmla="*/ 766800 w 2378678"/>
                <a:gd name="csY108" fmla="*/ 604069 h 1912931"/>
                <a:gd name="csX109" fmla="*/ 769232 w 2378678"/>
                <a:gd name="csY109" fmla="*/ 602479 h 1912931"/>
                <a:gd name="csX110" fmla="*/ 771102 w 2378678"/>
                <a:gd name="csY110" fmla="*/ 601263 h 1912931"/>
                <a:gd name="csX111" fmla="*/ 771944 w 2378678"/>
                <a:gd name="csY111" fmla="*/ 600796 h 1912931"/>
                <a:gd name="csX112" fmla="*/ 773159 w 2378678"/>
                <a:gd name="csY112" fmla="*/ 600141 h 1912931"/>
                <a:gd name="csX113" fmla="*/ 775404 w 2378678"/>
                <a:gd name="csY113" fmla="*/ 599299 h 1912931"/>
                <a:gd name="csX114" fmla="*/ 775871 w 2378678"/>
                <a:gd name="csY114" fmla="*/ 599299 h 1912931"/>
                <a:gd name="csX115" fmla="*/ 780828 w 2378678"/>
                <a:gd name="csY115" fmla="*/ 597709 h 1912931"/>
                <a:gd name="csX116" fmla="*/ 787188 w 2378678"/>
                <a:gd name="csY116" fmla="*/ 597709 h 1912931"/>
                <a:gd name="csX117" fmla="*/ 794763 w 2378678"/>
                <a:gd name="csY117" fmla="*/ 601824 h 1912931"/>
                <a:gd name="csX118" fmla="*/ 798411 w 2378678"/>
                <a:gd name="csY118" fmla="*/ 603975 h 1912931"/>
                <a:gd name="csX119" fmla="*/ 799533 w 2378678"/>
                <a:gd name="csY119" fmla="*/ 604349 h 1912931"/>
                <a:gd name="csX120" fmla="*/ 802245 w 2378678"/>
                <a:gd name="csY120" fmla="*/ 605097 h 1912931"/>
                <a:gd name="csX121" fmla="*/ 802994 w 2378678"/>
                <a:gd name="csY121" fmla="*/ 605472 h 1912931"/>
                <a:gd name="csX122" fmla="*/ 803461 w 2378678"/>
                <a:gd name="csY122" fmla="*/ 605191 h 1912931"/>
                <a:gd name="csX123" fmla="*/ 811036 w 2378678"/>
                <a:gd name="csY123" fmla="*/ 604911 h 1912931"/>
                <a:gd name="csX124" fmla="*/ 811691 w 2378678"/>
                <a:gd name="csY124" fmla="*/ 605658 h 1912931"/>
                <a:gd name="csX125" fmla="*/ 812907 w 2378678"/>
                <a:gd name="csY125" fmla="*/ 604723 h 1912931"/>
                <a:gd name="csX126" fmla="*/ 813562 w 2378678"/>
                <a:gd name="csY126" fmla="*/ 604443 h 1912931"/>
                <a:gd name="csX127" fmla="*/ 819360 w 2378678"/>
                <a:gd name="csY127" fmla="*/ 602104 h 1912931"/>
                <a:gd name="csX128" fmla="*/ 820482 w 2378678"/>
                <a:gd name="csY128" fmla="*/ 601637 h 1912931"/>
                <a:gd name="csX129" fmla="*/ 823475 w 2378678"/>
                <a:gd name="csY129" fmla="*/ 600421 h 1912931"/>
                <a:gd name="csX130" fmla="*/ 828899 w 2378678"/>
                <a:gd name="csY130" fmla="*/ 598083 h 1912931"/>
                <a:gd name="csX131" fmla="*/ 833669 w 2378678"/>
                <a:gd name="csY131" fmla="*/ 596119 h 1912931"/>
                <a:gd name="csX132" fmla="*/ 838813 w 2378678"/>
                <a:gd name="csY132" fmla="*/ 594062 h 1912931"/>
                <a:gd name="csX133" fmla="*/ 841619 w 2378678"/>
                <a:gd name="csY133" fmla="*/ 592939 h 1912931"/>
                <a:gd name="csX134" fmla="*/ 844144 w 2378678"/>
                <a:gd name="csY134" fmla="*/ 591911 h 1912931"/>
                <a:gd name="csX135" fmla="*/ 849101 w 2378678"/>
                <a:gd name="csY135" fmla="*/ 589573 h 1912931"/>
                <a:gd name="csX136" fmla="*/ 865561 w 2378678"/>
                <a:gd name="csY136" fmla="*/ 590227 h 1912931"/>
                <a:gd name="csX137" fmla="*/ 864906 w 2378678"/>
                <a:gd name="csY137" fmla="*/ 593594 h 1912931"/>
                <a:gd name="csX138" fmla="*/ 865186 w 2378678"/>
                <a:gd name="csY138" fmla="*/ 601824 h 1912931"/>
                <a:gd name="csX139" fmla="*/ 865841 w 2378678"/>
                <a:gd name="csY139" fmla="*/ 617910 h 1912931"/>
                <a:gd name="csX140" fmla="*/ 877158 w 2378678"/>
                <a:gd name="csY140" fmla="*/ 604443 h 1912931"/>
                <a:gd name="csX141" fmla="*/ 888474 w 2378678"/>
                <a:gd name="csY141" fmla="*/ 590788 h 1912931"/>
                <a:gd name="csX142" fmla="*/ 902035 w 2378678"/>
                <a:gd name="csY142" fmla="*/ 593781 h 1912931"/>
                <a:gd name="csX143" fmla="*/ 905589 w 2378678"/>
                <a:gd name="csY143" fmla="*/ 592472 h 1912931"/>
                <a:gd name="csX144" fmla="*/ 912603 w 2378678"/>
                <a:gd name="csY144" fmla="*/ 589573 h 1912931"/>
                <a:gd name="csX145" fmla="*/ 922423 w 2378678"/>
                <a:gd name="csY145" fmla="*/ 584709 h 1912931"/>
                <a:gd name="csX146" fmla="*/ 933272 w 2378678"/>
                <a:gd name="csY146" fmla="*/ 579753 h 1912931"/>
                <a:gd name="csX147" fmla="*/ 933739 w 2378678"/>
                <a:gd name="csY147" fmla="*/ 579753 h 1912931"/>
                <a:gd name="csX148" fmla="*/ 941408 w 2378678"/>
                <a:gd name="csY148" fmla="*/ 568530 h 1912931"/>
                <a:gd name="csX149" fmla="*/ 942157 w 2378678"/>
                <a:gd name="csY149" fmla="*/ 568249 h 1912931"/>
                <a:gd name="csX150" fmla="*/ 953754 w 2378678"/>
                <a:gd name="csY150" fmla="*/ 557120 h 1912931"/>
                <a:gd name="csX151" fmla="*/ 962170 w 2378678"/>
                <a:gd name="csY151" fmla="*/ 548609 h 1912931"/>
                <a:gd name="csX152" fmla="*/ 982652 w 2378678"/>
                <a:gd name="csY152" fmla="*/ 542062 h 1912931"/>
                <a:gd name="csX153" fmla="*/ 983774 w 2378678"/>
                <a:gd name="csY153" fmla="*/ 544027 h 1912931"/>
                <a:gd name="csX154" fmla="*/ 985738 w 2378678"/>
                <a:gd name="csY154" fmla="*/ 569558 h 1912931"/>
                <a:gd name="csX155" fmla="*/ 985926 w 2378678"/>
                <a:gd name="csY155" fmla="*/ 577508 h 1912931"/>
                <a:gd name="csX156" fmla="*/ 985926 w 2378678"/>
                <a:gd name="csY156" fmla="*/ 580781 h 1912931"/>
                <a:gd name="csX157" fmla="*/ 984149 w 2378678"/>
                <a:gd name="csY157" fmla="*/ 585551 h 1912931"/>
                <a:gd name="csX158" fmla="*/ 986487 w 2378678"/>
                <a:gd name="csY158" fmla="*/ 591911 h 1912931"/>
                <a:gd name="csX159" fmla="*/ 989292 w 2378678"/>
                <a:gd name="csY159" fmla="*/ 594903 h 1912931"/>
                <a:gd name="csX160" fmla="*/ 990227 w 2378678"/>
                <a:gd name="csY160" fmla="*/ 597054 h 1912931"/>
                <a:gd name="csX161" fmla="*/ 991443 w 2378678"/>
                <a:gd name="csY161" fmla="*/ 602573 h 1912931"/>
                <a:gd name="csX162" fmla="*/ 992472 w 2378678"/>
                <a:gd name="csY162" fmla="*/ 603788 h 1912931"/>
                <a:gd name="csX163" fmla="*/ 997149 w 2378678"/>
                <a:gd name="csY163" fmla="*/ 603320 h 1912931"/>
                <a:gd name="csX164" fmla="*/ 1005191 w 2378678"/>
                <a:gd name="csY164" fmla="*/ 603695 h 1912931"/>
                <a:gd name="csX165" fmla="*/ 1010616 w 2378678"/>
                <a:gd name="csY165" fmla="*/ 604349 h 1912931"/>
                <a:gd name="csX166" fmla="*/ 1010990 w 2378678"/>
                <a:gd name="csY166" fmla="*/ 606968 h 1912931"/>
                <a:gd name="csX167" fmla="*/ 1012393 w 2378678"/>
                <a:gd name="csY167" fmla="*/ 614824 h 1912931"/>
                <a:gd name="csX168" fmla="*/ 1012767 w 2378678"/>
                <a:gd name="csY168" fmla="*/ 616507 h 1912931"/>
                <a:gd name="csX169" fmla="*/ 1014450 w 2378678"/>
                <a:gd name="csY169" fmla="*/ 617256 h 1912931"/>
                <a:gd name="csX170" fmla="*/ 1021184 w 2378678"/>
                <a:gd name="csY170" fmla="*/ 619874 h 1912931"/>
                <a:gd name="csX171" fmla="*/ 1022400 w 2378678"/>
                <a:gd name="csY171" fmla="*/ 620061 h 1912931"/>
                <a:gd name="csX172" fmla="*/ 1025580 w 2378678"/>
                <a:gd name="csY172" fmla="*/ 620061 h 1912931"/>
                <a:gd name="csX173" fmla="*/ 1027730 w 2378678"/>
                <a:gd name="csY173" fmla="*/ 619874 h 1912931"/>
                <a:gd name="csX174" fmla="*/ 1029788 w 2378678"/>
                <a:gd name="csY174" fmla="*/ 614076 h 1912931"/>
                <a:gd name="csX175" fmla="*/ 1029788 w 2378678"/>
                <a:gd name="csY175" fmla="*/ 613702 h 1912931"/>
                <a:gd name="csX176" fmla="*/ 1029788 w 2378678"/>
                <a:gd name="csY176" fmla="*/ 606781 h 1912931"/>
                <a:gd name="csX177" fmla="*/ 1030349 w 2378678"/>
                <a:gd name="csY177" fmla="*/ 606968 h 1912931"/>
                <a:gd name="csX178" fmla="*/ 1036148 w 2378678"/>
                <a:gd name="csY178" fmla="*/ 608465 h 1912931"/>
                <a:gd name="csX179" fmla="*/ 1036335 w 2378678"/>
                <a:gd name="csY179" fmla="*/ 608465 h 1912931"/>
                <a:gd name="csX180" fmla="*/ 1036148 w 2378678"/>
                <a:gd name="csY180" fmla="*/ 613702 h 1912931"/>
                <a:gd name="csX181" fmla="*/ 1036148 w 2378678"/>
                <a:gd name="csY181" fmla="*/ 616601 h 1912931"/>
                <a:gd name="csX182" fmla="*/ 1035961 w 2378678"/>
                <a:gd name="csY182" fmla="*/ 620809 h 1912931"/>
                <a:gd name="csX183" fmla="*/ 1043630 w 2378678"/>
                <a:gd name="csY183" fmla="*/ 621838 h 1912931"/>
                <a:gd name="csX184" fmla="*/ 1050925 w 2378678"/>
                <a:gd name="csY184" fmla="*/ 621557 h 1912931"/>
                <a:gd name="csX185" fmla="*/ 1052608 w 2378678"/>
                <a:gd name="csY185" fmla="*/ 621557 h 1912931"/>
                <a:gd name="csX186" fmla="*/ 1060183 w 2378678"/>
                <a:gd name="csY186" fmla="*/ 616227 h 1912931"/>
                <a:gd name="csX187" fmla="*/ 1060557 w 2378678"/>
                <a:gd name="csY187" fmla="*/ 615665 h 1912931"/>
                <a:gd name="csX188" fmla="*/ 1063737 w 2378678"/>
                <a:gd name="csY188" fmla="*/ 615665 h 1912931"/>
                <a:gd name="csX189" fmla="*/ 1066262 w 2378678"/>
                <a:gd name="csY189" fmla="*/ 618004 h 1912931"/>
                <a:gd name="csX190" fmla="*/ 1066637 w 2378678"/>
                <a:gd name="csY190" fmla="*/ 617723 h 1912931"/>
                <a:gd name="csX191" fmla="*/ 1068507 w 2378678"/>
                <a:gd name="csY191" fmla="*/ 621464 h 1912931"/>
                <a:gd name="csX192" fmla="*/ 1071126 w 2378678"/>
                <a:gd name="csY192" fmla="*/ 624738 h 1912931"/>
                <a:gd name="csX193" fmla="*/ 1075614 w 2378678"/>
                <a:gd name="csY193" fmla="*/ 625299 h 1912931"/>
                <a:gd name="csX194" fmla="*/ 1122190 w 2378678"/>
                <a:gd name="csY194" fmla="*/ 616507 h 1912931"/>
                <a:gd name="csX195" fmla="*/ 1122190 w 2378678"/>
                <a:gd name="csY195" fmla="*/ 618752 h 1912931"/>
                <a:gd name="csX196" fmla="*/ 1121909 w 2378678"/>
                <a:gd name="csY196" fmla="*/ 624831 h 1912931"/>
                <a:gd name="csX197" fmla="*/ 1121909 w 2378678"/>
                <a:gd name="csY197" fmla="*/ 630162 h 1912931"/>
                <a:gd name="csX198" fmla="*/ 1127894 w 2378678"/>
                <a:gd name="csY198" fmla="*/ 631284 h 1912931"/>
                <a:gd name="csX199" fmla="*/ 1134348 w 2378678"/>
                <a:gd name="csY199" fmla="*/ 632219 h 1912931"/>
                <a:gd name="csX200" fmla="*/ 1145290 w 2378678"/>
                <a:gd name="csY200" fmla="*/ 633903 h 1912931"/>
                <a:gd name="csX201" fmla="*/ 1148095 w 2378678"/>
                <a:gd name="csY201" fmla="*/ 634370 h 1912931"/>
                <a:gd name="csX202" fmla="*/ 1156793 w 2378678"/>
                <a:gd name="csY202" fmla="*/ 635212 h 1912931"/>
                <a:gd name="csX203" fmla="*/ 1166426 w 2378678"/>
                <a:gd name="csY203" fmla="*/ 636708 h 1912931"/>
                <a:gd name="csX204" fmla="*/ 1179052 w 2378678"/>
                <a:gd name="csY204" fmla="*/ 638766 h 1912931"/>
                <a:gd name="csX205" fmla="*/ 1179520 w 2378678"/>
                <a:gd name="csY205" fmla="*/ 638860 h 1912931"/>
                <a:gd name="csX206" fmla="*/ 1179520 w 2378678"/>
                <a:gd name="csY206" fmla="*/ 638205 h 1912931"/>
                <a:gd name="csX207" fmla="*/ 1178210 w 2378678"/>
                <a:gd name="csY207" fmla="*/ 630442 h 1912931"/>
                <a:gd name="csX208" fmla="*/ 1166894 w 2378678"/>
                <a:gd name="csY208" fmla="*/ 616414 h 1912931"/>
                <a:gd name="csX209" fmla="*/ 1163901 w 2378678"/>
                <a:gd name="csY209" fmla="*/ 613421 h 1912931"/>
                <a:gd name="csX210" fmla="*/ 1160160 w 2378678"/>
                <a:gd name="csY210" fmla="*/ 607996 h 1912931"/>
                <a:gd name="csX211" fmla="*/ 1150621 w 2378678"/>
                <a:gd name="csY211" fmla="*/ 601263 h 1912931"/>
                <a:gd name="csX212" fmla="*/ 1147534 w 2378678"/>
                <a:gd name="csY212" fmla="*/ 597428 h 1912931"/>
                <a:gd name="csX213" fmla="*/ 1146506 w 2378678"/>
                <a:gd name="csY213" fmla="*/ 594997 h 1912931"/>
                <a:gd name="csX214" fmla="*/ 1145290 w 2378678"/>
                <a:gd name="csY214" fmla="*/ 592098 h 1912931"/>
                <a:gd name="csX215" fmla="*/ 1144448 w 2378678"/>
                <a:gd name="csY215" fmla="*/ 590134 h 1912931"/>
                <a:gd name="csX216" fmla="*/ 1143419 w 2378678"/>
                <a:gd name="csY216" fmla="*/ 584709 h 1912931"/>
                <a:gd name="csX217" fmla="*/ 1137621 w 2378678"/>
                <a:gd name="csY217" fmla="*/ 569465 h 1912931"/>
                <a:gd name="csX218" fmla="*/ 1129765 w 2378678"/>
                <a:gd name="csY218" fmla="*/ 564134 h 1912931"/>
                <a:gd name="csX219" fmla="*/ 1121067 w 2378678"/>
                <a:gd name="csY219" fmla="*/ 552350 h 1912931"/>
                <a:gd name="csX220" fmla="*/ 1125744 w 2378678"/>
                <a:gd name="csY220" fmla="*/ 545429 h 1912931"/>
                <a:gd name="csX221" fmla="*/ 1126772 w 2378678"/>
                <a:gd name="csY221" fmla="*/ 544214 h 1912931"/>
                <a:gd name="csX222" fmla="*/ 1129204 w 2378678"/>
                <a:gd name="csY222" fmla="*/ 541408 h 1912931"/>
                <a:gd name="csX223" fmla="*/ 1127894 w 2378678"/>
                <a:gd name="csY223" fmla="*/ 529717 h 1912931"/>
                <a:gd name="csX224" fmla="*/ 1142858 w 2378678"/>
                <a:gd name="csY224" fmla="*/ 527847 h 1912931"/>
                <a:gd name="csX225" fmla="*/ 1141268 w 2378678"/>
                <a:gd name="csY225" fmla="*/ 513257 h 1912931"/>
                <a:gd name="csX226" fmla="*/ 1150527 w 2378678"/>
                <a:gd name="csY226" fmla="*/ 509236 h 1912931"/>
                <a:gd name="csX227" fmla="*/ 1150901 w 2378678"/>
                <a:gd name="csY227" fmla="*/ 509236 h 1912931"/>
                <a:gd name="csX228" fmla="*/ 1159786 w 2378678"/>
                <a:gd name="csY228" fmla="*/ 508207 h 1912931"/>
                <a:gd name="csX229" fmla="*/ 1168483 w 2378678"/>
                <a:gd name="csY229" fmla="*/ 508674 h 1912931"/>
                <a:gd name="csX230" fmla="*/ 1175030 w 2378678"/>
                <a:gd name="csY230" fmla="*/ 511481 h 1912931"/>
                <a:gd name="csX231" fmla="*/ 1181577 w 2378678"/>
                <a:gd name="csY231" fmla="*/ 512789 h 1912931"/>
                <a:gd name="csX232" fmla="*/ 1181858 w 2378678"/>
                <a:gd name="csY232" fmla="*/ 512977 h 1912931"/>
                <a:gd name="csX233" fmla="*/ 1184382 w 2378678"/>
                <a:gd name="csY233" fmla="*/ 510639 h 1912931"/>
                <a:gd name="csX234" fmla="*/ 1188591 w 2378678"/>
                <a:gd name="csY234" fmla="*/ 504466 h 1912931"/>
                <a:gd name="csX235" fmla="*/ 1201124 w 2378678"/>
                <a:gd name="csY235" fmla="*/ 494646 h 1912931"/>
                <a:gd name="csX236" fmla="*/ 1210476 w 2378678"/>
                <a:gd name="csY236" fmla="*/ 486977 h 1912931"/>
                <a:gd name="csX237" fmla="*/ 1212720 w 2378678"/>
                <a:gd name="csY237" fmla="*/ 485200 h 1912931"/>
                <a:gd name="csX238" fmla="*/ 1219921 w 2378678"/>
                <a:gd name="csY238" fmla="*/ 479121 h 1912931"/>
                <a:gd name="csX239" fmla="*/ 1221324 w 2378678"/>
                <a:gd name="csY239" fmla="*/ 486229 h 1912931"/>
                <a:gd name="csX240" fmla="*/ 1221886 w 2378678"/>
                <a:gd name="csY240" fmla="*/ 489876 h 1912931"/>
                <a:gd name="csX241" fmla="*/ 1217490 w 2378678"/>
                <a:gd name="csY241" fmla="*/ 500070 h 1912931"/>
                <a:gd name="csX242" fmla="*/ 1215807 w 2378678"/>
                <a:gd name="csY242" fmla="*/ 503531 h 1912931"/>
                <a:gd name="csX243" fmla="*/ 1228526 w 2378678"/>
                <a:gd name="csY243" fmla="*/ 513444 h 1912931"/>
                <a:gd name="csX244" fmla="*/ 1260698 w 2378678"/>
                <a:gd name="csY244" fmla="*/ 505962 h 1912931"/>
                <a:gd name="csX245" fmla="*/ 1267245 w 2378678"/>
                <a:gd name="csY245" fmla="*/ 513912 h 1912931"/>
                <a:gd name="csX246" fmla="*/ 1280805 w 2378678"/>
                <a:gd name="csY246" fmla="*/ 534020 h 1912931"/>
                <a:gd name="csX247" fmla="*/ 1280805 w 2378678"/>
                <a:gd name="csY247" fmla="*/ 534300 h 1912931"/>
                <a:gd name="csX248" fmla="*/ 1290158 w 2378678"/>
                <a:gd name="csY248" fmla="*/ 548609 h 1912931"/>
                <a:gd name="csX249" fmla="*/ 1291935 w 2378678"/>
                <a:gd name="csY249" fmla="*/ 551696 h 1912931"/>
                <a:gd name="csX250" fmla="*/ 1294179 w 2378678"/>
                <a:gd name="csY250" fmla="*/ 563854 h 1912931"/>
                <a:gd name="csX251" fmla="*/ 1296892 w 2378678"/>
                <a:gd name="csY251" fmla="*/ 579472 h 1912931"/>
                <a:gd name="csX252" fmla="*/ 1300071 w 2378678"/>
                <a:gd name="csY252" fmla="*/ 578256 h 1912931"/>
                <a:gd name="csX253" fmla="*/ 1311014 w 2378678"/>
                <a:gd name="csY253" fmla="*/ 574983 h 1912931"/>
                <a:gd name="csX254" fmla="*/ 1318776 w 2378678"/>
                <a:gd name="csY254" fmla="*/ 569933 h 1912931"/>
                <a:gd name="csX255" fmla="*/ 1321395 w 2378678"/>
                <a:gd name="csY255" fmla="*/ 568062 h 1912931"/>
                <a:gd name="csX256" fmla="*/ 1321956 w 2378678"/>
                <a:gd name="csY256" fmla="*/ 567595 h 1912931"/>
                <a:gd name="csX257" fmla="*/ 1322517 w 2378678"/>
                <a:gd name="csY257" fmla="*/ 568156 h 1912931"/>
                <a:gd name="csX258" fmla="*/ 1323359 w 2378678"/>
                <a:gd name="csY258" fmla="*/ 568436 h 1912931"/>
                <a:gd name="csX259" fmla="*/ 1323920 w 2378678"/>
                <a:gd name="csY259" fmla="*/ 568623 h 1912931"/>
                <a:gd name="csX260" fmla="*/ 1328783 w 2378678"/>
                <a:gd name="csY260" fmla="*/ 575544 h 1912931"/>
                <a:gd name="csX261" fmla="*/ 1329438 w 2378678"/>
                <a:gd name="csY261" fmla="*/ 575918 h 1912931"/>
                <a:gd name="csX262" fmla="*/ 1330654 w 2378678"/>
                <a:gd name="csY262" fmla="*/ 578350 h 1912931"/>
                <a:gd name="csX263" fmla="*/ 1330654 w 2378678"/>
                <a:gd name="csY263" fmla="*/ 578817 h 1912931"/>
                <a:gd name="csX264" fmla="*/ 1331121 w 2378678"/>
                <a:gd name="csY264" fmla="*/ 579098 h 1912931"/>
                <a:gd name="csX265" fmla="*/ 1331402 w 2378678"/>
                <a:gd name="csY265" fmla="*/ 579192 h 1912931"/>
                <a:gd name="csX266" fmla="*/ 1331402 w 2378678"/>
                <a:gd name="csY266" fmla="*/ 579753 h 1912931"/>
                <a:gd name="csX267" fmla="*/ 1334114 w 2378678"/>
                <a:gd name="csY267" fmla="*/ 584523 h 1912931"/>
                <a:gd name="csX268" fmla="*/ 1340380 w 2378678"/>
                <a:gd name="csY268" fmla="*/ 599860 h 1912931"/>
                <a:gd name="csX269" fmla="*/ 1340941 w 2378678"/>
                <a:gd name="csY269" fmla="*/ 600234 h 1912931"/>
                <a:gd name="csX270" fmla="*/ 1340941 w 2378678"/>
                <a:gd name="csY270" fmla="*/ 602759 h 1912931"/>
                <a:gd name="csX271" fmla="*/ 1342531 w 2378678"/>
                <a:gd name="csY271" fmla="*/ 603601 h 1912931"/>
                <a:gd name="csX272" fmla="*/ 1344963 w 2378678"/>
                <a:gd name="csY272" fmla="*/ 599580 h 1912931"/>
                <a:gd name="csX273" fmla="*/ 1346646 w 2378678"/>
                <a:gd name="csY273" fmla="*/ 596493 h 1912931"/>
                <a:gd name="csX274" fmla="*/ 1372178 w 2378678"/>
                <a:gd name="csY274" fmla="*/ 591911 h 1912931"/>
                <a:gd name="csX275" fmla="*/ 1387049 w 2378678"/>
                <a:gd name="csY275" fmla="*/ 590040 h 1912931"/>
                <a:gd name="csX276" fmla="*/ 1386207 w 2378678"/>
                <a:gd name="csY276" fmla="*/ 597615 h 1912931"/>
                <a:gd name="csX277" fmla="*/ 1385833 w 2378678"/>
                <a:gd name="csY277" fmla="*/ 602104 h 1912931"/>
                <a:gd name="csX278" fmla="*/ 1385645 w 2378678"/>
                <a:gd name="csY278" fmla="*/ 604162 h 1912931"/>
                <a:gd name="csX279" fmla="*/ 1385458 w 2378678"/>
                <a:gd name="csY279" fmla="*/ 604443 h 1912931"/>
                <a:gd name="csX280" fmla="*/ 1385645 w 2378678"/>
                <a:gd name="csY280" fmla="*/ 604630 h 1912931"/>
                <a:gd name="csX281" fmla="*/ 1392753 w 2378678"/>
                <a:gd name="csY281" fmla="*/ 609493 h 1912931"/>
                <a:gd name="csX282" fmla="*/ 1397897 w 2378678"/>
                <a:gd name="csY282" fmla="*/ 612953 h 1912931"/>
                <a:gd name="csX283" fmla="*/ 1401451 w 2378678"/>
                <a:gd name="csY283" fmla="*/ 613888 h 1912931"/>
                <a:gd name="csX284" fmla="*/ 1403041 w 2378678"/>
                <a:gd name="csY284" fmla="*/ 614357 h 1912931"/>
                <a:gd name="csX285" fmla="*/ 1404163 w 2378678"/>
                <a:gd name="csY285" fmla="*/ 614357 h 1912931"/>
                <a:gd name="csX286" fmla="*/ 1404163 w 2378678"/>
                <a:gd name="csY286" fmla="*/ 614730 h 1912931"/>
                <a:gd name="csX287" fmla="*/ 1411926 w 2378678"/>
                <a:gd name="csY287" fmla="*/ 617910 h 1912931"/>
                <a:gd name="csX288" fmla="*/ 1414170 w 2378678"/>
                <a:gd name="csY288" fmla="*/ 623147 h 1912931"/>
                <a:gd name="csX289" fmla="*/ 1421184 w 2378678"/>
                <a:gd name="csY289" fmla="*/ 622025 h 1912931"/>
                <a:gd name="csX290" fmla="*/ 1425767 w 2378678"/>
                <a:gd name="csY290" fmla="*/ 620996 h 1912931"/>
                <a:gd name="csX291" fmla="*/ 1428011 w 2378678"/>
                <a:gd name="csY291" fmla="*/ 623147 h 1912931"/>
                <a:gd name="csX292" fmla="*/ 1427544 w 2378678"/>
                <a:gd name="csY292" fmla="*/ 626327 h 1912931"/>
                <a:gd name="csX293" fmla="*/ 1428573 w 2378678"/>
                <a:gd name="csY293" fmla="*/ 629133 h 1912931"/>
                <a:gd name="csX294" fmla="*/ 1432781 w 2378678"/>
                <a:gd name="csY294" fmla="*/ 632032 h 1912931"/>
                <a:gd name="csX295" fmla="*/ 1435774 w 2378678"/>
                <a:gd name="csY295" fmla="*/ 631097 h 1912931"/>
                <a:gd name="csX296" fmla="*/ 1441011 w 2378678"/>
                <a:gd name="csY296" fmla="*/ 629039 h 1912931"/>
                <a:gd name="csX297" fmla="*/ 1444846 w 2378678"/>
                <a:gd name="csY297" fmla="*/ 627637 h 1912931"/>
                <a:gd name="csX298" fmla="*/ 1465608 w 2378678"/>
                <a:gd name="csY298" fmla="*/ 619781 h 1912931"/>
                <a:gd name="csX299" fmla="*/ 1469068 w 2378678"/>
                <a:gd name="csY299" fmla="*/ 618004 h 1912931"/>
                <a:gd name="csX300" fmla="*/ 1482910 w 2378678"/>
                <a:gd name="csY300" fmla="*/ 628478 h 1912931"/>
                <a:gd name="csX301" fmla="*/ 1500960 w 2378678"/>
                <a:gd name="csY301" fmla="*/ 637363 h 1912931"/>
                <a:gd name="csX302" fmla="*/ 1509284 w 2378678"/>
                <a:gd name="csY302" fmla="*/ 641384 h 1912931"/>
                <a:gd name="csX303" fmla="*/ 1516205 w 2378678"/>
                <a:gd name="csY303" fmla="*/ 647744 h 1912931"/>
                <a:gd name="csX304" fmla="*/ 1526305 w 2378678"/>
                <a:gd name="csY304" fmla="*/ 650176 h 1912931"/>
                <a:gd name="csX305" fmla="*/ 1533787 w 2378678"/>
                <a:gd name="csY305" fmla="*/ 634931 h 1912931"/>
                <a:gd name="csX306" fmla="*/ 1532103 w 2378678"/>
                <a:gd name="csY306" fmla="*/ 630723 h 1912931"/>
                <a:gd name="csX307" fmla="*/ 1528549 w 2378678"/>
                <a:gd name="csY307" fmla="*/ 625673 h 1912931"/>
                <a:gd name="csX308" fmla="*/ 1528830 w 2378678"/>
                <a:gd name="csY308" fmla="*/ 617910 h 1912931"/>
                <a:gd name="csX309" fmla="*/ 1529017 w 2378678"/>
                <a:gd name="csY309" fmla="*/ 608838 h 1912931"/>
                <a:gd name="csX310" fmla="*/ 1529205 w 2378678"/>
                <a:gd name="csY310" fmla="*/ 600982 h 1912931"/>
                <a:gd name="csX311" fmla="*/ 1529205 w 2378678"/>
                <a:gd name="csY311" fmla="*/ 591256 h 1912931"/>
                <a:gd name="csX312" fmla="*/ 1533506 w 2378678"/>
                <a:gd name="csY312" fmla="*/ 590976 h 1912931"/>
                <a:gd name="csX313" fmla="*/ 1542017 w 2378678"/>
                <a:gd name="csY313" fmla="*/ 590414 h 1912931"/>
                <a:gd name="csX314" fmla="*/ 1547441 w 2378678"/>
                <a:gd name="csY314" fmla="*/ 590227 h 1912931"/>
                <a:gd name="csX315" fmla="*/ 1547909 w 2378678"/>
                <a:gd name="csY315" fmla="*/ 592472 h 1912931"/>
                <a:gd name="csX316" fmla="*/ 1549219 w 2378678"/>
                <a:gd name="csY316" fmla="*/ 598364 h 1912931"/>
                <a:gd name="csX317" fmla="*/ 1550060 w 2378678"/>
                <a:gd name="csY317" fmla="*/ 602385 h 1912931"/>
                <a:gd name="csX318" fmla="*/ 1550995 w 2378678"/>
                <a:gd name="csY318" fmla="*/ 606594 h 1912931"/>
                <a:gd name="csX319" fmla="*/ 1552492 w 2378678"/>
                <a:gd name="csY319" fmla="*/ 613234 h 1912931"/>
                <a:gd name="csX320" fmla="*/ 1553801 w 2378678"/>
                <a:gd name="csY320" fmla="*/ 619687 h 1912931"/>
                <a:gd name="csX321" fmla="*/ 1554924 w 2378678"/>
                <a:gd name="csY321" fmla="*/ 620061 h 1912931"/>
                <a:gd name="csX322" fmla="*/ 1568671 w 2378678"/>
                <a:gd name="csY322" fmla="*/ 617069 h 1912931"/>
                <a:gd name="csX323" fmla="*/ 1572692 w 2378678"/>
                <a:gd name="csY323" fmla="*/ 616320 h 1912931"/>
                <a:gd name="csX324" fmla="*/ 1573347 w 2378678"/>
                <a:gd name="csY324" fmla="*/ 616040 h 1912931"/>
                <a:gd name="csX325" fmla="*/ 1582232 w 2378678"/>
                <a:gd name="csY325" fmla="*/ 614357 h 1912931"/>
                <a:gd name="csX326" fmla="*/ 1616649 w 2378678"/>
                <a:gd name="csY326" fmla="*/ 607061 h 1912931"/>
                <a:gd name="csX327" fmla="*/ 1617303 w 2378678"/>
                <a:gd name="csY327" fmla="*/ 610428 h 1912931"/>
                <a:gd name="csX328" fmla="*/ 1650785 w 2378678"/>
                <a:gd name="csY328" fmla="*/ 602946 h 1912931"/>
                <a:gd name="csX329" fmla="*/ 1650224 w 2378678"/>
                <a:gd name="csY329" fmla="*/ 600702 h 1912931"/>
                <a:gd name="csX330" fmla="*/ 1646950 w 2378678"/>
                <a:gd name="csY330" fmla="*/ 584803 h 1912931"/>
                <a:gd name="csX331" fmla="*/ 1641900 w 2378678"/>
                <a:gd name="csY331" fmla="*/ 560019 h 1912931"/>
                <a:gd name="csX332" fmla="*/ 1639936 w 2378678"/>
                <a:gd name="csY332" fmla="*/ 528782 h 1912931"/>
                <a:gd name="csX333" fmla="*/ 1644893 w 2378678"/>
                <a:gd name="csY333" fmla="*/ 520178 h 1912931"/>
                <a:gd name="csX334" fmla="*/ 1646203 w 2378678"/>
                <a:gd name="csY334" fmla="*/ 517372 h 1912931"/>
                <a:gd name="csX335" fmla="*/ 1663691 w 2378678"/>
                <a:gd name="csY335" fmla="*/ 485574 h 1912931"/>
                <a:gd name="csX336" fmla="*/ 1663317 w 2378678"/>
                <a:gd name="csY336" fmla="*/ 485294 h 1912931"/>
                <a:gd name="csX337" fmla="*/ 1663317 w 2378678"/>
                <a:gd name="csY337" fmla="*/ 485107 h 1912931"/>
                <a:gd name="csX338" fmla="*/ 1663504 w 2378678"/>
                <a:gd name="csY338" fmla="*/ 484639 h 1912931"/>
                <a:gd name="csX339" fmla="*/ 1663971 w 2378678"/>
                <a:gd name="csY339" fmla="*/ 482862 h 1912931"/>
                <a:gd name="csX340" fmla="*/ 1665281 w 2378678"/>
                <a:gd name="csY340" fmla="*/ 478373 h 1912931"/>
                <a:gd name="csX341" fmla="*/ 1664907 w 2378678"/>
                <a:gd name="csY341" fmla="*/ 477905 h 1912931"/>
                <a:gd name="csX342" fmla="*/ 1664907 w 2378678"/>
                <a:gd name="csY342" fmla="*/ 477344 h 1912931"/>
                <a:gd name="csX343" fmla="*/ 1664252 w 2378678"/>
                <a:gd name="csY343" fmla="*/ 453870 h 1912931"/>
                <a:gd name="csX344" fmla="*/ 1667619 w 2378678"/>
                <a:gd name="csY344" fmla="*/ 449194 h 1912931"/>
                <a:gd name="csX345" fmla="*/ 1670519 w 2378678"/>
                <a:gd name="csY345" fmla="*/ 448165 h 1912931"/>
                <a:gd name="csX346" fmla="*/ 1674166 w 2378678"/>
                <a:gd name="csY346" fmla="*/ 443302 h 1912931"/>
                <a:gd name="csX347" fmla="*/ 1759647 w 2378678"/>
                <a:gd name="csY347" fmla="*/ 438251 h 1912931"/>
                <a:gd name="csX348" fmla="*/ 1758337 w 2378678"/>
                <a:gd name="csY348" fmla="*/ 417676 h 1912931"/>
                <a:gd name="csX349" fmla="*/ 1773394 w 2378678"/>
                <a:gd name="csY349" fmla="*/ 416554 h 1912931"/>
                <a:gd name="csX350" fmla="*/ 1771617 w 2378678"/>
                <a:gd name="csY350" fmla="*/ 375217 h 1912931"/>
                <a:gd name="csX351" fmla="*/ 1778912 w 2378678"/>
                <a:gd name="csY351" fmla="*/ 366519 h 1912931"/>
                <a:gd name="csX352" fmla="*/ 1778538 w 2378678"/>
                <a:gd name="csY352" fmla="*/ 359505 h 1912931"/>
                <a:gd name="csX353" fmla="*/ 1777322 w 2378678"/>
                <a:gd name="csY353" fmla="*/ 337152 h 1912931"/>
                <a:gd name="csX354" fmla="*/ 1776761 w 2378678"/>
                <a:gd name="csY354" fmla="*/ 327239 h 1912931"/>
                <a:gd name="csX355" fmla="*/ 1776761 w 2378678"/>
                <a:gd name="csY355" fmla="*/ 324901 h 1912931"/>
                <a:gd name="csX356" fmla="*/ 1773861 w 2378678"/>
                <a:gd name="csY356" fmla="*/ 319102 h 1912931"/>
                <a:gd name="csX357" fmla="*/ 1772739 w 2378678"/>
                <a:gd name="csY357" fmla="*/ 316671 h 1912931"/>
                <a:gd name="csX358" fmla="*/ 1776106 w 2378678"/>
                <a:gd name="csY358" fmla="*/ 310872 h 1912931"/>
                <a:gd name="csX359" fmla="*/ 1776106 w 2378678"/>
                <a:gd name="csY359" fmla="*/ 310498 h 1912931"/>
                <a:gd name="csX360" fmla="*/ 1775545 w 2378678"/>
                <a:gd name="csY360" fmla="*/ 309657 h 1912931"/>
                <a:gd name="csX361" fmla="*/ 1774984 w 2378678"/>
                <a:gd name="csY361" fmla="*/ 308253 h 1912931"/>
                <a:gd name="csX362" fmla="*/ 1774236 w 2378678"/>
                <a:gd name="csY362" fmla="*/ 306009 h 1912931"/>
                <a:gd name="csX363" fmla="*/ 1773768 w 2378678"/>
                <a:gd name="csY363" fmla="*/ 304699 h 1912931"/>
                <a:gd name="csX364" fmla="*/ 1773394 w 2378678"/>
                <a:gd name="csY364" fmla="*/ 302736 h 1912931"/>
                <a:gd name="csX365" fmla="*/ 1772833 w 2378678"/>
                <a:gd name="csY365" fmla="*/ 299743 h 1912931"/>
                <a:gd name="csX366" fmla="*/ 1772366 w 2378678"/>
                <a:gd name="csY366" fmla="*/ 298246 h 1912931"/>
                <a:gd name="csX367" fmla="*/ 1771711 w 2378678"/>
                <a:gd name="csY367" fmla="*/ 296469 h 1912931"/>
                <a:gd name="csX368" fmla="*/ 1771150 w 2378678"/>
                <a:gd name="csY368" fmla="*/ 293196 h 1912931"/>
                <a:gd name="csX369" fmla="*/ 1770682 w 2378678"/>
                <a:gd name="csY369" fmla="*/ 290671 h 1912931"/>
                <a:gd name="csX370" fmla="*/ 1770215 w 2378678"/>
                <a:gd name="csY370" fmla="*/ 288426 h 1912931"/>
                <a:gd name="csX371" fmla="*/ 1770215 w 2378678"/>
                <a:gd name="csY371" fmla="*/ 287772 h 1912931"/>
                <a:gd name="csX372" fmla="*/ 1782466 w 2378678"/>
                <a:gd name="csY372" fmla="*/ 289175 h 1912931"/>
                <a:gd name="csX373" fmla="*/ 1783682 w 2378678"/>
                <a:gd name="csY373" fmla="*/ 290203 h 1912931"/>
                <a:gd name="csX374" fmla="*/ 1782466 w 2378678"/>
                <a:gd name="csY374" fmla="*/ 279729 h 1912931"/>
                <a:gd name="csX375" fmla="*/ 1782185 w 2378678"/>
                <a:gd name="csY375" fmla="*/ 276456 h 1912931"/>
                <a:gd name="csX376" fmla="*/ 1780876 w 2378678"/>
                <a:gd name="csY376" fmla="*/ 262707 h 1912931"/>
                <a:gd name="csX377" fmla="*/ 1777696 w 2378678"/>
                <a:gd name="csY377" fmla="*/ 261492 h 1912931"/>
                <a:gd name="csX378" fmla="*/ 1777042 w 2378678"/>
                <a:gd name="csY378" fmla="*/ 254945 h 1912931"/>
                <a:gd name="csX379" fmla="*/ 1773488 w 2378678"/>
                <a:gd name="csY379" fmla="*/ 247557 h 1912931"/>
                <a:gd name="csX380" fmla="*/ 1772366 w 2378678"/>
                <a:gd name="csY380" fmla="*/ 245406 h 1912931"/>
                <a:gd name="csX381" fmla="*/ 1771523 w 2378678"/>
                <a:gd name="csY381" fmla="*/ 243629 h 1912931"/>
                <a:gd name="csX382" fmla="*/ 1772739 w 2378678"/>
                <a:gd name="csY382" fmla="*/ 242881 h 1912931"/>
                <a:gd name="csX383" fmla="*/ 1777883 w 2378678"/>
                <a:gd name="csY383" fmla="*/ 240075 h 1912931"/>
                <a:gd name="csX384" fmla="*/ 1784710 w 2378678"/>
                <a:gd name="csY384" fmla="*/ 237362 h 1912931"/>
                <a:gd name="csX385" fmla="*/ 1795653 w 2378678"/>
                <a:gd name="csY385" fmla="*/ 235679 h 1912931"/>
                <a:gd name="csX386" fmla="*/ 1812768 w 2378678"/>
                <a:gd name="csY386" fmla="*/ 235024 h 1912931"/>
                <a:gd name="csX387" fmla="*/ 1828574 w 2378678"/>
                <a:gd name="csY387" fmla="*/ 230910 h 1912931"/>
                <a:gd name="csX388" fmla="*/ 1834933 w 2378678"/>
                <a:gd name="csY388" fmla="*/ 227636 h 1912931"/>
                <a:gd name="csX389" fmla="*/ 1834745 w 2378678"/>
                <a:gd name="csY389" fmla="*/ 226514 h 1912931"/>
                <a:gd name="csX390" fmla="*/ 1834558 w 2378678"/>
                <a:gd name="csY390" fmla="*/ 220903 h 1912931"/>
                <a:gd name="csX391" fmla="*/ 1834933 w 2378678"/>
                <a:gd name="csY391" fmla="*/ 214169 h 1912931"/>
                <a:gd name="csX392" fmla="*/ 1834278 w 2378678"/>
                <a:gd name="csY392" fmla="*/ 211737 h 1912931"/>
                <a:gd name="csX393" fmla="*/ 1833717 w 2378678"/>
                <a:gd name="csY393" fmla="*/ 209305 h 1912931"/>
                <a:gd name="csX394" fmla="*/ 1833998 w 2378678"/>
                <a:gd name="csY394" fmla="*/ 206874 h 1912931"/>
                <a:gd name="csX395" fmla="*/ 1833998 w 2378678"/>
                <a:gd name="csY395" fmla="*/ 205565 h 1912931"/>
                <a:gd name="csX396" fmla="*/ 1832782 w 2378678"/>
                <a:gd name="csY396" fmla="*/ 204442 h 1912931"/>
                <a:gd name="csX397" fmla="*/ 1829696 w 2378678"/>
                <a:gd name="csY397" fmla="*/ 203414 h 1912931"/>
                <a:gd name="csX398" fmla="*/ 1825861 w 2378678"/>
                <a:gd name="csY398" fmla="*/ 203039 h 1912931"/>
                <a:gd name="csX399" fmla="*/ 1824552 w 2378678"/>
                <a:gd name="csY399" fmla="*/ 202572 h 1912931"/>
                <a:gd name="csX400" fmla="*/ 1823523 w 2378678"/>
                <a:gd name="csY400" fmla="*/ 200515 h 1912931"/>
                <a:gd name="csX401" fmla="*/ 1822120 w 2378678"/>
                <a:gd name="csY401" fmla="*/ 198738 h 1912931"/>
                <a:gd name="csX402" fmla="*/ 1819221 w 2378678"/>
                <a:gd name="csY402" fmla="*/ 197147 h 1912931"/>
                <a:gd name="csX403" fmla="*/ 1817257 w 2378678"/>
                <a:gd name="csY403" fmla="*/ 196961 h 1912931"/>
                <a:gd name="csX404" fmla="*/ 1816322 w 2378678"/>
                <a:gd name="csY404" fmla="*/ 196586 h 1912931"/>
                <a:gd name="csX405" fmla="*/ 1815106 w 2378678"/>
                <a:gd name="csY405" fmla="*/ 194623 h 1912931"/>
                <a:gd name="csX406" fmla="*/ 1812487 w 2378678"/>
                <a:gd name="csY406" fmla="*/ 191443 h 1912931"/>
                <a:gd name="csX407" fmla="*/ 1811271 w 2378678"/>
                <a:gd name="csY407" fmla="*/ 188731 h 1912931"/>
                <a:gd name="csX408" fmla="*/ 1811271 w 2378678"/>
                <a:gd name="csY408" fmla="*/ 186673 h 1912931"/>
                <a:gd name="csX409" fmla="*/ 1811739 w 2378678"/>
                <a:gd name="csY409" fmla="*/ 183306 h 1912931"/>
                <a:gd name="csX410" fmla="*/ 1812580 w 2378678"/>
                <a:gd name="csY410" fmla="*/ 178349 h 1912931"/>
                <a:gd name="csX411" fmla="*/ 1813236 w 2378678"/>
                <a:gd name="csY411" fmla="*/ 176572 h 1912931"/>
                <a:gd name="csX412" fmla="*/ 1813515 w 2378678"/>
                <a:gd name="csY412" fmla="*/ 173112 h 1912931"/>
                <a:gd name="csX413" fmla="*/ 1813890 w 2378678"/>
                <a:gd name="csY413" fmla="*/ 169184 h 1912931"/>
                <a:gd name="csX414" fmla="*/ 1814358 w 2378678"/>
                <a:gd name="csY414" fmla="*/ 168155 h 1912931"/>
                <a:gd name="csX415" fmla="*/ 1815574 w 2378678"/>
                <a:gd name="csY415" fmla="*/ 166659 h 1912931"/>
                <a:gd name="csX416" fmla="*/ 1816322 w 2378678"/>
                <a:gd name="csY416" fmla="*/ 164789 h 1912931"/>
                <a:gd name="csX417" fmla="*/ 1817818 w 2378678"/>
                <a:gd name="csY417" fmla="*/ 164134 h 1912931"/>
                <a:gd name="csX418" fmla="*/ 1819034 w 2378678"/>
                <a:gd name="csY418" fmla="*/ 164134 h 1912931"/>
                <a:gd name="csX419" fmla="*/ 1820250 w 2378678"/>
                <a:gd name="csY419" fmla="*/ 164789 h 1912931"/>
                <a:gd name="csX420" fmla="*/ 1822775 w 2378678"/>
                <a:gd name="csY420" fmla="*/ 167220 h 1912931"/>
                <a:gd name="csX421" fmla="*/ 1823897 w 2378678"/>
                <a:gd name="csY421" fmla="*/ 167407 h 1912931"/>
                <a:gd name="csX422" fmla="*/ 1825393 w 2378678"/>
                <a:gd name="csY422" fmla="*/ 165911 h 1912931"/>
                <a:gd name="csX423" fmla="*/ 1826983 w 2378678"/>
                <a:gd name="csY423" fmla="*/ 162824 h 1912931"/>
                <a:gd name="csX424" fmla="*/ 1829509 w 2378678"/>
                <a:gd name="csY424" fmla="*/ 158616 h 1912931"/>
                <a:gd name="csX425" fmla="*/ 1832220 w 2378678"/>
                <a:gd name="csY425" fmla="*/ 156278 h 1912931"/>
                <a:gd name="csX426" fmla="*/ 1835868 w 2378678"/>
                <a:gd name="csY426" fmla="*/ 153753 h 1912931"/>
                <a:gd name="csX427" fmla="*/ 1837739 w 2378678"/>
                <a:gd name="csY427" fmla="*/ 151040 h 1912931"/>
                <a:gd name="csX428" fmla="*/ 1839234 w 2378678"/>
                <a:gd name="csY428" fmla="*/ 150105 h 1912931"/>
                <a:gd name="csX429" fmla="*/ 1842134 w 2378678"/>
                <a:gd name="csY429" fmla="*/ 149731 h 1912931"/>
                <a:gd name="csX430" fmla="*/ 1846998 w 2378678"/>
                <a:gd name="csY430" fmla="*/ 148702 h 1912931"/>
                <a:gd name="csX431" fmla="*/ 1851206 w 2378678"/>
                <a:gd name="csY431" fmla="*/ 144774 h 1912931"/>
                <a:gd name="csX432" fmla="*/ 1855695 w 2378678"/>
                <a:gd name="csY432" fmla="*/ 141782 h 1912931"/>
                <a:gd name="csX433" fmla="*/ 1855882 w 2378678"/>
                <a:gd name="csY433" fmla="*/ 141594 h 1912931"/>
                <a:gd name="csX434" fmla="*/ 1855788 w 2378678"/>
                <a:gd name="csY434" fmla="*/ 141594 h 1912931"/>
                <a:gd name="csX435" fmla="*/ 1855788 w 2378678"/>
                <a:gd name="csY435" fmla="*/ 140378 h 1912931"/>
                <a:gd name="csX436" fmla="*/ 1855134 w 2378678"/>
                <a:gd name="csY436" fmla="*/ 139070 h 1912931"/>
                <a:gd name="csX437" fmla="*/ 1852983 w 2378678"/>
                <a:gd name="csY437" fmla="*/ 135048 h 1912931"/>
                <a:gd name="csX438" fmla="*/ 1853170 w 2378678"/>
                <a:gd name="csY438" fmla="*/ 128314 h 1912931"/>
                <a:gd name="csX439" fmla="*/ 1853544 w 2378678"/>
                <a:gd name="csY439" fmla="*/ 125976 h 1912931"/>
                <a:gd name="csX440" fmla="*/ 1857659 w 2378678"/>
                <a:gd name="csY440" fmla="*/ 122142 h 1912931"/>
                <a:gd name="csX441" fmla="*/ 1860185 w 2378678"/>
                <a:gd name="csY441" fmla="*/ 120739 h 1912931"/>
                <a:gd name="csX442" fmla="*/ 1863177 w 2378678"/>
                <a:gd name="csY442" fmla="*/ 119990 h 1912931"/>
                <a:gd name="csX443" fmla="*/ 1865328 w 2378678"/>
                <a:gd name="csY443" fmla="*/ 118307 h 1912931"/>
                <a:gd name="csX444" fmla="*/ 1865609 w 2378678"/>
                <a:gd name="csY444" fmla="*/ 116530 h 1912931"/>
                <a:gd name="csX445" fmla="*/ 1865983 w 2378678"/>
                <a:gd name="csY445" fmla="*/ 109609 h 1912931"/>
                <a:gd name="csX446" fmla="*/ 1866356 w 2378678"/>
                <a:gd name="csY446" fmla="*/ 108861 h 1912931"/>
                <a:gd name="csX447" fmla="*/ 1869163 w 2378678"/>
                <a:gd name="csY447" fmla="*/ 107645 h 1912931"/>
                <a:gd name="csX448" fmla="*/ 1871407 w 2378678"/>
                <a:gd name="csY448" fmla="*/ 103905 h 1912931"/>
                <a:gd name="csX449" fmla="*/ 1873932 w 2378678"/>
                <a:gd name="csY449" fmla="*/ 99415 h 1912931"/>
                <a:gd name="csX450" fmla="*/ 1875429 w 2378678"/>
                <a:gd name="csY450" fmla="*/ 97264 h 1912931"/>
                <a:gd name="csX451" fmla="*/ 1875709 w 2378678"/>
                <a:gd name="csY451" fmla="*/ 92869 h 1912931"/>
                <a:gd name="csX452" fmla="*/ 1877018 w 2378678"/>
                <a:gd name="csY452" fmla="*/ 89876 h 1912931"/>
                <a:gd name="csX453" fmla="*/ 1880105 w 2378678"/>
                <a:gd name="csY453" fmla="*/ 88660 h 1912931"/>
                <a:gd name="csX454" fmla="*/ 1882350 w 2378678"/>
                <a:gd name="csY454" fmla="*/ 88473 h 1912931"/>
                <a:gd name="csX455" fmla="*/ 1883752 w 2378678"/>
                <a:gd name="csY455" fmla="*/ 87444 h 1912931"/>
                <a:gd name="csX456" fmla="*/ 1883752 w 2378678"/>
                <a:gd name="csY456" fmla="*/ 84732 h 1912931"/>
                <a:gd name="csX457" fmla="*/ 1882723 w 2378678"/>
                <a:gd name="csY457" fmla="*/ 81178 h 1912931"/>
                <a:gd name="csX458" fmla="*/ 1882910 w 2378678"/>
                <a:gd name="csY458" fmla="*/ 77157 h 1912931"/>
                <a:gd name="csX459" fmla="*/ 1884594 w 2378678"/>
                <a:gd name="csY459" fmla="*/ 73790 h 1912931"/>
                <a:gd name="csX460" fmla="*/ 1887306 w 2378678"/>
                <a:gd name="csY460" fmla="*/ 72200 h 1912931"/>
                <a:gd name="csX461" fmla="*/ 1890766 w 2378678"/>
                <a:gd name="csY461" fmla="*/ 72481 h 1912931"/>
                <a:gd name="csX462" fmla="*/ 1894601 w 2378678"/>
                <a:gd name="csY462" fmla="*/ 73790 h 1912931"/>
                <a:gd name="csX463" fmla="*/ 1897313 w 2378678"/>
                <a:gd name="csY463" fmla="*/ 73977 h 1912931"/>
                <a:gd name="csX464" fmla="*/ 1899090 w 2378678"/>
                <a:gd name="csY464" fmla="*/ 72013 h 1912931"/>
                <a:gd name="csX465" fmla="*/ 1901241 w 2378678"/>
                <a:gd name="csY465" fmla="*/ 66775 h 1912931"/>
                <a:gd name="csX466" fmla="*/ 1904421 w 2378678"/>
                <a:gd name="csY466" fmla="*/ 59013 h 1912931"/>
                <a:gd name="csX467" fmla="*/ 1906759 w 2378678"/>
                <a:gd name="csY467" fmla="*/ 50783 h 1912931"/>
                <a:gd name="csX468" fmla="*/ 1907694 w 2378678"/>
                <a:gd name="csY468" fmla="*/ 41711 h 1912931"/>
                <a:gd name="csX469" fmla="*/ 1907320 w 2378678"/>
                <a:gd name="csY469" fmla="*/ 30302 h 1912931"/>
                <a:gd name="csX470" fmla="*/ 1904328 w 2378678"/>
                <a:gd name="csY470" fmla="*/ 20201 h 1912931"/>
                <a:gd name="csX471" fmla="*/ 1902644 w 2378678"/>
                <a:gd name="csY471" fmla="*/ 13841 h 1912931"/>
                <a:gd name="csX472" fmla="*/ 1903953 w 2378678"/>
                <a:gd name="csY472" fmla="*/ 7949 h 1912931"/>
                <a:gd name="csX473" fmla="*/ 1907601 w 2378678"/>
                <a:gd name="csY473" fmla="*/ 4489 h 1912931"/>
                <a:gd name="csX474" fmla="*/ 1910500 w 2378678"/>
                <a:gd name="csY474" fmla="*/ 3553 h 1912931"/>
                <a:gd name="csX475" fmla="*/ 1912090 w 2378678"/>
                <a:gd name="csY475" fmla="*/ 3367 h 1912931"/>
                <a:gd name="csX476" fmla="*/ 1920694 w 2378678"/>
                <a:gd name="csY476" fmla="*/ 0 h 1912931"/>
                <a:gd name="csX477" fmla="*/ 1932478 w 2378678"/>
                <a:gd name="csY477" fmla="*/ 4863 h 1912931"/>
                <a:gd name="csX478" fmla="*/ 1933039 w 2378678"/>
                <a:gd name="csY478" fmla="*/ 20107 h 1912931"/>
                <a:gd name="csX479" fmla="*/ 1937434 w 2378678"/>
                <a:gd name="csY479" fmla="*/ 27028 h 1912931"/>
                <a:gd name="csX480" fmla="*/ 1940896 w 2378678"/>
                <a:gd name="csY480" fmla="*/ 29553 h 1912931"/>
                <a:gd name="csX481" fmla="*/ 1948564 w 2378678"/>
                <a:gd name="csY481" fmla="*/ 28711 h 1912931"/>
                <a:gd name="csX482" fmla="*/ 1968672 w 2378678"/>
                <a:gd name="csY482" fmla="*/ 25532 h 1912931"/>
                <a:gd name="csX483" fmla="*/ 1971104 w 2378678"/>
                <a:gd name="csY483" fmla="*/ 37502 h 1912931"/>
                <a:gd name="csX484" fmla="*/ 1974283 w 2378678"/>
                <a:gd name="csY484" fmla="*/ 45920 h 1912931"/>
                <a:gd name="csX485" fmla="*/ 1980081 w 2378678"/>
                <a:gd name="csY485" fmla="*/ 52373 h 1912931"/>
                <a:gd name="csX486" fmla="*/ 1990275 w 2378678"/>
                <a:gd name="csY486" fmla="*/ 53215 h 1912931"/>
                <a:gd name="csX487" fmla="*/ 1990556 w 2378678"/>
                <a:gd name="csY487" fmla="*/ 54244 h 1912931"/>
                <a:gd name="csX488" fmla="*/ 1995700 w 2378678"/>
                <a:gd name="csY488" fmla="*/ 59387 h 1912931"/>
                <a:gd name="csX489" fmla="*/ 1996729 w 2378678"/>
                <a:gd name="csY489" fmla="*/ 59668 h 1912931"/>
                <a:gd name="csX490" fmla="*/ 1996729 w 2378678"/>
                <a:gd name="csY490" fmla="*/ 67805 h 1912931"/>
                <a:gd name="csX491" fmla="*/ 1995607 w 2378678"/>
                <a:gd name="csY491" fmla="*/ 67991 h 1912931"/>
                <a:gd name="csX492" fmla="*/ 1987750 w 2378678"/>
                <a:gd name="csY492" fmla="*/ 76221 h 1912931"/>
                <a:gd name="csX493" fmla="*/ 1979427 w 2378678"/>
                <a:gd name="csY493" fmla="*/ 84078 h 1912931"/>
                <a:gd name="csX494" fmla="*/ 1976715 w 2378678"/>
                <a:gd name="csY494" fmla="*/ 89128 h 1912931"/>
                <a:gd name="csX495" fmla="*/ 1976715 w 2378678"/>
                <a:gd name="csY495" fmla="*/ 96890 h 1912931"/>
                <a:gd name="csX496" fmla="*/ 1980081 w 2378678"/>
                <a:gd name="csY496" fmla="*/ 101192 h 1912931"/>
                <a:gd name="csX497" fmla="*/ 1983823 w 2378678"/>
                <a:gd name="csY497" fmla="*/ 105868 h 1912931"/>
                <a:gd name="csX498" fmla="*/ 1985132 w 2378678"/>
                <a:gd name="csY498" fmla="*/ 120084 h 1912931"/>
                <a:gd name="csX499" fmla="*/ 1985132 w 2378678"/>
                <a:gd name="csY499" fmla="*/ 124012 h 1912931"/>
                <a:gd name="csX500" fmla="*/ 1986908 w 2378678"/>
                <a:gd name="csY500" fmla="*/ 126724 h 1912931"/>
                <a:gd name="csX501" fmla="*/ 1989434 w 2378678"/>
                <a:gd name="csY501" fmla="*/ 131868 h 1912931"/>
                <a:gd name="csX502" fmla="*/ 2001686 w 2378678"/>
                <a:gd name="csY502" fmla="*/ 151695 h 1912931"/>
                <a:gd name="csX503" fmla="*/ 2004397 w 2378678"/>
                <a:gd name="csY503" fmla="*/ 159177 h 1912931"/>
                <a:gd name="csX504" fmla="*/ 2005613 w 2378678"/>
                <a:gd name="csY504" fmla="*/ 170026 h 1912931"/>
                <a:gd name="csX505" fmla="*/ 2001405 w 2378678"/>
                <a:gd name="csY505" fmla="*/ 173766 h 1912931"/>
                <a:gd name="csX506" fmla="*/ 2001124 w 2378678"/>
                <a:gd name="csY506" fmla="*/ 174796 h 1912931"/>
                <a:gd name="csX507" fmla="*/ 2000096 w 2378678"/>
                <a:gd name="csY507" fmla="*/ 175076 h 1912931"/>
                <a:gd name="csX508" fmla="*/ 1987843 w 2378678"/>
                <a:gd name="csY508" fmla="*/ 184148 h 1912931"/>
                <a:gd name="csX509" fmla="*/ 1985132 w 2378678"/>
                <a:gd name="csY509" fmla="*/ 186579 h 1912931"/>
                <a:gd name="csX510" fmla="*/ 1982420 w 2378678"/>
                <a:gd name="csY510" fmla="*/ 189011 h 1912931"/>
                <a:gd name="csX511" fmla="*/ 1977462 w 2378678"/>
                <a:gd name="csY511" fmla="*/ 194996 h 1912931"/>
                <a:gd name="csX512" fmla="*/ 1978772 w 2378678"/>
                <a:gd name="csY512" fmla="*/ 212392 h 1912931"/>
                <a:gd name="csX513" fmla="*/ 1983823 w 2378678"/>
                <a:gd name="csY513" fmla="*/ 217723 h 1912931"/>
                <a:gd name="csX514" fmla="*/ 1984570 w 2378678"/>
                <a:gd name="csY514" fmla="*/ 224831 h 1912931"/>
                <a:gd name="csX515" fmla="*/ 1988686 w 2378678"/>
                <a:gd name="csY515" fmla="*/ 226888 h 1912931"/>
                <a:gd name="csX516" fmla="*/ 2002059 w 2378678"/>
                <a:gd name="csY516" fmla="*/ 234277 h 1912931"/>
                <a:gd name="csX517" fmla="*/ 2003837 w 2378678"/>
                <a:gd name="csY517" fmla="*/ 237643 h 1912931"/>
                <a:gd name="csX518" fmla="*/ 2002715 w 2378678"/>
                <a:gd name="csY518" fmla="*/ 241665 h 1912931"/>
                <a:gd name="csX519" fmla="*/ 2007577 w 2378678"/>
                <a:gd name="csY519" fmla="*/ 255880 h 1912931"/>
                <a:gd name="csX520" fmla="*/ 2007858 w 2378678"/>
                <a:gd name="csY520" fmla="*/ 256909 h 1912931"/>
                <a:gd name="csX521" fmla="*/ 2014031 w 2378678"/>
                <a:gd name="csY521" fmla="*/ 262988 h 1912931"/>
                <a:gd name="csX522" fmla="*/ 2016181 w 2378678"/>
                <a:gd name="csY522" fmla="*/ 274304 h 1912931"/>
                <a:gd name="csX523" fmla="*/ 2025253 w 2378678"/>
                <a:gd name="csY523" fmla="*/ 277110 h 1912931"/>
                <a:gd name="csX524" fmla="*/ 2028807 w 2378678"/>
                <a:gd name="csY524" fmla="*/ 286930 h 1912931"/>
                <a:gd name="csX525" fmla="*/ 2029929 w 2378678"/>
                <a:gd name="csY525" fmla="*/ 293851 h 1912931"/>
                <a:gd name="csX526" fmla="*/ 2033764 w 2378678"/>
                <a:gd name="csY526" fmla="*/ 297966 h 1912931"/>
                <a:gd name="csX527" fmla="*/ 2036757 w 2378678"/>
                <a:gd name="csY527" fmla="*/ 301520 h 1912931"/>
                <a:gd name="csX528" fmla="*/ 2038721 w 2378678"/>
                <a:gd name="csY528" fmla="*/ 302642 h 1912931"/>
                <a:gd name="csX529" fmla="*/ 2038627 w 2378678"/>
                <a:gd name="csY529" fmla="*/ 302736 h 1912931"/>
                <a:gd name="csX530" fmla="*/ 2034605 w 2378678"/>
                <a:gd name="csY530" fmla="*/ 305074 h 1912931"/>
                <a:gd name="csX531" fmla="*/ 2031519 w 2378678"/>
                <a:gd name="csY531" fmla="*/ 309095 h 1912931"/>
                <a:gd name="csX532" fmla="*/ 2022635 w 2378678"/>
                <a:gd name="csY532" fmla="*/ 314426 h 1912931"/>
                <a:gd name="csX533" fmla="*/ 2024412 w 2378678"/>
                <a:gd name="csY533" fmla="*/ 316857 h 1912931"/>
                <a:gd name="csX534" fmla="*/ 2026562 w 2378678"/>
                <a:gd name="csY534" fmla="*/ 319289 h 1912931"/>
                <a:gd name="csX535" fmla="*/ 2027030 w 2378678"/>
                <a:gd name="csY535" fmla="*/ 322376 h 1912931"/>
                <a:gd name="csX536" fmla="*/ 2022541 w 2378678"/>
                <a:gd name="csY536" fmla="*/ 322376 h 1912931"/>
                <a:gd name="csX537" fmla="*/ 2021232 w 2378678"/>
                <a:gd name="csY537" fmla="*/ 322376 h 1912931"/>
                <a:gd name="csX538" fmla="*/ 2027124 w 2378678"/>
                <a:gd name="csY538" fmla="*/ 322376 h 1912931"/>
                <a:gd name="csX539" fmla="*/ 2027124 w 2378678"/>
                <a:gd name="csY539" fmla="*/ 328455 h 1912931"/>
                <a:gd name="csX540" fmla="*/ 2025815 w 2378678"/>
                <a:gd name="csY540" fmla="*/ 346505 h 1912931"/>
                <a:gd name="csX541" fmla="*/ 2026469 w 2378678"/>
                <a:gd name="csY541" fmla="*/ 364555 h 1912931"/>
                <a:gd name="csX542" fmla="*/ 2026469 w 2378678"/>
                <a:gd name="csY542" fmla="*/ 374187 h 1912931"/>
                <a:gd name="csX543" fmla="*/ 2029181 w 2378678"/>
                <a:gd name="csY543" fmla="*/ 381109 h 1912931"/>
                <a:gd name="csX544" fmla="*/ 2030210 w 2378678"/>
                <a:gd name="csY544" fmla="*/ 381389 h 1912931"/>
                <a:gd name="csX545" fmla="*/ 2034232 w 2378678"/>
                <a:gd name="csY545" fmla="*/ 391583 h 1912931"/>
                <a:gd name="csX546" fmla="*/ 2038721 w 2378678"/>
                <a:gd name="csY546" fmla="*/ 400655 h 1912931"/>
                <a:gd name="csX547" fmla="*/ 2044051 w 2378678"/>
                <a:gd name="csY547" fmla="*/ 408885 h 1912931"/>
                <a:gd name="csX548" fmla="*/ 2045173 w 2378678"/>
                <a:gd name="csY548" fmla="*/ 414122 h 1912931"/>
                <a:gd name="csX549" fmla="*/ 2048634 w 2378678"/>
                <a:gd name="csY549" fmla="*/ 418518 h 1912931"/>
                <a:gd name="csX550" fmla="*/ 2054900 w 2378678"/>
                <a:gd name="csY550" fmla="*/ 421043 h 1912931"/>
                <a:gd name="csX551" fmla="*/ 2062850 w 2378678"/>
                <a:gd name="csY551" fmla="*/ 425532 h 1912931"/>
                <a:gd name="csX552" fmla="*/ 2064907 w 2378678"/>
                <a:gd name="csY552" fmla="*/ 440870 h 1912931"/>
                <a:gd name="csX553" fmla="*/ 2064721 w 2378678"/>
                <a:gd name="csY553" fmla="*/ 447136 h 1912931"/>
                <a:gd name="csX554" fmla="*/ 2069210 w 2378678"/>
                <a:gd name="csY554" fmla="*/ 453589 h 1912931"/>
                <a:gd name="csX555" fmla="*/ 2069770 w 2378678"/>
                <a:gd name="csY555" fmla="*/ 453870 h 1912931"/>
                <a:gd name="csX556" fmla="*/ 2075475 w 2378678"/>
                <a:gd name="csY556" fmla="*/ 457517 h 1912931"/>
                <a:gd name="csX557" fmla="*/ 2083986 w 2378678"/>
                <a:gd name="csY557" fmla="*/ 462474 h 1912931"/>
                <a:gd name="csX558" fmla="*/ 2095864 w 2378678"/>
                <a:gd name="csY558" fmla="*/ 471171 h 1912931"/>
                <a:gd name="csX559" fmla="*/ 2094273 w 2378678"/>
                <a:gd name="csY559" fmla="*/ 458546 h 1912931"/>
                <a:gd name="csX560" fmla="*/ 2089972 w 2378678"/>
                <a:gd name="csY560" fmla="*/ 454431 h 1912931"/>
                <a:gd name="csX561" fmla="*/ 2084360 w 2378678"/>
                <a:gd name="csY561" fmla="*/ 453589 h 1912931"/>
                <a:gd name="csX562" fmla="*/ 2080713 w 2378678"/>
                <a:gd name="csY562" fmla="*/ 457424 h 1912931"/>
                <a:gd name="csX563" fmla="*/ 2074167 w 2378678"/>
                <a:gd name="csY563" fmla="*/ 453776 h 1912931"/>
                <a:gd name="csX564" fmla="*/ 2070051 w 2378678"/>
                <a:gd name="csY564" fmla="*/ 449194 h 1912931"/>
                <a:gd name="csX565" fmla="*/ 2067994 w 2378678"/>
                <a:gd name="csY565" fmla="*/ 444143 h 1912931"/>
                <a:gd name="csX566" fmla="*/ 2068367 w 2378678"/>
                <a:gd name="csY566" fmla="*/ 440590 h 1912931"/>
                <a:gd name="csX567" fmla="*/ 2069583 w 2378678"/>
                <a:gd name="csY567" fmla="*/ 437409 h 1912931"/>
                <a:gd name="csX568" fmla="*/ 2069303 w 2378678"/>
                <a:gd name="csY568" fmla="*/ 430302 h 1912931"/>
                <a:gd name="csX569" fmla="*/ 2067526 w 2378678"/>
                <a:gd name="csY569" fmla="*/ 425813 h 1912931"/>
                <a:gd name="csX570" fmla="*/ 2062102 w 2378678"/>
                <a:gd name="csY570" fmla="*/ 418798 h 1912931"/>
                <a:gd name="csX571" fmla="*/ 2055368 w 2378678"/>
                <a:gd name="csY571" fmla="*/ 411878 h 1912931"/>
                <a:gd name="csX572" fmla="*/ 2049570 w 2378678"/>
                <a:gd name="csY572" fmla="*/ 402993 h 1912931"/>
                <a:gd name="csX573" fmla="*/ 2055648 w 2378678"/>
                <a:gd name="csY573" fmla="*/ 404209 h 1912931"/>
                <a:gd name="csX574" fmla="*/ 2057893 w 2378678"/>
                <a:gd name="csY574" fmla="*/ 403460 h 1912931"/>
                <a:gd name="csX575" fmla="*/ 2052656 w 2378678"/>
                <a:gd name="csY575" fmla="*/ 393267 h 1912931"/>
                <a:gd name="csX576" fmla="*/ 2051066 w 2378678"/>
                <a:gd name="csY576" fmla="*/ 380641 h 1912931"/>
                <a:gd name="csX577" fmla="*/ 2047512 w 2378678"/>
                <a:gd name="csY577" fmla="*/ 377461 h 1912931"/>
                <a:gd name="csX578" fmla="*/ 2044145 w 2378678"/>
                <a:gd name="csY578" fmla="*/ 371102 h 1912931"/>
                <a:gd name="csX579" fmla="*/ 2044894 w 2378678"/>
                <a:gd name="csY579" fmla="*/ 366238 h 1912931"/>
                <a:gd name="csX580" fmla="*/ 2049008 w 2378678"/>
                <a:gd name="csY580" fmla="*/ 359598 h 1912931"/>
                <a:gd name="csX581" fmla="*/ 2045829 w 2378678"/>
                <a:gd name="csY581" fmla="*/ 341829 h 1912931"/>
                <a:gd name="csX582" fmla="*/ 2050692 w 2378678"/>
                <a:gd name="csY582" fmla="*/ 329951 h 1912931"/>
                <a:gd name="csX583" fmla="*/ 2055275 w 2378678"/>
                <a:gd name="csY583" fmla="*/ 320037 h 1912931"/>
                <a:gd name="csX584" fmla="*/ 2058454 w 2378678"/>
                <a:gd name="csY584" fmla="*/ 324153 h 1912931"/>
                <a:gd name="csX585" fmla="*/ 2062102 w 2378678"/>
                <a:gd name="csY585" fmla="*/ 324620 h 1912931"/>
                <a:gd name="csX586" fmla="*/ 2062569 w 2378678"/>
                <a:gd name="csY586" fmla="*/ 321441 h 1912931"/>
                <a:gd name="csX587" fmla="*/ 2062383 w 2378678"/>
                <a:gd name="csY587" fmla="*/ 317793 h 1912931"/>
                <a:gd name="csX588" fmla="*/ 2062383 w 2378678"/>
                <a:gd name="csY588" fmla="*/ 314987 h 1912931"/>
                <a:gd name="csX589" fmla="*/ 2062943 w 2378678"/>
                <a:gd name="csY589" fmla="*/ 313958 h 1912931"/>
                <a:gd name="csX590" fmla="*/ 2064253 w 2378678"/>
                <a:gd name="csY590" fmla="*/ 314333 h 1912931"/>
                <a:gd name="csX591" fmla="*/ 2077440 w 2378678"/>
                <a:gd name="csY591" fmla="*/ 321160 h 1912931"/>
                <a:gd name="csX592" fmla="*/ 2083425 w 2378678"/>
                <a:gd name="csY592" fmla="*/ 325275 h 1912931"/>
                <a:gd name="csX593" fmla="*/ 2089037 w 2378678"/>
                <a:gd name="csY593" fmla="*/ 327706 h 1912931"/>
                <a:gd name="csX594" fmla="*/ 2094835 w 2378678"/>
                <a:gd name="csY594" fmla="*/ 327706 h 1912931"/>
                <a:gd name="csX595" fmla="*/ 2097640 w 2378678"/>
                <a:gd name="csY595" fmla="*/ 324340 h 1912931"/>
                <a:gd name="csX596" fmla="*/ 2091188 w 2378678"/>
                <a:gd name="csY596" fmla="*/ 317606 h 1912931"/>
                <a:gd name="csX597" fmla="*/ 2087727 w 2378678"/>
                <a:gd name="csY597" fmla="*/ 315361 h 1912931"/>
                <a:gd name="csX598" fmla="*/ 2089037 w 2378678"/>
                <a:gd name="csY598" fmla="*/ 309376 h 1912931"/>
                <a:gd name="csX599" fmla="*/ 2089037 w 2378678"/>
                <a:gd name="csY599" fmla="*/ 308253 h 1912931"/>
                <a:gd name="csX600" fmla="*/ 2092123 w 2378678"/>
                <a:gd name="csY600" fmla="*/ 311901 h 1912931"/>
                <a:gd name="csX601" fmla="*/ 2099886 w 2378678"/>
                <a:gd name="csY601" fmla="*/ 315829 h 1912931"/>
                <a:gd name="csX602" fmla="*/ 2103532 w 2378678"/>
                <a:gd name="csY602" fmla="*/ 310966 h 1912931"/>
                <a:gd name="csX603" fmla="*/ 2105870 w 2378678"/>
                <a:gd name="csY603" fmla="*/ 306570 h 1912931"/>
                <a:gd name="csX604" fmla="*/ 2102037 w 2378678"/>
                <a:gd name="csY604" fmla="*/ 305261 h 1912931"/>
                <a:gd name="csX605" fmla="*/ 2092871 w 2378678"/>
                <a:gd name="csY605" fmla="*/ 306103 h 1912931"/>
                <a:gd name="csX606" fmla="*/ 2091935 w 2378678"/>
                <a:gd name="csY606" fmla="*/ 301239 h 1912931"/>
                <a:gd name="csX607" fmla="*/ 2091281 w 2378678"/>
                <a:gd name="csY607" fmla="*/ 296376 h 1912931"/>
                <a:gd name="csX608" fmla="*/ 2090346 w 2378678"/>
                <a:gd name="csY608" fmla="*/ 295160 h 1912931"/>
                <a:gd name="csX609" fmla="*/ 2090159 w 2378678"/>
                <a:gd name="csY609" fmla="*/ 293383 h 1912931"/>
                <a:gd name="csX610" fmla="*/ 2096332 w 2378678"/>
                <a:gd name="csY610" fmla="*/ 288988 h 1912931"/>
                <a:gd name="csX611" fmla="*/ 2095770 w 2378678"/>
                <a:gd name="csY611" fmla="*/ 286182 h 1912931"/>
                <a:gd name="csX612" fmla="*/ 2100727 w 2378678"/>
                <a:gd name="csY612" fmla="*/ 283470 h 1912931"/>
                <a:gd name="csX613" fmla="*/ 2095676 w 2378678"/>
                <a:gd name="csY613" fmla="*/ 269909 h 1912931"/>
                <a:gd name="csX614" fmla="*/ 2094741 w 2378678"/>
                <a:gd name="csY614" fmla="*/ 269161 h 1912931"/>
                <a:gd name="csX615" fmla="*/ 2095302 w 2378678"/>
                <a:gd name="csY615" fmla="*/ 266355 h 1912931"/>
                <a:gd name="csX616" fmla="*/ 2098202 w 2378678"/>
                <a:gd name="csY616" fmla="*/ 270376 h 1912931"/>
                <a:gd name="csX617" fmla="*/ 2105216 w 2378678"/>
                <a:gd name="csY617" fmla="*/ 277672 h 1912931"/>
                <a:gd name="csX618" fmla="*/ 2111295 w 2378678"/>
                <a:gd name="csY618" fmla="*/ 283470 h 1912931"/>
                <a:gd name="csX619" fmla="*/ 2118964 w 2378678"/>
                <a:gd name="csY619" fmla="*/ 284124 h 1912931"/>
                <a:gd name="csX620" fmla="*/ 2130000 w 2378678"/>
                <a:gd name="csY620" fmla="*/ 286837 h 1912931"/>
                <a:gd name="csX621" fmla="*/ 2137388 w 2378678"/>
                <a:gd name="csY621" fmla="*/ 287959 h 1912931"/>
                <a:gd name="csX622" fmla="*/ 2145524 w 2378678"/>
                <a:gd name="csY622" fmla="*/ 291887 h 1912931"/>
                <a:gd name="csX623" fmla="*/ 2150388 w 2378678"/>
                <a:gd name="csY623" fmla="*/ 295815 h 1912931"/>
                <a:gd name="csX624" fmla="*/ 2150388 w 2378678"/>
                <a:gd name="csY624" fmla="*/ 301988 h 1912931"/>
                <a:gd name="csX625" fmla="*/ 2149733 w 2378678"/>
                <a:gd name="csY625" fmla="*/ 304980 h 1912931"/>
                <a:gd name="csX626" fmla="*/ 2147114 w 2378678"/>
                <a:gd name="csY626" fmla="*/ 308534 h 1912931"/>
                <a:gd name="csX627" fmla="*/ 2146179 w 2378678"/>
                <a:gd name="csY627" fmla="*/ 312275 h 1912931"/>
                <a:gd name="csX628" fmla="*/ 2156000 w 2378678"/>
                <a:gd name="csY628" fmla="*/ 319289 h 1912931"/>
                <a:gd name="csX629" fmla="*/ 2158711 w 2378678"/>
                <a:gd name="csY629" fmla="*/ 325556 h 1912931"/>
                <a:gd name="csX630" fmla="*/ 2161891 w 2378678"/>
                <a:gd name="csY630" fmla="*/ 332383 h 1912931"/>
                <a:gd name="csX631" fmla="*/ 2162640 w 2378678"/>
                <a:gd name="csY631" fmla="*/ 338836 h 1912931"/>
                <a:gd name="csX632" fmla="*/ 2161424 w 2378678"/>
                <a:gd name="csY632" fmla="*/ 339677 h 1912931"/>
                <a:gd name="csX633" fmla="*/ 2149265 w 2378678"/>
                <a:gd name="csY633" fmla="*/ 365022 h 1912931"/>
                <a:gd name="csX634" fmla="*/ 2144216 w 2378678"/>
                <a:gd name="csY634" fmla="*/ 378490 h 1912931"/>
                <a:gd name="csX635" fmla="*/ 2137202 w 2378678"/>
                <a:gd name="csY635" fmla="*/ 391209 h 1912931"/>
                <a:gd name="csX636" fmla="*/ 2142813 w 2378678"/>
                <a:gd name="csY636" fmla="*/ 399720 h 1912931"/>
                <a:gd name="csX637" fmla="*/ 2148798 w 2378678"/>
                <a:gd name="csY637" fmla="*/ 409072 h 1912931"/>
                <a:gd name="csX638" fmla="*/ 2148611 w 2378678"/>
                <a:gd name="csY638" fmla="*/ 421510 h 1912931"/>
                <a:gd name="csX639" fmla="*/ 2149733 w 2378678"/>
                <a:gd name="csY639" fmla="*/ 425439 h 1912931"/>
                <a:gd name="csX640" fmla="*/ 2139352 w 2378678"/>
                <a:gd name="csY640" fmla="*/ 429740 h 1912931"/>
                <a:gd name="csX641" fmla="*/ 2133741 w 2378678"/>
                <a:gd name="csY641" fmla="*/ 429086 h 1912931"/>
                <a:gd name="csX642" fmla="*/ 2125324 w 2378678"/>
                <a:gd name="csY642" fmla="*/ 430489 h 1912931"/>
                <a:gd name="csX643" fmla="*/ 2116907 w 2378678"/>
                <a:gd name="csY643" fmla="*/ 433575 h 1912931"/>
                <a:gd name="csX644" fmla="*/ 2110827 w 2378678"/>
                <a:gd name="csY644" fmla="*/ 439654 h 1912931"/>
                <a:gd name="csX645" fmla="*/ 2115223 w 2378678"/>
                <a:gd name="csY645" fmla="*/ 445452 h 1912931"/>
                <a:gd name="csX646" fmla="*/ 2108396 w 2378678"/>
                <a:gd name="csY646" fmla="*/ 447978 h 1912931"/>
                <a:gd name="csX647" fmla="*/ 2106900 w 2378678"/>
                <a:gd name="csY647" fmla="*/ 454057 h 1912931"/>
                <a:gd name="csX648" fmla="*/ 2114288 w 2378678"/>
                <a:gd name="csY648" fmla="*/ 461726 h 1912931"/>
                <a:gd name="csX649" fmla="*/ 2121302 w 2378678"/>
                <a:gd name="csY649" fmla="*/ 469114 h 1912931"/>
                <a:gd name="csX650" fmla="*/ 2126446 w 2378678"/>
                <a:gd name="csY650" fmla="*/ 478934 h 1912931"/>
                <a:gd name="csX651" fmla="*/ 2126913 w 2378678"/>
                <a:gd name="csY651" fmla="*/ 489035 h 1912931"/>
                <a:gd name="csX652" fmla="*/ 2128035 w 2378678"/>
                <a:gd name="csY652" fmla="*/ 499509 h 1912931"/>
                <a:gd name="csX653" fmla="*/ 2132338 w 2378678"/>
                <a:gd name="csY653" fmla="*/ 504559 h 1912931"/>
                <a:gd name="csX654" fmla="*/ 2138884 w 2378678"/>
                <a:gd name="csY654" fmla="*/ 508207 h 1912931"/>
                <a:gd name="csX655" fmla="*/ 2148330 w 2378678"/>
                <a:gd name="csY655" fmla="*/ 511200 h 1912931"/>
                <a:gd name="csX656" fmla="*/ 2153754 w 2378678"/>
                <a:gd name="csY656" fmla="*/ 518495 h 1912931"/>
                <a:gd name="csX657" fmla="*/ 2153754 w 2378678"/>
                <a:gd name="csY657" fmla="*/ 528128 h 1912931"/>
                <a:gd name="csX658" fmla="*/ 2150014 w 2378678"/>
                <a:gd name="csY658" fmla="*/ 541689 h 1912931"/>
                <a:gd name="csX659" fmla="*/ 2159179 w 2378678"/>
                <a:gd name="csY659" fmla="*/ 543372 h 1912931"/>
                <a:gd name="csX660" fmla="*/ 2165071 w 2378678"/>
                <a:gd name="csY660" fmla="*/ 544681 h 1912931"/>
                <a:gd name="csX661" fmla="*/ 2172179 w 2378678"/>
                <a:gd name="csY661" fmla="*/ 545429 h 1912931"/>
                <a:gd name="csX662" fmla="*/ 2180689 w 2378678"/>
                <a:gd name="csY662" fmla="*/ 546739 h 1912931"/>
                <a:gd name="csX663" fmla="*/ 2191071 w 2378678"/>
                <a:gd name="csY663" fmla="*/ 546458 h 1912931"/>
                <a:gd name="csX664" fmla="*/ 2201638 w 2378678"/>
                <a:gd name="csY664" fmla="*/ 547206 h 1912931"/>
                <a:gd name="csX665" fmla="*/ 2210056 w 2378678"/>
                <a:gd name="csY665" fmla="*/ 555250 h 1912931"/>
                <a:gd name="csX666" fmla="*/ 2208092 w 2378678"/>
                <a:gd name="csY666" fmla="*/ 561796 h 1912931"/>
                <a:gd name="csX667" fmla="*/ 2205567 w 2378678"/>
                <a:gd name="csY667" fmla="*/ 575824 h 1912931"/>
                <a:gd name="csX668" fmla="*/ 2203509 w 2378678"/>
                <a:gd name="csY668" fmla="*/ 585084 h 1912931"/>
                <a:gd name="csX669" fmla="*/ 2197243 w 2378678"/>
                <a:gd name="csY669" fmla="*/ 592659 h 1912931"/>
                <a:gd name="csX670" fmla="*/ 2188919 w 2378678"/>
                <a:gd name="csY670" fmla="*/ 595932 h 1912931"/>
                <a:gd name="csX671" fmla="*/ 2180035 w 2378678"/>
                <a:gd name="csY671" fmla="*/ 597803 h 1912931"/>
                <a:gd name="csX672" fmla="*/ 2179567 w 2378678"/>
                <a:gd name="csY672" fmla="*/ 602011 h 1912931"/>
                <a:gd name="csX673" fmla="*/ 2184618 w 2378678"/>
                <a:gd name="csY673" fmla="*/ 605846 h 1912931"/>
                <a:gd name="csX674" fmla="*/ 2192006 w 2378678"/>
                <a:gd name="csY674" fmla="*/ 610242 h 1912931"/>
                <a:gd name="csX675" fmla="*/ 2199208 w 2378678"/>
                <a:gd name="csY675" fmla="*/ 609961 h 1912931"/>
                <a:gd name="csX676" fmla="*/ 2208279 w 2378678"/>
                <a:gd name="csY676" fmla="*/ 606126 h 1912931"/>
                <a:gd name="csX677" fmla="*/ 2220157 w 2378678"/>
                <a:gd name="csY677" fmla="*/ 600047 h 1912931"/>
                <a:gd name="csX678" fmla="*/ 2228200 w 2378678"/>
                <a:gd name="csY678" fmla="*/ 597242 h 1912931"/>
                <a:gd name="csX679" fmla="*/ 2233157 w 2378678"/>
                <a:gd name="csY679" fmla="*/ 596867 h 1912931"/>
                <a:gd name="csX680" fmla="*/ 2240544 w 2378678"/>
                <a:gd name="csY680" fmla="*/ 598644 h 1912931"/>
                <a:gd name="csX681" fmla="*/ 2247933 w 2378678"/>
                <a:gd name="csY681" fmla="*/ 603695 h 1912931"/>
                <a:gd name="csX682" fmla="*/ 2259436 w 2378678"/>
                <a:gd name="csY682" fmla="*/ 609587 h 1912931"/>
                <a:gd name="csX683" fmla="*/ 2263832 w 2378678"/>
                <a:gd name="csY683" fmla="*/ 607903 h 1912931"/>
                <a:gd name="csX684" fmla="*/ 2267854 w 2378678"/>
                <a:gd name="csY684" fmla="*/ 606688 h 1912931"/>
                <a:gd name="csX685" fmla="*/ 2277767 w 2378678"/>
                <a:gd name="csY685" fmla="*/ 615198 h 1912931"/>
                <a:gd name="csX686" fmla="*/ 2282163 w 2378678"/>
                <a:gd name="csY686" fmla="*/ 624083 h 1912931"/>
                <a:gd name="csX687" fmla="*/ 2286746 w 2378678"/>
                <a:gd name="csY687" fmla="*/ 628198 h 1912931"/>
                <a:gd name="csX688" fmla="*/ 2293386 w 2378678"/>
                <a:gd name="csY688" fmla="*/ 630255 h 1912931"/>
                <a:gd name="csX689" fmla="*/ 2303019 w 2378678"/>
                <a:gd name="csY689" fmla="*/ 631191 h 1912931"/>
                <a:gd name="csX690" fmla="*/ 2309752 w 2378678"/>
                <a:gd name="csY690" fmla="*/ 626608 h 1912931"/>
                <a:gd name="csX691" fmla="*/ 2319479 w 2378678"/>
                <a:gd name="csY691" fmla="*/ 619126 h 1912931"/>
                <a:gd name="csX692" fmla="*/ 2329019 w 2378678"/>
                <a:gd name="csY692" fmla="*/ 613608 h 1912931"/>
                <a:gd name="csX693" fmla="*/ 2337996 w 2378678"/>
                <a:gd name="csY693" fmla="*/ 611270 h 1912931"/>
                <a:gd name="csX694" fmla="*/ 2348284 w 2378678"/>
                <a:gd name="csY694" fmla="*/ 610803 h 1912931"/>
                <a:gd name="csX695" fmla="*/ 2356888 w 2378678"/>
                <a:gd name="csY695" fmla="*/ 612205 h 1912931"/>
                <a:gd name="csX696" fmla="*/ 2363903 w 2378678"/>
                <a:gd name="csY696" fmla="*/ 613608 h 1912931"/>
                <a:gd name="csX697" fmla="*/ 2373442 w 2378678"/>
                <a:gd name="csY697" fmla="*/ 617256 h 1912931"/>
                <a:gd name="csX698" fmla="*/ 2372787 w 2378678"/>
                <a:gd name="csY698" fmla="*/ 631097 h 1912931"/>
                <a:gd name="csX699" fmla="*/ 2376809 w 2378678"/>
                <a:gd name="csY699" fmla="*/ 636147 h 1912931"/>
                <a:gd name="csX700" fmla="*/ 2378679 w 2378678"/>
                <a:gd name="csY700" fmla="*/ 641852 h 1912931"/>
                <a:gd name="csX701" fmla="*/ 2376435 w 2378678"/>
                <a:gd name="csY701" fmla="*/ 646715 h 1912931"/>
                <a:gd name="csX702" fmla="*/ 2371290 w 2378678"/>
                <a:gd name="csY702" fmla="*/ 648680 h 1912931"/>
                <a:gd name="csX703" fmla="*/ 2366054 w 2378678"/>
                <a:gd name="csY703" fmla="*/ 654758 h 1912931"/>
                <a:gd name="csX704" fmla="*/ 2370823 w 2378678"/>
                <a:gd name="csY704" fmla="*/ 659809 h 1912931"/>
                <a:gd name="csX705" fmla="*/ 2371946 w 2378678"/>
                <a:gd name="csY705" fmla="*/ 676830 h 1912931"/>
                <a:gd name="csX706" fmla="*/ 2369701 w 2378678"/>
                <a:gd name="csY706" fmla="*/ 690484 h 1912931"/>
                <a:gd name="csX707" fmla="*/ 2369514 w 2378678"/>
                <a:gd name="csY707" fmla="*/ 698621 h 1912931"/>
                <a:gd name="csX708" fmla="*/ 2368485 w 2378678"/>
                <a:gd name="csY708" fmla="*/ 699089 h 1912931"/>
                <a:gd name="csX709" fmla="*/ 2376154 w 2378678"/>
                <a:gd name="csY709" fmla="*/ 706664 h 1912931"/>
                <a:gd name="csX710" fmla="*/ 2377182 w 2378678"/>
                <a:gd name="csY710" fmla="*/ 709937 h 1912931"/>
                <a:gd name="csX711" fmla="*/ 2375687 w 2378678"/>
                <a:gd name="csY711" fmla="*/ 719383 h 1912931"/>
                <a:gd name="csX712" fmla="*/ 2371197 w 2378678"/>
                <a:gd name="csY712" fmla="*/ 727614 h 1912931"/>
                <a:gd name="csX713" fmla="*/ 2363996 w 2378678"/>
                <a:gd name="csY713" fmla="*/ 735844 h 1912931"/>
                <a:gd name="csX714" fmla="*/ 2360068 w 2378678"/>
                <a:gd name="csY714" fmla="*/ 740613 h 1912931"/>
                <a:gd name="csX715" fmla="*/ 2348003 w 2378678"/>
                <a:gd name="csY715" fmla="*/ 754361 h 1912931"/>
                <a:gd name="csX716" fmla="*/ 2342579 w 2378678"/>
                <a:gd name="csY716" fmla="*/ 761282 h 1912931"/>
                <a:gd name="csX717" fmla="*/ 2344355 w 2378678"/>
                <a:gd name="csY717" fmla="*/ 766987 h 1912931"/>
                <a:gd name="csX718" fmla="*/ 2346694 w 2378678"/>
                <a:gd name="csY718" fmla="*/ 774001 h 1912931"/>
                <a:gd name="csX719" fmla="*/ 2349312 w 2378678"/>
                <a:gd name="csY719" fmla="*/ 787188 h 1912931"/>
                <a:gd name="csX720" fmla="*/ 2345571 w 2378678"/>
                <a:gd name="csY720" fmla="*/ 789900 h 1912931"/>
                <a:gd name="csX721" fmla="*/ 2337622 w 2378678"/>
                <a:gd name="csY721" fmla="*/ 784850 h 1912931"/>
                <a:gd name="csX722" fmla="*/ 2333974 w 2378678"/>
                <a:gd name="csY722" fmla="*/ 793360 h 1912931"/>
                <a:gd name="csX723" fmla="*/ 2326960 w 2378678"/>
                <a:gd name="csY723" fmla="*/ 804209 h 1912931"/>
                <a:gd name="csX724" fmla="*/ 2321068 w 2378678"/>
                <a:gd name="csY724" fmla="*/ 814403 h 1912931"/>
                <a:gd name="csX725" fmla="*/ 2308536 w 2378678"/>
                <a:gd name="csY725" fmla="*/ 819079 h 1912931"/>
                <a:gd name="csX726" fmla="*/ 2301897 w 2378678"/>
                <a:gd name="csY726" fmla="*/ 816086 h 1912931"/>
                <a:gd name="csX727" fmla="*/ 2291235 w 2378678"/>
                <a:gd name="csY727" fmla="*/ 811785 h 1912931"/>
                <a:gd name="csX728" fmla="*/ 2281601 w 2378678"/>
                <a:gd name="csY728" fmla="*/ 814684 h 1912931"/>
                <a:gd name="csX729" fmla="*/ 2275616 w 2378678"/>
                <a:gd name="csY729" fmla="*/ 821792 h 1912931"/>
                <a:gd name="csX730" fmla="*/ 2268135 w 2378678"/>
                <a:gd name="csY730" fmla="*/ 827309 h 1912931"/>
                <a:gd name="csX731" fmla="*/ 2260278 w 2378678"/>
                <a:gd name="csY731" fmla="*/ 831612 h 1912931"/>
                <a:gd name="csX732" fmla="*/ 2251394 w 2378678"/>
                <a:gd name="csY732" fmla="*/ 830489 h 1912931"/>
                <a:gd name="csX733" fmla="*/ 2241948 w 2378678"/>
                <a:gd name="csY733" fmla="*/ 824223 h 1912931"/>
                <a:gd name="csX734" fmla="*/ 2235214 w 2378678"/>
                <a:gd name="csY734" fmla="*/ 819454 h 1912931"/>
                <a:gd name="csX735" fmla="*/ 2224740 w 2378678"/>
                <a:gd name="csY735" fmla="*/ 815525 h 1912931"/>
                <a:gd name="csX736" fmla="*/ 2220251 w 2378678"/>
                <a:gd name="csY736" fmla="*/ 810943 h 1912931"/>
                <a:gd name="csX737" fmla="*/ 2218192 w 2378678"/>
                <a:gd name="csY737" fmla="*/ 805799 h 1912931"/>
                <a:gd name="csX738" fmla="*/ 2212394 w 2378678"/>
                <a:gd name="csY738" fmla="*/ 799346 h 1912931"/>
                <a:gd name="csX739" fmla="*/ 2208186 w 2378678"/>
                <a:gd name="csY739" fmla="*/ 790367 h 1912931"/>
                <a:gd name="csX740" fmla="*/ 2201452 w 2378678"/>
                <a:gd name="csY740" fmla="*/ 799627 h 1912931"/>
                <a:gd name="csX741" fmla="*/ 2198272 w 2378678"/>
                <a:gd name="csY741" fmla="*/ 805518 h 1912931"/>
                <a:gd name="csX742" fmla="*/ 2194624 w 2378678"/>
                <a:gd name="csY742" fmla="*/ 809540 h 1912931"/>
                <a:gd name="csX743" fmla="*/ 2186956 w 2378678"/>
                <a:gd name="csY743" fmla="*/ 816648 h 1912931"/>
                <a:gd name="csX744" fmla="*/ 2180596 w 2378678"/>
                <a:gd name="csY744" fmla="*/ 820108 h 1912931"/>
                <a:gd name="csX745" fmla="*/ 2174049 w 2378678"/>
                <a:gd name="csY745" fmla="*/ 823475 h 1912931"/>
                <a:gd name="csX746" fmla="*/ 2167503 w 2378678"/>
                <a:gd name="csY746" fmla="*/ 824223 h 1912931"/>
                <a:gd name="csX747" fmla="*/ 2164884 w 2378678"/>
                <a:gd name="csY747" fmla="*/ 823849 h 1912931"/>
                <a:gd name="csX748" fmla="*/ 2155064 w 2378678"/>
                <a:gd name="csY748" fmla="*/ 817957 h 1912931"/>
                <a:gd name="csX749" fmla="*/ 2144402 w 2378678"/>
                <a:gd name="csY749" fmla="*/ 817770 h 1912931"/>
                <a:gd name="csX750" fmla="*/ 2136079 w 2378678"/>
                <a:gd name="csY750" fmla="*/ 815993 h 1912931"/>
                <a:gd name="csX751" fmla="*/ 2126819 w 2378678"/>
                <a:gd name="csY751" fmla="*/ 813281 h 1912931"/>
                <a:gd name="csX752" fmla="*/ 2116907 w 2378678"/>
                <a:gd name="csY752" fmla="*/ 809353 h 1912931"/>
                <a:gd name="csX753" fmla="*/ 2109705 w 2378678"/>
                <a:gd name="csY753" fmla="*/ 810663 h 1912931"/>
                <a:gd name="csX754" fmla="*/ 2096892 w 2378678"/>
                <a:gd name="csY754" fmla="*/ 808044 h 1912931"/>
                <a:gd name="csX755" fmla="*/ 2083799 w 2378678"/>
                <a:gd name="csY755" fmla="*/ 811224 h 1912931"/>
                <a:gd name="csX756" fmla="*/ 2076130 w 2378678"/>
                <a:gd name="csY756" fmla="*/ 812626 h 1912931"/>
                <a:gd name="csX757" fmla="*/ 2065562 w 2378678"/>
                <a:gd name="csY757" fmla="*/ 811785 h 1912931"/>
                <a:gd name="csX758" fmla="*/ 2056584 w 2378678"/>
                <a:gd name="csY758" fmla="*/ 815339 h 1912931"/>
                <a:gd name="csX759" fmla="*/ 2049943 w 2378678"/>
                <a:gd name="csY759" fmla="*/ 819828 h 1912931"/>
                <a:gd name="csX760" fmla="*/ 2043678 w 2378678"/>
                <a:gd name="csY760" fmla="*/ 823569 h 1912931"/>
                <a:gd name="csX761" fmla="*/ 2037318 w 2378678"/>
                <a:gd name="csY761" fmla="*/ 825532 h 1912931"/>
                <a:gd name="csX762" fmla="*/ 2026002 w 2378678"/>
                <a:gd name="csY762" fmla="*/ 826000 h 1912931"/>
                <a:gd name="csX763" fmla="*/ 2014124 w 2378678"/>
                <a:gd name="csY763" fmla="*/ 828432 h 1912931"/>
                <a:gd name="csX764" fmla="*/ 2003181 w 2378678"/>
                <a:gd name="csY764" fmla="*/ 833014 h 1912931"/>
                <a:gd name="csX765" fmla="*/ 1990088 w 2378678"/>
                <a:gd name="csY765" fmla="*/ 838439 h 1912931"/>
                <a:gd name="csX766" fmla="*/ 1983448 w 2378678"/>
                <a:gd name="csY766" fmla="*/ 839561 h 1912931"/>
                <a:gd name="csX767" fmla="*/ 1978211 w 2378678"/>
                <a:gd name="csY767" fmla="*/ 838345 h 1912931"/>
                <a:gd name="csX768" fmla="*/ 1969232 w 2378678"/>
                <a:gd name="csY768" fmla="*/ 837410 h 1912931"/>
                <a:gd name="csX769" fmla="*/ 1960815 w 2378678"/>
                <a:gd name="csY769" fmla="*/ 836101 h 1912931"/>
                <a:gd name="csX770" fmla="*/ 1952305 w 2378678"/>
                <a:gd name="csY770" fmla="*/ 835259 h 1912931"/>
                <a:gd name="csX771" fmla="*/ 1946226 w 2378678"/>
                <a:gd name="csY771" fmla="*/ 834978 h 1912931"/>
                <a:gd name="csX772" fmla="*/ 1943140 w 2378678"/>
                <a:gd name="csY772" fmla="*/ 835913 h 1912931"/>
                <a:gd name="csX773" fmla="*/ 1941550 w 2378678"/>
                <a:gd name="csY773" fmla="*/ 838720 h 1912931"/>
                <a:gd name="csX774" fmla="*/ 1942485 w 2378678"/>
                <a:gd name="csY774" fmla="*/ 848259 h 1912931"/>
                <a:gd name="csX775" fmla="*/ 1950808 w 2378678"/>
                <a:gd name="csY775" fmla="*/ 848539 h 1912931"/>
                <a:gd name="csX776" fmla="*/ 1955485 w 2378678"/>
                <a:gd name="csY776" fmla="*/ 849942 h 1912931"/>
                <a:gd name="csX777" fmla="*/ 1958851 w 2378678"/>
                <a:gd name="csY777" fmla="*/ 856115 h 1912931"/>
                <a:gd name="csX778" fmla="*/ 1958197 w 2378678"/>
                <a:gd name="csY778" fmla="*/ 865747 h 1912931"/>
                <a:gd name="csX779" fmla="*/ 1951277 w 2378678"/>
                <a:gd name="csY779" fmla="*/ 873604 h 1912931"/>
                <a:gd name="csX780" fmla="*/ 1944823 w 2378678"/>
                <a:gd name="csY780" fmla="*/ 876035 h 1912931"/>
                <a:gd name="csX781" fmla="*/ 1939866 w 2378678"/>
                <a:gd name="csY781" fmla="*/ 888100 h 1912931"/>
                <a:gd name="csX782" fmla="*/ 1947067 w 2378678"/>
                <a:gd name="csY782" fmla="*/ 891373 h 1912931"/>
                <a:gd name="csX783" fmla="*/ 1952959 w 2378678"/>
                <a:gd name="csY783" fmla="*/ 891373 h 1912931"/>
                <a:gd name="csX784" fmla="*/ 1957916 w 2378678"/>
                <a:gd name="csY784" fmla="*/ 897733 h 1912931"/>
                <a:gd name="csX785" fmla="*/ 1951463 w 2378678"/>
                <a:gd name="csY785" fmla="*/ 902316 h 1912931"/>
                <a:gd name="csX786" fmla="*/ 1935751 w 2378678"/>
                <a:gd name="csY786" fmla="*/ 901474 h 1912931"/>
                <a:gd name="csX787" fmla="*/ 1937061 w 2378678"/>
                <a:gd name="csY787" fmla="*/ 910171 h 1912931"/>
                <a:gd name="csX788" fmla="*/ 1927428 w 2378678"/>
                <a:gd name="csY788" fmla="*/ 921301 h 1912931"/>
                <a:gd name="csX789" fmla="*/ 1928831 w 2378678"/>
                <a:gd name="csY789" fmla="*/ 927567 h 1912931"/>
                <a:gd name="csX790" fmla="*/ 1931450 w 2378678"/>
                <a:gd name="csY790" fmla="*/ 933833 h 1912931"/>
                <a:gd name="csX791" fmla="*/ 1929953 w 2378678"/>
                <a:gd name="csY791" fmla="*/ 941127 h 1912931"/>
                <a:gd name="csX792" fmla="*/ 1928082 w 2378678"/>
                <a:gd name="csY792" fmla="*/ 951135 h 1912931"/>
                <a:gd name="csX793" fmla="*/ 1931356 w 2378678"/>
                <a:gd name="csY793" fmla="*/ 959458 h 1912931"/>
                <a:gd name="csX794" fmla="*/ 1928363 w 2378678"/>
                <a:gd name="csY794" fmla="*/ 967315 h 1912931"/>
                <a:gd name="csX795" fmla="*/ 1924154 w 2378678"/>
                <a:gd name="csY795" fmla="*/ 973674 h 1912931"/>
                <a:gd name="csX796" fmla="*/ 1919945 w 2378678"/>
                <a:gd name="csY796" fmla="*/ 974984 h 1912931"/>
                <a:gd name="csX797" fmla="*/ 1916299 w 2378678"/>
                <a:gd name="csY797" fmla="*/ 974048 h 1912931"/>
                <a:gd name="csX798" fmla="*/ 1912651 w 2378678"/>
                <a:gd name="csY798" fmla="*/ 976292 h 1912931"/>
                <a:gd name="csX799" fmla="*/ 1906572 w 2378678"/>
                <a:gd name="csY799" fmla="*/ 975170 h 1912931"/>
                <a:gd name="csX800" fmla="*/ 1894226 w 2378678"/>
                <a:gd name="csY800" fmla="*/ 974048 h 1912931"/>
                <a:gd name="csX801" fmla="*/ 1890953 w 2378678"/>
                <a:gd name="csY801" fmla="*/ 975919 h 1912931"/>
                <a:gd name="csX802" fmla="*/ 1876925 w 2378678"/>
                <a:gd name="csY802" fmla="*/ 977228 h 1912931"/>
                <a:gd name="csX803" fmla="*/ 1868507 w 2378678"/>
                <a:gd name="csY803" fmla="*/ 977228 h 1912931"/>
                <a:gd name="csX804" fmla="*/ 1864674 w 2378678"/>
                <a:gd name="csY804" fmla="*/ 984523 h 1912931"/>
                <a:gd name="csX805" fmla="*/ 1871501 w 2378678"/>
                <a:gd name="csY805" fmla="*/ 991818 h 1912931"/>
                <a:gd name="csX806" fmla="*/ 1879731 w 2378678"/>
                <a:gd name="csY806" fmla="*/ 992472 h 1912931"/>
                <a:gd name="csX807" fmla="*/ 1883566 w 2378678"/>
                <a:gd name="csY807" fmla="*/ 998738 h 1912931"/>
                <a:gd name="csX808" fmla="*/ 1886839 w 2378678"/>
                <a:gd name="csY808" fmla="*/ 1004724 h 1912931"/>
                <a:gd name="csX809" fmla="*/ 1891234 w 2378678"/>
                <a:gd name="csY809" fmla="*/ 1014357 h 1912931"/>
                <a:gd name="csX810" fmla="*/ 1895256 w 2378678"/>
                <a:gd name="csY810" fmla="*/ 1018098 h 1912931"/>
                <a:gd name="csX811" fmla="*/ 1892731 w 2378678"/>
                <a:gd name="csY811" fmla="*/ 1028011 h 1912931"/>
                <a:gd name="csX812" fmla="*/ 1889458 w 2378678"/>
                <a:gd name="csY812" fmla="*/ 1039514 h 1912931"/>
                <a:gd name="csX813" fmla="*/ 1890393 w 2378678"/>
                <a:gd name="csY813" fmla="*/ 1053543 h 1912931"/>
                <a:gd name="csX814" fmla="*/ 1894413 w 2378678"/>
                <a:gd name="csY814" fmla="*/ 1058126 h 1912931"/>
                <a:gd name="csX815" fmla="*/ 1900961 w 2378678"/>
                <a:gd name="csY815" fmla="*/ 1058406 h 1912931"/>
                <a:gd name="csX816" fmla="*/ 1905263 w 2378678"/>
                <a:gd name="csY816" fmla="*/ 1059622 h 1912931"/>
                <a:gd name="csX817" fmla="*/ 1910874 w 2378678"/>
                <a:gd name="csY817" fmla="*/ 1068600 h 1912931"/>
                <a:gd name="csX818" fmla="*/ 1922004 w 2378678"/>
                <a:gd name="csY818" fmla="*/ 1074306 h 1912931"/>
                <a:gd name="csX819" fmla="*/ 1924809 w 2378678"/>
                <a:gd name="csY819" fmla="*/ 1080478 h 1912931"/>
                <a:gd name="csX820" fmla="*/ 1916485 w 2378678"/>
                <a:gd name="csY820" fmla="*/ 1082255 h 1912931"/>
                <a:gd name="csX821" fmla="*/ 1907881 w 2378678"/>
                <a:gd name="csY821" fmla="*/ 1085248 h 1912931"/>
                <a:gd name="csX822" fmla="*/ 1902270 w 2378678"/>
                <a:gd name="csY822" fmla="*/ 1095629 h 1912931"/>
                <a:gd name="csX823" fmla="*/ 1910126 w 2378678"/>
                <a:gd name="csY823" fmla="*/ 1098248 h 1912931"/>
                <a:gd name="csX824" fmla="*/ 1924809 w 2378678"/>
                <a:gd name="csY824" fmla="*/ 1096377 h 1912931"/>
                <a:gd name="csX825" fmla="*/ 1931543 w 2378678"/>
                <a:gd name="csY825" fmla="*/ 1102924 h 1912931"/>
                <a:gd name="csX826" fmla="*/ 1927802 w 2378678"/>
                <a:gd name="csY826" fmla="*/ 1116671 h 1912931"/>
                <a:gd name="csX827" fmla="*/ 1931075 w 2378678"/>
                <a:gd name="csY827" fmla="*/ 1129952 h 1912931"/>
                <a:gd name="csX828" fmla="*/ 1936874 w 2378678"/>
                <a:gd name="csY828" fmla="*/ 1141081 h 1912931"/>
                <a:gd name="csX829" fmla="*/ 1942578 w 2378678"/>
                <a:gd name="csY829" fmla="*/ 1142484 h 1912931"/>
                <a:gd name="csX830" fmla="*/ 1952772 w 2378678"/>
                <a:gd name="csY830" fmla="*/ 1144261 h 1912931"/>
                <a:gd name="csX831" fmla="*/ 1955953 w 2378678"/>
                <a:gd name="csY831" fmla="*/ 1148189 h 1912931"/>
                <a:gd name="csX832" fmla="*/ 1951089 w 2378678"/>
                <a:gd name="csY832" fmla="*/ 1152491 h 1912931"/>
                <a:gd name="csX833" fmla="*/ 1941643 w 2378678"/>
                <a:gd name="csY833" fmla="*/ 1156045 h 1912931"/>
                <a:gd name="csX834" fmla="*/ 1932945 w 2378678"/>
                <a:gd name="csY834" fmla="*/ 1161376 h 1912931"/>
                <a:gd name="csX835" fmla="*/ 1926960 w 2378678"/>
                <a:gd name="csY835" fmla="*/ 1170822 h 1912931"/>
                <a:gd name="csX836" fmla="*/ 1923780 w 2378678"/>
                <a:gd name="csY836" fmla="*/ 1186908 h 1912931"/>
                <a:gd name="csX837" fmla="*/ 1922283 w 2378678"/>
                <a:gd name="csY837" fmla="*/ 1198505 h 1912931"/>
                <a:gd name="csX838" fmla="*/ 1921161 w 2378678"/>
                <a:gd name="csY838" fmla="*/ 1209540 h 1912931"/>
                <a:gd name="csX839" fmla="*/ 1922377 w 2378678"/>
                <a:gd name="csY839" fmla="*/ 1216835 h 1912931"/>
                <a:gd name="csX840" fmla="*/ 1901148 w 2378678"/>
                <a:gd name="csY840" fmla="*/ 1216181 h 1912931"/>
                <a:gd name="csX841" fmla="*/ 1897780 w 2378678"/>
                <a:gd name="csY841" fmla="*/ 1222353 h 1912931"/>
                <a:gd name="csX842" fmla="*/ 1896004 w 2378678"/>
                <a:gd name="csY842" fmla="*/ 1232921 h 1912931"/>
                <a:gd name="csX843" fmla="*/ 1886371 w 2378678"/>
                <a:gd name="csY843" fmla="*/ 1236289 h 1912931"/>
                <a:gd name="csX844" fmla="*/ 1883004 w 2378678"/>
                <a:gd name="csY844" fmla="*/ 1230770 h 1912931"/>
                <a:gd name="csX845" fmla="*/ 1882629 w 2378678"/>
                <a:gd name="csY845" fmla="*/ 1224130 h 1912931"/>
                <a:gd name="csX846" fmla="*/ 1877486 w 2378678"/>
                <a:gd name="csY846" fmla="*/ 1217770 h 1912931"/>
                <a:gd name="csX847" fmla="*/ 1874213 w 2378678"/>
                <a:gd name="csY847" fmla="*/ 1212066 h 1912931"/>
                <a:gd name="csX848" fmla="*/ 1872342 w 2378678"/>
                <a:gd name="csY848" fmla="*/ 1200469 h 1912931"/>
                <a:gd name="csX849" fmla="*/ 1873745 w 2378678"/>
                <a:gd name="csY849" fmla="*/ 1188030 h 1912931"/>
                <a:gd name="csX850" fmla="*/ 1859623 w 2378678"/>
                <a:gd name="csY850" fmla="*/ 1192800 h 1912931"/>
                <a:gd name="csX851" fmla="*/ 1852515 w 2378678"/>
                <a:gd name="csY851" fmla="*/ 1196821 h 1912931"/>
                <a:gd name="csX852" fmla="*/ 1844566 w 2378678"/>
                <a:gd name="csY852" fmla="*/ 1204397 h 1912931"/>
                <a:gd name="csX853" fmla="*/ 1836804 w 2378678"/>
                <a:gd name="csY853" fmla="*/ 1213843 h 1912931"/>
                <a:gd name="csX854" fmla="*/ 1834558 w 2378678"/>
                <a:gd name="csY854" fmla="*/ 1226188 h 1912931"/>
                <a:gd name="csX855" fmla="*/ 1821372 w 2378678"/>
                <a:gd name="csY855" fmla="*/ 1227871 h 1912931"/>
                <a:gd name="csX856" fmla="*/ 1812674 w 2378678"/>
                <a:gd name="csY856" fmla="*/ 1220202 h 1912931"/>
                <a:gd name="csX857" fmla="*/ 1806595 w 2378678"/>
                <a:gd name="csY857" fmla="*/ 1212066 h 1912931"/>
                <a:gd name="csX858" fmla="*/ 1800423 w 2378678"/>
                <a:gd name="csY858" fmla="*/ 1210195 h 1912931"/>
                <a:gd name="csX859" fmla="*/ 1794250 w 2378678"/>
                <a:gd name="csY859" fmla="*/ 1214684 h 1912931"/>
                <a:gd name="csX860" fmla="*/ 1785645 w 2378678"/>
                <a:gd name="csY860" fmla="*/ 1223569 h 1912931"/>
                <a:gd name="csX861" fmla="*/ 1773582 w 2378678"/>
                <a:gd name="csY861" fmla="*/ 1232454 h 1912931"/>
                <a:gd name="csX862" fmla="*/ 1771056 w 2378678"/>
                <a:gd name="csY862" fmla="*/ 1235820 h 1912931"/>
                <a:gd name="csX863" fmla="*/ 1767877 w 2378678"/>
                <a:gd name="csY863" fmla="*/ 1250691 h 1912931"/>
                <a:gd name="csX864" fmla="*/ 1770307 w 2378678"/>
                <a:gd name="csY864" fmla="*/ 1257518 h 1912931"/>
                <a:gd name="csX865" fmla="*/ 1768999 w 2378678"/>
                <a:gd name="csY865" fmla="*/ 1262381 h 1912931"/>
                <a:gd name="csX866" fmla="*/ 1756560 w 2378678"/>
                <a:gd name="csY866" fmla="*/ 1263784 h 1912931"/>
                <a:gd name="csX867" fmla="*/ 1746647 w 2378678"/>
                <a:gd name="csY867" fmla="*/ 1261353 h 1912931"/>
                <a:gd name="csX868" fmla="*/ 1746647 w 2378678"/>
                <a:gd name="csY868" fmla="*/ 1266590 h 1912931"/>
                <a:gd name="csX869" fmla="*/ 480337 w 2378678"/>
                <a:gd name="csY869" fmla="*/ 595371 h 1912931"/>
                <a:gd name="csX870" fmla="*/ 481927 w 2378678"/>
                <a:gd name="csY870" fmla="*/ 595745 h 1912931"/>
                <a:gd name="csX871" fmla="*/ 480337 w 2378678"/>
                <a:gd name="csY871" fmla="*/ 595371 h 1912931"/>
                <a:gd name="csX872" fmla="*/ 479215 w 2378678"/>
                <a:gd name="csY872" fmla="*/ 596587 h 1912931"/>
                <a:gd name="csX873" fmla="*/ 477625 w 2378678"/>
                <a:gd name="csY873" fmla="*/ 595652 h 1912931"/>
                <a:gd name="csX874" fmla="*/ 476502 w 2378678"/>
                <a:gd name="csY874" fmla="*/ 595652 h 1912931"/>
                <a:gd name="csX875" fmla="*/ 476502 w 2378678"/>
                <a:gd name="csY875" fmla="*/ 595371 h 1912931"/>
                <a:gd name="csX876" fmla="*/ 474913 w 2378678"/>
                <a:gd name="csY876" fmla="*/ 593407 h 1912931"/>
                <a:gd name="csX877" fmla="*/ 471546 w 2378678"/>
                <a:gd name="csY877" fmla="*/ 593407 h 1912931"/>
                <a:gd name="csX878" fmla="*/ 466121 w 2378678"/>
                <a:gd name="csY878" fmla="*/ 594436 h 1912931"/>
                <a:gd name="csX879" fmla="*/ 460604 w 2378678"/>
                <a:gd name="csY879" fmla="*/ 577508 h 1912931"/>
                <a:gd name="csX880" fmla="*/ 460323 w 2378678"/>
                <a:gd name="csY880" fmla="*/ 577508 h 1912931"/>
                <a:gd name="csX881" fmla="*/ 456114 w 2378678"/>
                <a:gd name="csY881" fmla="*/ 580875 h 1912931"/>
                <a:gd name="csX882" fmla="*/ 453963 w 2378678"/>
                <a:gd name="csY882" fmla="*/ 581904 h 1912931"/>
                <a:gd name="csX883" fmla="*/ 451999 w 2378678"/>
                <a:gd name="csY883" fmla="*/ 582652 h 1912931"/>
                <a:gd name="csX884" fmla="*/ 442647 w 2378678"/>
                <a:gd name="csY884" fmla="*/ 586393 h 1912931"/>
                <a:gd name="csX885" fmla="*/ 441337 w 2378678"/>
                <a:gd name="csY885" fmla="*/ 586954 h 1912931"/>
                <a:gd name="csX886" fmla="*/ 440028 w 2378678"/>
                <a:gd name="csY886" fmla="*/ 586954 h 1912931"/>
                <a:gd name="csX887" fmla="*/ 432359 w 2378678"/>
                <a:gd name="csY887" fmla="*/ 587702 h 1912931"/>
                <a:gd name="csX888" fmla="*/ 432172 w 2378678"/>
                <a:gd name="csY888" fmla="*/ 588076 h 1912931"/>
                <a:gd name="csX889" fmla="*/ 429834 w 2378678"/>
                <a:gd name="csY889" fmla="*/ 591162 h 1912931"/>
                <a:gd name="csX890" fmla="*/ 424223 w 2378678"/>
                <a:gd name="csY890" fmla="*/ 596026 h 1912931"/>
                <a:gd name="csX891" fmla="*/ 415057 w 2378678"/>
                <a:gd name="csY891" fmla="*/ 590695 h 1912931"/>
                <a:gd name="csX892" fmla="*/ 413094 w 2378678"/>
                <a:gd name="csY892" fmla="*/ 589479 h 1912931"/>
                <a:gd name="csX893" fmla="*/ 408791 w 2378678"/>
                <a:gd name="csY893" fmla="*/ 585458 h 1912931"/>
                <a:gd name="csX894" fmla="*/ 406921 w 2378678"/>
                <a:gd name="csY894" fmla="*/ 583774 h 1912931"/>
                <a:gd name="csX895" fmla="*/ 404676 w 2378678"/>
                <a:gd name="csY895" fmla="*/ 581623 h 1912931"/>
                <a:gd name="csX896" fmla="*/ 399626 w 2378678"/>
                <a:gd name="csY896" fmla="*/ 582746 h 1912931"/>
                <a:gd name="csX897" fmla="*/ 393267 w 2378678"/>
                <a:gd name="csY897" fmla="*/ 582746 h 1912931"/>
                <a:gd name="csX898" fmla="*/ 391115 w 2378678"/>
                <a:gd name="csY898" fmla="*/ 574422 h 1912931"/>
                <a:gd name="csX899" fmla="*/ 382418 w 2378678"/>
                <a:gd name="csY899" fmla="*/ 574983 h 1912931"/>
                <a:gd name="csX900" fmla="*/ 380828 w 2378678"/>
                <a:gd name="csY900" fmla="*/ 574983 h 1912931"/>
                <a:gd name="csX901" fmla="*/ 369418 w 2378678"/>
                <a:gd name="csY901" fmla="*/ 566004 h 1912931"/>
                <a:gd name="csX902" fmla="*/ 373065 w 2378678"/>
                <a:gd name="csY902" fmla="*/ 551041 h 1912931"/>
                <a:gd name="csX903" fmla="*/ 373346 w 2378678"/>
                <a:gd name="csY903" fmla="*/ 550012 h 1912931"/>
                <a:gd name="csX904" fmla="*/ 372410 w 2378678"/>
                <a:gd name="csY904" fmla="*/ 549451 h 1912931"/>
                <a:gd name="csX905" fmla="*/ 371569 w 2378678"/>
                <a:gd name="csY905" fmla="*/ 549451 h 1912931"/>
                <a:gd name="csX906" fmla="*/ 370914 w 2378678"/>
                <a:gd name="csY906" fmla="*/ 549731 h 1912931"/>
                <a:gd name="csX907" fmla="*/ 369886 w 2378678"/>
                <a:gd name="csY907" fmla="*/ 549731 h 1912931"/>
                <a:gd name="csX908" fmla="*/ 368857 w 2378678"/>
                <a:gd name="csY908" fmla="*/ 550105 h 1912931"/>
                <a:gd name="csX909" fmla="*/ 366332 w 2378678"/>
                <a:gd name="csY909" fmla="*/ 551508 h 1912931"/>
                <a:gd name="csX910" fmla="*/ 365864 w 2378678"/>
                <a:gd name="csY910" fmla="*/ 551882 h 1912931"/>
                <a:gd name="csX911" fmla="*/ 365303 w 2378678"/>
                <a:gd name="csY911" fmla="*/ 552443 h 1912931"/>
                <a:gd name="csX912" fmla="*/ 357728 w 2378678"/>
                <a:gd name="csY912" fmla="*/ 557588 h 1912931"/>
                <a:gd name="csX913" fmla="*/ 353613 w 2378678"/>
                <a:gd name="csY913" fmla="*/ 560767 h 1912931"/>
                <a:gd name="csX914" fmla="*/ 350245 w 2378678"/>
                <a:gd name="csY914" fmla="*/ 562077 h 1912931"/>
                <a:gd name="csX915" fmla="*/ 349498 w 2378678"/>
                <a:gd name="csY915" fmla="*/ 562451 h 1912931"/>
                <a:gd name="csX916" fmla="*/ 348843 w 2378678"/>
                <a:gd name="csY916" fmla="*/ 562825 h 1912931"/>
                <a:gd name="csX917" fmla="*/ 348001 w 2378678"/>
                <a:gd name="csY917" fmla="*/ 563386 h 1912931"/>
                <a:gd name="csX918" fmla="*/ 347066 w 2378678"/>
                <a:gd name="csY918" fmla="*/ 564134 h 1912931"/>
                <a:gd name="csX919" fmla="*/ 344353 w 2378678"/>
                <a:gd name="csY919" fmla="*/ 561142 h 1912931"/>
                <a:gd name="csX920" fmla="*/ 339210 w 2378678"/>
                <a:gd name="csY920" fmla="*/ 555904 h 1912931"/>
                <a:gd name="csX921" fmla="*/ 336311 w 2378678"/>
                <a:gd name="csY921" fmla="*/ 553379 h 1912931"/>
                <a:gd name="csX922" fmla="*/ 331541 w 2378678"/>
                <a:gd name="csY922" fmla="*/ 549077 h 1912931"/>
                <a:gd name="csX923" fmla="*/ 334440 w 2378678"/>
                <a:gd name="csY923" fmla="*/ 545429 h 1912931"/>
                <a:gd name="csX924" fmla="*/ 335656 w 2378678"/>
                <a:gd name="csY924" fmla="*/ 543652 h 1912931"/>
                <a:gd name="csX925" fmla="*/ 337714 w 2378678"/>
                <a:gd name="csY925" fmla="*/ 540940 h 1912931"/>
                <a:gd name="csX926" fmla="*/ 336123 w 2378678"/>
                <a:gd name="csY926" fmla="*/ 538508 h 1912931"/>
                <a:gd name="csX927" fmla="*/ 335095 w 2378678"/>
                <a:gd name="csY927" fmla="*/ 537012 h 1912931"/>
                <a:gd name="csX928" fmla="*/ 334160 w 2378678"/>
                <a:gd name="csY928" fmla="*/ 533739 h 1912931"/>
                <a:gd name="csX929" fmla="*/ 332570 w 2378678"/>
                <a:gd name="csY929" fmla="*/ 528315 h 1912931"/>
                <a:gd name="csX930" fmla="*/ 331822 w 2378678"/>
                <a:gd name="csY930" fmla="*/ 524106 h 1912931"/>
                <a:gd name="csX931" fmla="*/ 330138 w 2378678"/>
                <a:gd name="csY931" fmla="*/ 521862 h 1912931"/>
                <a:gd name="csX932" fmla="*/ 326865 w 2378678"/>
                <a:gd name="csY932" fmla="*/ 519710 h 1912931"/>
                <a:gd name="csX933" fmla="*/ 321253 w 2378678"/>
                <a:gd name="csY933" fmla="*/ 520739 h 1912931"/>
                <a:gd name="csX934" fmla="*/ 315922 w 2378678"/>
                <a:gd name="csY934" fmla="*/ 522048 h 1912931"/>
                <a:gd name="csX935" fmla="*/ 314987 w 2378678"/>
                <a:gd name="csY935" fmla="*/ 522329 h 1912931"/>
                <a:gd name="csX936" fmla="*/ 309282 w 2378678"/>
                <a:gd name="csY936" fmla="*/ 523358 h 1912931"/>
                <a:gd name="csX937" fmla="*/ 305167 w 2378678"/>
                <a:gd name="csY937" fmla="*/ 519617 h 1912931"/>
                <a:gd name="csX938" fmla="*/ 301426 w 2378678"/>
                <a:gd name="csY938" fmla="*/ 523545 h 1912931"/>
                <a:gd name="csX939" fmla="*/ 299462 w 2378678"/>
                <a:gd name="csY939" fmla="*/ 525602 h 1912931"/>
                <a:gd name="csX940" fmla="*/ 296376 w 2378678"/>
                <a:gd name="csY940" fmla="*/ 534487 h 1912931"/>
                <a:gd name="csX941" fmla="*/ 294038 w 2378678"/>
                <a:gd name="csY941" fmla="*/ 537386 h 1912931"/>
                <a:gd name="csX942" fmla="*/ 287772 w 2378678"/>
                <a:gd name="csY942" fmla="*/ 532430 h 1912931"/>
                <a:gd name="csX943" fmla="*/ 285808 w 2378678"/>
                <a:gd name="csY943" fmla="*/ 531214 h 1912931"/>
                <a:gd name="csX944" fmla="*/ 283376 w 2378678"/>
                <a:gd name="csY944" fmla="*/ 530185 h 1912931"/>
                <a:gd name="csX945" fmla="*/ 278887 w 2378678"/>
                <a:gd name="csY945" fmla="*/ 527286 h 1912931"/>
                <a:gd name="csX946" fmla="*/ 274492 w 2378678"/>
                <a:gd name="csY946" fmla="*/ 528128 h 1912931"/>
                <a:gd name="csX947" fmla="*/ 273088 w 2378678"/>
                <a:gd name="csY947" fmla="*/ 528408 h 1912931"/>
                <a:gd name="csX948" fmla="*/ 268412 w 2378678"/>
                <a:gd name="csY948" fmla="*/ 527847 h 1912931"/>
                <a:gd name="csX949" fmla="*/ 265981 w 2378678"/>
                <a:gd name="csY949" fmla="*/ 534113 h 1912931"/>
                <a:gd name="csX950" fmla="*/ 261024 w 2378678"/>
                <a:gd name="csY950" fmla="*/ 536358 h 1912931"/>
                <a:gd name="csX951" fmla="*/ 259434 w 2378678"/>
                <a:gd name="csY951" fmla="*/ 536732 h 1912931"/>
                <a:gd name="csX952" fmla="*/ 252046 w 2378678"/>
                <a:gd name="csY952" fmla="*/ 536732 h 1912931"/>
                <a:gd name="csX953" fmla="*/ 244845 w 2378678"/>
                <a:gd name="csY953" fmla="*/ 537947 h 1912931"/>
                <a:gd name="csX954" fmla="*/ 237456 w 2378678"/>
                <a:gd name="csY954" fmla="*/ 537012 h 1912931"/>
                <a:gd name="csX955" fmla="*/ 234370 w 2378678"/>
                <a:gd name="csY955" fmla="*/ 539350 h 1912931"/>
                <a:gd name="csX956" fmla="*/ 229226 w 2378678"/>
                <a:gd name="csY956" fmla="*/ 542717 h 1912931"/>
                <a:gd name="csX957" fmla="*/ 223802 w 2378678"/>
                <a:gd name="csY957" fmla="*/ 538322 h 1912931"/>
                <a:gd name="csX958" fmla="*/ 221277 w 2378678"/>
                <a:gd name="csY958" fmla="*/ 534581 h 1912931"/>
                <a:gd name="csX959" fmla="*/ 215852 w 2378678"/>
                <a:gd name="csY959" fmla="*/ 533832 h 1912931"/>
                <a:gd name="csX960" fmla="*/ 213795 w 2378678"/>
                <a:gd name="csY960" fmla="*/ 533646 h 1912931"/>
                <a:gd name="csX961" fmla="*/ 207809 w 2378678"/>
                <a:gd name="csY961" fmla="*/ 531962 h 1912931"/>
                <a:gd name="csX962" fmla="*/ 206687 w 2378678"/>
                <a:gd name="csY962" fmla="*/ 531681 h 1912931"/>
                <a:gd name="csX963" fmla="*/ 202852 w 2378678"/>
                <a:gd name="csY963" fmla="*/ 529250 h 1912931"/>
                <a:gd name="csX964" fmla="*/ 201543 w 2378678"/>
                <a:gd name="csY964" fmla="*/ 528501 h 1912931"/>
                <a:gd name="csX965" fmla="*/ 200327 w 2378678"/>
                <a:gd name="csY965" fmla="*/ 529998 h 1912931"/>
                <a:gd name="csX966" fmla="*/ 199018 w 2378678"/>
                <a:gd name="csY966" fmla="*/ 531308 h 1912931"/>
                <a:gd name="csX967" fmla="*/ 196680 w 2378678"/>
                <a:gd name="csY967" fmla="*/ 533832 h 1912931"/>
                <a:gd name="csX968" fmla="*/ 195464 w 2378678"/>
                <a:gd name="csY968" fmla="*/ 535235 h 1912931"/>
                <a:gd name="csX969" fmla="*/ 194623 w 2378678"/>
                <a:gd name="csY969" fmla="*/ 535797 h 1912931"/>
                <a:gd name="csX970" fmla="*/ 192285 w 2378678"/>
                <a:gd name="csY970" fmla="*/ 537106 h 1912931"/>
                <a:gd name="csX971" fmla="*/ 190694 w 2378678"/>
                <a:gd name="csY971" fmla="*/ 537106 h 1912931"/>
                <a:gd name="csX972" fmla="*/ 190508 w 2378678"/>
                <a:gd name="csY972" fmla="*/ 537386 h 1912931"/>
                <a:gd name="csX973" fmla="*/ 187234 w 2378678"/>
                <a:gd name="csY973" fmla="*/ 540285 h 1912931"/>
                <a:gd name="csX974" fmla="*/ 186486 w 2378678"/>
                <a:gd name="csY974" fmla="*/ 540847 h 1912931"/>
                <a:gd name="csX975" fmla="*/ 186205 w 2378678"/>
                <a:gd name="csY975" fmla="*/ 541127 h 1912931"/>
                <a:gd name="csX976" fmla="*/ 185177 w 2378678"/>
                <a:gd name="csY976" fmla="*/ 541689 h 1912931"/>
                <a:gd name="csX977" fmla="*/ 184147 w 2378678"/>
                <a:gd name="csY977" fmla="*/ 542624 h 1912931"/>
                <a:gd name="csX978" fmla="*/ 183586 w 2378678"/>
                <a:gd name="csY978" fmla="*/ 543933 h 1912931"/>
                <a:gd name="csX979" fmla="*/ 183212 w 2378678"/>
                <a:gd name="csY979" fmla="*/ 545336 h 1912931"/>
                <a:gd name="csX980" fmla="*/ 182932 w 2378678"/>
                <a:gd name="csY980" fmla="*/ 545897 h 1912931"/>
                <a:gd name="csX981" fmla="*/ 182371 w 2378678"/>
                <a:gd name="csY981" fmla="*/ 547019 h 1912931"/>
                <a:gd name="csX982" fmla="*/ 182090 w 2378678"/>
                <a:gd name="csY982" fmla="*/ 548422 h 1912931"/>
                <a:gd name="csX983" fmla="*/ 181903 w 2378678"/>
                <a:gd name="csY983" fmla="*/ 549358 h 1912931"/>
                <a:gd name="csX984" fmla="*/ 181529 w 2378678"/>
                <a:gd name="csY984" fmla="*/ 550012 h 1912931"/>
                <a:gd name="csX985" fmla="*/ 181248 w 2378678"/>
                <a:gd name="csY985" fmla="*/ 550760 h 1912931"/>
                <a:gd name="csX986" fmla="*/ 180968 w 2378678"/>
                <a:gd name="csY986" fmla="*/ 551415 h 1912931"/>
                <a:gd name="csX987" fmla="*/ 181155 w 2378678"/>
                <a:gd name="csY987" fmla="*/ 552631 h 1912931"/>
                <a:gd name="csX988" fmla="*/ 182090 w 2378678"/>
                <a:gd name="csY988" fmla="*/ 555343 h 1912931"/>
                <a:gd name="csX989" fmla="*/ 182839 w 2378678"/>
                <a:gd name="csY989" fmla="*/ 556746 h 1912931"/>
                <a:gd name="csX990" fmla="*/ 183493 w 2378678"/>
                <a:gd name="csY990" fmla="*/ 557962 h 1912931"/>
                <a:gd name="csX991" fmla="*/ 183680 w 2378678"/>
                <a:gd name="csY991" fmla="*/ 558804 h 1912931"/>
                <a:gd name="csX992" fmla="*/ 183493 w 2378678"/>
                <a:gd name="csY992" fmla="*/ 565911 h 1912931"/>
                <a:gd name="csX993" fmla="*/ 183680 w 2378678"/>
                <a:gd name="csY993" fmla="*/ 570213 h 1912931"/>
                <a:gd name="csX994" fmla="*/ 183400 w 2378678"/>
                <a:gd name="csY994" fmla="*/ 573580 h 1912931"/>
                <a:gd name="csX995" fmla="*/ 183212 w 2378678"/>
                <a:gd name="csY995" fmla="*/ 576666 h 1912931"/>
                <a:gd name="csX996" fmla="*/ 183212 w 2378678"/>
                <a:gd name="csY996" fmla="*/ 579472 h 1912931"/>
                <a:gd name="csX997" fmla="*/ 180594 w 2378678"/>
                <a:gd name="csY997" fmla="*/ 580407 h 1912931"/>
                <a:gd name="csX998" fmla="*/ 175543 w 2378678"/>
                <a:gd name="csY998" fmla="*/ 578817 h 1912931"/>
                <a:gd name="csX999" fmla="*/ 165350 w 2378678"/>
                <a:gd name="csY999" fmla="*/ 574328 h 1912931"/>
                <a:gd name="csX1000" fmla="*/ 161235 w 2378678"/>
                <a:gd name="csY1000" fmla="*/ 571242 h 1912931"/>
                <a:gd name="csX1001" fmla="*/ 151321 w 2378678"/>
                <a:gd name="csY1001" fmla="*/ 571242 h 1912931"/>
                <a:gd name="csX1002" fmla="*/ 144774 w 2378678"/>
                <a:gd name="csY1002" fmla="*/ 574328 h 1912931"/>
                <a:gd name="csX1003" fmla="*/ 141033 w 2378678"/>
                <a:gd name="csY1003" fmla="*/ 571896 h 1912931"/>
                <a:gd name="csX1004" fmla="*/ 133458 w 2378678"/>
                <a:gd name="csY1004" fmla="*/ 571709 h 1912931"/>
                <a:gd name="csX1005" fmla="*/ 129343 w 2378678"/>
                <a:gd name="csY1005" fmla="*/ 571429 h 1912931"/>
                <a:gd name="csX1006" fmla="*/ 126070 w 2378678"/>
                <a:gd name="csY1006" fmla="*/ 573393 h 1912931"/>
                <a:gd name="csX1007" fmla="*/ 125134 w 2378678"/>
                <a:gd name="csY1007" fmla="*/ 577134 h 1912931"/>
                <a:gd name="csX1008" fmla="*/ 117840 w 2378678"/>
                <a:gd name="csY1008" fmla="*/ 581810 h 1912931"/>
                <a:gd name="csX1009" fmla="*/ 111667 w 2378678"/>
                <a:gd name="csY1009" fmla="*/ 581810 h 1912931"/>
                <a:gd name="csX1010" fmla="*/ 106243 w 2378678"/>
                <a:gd name="csY1010" fmla="*/ 584242 h 1912931"/>
                <a:gd name="csX1011" fmla="*/ 102502 w 2378678"/>
                <a:gd name="csY1011" fmla="*/ 589385 h 1912931"/>
                <a:gd name="csX1012" fmla="*/ 95300 w 2378678"/>
                <a:gd name="csY1012" fmla="*/ 594716 h 1912931"/>
                <a:gd name="csX1013" fmla="*/ 86696 w 2378678"/>
                <a:gd name="csY1013" fmla="*/ 594997 h 1912931"/>
                <a:gd name="csX1014" fmla="*/ 78933 w 2378678"/>
                <a:gd name="csY1014" fmla="*/ 594436 h 1912931"/>
                <a:gd name="csX1015" fmla="*/ 72481 w 2378678"/>
                <a:gd name="csY1015" fmla="*/ 587983 h 1912931"/>
                <a:gd name="csX1016" fmla="*/ 70890 w 2378678"/>
                <a:gd name="csY1016" fmla="*/ 582371 h 1912931"/>
                <a:gd name="csX1017" fmla="*/ 70890 w 2378678"/>
                <a:gd name="csY1017" fmla="*/ 581530 h 1912931"/>
                <a:gd name="csX1018" fmla="*/ 69768 w 2378678"/>
                <a:gd name="csY1018" fmla="*/ 577882 h 1912931"/>
                <a:gd name="csX1019" fmla="*/ 65467 w 2378678"/>
                <a:gd name="csY1019" fmla="*/ 574983 h 1912931"/>
                <a:gd name="csX1020" fmla="*/ 65279 w 2378678"/>
                <a:gd name="csY1020" fmla="*/ 575170 h 1912931"/>
                <a:gd name="csX1021" fmla="*/ 64905 w 2378678"/>
                <a:gd name="csY1021" fmla="*/ 575170 h 1912931"/>
                <a:gd name="csX1022" fmla="*/ 63596 w 2378678"/>
                <a:gd name="csY1022" fmla="*/ 574609 h 1912931"/>
                <a:gd name="csX1023" fmla="*/ 62660 w 2378678"/>
                <a:gd name="csY1023" fmla="*/ 574609 h 1912931"/>
                <a:gd name="csX1024" fmla="*/ 58359 w 2378678"/>
                <a:gd name="csY1024" fmla="*/ 579659 h 1912931"/>
                <a:gd name="csX1025" fmla="*/ 48164 w 2378678"/>
                <a:gd name="csY1025" fmla="*/ 591256 h 1912931"/>
                <a:gd name="csX1026" fmla="*/ 40870 w 2378678"/>
                <a:gd name="csY1026" fmla="*/ 604162 h 1912931"/>
                <a:gd name="csX1027" fmla="*/ 38532 w 2378678"/>
                <a:gd name="csY1027" fmla="*/ 613047 h 1912931"/>
                <a:gd name="csX1028" fmla="*/ 39279 w 2378678"/>
                <a:gd name="csY1028" fmla="*/ 618752 h 1912931"/>
                <a:gd name="csX1029" fmla="*/ 42647 w 2378678"/>
                <a:gd name="csY1029" fmla="*/ 624457 h 1912931"/>
                <a:gd name="csX1030" fmla="*/ 49287 w 2378678"/>
                <a:gd name="csY1030" fmla="*/ 631191 h 1912931"/>
                <a:gd name="csX1031" fmla="*/ 64437 w 2378678"/>
                <a:gd name="csY1031" fmla="*/ 634838 h 1912931"/>
                <a:gd name="csX1032" fmla="*/ 65092 w 2378678"/>
                <a:gd name="csY1032" fmla="*/ 653917 h 1912931"/>
                <a:gd name="csX1033" fmla="*/ 65092 w 2378678"/>
                <a:gd name="csY1033" fmla="*/ 654197 h 1912931"/>
                <a:gd name="csX1034" fmla="*/ 64812 w 2378678"/>
                <a:gd name="csY1034" fmla="*/ 654197 h 1912931"/>
                <a:gd name="csX1035" fmla="*/ 64531 w 2378678"/>
                <a:gd name="csY1035" fmla="*/ 654384 h 1912931"/>
                <a:gd name="csX1036" fmla="*/ 62474 w 2378678"/>
                <a:gd name="csY1036" fmla="*/ 658780 h 1912931"/>
                <a:gd name="csX1037" fmla="*/ 62474 w 2378678"/>
                <a:gd name="csY1037" fmla="*/ 660276 h 1912931"/>
                <a:gd name="csX1038" fmla="*/ 68366 w 2378678"/>
                <a:gd name="csY1038" fmla="*/ 666262 h 1912931"/>
                <a:gd name="csX1039" fmla="*/ 71545 w 2378678"/>
                <a:gd name="csY1039" fmla="*/ 670283 h 1912931"/>
                <a:gd name="csX1040" fmla="*/ 72667 w 2378678"/>
                <a:gd name="csY1040" fmla="*/ 674585 h 1912931"/>
                <a:gd name="csX1041" fmla="*/ 72667 w 2378678"/>
                <a:gd name="csY1041" fmla="*/ 674866 h 1912931"/>
                <a:gd name="csX1042" fmla="*/ 72761 w 2378678"/>
                <a:gd name="csY1042" fmla="*/ 675427 h 1912931"/>
                <a:gd name="csX1043" fmla="*/ 73322 w 2378678"/>
                <a:gd name="csY1043" fmla="*/ 680384 h 1912931"/>
                <a:gd name="csX1044" fmla="*/ 73135 w 2378678"/>
                <a:gd name="csY1044" fmla="*/ 685434 h 1912931"/>
                <a:gd name="csX1045" fmla="*/ 72667 w 2378678"/>
                <a:gd name="csY1045" fmla="*/ 687492 h 1912931"/>
                <a:gd name="csX1046" fmla="*/ 72200 w 2378678"/>
                <a:gd name="csY1046" fmla="*/ 690017 h 1912931"/>
                <a:gd name="csX1047" fmla="*/ 71826 w 2378678"/>
                <a:gd name="csY1047" fmla="*/ 693010 h 1912931"/>
                <a:gd name="csX1048" fmla="*/ 71452 w 2378678"/>
                <a:gd name="csY1048" fmla="*/ 695628 h 1912931"/>
                <a:gd name="csX1049" fmla="*/ 71265 w 2378678"/>
                <a:gd name="csY1049" fmla="*/ 696096 h 1912931"/>
                <a:gd name="csX1050" fmla="*/ 70610 w 2378678"/>
                <a:gd name="csY1050" fmla="*/ 701146 h 1912931"/>
                <a:gd name="csX1051" fmla="*/ 65279 w 2378678"/>
                <a:gd name="csY1051" fmla="*/ 705168 h 1912931"/>
                <a:gd name="csX1052" fmla="*/ 53963 w 2378678"/>
                <a:gd name="csY1052" fmla="*/ 710218 h 1912931"/>
                <a:gd name="csX1053" fmla="*/ 50315 w 2378678"/>
                <a:gd name="csY1053" fmla="*/ 714614 h 1912931"/>
                <a:gd name="csX1054" fmla="*/ 46107 w 2378678"/>
                <a:gd name="csY1054" fmla="*/ 722376 h 1912931"/>
                <a:gd name="csX1055" fmla="*/ 41244 w 2378678"/>
                <a:gd name="csY1055" fmla="*/ 731354 h 1912931"/>
                <a:gd name="csX1056" fmla="*/ 39748 w 2378678"/>
                <a:gd name="csY1056" fmla="*/ 738275 h 1912931"/>
                <a:gd name="csX1057" fmla="*/ 39186 w 2378678"/>
                <a:gd name="csY1057" fmla="*/ 741922 h 1912931"/>
                <a:gd name="csX1058" fmla="*/ 38344 w 2378678"/>
                <a:gd name="csY1058" fmla="*/ 746505 h 1912931"/>
                <a:gd name="csX1059" fmla="*/ 38157 w 2378678"/>
                <a:gd name="csY1059" fmla="*/ 748189 h 1912931"/>
                <a:gd name="csX1060" fmla="*/ 37690 w 2378678"/>
                <a:gd name="csY1060" fmla="*/ 751368 h 1912931"/>
                <a:gd name="csX1061" fmla="*/ 36567 w 2378678"/>
                <a:gd name="csY1061" fmla="*/ 757073 h 1912931"/>
                <a:gd name="csX1062" fmla="*/ 35071 w 2378678"/>
                <a:gd name="csY1062" fmla="*/ 764648 h 1912931"/>
                <a:gd name="csX1063" fmla="*/ 34136 w 2378678"/>
                <a:gd name="csY1063" fmla="*/ 770260 h 1912931"/>
                <a:gd name="csX1064" fmla="*/ 23568 w 2378678"/>
                <a:gd name="csY1064" fmla="*/ 772411 h 1912931"/>
                <a:gd name="csX1065" fmla="*/ 20481 w 2378678"/>
                <a:gd name="csY1065" fmla="*/ 773066 h 1912931"/>
                <a:gd name="csX1066" fmla="*/ 11036 w 2378678"/>
                <a:gd name="csY1066" fmla="*/ 774749 h 1912931"/>
                <a:gd name="csX1067" fmla="*/ 2618 w 2378678"/>
                <a:gd name="csY1067" fmla="*/ 780267 h 1912931"/>
                <a:gd name="csX1068" fmla="*/ 0 w 2378678"/>
                <a:gd name="csY1068" fmla="*/ 782231 h 1912931"/>
                <a:gd name="csX1069" fmla="*/ 654 w 2378678"/>
                <a:gd name="csY1069" fmla="*/ 782231 h 1912931"/>
                <a:gd name="csX1070" fmla="*/ 1215 w 2378678"/>
                <a:gd name="csY1070" fmla="*/ 782605 h 1912931"/>
                <a:gd name="csX1071" fmla="*/ 9539 w 2378678"/>
                <a:gd name="csY1071" fmla="*/ 786252 h 1912931"/>
                <a:gd name="csX1072" fmla="*/ 10194 w 2378678"/>
                <a:gd name="csY1072" fmla="*/ 786252 h 1912931"/>
                <a:gd name="csX1073" fmla="*/ 11036 w 2378678"/>
                <a:gd name="csY1073" fmla="*/ 787001 h 1912931"/>
                <a:gd name="csX1074" fmla="*/ 12345 w 2378678"/>
                <a:gd name="csY1074" fmla="*/ 787749 h 1912931"/>
                <a:gd name="csX1075" fmla="*/ 13467 w 2378678"/>
                <a:gd name="csY1075" fmla="*/ 788404 h 1912931"/>
                <a:gd name="csX1076" fmla="*/ 15431 w 2378678"/>
                <a:gd name="csY1076" fmla="*/ 791209 h 1912931"/>
                <a:gd name="csX1077" fmla="*/ 20668 w 2378678"/>
                <a:gd name="csY1077" fmla="*/ 795886 h 1912931"/>
                <a:gd name="csX1078" fmla="*/ 27776 w 2378678"/>
                <a:gd name="csY1078" fmla="*/ 796353 h 1912931"/>
                <a:gd name="csX1079" fmla="*/ 28992 w 2378678"/>
                <a:gd name="csY1079" fmla="*/ 796540 h 1912931"/>
                <a:gd name="csX1080" fmla="*/ 30769 w 2378678"/>
                <a:gd name="csY1080" fmla="*/ 797195 h 1912931"/>
                <a:gd name="csX1081" fmla="*/ 31985 w 2378678"/>
                <a:gd name="csY1081" fmla="*/ 797943 h 1912931"/>
                <a:gd name="csX1082" fmla="*/ 34136 w 2378678"/>
                <a:gd name="csY1082" fmla="*/ 799252 h 1912931"/>
                <a:gd name="csX1083" fmla="*/ 53308 w 2378678"/>
                <a:gd name="csY1083" fmla="*/ 806547 h 1912931"/>
                <a:gd name="csX1084" fmla="*/ 54337 w 2378678"/>
                <a:gd name="csY1084" fmla="*/ 806734 h 1912931"/>
                <a:gd name="csX1085" fmla="*/ 66682 w 2378678"/>
                <a:gd name="csY1085" fmla="*/ 806360 h 1912931"/>
                <a:gd name="csX1086" fmla="*/ 68927 w 2378678"/>
                <a:gd name="csY1086" fmla="*/ 806360 h 1912931"/>
                <a:gd name="csX1087" fmla="*/ 69581 w 2378678"/>
                <a:gd name="csY1087" fmla="*/ 805893 h 1912931"/>
                <a:gd name="csX1088" fmla="*/ 76876 w 2378678"/>
                <a:gd name="csY1088" fmla="*/ 806828 h 1912931"/>
                <a:gd name="csX1089" fmla="*/ 84358 w 2378678"/>
                <a:gd name="csY1089" fmla="*/ 810382 h 1912931"/>
                <a:gd name="csX1090" fmla="*/ 86509 w 2378678"/>
                <a:gd name="csY1090" fmla="*/ 813748 h 1912931"/>
                <a:gd name="csX1091" fmla="*/ 89315 w 2378678"/>
                <a:gd name="csY1091" fmla="*/ 826842 h 1912931"/>
                <a:gd name="csX1092" fmla="*/ 95581 w 2378678"/>
                <a:gd name="csY1092" fmla="*/ 834137 h 1912931"/>
                <a:gd name="csX1093" fmla="*/ 100444 w 2378678"/>
                <a:gd name="csY1093" fmla="*/ 837223 h 1912931"/>
                <a:gd name="csX1094" fmla="*/ 112228 w 2378678"/>
                <a:gd name="csY1094" fmla="*/ 843115 h 1912931"/>
                <a:gd name="csX1095" fmla="*/ 113912 w 2378678"/>
                <a:gd name="csY1095" fmla="*/ 845266 h 1912931"/>
                <a:gd name="csX1096" fmla="*/ 113724 w 2378678"/>
                <a:gd name="csY1096" fmla="*/ 847885 h 1912931"/>
                <a:gd name="csX1097" fmla="*/ 107926 w 2378678"/>
                <a:gd name="csY1097" fmla="*/ 851065 h 1912931"/>
                <a:gd name="csX1098" fmla="*/ 106617 w 2378678"/>
                <a:gd name="csY1098" fmla="*/ 851813 h 1912931"/>
                <a:gd name="csX1099" fmla="*/ 105494 w 2378678"/>
                <a:gd name="csY1099" fmla="*/ 854057 h 1912931"/>
                <a:gd name="csX1100" fmla="*/ 104840 w 2378678"/>
                <a:gd name="csY1100" fmla="*/ 854244 h 1912931"/>
                <a:gd name="csX1101" fmla="*/ 102502 w 2378678"/>
                <a:gd name="csY1101" fmla="*/ 854244 h 1912931"/>
                <a:gd name="csX1102" fmla="*/ 101847 w 2378678"/>
                <a:gd name="csY1102" fmla="*/ 854525 h 1912931"/>
                <a:gd name="csX1103" fmla="*/ 101286 w 2378678"/>
                <a:gd name="csY1103" fmla="*/ 854993 h 1912931"/>
                <a:gd name="csX1104" fmla="*/ 92027 w 2378678"/>
                <a:gd name="csY1104" fmla="*/ 863035 h 1912931"/>
                <a:gd name="csX1105" fmla="*/ 91747 w 2378678"/>
                <a:gd name="csY1105" fmla="*/ 863035 h 1912931"/>
                <a:gd name="csX1106" fmla="*/ 89689 w 2378678"/>
                <a:gd name="csY1106" fmla="*/ 866589 h 1912931"/>
                <a:gd name="csX1107" fmla="*/ 86322 w 2378678"/>
                <a:gd name="csY1107" fmla="*/ 872575 h 1912931"/>
                <a:gd name="csX1108" fmla="*/ 76502 w 2378678"/>
                <a:gd name="csY1108" fmla="*/ 875100 h 1912931"/>
                <a:gd name="csX1109" fmla="*/ 76128 w 2378678"/>
                <a:gd name="csY1109" fmla="*/ 875474 h 1912931"/>
                <a:gd name="csX1110" fmla="*/ 75660 w 2378678"/>
                <a:gd name="csY1110" fmla="*/ 876035 h 1912931"/>
                <a:gd name="csX1111" fmla="*/ 75473 w 2378678"/>
                <a:gd name="csY1111" fmla="*/ 887913 h 1912931"/>
                <a:gd name="csX1112" fmla="*/ 79214 w 2378678"/>
                <a:gd name="csY1112" fmla="*/ 896985 h 1912931"/>
                <a:gd name="csX1113" fmla="*/ 83048 w 2378678"/>
                <a:gd name="csY1113" fmla="*/ 898855 h 1912931"/>
                <a:gd name="csX1114" fmla="*/ 85667 w 2378678"/>
                <a:gd name="csY1114" fmla="*/ 900071 h 1912931"/>
                <a:gd name="csX1115" fmla="*/ 86509 w 2378678"/>
                <a:gd name="csY1115" fmla="*/ 902035 h 1912931"/>
                <a:gd name="csX1116" fmla="*/ 88099 w 2378678"/>
                <a:gd name="csY1116" fmla="*/ 905589 h 1912931"/>
                <a:gd name="csX1117" fmla="*/ 88286 w 2378678"/>
                <a:gd name="csY1117" fmla="*/ 905869 h 1912931"/>
                <a:gd name="csX1118" fmla="*/ 88286 w 2378678"/>
                <a:gd name="csY1118" fmla="*/ 906337 h 1912931"/>
                <a:gd name="csX1119" fmla="*/ 88286 w 2378678"/>
                <a:gd name="csY1119" fmla="*/ 908862 h 1912931"/>
                <a:gd name="csX1120" fmla="*/ 86041 w 2378678"/>
                <a:gd name="csY1120" fmla="*/ 911481 h 1912931"/>
                <a:gd name="csX1121" fmla="*/ 83797 w 2378678"/>
                <a:gd name="csY1121" fmla="*/ 914380 h 1912931"/>
                <a:gd name="csX1122" fmla="*/ 84171 w 2378678"/>
                <a:gd name="csY1122" fmla="*/ 917466 h 1912931"/>
                <a:gd name="csX1123" fmla="*/ 85387 w 2378678"/>
                <a:gd name="csY1123" fmla="*/ 928783 h 1912931"/>
                <a:gd name="csX1124" fmla="*/ 89876 w 2378678"/>
                <a:gd name="csY1124" fmla="*/ 933552 h 1912931"/>
                <a:gd name="csX1125" fmla="*/ 101753 w 2378678"/>
                <a:gd name="csY1125" fmla="*/ 946272 h 1912931"/>
                <a:gd name="csX1126" fmla="*/ 101940 w 2378678"/>
                <a:gd name="csY1126" fmla="*/ 946552 h 1912931"/>
                <a:gd name="csX1127" fmla="*/ 103437 w 2378678"/>
                <a:gd name="csY1127" fmla="*/ 955530 h 1912931"/>
                <a:gd name="csX1128" fmla="*/ 103811 w 2378678"/>
                <a:gd name="csY1128" fmla="*/ 957775 h 1912931"/>
                <a:gd name="csX1129" fmla="*/ 105682 w 2378678"/>
                <a:gd name="csY1129" fmla="*/ 968530 h 1912931"/>
                <a:gd name="csX1130" fmla="*/ 104933 w 2378678"/>
                <a:gd name="csY1130" fmla="*/ 973674 h 1912931"/>
                <a:gd name="csX1131" fmla="*/ 100631 w 2378678"/>
                <a:gd name="csY1131" fmla="*/ 977041 h 1912931"/>
                <a:gd name="csX1132" fmla="*/ 96984 w 2378678"/>
                <a:gd name="csY1132" fmla="*/ 979940 h 1912931"/>
                <a:gd name="csX1133" fmla="*/ 92682 w 2378678"/>
                <a:gd name="csY1133" fmla="*/ 986113 h 1912931"/>
                <a:gd name="csX1134" fmla="*/ 91092 w 2378678"/>
                <a:gd name="csY1134" fmla="*/ 988076 h 1912931"/>
                <a:gd name="csX1135" fmla="*/ 81178 w 2378678"/>
                <a:gd name="csY1135" fmla="*/ 998457 h 1912931"/>
                <a:gd name="csX1136" fmla="*/ 81178 w 2378678"/>
                <a:gd name="csY1136" fmla="*/ 999206 h 1912931"/>
                <a:gd name="csX1137" fmla="*/ 80617 w 2378678"/>
                <a:gd name="csY1137" fmla="*/ 1000609 h 1912931"/>
                <a:gd name="csX1138" fmla="*/ 90531 w 2378678"/>
                <a:gd name="csY1138" fmla="*/ 1002853 h 1912931"/>
                <a:gd name="csX1139" fmla="*/ 90811 w 2378678"/>
                <a:gd name="csY1139" fmla="*/ 1005846 h 1912931"/>
                <a:gd name="csX1140" fmla="*/ 91559 w 2378678"/>
                <a:gd name="csY1140" fmla="*/ 1014450 h 1912931"/>
                <a:gd name="csX1141" fmla="*/ 91559 w 2378678"/>
                <a:gd name="csY1141" fmla="*/ 1017723 h 1912931"/>
                <a:gd name="csX1142" fmla="*/ 91747 w 2378678"/>
                <a:gd name="csY1142" fmla="*/ 1021745 h 1912931"/>
                <a:gd name="csX1143" fmla="*/ 92121 w 2378678"/>
                <a:gd name="csY1143" fmla="*/ 1027824 h 1912931"/>
                <a:gd name="csX1144" fmla="*/ 96890 w 2378678"/>
                <a:gd name="csY1144" fmla="*/ 1027450 h 1912931"/>
                <a:gd name="csX1145" fmla="*/ 98948 w 2378678"/>
                <a:gd name="csY1145" fmla="*/ 1027076 h 1912931"/>
                <a:gd name="csX1146" fmla="*/ 108674 w 2378678"/>
                <a:gd name="csY1146" fmla="*/ 1030069 h 1912931"/>
                <a:gd name="csX1147" fmla="*/ 114753 w 2378678"/>
                <a:gd name="csY1147" fmla="*/ 1031004 h 1912931"/>
                <a:gd name="csX1148" fmla="*/ 120551 w 2378678"/>
                <a:gd name="csY1148" fmla="*/ 1037457 h 1912931"/>
                <a:gd name="csX1149" fmla="*/ 124199 w 2378678"/>
                <a:gd name="csY1149" fmla="*/ 1047557 h 1912931"/>
                <a:gd name="csX1150" fmla="*/ 125321 w 2378678"/>
                <a:gd name="csY1150" fmla="*/ 1050270 h 1912931"/>
                <a:gd name="csX1151" fmla="*/ 126537 w 2378678"/>
                <a:gd name="csY1151" fmla="*/ 1053543 h 1912931"/>
                <a:gd name="csX1152" fmla="*/ 124012 w 2378678"/>
                <a:gd name="csY1152" fmla="*/ 1059996 h 1912931"/>
                <a:gd name="csX1153" fmla="*/ 124386 w 2378678"/>
                <a:gd name="csY1153" fmla="*/ 1070284 h 1912931"/>
                <a:gd name="csX1154" fmla="*/ 129624 w 2378678"/>
                <a:gd name="csY1154" fmla="*/ 1070097 h 1912931"/>
                <a:gd name="csX1155" fmla="*/ 132242 w 2378678"/>
                <a:gd name="csY1155" fmla="*/ 1070097 h 1912931"/>
                <a:gd name="csX1156" fmla="*/ 136263 w 2378678"/>
                <a:gd name="csY1156" fmla="*/ 1064485 h 1912931"/>
                <a:gd name="csX1157" fmla="*/ 140285 w 2378678"/>
                <a:gd name="csY1157" fmla="*/ 1063270 h 1912931"/>
                <a:gd name="csX1158" fmla="*/ 144213 w 2378678"/>
                <a:gd name="csY1158" fmla="*/ 1062522 h 1912931"/>
                <a:gd name="csX1159" fmla="*/ 148702 w 2378678"/>
                <a:gd name="csY1159" fmla="*/ 1058594 h 1912931"/>
                <a:gd name="csX1160" fmla="*/ 153659 w 2378678"/>
                <a:gd name="csY1160" fmla="*/ 1055975 h 1912931"/>
                <a:gd name="csX1161" fmla="*/ 155343 w 2378678"/>
                <a:gd name="csY1161" fmla="*/ 1055788 h 1912931"/>
                <a:gd name="csX1162" fmla="*/ 156839 w 2378678"/>
                <a:gd name="csY1162" fmla="*/ 1056817 h 1912931"/>
                <a:gd name="csX1163" fmla="*/ 158897 w 2378678"/>
                <a:gd name="csY1163" fmla="*/ 1058313 h 1912931"/>
                <a:gd name="csX1164" fmla="*/ 161889 w 2378678"/>
                <a:gd name="csY1164" fmla="*/ 1061212 h 1912931"/>
                <a:gd name="csX1165" fmla="*/ 168904 w 2378678"/>
                <a:gd name="csY1165" fmla="*/ 1055975 h 1912931"/>
                <a:gd name="csX1166" fmla="*/ 172270 w 2378678"/>
                <a:gd name="csY1166" fmla="*/ 1052982 h 1912931"/>
                <a:gd name="csX1167" fmla="*/ 175263 w 2378678"/>
                <a:gd name="csY1167" fmla="*/ 1050737 h 1912931"/>
                <a:gd name="csX1168" fmla="*/ 177601 w 2378678"/>
                <a:gd name="csY1168" fmla="*/ 1048867 h 1912931"/>
                <a:gd name="csX1169" fmla="*/ 179378 w 2378678"/>
                <a:gd name="csY1169" fmla="*/ 1043068 h 1912931"/>
                <a:gd name="csX1170" fmla="*/ 182184 w 2378678"/>
                <a:gd name="csY1170" fmla="*/ 1040637 h 1912931"/>
                <a:gd name="csX1171" fmla="*/ 184802 w 2378678"/>
                <a:gd name="csY1171" fmla="*/ 1039327 h 1912931"/>
                <a:gd name="csX1172" fmla="*/ 189853 w 2378678"/>
                <a:gd name="csY1172" fmla="*/ 1037457 h 1912931"/>
                <a:gd name="csX1173" fmla="*/ 195090 w 2378678"/>
                <a:gd name="csY1173" fmla="*/ 1036989 h 1912931"/>
                <a:gd name="csX1174" fmla="*/ 198457 w 2378678"/>
                <a:gd name="csY1174" fmla="*/ 1036802 h 1912931"/>
                <a:gd name="csX1175" fmla="*/ 205471 w 2378678"/>
                <a:gd name="csY1175" fmla="*/ 1042414 h 1912931"/>
                <a:gd name="csX1176" fmla="*/ 207061 w 2378678"/>
                <a:gd name="csY1176" fmla="*/ 1043068 h 1912931"/>
                <a:gd name="csX1177" fmla="*/ 209680 w 2378678"/>
                <a:gd name="csY1177" fmla="*/ 1044845 h 1912931"/>
                <a:gd name="csX1178" fmla="*/ 212859 w 2378678"/>
                <a:gd name="csY1178" fmla="*/ 1047838 h 1912931"/>
                <a:gd name="csX1179" fmla="*/ 219500 w 2378678"/>
                <a:gd name="csY1179" fmla="*/ 1054946 h 1912931"/>
                <a:gd name="csX1180" fmla="*/ 220154 w 2378678"/>
                <a:gd name="csY1180" fmla="*/ 1061399 h 1912931"/>
                <a:gd name="csX1181" fmla="*/ 220903 w 2378678"/>
                <a:gd name="csY1181" fmla="*/ 1065795 h 1912931"/>
                <a:gd name="csX1182" fmla="*/ 220435 w 2378678"/>
                <a:gd name="csY1182" fmla="*/ 1075334 h 1912931"/>
                <a:gd name="csX1183" fmla="*/ 220903 w 2378678"/>
                <a:gd name="csY1183" fmla="*/ 1088334 h 1912931"/>
                <a:gd name="csX1184" fmla="*/ 220715 w 2378678"/>
                <a:gd name="csY1184" fmla="*/ 1088708 h 1912931"/>
                <a:gd name="csX1185" fmla="*/ 197428 w 2378678"/>
                <a:gd name="csY1185" fmla="*/ 1097873 h 1912931"/>
                <a:gd name="csX1186" fmla="*/ 203600 w 2378678"/>
                <a:gd name="csY1186" fmla="*/ 1103859 h 1912931"/>
                <a:gd name="csX1187" fmla="*/ 211924 w 2378678"/>
                <a:gd name="csY1187" fmla="*/ 1111902 h 1912931"/>
                <a:gd name="csX1188" fmla="*/ 215385 w 2378678"/>
                <a:gd name="csY1188" fmla="*/ 1121535 h 1912931"/>
                <a:gd name="csX1189" fmla="*/ 212392 w 2378678"/>
                <a:gd name="csY1189" fmla="*/ 1130700 h 1912931"/>
                <a:gd name="csX1190" fmla="*/ 211924 w 2378678"/>
                <a:gd name="csY1190" fmla="*/ 1137808 h 1912931"/>
                <a:gd name="csX1191" fmla="*/ 217910 w 2378678"/>
                <a:gd name="csY1191" fmla="*/ 1144541 h 1912931"/>
                <a:gd name="csX1192" fmla="*/ 221183 w 2378678"/>
                <a:gd name="csY1192" fmla="*/ 1148844 h 1912931"/>
                <a:gd name="csX1193" fmla="*/ 219687 w 2378678"/>
                <a:gd name="csY1193" fmla="*/ 1151182 h 1912931"/>
                <a:gd name="csX1194" fmla="*/ 217255 w 2378678"/>
                <a:gd name="csY1194" fmla="*/ 1154175 h 1912931"/>
                <a:gd name="csX1195" fmla="*/ 210241 w 2378678"/>
                <a:gd name="csY1195" fmla="*/ 1158383 h 1912931"/>
                <a:gd name="csX1196" fmla="*/ 207716 w 2378678"/>
                <a:gd name="csY1196" fmla="*/ 1160721 h 1912931"/>
                <a:gd name="csX1197" fmla="*/ 207342 w 2378678"/>
                <a:gd name="csY1197" fmla="*/ 1161002 h 1912931"/>
                <a:gd name="csX1198" fmla="*/ 199485 w 2378678"/>
                <a:gd name="csY1198" fmla="*/ 1166052 h 1912931"/>
                <a:gd name="csX1199" fmla="*/ 199205 w 2378678"/>
                <a:gd name="csY1199" fmla="*/ 1166239 h 1912931"/>
                <a:gd name="csX1200" fmla="*/ 192752 w 2378678"/>
                <a:gd name="csY1200" fmla="*/ 1173908 h 1912931"/>
                <a:gd name="csX1201" fmla="*/ 192097 w 2378678"/>
                <a:gd name="csY1201" fmla="*/ 1174375 h 1912931"/>
                <a:gd name="csX1202" fmla="*/ 191162 w 2378678"/>
                <a:gd name="csY1202" fmla="*/ 1174563 h 1912931"/>
                <a:gd name="csX1203" fmla="*/ 190227 w 2378678"/>
                <a:gd name="csY1203" fmla="*/ 1174563 h 1912931"/>
                <a:gd name="csX1204" fmla="*/ 187889 w 2378678"/>
                <a:gd name="csY1204" fmla="*/ 1173814 h 1912931"/>
                <a:gd name="csX1205" fmla="*/ 185457 w 2378678"/>
                <a:gd name="csY1205" fmla="*/ 1172879 h 1912931"/>
                <a:gd name="csX1206" fmla="*/ 184054 w 2378678"/>
                <a:gd name="csY1206" fmla="*/ 1172037 h 1912931"/>
                <a:gd name="csX1207" fmla="*/ 183306 w 2378678"/>
                <a:gd name="csY1207" fmla="*/ 1171476 h 1912931"/>
                <a:gd name="csX1208" fmla="*/ 182184 w 2378678"/>
                <a:gd name="csY1208" fmla="*/ 1170074 h 1912931"/>
                <a:gd name="csX1209" fmla="*/ 181529 w 2378678"/>
                <a:gd name="csY1209" fmla="*/ 1169699 h 1912931"/>
                <a:gd name="csX1210" fmla="*/ 180781 w 2378678"/>
                <a:gd name="csY1210" fmla="*/ 1169699 h 1912931"/>
                <a:gd name="csX1211" fmla="*/ 178817 w 2378678"/>
                <a:gd name="csY1211" fmla="*/ 1169886 h 1912931"/>
                <a:gd name="csX1212" fmla="*/ 176011 w 2378678"/>
                <a:gd name="csY1212" fmla="*/ 1169886 h 1912931"/>
                <a:gd name="csX1213" fmla="*/ 175170 w 2378678"/>
                <a:gd name="csY1213" fmla="*/ 1169886 h 1912931"/>
                <a:gd name="csX1214" fmla="*/ 173299 w 2378678"/>
                <a:gd name="csY1214" fmla="*/ 1172412 h 1912931"/>
                <a:gd name="csX1215" fmla="*/ 169090 w 2378678"/>
                <a:gd name="csY1215" fmla="*/ 1176152 h 1912931"/>
                <a:gd name="csX1216" fmla="*/ 167313 w 2378678"/>
                <a:gd name="csY1216" fmla="*/ 1178865 h 1912931"/>
                <a:gd name="csX1217" fmla="*/ 164414 w 2378678"/>
                <a:gd name="csY1217" fmla="*/ 1182886 h 1912931"/>
                <a:gd name="csX1218" fmla="*/ 161141 w 2378678"/>
                <a:gd name="csY1218" fmla="*/ 1185412 h 1912931"/>
                <a:gd name="csX1219" fmla="*/ 160673 w 2378678"/>
                <a:gd name="csY1219" fmla="*/ 1185412 h 1912931"/>
                <a:gd name="csX1220" fmla="*/ 156184 w 2378678"/>
                <a:gd name="csY1220" fmla="*/ 1183635 h 1912931"/>
                <a:gd name="csX1221" fmla="*/ 152069 w 2378678"/>
                <a:gd name="csY1221" fmla="*/ 1180548 h 1912931"/>
                <a:gd name="csX1222" fmla="*/ 150947 w 2378678"/>
                <a:gd name="csY1222" fmla="*/ 1185224 h 1912931"/>
                <a:gd name="csX1223" fmla="*/ 149918 w 2378678"/>
                <a:gd name="csY1223" fmla="*/ 1189620 h 1912931"/>
                <a:gd name="csX1224" fmla="*/ 148047 w 2378678"/>
                <a:gd name="csY1224" fmla="*/ 1196634 h 1912931"/>
                <a:gd name="csX1225" fmla="*/ 147580 w 2378678"/>
                <a:gd name="csY1225" fmla="*/ 1205239 h 1912931"/>
                <a:gd name="csX1226" fmla="*/ 149638 w 2378678"/>
                <a:gd name="csY1226" fmla="*/ 1210850 h 1912931"/>
                <a:gd name="csX1227" fmla="*/ 156090 w 2378678"/>
                <a:gd name="csY1227" fmla="*/ 1211785 h 1912931"/>
                <a:gd name="csX1228" fmla="*/ 165724 w 2378678"/>
                <a:gd name="csY1228" fmla="*/ 1213562 h 1912931"/>
                <a:gd name="csX1229" fmla="*/ 165256 w 2378678"/>
                <a:gd name="csY1229" fmla="*/ 1216181 h 1912931"/>
                <a:gd name="csX1230" fmla="*/ 162731 w 2378678"/>
                <a:gd name="csY1230" fmla="*/ 1223008 h 1912931"/>
                <a:gd name="csX1231" fmla="*/ 163759 w 2378678"/>
                <a:gd name="csY1231" fmla="*/ 1224224 h 1912931"/>
                <a:gd name="csX1232" fmla="*/ 163947 w 2378678"/>
                <a:gd name="csY1232" fmla="*/ 1225066 h 1912931"/>
                <a:gd name="csX1233" fmla="*/ 166939 w 2378678"/>
                <a:gd name="csY1233" fmla="*/ 1229181 h 1912931"/>
                <a:gd name="csX1234" fmla="*/ 167407 w 2378678"/>
                <a:gd name="csY1234" fmla="*/ 1230022 h 1912931"/>
                <a:gd name="csX1235" fmla="*/ 167968 w 2378678"/>
                <a:gd name="csY1235" fmla="*/ 1230583 h 1912931"/>
                <a:gd name="csX1236" fmla="*/ 168529 w 2378678"/>
                <a:gd name="csY1236" fmla="*/ 1230864 h 1912931"/>
                <a:gd name="csX1237" fmla="*/ 173766 w 2378678"/>
                <a:gd name="csY1237" fmla="*/ 1234324 h 1912931"/>
                <a:gd name="csX1238" fmla="*/ 174421 w 2378678"/>
                <a:gd name="csY1238" fmla="*/ 1235914 h 1912931"/>
                <a:gd name="csX1239" fmla="*/ 175918 w 2378678"/>
                <a:gd name="csY1239" fmla="*/ 1239749 h 1912931"/>
                <a:gd name="csX1240" fmla="*/ 177040 w 2378678"/>
                <a:gd name="csY1240" fmla="*/ 1241900 h 1912931"/>
                <a:gd name="csX1241" fmla="*/ 178069 w 2378678"/>
                <a:gd name="csY1241" fmla="*/ 1243864 h 1912931"/>
                <a:gd name="csX1242" fmla="*/ 181248 w 2378678"/>
                <a:gd name="csY1242" fmla="*/ 1248914 h 1912931"/>
                <a:gd name="csX1243" fmla="*/ 185831 w 2378678"/>
                <a:gd name="csY1243" fmla="*/ 1255086 h 1912931"/>
                <a:gd name="csX1244" fmla="*/ 185457 w 2378678"/>
                <a:gd name="csY1244" fmla="*/ 1258640 h 1912931"/>
                <a:gd name="csX1245" fmla="*/ 184709 w 2378678"/>
                <a:gd name="csY1245" fmla="*/ 1266590 h 1912931"/>
                <a:gd name="csX1246" fmla="*/ 180687 w 2378678"/>
                <a:gd name="csY1246" fmla="*/ 1273791 h 1912931"/>
                <a:gd name="csX1247" fmla="*/ 186766 w 2378678"/>
                <a:gd name="csY1247" fmla="*/ 1286417 h 1912931"/>
                <a:gd name="csX1248" fmla="*/ 188356 w 2378678"/>
                <a:gd name="csY1248" fmla="*/ 1287446 h 1912931"/>
                <a:gd name="csX1249" fmla="*/ 196306 w 2378678"/>
                <a:gd name="csY1249" fmla="*/ 1276504 h 1912931"/>
                <a:gd name="csX1250" fmla="*/ 200140 w 2378678"/>
                <a:gd name="csY1250" fmla="*/ 1270331 h 1912931"/>
                <a:gd name="csX1251" fmla="*/ 205471 w 2378678"/>
                <a:gd name="csY1251" fmla="*/ 1261353 h 1912931"/>
                <a:gd name="csX1252" fmla="*/ 211643 w 2378678"/>
                <a:gd name="csY1252" fmla="*/ 1261727 h 1912931"/>
                <a:gd name="csX1253" fmla="*/ 215665 w 2378678"/>
                <a:gd name="csY1253" fmla="*/ 1265093 h 1912931"/>
                <a:gd name="csX1254" fmla="*/ 217629 w 2378678"/>
                <a:gd name="csY1254" fmla="*/ 1266777 h 1912931"/>
                <a:gd name="csX1255" fmla="*/ 218003 w 2378678"/>
                <a:gd name="csY1255" fmla="*/ 1267058 h 1912931"/>
                <a:gd name="csX1256" fmla="*/ 211831 w 2378678"/>
                <a:gd name="csY1256" fmla="*/ 1276597 h 1912931"/>
                <a:gd name="csX1257" fmla="*/ 211831 w 2378678"/>
                <a:gd name="csY1257" fmla="*/ 1278561 h 1912931"/>
                <a:gd name="csX1258" fmla="*/ 212673 w 2378678"/>
                <a:gd name="csY1258" fmla="*/ 1282302 h 1912931"/>
                <a:gd name="csX1259" fmla="*/ 214823 w 2378678"/>
                <a:gd name="csY1259" fmla="*/ 1284453 h 1912931"/>
                <a:gd name="csX1260" fmla="*/ 213888 w 2378678"/>
                <a:gd name="csY1260" fmla="*/ 1287913 h 1912931"/>
                <a:gd name="csX1261" fmla="*/ 213888 w 2378678"/>
                <a:gd name="csY1261" fmla="*/ 1290719 h 1912931"/>
                <a:gd name="csX1262" fmla="*/ 214169 w 2378678"/>
                <a:gd name="csY1262" fmla="*/ 1291654 h 1912931"/>
                <a:gd name="csX1263" fmla="*/ 216039 w 2378678"/>
                <a:gd name="csY1263" fmla="*/ 1293525 h 1912931"/>
                <a:gd name="csX1264" fmla="*/ 215665 w 2378678"/>
                <a:gd name="csY1264" fmla="*/ 1295395 h 1912931"/>
                <a:gd name="csX1265" fmla="*/ 214075 w 2378678"/>
                <a:gd name="csY1265" fmla="*/ 1296331 h 1912931"/>
                <a:gd name="csX1266" fmla="*/ 214075 w 2378678"/>
                <a:gd name="csY1266" fmla="*/ 1298481 h 1912931"/>
                <a:gd name="csX1267" fmla="*/ 217816 w 2378678"/>
                <a:gd name="csY1267" fmla="*/ 1299417 h 1912931"/>
                <a:gd name="csX1268" fmla="*/ 220342 w 2378678"/>
                <a:gd name="csY1268" fmla="*/ 1298481 h 1912931"/>
                <a:gd name="csX1269" fmla="*/ 221557 w 2378678"/>
                <a:gd name="csY1269" fmla="*/ 1295395 h 1912931"/>
                <a:gd name="csX1270" fmla="*/ 224082 w 2378678"/>
                <a:gd name="csY1270" fmla="*/ 1293150 h 1912931"/>
                <a:gd name="csX1271" fmla="*/ 227449 w 2378678"/>
                <a:gd name="csY1271" fmla="*/ 1292215 h 1912931"/>
                <a:gd name="csX1272" fmla="*/ 230255 w 2378678"/>
                <a:gd name="csY1272" fmla="*/ 1292215 h 1912931"/>
                <a:gd name="csX1273" fmla="*/ 232125 w 2378678"/>
                <a:gd name="csY1273" fmla="*/ 1295676 h 1912931"/>
                <a:gd name="csX1274" fmla="*/ 235212 w 2378678"/>
                <a:gd name="csY1274" fmla="*/ 1299136 h 1912931"/>
                <a:gd name="csX1275" fmla="*/ 236521 w 2378678"/>
                <a:gd name="csY1275" fmla="*/ 1302503 h 1912931"/>
                <a:gd name="csX1276" fmla="*/ 237176 w 2378678"/>
                <a:gd name="csY1276" fmla="*/ 1305870 h 1912931"/>
                <a:gd name="csX1277" fmla="*/ 236895 w 2378678"/>
                <a:gd name="csY1277" fmla="*/ 1308956 h 1912931"/>
                <a:gd name="csX1278" fmla="*/ 235305 w 2378678"/>
                <a:gd name="csY1278" fmla="*/ 1310827 h 1912931"/>
                <a:gd name="csX1279" fmla="*/ 238392 w 2378678"/>
                <a:gd name="csY1279" fmla="*/ 1312042 h 1912931"/>
                <a:gd name="csX1280" fmla="*/ 239046 w 2378678"/>
                <a:gd name="csY1280" fmla="*/ 1314474 h 1912931"/>
                <a:gd name="csX1281" fmla="*/ 237830 w 2378678"/>
                <a:gd name="csY1281" fmla="*/ 1316719 h 1912931"/>
                <a:gd name="csX1282" fmla="*/ 238485 w 2378678"/>
                <a:gd name="csY1282" fmla="*/ 1319244 h 1912931"/>
                <a:gd name="csX1283" fmla="*/ 240355 w 2378678"/>
                <a:gd name="csY1283" fmla="*/ 1319524 h 1912931"/>
                <a:gd name="csX1284" fmla="*/ 240636 w 2378678"/>
                <a:gd name="csY1284" fmla="*/ 1321769 h 1912931"/>
                <a:gd name="csX1285" fmla="*/ 238204 w 2378678"/>
                <a:gd name="csY1285" fmla="*/ 1323920 h 1912931"/>
                <a:gd name="csX1286" fmla="*/ 237269 w 2378678"/>
                <a:gd name="csY1286" fmla="*/ 1326445 h 1912931"/>
                <a:gd name="csX1287" fmla="*/ 238204 w 2378678"/>
                <a:gd name="csY1287" fmla="*/ 1329531 h 1912931"/>
                <a:gd name="csX1288" fmla="*/ 241010 w 2378678"/>
                <a:gd name="csY1288" fmla="*/ 1330747 h 1912931"/>
                <a:gd name="csX1289" fmla="*/ 244657 w 2378678"/>
                <a:gd name="csY1289" fmla="*/ 1330747 h 1912931"/>
                <a:gd name="csX1290" fmla="*/ 244190 w 2378678"/>
                <a:gd name="csY1290" fmla="*/ 1335797 h 1912931"/>
                <a:gd name="csX1291" fmla="*/ 240823 w 2378678"/>
                <a:gd name="csY1291" fmla="*/ 1342250 h 1912931"/>
                <a:gd name="csX1292" fmla="*/ 237362 w 2378678"/>
                <a:gd name="csY1292" fmla="*/ 1346646 h 1912931"/>
                <a:gd name="csX1293" fmla="*/ 234650 w 2378678"/>
                <a:gd name="csY1293" fmla="*/ 1350200 h 1912931"/>
                <a:gd name="csX1294" fmla="*/ 232780 w 2378678"/>
                <a:gd name="csY1294" fmla="*/ 1354876 h 1912931"/>
                <a:gd name="csX1295" fmla="*/ 231003 w 2378678"/>
                <a:gd name="csY1295" fmla="*/ 1356746 h 1912931"/>
                <a:gd name="csX1296" fmla="*/ 217816 w 2378678"/>
                <a:gd name="csY1296" fmla="*/ 1369840 h 1912931"/>
                <a:gd name="csX1297" fmla="*/ 201730 w 2378678"/>
                <a:gd name="csY1297" fmla="*/ 1385739 h 1912931"/>
                <a:gd name="csX1298" fmla="*/ 201730 w 2378678"/>
                <a:gd name="csY1298" fmla="*/ 1385739 h 1912931"/>
                <a:gd name="csX1299" fmla="*/ 203507 w 2378678"/>
                <a:gd name="csY1299" fmla="*/ 1385739 h 1912931"/>
                <a:gd name="csX1300" fmla="*/ 201730 w 2378678"/>
                <a:gd name="csY1300" fmla="*/ 1385739 h 1912931"/>
                <a:gd name="csX1301" fmla="*/ 187701 w 2378678"/>
                <a:gd name="csY1301" fmla="*/ 1399768 h 1912931"/>
                <a:gd name="csX1302" fmla="*/ 177882 w 2378678"/>
                <a:gd name="csY1302" fmla="*/ 1409494 h 1912931"/>
                <a:gd name="csX1303" fmla="*/ 164789 w 2378678"/>
                <a:gd name="csY1303" fmla="*/ 1434371 h 1912931"/>
                <a:gd name="csX1304" fmla="*/ 158990 w 2378678"/>
                <a:gd name="csY1304" fmla="*/ 1445594 h 1912931"/>
                <a:gd name="csX1305" fmla="*/ 156090 w 2378678"/>
                <a:gd name="csY1305" fmla="*/ 1451206 h 1912931"/>
                <a:gd name="csX1306" fmla="*/ 148702 w 2378678"/>
                <a:gd name="csY1306" fmla="*/ 1465608 h 1912931"/>
                <a:gd name="csX1307" fmla="*/ 144681 w 2378678"/>
                <a:gd name="csY1307" fmla="*/ 1473371 h 1912931"/>
                <a:gd name="csX1308" fmla="*/ 181623 w 2378678"/>
                <a:gd name="csY1308" fmla="*/ 1500025 h 1912931"/>
                <a:gd name="csX1309" fmla="*/ 184896 w 2378678"/>
                <a:gd name="csY1309" fmla="*/ 1502269 h 1912931"/>
                <a:gd name="csX1310" fmla="*/ 203414 w 2378678"/>
                <a:gd name="csY1310" fmla="*/ 1514895 h 1912931"/>
                <a:gd name="csX1311" fmla="*/ 213140 w 2378678"/>
                <a:gd name="csY1311" fmla="*/ 1521909 h 1912931"/>
                <a:gd name="csX1312" fmla="*/ 224550 w 2378678"/>
                <a:gd name="csY1312" fmla="*/ 1532010 h 1912931"/>
                <a:gd name="csX1313" fmla="*/ 225018 w 2378678"/>
                <a:gd name="csY1313" fmla="*/ 1532571 h 1912931"/>
                <a:gd name="csX1314" fmla="*/ 238017 w 2378678"/>
                <a:gd name="csY1314" fmla="*/ 1544262 h 1912931"/>
                <a:gd name="csX1315" fmla="*/ 241104 w 2378678"/>
                <a:gd name="csY1315" fmla="*/ 1546974 h 1912931"/>
                <a:gd name="csX1316" fmla="*/ 229974 w 2378678"/>
                <a:gd name="csY1316" fmla="*/ 1567923 h 1912931"/>
                <a:gd name="csX1317" fmla="*/ 225204 w 2378678"/>
                <a:gd name="csY1317" fmla="*/ 1576620 h 1912931"/>
                <a:gd name="csX1318" fmla="*/ 201730 w 2378678"/>
                <a:gd name="csY1318" fmla="*/ 1621419 h 1912931"/>
                <a:gd name="csX1319" fmla="*/ 200514 w 2378678"/>
                <a:gd name="csY1319" fmla="*/ 1623850 h 1912931"/>
                <a:gd name="csX1320" fmla="*/ 196773 w 2378678"/>
                <a:gd name="csY1320" fmla="*/ 1630771 h 1912931"/>
                <a:gd name="csX1321" fmla="*/ 193500 w 2378678"/>
                <a:gd name="csY1321" fmla="*/ 1634418 h 1912931"/>
                <a:gd name="csX1322" fmla="*/ 193313 w 2378678"/>
                <a:gd name="csY1322" fmla="*/ 1635447 h 1912931"/>
                <a:gd name="csX1323" fmla="*/ 193781 w 2378678"/>
                <a:gd name="csY1323" fmla="*/ 1637317 h 1912931"/>
                <a:gd name="csX1324" fmla="*/ 193968 w 2378678"/>
                <a:gd name="csY1324" fmla="*/ 1638627 h 1912931"/>
                <a:gd name="csX1325" fmla="*/ 193968 w 2378678"/>
                <a:gd name="csY1325" fmla="*/ 1641619 h 1912931"/>
                <a:gd name="csX1326" fmla="*/ 193593 w 2378678"/>
                <a:gd name="csY1326" fmla="*/ 1643116 h 1912931"/>
                <a:gd name="csX1327" fmla="*/ 192658 w 2378678"/>
                <a:gd name="csY1327" fmla="*/ 1643770 h 1912931"/>
                <a:gd name="csX1328" fmla="*/ 192097 w 2378678"/>
                <a:gd name="csY1328" fmla="*/ 1643770 h 1912931"/>
                <a:gd name="csX1329" fmla="*/ 190508 w 2378678"/>
                <a:gd name="csY1329" fmla="*/ 1643116 h 1912931"/>
                <a:gd name="csX1330" fmla="*/ 190039 w 2378678"/>
                <a:gd name="csY1330" fmla="*/ 1642742 h 1912931"/>
                <a:gd name="csX1331" fmla="*/ 189853 w 2378678"/>
                <a:gd name="csY1331" fmla="*/ 1642274 h 1912931"/>
                <a:gd name="csX1332" fmla="*/ 189104 w 2378678"/>
                <a:gd name="csY1332" fmla="*/ 1640310 h 1912931"/>
                <a:gd name="csX1333" fmla="*/ 187701 w 2378678"/>
                <a:gd name="csY1333" fmla="*/ 1637878 h 1912931"/>
                <a:gd name="csX1334" fmla="*/ 186018 w 2378678"/>
                <a:gd name="csY1334" fmla="*/ 1636195 h 1912931"/>
                <a:gd name="csX1335" fmla="*/ 184522 w 2378678"/>
                <a:gd name="csY1335" fmla="*/ 1635166 h 1912931"/>
                <a:gd name="csX1336" fmla="*/ 183400 w 2378678"/>
                <a:gd name="csY1336" fmla="*/ 1634979 h 1912931"/>
                <a:gd name="csX1337" fmla="*/ 182839 w 2378678"/>
                <a:gd name="csY1337" fmla="*/ 1634979 h 1912931"/>
                <a:gd name="csX1338" fmla="*/ 182277 w 2378678"/>
                <a:gd name="csY1338" fmla="*/ 1635447 h 1912931"/>
                <a:gd name="csX1339" fmla="*/ 177320 w 2378678"/>
                <a:gd name="csY1339" fmla="*/ 1641807 h 1912931"/>
                <a:gd name="csX1340" fmla="*/ 176666 w 2378678"/>
                <a:gd name="csY1340" fmla="*/ 1641807 h 1912931"/>
                <a:gd name="csX1341" fmla="*/ 175450 w 2378678"/>
                <a:gd name="csY1341" fmla="*/ 1639655 h 1912931"/>
                <a:gd name="csX1342" fmla="*/ 174982 w 2378678"/>
                <a:gd name="csY1342" fmla="*/ 1637598 h 1912931"/>
                <a:gd name="csX1343" fmla="*/ 174047 w 2378678"/>
                <a:gd name="csY1343" fmla="*/ 1636850 h 1912931"/>
                <a:gd name="csX1344" fmla="*/ 173019 w 2378678"/>
                <a:gd name="csY1344" fmla="*/ 1636289 h 1912931"/>
                <a:gd name="csX1345" fmla="*/ 171054 w 2378678"/>
                <a:gd name="csY1345" fmla="*/ 1634605 h 1912931"/>
                <a:gd name="csX1346" fmla="*/ 170493 w 2378678"/>
                <a:gd name="csY1346" fmla="*/ 1635260 h 1912931"/>
                <a:gd name="csX1347" fmla="*/ 167874 w 2378678"/>
                <a:gd name="csY1347" fmla="*/ 1641058 h 1912931"/>
                <a:gd name="csX1348" fmla="*/ 164789 w 2378678"/>
                <a:gd name="csY1348" fmla="*/ 1647512 h 1912931"/>
                <a:gd name="csX1349" fmla="*/ 167220 w 2378678"/>
                <a:gd name="csY1349" fmla="*/ 1648260 h 1912931"/>
                <a:gd name="csX1350" fmla="*/ 176572 w 2378678"/>
                <a:gd name="csY1350" fmla="*/ 1650785 h 1912931"/>
                <a:gd name="csX1351" fmla="*/ 183025 w 2378678"/>
                <a:gd name="csY1351" fmla="*/ 1651065 h 1912931"/>
                <a:gd name="csX1352" fmla="*/ 183961 w 2378678"/>
                <a:gd name="csY1352" fmla="*/ 1651533 h 1912931"/>
                <a:gd name="csX1353" fmla="*/ 213046 w 2378678"/>
                <a:gd name="csY1353" fmla="*/ 1651720 h 1912931"/>
                <a:gd name="csX1354" fmla="*/ 225859 w 2378678"/>
                <a:gd name="csY1354" fmla="*/ 1653497 h 1912931"/>
                <a:gd name="csX1355" fmla="*/ 227169 w 2378678"/>
                <a:gd name="csY1355" fmla="*/ 1655835 h 1912931"/>
                <a:gd name="csX1356" fmla="*/ 223802 w 2378678"/>
                <a:gd name="csY1356" fmla="*/ 1664065 h 1912931"/>
                <a:gd name="csX1357" fmla="*/ 223802 w 2378678"/>
                <a:gd name="csY1357" fmla="*/ 1665000 h 1912931"/>
                <a:gd name="csX1358" fmla="*/ 222399 w 2378678"/>
                <a:gd name="csY1358" fmla="*/ 1666403 h 1912931"/>
                <a:gd name="csX1359" fmla="*/ 214823 w 2378678"/>
                <a:gd name="csY1359" fmla="*/ 1686043 h 1912931"/>
                <a:gd name="csX1360" fmla="*/ 213046 w 2378678"/>
                <a:gd name="csY1360" fmla="*/ 1689410 h 1912931"/>
                <a:gd name="csX1361" fmla="*/ 212579 w 2378678"/>
                <a:gd name="csY1361" fmla="*/ 1689971 h 1912931"/>
                <a:gd name="csX1362" fmla="*/ 203788 w 2378678"/>
                <a:gd name="csY1362" fmla="*/ 1698762 h 1912931"/>
                <a:gd name="csX1363" fmla="*/ 197708 w 2378678"/>
                <a:gd name="csY1363" fmla="*/ 1704654 h 1912931"/>
                <a:gd name="csX1364" fmla="*/ 196867 w 2378678"/>
                <a:gd name="csY1364" fmla="*/ 1705215 h 1912931"/>
                <a:gd name="csX1365" fmla="*/ 196119 w 2378678"/>
                <a:gd name="csY1365" fmla="*/ 1705403 h 1912931"/>
                <a:gd name="csX1366" fmla="*/ 196867 w 2378678"/>
                <a:gd name="csY1366" fmla="*/ 1708302 h 1912931"/>
                <a:gd name="csX1367" fmla="*/ 192565 w 2378678"/>
                <a:gd name="csY1367" fmla="*/ 1719711 h 1912931"/>
                <a:gd name="csX1368" fmla="*/ 225018 w 2378678"/>
                <a:gd name="csY1368" fmla="*/ 1798739 h 1912931"/>
                <a:gd name="csX1369" fmla="*/ 233809 w 2378678"/>
                <a:gd name="csY1369" fmla="*/ 1834278 h 1912931"/>
                <a:gd name="csX1370" fmla="*/ 238204 w 2378678"/>
                <a:gd name="csY1370" fmla="*/ 1836990 h 1912931"/>
                <a:gd name="csX1371" fmla="*/ 242039 w 2378678"/>
                <a:gd name="csY1371" fmla="*/ 1848400 h 1912931"/>
                <a:gd name="csX1372" fmla="*/ 243161 w 2378678"/>
                <a:gd name="csY1372" fmla="*/ 1861681 h 1912931"/>
                <a:gd name="csX1373" fmla="*/ 245499 w 2378678"/>
                <a:gd name="csY1373" fmla="*/ 1869443 h 1912931"/>
                <a:gd name="csX1374" fmla="*/ 246341 w 2378678"/>
                <a:gd name="csY1374" fmla="*/ 1874119 h 1912931"/>
                <a:gd name="csX1375" fmla="*/ 264297 w 2378678"/>
                <a:gd name="csY1375" fmla="*/ 1886278 h 1912931"/>
                <a:gd name="csX1376" fmla="*/ 278233 w 2378678"/>
                <a:gd name="csY1376" fmla="*/ 1892730 h 1912931"/>
                <a:gd name="csX1377" fmla="*/ 284873 w 2378678"/>
                <a:gd name="csY1377" fmla="*/ 1896471 h 1912931"/>
                <a:gd name="csX1378" fmla="*/ 300865 w 2378678"/>
                <a:gd name="csY1378" fmla="*/ 1901335 h 1912931"/>
                <a:gd name="csX1379" fmla="*/ 311153 w 2378678"/>
                <a:gd name="csY1379" fmla="*/ 1902737 h 1912931"/>
                <a:gd name="csX1380" fmla="*/ 323311 w 2378678"/>
                <a:gd name="csY1380" fmla="*/ 1904047 h 1912931"/>
                <a:gd name="csX1381" fmla="*/ 327800 w 2378678"/>
                <a:gd name="csY1381" fmla="*/ 1907788 h 1912931"/>
                <a:gd name="csX1382" fmla="*/ 335376 w 2378678"/>
                <a:gd name="csY1382" fmla="*/ 1908255 h 1912931"/>
                <a:gd name="csX1383" fmla="*/ 344073 w 2378678"/>
                <a:gd name="csY1383" fmla="*/ 1905169 h 1912931"/>
                <a:gd name="csX1384" fmla="*/ 348375 w 2378678"/>
                <a:gd name="csY1384" fmla="*/ 1901802 h 1912931"/>
                <a:gd name="csX1385" fmla="*/ 350059 w 2378678"/>
                <a:gd name="csY1385" fmla="*/ 1885342 h 1912931"/>
                <a:gd name="csX1386" fmla="*/ 348843 w 2378678"/>
                <a:gd name="csY1386" fmla="*/ 1877954 h 1912931"/>
                <a:gd name="csX1387" fmla="*/ 347721 w 2378678"/>
                <a:gd name="csY1387" fmla="*/ 1869256 h 1912931"/>
                <a:gd name="csX1388" fmla="*/ 383821 w 2378678"/>
                <a:gd name="csY1388" fmla="*/ 1827638 h 1912931"/>
                <a:gd name="csX1389" fmla="*/ 387748 w 2378678"/>
                <a:gd name="csY1389" fmla="*/ 1821465 h 1912931"/>
                <a:gd name="csX1390" fmla="*/ 395137 w 2378678"/>
                <a:gd name="csY1390" fmla="*/ 1826141 h 1912931"/>
                <a:gd name="csX1391" fmla="*/ 396540 w 2378678"/>
                <a:gd name="csY1391" fmla="*/ 1834840 h 1912931"/>
                <a:gd name="csX1392" fmla="*/ 394202 w 2378678"/>
                <a:gd name="csY1392" fmla="*/ 1849148 h 1912931"/>
                <a:gd name="csX1393" fmla="*/ 395605 w 2378678"/>
                <a:gd name="csY1393" fmla="*/ 1859155 h 1912931"/>
                <a:gd name="csX1394" fmla="*/ 398317 w 2378678"/>
                <a:gd name="csY1394" fmla="*/ 1865141 h 1912931"/>
                <a:gd name="csX1395" fmla="*/ 400936 w 2378678"/>
                <a:gd name="csY1395" fmla="*/ 1868601 h 1912931"/>
                <a:gd name="csX1396" fmla="*/ 401122 w 2378678"/>
                <a:gd name="csY1396" fmla="*/ 1879450 h 1912931"/>
                <a:gd name="csX1397" fmla="*/ 398223 w 2378678"/>
                <a:gd name="csY1397" fmla="*/ 1888990 h 1912931"/>
                <a:gd name="csX1398" fmla="*/ 404770 w 2378678"/>
                <a:gd name="csY1398" fmla="*/ 1895817 h 1912931"/>
                <a:gd name="csX1399" fmla="*/ 409540 w 2378678"/>
                <a:gd name="csY1399" fmla="*/ 1897968 h 1912931"/>
                <a:gd name="csX1400" fmla="*/ 413935 w 2378678"/>
                <a:gd name="csY1400" fmla="*/ 1901802 h 1912931"/>
                <a:gd name="csX1401" fmla="*/ 427402 w 2378678"/>
                <a:gd name="csY1401" fmla="*/ 1904608 h 1912931"/>
                <a:gd name="csX1402" fmla="*/ 430956 w 2378678"/>
                <a:gd name="csY1402" fmla="*/ 1906666 h 1912931"/>
                <a:gd name="csX1403" fmla="*/ 442740 w 2378678"/>
                <a:gd name="csY1403" fmla="*/ 1911248 h 1912931"/>
                <a:gd name="csX1404" fmla="*/ 444891 w 2378678"/>
                <a:gd name="csY1404" fmla="*/ 1912932 h 1912931"/>
                <a:gd name="csX1405" fmla="*/ 446762 w 2378678"/>
                <a:gd name="csY1405" fmla="*/ 1900586 h 1912931"/>
                <a:gd name="csX1406" fmla="*/ 447229 w 2378678"/>
                <a:gd name="csY1406" fmla="*/ 1892263 h 1912931"/>
                <a:gd name="csX1407" fmla="*/ 437877 w 2378678"/>
                <a:gd name="csY1407" fmla="*/ 1852983 h 1912931"/>
                <a:gd name="csX1408" fmla="*/ 444611 w 2378678"/>
                <a:gd name="csY1408" fmla="*/ 1843163 h 1912931"/>
                <a:gd name="csX1409" fmla="*/ 445359 w 2378678"/>
                <a:gd name="csY1409" fmla="*/ 1842695 h 1912931"/>
                <a:gd name="csX1410" fmla="*/ 452093 w 2378678"/>
                <a:gd name="csY1410" fmla="*/ 1832221 h 1912931"/>
                <a:gd name="csX1411" fmla="*/ 457424 w 2378678"/>
                <a:gd name="csY1411" fmla="*/ 1825394 h 1912931"/>
                <a:gd name="csX1412" fmla="*/ 464438 w 2378678"/>
                <a:gd name="csY1412" fmla="*/ 1813142 h 1912931"/>
                <a:gd name="csX1413" fmla="*/ 470891 w 2378678"/>
                <a:gd name="csY1413" fmla="*/ 1805660 h 1912931"/>
                <a:gd name="csX1414" fmla="*/ 480898 w 2378678"/>
                <a:gd name="csY1414" fmla="*/ 1796121 h 1912931"/>
                <a:gd name="csX1415" fmla="*/ 484920 w 2378678"/>
                <a:gd name="csY1415" fmla="*/ 1784991 h 1912931"/>
                <a:gd name="csX1416" fmla="*/ 487538 w 2378678"/>
                <a:gd name="csY1416" fmla="*/ 1780128 h 1912931"/>
                <a:gd name="csX1417" fmla="*/ 494927 w 2378678"/>
                <a:gd name="csY1417" fmla="*/ 1776200 h 1912931"/>
                <a:gd name="csX1418" fmla="*/ 503437 w 2378678"/>
                <a:gd name="csY1418" fmla="*/ 1773301 h 1912931"/>
                <a:gd name="csX1419" fmla="*/ 537573 w 2378678"/>
                <a:gd name="csY1419" fmla="*/ 1767222 h 1912931"/>
                <a:gd name="csX1420" fmla="*/ 540005 w 2378678"/>
                <a:gd name="csY1420" fmla="*/ 1765351 h 1912931"/>
                <a:gd name="csX1421" fmla="*/ 543559 w 2378678"/>
                <a:gd name="csY1421" fmla="*/ 1759553 h 1912931"/>
                <a:gd name="csX1422" fmla="*/ 531962 w 2378678"/>
                <a:gd name="csY1422" fmla="*/ 1751322 h 1912931"/>
                <a:gd name="csX1423" fmla="*/ 524854 w 2378678"/>
                <a:gd name="csY1423" fmla="*/ 1747862 h 1912931"/>
                <a:gd name="csX1424" fmla="*/ 524012 w 2378678"/>
                <a:gd name="csY1424" fmla="*/ 1744963 h 1912931"/>
                <a:gd name="csX1425" fmla="*/ 535609 w 2378678"/>
                <a:gd name="csY1425" fmla="*/ 1733834 h 1912931"/>
                <a:gd name="csX1426" fmla="*/ 570120 w 2378678"/>
                <a:gd name="csY1426" fmla="*/ 1726633 h 1912931"/>
                <a:gd name="csX1427" fmla="*/ 580220 w 2378678"/>
                <a:gd name="csY1427" fmla="*/ 1725230 h 1912931"/>
                <a:gd name="csX1428" fmla="*/ 585551 w 2378678"/>
                <a:gd name="csY1428" fmla="*/ 1729157 h 1912931"/>
                <a:gd name="csX1429" fmla="*/ 591537 w 2378678"/>
                <a:gd name="csY1429" fmla="*/ 1730280 h 1912931"/>
                <a:gd name="csX1430" fmla="*/ 597615 w 2378678"/>
                <a:gd name="csY1430" fmla="*/ 1727380 h 1912931"/>
                <a:gd name="csX1431" fmla="*/ 603788 w 2378678"/>
                <a:gd name="csY1431" fmla="*/ 1724388 h 1912931"/>
                <a:gd name="csX1432" fmla="*/ 608090 w 2378678"/>
                <a:gd name="csY1432" fmla="*/ 1720180 h 1912931"/>
                <a:gd name="csX1433" fmla="*/ 614076 w 2378678"/>
                <a:gd name="csY1433" fmla="*/ 1715129 h 1912931"/>
                <a:gd name="csX1434" fmla="*/ 616320 w 2378678"/>
                <a:gd name="csY1434" fmla="*/ 1719244 h 1912931"/>
                <a:gd name="csX1435" fmla="*/ 626140 w 2378678"/>
                <a:gd name="csY1435" fmla="*/ 1722424 h 1912931"/>
                <a:gd name="csX1436" fmla="*/ 637269 w 2378678"/>
                <a:gd name="csY1436" fmla="*/ 1712136 h 1912931"/>
                <a:gd name="csX1437" fmla="*/ 637737 w 2378678"/>
                <a:gd name="csY1437" fmla="*/ 1693245 h 1912931"/>
                <a:gd name="csX1438" fmla="*/ 622680 w 2378678"/>
                <a:gd name="csY1438" fmla="*/ 1686043 h 1912931"/>
                <a:gd name="csX1439" fmla="*/ 634651 w 2378678"/>
                <a:gd name="csY1439" fmla="*/ 1668648 h 1912931"/>
                <a:gd name="csX1440" fmla="*/ 642133 w 2378678"/>
                <a:gd name="csY1440" fmla="*/ 1663036 h 1912931"/>
                <a:gd name="csX1441" fmla="*/ 647744 w 2378678"/>
                <a:gd name="csY1441" fmla="*/ 1677719 h 1912931"/>
                <a:gd name="csX1442" fmla="*/ 661679 w 2378678"/>
                <a:gd name="csY1442" fmla="*/ 1685576 h 1912931"/>
                <a:gd name="csX1443" fmla="*/ 685715 w 2378678"/>
                <a:gd name="csY1443" fmla="*/ 1689036 h 1912931"/>
                <a:gd name="csX1444" fmla="*/ 695535 w 2378678"/>
                <a:gd name="csY1444" fmla="*/ 1701194 h 1912931"/>
                <a:gd name="csX1445" fmla="*/ 683938 w 2378678"/>
                <a:gd name="csY1445" fmla="*/ 1722798 h 1912931"/>
                <a:gd name="csX1446" fmla="*/ 670751 w 2378678"/>
                <a:gd name="csY1446" fmla="*/ 1737855 h 1912931"/>
                <a:gd name="csX1447" fmla="*/ 689923 w 2378678"/>
                <a:gd name="csY1447" fmla="*/ 1740287 h 1912931"/>
                <a:gd name="csX1448" fmla="*/ 703297 w 2378678"/>
                <a:gd name="csY1448" fmla="*/ 1744122 h 1912931"/>
                <a:gd name="csX1449" fmla="*/ 708722 w 2378678"/>
                <a:gd name="csY1449" fmla="*/ 1728877 h 1912931"/>
                <a:gd name="csX1450" fmla="*/ 711995 w 2378678"/>
                <a:gd name="csY1450" fmla="*/ 1718496 h 1912931"/>
                <a:gd name="csX1451" fmla="*/ 722095 w 2378678"/>
                <a:gd name="csY1451" fmla="*/ 1698014 h 1912931"/>
                <a:gd name="csX1452" fmla="*/ 704045 w 2378678"/>
                <a:gd name="csY1452" fmla="*/ 1683611 h 1912931"/>
                <a:gd name="csX1453" fmla="*/ 746225 w 2378678"/>
                <a:gd name="csY1453" fmla="*/ 1679029 h 1912931"/>
                <a:gd name="csX1454" fmla="*/ 756232 w 2378678"/>
                <a:gd name="csY1454" fmla="*/ 1677346 h 1912931"/>
                <a:gd name="csX1455" fmla="*/ 763620 w 2378678"/>
                <a:gd name="csY1455" fmla="*/ 1683238 h 1912931"/>
                <a:gd name="csX1456" fmla="*/ 775591 w 2378678"/>
                <a:gd name="csY1456" fmla="*/ 1681461 h 1912931"/>
                <a:gd name="csX1457" fmla="*/ 785411 w 2378678"/>
                <a:gd name="csY1457" fmla="*/ 1680058 h 1912931"/>
                <a:gd name="csX1458" fmla="*/ 795231 w 2378678"/>
                <a:gd name="csY1458" fmla="*/ 1676691 h 1912931"/>
                <a:gd name="csX1459" fmla="*/ 800375 w 2378678"/>
                <a:gd name="csY1459" fmla="*/ 1671266 h 1912931"/>
                <a:gd name="csX1460" fmla="*/ 809633 w 2378678"/>
                <a:gd name="csY1460" fmla="*/ 1662288 h 1912931"/>
                <a:gd name="csX1461" fmla="*/ 813562 w 2378678"/>
                <a:gd name="csY1461" fmla="*/ 1658547 h 1912931"/>
                <a:gd name="csX1462" fmla="*/ 825065 w 2378678"/>
                <a:gd name="csY1462" fmla="*/ 1650317 h 1912931"/>
                <a:gd name="csX1463" fmla="*/ 823569 w 2378678"/>
                <a:gd name="csY1463" fmla="*/ 1653497 h 1912931"/>
                <a:gd name="csX1464" fmla="*/ 836007 w 2378678"/>
                <a:gd name="csY1464" fmla="*/ 1645454 h 1912931"/>
                <a:gd name="csX1465" fmla="*/ 839561 w 2378678"/>
                <a:gd name="csY1465" fmla="*/ 1641713 h 1912931"/>
                <a:gd name="csX1466" fmla="*/ 839000 w 2378678"/>
                <a:gd name="csY1466" fmla="*/ 1636289 h 1912931"/>
                <a:gd name="csX1467" fmla="*/ 836288 w 2378678"/>
                <a:gd name="csY1467" fmla="*/ 1632641 h 1912931"/>
                <a:gd name="csX1468" fmla="*/ 831705 w 2378678"/>
                <a:gd name="csY1468" fmla="*/ 1618800 h 1912931"/>
                <a:gd name="csX1469" fmla="*/ 836101 w 2378678"/>
                <a:gd name="csY1469" fmla="*/ 1607577 h 1912931"/>
                <a:gd name="csX1470" fmla="*/ 837317 w 2378678"/>
                <a:gd name="csY1470" fmla="*/ 1595980 h 1912931"/>
                <a:gd name="csX1471" fmla="*/ 844331 w 2378678"/>
                <a:gd name="csY1471" fmla="*/ 1573815 h 1912931"/>
                <a:gd name="csX1472" fmla="*/ 855179 w 2378678"/>
                <a:gd name="csY1472" fmla="*/ 1565585 h 1912931"/>
                <a:gd name="csX1473" fmla="*/ 864906 w 2378678"/>
                <a:gd name="csY1473" fmla="*/ 1558758 h 1912931"/>
                <a:gd name="csX1474" fmla="*/ 876877 w 2378678"/>
                <a:gd name="csY1474" fmla="*/ 1549218 h 1912931"/>
                <a:gd name="csX1475" fmla="*/ 888193 w 2378678"/>
                <a:gd name="csY1475" fmla="*/ 1542297 h 1912931"/>
                <a:gd name="csX1476" fmla="*/ 898294 w 2378678"/>
                <a:gd name="csY1476" fmla="*/ 1532103 h 1912931"/>
                <a:gd name="csX1477" fmla="*/ 906243 w 2378678"/>
                <a:gd name="csY1477" fmla="*/ 1520600 h 1912931"/>
                <a:gd name="csX1478" fmla="*/ 915222 w 2378678"/>
                <a:gd name="csY1478" fmla="*/ 1512651 h 1912931"/>
                <a:gd name="csX1479" fmla="*/ 927193 w 2378678"/>
                <a:gd name="csY1479" fmla="*/ 1510593 h 1912931"/>
                <a:gd name="csX1480" fmla="*/ 937012 w 2378678"/>
                <a:gd name="csY1480" fmla="*/ 1513960 h 1912931"/>
                <a:gd name="csX1481" fmla="*/ 946365 w 2378678"/>
                <a:gd name="csY1481" fmla="*/ 1519571 h 1912931"/>
                <a:gd name="csX1482" fmla="*/ 951509 w 2378678"/>
                <a:gd name="csY1482" fmla="*/ 1528550 h 1912931"/>
                <a:gd name="csX1483" fmla="*/ 954221 w 2378678"/>
                <a:gd name="csY1483" fmla="*/ 1537995 h 1912931"/>
                <a:gd name="csX1484" fmla="*/ 971336 w 2378678"/>
                <a:gd name="csY1484" fmla="*/ 1549779 h 1912931"/>
                <a:gd name="csX1485" fmla="*/ 983774 w 2378678"/>
                <a:gd name="csY1485" fmla="*/ 1560909 h 1912931"/>
                <a:gd name="csX1486" fmla="*/ 979472 w 2378678"/>
                <a:gd name="csY1486" fmla="*/ 1568951 h 1912931"/>
                <a:gd name="csX1487" fmla="*/ 972926 w 2378678"/>
                <a:gd name="csY1487" fmla="*/ 1581203 h 1912931"/>
                <a:gd name="csX1488" fmla="*/ 970400 w 2378678"/>
                <a:gd name="csY1488" fmla="*/ 1588031 h 1912931"/>
                <a:gd name="csX1489" fmla="*/ 973487 w 2378678"/>
                <a:gd name="csY1489" fmla="*/ 1594390 h 1912931"/>
                <a:gd name="csX1490" fmla="*/ 978350 w 2378678"/>
                <a:gd name="csY1490" fmla="*/ 1601217 h 1912931"/>
                <a:gd name="csX1491" fmla="*/ 985926 w 2378678"/>
                <a:gd name="csY1491" fmla="*/ 1601404 h 1912931"/>
                <a:gd name="csX1492" fmla="*/ 991443 w 2378678"/>
                <a:gd name="csY1492" fmla="*/ 1599347 h 1912931"/>
                <a:gd name="csX1493" fmla="*/ 1010616 w 2378678"/>
                <a:gd name="csY1493" fmla="*/ 1592893 h 1912931"/>
                <a:gd name="csX1494" fmla="*/ 1013795 w 2378678"/>
                <a:gd name="csY1494" fmla="*/ 1593362 h 1912931"/>
                <a:gd name="csX1495" fmla="*/ 1019688 w 2378678"/>
                <a:gd name="csY1495" fmla="*/ 1591491 h 1912931"/>
                <a:gd name="csX1496" fmla="*/ 1023522 w 2378678"/>
                <a:gd name="csY1496" fmla="*/ 1586066 h 1912931"/>
                <a:gd name="csX1497" fmla="*/ 1026141 w 2378678"/>
                <a:gd name="csY1497" fmla="*/ 1581484 h 1912931"/>
                <a:gd name="csX1498" fmla="*/ 1030723 w 2378678"/>
                <a:gd name="csY1498" fmla="*/ 1572225 h 1912931"/>
                <a:gd name="csX1499" fmla="*/ 1042133 w 2378678"/>
                <a:gd name="csY1499" fmla="*/ 1569326 h 1912931"/>
                <a:gd name="csX1500" fmla="*/ 1053449 w 2378678"/>
                <a:gd name="csY1500" fmla="*/ 1572412 h 1912931"/>
                <a:gd name="csX1501" fmla="*/ 1081133 w 2378678"/>
                <a:gd name="csY1501" fmla="*/ 1594951 h 1912931"/>
                <a:gd name="csX1502" fmla="*/ 1078701 w 2378678"/>
                <a:gd name="csY1502" fmla="*/ 1591771 h 1912931"/>
                <a:gd name="csX1503" fmla="*/ 1095161 w 2378678"/>
                <a:gd name="csY1503" fmla="*/ 1591117 h 1912931"/>
                <a:gd name="csX1504" fmla="*/ 1107039 w 2378678"/>
                <a:gd name="csY1504" fmla="*/ 1589808 h 1912931"/>
                <a:gd name="csX1505" fmla="*/ 1118542 w 2378678"/>
                <a:gd name="csY1505" fmla="*/ 1588966 h 1912931"/>
                <a:gd name="csX1506" fmla="*/ 1122002 w 2378678"/>
                <a:gd name="csY1506" fmla="*/ 1588592 h 1912931"/>
                <a:gd name="csX1507" fmla="*/ 1130887 w 2378678"/>
                <a:gd name="csY1507" fmla="*/ 1593642 h 1912931"/>
                <a:gd name="csX1508" fmla="*/ 1138930 w 2378678"/>
                <a:gd name="csY1508" fmla="*/ 1601311 h 1912931"/>
                <a:gd name="csX1509" fmla="*/ 1144448 w 2378678"/>
                <a:gd name="csY1509" fmla="*/ 1610944 h 1912931"/>
                <a:gd name="csX1510" fmla="*/ 1145944 w 2378678"/>
                <a:gd name="csY1510" fmla="*/ 1619454 h 1912931"/>
                <a:gd name="csX1511" fmla="*/ 1142578 w 2378678"/>
                <a:gd name="csY1511" fmla="*/ 1629555 h 1912931"/>
                <a:gd name="csX1512" fmla="*/ 1133974 w 2378678"/>
                <a:gd name="csY1512" fmla="*/ 1644425 h 1912931"/>
                <a:gd name="csX1513" fmla="*/ 1133038 w 2378678"/>
                <a:gd name="csY1513" fmla="*/ 1648634 h 1912931"/>
                <a:gd name="csX1514" fmla="*/ 1144822 w 2378678"/>
                <a:gd name="csY1514" fmla="*/ 1654807 h 1912931"/>
                <a:gd name="csX1515" fmla="*/ 1152678 w 2378678"/>
                <a:gd name="csY1515" fmla="*/ 1656770 h 1912931"/>
                <a:gd name="csX1516" fmla="*/ 1163433 w 2378678"/>
                <a:gd name="csY1516" fmla="*/ 1655929 h 1912931"/>
                <a:gd name="csX1517" fmla="*/ 1173628 w 2378678"/>
                <a:gd name="csY1517" fmla="*/ 1656116 h 1912931"/>
                <a:gd name="csX1518" fmla="*/ 1183821 w 2378678"/>
                <a:gd name="csY1518" fmla="*/ 1659389 h 1912931"/>
                <a:gd name="csX1519" fmla="*/ 1188030 w 2378678"/>
                <a:gd name="csY1519" fmla="*/ 1663597 h 1912931"/>
                <a:gd name="csX1520" fmla="*/ 1215900 w 2378678"/>
                <a:gd name="csY1520" fmla="*/ 1668648 h 1912931"/>
                <a:gd name="csX1521" fmla="*/ 1218893 w 2378678"/>
                <a:gd name="csY1521" fmla="*/ 1672669 h 1912931"/>
                <a:gd name="csX1522" fmla="*/ 1222914 w 2378678"/>
                <a:gd name="csY1522" fmla="*/ 1674914 h 1912931"/>
                <a:gd name="csX1523" fmla="*/ 1274165 w 2378678"/>
                <a:gd name="csY1523" fmla="*/ 1713726 h 1912931"/>
                <a:gd name="csX1524" fmla="*/ 1316438 w 2378678"/>
                <a:gd name="csY1524" fmla="*/ 1716158 h 1912931"/>
                <a:gd name="csX1525" fmla="*/ 1345243 w 2378678"/>
                <a:gd name="csY1525" fmla="*/ 1715877 h 1912931"/>
                <a:gd name="csX1526" fmla="*/ 1362919 w 2378678"/>
                <a:gd name="csY1526" fmla="*/ 1719525 h 1912931"/>
                <a:gd name="csX1527" fmla="*/ 1375732 w 2378678"/>
                <a:gd name="csY1527" fmla="*/ 1722143 h 1912931"/>
                <a:gd name="csX1528" fmla="*/ 1386580 w 2378678"/>
                <a:gd name="csY1528" fmla="*/ 1732805 h 1912931"/>
                <a:gd name="csX1529" fmla="*/ 1394998 w 2378678"/>
                <a:gd name="csY1529" fmla="*/ 1737294 h 1912931"/>
                <a:gd name="csX1530" fmla="*/ 1409868 w 2378678"/>
                <a:gd name="csY1530" fmla="*/ 1737668 h 1912931"/>
                <a:gd name="csX1531" fmla="*/ 1423897 w 2378678"/>
                <a:gd name="csY1531" fmla="*/ 1734956 h 1912931"/>
                <a:gd name="csX1532" fmla="*/ 1438767 w 2378678"/>
                <a:gd name="csY1532" fmla="*/ 1732150 h 1912931"/>
                <a:gd name="csX1533" fmla="*/ 1451112 w 2378678"/>
                <a:gd name="csY1533" fmla="*/ 1730748 h 1912931"/>
                <a:gd name="csX1534" fmla="*/ 1470284 w 2378678"/>
                <a:gd name="csY1534" fmla="*/ 1734488 h 1912931"/>
                <a:gd name="csX1535" fmla="*/ 1492730 w 2378678"/>
                <a:gd name="csY1535" fmla="*/ 1740287 h 1912931"/>
                <a:gd name="csX1536" fmla="*/ 1503579 w 2378678"/>
                <a:gd name="csY1536" fmla="*/ 1737481 h 1912931"/>
                <a:gd name="csX1537" fmla="*/ 1512838 w 2378678"/>
                <a:gd name="csY1537" fmla="*/ 1734956 h 1912931"/>
                <a:gd name="csX1538" fmla="*/ 1519946 w 2378678"/>
                <a:gd name="csY1538" fmla="*/ 1739258 h 1912931"/>
                <a:gd name="csX1539" fmla="*/ 1523312 w 2378678"/>
                <a:gd name="csY1539" fmla="*/ 1750107 h 1912931"/>
                <a:gd name="csX1540" fmla="*/ 1529111 w 2378678"/>
                <a:gd name="csY1540" fmla="*/ 1753661 h 1912931"/>
                <a:gd name="csX1541" fmla="*/ 1537154 w 2378678"/>
                <a:gd name="csY1541" fmla="*/ 1755812 h 1912931"/>
                <a:gd name="csX1542" fmla="*/ 1544168 w 2378678"/>
                <a:gd name="csY1542" fmla="*/ 1761236 h 1912931"/>
                <a:gd name="csX1543" fmla="*/ 1546038 w 2378678"/>
                <a:gd name="csY1543" fmla="*/ 1766660 h 1912931"/>
                <a:gd name="csX1544" fmla="*/ 1549966 w 2378678"/>
                <a:gd name="csY1544" fmla="*/ 1774049 h 1912931"/>
                <a:gd name="csX1545" fmla="*/ 1560347 w 2378678"/>
                <a:gd name="csY1545" fmla="*/ 1773114 h 1912931"/>
                <a:gd name="csX1546" fmla="*/ 1571290 w 2378678"/>
                <a:gd name="csY1546" fmla="*/ 1773114 h 1912931"/>
                <a:gd name="csX1547" fmla="*/ 1576527 w 2378678"/>
                <a:gd name="csY1547" fmla="*/ 1776106 h 1912931"/>
                <a:gd name="csX1548" fmla="*/ 1582981 w 2378678"/>
                <a:gd name="csY1548" fmla="*/ 1781811 h 1912931"/>
                <a:gd name="csX1549" fmla="*/ 1590930 w 2378678"/>
                <a:gd name="csY1549" fmla="*/ 1789761 h 1912931"/>
                <a:gd name="csX1550" fmla="*/ 1595512 w 2378678"/>
                <a:gd name="csY1550" fmla="*/ 1796027 h 1912931"/>
                <a:gd name="csX1551" fmla="*/ 1604490 w 2378678"/>
                <a:gd name="csY1551" fmla="*/ 1802199 h 1912931"/>
                <a:gd name="csX1552" fmla="*/ 1613001 w 2378678"/>
                <a:gd name="csY1552" fmla="*/ 1806502 h 1912931"/>
                <a:gd name="csX1553" fmla="*/ 1618706 w 2378678"/>
                <a:gd name="csY1553" fmla="*/ 1813142 h 1912931"/>
                <a:gd name="csX1554" fmla="*/ 1624411 w 2378678"/>
                <a:gd name="csY1554" fmla="*/ 1817350 h 1912931"/>
                <a:gd name="csX1555" fmla="*/ 1651439 w 2378678"/>
                <a:gd name="csY1555" fmla="*/ 1822307 h 1912931"/>
                <a:gd name="csX1556" fmla="*/ 1678000 w 2378678"/>
                <a:gd name="csY1556" fmla="*/ 1820717 h 1912931"/>
                <a:gd name="csX1557" fmla="*/ 1657519 w 2378678"/>
                <a:gd name="csY1557" fmla="*/ 1793128 h 1912931"/>
                <a:gd name="csX1558" fmla="*/ 1656863 w 2378678"/>
                <a:gd name="csY1558" fmla="*/ 1787049 h 1912931"/>
                <a:gd name="csX1559" fmla="*/ 1655835 w 2378678"/>
                <a:gd name="csY1559" fmla="*/ 1780876 h 1912931"/>
                <a:gd name="csX1560" fmla="*/ 1654339 w 2378678"/>
                <a:gd name="csY1560" fmla="*/ 1775545 h 1912931"/>
                <a:gd name="csX1561" fmla="*/ 1652562 w 2378678"/>
                <a:gd name="csY1561" fmla="*/ 1767128 h 1912931"/>
                <a:gd name="csX1562" fmla="*/ 1653123 w 2378678"/>
                <a:gd name="csY1562" fmla="*/ 1754596 h 1912931"/>
                <a:gd name="csX1563" fmla="*/ 1652001 w 2378678"/>
                <a:gd name="csY1563" fmla="*/ 1746927 h 1912931"/>
                <a:gd name="csX1564" fmla="*/ 1647979 w 2378678"/>
                <a:gd name="csY1564" fmla="*/ 1736920 h 1912931"/>
                <a:gd name="csX1565" fmla="*/ 1643022 w 2378678"/>
                <a:gd name="csY1565" fmla="*/ 1730654 h 1912931"/>
                <a:gd name="csX1566" fmla="*/ 1641058 w 2378678"/>
                <a:gd name="csY1566" fmla="*/ 1723920 h 1912931"/>
                <a:gd name="csX1567" fmla="*/ 1639655 w 2378678"/>
                <a:gd name="csY1567" fmla="*/ 1716345 h 1912931"/>
                <a:gd name="csX1568" fmla="*/ 1636289 w 2378678"/>
                <a:gd name="csY1568" fmla="*/ 1709237 h 1912931"/>
                <a:gd name="csX1569" fmla="*/ 1632174 w 2378678"/>
                <a:gd name="csY1569" fmla="*/ 1703719 h 1912931"/>
                <a:gd name="csX1570" fmla="*/ 1627778 w 2378678"/>
                <a:gd name="csY1570" fmla="*/ 1699698 h 1912931"/>
                <a:gd name="csX1571" fmla="*/ 1626001 w 2378678"/>
                <a:gd name="csY1571" fmla="*/ 1694180 h 1912931"/>
                <a:gd name="csX1572" fmla="*/ 1625160 w 2378678"/>
                <a:gd name="csY1572" fmla="*/ 1686417 h 1912931"/>
                <a:gd name="csX1573" fmla="*/ 1622166 w 2378678"/>
                <a:gd name="csY1573" fmla="*/ 1680058 h 1912931"/>
                <a:gd name="csX1574" fmla="*/ 1617958 w 2378678"/>
                <a:gd name="csY1574" fmla="*/ 1674634 h 1912931"/>
                <a:gd name="csX1575" fmla="*/ 1613843 w 2378678"/>
                <a:gd name="csY1575" fmla="*/ 1664533 h 1912931"/>
                <a:gd name="csX1576" fmla="*/ 1610757 w 2378678"/>
                <a:gd name="csY1576" fmla="*/ 1654339 h 1912931"/>
                <a:gd name="csX1577" fmla="*/ 1611598 w 2378678"/>
                <a:gd name="csY1577" fmla="*/ 1645454 h 1912931"/>
                <a:gd name="csX1578" fmla="*/ 1614217 w 2378678"/>
                <a:gd name="csY1578" fmla="*/ 1637785 h 1912931"/>
                <a:gd name="csX1579" fmla="*/ 1619641 w 2378678"/>
                <a:gd name="csY1579" fmla="*/ 1631426 h 1912931"/>
                <a:gd name="csX1580" fmla="*/ 1615807 w 2378678"/>
                <a:gd name="csY1580" fmla="*/ 1629555 h 1912931"/>
                <a:gd name="csX1581" fmla="*/ 1617865 w 2378678"/>
                <a:gd name="csY1581" fmla="*/ 1629181 h 1912931"/>
                <a:gd name="csX1582" fmla="*/ 1620203 w 2378678"/>
                <a:gd name="csY1582" fmla="*/ 1628807 h 1912931"/>
                <a:gd name="csX1583" fmla="*/ 1619641 w 2378678"/>
                <a:gd name="csY1583" fmla="*/ 1631519 h 1912931"/>
                <a:gd name="csX1584" fmla="*/ 1622260 w 2378678"/>
                <a:gd name="csY1584" fmla="*/ 1628433 h 1912931"/>
                <a:gd name="csX1585" fmla="*/ 1633015 w 2378678"/>
                <a:gd name="csY1585" fmla="*/ 1620764 h 1912931"/>
                <a:gd name="csX1586" fmla="*/ 1633670 w 2378678"/>
                <a:gd name="csY1586" fmla="*/ 1619922 h 1912931"/>
                <a:gd name="csX1587" fmla="*/ 1640030 w 2378678"/>
                <a:gd name="csY1587" fmla="*/ 1608138 h 1912931"/>
                <a:gd name="csX1588" fmla="*/ 1648541 w 2378678"/>
                <a:gd name="csY1588" fmla="*/ 1596541 h 1912931"/>
                <a:gd name="csX1589" fmla="*/ 1660604 w 2378678"/>
                <a:gd name="csY1589" fmla="*/ 1584102 h 1912931"/>
                <a:gd name="csX1590" fmla="*/ 1669863 w 2378678"/>
                <a:gd name="csY1590" fmla="*/ 1575779 h 1912931"/>
                <a:gd name="csX1591" fmla="*/ 1677252 w 2378678"/>
                <a:gd name="csY1591" fmla="*/ 1569981 h 1912931"/>
                <a:gd name="csX1592" fmla="*/ 1685201 w 2378678"/>
                <a:gd name="csY1592" fmla="*/ 1572693 h 1912931"/>
                <a:gd name="csX1593" fmla="*/ 1692684 w 2378678"/>
                <a:gd name="csY1593" fmla="*/ 1574937 h 1912931"/>
                <a:gd name="csX1594" fmla="*/ 1701474 w 2378678"/>
                <a:gd name="csY1594" fmla="*/ 1574937 h 1912931"/>
                <a:gd name="csX1595" fmla="*/ 1708115 w 2378678"/>
                <a:gd name="csY1595" fmla="*/ 1570448 h 1912931"/>
                <a:gd name="csX1596" fmla="*/ 1710266 w 2378678"/>
                <a:gd name="csY1596" fmla="*/ 1562124 h 1912931"/>
                <a:gd name="csX1597" fmla="*/ 1714474 w 2378678"/>
                <a:gd name="csY1597" fmla="*/ 1555017 h 1912931"/>
                <a:gd name="csX1598" fmla="*/ 1716999 w 2378678"/>
                <a:gd name="csY1598" fmla="*/ 1550995 h 1912931"/>
                <a:gd name="csX1599" fmla="*/ 1718403 w 2378678"/>
                <a:gd name="csY1599" fmla="*/ 1549499 h 1912931"/>
                <a:gd name="csX1600" fmla="*/ 1742344 w 2378678"/>
                <a:gd name="csY1600" fmla="*/ 1531075 h 1912931"/>
                <a:gd name="csX1601" fmla="*/ 1744869 w 2378678"/>
                <a:gd name="csY1601" fmla="*/ 1528643 h 1912931"/>
                <a:gd name="csX1602" fmla="*/ 1737761 w 2378678"/>
                <a:gd name="csY1602" fmla="*/ 1518543 h 1912931"/>
                <a:gd name="csX1603" fmla="*/ 1729531 w 2378678"/>
                <a:gd name="csY1603" fmla="*/ 1520974 h 1912931"/>
                <a:gd name="csX1604" fmla="*/ 1721676 w 2378678"/>
                <a:gd name="csY1604" fmla="*/ 1520506 h 1912931"/>
                <a:gd name="csX1605" fmla="*/ 1718309 w 2378678"/>
                <a:gd name="csY1605" fmla="*/ 1517982 h 1912931"/>
                <a:gd name="csX1606" fmla="*/ 1718309 w 2378678"/>
                <a:gd name="csY1606" fmla="*/ 1504327 h 1912931"/>
                <a:gd name="csX1607" fmla="*/ 1722237 w 2378678"/>
                <a:gd name="csY1607" fmla="*/ 1500493 h 1912931"/>
                <a:gd name="csX1608" fmla="*/ 1728036 w 2378678"/>
                <a:gd name="csY1608" fmla="*/ 1497032 h 1912931"/>
                <a:gd name="csX1609" fmla="*/ 1731496 w 2378678"/>
                <a:gd name="csY1609" fmla="*/ 1491794 h 1912931"/>
                <a:gd name="csX1610" fmla="*/ 1732150 w 2378678"/>
                <a:gd name="csY1610" fmla="*/ 1480479 h 1912931"/>
                <a:gd name="csX1611" fmla="*/ 1733273 w 2378678"/>
                <a:gd name="csY1611" fmla="*/ 1466356 h 1912931"/>
                <a:gd name="csX1612" fmla="*/ 1731122 w 2378678"/>
                <a:gd name="csY1612" fmla="*/ 1457565 h 1912931"/>
                <a:gd name="csX1613" fmla="*/ 1729906 w 2378678"/>
                <a:gd name="csY1613" fmla="*/ 1456817 h 1912931"/>
                <a:gd name="csX1614" fmla="*/ 1721208 w 2378678"/>
                <a:gd name="csY1614" fmla="*/ 1455227 h 1912931"/>
                <a:gd name="csX1615" fmla="*/ 1713165 w 2378678"/>
                <a:gd name="csY1615" fmla="*/ 1449802 h 1912931"/>
                <a:gd name="csX1616" fmla="*/ 1705871 w 2378678"/>
                <a:gd name="csY1616" fmla="*/ 1443724 h 1912931"/>
                <a:gd name="csX1617" fmla="*/ 1698856 w 2378678"/>
                <a:gd name="csY1617" fmla="*/ 1433529 h 1912931"/>
                <a:gd name="csX1618" fmla="*/ 1696798 w 2378678"/>
                <a:gd name="csY1618" fmla="*/ 1419407 h 1912931"/>
                <a:gd name="csX1619" fmla="*/ 1699043 w 2378678"/>
                <a:gd name="csY1619" fmla="*/ 1408559 h 1912931"/>
                <a:gd name="csX1620" fmla="*/ 1702596 w 2378678"/>
                <a:gd name="csY1620" fmla="*/ 1401451 h 1912931"/>
                <a:gd name="csX1621" fmla="*/ 1694366 w 2378678"/>
                <a:gd name="csY1621" fmla="*/ 1398178 h 1912931"/>
                <a:gd name="csX1622" fmla="*/ 1694366 w 2378678"/>
                <a:gd name="csY1622" fmla="*/ 1385458 h 1912931"/>
                <a:gd name="csX1623" fmla="*/ 1693431 w 2378678"/>
                <a:gd name="csY1623" fmla="*/ 1379941 h 1912931"/>
                <a:gd name="csX1624" fmla="*/ 1688195 w 2378678"/>
                <a:gd name="csY1624" fmla="*/ 1375638 h 1912931"/>
                <a:gd name="csX1625" fmla="*/ 1685295 w 2378678"/>
                <a:gd name="csY1625" fmla="*/ 1369934 h 1912931"/>
                <a:gd name="csX1626" fmla="*/ 1687166 w 2378678"/>
                <a:gd name="csY1626" fmla="*/ 1359646 h 1912931"/>
                <a:gd name="csX1627" fmla="*/ 1688662 w 2378678"/>
                <a:gd name="csY1627" fmla="*/ 1352912 h 1912931"/>
                <a:gd name="csX1628" fmla="*/ 1690533 w 2378678"/>
                <a:gd name="csY1628" fmla="*/ 1345243 h 1912931"/>
                <a:gd name="csX1629" fmla="*/ 1690720 w 2378678"/>
                <a:gd name="csY1629" fmla="*/ 1344308 h 1912931"/>
                <a:gd name="csX1630" fmla="*/ 1692964 w 2378678"/>
                <a:gd name="csY1630" fmla="*/ 1337855 h 1912931"/>
                <a:gd name="csX1631" fmla="*/ 1695676 w 2378678"/>
                <a:gd name="csY1631" fmla="*/ 1332243 h 1912931"/>
                <a:gd name="csX1632" fmla="*/ 1701942 w 2378678"/>
                <a:gd name="csY1632" fmla="*/ 1327661 h 1912931"/>
                <a:gd name="csX1633" fmla="*/ 1710453 w 2378678"/>
                <a:gd name="csY1633" fmla="*/ 1327661 h 1912931"/>
                <a:gd name="csX1634" fmla="*/ 1715596 w 2378678"/>
                <a:gd name="csY1634" fmla="*/ 1321956 h 1912931"/>
                <a:gd name="csX1635" fmla="*/ 1715971 w 2378678"/>
                <a:gd name="csY1635" fmla="*/ 1315970 h 1912931"/>
                <a:gd name="csX1636" fmla="*/ 1717747 w 2378678"/>
                <a:gd name="csY1636" fmla="*/ 1307647 h 1912931"/>
                <a:gd name="csX1637" fmla="*/ 1726914 w 2378678"/>
                <a:gd name="csY1637" fmla="*/ 1307647 h 1912931"/>
                <a:gd name="csX1638" fmla="*/ 1731122 w 2378678"/>
                <a:gd name="csY1638" fmla="*/ 1304747 h 1912931"/>
                <a:gd name="csX1639" fmla="*/ 1736358 w 2378678"/>
                <a:gd name="csY1639" fmla="*/ 1291093 h 1912931"/>
                <a:gd name="csX1640" fmla="*/ 1747582 w 2378678"/>
                <a:gd name="csY1640" fmla="*/ 1274072 h 1912931"/>
                <a:gd name="csX1641" fmla="*/ 1746834 w 2378678"/>
                <a:gd name="csY1641" fmla="*/ 1271079 h 1912931"/>
                <a:gd name="csX1642" fmla="*/ 1743841 w 2378678"/>
                <a:gd name="csY1642" fmla="*/ 1269489 h 1912931"/>
                <a:gd name="csX1643" fmla="*/ 1746647 w 2378678"/>
                <a:gd name="csY1643" fmla="*/ 1266870 h 1912931"/>
                <a:gd name="csX1644" fmla="*/ 1746647 w 2378678"/>
                <a:gd name="csY1644" fmla="*/ 1266590 h 1912931"/>
                <a:gd name="csX1645" fmla="*/ 1746647 w 2378678"/>
                <a:gd name="csY1645" fmla="*/ 1266590 h 1912931"/>
                <a:gd name="csX1646" fmla="*/ 1743093 w 2378678"/>
                <a:gd name="csY1646" fmla="*/ 1263784 h 1912931"/>
                <a:gd name="csX1647" fmla="*/ 1742625 w 2378678"/>
                <a:gd name="csY1647" fmla="*/ 1262849 h 1912931"/>
                <a:gd name="csX1648" fmla="*/ 1738417 w 2378678"/>
                <a:gd name="csY1648" fmla="*/ 1255461 h 1912931"/>
                <a:gd name="csX1649" fmla="*/ 1739071 w 2378678"/>
                <a:gd name="csY1649" fmla="*/ 1256863 h 1912931"/>
                <a:gd name="csX1650" fmla="*/ 1739912 w 2378678"/>
                <a:gd name="csY1650" fmla="*/ 1258173 h 1912931"/>
                <a:gd name="csX1651" fmla="*/ 1741971 w 2378678"/>
                <a:gd name="csY1651" fmla="*/ 1260604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</a:cxnLst>
              <a:rect l="l" t="t" r="r" b="b"/>
              <a:pathLst>
                <a:path w="2378678" h="1912931">
                  <a:moveTo>
                    <a:pt x="480337" y="595371"/>
                  </a:moveTo>
                  <a:lnTo>
                    <a:pt x="481272" y="594529"/>
                  </a:lnTo>
                  <a:lnTo>
                    <a:pt x="482675" y="593500"/>
                  </a:lnTo>
                  <a:lnTo>
                    <a:pt x="483610" y="592846"/>
                  </a:lnTo>
                  <a:lnTo>
                    <a:pt x="484452" y="592378"/>
                  </a:lnTo>
                  <a:lnTo>
                    <a:pt x="486603" y="591537"/>
                  </a:lnTo>
                  <a:lnTo>
                    <a:pt x="487819" y="591069"/>
                  </a:lnTo>
                  <a:lnTo>
                    <a:pt x="489502" y="590788"/>
                  </a:lnTo>
                  <a:lnTo>
                    <a:pt x="490531" y="590508"/>
                  </a:lnTo>
                  <a:lnTo>
                    <a:pt x="491186" y="590508"/>
                  </a:lnTo>
                  <a:lnTo>
                    <a:pt x="492589" y="590040"/>
                  </a:lnTo>
                  <a:lnTo>
                    <a:pt x="494740" y="589385"/>
                  </a:lnTo>
                  <a:lnTo>
                    <a:pt x="495955" y="589199"/>
                  </a:lnTo>
                  <a:lnTo>
                    <a:pt x="497639" y="589105"/>
                  </a:lnTo>
                  <a:lnTo>
                    <a:pt x="499697" y="589105"/>
                  </a:lnTo>
                  <a:lnTo>
                    <a:pt x="500819" y="589105"/>
                  </a:lnTo>
                  <a:lnTo>
                    <a:pt x="501474" y="589105"/>
                  </a:lnTo>
                  <a:lnTo>
                    <a:pt x="502409" y="589385"/>
                  </a:lnTo>
                  <a:lnTo>
                    <a:pt x="503250" y="589385"/>
                  </a:lnTo>
                  <a:lnTo>
                    <a:pt x="504185" y="589760"/>
                  </a:lnTo>
                  <a:lnTo>
                    <a:pt x="505495" y="590601"/>
                  </a:lnTo>
                  <a:lnTo>
                    <a:pt x="506991" y="587796"/>
                  </a:lnTo>
                  <a:lnTo>
                    <a:pt x="510545" y="582652"/>
                  </a:lnTo>
                  <a:lnTo>
                    <a:pt x="512603" y="580220"/>
                  </a:lnTo>
                  <a:lnTo>
                    <a:pt x="515876" y="575824"/>
                  </a:lnTo>
                  <a:lnTo>
                    <a:pt x="523825" y="573486"/>
                  </a:lnTo>
                  <a:lnTo>
                    <a:pt x="525602" y="574889"/>
                  </a:lnTo>
                  <a:lnTo>
                    <a:pt x="530746" y="578162"/>
                  </a:lnTo>
                  <a:lnTo>
                    <a:pt x="531588" y="578630"/>
                  </a:lnTo>
                  <a:lnTo>
                    <a:pt x="532243" y="578911"/>
                  </a:lnTo>
                  <a:lnTo>
                    <a:pt x="532430" y="578443"/>
                  </a:lnTo>
                  <a:lnTo>
                    <a:pt x="532430" y="577882"/>
                  </a:lnTo>
                  <a:lnTo>
                    <a:pt x="535516" y="567688"/>
                  </a:lnTo>
                  <a:lnTo>
                    <a:pt x="537012" y="564508"/>
                  </a:lnTo>
                  <a:lnTo>
                    <a:pt x="545429" y="562638"/>
                  </a:lnTo>
                  <a:lnTo>
                    <a:pt x="553285" y="555811"/>
                  </a:lnTo>
                  <a:lnTo>
                    <a:pt x="554127" y="555623"/>
                  </a:lnTo>
                  <a:lnTo>
                    <a:pt x="554595" y="555623"/>
                  </a:lnTo>
                  <a:lnTo>
                    <a:pt x="554969" y="556091"/>
                  </a:lnTo>
                  <a:lnTo>
                    <a:pt x="554969" y="556746"/>
                  </a:lnTo>
                  <a:lnTo>
                    <a:pt x="554782" y="557400"/>
                  </a:lnTo>
                  <a:lnTo>
                    <a:pt x="554782" y="558429"/>
                  </a:lnTo>
                  <a:lnTo>
                    <a:pt x="557120" y="561983"/>
                  </a:lnTo>
                  <a:lnTo>
                    <a:pt x="560767" y="567875"/>
                  </a:lnTo>
                  <a:lnTo>
                    <a:pt x="561796" y="569465"/>
                  </a:lnTo>
                  <a:lnTo>
                    <a:pt x="563199" y="571709"/>
                  </a:lnTo>
                  <a:lnTo>
                    <a:pt x="568062" y="579472"/>
                  </a:lnTo>
                  <a:lnTo>
                    <a:pt x="574796" y="581249"/>
                  </a:lnTo>
                  <a:lnTo>
                    <a:pt x="578817" y="582371"/>
                  </a:lnTo>
                  <a:lnTo>
                    <a:pt x="582932" y="583587"/>
                  </a:lnTo>
                  <a:lnTo>
                    <a:pt x="583307" y="583774"/>
                  </a:lnTo>
                  <a:lnTo>
                    <a:pt x="583681" y="583774"/>
                  </a:lnTo>
                  <a:lnTo>
                    <a:pt x="588824" y="587983"/>
                  </a:lnTo>
                  <a:lnTo>
                    <a:pt x="591069" y="587702"/>
                  </a:lnTo>
                  <a:lnTo>
                    <a:pt x="594716" y="585177"/>
                  </a:lnTo>
                  <a:lnTo>
                    <a:pt x="597428" y="585645"/>
                  </a:lnTo>
                  <a:lnTo>
                    <a:pt x="600047" y="587889"/>
                  </a:lnTo>
                  <a:lnTo>
                    <a:pt x="603040" y="589760"/>
                  </a:lnTo>
                  <a:lnTo>
                    <a:pt x="606126" y="590227"/>
                  </a:lnTo>
                  <a:lnTo>
                    <a:pt x="607529" y="589105"/>
                  </a:lnTo>
                  <a:lnTo>
                    <a:pt x="608651" y="586767"/>
                  </a:lnTo>
                  <a:lnTo>
                    <a:pt x="612486" y="585084"/>
                  </a:lnTo>
                  <a:lnTo>
                    <a:pt x="615572" y="587234"/>
                  </a:lnTo>
                  <a:lnTo>
                    <a:pt x="618846" y="589105"/>
                  </a:lnTo>
                  <a:lnTo>
                    <a:pt x="622493" y="593781"/>
                  </a:lnTo>
                  <a:lnTo>
                    <a:pt x="623241" y="601637"/>
                  </a:lnTo>
                  <a:lnTo>
                    <a:pt x="625299" y="605658"/>
                  </a:lnTo>
                  <a:lnTo>
                    <a:pt x="630162" y="613515"/>
                  </a:lnTo>
                  <a:lnTo>
                    <a:pt x="638485" y="608184"/>
                  </a:lnTo>
                  <a:lnTo>
                    <a:pt x="638953" y="606874"/>
                  </a:lnTo>
                  <a:lnTo>
                    <a:pt x="639421" y="606033"/>
                  </a:lnTo>
                  <a:lnTo>
                    <a:pt x="640730" y="603134"/>
                  </a:lnTo>
                  <a:lnTo>
                    <a:pt x="643910" y="601357"/>
                  </a:lnTo>
                  <a:lnTo>
                    <a:pt x="645500" y="600328"/>
                  </a:lnTo>
                  <a:lnTo>
                    <a:pt x="648773" y="599205"/>
                  </a:lnTo>
                  <a:lnTo>
                    <a:pt x="649241" y="598831"/>
                  </a:lnTo>
                  <a:lnTo>
                    <a:pt x="656255" y="592285"/>
                  </a:lnTo>
                  <a:lnTo>
                    <a:pt x="661960" y="589573"/>
                  </a:lnTo>
                  <a:lnTo>
                    <a:pt x="662708" y="590414"/>
                  </a:lnTo>
                  <a:lnTo>
                    <a:pt x="669068" y="597522"/>
                  </a:lnTo>
                  <a:lnTo>
                    <a:pt x="681787" y="595745"/>
                  </a:lnTo>
                  <a:lnTo>
                    <a:pt x="693197" y="587983"/>
                  </a:lnTo>
                  <a:lnTo>
                    <a:pt x="699743" y="588450"/>
                  </a:lnTo>
                  <a:lnTo>
                    <a:pt x="699743" y="589946"/>
                  </a:lnTo>
                  <a:lnTo>
                    <a:pt x="701053" y="602759"/>
                  </a:lnTo>
                  <a:lnTo>
                    <a:pt x="706290" y="610148"/>
                  </a:lnTo>
                  <a:lnTo>
                    <a:pt x="708534" y="613141"/>
                  </a:lnTo>
                  <a:lnTo>
                    <a:pt x="710779" y="616040"/>
                  </a:lnTo>
                  <a:lnTo>
                    <a:pt x="715362" y="622399"/>
                  </a:lnTo>
                  <a:lnTo>
                    <a:pt x="718729" y="626888"/>
                  </a:lnTo>
                  <a:lnTo>
                    <a:pt x="721347" y="630536"/>
                  </a:lnTo>
                  <a:lnTo>
                    <a:pt x="724901" y="627450"/>
                  </a:lnTo>
                  <a:lnTo>
                    <a:pt x="724901" y="627262"/>
                  </a:lnTo>
                  <a:lnTo>
                    <a:pt x="730513" y="622306"/>
                  </a:lnTo>
                  <a:lnTo>
                    <a:pt x="731074" y="622025"/>
                  </a:lnTo>
                  <a:lnTo>
                    <a:pt x="731448" y="622025"/>
                  </a:lnTo>
                  <a:lnTo>
                    <a:pt x="733786" y="621277"/>
                  </a:lnTo>
                  <a:lnTo>
                    <a:pt x="737994" y="619968"/>
                  </a:lnTo>
                  <a:lnTo>
                    <a:pt x="738836" y="619781"/>
                  </a:lnTo>
                  <a:lnTo>
                    <a:pt x="739959" y="619407"/>
                  </a:lnTo>
                  <a:lnTo>
                    <a:pt x="748189" y="616788"/>
                  </a:lnTo>
                  <a:lnTo>
                    <a:pt x="748843" y="616601"/>
                  </a:lnTo>
                  <a:lnTo>
                    <a:pt x="749498" y="616133"/>
                  </a:lnTo>
                  <a:lnTo>
                    <a:pt x="750620" y="614169"/>
                  </a:lnTo>
                  <a:lnTo>
                    <a:pt x="752117" y="609026"/>
                  </a:lnTo>
                  <a:lnTo>
                    <a:pt x="758102" y="608277"/>
                  </a:lnTo>
                  <a:lnTo>
                    <a:pt x="759692" y="607529"/>
                  </a:lnTo>
                  <a:lnTo>
                    <a:pt x="761656" y="606594"/>
                  </a:lnTo>
                  <a:lnTo>
                    <a:pt x="766800" y="604069"/>
                  </a:lnTo>
                  <a:lnTo>
                    <a:pt x="769232" y="602479"/>
                  </a:lnTo>
                  <a:lnTo>
                    <a:pt x="771102" y="601263"/>
                  </a:lnTo>
                  <a:lnTo>
                    <a:pt x="771944" y="600796"/>
                  </a:lnTo>
                  <a:lnTo>
                    <a:pt x="773159" y="600141"/>
                  </a:lnTo>
                  <a:lnTo>
                    <a:pt x="775404" y="599299"/>
                  </a:lnTo>
                  <a:lnTo>
                    <a:pt x="775871" y="599299"/>
                  </a:lnTo>
                  <a:lnTo>
                    <a:pt x="780828" y="597709"/>
                  </a:lnTo>
                  <a:lnTo>
                    <a:pt x="787188" y="597709"/>
                  </a:lnTo>
                  <a:lnTo>
                    <a:pt x="794763" y="601824"/>
                  </a:lnTo>
                  <a:lnTo>
                    <a:pt x="798411" y="603975"/>
                  </a:lnTo>
                  <a:lnTo>
                    <a:pt x="799533" y="604349"/>
                  </a:lnTo>
                  <a:lnTo>
                    <a:pt x="802245" y="605097"/>
                  </a:lnTo>
                  <a:lnTo>
                    <a:pt x="802994" y="605472"/>
                  </a:lnTo>
                  <a:lnTo>
                    <a:pt x="803461" y="605191"/>
                  </a:lnTo>
                  <a:lnTo>
                    <a:pt x="811036" y="604911"/>
                  </a:lnTo>
                  <a:lnTo>
                    <a:pt x="811691" y="605658"/>
                  </a:lnTo>
                  <a:lnTo>
                    <a:pt x="812907" y="604723"/>
                  </a:lnTo>
                  <a:lnTo>
                    <a:pt x="813562" y="604443"/>
                  </a:lnTo>
                  <a:lnTo>
                    <a:pt x="819360" y="602104"/>
                  </a:lnTo>
                  <a:lnTo>
                    <a:pt x="820482" y="601637"/>
                  </a:lnTo>
                  <a:lnTo>
                    <a:pt x="823475" y="600421"/>
                  </a:lnTo>
                  <a:lnTo>
                    <a:pt x="828899" y="598083"/>
                  </a:lnTo>
                  <a:lnTo>
                    <a:pt x="833669" y="596119"/>
                  </a:lnTo>
                  <a:lnTo>
                    <a:pt x="838813" y="594062"/>
                  </a:lnTo>
                  <a:lnTo>
                    <a:pt x="841619" y="592939"/>
                  </a:lnTo>
                  <a:lnTo>
                    <a:pt x="844144" y="591911"/>
                  </a:lnTo>
                  <a:lnTo>
                    <a:pt x="849101" y="589573"/>
                  </a:lnTo>
                  <a:lnTo>
                    <a:pt x="865561" y="590227"/>
                  </a:lnTo>
                  <a:lnTo>
                    <a:pt x="864906" y="593594"/>
                  </a:lnTo>
                  <a:lnTo>
                    <a:pt x="865186" y="601824"/>
                  </a:lnTo>
                  <a:lnTo>
                    <a:pt x="865841" y="617910"/>
                  </a:lnTo>
                  <a:lnTo>
                    <a:pt x="877158" y="604443"/>
                  </a:lnTo>
                  <a:lnTo>
                    <a:pt x="888474" y="590788"/>
                  </a:lnTo>
                  <a:lnTo>
                    <a:pt x="902035" y="593781"/>
                  </a:lnTo>
                  <a:lnTo>
                    <a:pt x="905589" y="592472"/>
                  </a:lnTo>
                  <a:lnTo>
                    <a:pt x="912603" y="589573"/>
                  </a:lnTo>
                  <a:lnTo>
                    <a:pt x="922423" y="584709"/>
                  </a:lnTo>
                  <a:lnTo>
                    <a:pt x="933272" y="579753"/>
                  </a:lnTo>
                  <a:lnTo>
                    <a:pt x="933739" y="579753"/>
                  </a:lnTo>
                  <a:lnTo>
                    <a:pt x="941408" y="568530"/>
                  </a:lnTo>
                  <a:lnTo>
                    <a:pt x="942157" y="568249"/>
                  </a:lnTo>
                  <a:lnTo>
                    <a:pt x="953754" y="557120"/>
                  </a:lnTo>
                  <a:lnTo>
                    <a:pt x="962170" y="548609"/>
                  </a:lnTo>
                  <a:lnTo>
                    <a:pt x="982652" y="542062"/>
                  </a:lnTo>
                  <a:lnTo>
                    <a:pt x="983774" y="544027"/>
                  </a:lnTo>
                  <a:lnTo>
                    <a:pt x="985738" y="569558"/>
                  </a:lnTo>
                  <a:lnTo>
                    <a:pt x="985926" y="577508"/>
                  </a:lnTo>
                  <a:lnTo>
                    <a:pt x="985926" y="580781"/>
                  </a:lnTo>
                  <a:lnTo>
                    <a:pt x="984149" y="585551"/>
                  </a:lnTo>
                  <a:lnTo>
                    <a:pt x="986487" y="591911"/>
                  </a:lnTo>
                  <a:lnTo>
                    <a:pt x="989292" y="594903"/>
                  </a:lnTo>
                  <a:lnTo>
                    <a:pt x="990227" y="597054"/>
                  </a:lnTo>
                  <a:lnTo>
                    <a:pt x="991443" y="602573"/>
                  </a:lnTo>
                  <a:lnTo>
                    <a:pt x="992472" y="603788"/>
                  </a:lnTo>
                  <a:lnTo>
                    <a:pt x="997149" y="603320"/>
                  </a:lnTo>
                  <a:lnTo>
                    <a:pt x="1005191" y="603695"/>
                  </a:lnTo>
                  <a:lnTo>
                    <a:pt x="1010616" y="604349"/>
                  </a:lnTo>
                  <a:lnTo>
                    <a:pt x="1010990" y="606968"/>
                  </a:lnTo>
                  <a:lnTo>
                    <a:pt x="1012393" y="614824"/>
                  </a:lnTo>
                  <a:lnTo>
                    <a:pt x="1012767" y="616507"/>
                  </a:lnTo>
                  <a:lnTo>
                    <a:pt x="1014450" y="617256"/>
                  </a:lnTo>
                  <a:lnTo>
                    <a:pt x="1021184" y="619874"/>
                  </a:lnTo>
                  <a:lnTo>
                    <a:pt x="1022400" y="620061"/>
                  </a:lnTo>
                  <a:lnTo>
                    <a:pt x="1025580" y="620061"/>
                  </a:lnTo>
                  <a:lnTo>
                    <a:pt x="1027730" y="619874"/>
                  </a:lnTo>
                  <a:lnTo>
                    <a:pt x="1029788" y="614076"/>
                  </a:lnTo>
                  <a:lnTo>
                    <a:pt x="1029788" y="613702"/>
                  </a:lnTo>
                  <a:lnTo>
                    <a:pt x="1029788" y="606781"/>
                  </a:lnTo>
                  <a:lnTo>
                    <a:pt x="1030349" y="606968"/>
                  </a:lnTo>
                  <a:lnTo>
                    <a:pt x="1036148" y="608465"/>
                  </a:lnTo>
                  <a:lnTo>
                    <a:pt x="1036335" y="608465"/>
                  </a:lnTo>
                  <a:lnTo>
                    <a:pt x="1036148" y="613702"/>
                  </a:lnTo>
                  <a:lnTo>
                    <a:pt x="1036148" y="616601"/>
                  </a:lnTo>
                  <a:lnTo>
                    <a:pt x="1035961" y="620809"/>
                  </a:lnTo>
                  <a:lnTo>
                    <a:pt x="1043630" y="621838"/>
                  </a:lnTo>
                  <a:lnTo>
                    <a:pt x="1050925" y="621557"/>
                  </a:lnTo>
                  <a:lnTo>
                    <a:pt x="1052608" y="621557"/>
                  </a:lnTo>
                  <a:lnTo>
                    <a:pt x="1060183" y="616227"/>
                  </a:lnTo>
                  <a:lnTo>
                    <a:pt x="1060557" y="615665"/>
                  </a:lnTo>
                  <a:lnTo>
                    <a:pt x="1063737" y="615665"/>
                  </a:lnTo>
                  <a:lnTo>
                    <a:pt x="1066262" y="618004"/>
                  </a:lnTo>
                  <a:lnTo>
                    <a:pt x="1066637" y="617723"/>
                  </a:lnTo>
                  <a:lnTo>
                    <a:pt x="1068507" y="621464"/>
                  </a:lnTo>
                  <a:lnTo>
                    <a:pt x="1071126" y="624738"/>
                  </a:lnTo>
                  <a:lnTo>
                    <a:pt x="1075614" y="625299"/>
                  </a:lnTo>
                  <a:lnTo>
                    <a:pt x="1122190" y="616507"/>
                  </a:lnTo>
                  <a:lnTo>
                    <a:pt x="1122190" y="618752"/>
                  </a:lnTo>
                  <a:lnTo>
                    <a:pt x="1121909" y="624831"/>
                  </a:lnTo>
                  <a:lnTo>
                    <a:pt x="1121909" y="630162"/>
                  </a:lnTo>
                  <a:lnTo>
                    <a:pt x="1127894" y="631284"/>
                  </a:lnTo>
                  <a:lnTo>
                    <a:pt x="1134348" y="632219"/>
                  </a:lnTo>
                  <a:lnTo>
                    <a:pt x="1145290" y="633903"/>
                  </a:lnTo>
                  <a:lnTo>
                    <a:pt x="1148095" y="634370"/>
                  </a:lnTo>
                  <a:lnTo>
                    <a:pt x="1156793" y="635212"/>
                  </a:lnTo>
                  <a:lnTo>
                    <a:pt x="1166426" y="636708"/>
                  </a:lnTo>
                  <a:lnTo>
                    <a:pt x="1179052" y="638766"/>
                  </a:lnTo>
                  <a:lnTo>
                    <a:pt x="1179520" y="638860"/>
                  </a:lnTo>
                  <a:lnTo>
                    <a:pt x="1179520" y="638205"/>
                  </a:lnTo>
                  <a:lnTo>
                    <a:pt x="1178210" y="630442"/>
                  </a:lnTo>
                  <a:lnTo>
                    <a:pt x="1166894" y="616414"/>
                  </a:lnTo>
                  <a:lnTo>
                    <a:pt x="1163901" y="613421"/>
                  </a:lnTo>
                  <a:lnTo>
                    <a:pt x="1160160" y="607996"/>
                  </a:lnTo>
                  <a:lnTo>
                    <a:pt x="1150621" y="601263"/>
                  </a:lnTo>
                  <a:lnTo>
                    <a:pt x="1147534" y="597428"/>
                  </a:lnTo>
                  <a:lnTo>
                    <a:pt x="1146506" y="594997"/>
                  </a:lnTo>
                  <a:lnTo>
                    <a:pt x="1145290" y="592098"/>
                  </a:lnTo>
                  <a:lnTo>
                    <a:pt x="1144448" y="590134"/>
                  </a:lnTo>
                  <a:lnTo>
                    <a:pt x="1143419" y="584709"/>
                  </a:lnTo>
                  <a:lnTo>
                    <a:pt x="1137621" y="569465"/>
                  </a:lnTo>
                  <a:lnTo>
                    <a:pt x="1129765" y="564134"/>
                  </a:lnTo>
                  <a:lnTo>
                    <a:pt x="1121067" y="552350"/>
                  </a:lnTo>
                  <a:lnTo>
                    <a:pt x="1125744" y="545429"/>
                  </a:lnTo>
                  <a:lnTo>
                    <a:pt x="1126772" y="544214"/>
                  </a:lnTo>
                  <a:lnTo>
                    <a:pt x="1129204" y="541408"/>
                  </a:lnTo>
                  <a:lnTo>
                    <a:pt x="1127894" y="529717"/>
                  </a:lnTo>
                  <a:lnTo>
                    <a:pt x="1142858" y="527847"/>
                  </a:lnTo>
                  <a:lnTo>
                    <a:pt x="1141268" y="513257"/>
                  </a:lnTo>
                  <a:lnTo>
                    <a:pt x="1150527" y="509236"/>
                  </a:lnTo>
                  <a:lnTo>
                    <a:pt x="1150901" y="509236"/>
                  </a:lnTo>
                  <a:lnTo>
                    <a:pt x="1159786" y="508207"/>
                  </a:lnTo>
                  <a:lnTo>
                    <a:pt x="1168483" y="508674"/>
                  </a:lnTo>
                  <a:lnTo>
                    <a:pt x="1175030" y="511481"/>
                  </a:lnTo>
                  <a:lnTo>
                    <a:pt x="1181577" y="512789"/>
                  </a:lnTo>
                  <a:lnTo>
                    <a:pt x="1181858" y="512977"/>
                  </a:lnTo>
                  <a:lnTo>
                    <a:pt x="1184382" y="510639"/>
                  </a:lnTo>
                  <a:lnTo>
                    <a:pt x="1188591" y="504466"/>
                  </a:lnTo>
                  <a:lnTo>
                    <a:pt x="1201124" y="494646"/>
                  </a:lnTo>
                  <a:lnTo>
                    <a:pt x="1210476" y="486977"/>
                  </a:lnTo>
                  <a:lnTo>
                    <a:pt x="1212720" y="485200"/>
                  </a:lnTo>
                  <a:lnTo>
                    <a:pt x="1219921" y="479121"/>
                  </a:lnTo>
                  <a:lnTo>
                    <a:pt x="1221324" y="486229"/>
                  </a:lnTo>
                  <a:lnTo>
                    <a:pt x="1221886" y="489876"/>
                  </a:lnTo>
                  <a:lnTo>
                    <a:pt x="1217490" y="500070"/>
                  </a:lnTo>
                  <a:lnTo>
                    <a:pt x="1215807" y="503531"/>
                  </a:lnTo>
                  <a:lnTo>
                    <a:pt x="1228526" y="513444"/>
                  </a:lnTo>
                  <a:lnTo>
                    <a:pt x="1260698" y="505962"/>
                  </a:lnTo>
                  <a:lnTo>
                    <a:pt x="1267245" y="513912"/>
                  </a:lnTo>
                  <a:lnTo>
                    <a:pt x="1280805" y="534020"/>
                  </a:lnTo>
                  <a:lnTo>
                    <a:pt x="1280805" y="534300"/>
                  </a:lnTo>
                  <a:lnTo>
                    <a:pt x="1290158" y="548609"/>
                  </a:lnTo>
                  <a:lnTo>
                    <a:pt x="1291935" y="551696"/>
                  </a:lnTo>
                  <a:lnTo>
                    <a:pt x="1294179" y="563854"/>
                  </a:lnTo>
                  <a:lnTo>
                    <a:pt x="1296892" y="579472"/>
                  </a:lnTo>
                  <a:lnTo>
                    <a:pt x="1300071" y="578256"/>
                  </a:lnTo>
                  <a:lnTo>
                    <a:pt x="1311014" y="574983"/>
                  </a:lnTo>
                  <a:lnTo>
                    <a:pt x="1318776" y="569933"/>
                  </a:lnTo>
                  <a:lnTo>
                    <a:pt x="1321395" y="568062"/>
                  </a:lnTo>
                  <a:lnTo>
                    <a:pt x="1321956" y="567595"/>
                  </a:lnTo>
                  <a:lnTo>
                    <a:pt x="1322517" y="568156"/>
                  </a:lnTo>
                  <a:lnTo>
                    <a:pt x="1323359" y="568436"/>
                  </a:lnTo>
                  <a:lnTo>
                    <a:pt x="1323920" y="568623"/>
                  </a:lnTo>
                  <a:lnTo>
                    <a:pt x="1328783" y="575544"/>
                  </a:lnTo>
                  <a:lnTo>
                    <a:pt x="1329438" y="575918"/>
                  </a:lnTo>
                  <a:lnTo>
                    <a:pt x="1330654" y="578350"/>
                  </a:lnTo>
                  <a:lnTo>
                    <a:pt x="1330654" y="578817"/>
                  </a:lnTo>
                  <a:lnTo>
                    <a:pt x="1331121" y="579098"/>
                  </a:lnTo>
                  <a:lnTo>
                    <a:pt x="1331402" y="579192"/>
                  </a:lnTo>
                  <a:lnTo>
                    <a:pt x="1331402" y="579753"/>
                  </a:lnTo>
                  <a:lnTo>
                    <a:pt x="1334114" y="584523"/>
                  </a:lnTo>
                  <a:lnTo>
                    <a:pt x="1340380" y="599860"/>
                  </a:lnTo>
                  <a:lnTo>
                    <a:pt x="1340941" y="600234"/>
                  </a:lnTo>
                  <a:lnTo>
                    <a:pt x="1340941" y="602759"/>
                  </a:lnTo>
                  <a:lnTo>
                    <a:pt x="1342531" y="603601"/>
                  </a:lnTo>
                  <a:lnTo>
                    <a:pt x="1344963" y="599580"/>
                  </a:lnTo>
                  <a:lnTo>
                    <a:pt x="1346646" y="596493"/>
                  </a:lnTo>
                  <a:lnTo>
                    <a:pt x="1372178" y="591911"/>
                  </a:lnTo>
                  <a:lnTo>
                    <a:pt x="1387049" y="590040"/>
                  </a:lnTo>
                  <a:lnTo>
                    <a:pt x="1386207" y="597615"/>
                  </a:lnTo>
                  <a:lnTo>
                    <a:pt x="1385833" y="602104"/>
                  </a:lnTo>
                  <a:lnTo>
                    <a:pt x="1385645" y="604162"/>
                  </a:lnTo>
                  <a:lnTo>
                    <a:pt x="1385458" y="604443"/>
                  </a:lnTo>
                  <a:lnTo>
                    <a:pt x="1385645" y="604630"/>
                  </a:lnTo>
                  <a:lnTo>
                    <a:pt x="1392753" y="609493"/>
                  </a:lnTo>
                  <a:lnTo>
                    <a:pt x="1397897" y="612953"/>
                  </a:lnTo>
                  <a:lnTo>
                    <a:pt x="1401451" y="613888"/>
                  </a:lnTo>
                  <a:lnTo>
                    <a:pt x="1403041" y="614357"/>
                  </a:lnTo>
                  <a:lnTo>
                    <a:pt x="1404163" y="614357"/>
                  </a:lnTo>
                  <a:lnTo>
                    <a:pt x="1404163" y="614730"/>
                  </a:lnTo>
                  <a:lnTo>
                    <a:pt x="1411926" y="617910"/>
                  </a:lnTo>
                  <a:lnTo>
                    <a:pt x="1414170" y="623147"/>
                  </a:lnTo>
                  <a:lnTo>
                    <a:pt x="1421184" y="622025"/>
                  </a:lnTo>
                  <a:lnTo>
                    <a:pt x="1425767" y="620996"/>
                  </a:lnTo>
                  <a:lnTo>
                    <a:pt x="1428011" y="623147"/>
                  </a:lnTo>
                  <a:lnTo>
                    <a:pt x="1427544" y="626327"/>
                  </a:lnTo>
                  <a:lnTo>
                    <a:pt x="1428573" y="629133"/>
                  </a:lnTo>
                  <a:lnTo>
                    <a:pt x="1432781" y="632032"/>
                  </a:lnTo>
                  <a:lnTo>
                    <a:pt x="1435774" y="631097"/>
                  </a:lnTo>
                  <a:lnTo>
                    <a:pt x="1441011" y="629039"/>
                  </a:lnTo>
                  <a:lnTo>
                    <a:pt x="1444846" y="627637"/>
                  </a:lnTo>
                  <a:lnTo>
                    <a:pt x="1465608" y="619781"/>
                  </a:lnTo>
                  <a:lnTo>
                    <a:pt x="1469068" y="618004"/>
                  </a:lnTo>
                  <a:lnTo>
                    <a:pt x="1482910" y="628478"/>
                  </a:lnTo>
                  <a:lnTo>
                    <a:pt x="1500960" y="637363"/>
                  </a:lnTo>
                  <a:lnTo>
                    <a:pt x="1509284" y="641384"/>
                  </a:lnTo>
                  <a:lnTo>
                    <a:pt x="1516205" y="647744"/>
                  </a:lnTo>
                  <a:lnTo>
                    <a:pt x="1526305" y="650176"/>
                  </a:lnTo>
                  <a:lnTo>
                    <a:pt x="1533787" y="634931"/>
                  </a:lnTo>
                  <a:lnTo>
                    <a:pt x="1532103" y="630723"/>
                  </a:lnTo>
                  <a:lnTo>
                    <a:pt x="1528549" y="625673"/>
                  </a:lnTo>
                  <a:lnTo>
                    <a:pt x="1528830" y="617910"/>
                  </a:lnTo>
                  <a:lnTo>
                    <a:pt x="1529017" y="608838"/>
                  </a:lnTo>
                  <a:lnTo>
                    <a:pt x="1529205" y="600982"/>
                  </a:lnTo>
                  <a:lnTo>
                    <a:pt x="1529205" y="591256"/>
                  </a:lnTo>
                  <a:lnTo>
                    <a:pt x="1533506" y="590976"/>
                  </a:lnTo>
                  <a:lnTo>
                    <a:pt x="1542017" y="590414"/>
                  </a:lnTo>
                  <a:lnTo>
                    <a:pt x="1547441" y="590227"/>
                  </a:lnTo>
                  <a:lnTo>
                    <a:pt x="1547909" y="592472"/>
                  </a:lnTo>
                  <a:lnTo>
                    <a:pt x="1549219" y="598364"/>
                  </a:lnTo>
                  <a:lnTo>
                    <a:pt x="1550060" y="602385"/>
                  </a:lnTo>
                  <a:lnTo>
                    <a:pt x="1550995" y="606594"/>
                  </a:lnTo>
                  <a:lnTo>
                    <a:pt x="1552492" y="613234"/>
                  </a:lnTo>
                  <a:lnTo>
                    <a:pt x="1553801" y="619687"/>
                  </a:lnTo>
                  <a:lnTo>
                    <a:pt x="1554924" y="620061"/>
                  </a:lnTo>
                  <a:lnTo>
                    <a:pt x="1568671" y="617069"/>
                  </a:lnTo>
                  <a:lnTo>
                    <a:pt x="1572692" y="616320"/>
                  </a:lnTo>
                  <a:lnTo>
                    <a:pt x="1573347" y="616040"/>
                  </a:lnTo>
                  <a:lnTo>
                    <a:pt x="1582232" y="614357"/>
                  </a:lnTo>
                  <a:lnTo>
                    <a:pt x="1616649" y="607061"/>
                  </a:lnTo>
                  <a:lnTo>
                    <a:pt x="1617303" y="610428"/>
                  </a:lnTo>
                  <a:lnTo>
                    <a:pt x="1650785" y="602946"/>
                  </a:lnTo>
                  <a:lnTo>
                    <a:pt x="1650224" y="600702"/>
                  </a:lnTo>
                  <a:lnTo>
                    <a:pt x="1646950" y="584803"/>
                  </a:lnTo>
                  <a:lnTo>
                    <a:pt x="1641900" y="560019"/>
                  </a:lnTo>
                  <a:lnTo>
                    <a:pt x="1639936" y="528782"/>
                  </a:lnTo>
                  <a:lnTo>
                    <a:pt x="1644893" y="520178"/>
                  </a:lnTo>
                  <a:lnTo>
                    <a:pt x="1646203" y="517372"/>
                  </a:lnTo>
                  <a:lnTo>
                    <a:pt x="1663691" y="485574"/>
                  </a:lnTo>
                  <a:lnTo>
                    <a:pt x="1663317" y="485294"/>
                  </a:lnTo>
                  <a:lnTo>
                    <a:pt x="1663317" y="485107"/>
                  </a:lnTo>
                  <a:lnTo>
                    <a:pt x="1663504" y="484639"/>
                  </a:lnTo>
                  <a:lnTo>
                    <a:pt x="1663971" y="482862"/>
                  </a:lnTo>
                  <a:lnTo>
                    <a:pt x="1665281" y="478373"/>
                  </a:lnTo>
                  <a:lnTo>
                    <a:pt x="1664907" y="477905"/>
                  </a:lnTo>
                  <a:lnTo>
                    <a:pt x="1664907" y="477344"/>
                  </a:lnTo>
                  <a:lnTo>
                    <a:pt x="1664252" y="453870"/>
                  </a:lnTo>
                  <a:lnTo>
                    <a:pt x="1667619" y="449194"/>
                  </a:lnTo>
                  <a:lnTo>
                    <a:pt x="1670519" y="448165"/>
                  </a:lnTo>
                  <a:lnTo>
                    <a:pt x="1674166" y="443302"/>
                  </a:lnTo>
                  <a:lnTo>
                    <a:pt x="1759647" y="438251"/>
                  </a:lnTo>
                  <a:lnTo>
                    <a:pt x="1758337" y="417676"/>
                  </a:lnTo>
                  <a:lnTo>
                    <a:pt x="1773394" y="416554"/>
                  </a:lnTo>
                  <a:lnTo>
                    <a:pt x="1771617" y="375217"/>
                  </a:lnTo>
                  <a:lnTo>
                    <a:pt x="1778912" y="366519"/>
                  </a:lnTo>
                  <a:lnTo>
                    <a:pt x="1778538" y="359505"/>
                  </a:lnTo>
                  <a:lnTo>
                    <a:pt x="1777322" y="337152"/>
                  </a:lnTo>
                  <a:lnTo>
                    <a:pt x="1776761" y="327239"/>
                  </a:lnTo>
                  <a:lnTo>
                    <a:pt x="1776761" y="324901"/>
                  </a:lnTo>
                  <a:lnTo>
                    <a:pt x="1773861" y="319102"/>
                  </a:lnTo>
                  <a:lnTo>
                    <a:pt x="1772739" y="316671"/>
                  </a:lnTo>
                  <a:lnTo>
                    <a:pt x="1776106" y="310872"/>
                  </a:lnTo>
                  <a:lnTo>
                    <a:pt x="1776106" y="310498"/>
                  </a:lnTo>
                  <a:lnTo>
                    <a:pt x="1775545" y="309657"/>
                  </a:lnTo>
                  <a:lnTo>
                    <a:pt x="1774984" y="308253"/>
                  </a:lnTo>
                  <a:lnTo>
                    <a:pt x="1774236" y="306009"/>
                  </a:lnTo>
                  <a:lnTo>
                    <a:pt x="1773768" y="304699"/>
                  </a:lnTo>
                  <a:lnTo>
                    <a:pt x="1773394" y="302736"/>
                  </a:lnTo>
                  <a:lnTo>
                    <a:pt x="1772833" y="299743"/>
                  </a:lnTo>
                  <a:lnTo>
                    <a:pt x="1772366" y="298246"/>
                  </a:lnTo>
                  <a:lnTo>
                    <a:pt x="1771711" y="296469"/>
                  </a:lnTo>
                  <a:lnTo>
                    <a:pt x="1771150" y="293196"/>
                  </a:lnTo>
                  <a:lnTo>
                    <a:pt x="1770682" y="290671"/>
                  </a:lnTo>
                  <a:lnTo>
                    <a:pt x="1770215" y="288426"/>
                  </a:lnTo>
                  <a:lnTo>
                    <a:pt x="1770215" y="287772"/>
                  </a:lnTo>
                  <a:lnTo>
                    <a:pt x="1782466" y="289175"/>
                  </a:lnTo>
                  <a:lnTo>
                    <a:pt x="1783682" y="290203"/>
                  </a:lnTo>
                  <a:lnTo>
                    <a:pt x="1782466" y="279729"/>
                  </a:lnTo>
                  <a:lnTo>
                    <a:pt x="1782185" y="276456"/>
                  </a:lnTo>
                  <a:lnTo>
                    <a:pt x="1780876" y="262707"/>
                  </a:lnTo>
                  <a:lnTo>
                    <a:pt x="1777696" y="261492"/>
                  </a:lnTo>
                  <a:lnTo>
                    <a:pt x="1777042" y="254945"/>
                  </a:lnTo>
                  <a:lnTo>
                    <a:pt x="1773488" y="247557"/>
                  </a:lnTo>
                  <a:lnTo>
                    <a:pt x="1772366" y="245406"/>
                  </a:lnTo>
                  <a:lnTo>
                    <a:pt x="1771523" y="243629"/>
                  </a:lnTo>
                  <a:lnTo>
                    <a:pt x="1772739" y="242881"/>
                  </a:lnTo>
                  <a:lnTo>
                    <a:pt x="1777883" y="240075"/>
                  </a:lnTo>
                  <a:lnTo>
                    <a:pt x="1784710" y="237362"/>
                  </a:lnTo>
                  <a:lnTo>
                    <a:pt x="1795653" y="235679"/>
                  </a:lnTo>
                  <a:lnTo>
                    <a:pt x="1812768" y="235024"/>
                  </a:lnTo>
                  <a:lnTo>
                    <a:pt x="1828574" y="230910"/>
                  </a:lnTo>
                  <a:lnTo>
                    <a:pt x="1834933" y="227636"/>
                  </a:lnTo>
                  <a:lnTo>
                    <a:pt x="1834745" y="226514"/>
                  </a:lnTo>
                  <a:lnTo>
                    <a:pt x="1834558" y="220903"/>
                  </a:lnTo>
                  <a:lnTo>
                    <a:pt x="1834933" y="214169"/>
                  </a:lnTo>
                  <a:lnTo>
                    <a:pt x="1834278" y="211737"/>
                  </a:lnTo>
                  <a:lnTo>
                    <a:pt x="1833717" y="209305"/>
                  </a:lnTo>
                  <a:lnTo>
                    <a:pt x="1833998" y="206874"/>
                  </a:lnTo>
                  <a:lnTo>
                    <a:pt x="1833998" y="205565"/>
                  </a:lnTo>
                  <a:lnTo>
                    <a:pt x="1832782" y="204442"/>
                  </a:lnTo>
                  <a:lnTo>
                    <a:pt x="1829696" y="203414"/>
                  </a:lnTo>
                  <a:lnTo>
                    <a:pt x="1825861" y="203039"/>
                  </a:lnTo>
                  <a:lnTo>
                    <a:pt x="1824552" y="202572"/>
                  </a:lnTo>
                  <a:lnTo>
                    <a:pt x="1823523" y="200515"/>
                  </a:lnTo>
                  <a:lnTo>
                    <a:pt x="1822120" y="198738"/>
                  </a:lnTo>
                  <a:lnTo>
                    <a:pt x="1819221" y="197147"/>
                  </a:lnTo>
                  <a:lnTo>
                    <a:pt x="1817257" y="196961"/>
                  </a:lnTo>
                  <a:lnTo>
                    <a:pt x="1816322" y="196586"/>
                  </a:lnTo>
                  <a:lnTo>
                    <a:pt x="1815106" y="194623"/>
                  </a:lnTo>
                  <a:lnTo>
                    <a:pt x="1812487" y="191443"/>
                  </a:lnTo>
                  <a:lnTo>
                    <a:pt x="1811271" y="188731"/>
                  </a:lnTo>
                  <a:lnTo>
                    <a:pt x="1811271" y="186673"/>
                  </a:lnTo>
                  <a:lnTo>
                    <a:pt x="1811739" y="183306"/>
                  </a:lnTo>
                  <a:lnTo>
                    <a:pt x="1812580" y="178349"/>
                  </a:lnTo>
                  <a:lnTo>
                    <a:pt x="1813236" y="176572"/>
                  </a:lnTo>
                  <a:lnTo>
                    <a:pt x="1813515" y="173112"/>
                  </a:lnTo>
                  <a:lnTo>
                    <a:pt x="1813890" y="169184"/>
                  </a:lnTo>
                  <a:lnTo>
                    <a:pt x="1814358" y="168155"/>
                  </a:lnTo>
                  <a:lnTo>
                    <a:pt x="1815574" y="166659"/>
                  </a:lnTo>
                  <a:lnTo>
                    <a:pt x="1816322" y="164789"/>
                  </a:lnTo>
                  <a:lnTo>
                    <a:pt x="1817818" y="164134"/>
                  </a:lnTo>
                  <a:lnTo>
                    <a:pt x="1819034" y="164134"/>
                  </a:lnTo>
                  <a:lnTo>
                    <a:pt x="1820250" y="164789"/>
                  </a:lnTo>
                  <a:lnTo>
                    <a:pt x="1822775" y="167220"/>
                  </a:lnTo>
                  <a:lnTo>
                    <a:pt x="1823897" y="167407"/>
                  </a:lnTo>
                  <a:lnTo>
                    <a:pt x="1825393" y="165911"/>
                  </a:lnTo>
                  <a:lnTo>
                    <a:pt x="1826983" y="162824"/>
                  </a:lnTo>
                  <a:lnTo>
                    <a:pt x="1829509" y="158616"/>
                  </a:lnTo>
                  <a:lnTo>
                    <a:pt x="1832220" y="156278"/>
                  </a:lnTo>
                  <a:lnTo>
                    <a:pt x="1835868" y="153753"/>
                  </a:lnTo>
                  <a:lnTo>
                    <a:pt x="1837739" y="151040"/>
                  </a:lnTo>
                  <a:lnTo>
                    <a:pt x="1839234" y="150105"/>
                  </a:lnTo>
                  <a:lnTo>
                    <a:pt x="1842134" y="149731"/>
                  </a:lnTo>
                  <a:lnTo>
                    <a:pt x="1846998" y="148702"/>
                  </a:lnTo>
                  <a:lnTo>
                    <a:pt x="1851206" y="144774"/>
                  </a:lnTo>
                  <a:lnTo>
                    <a:pt x="1855695" y="141782"/>
                  </a:lnTo>
                  <a:lnTo>
                    <a:pt x="1855882" y="141594"/>
                  </a:lnTo>
                  <a:lnTo>
                    <a:pt x="1855788" y="141594"/>
                  </a:lnTo>
                  <a:lnTo>
                    <a:pt x="1855788" y="140378"/>
                  </a:lnTo>
                  <a:lnTo>
                    <a:pt x="1855134" y="139070"/>
                  </a:lnTo>
                  <a:lnTo>
                    <a:pt x="1852983" y="135048"/>
                  </a:lnTo>
                  <a:lnTo>
                    <a:pt x="1853170" y="128314"/>
                  </a:lnTo>
                  <a:lnTo>
                    <a:pt x="1853544" y="125976"/>
                  </a:lnTo>
                  <a:lnTo>
                    <a:pt x="1857659" y="122142"/>
                  </a:lnTo>
                  <a:lnTo>
                    <a:pt x="1860185" y="120739"/>
                  </a:lnTo>
                  <a:lnTo>
                    <a:pt x="1863177" y="119990"/>
                  </a:lnTo>
                  <a:lnTo>
                    <a:pt x="1865328" y="118307"/>
                  </a:lnTo>
                  <a:lnTo>
                    <a:pt x="1865609" y="116530"/>
                  </a:lnTo>
                  <a:lnTo>
                    <a:pt x="1865983" y="109609"/>
                  </a:lnTo>
                  <a:lnTo>
                    <a:pt x="1866356" y="108861"/>
                  </a:lnTo>
                  <a:lnTo>
                    <a:pt x="1869163" y="107645"/>
                  </a:lnTo>
                  <a:lnTo>
                    <a:pt x="1871407" y="103905"/>
                  </a:lnTo>
                  <a:lnTo>
                    <a:pt x="1873932" y="99415"/>
                  </a:lnTo>
                  <a:lnTo>
                    <a:pt x="1875429" y="97264"/>
                  </a:lnTo>
                  <a:lnTo>
                    <a:pt x="1875709" y="92869"/>
                  </a:lnTo>
                  <a:lnTo>
                    <a:pt x="1877018" y="89876"/>
                  </a:lnTo>
                  <a:lnTo>
                    <a:pt x="1880105" y="88660"/>
                  </a:lnTo>
                  <a:lnTo>
                    <a:pt x="1882350" y="88473"/>
                  </a:lnTo>
                  <a:lnTo>
                    <a:pt x="1883752" y="87444"/>
                  </a:lnTo>
                  <a:lnTo>
                    <a:pt x="1883752" y="84732"/>
                  </a:lnTo>
                  <a:lnTo>
                    <a:pt x="1882723" y="81178"/>
                  </a:lnTo>
                  <a:lnTo>
                    <a:pt x="1882910" y="77157"/>
                  </a:lnTo>
                  <a:lnTo>
                    <a:pt x="1884594" y="73790"/>
                  </a:lnTo>
                  <a:lnTo>
                    <a:pt x="1887306" y="72200"/>
                  </a:lnTo>
                  <a:lnTo>
                    <a:pt x="1890766" y="72481"/>
                  </a:lnTo>
                  <a:lnTo>
                    <a:pt x="1894601" y="73790"/>
                  </a:lnTo>
                  <a:lnTo>
                    <a:pt x="1897313" y="73977"/>
                  </a:lnTo>
                  <a:lnTo>
                    <a:pt x="1899090" y="72013"/>
                  </a:lnTo>
                  <a:lnTo>
                    <a:pt x="1901241" y="66775"/>
                  </a:lnTo>
                  <a:lnTo>
                    <a:pt x="1904421" y="59013"/>
                  </a:lnTo>
                  <a:lnTo>
                    <a:pt x="1906759" y="50783"/>
                  </a:lnTo>
                  <a:lnTo>
                    <a:pt x="1907694" y="41711"/>
                  </a:lnTo>
                  <a:lnTo>
                    <a:pt x="1907320" y="30302"/>
                  </a:lnTo>
                  <a:lnTo>
                    <a:pt x="1904328" y="20201"/>
                  </a:lnTo>
                  <a:lnTo>
                    <a:pt x="1902644" y="13841"/>
                  </a:lnTo>
                  <a:lnTo>
                    <a:pt x="1903953" y="7949"/>
                  </a:lnTo>
                  <a:lnTo>
                    <a:pt x="1907601" y="4489"/>
                  </a:lnTo>
                  <a:lnTo>
                    <a:pt x="1910500" y="3553"/>
                  </a:lnTo>
                  <a:lnTo>
                    <a:pt x="1912090" y="3367"/>
                  </a:lnTo>
                  <a:lnTo>
                    <a:pt x="1920694" y="0"/>
                  </a:lnTo>
                  <a:cubicBezTo>
                    <a:pt x="1924621" y="1029"/>
                    <a:pt x="1929766" y="1309"/>
                    <a:pt x="1932478" y="4863"/>
                  </a:cubicBezTo>
                  <a:cubicBezTo>
                    <a:pt x="1935751" y="9352"/>
                    <a:pt x="1931917" y="15151"/>
                    <a:pt x="1933039" y="20107"/>
                  </a:cubicBezTo>
                  <a:cubicBezTo>
                    <a:pt x="1933694" y="22820"/>
                    <a:pt x="1935377" y="25251"/>
                    <a:pt x="1937434" y="27028"/>
                  </a:cubicBezTo>
                  <a:cubicBezTo>
                    <a:pt x="1938183" y="27683"/>
                    <a:pt x="1939959" y="29086"/>
                    <a:pt x="1940896" y="29553"/>
                  </a:cubicBezTo>
                  <a:cubicBezTo>
                    <a:pt x="1943420" y="29272"/>
                    <a:pt x="1945945" y="28992"/>
                    <a:pt x="1948564" y="28711"/>
                  </a:cubicBezTo>
                  <a:cubicBezTo>
                    <a:pt x="1955204" y="27028"/>
                    <a:pt x="1961845" y="25906"/>
                    <a:pt x="1968672" y="25532"/>
                  </a:cubicBezTo>
                  <a:cubicBezTo>
                    <a:pt x="1967643" y="28618"/>
                    <a:pt x="1970355" y="34603"/>
                    <a:pt x="1971104" y="37502"/>
                  </a:cubicBezTo>
                  <a:cubicBezTo>
                    <a:pt x="1971851" y="40495"/>
                    <a:pt x="1973067" y="43114"/>
                    <a:pt x="1974283" y="45920"/>
                  </a:cubicBezTo>
                  <a:cubicBezTo>
                    <a:pt x="1975405" y="48632"/>
                    <a:pt x="1977369" y="51251"/>
                    <a:pt x="1980081" y="52373"/>
                  </a:cubicBezTo>
                  <a:cubicBezTo>
                    <a:pt x="1983635" y="53869"/>
                    <a:pt x="1986908" y="51531"/>
                    <a:pt x="1990275" y="53215"/>
                  </a:cubicBezTo>
                  <a:cubicBezTo>
                    <a:pt x="1990369" y="53589"/>
                    <a:pt x="1990462" y="53963"/>
                    <a:pt x="1990556" y="54244"/>
                  </a:cubicBezTo>
                  <a:cubicBezTo>
                    <a:pt x="1991865" y="54337"/>
                    <a:pt x="1995326" y="57984"/>
                    <a:pt x="1995700" y="59387"/>
                  </a:cubicBezTo>
                  <a:cubicBezTo>
                    <a:pt x="1996074" y="59481"/>
                    <a:pt x="1996448" y="59668"/>
                    <a:pt x="1996729" y="59668"/>
                  </a:cubicBezTo>
                  <a:cubicBezTo>
                    <a:pt x="1998224" y="62660"/>
                    <a:pt x="1996729" y="64905"/>
                    <a:pt x="1996729" y="67805"/>
                  </a:cubicBezTo>
                  <a:cubicBezTo>
                    <a:pt x="1996354" y="67898"/>
                    <a:pt x="1995980" y="67991"/>
                    <a:pt x="1995607" y="67991"/>
                  </a:cubicBezTo>
                  <a:cubicBezTo>
                    <a:pt x="1995886" y="70610"/>
                    <a:pt x="1989434" y="73977"/>
                    <a:pt x="1987750" y="76221"/>
                  </a:cubicBezTo>
                  <a:cubicBezTo>
                    <a:pt x="1986254" y="78092"/>
                    <a:pt x="1983074" y="84545"/>
                    <a:pt x="1979427" y="84078"/>
                  </a:cubicBezTo>
                  <a:cubicBezTo>
                    <a:pt x="1979801" y="86322"/>
                    <a:pt x="1977182" y="87257"/>
                    <a:pt x="1976715" y="89128"/>
                  </a:cubicBezTo>
                  <a:cubicBezTo>
                    <a:pt x="1976247" y="90811"/>
                    <a:pt x="1976247" y="95207"/>
                    <a:pt x="1976715" y="96890"/>
                  </a:cubicBezTo>
                  <a:cubicBezTo>
                    <a:pt x="1977089" y="98480"/>
                    <a:pt x="1978772" y="100070"/>
                    <a:pt x="1980081" y="101192"/>
                  </a:cubicBezTo>
                  <a:cubicBezTo>
                    <a:pt x="1981951" y="102782"/>
                    <a:pt x="1982700" y="103624"/>
                    <a:pt x="1983823" y="105868"/>
                  </a:cubicBezTo>
                  <a:cubicBezTo>
                    <a:pt x="1985973" y="110077"/>
                    <a:pt x="1985132" y="115314"/>
                    <a:pt x="1985132" y="120084"/>
                  </a:cubicBezTo>
                  <a:cubicBezTo>
                    <a:pt x="1985132" y="121300"/>
                    <a:pt x="1984945" y="122890"/>
                    <a:pt x="1985132" y="124012"/>
                  </a:cubicBezTo>
                  <a:cubicBezTo>
                    <a:pt x="1985412" y="125415"/>
                    <a:pt x="1986161" y="125509"/>
                    <a:pt x="1986908" y="126724"/>
                  </a:cubicBezTo>
                  <a:cubicBezTo>
                    <a:pt x="1987843" y="128220"/>
                    <a:pt x="1988686" y="130091"/>
                    <a:pt x="1989434" y="131868"/>
                  </a:cubicBezTo>
                  <a:cubicBezTo>
                    <a:pt x="1992707" y="139070"/>
                    <a:pt x="1998038" y="144400"/>
                    <a:pt x="2001686" y="151695"/>
                  </a:cubicBezTo>
                  <a:cubicBezTo>
                    <a:pt x="2002901" y="154127"/>
                    <a:pt x="2003650" y="156558"/>
                    <a:pt x="2004397" y="159177"/>
                  </a:cubicBezTo>
                  <a:lnTo>
                    <a:pt x="2005613" y="170026"/>
                  </a:lnTo>
                  <a:cubicBezTo>
                    <a:pt x="2004865" y="171616"/>
                    <a:pt x="2003462" y="173019"/>
                    <a:pt x="2001405" y="173766"/>
                  </a:cubicBezTo>
                  <a:cubicBezTo>
                    <a:pt x="2001311" y="174047"/>
                    <a:pt x="2001124" y="174421"/>
                    <a:pt x="2001124" y="174796"/>
                  </a:cubicBezTo>
                  <a:cubicBezTo>
                    <a:pt x="2000843" y="174889"/>
                    <a:pt x="2000470" y="174982"/>
                    <a:pt x="2000096" y="175076"/>
                  </a:cubicBezTo>
                  <a:cubicBezTo>
                    <a:pt x="1998973" y="180033"/>
                    <a:pt x="1991304" y="181529"/>
                    <a:pt x="1987843" y="184148"/>
                  </a:cubicBezTo>
                  <a:cubicBezTo>
                    <a:pt x="1987189" y="184709"/>
                    <a:pt x="1985973" y="185924"/>
                    <a:pt x="1985132" y="186579"/>
                  </a:cubicBezTo>
                  <a:cubicBezTo>
                    <a:pt x="1984383" y="187234"/>
                    <a:pt x="1983261" y="188356"/>
                    <a:pt x="1982420" y="189011"/>
                  </a:cubicBezTo>
                  <a:cubicBezTo>
                    <a:pt x="1980175" y="190881"/>
                    <a:pt x="1978491" y="192471"/>
                    <a:pt x="1977462" y="194996"/>
                  </a:cubicBezTo>
                  <a:cubicBezTo>
                    <a:pt x="1975312" y="199953"/>
                    <a:pt x="1975124" y="208277"/>
                    <a:pt x="1978772" y="212392"/>
                  </a:cubicBezTo>
                  <a:cubicBezTo>
                    <a:pt x="1980175" y="213981"/>
                    <a:pt x="1982794" y="215665"/>
                    <a:pt x="1983823" y="217723"/>
                  </a:cubicBezTo>
                  <a:cubicBezTo>
                    <a:pt x="1984758" y="219874"/>
                    <a:pt x="1983448" y="222866"/>
                    <a:pt x="1984570" y="224831"/>
                  </a:cubicBezTo>
                  <a:cubicBezTo>
                    <a:pt x="1985505" y="226420"/>
                    <a:pt x="1987096" y="226420"/>
                    <a:pt x="1988686" y="226888"/>
                  </a:cubicBezTo>
                  <a:cubicBezTo>
                    <a:pt x="1993175" y="228291"/>
                    <a:pt x="1998505" y="231096"/>
                    <a:pt x="2002059" y="234277"/>
                  </a:cubicBezTo>
                  <a:cubicBezTo>
                    <a:pt x="2003369" y="235492"/>
                    <a:pt x="2003556" y="235866"/>
                    <a:pt x="2003837" y="237643"/>
                  </a:cubicBezTo>
                  <a:cubicBezTo>
                    <a:pt x="2004210" y="239794"/>
                    <a:pt x="2003275" y="240169"/>
                    <a:pt x="2002715" y="241665"/>
                  </a:cubicBezTo>
                  <a:cubicBezTo>
                    <a:pt x="2000563" y="247369"/>
                    <a:pt x="2000376" y="253729"/>
                    <a:pt x="2007577" y="255880"/>
                  </a:cubicBezTo>
                  <a:cubicBezTo>
                    <a:pt x="2007670" y="256254"/>
                    <a:pt x="2007858" y="256535"/>
                    <a:pt x="2007858" y="256909"/>
                  </a:cubicBezTo>
                  <a:cubicBezTo>
                    <a:pt x="2010102" y="257470"/>
                    <a:pt x="2012908" y="261118"/>
                    <a:pt x="2014031" y="262988"/>
                  </a:cubicBezTo>
                  <a:cubicBezTo>
                    <a:pt x="2016088" y="266355"/>
                    <a:pt x="2013937" y="271218"/>
                    <a:pt x="2016181" y="274304"/>
                  </a:cubicBezTo>
                  <a:cubicBezTo>
                    <a:pt x="2018426" y="277484"/>
                    <a:pt x="2022073" y="276362"/>
                    <a:pt x="2025253" y="277110"/>
                  </a:cubicBezTo>
                  <a:lnTo>
                    <a:pt x="2028807" y="286930"/>
                  </a:lnTo>
                  <a:lnTo>
                    <a:pt x="2029929" y="293851"/>
                  </a:lnTo>
                  <a:lnTo>
                    <a:pt x="2033764" y="297966"/>
                  </a:lnTo>
                  <a:lnTo>
                    <a:pt x="2036757" y="301520"/>
                  </a:lnTo>
                  <a:lnTo>
                    <a:pt x="2038721" y="302642"/>
                  </a:lnTo>
                  <a:cubicBezTo>
                    <a:pt x="2038627" y="302736"/>
                    <a:pt x="2038627" y="302736"/>
                    <a:pt x="2038627" y="302736"/>
                  </a:cubicBezTo>
                  <a:cubicBezTo>
                    <a:pt x="2037599" y="303671"/>
                    <a:pt x="2035728" y="304232"/>
                    <a:pt x="2034605" y="305074"/>
                  </a:cubicBezTo>
                  <a:cubicBezTo>
                    <a:pt x="2032735" y="306383"/>
                    <a:pt x="2032361" y="307225"/>
                    <a:pt x="2031519" y="309095"/>
                  </a:cubicBezTo>
                  <a:cubicBezTo>
                    <a:pt x="2029835" y="313210"/>
                    <a:pt x="2026189" y="312649"/>
                    <a:pt x="2022635" y="314426"/>
                  </a:cubicBezTo>
                  <a:cubicBezTo>
                    <a:pt x="2022448" y="315829"/>
                    <a:pt x="2023477" y="316110"/>
                    <a:pt x="2024412" y="316857"/>
                  </a:cubicBezTo>
                  <a:cubicBezTo>
                    <a:pt x="2025815" y="317980"/>
                    <a:pt x="2025815" y="317045"/>
                    <a:pt x="2026562" y="319289"/>
                  </a:cubicBezTo>
                  <a:cubicBezTo>
                    <a:pt x="2026843" y="320131"/>
                    <a:pt x="2026937" y="321253"/>
                    <a:pt x="2027030" y="322376"/>
                  </a:cubicBezTo>
                  <a:lnTo>
                    <a:pt x="2022541" y="322376"/>
                  </a:lnTo>
                  <a:lnTo>
                    <a:pt x="2021232" y="322376"/>
                  </a:lnTo>
                  <a:lnTo>
                    <a:pt x="2027124" y="322376"/>
                  </a:lnTo>
                  <a:cubicBezTo>
                    <a:pt x="2027311" y="324433"/>
                    <a:pt x="2027405" y="326584"/>
                    <a:pt x="2027124" y="328455"/>
                  </a:cubicBezTo>
                  <a:cubicBezTo>
                    <a:pt x="2026375" y="334160"/>
                    <a:pt x="2025253" y="340145"/>
                    <a:pt x="2025815" y="346505"/>
                  </a:cubicBezTo>
                  <a:cubicBezTo>
                    <a:pt x="2026282" y="352303"/>
                    <a:pt x="2026469" y="358382"/>
                    <a:pt x="2026469" y="364555"/>
                  </a:cubicBezTo>
                  <a:cubicBezTo>
                    <a:pt x="2026469" y="367548"/>
                    <a:pt x="2026002" y="371195"/>
                    <a:pt x="2026469" y="374187"/>
                  </a:cubicBezTo>
                  <a:cubicBezTo>
                    <a:pt x="2026843" y="376713"/>
                    <a:pt x="2029462" y="378490"/>
                    <a:pt x="2029181" y="381109"/>
                  </a:cubicBezTo>
                  <a:cubicBezTo>
                    <a:pt x="2029556" y="381202"/>
                    <a:pt x="2029835" y="381389"/>
                    <a:pt x="2030210" y="381389"/>
                  </a:cubicBezTo>
                  <a:cubicBezTo>
                    <a:pt x="2030491" y="384943"/>
                    <a:pt x="2033389" y="388216"/>
                    <a:pt x="2034232" y="391583"/>
                  </a:cubicBezTo>
                  <a:cubicBezTo>
                    <a:pt x="2034980" y="394950"/>
                    <a:pt x="2036289" y="397849"/>
                    <a:pt x="2038721" y="400655"/>
                  </a:cubicBezTo>
                  <a:cubicBezTo>
                    <a:pt x="2040872" y="403086"/>
                    <a:pt x="2043210" y="405798"/>
                    <a:pt x="2044051" y="408885"/>
                  </a:cubicBezTo>
                  <a:cubicBezTo>
                    <a:pt x="2044426" y="410475"/>
                    <a:pt x="2044426" y="412532"/>
                    <a:pt x="2045173" y="414122"/>
                  </a:cubicBezTo>
                  <a:cubicBezTo>
                    <a:pt x="2045829" y="415619"/>
                    <a:pt x="2047512" y="417957"/>
                    <a:pt x="2048634" y="418518"/>
                  </a:cubicBezTo>
                  <a:cubicBezTo>
                    <a:pt x="2050318" y="419453"/>
                    <a:pt x="2053030" y="420108"/>
                    <a:pt x="2054900" y="421043"/>
                  </a:cubicBezTo>
                  <a:cubicBezTo>
                    <a:pt x="2057706" y="422259"/>
                    <a:pt x="2060886" y="423101"/>
                    <a:pt x="2062850" y="425532"/>
                  </a:cubicBezTo>
                  <a:cubicBezTo>
                    <a:pt x="2066591" y="430395"/>
                    <a:pt x="2064440" y="435352"/>
                    <a:pt x="2064907" y="440870"/>
                  </a:cubicBezTo>
                  <a:lnTo>
                    <a:pt x="2064721" y="447136"/>
                  </a:lnTo>
                  <a:lnTo>
                    <a:pt x="2069210" y="453589"/>
                  </a:lnTo>
                  <a:lnTo>
                    <a:pt x="2069770" y="453870"/>
                  </a:lnTo>
                  <a:lnTo>
                    <a:pt x="2075475" y="457517"/>
                  </a:lnTo>
                  <a:lnTo>
                    <a:pt x="2083986" y="462474"/>
                  </a:lnTo>
                  <a:lnTo>
                    <a:pt x="2095864" y="471171"/>
                  </a:lnTo>
                  <a:lnTo>
                    <a:pt x="2094273" y="458546"/>
                  </a:lnTo>
                  <a:lnTo>
                    <a:pt x="2089972" y="454431"/>
                  </a:lnTo>
                  <a:lnTo>
                    <a:pt x="2084360" y="453589"/>
                  </a:lnTo>
                  <a:lnTo>
                    <a:pt x="2080713" y="457424"/>
                  </a:lnTo>
                  <a:lnTo>
                    <a:pt x="2074167" y="453776"/>
                  </a:lnTo>
                  <a:lnTo>
                    <a:pt x="2070051" y="449194"/>
                  </a:lnTo>
                  <a:lnTo>
                    <a:pt x="2067994" y="444143"/>
                  </a:lnTo>
                  <a:lnTo>
                    <a:pt x="2068367" y="440590"/>
                  </a:lnTo>
                  <a:lnTo>
                    <a:pt x="2069583" y="437409"/>
                  </a:lnTo>
                  <a:lnTo>
                    <a:pt x="2069303" y="430302"/>
                  </a:lnTo>
                  <a:lnTo>
                    <a:pt x="2067526" y="425813"/>
                  </a:lnTo>
                  <a:lnTo>
                    <a:pt x="2062102" y="418798"/>
                  </a:lnTo>
                  <a:lnTo>
                    <a:pt x="2055368" y="411878"/>
                  </a:lnTo>
                  <a:lnTo>
                    <a:pt x="2049570" y="402993"/>
                  </a:lnTo>
                  <a:lnTo>
                    <a:pt x="2055648" y="404209"/>
                  </a:lnTo>
                  <a:lnTo>
                    <a:pt x="2057893" y="403460"/>
                  </a:lnTo>
                  <a:lnTo>
                    <a:pt x="2052656" y="393267"/>
                  </a:lnTo>
                  <a:lnTo>
                    <a:pt x="2051066" y="380641"/>
                  </a:lnTo>
                  <a:lnTo>
                    <a:pt x="2047512" y="377461"/>
                  </a:lnTo>
                  <a:lnTo>
                    <a:pt x="2044145" y="371102"/>
                  </a:lnTo>
                  <a:lnTo>
                    <a:pt x="2044894" y="366238"/>
                  </a:lnTo>
                  <a:lnTo>
                    <a:pt x="2049008" y="359598"/>
                  </a:lnTo>
                  <a:lnTo>
                    <a:pt x="2045829" y="341829"/>
                  </a:lnTo>
                  <a:lnTo>
                    <a:pt x="2050692" y="329951"/>
                  </a:lnTo>
                  <a:lnTo>
                    <a:pt x="2055275" y="320037"/>
                  </a:lnTo>
                  <a:lnTo>
                    <a:pt x="2058454" y="324153"/>
                  </a:lnTo>
                  <a:lnTo>
                    <a:pt x="2062102" y="324620"/>
                  </a:lnTo>
                  <a:lnTo>
                    <a:pt x="2062569" y="321441"/>
                  </a:lnTo>
                  <a:lnTo>
                    <a:pt x="2062383" y="317793"/>
                  </a:lnTo>
                  <a:lnTo>
                    <a:pt x="2062383" y="314987"/>
                  </a:lnTo>
                  <a:lnTo>
                    <a:pt x="2062943" y="313958"/>
                  </a:lnTo>
                  <a:lnTo>
                    <a:pt x="2064253" y="314333"/>
                  </a:lnTo>
                  <a:lnTo>
                    <a:pt x="2077440" y="321160"/>
                  </a:lnTo>
                  <a:lnTo>
                    <a:pt x="2083425" y="325275"/>
                  </a:lnTo>
                  <a:lnTo>
                    <a:pt x="2089037" y="327706"/>
                  </a:lnTo>
                  <a:lnTo>
                    <a:pt x="2094835" y="327706"/>
                  </a:lnTo>
                  <a:lnTo>
                    <a:pt x="2097640" y="324340"/>
                  </a:lnTo>
                  <a:lnTo>
                    <a:pt x="2091188" y="317606"/>
                  </a:lnTo>
                  <a:lnTo>
                    <a:pt x="2087727" y="315361"/>
                  </a:lnTo>
                  <a:lnTo>
                    <a:pt x="2089037" y="309376"/>
                  </a:lnTo>
                  <a:lnTo>
                    <a:pt x="2089037" y="308253"/>
                  </a:lnTo>
                  <a:lnTo>
                    <a:pt x="2092123" y="311901"/>
                  </a:lnTo>
                  <a:lnTo>
                    <a:pt x="2099886" y="315829"/>
                  </a:lnTo>
                  <a:lnTo>
                    <a:pt x="2103532" y="310966"/>
                  </a:lnTo>
                  <a:lnTo>
                    <a:pt x="2105870" y="306570"/>
                  </a:lnTo>
                  <a:lnTo>
                    <a:pt x="2102037" y="305261"/>
                  </a:lnTo>
                  <a:lnTo>
                    <a:pt x="2092871" y="306103"/>
                  </a:lnTo>
                  <a:lnTo>
                    <a:pt x="2091935" y="301239"/>
                  </a:lnTo>
                  <a:lnTo>
                    <a:pt x="2091281" y="296376"/>
                  </a:lnTo>
                  <a:lnTo>
                    <a:pt x="2090346" y="295160"/>
                  </a:lnTo>
                  <a:lnTo>
                    <a:pt x="2090159" y="293383"/>
                  </a:lnTo>
                  <a:lnTo>
                    <a:pt x="2096332" y="288988"/>
                  </a:lnTo>
                  <a:lnTo>
                    <a:pt x="2095770" y="286182"/>
                  </a:lnTo>
                  <a:lnTo>
                    <a:pt x="2100727" y="283470"/>
                  </a:lnTo>
                  <a:lnTo>
                    <a:pt x="2095676" y="269909"/>
                  </a:lnTo>
                  <a:lnTo>
                    <a:pt x="2094741" y="269161"/>
                  </a:lnTo>
                  <a:lnTo>
                    <a:pt x="2095302" y="266355"/>
                  </a:lnTo>
                  <a:lnTo>
                    <a:pt x="2098202" y="270376"/>
                  </a:lnTo>
                  <a:lnTo>
                    <a:pt x="2105216" y="277672"/>
                  </a:lnTo>
                  <a:lnTo>
                    <a:pt x="2111295" y="283470"/>
                  </a:lnTo>
                  <a:lnTo>
                    <a:pt x="2118964" y="284124"/>
                  </a:lnTo>
                  <a:lnTo>
                    <a:pt x="2130000" y="286837"/>
                  </a:lnTo>
                  <a:lnTo>
                    <a:pt x="2137388" y="287959"/>
                  </a:lnTo>
                  <a:lnTo>
                    <a:pt x="2145524" y="291887"/>
                  </a:lnTo>
                  <a:lnTo>
                    <a:pt x="2150388" y="295815"/>
                  </a:lnTo>
                  <a:lnTo>
                    <a:pt x="2150388" y="301988"/>
                  </a:lnTo>
                  <a:lnTo>
                    <a:pt x="2149733" y="304980"/>
                  </a:lnTo>
                  <a:lnTo>
                    <a:pt x="2147114" y="308534"/>
                  </a:lnTo>
                  <a:lnTo>
                    <a:pt x="2146179" y="312275"/>
                  </a:lnTo>
                  <a:lnTo>
                    <a:pt x="2156000" y="319289"/>
                  </a:lnTo>
                  <a:lnTo>
                    <a:pt x="2158711" y="325556"/>
                  </a:lnTo>
                  <a:lnTo>
                    <a:pt x="2161891" y="332383"/>
                  </a:lnTo>
                  <a:lnTo>
                    <a:pt x="2162640" y="338836"/>
                  </a:lnTo>
                  <a:lnTo>
                    <a:pt x="2161424" y="339677"/>
                  </a:lnTo>
                  <a:lnTo>
                    <a:pt x="2149265" y="365022"/>
                  </a:lnTo>
                  <a:lnTo>
                    <a:pt x="2144216" y="378490"/>
                  </a:lnTo>
                  <a:lnTo>
                    <a:pt x="2137202" y="391209"/>
                  </a:lnTo>
                  <a:lnTo>
                    <a:pt x="2142813" y="399720"/>
                  </a:lnTo>
                  <a:lnTo>
                    <a:pt x="2148798" y="409072"/>
                  </a:lnTo>
                  <a:lnTo>
                    <a:pt x="2148611" y="421510"/>
                  </a:lnTo>
                  <a:lnTo>
                    <a:pt x="2149733" y="425439"/>
                  </a:lnTo>
                  <a:lnTo>
                    <a:pt x="2139352" y="429740"/>
                  </a:lnTo>
                  <a:lnTo>
                    <a:pt x="2133741" y="429086"/>
                  </a:lnTo>
                  <a:lnTo>
                    <a:pt x="2125324" y="430489"/>
                  </a:lnTo>
                  <a:lnTo>
                    <a:pt x="2116907" y="433575"/>
                  </a:lnTo>
                  <a:lnTo>
                    <a:pt x="2110827" y="439654"/>
                  </a:lnTo>
                  <a:lnTo>
                    <a:pt x="2115223" y="445452"/>
                  </a:lnTo>
                  <a:lnTo>
                    <a:pt x="2108396" y="447978"/>
                  </a:lnTo>
                  <a:lnTo>
                    <a:pt x="2106900" y="454057"/>
                  </a:lnTo>
                  <a:lnTo>
                    <a:pt x="2114288" y="461726"/>
                  </a:lnTo>
                  <a:lnTo>
                    <a:pt x="2121302" y="469114"/>
                  </a:lnTo>
                  <a:lnTo>
                    <a:pt x="2126446" y="478934"/>
                  </a:lnTo>
                  <a:lnTo>
                    <a:pt x="2126913" y="489035"/>
                  </a:lnTo>
                  <a:lnTo>
                    <a:pt x="2128035" y="499509"/>
                  </a:lnTo>
                  <a:lnTo>
                    <a:pt x="2132338" y="504559"/>
                  </a:lnTo>
                  <a:lnTo>
                    <a:pt x="2138884" y="508207"/>
                  </a:lnTo>
                  <a:lnTo>
                    <a:pt x="2148330" y="511200"/>
                  </a:lnTo>
                  <a:lnTo>
                    <a:pt x="2153754" y="518495"/>
                  </a:lnTo>
                  <a:lnTo>
                    <a:pt x="2153754" y="528128"/>
                  </a:lnTo>
                  <a:lnTo>
                    <a:pt x="2150014" y="541689"/>
                  </a:lnTo>
                  <a:lnTo>
                    <a:pt x="2159179" y="543372"/>
                  </a:lnTo>
                  <a:lnTo>
                    <a:pt x="2165071" y="544681"/>
                  </a:lnTo>
                  <a:lnTo>
                    <a:pt x="2172179" y="545429"/>
                  </a:lnTo>
                  <a:lnTo>
                    <a:pt x="2180689" y="546739"/>
                  </a:lnTo>
                  <a:lnTo>
                    <a:pt x="2191071" y="546458"/>
                  </a:lnTo>
                  <a:lnTo>
                    <a:pt x="2201638" y="547206"/>
                  </a:lnTo>
                  <a:lnTo>
                    <a:pt x="2210056" y="555250"/>
                  </a:lnTo>
                  <a:lnTo>
                    <a:pt x="2208092" y="561796"/>
                  </a:lnTo>
                  <a:lnTo>
                    <a:pt x="2205567" y="575824"/>
                  </a:lnTo>
                  <a:lnTo>
                    <a:pt x="2203509" y="585084"/>
                  </a:lnTo>
                  <a:lnTo>
                    <a:pt x="2197243" y="592659"/>
                  </a:lnTo>
                  <a:lnTo>
                    <a:pt x="2188919" y="595932"/>
                  </a:lnTo>
                  <a:lnTo>
                    <a:pt x="2180035" y="597803"/>
                  </a:lnTo>
                  <a:lnTo>
                    <a:pt x="2179567" y="602011"/>
                  </a:lnTo>
                  <a:lnTo>
                    <a:pt x="2184618" y="605846"/>
                  </a:lnTo>
                  <a:lnTo>
                    <a:pt x="2192006" y="610242"/>
                  </a:lnTo>
                  <a:lnTo>
                    <a:pt x="2199208" y="609961"/>
                  </a:lnTo>
                  <a:lnTo>
                    <a:pt x="2208279" y="606126"/>
                  </a:lnTo>
                  <a:lnTo>
                    <a:pt x="2220157" y="600047"/>
                  </a:lnTo>
                  <a:lnTo>
                    <a:pt x="2228200" y="597242"/>
                  </a:lnTo>
                  <a:lnTo>
                    <a:pt x="2233157" y="596867"/>
                  </a:lnTo>
                  <a:lnTo>
                    <a:pt x="2240544" y="598644"/>
                  </a:lnTo>
                  <a:lnTo>
                    <a:pt x="2247933" y="603695"/>
                  </a:lnTo>
                  <a:lnTo>
                    <a:pt x="2259436" y="609587"/>
                  </a:lnTo>
                  <a:lnTo>
                    <a:pt x="2263832" y="607903"/>
                  </a:lnTo>
                  <a:lnTo>
                    <a:pt x="2267854" y="606688"/>
                  </a:lnTo>
                  <a:lnTo>
                    <a:pt x="2277767" y="615198"/>
                  </a:lnTo>
                  <a:lnTo>
                    <a:pt x="2282163" y="624083"/>
                  </a:lnTo>
                  <a:lnTo>
                    <a:pt x="2286746" y="628198"/>
                  </a:lnTo>
                  <a:lnTo>
                    <a:pt x="2293386" y="630255"/>
                  </a:lnTo>
                  <a:lnTo>
                    <a:pt x="2303019" y="631191"/>
                  </a:lnTo>
                  <a:lnTo>
                    <a:pt x="2309752" y="626608"/>
                  </a:lnTo>
                  <a:lnTo>
                    <a:pt x="2319479" y="619126"/>
                  </a:lnTo>
                  <a:lnTo>
                    <a:pt x="2329019" y="613608"/>
                  </a:lnTo>
                  <a:lnTo>
                    <a:pt x="2337996" y="611270"/>
                  </a:lnTo>
                  <a:lnTo>
                    <a:pt x="2348284" y="610803"/>
                  </a:lnTo>
                  <a:lnTo>
                    <a:pt x="2356888" y="612205"/>
                  </a:lnTo>
                  <a:lnTo>
                    <a:pt x="2363903" y="613608"/>
                  </a:lnTo>
                  <a:lnTo>
                    <a:pt x="2373442" y="617256"/>
                  </a:lnTo>
                  <a:lnTo>
                    <a:pt x="2372787" y="631097"/>
                  </a:lnTo>
                  <a:lnTo>
                    <a:pt x="2376809" y="636147"/>
                  </a:lnTo>
                  <a:lnTo>
                    <a:pt x="2378679" y="641852"/>
                  </a:lnTo>
                  <a:lnTo>
                    <a:pt x="2376435" y="646715"/>
                  </a:lnTo>
                  <a:lnTo>
                    <a:pt x="2371290" y="648680"/>
                  </a:lnTo>
                  <a:lnTo>
                    <a:pt x="2366054" y="654758"/>
                  </a:lnTo>
                  <a:lnTo>
                    <a:pt x="2370823" y="659809"/>
                  </a:lnTo>
                  <a:lnTo>
                    <a:pt x="2371946" y="676830"/>
                  </a:lnTo>
                  <a:lnTo>
                    <a:pt x="2369701" y="690484"/>
                  </a:lnTo>
                  <a:lnTo>
                    <a:pt x="2369514" y="698621"/>
                  </a:lnTo>
                  <a:lnTo>
                    <a:pt x="2368485" y="699089"/>
                  </a:lnTo>
                  <a:lnTo>
                    <a:pt x="2376154" y="706664"/>
                  </a:lnTo>
                  <a:lnTo>
                    <a:pt x="2377182" y="709937"/>
                  </a:lnTo>
                  <a:lnTo>
                    <a:pt x="2375687" y="719383"/>
                  </a:lnTo>
                  <a:lnTo>
                    <a:pt x="2371197" y="727614"/>
                  </a:lnTo>
                  <a:lnTo>
                    <a:pt x="2363996" y="735844"/>
                  </a:lnTo>
                  <a:lnTo>
                    <a:pt x="2360068" y="740613"/>
                  </a:lnTo>
                  <a:lnTo>
                    <a:pt x="2348003" y="754361"/>
                  </a:lnTo>
                  <a:lnTo>
                    <a:pt x="2342579" y="761282"/>
                  </a:lnTo>
                  <a:lnTo>
                    <a:pt x="2344355" y="766987"/>
                  </a:lnTo>
                  <a:lnTo>
                    <a:pt x="2346694" y="774001"/>
                  </a:lnTo>
                  <a:lnTo>
                    <a:pt x="2349312" y="787188"/>
                  </a:lnTo>
                  <a:lnTo>
                    <a:pt x="2345571" y="789900"/>
                  </a:lnTo>
                  <a:lnTo>
                    <a:pt x="2337622" y="784850"/>
                  </a:lnTo>
                  <a:lnTo>
                    <a:pt x="2333974" y="793360"/>
                  </a:lnTo>
                  <a:lnTo>
                    <a:pt x="2326960" y="804209"/>
                  </a:lnTo>
                  <a:lnTo>
                    <a:pt x="2321068" y="814403"/>
                  </a:lnTo>
                  <a:lnTo>
                    <a:pt x="2308536" y="819079"/>
                  </a:lnTo>
                  <a:lnTo>
                    <a:pt x="2301897" y="816086"/>
                  </a:lnTo>
                  <a:lnTo>
                    <a:pt x="2291235" y="811785"/>
                  </a:lnTo>
                  <a:lnTo>
                    <a:pt x="2281601" y="814684"/>
                  </a:lnTo>
                  <a:lnTo>
                    <a:pt x="2275616" y="821792"/>
                  </a:lnTo>
                  <a:lnTo>
                    <a:pt x="2268135" y="827309"/>
                  </a:lnTo>
                  <a:lnTo>
                    <a:pt x="2260278" y="831612"/>
                  </a:lnTo>
                  <a:lnTo>
                    <a:pt x="2251394" y="830489"/>
                  </a:lnTo>
                  <a:lnTo>
                    <a:pt x="2241948" y="824223"/>
                  </a:lnTo>
                  <a:lnTo>
                    <a:pt x="2235214" y="819454"/>
                  </a:lnTo>
                  <a:lnTo>
                    <a:pt x="2224740" y="815525"/>
                  </a:lnTo>
                  <a:lnTo>
                    <a:pt x="2220251" y="810943"/>
                  </a:lnTo>
                  <a:lnTo>
                    <a:pt x="2218192" y="805799"/>
                  </a:lnTo>
                  <a:lnTo>
                    <a:pt x="2212394" y="799346"/>
                  </a:lnTo>
                  <a:lnTo>
                    <a:pt x="2208186" y="790367"/>
                  </a:lnTo>
                  <a:lnTo>
                    <a:pt x="2201452" y="799627"/>
                  </a:lnTo>
                  <a:lnTo>
                    <a:pt x="2198272" y="805518"/>
                  </a:lnTo>
                  <a:lnTo>
                    <a:pt x="2194624" y="809540"/>
                  </a:lnTo>
                  <a:lnTo>
                    <a:pt x="2186956" y="816648"/>
                  </a:lnTo>
                  <a:lnTo>
                    <a:pt x="2180596" y="820108"/>
                  </a:lnTo>
                  <a:lnTo>
                    <a:pt x="2174049" y="823475"/>
                  </a:lnTo>
                  <a:lnTo>
                    <a:pt x="2167503" y="824223"/>
                  </a:lnTo>
                  <a:lnTo>
                    <a:pt x="2164884" y="823849"/>
                  </a:lnTo>
                  <a:lnTo>
                    <a:pt x="2155064" y="817957"/>
                  </a:lnTo>
                  <a:lnTo>
                    <a:pt x="2144402" y="817770"/>
                  </a:lnTo>
                  <a:lnTo>
                    <a:pt x="2136079" y="815993"/>
                  </a:lnTo>
                  <a:lnTo>
                    <a:pt x="2126819" y="813281"/>
                  </a:lnTo>
                  <a:lnTo>
                    <a:pt x="2116907" y="809353"/>
                  </a:lnTo>
                  <a:lnTo>
                    <a:pt x="2109705" y="810663"/>
                  </a:lnTo>
                  <a:lnTo>
                    <a:pt x="2096892" y="808044"/>
                  </a:lnTo>
                  <a:lnTo>
                    <a:pt x="2083799" y="811224"/>
                  </a:lnTo>
                  <a:lnTo>
                    <a:pt x="2076130" y="812626"/>
                  </a:lnTo>
                  <a:lnTo>
                    <a:pt x="2065562" y="811785"/>
                  </a:lnTo>
                  <a:lnTo>
                    <a:pt x="2056584" y="815339"/>
                  </a:lnTo>
                  <a:lnTo>
                    <a:pt x="2049943" y="819828"/>
                  </a:lnTo>
                  <a:lnTo>
                    <a:pt x="2043678" y="823569"/>
                  </a:lnTo>
                  <a:lnTo>
                    <a:pt x="2037318" y="825532"/>
                  </a:lnTo>
                  <a:lnTo>
                    <a:pt x="2026002" y="826000"/>
                  </a:lnTo>
                  <a:lnTo>
                    <a:pt x="2014124" y="828432"/>
                  </a:lnTo>
                  <a:lnTo>
                    <a:pt x="2003181" y="833014"/>
                  </a:lnTo>
                  <a:lnTo>
                    <a:pt x="1990088" y="838439"/>
                  </a:lnTo>
                  <a:lnTo>
                    <a:pt x="1983448" y="839561"/>
                  </a:lnTo>
                  <a:lnTo>
                    <a:pt x="1978211" y="838345"/>
                  </a:lnTo>
                  <a:lnTo>
                    <a:pt x="1969232" y="837410"/>
                  </a:lnTo>
                  <a:lnTo>
                    <a:pt x="1960815" y="836101"/>
                  </a:lnTo>
                  <a:lnTo>
                    <a:pt x="1952305" y="835259"/>
                  </a:lnTo>
                  <a:lnTo>
                    <a:pt x="1946226" y="834978"/>
                  </a:lnTo>
                  <a:lnTo>
                    <a:pt x="1943140" y="835913"/>
                  </a:lnTo>
                  <a:lnTo>
                    <a:pt x="1941550" y="838720"/>
                  </a:lnTo>
                  <a:lnTo>
                    <a:pt x="1942485" y="848259"/>
                  </a:lnTo>
                  <a:lnTo>
                    <a:pt x="1950808" y="848539"/>
                  </a:lnTo>
                  <a:lnTo>
                    <a:pt x="1955485" y="849942"/>
                  </a:lnTo>
                  <a:lnTo>
                    <a:pt x="1958851" y="856115"/>
                  </a:lnTo>
                  <a:lnTo>
                    <a:pt x="1958197" y="865747"/>
                  </a:lnTo>
                  <a:lnTo>
                    <a:pt x="1951277" y="873604"/>
                  </a:lnTo>
                  <a:lnTo>
                    <a:pt x="1944823" y="876035"/>
                  </a:lnTo>
                  <a:lnTo>
                    <a:pt x="1939866" y="888100"/>
                  </a:lnTo>
                  <a:lnTo>
                    <a:pt x="1947067" y="891373"/>
                  </a:lnTo>
                  <a:lnTo>
                    <a:pt x="1952959" y="891373"/>
                  </a:lnTo>
                  <a:lnTo>
                    <a:pt x="1957916" y="897733"/>
                  </a:lnTo>
                  <a:lnTo>
                    <a:pt x="1951463" y="902316"/>
                  </a:lnTo>
                  <a:lnTo>
                    <a:pt x="1935751" y="901474"/>
                  </a:lnTo>
                  <a:lnTo>
                    <a:pt x="1937061" y="910171"/>
                  </a:lnTo>
                  <a:lnTo>
                    <a:pt x="1927428" y="921301"/>
                  </a:lnTo>
                  <a:lnTo>
                    <a:pt x="1928831" y="927567"/>
                  </a:lnTo>
                  <a:lnTo>
                    <a:pt x="1931450" y="933833"/>
                  </a:lnTo>
                  <a:lnTo>
                    <a:pt x="1929953" y="941127"/>
                  </a:lnTo>
                  <a:lnTo>
                    <a:pt x="1928082" y="951135"/>
                  </a:lnTo>
                  <a:lnTo>
                    <a:pt x="1931356" y="959458"/>
                  </a:lnTo>
                  <a:lnTo>
                    <a:pt x="1928363" y="967315"/>
                  </a:lnTo>
                  <a:lnTo>
                    <a:pt x="1924154" y="973674"/>
                  </a:lnTo>
                  <a:lnTo>
                    <a:pt x="1919945" y="974984"/>
                  </a:lnTo>
                  <a:lnTo>
                    <a:pt x="1916299" y="974048"/>
                  </a:lnTo>
                  <a:lnTo>
                    <a:pt x="1912651" y="976292"/>
                  </a:lnTo>
                  <a:lnTo>
                    <a:pt x="1906572" y="975170"/>
                  </a:lnTo>
                  <a:lnTo>
                    <a:pt x="1894226" y="974048"/>
                  </a:lnTo>
                  <a:lnTo>
                    <a:pt x="1890953" y="975919"/>
                  </a:lnTo>
                  <a:lnTo>
                    <a:pt x="1876925" y="977228"/>
                  </a:lnTo>
                  <a:lnTo>
                    <a:pt x="1868507" y="977228"/>
                  </a:lnTo>
                  <a:lnTo>
                    <a:pt x="1864674" y="984523"/>
                  </a:lnTo>
                  <a:lnTo>
                    <a:pt x="1871501" y="991818"/>
                  </a:lnTo>
                  <a:lnTo>
                    <a:pt x="1879731" y="992472"/>
                  </a:lnTo>
                  <a:lnTo>
                    <a:pt x="1883566" y="998738"/>
                  </a:lnTo>
                  <a:lnTo>
                    <a:pt x="1886839" y="1004724"/>
                  </a:lnTo>
                  <a:lnTo>
                    <a:pt x="1891234" y="1014357"/>
                  </a:lnTo>
                  <a:lnTo>
                    <a:pt x="1895256" y="1018098"/>
                  </a:lnTo>
                  <a:lnTo>
                    <a:pt x="1892731" y="1028011"/>
                  </a:lnTo>
                  <a:lnTo>
                    <a:pt x="1889458" y="1039514"/>
                  </a:lnTo>
                  <a:lnTo>
                    <a:pt x="1890393" y="1053543"/>
                  </a:lnTo>
                  <a:lnTo>
                    <a:pt x="1894413" y="1058126"/>
                  </a:lnTo>
                  <a:lnTo>
                    <a:pt x="1900961" y="1058406"/>
                  </a:lnTo>
                  <a:lnTo>
                    <a:pt x="1905263" y="1059622"/>
                  </a:lnTo>
                  <a:lnTo>
                    <a:pt x="1910874" y="1068600"/>
                  </a:lnTo>
                  <a:lnTo>
                    <a:pt x="1922004" y="1074306"/>
                  </a:lnTo>
                  <a:lnTo>
                    <a:pt x="1924809" y="1080478"/>
                  </a:lnTo>
                  <a:lnTo>
                    <a:pt x="1916485" y="1082255"/>
                  </a:lnTo>
                  <a:lnTo>
                    <a:pt x="1907881" y="1085248"/>
                  </a:lnTo>
                  <a:lnTo>
                    <a:pt x="1902270" y="1095629"/>
                  </a:lnTo>
                  <a:lnTo>
                    <a:pt x="1910126" y="1098248"/>
                  </a:lnTo>
                  <a:lnTo>
                    <a:pt x="1924809" y="1096377"/>
                  </a:lnTo>
                  <a:lnTo>
                    <a:pt x="1931543" y="1102924"/>
                  </a:lnTo>
                  <a:lnTo>
                    <a:pt x="1927802" y="1116671"/>
                  </a:lnTo>
                  <a:lnTo>
                    <a:pt x="1931075" y="1129952"/>
                  </a:lnTo>
                  <a:lnTo>
                    <a:pt x="1936874" y="1141081"/>
                  </a:lnTo>
                  <a:lnTo>
                    <a:pt x="1942578" y="1142484"/>
                  </a:lnTo>
                  <a:lnTo>
                    <a:pt x="1952772" y="1144261"/>
                  </a:lnTo>
                  <a:lnTo>
                    <a:pt x="1955953" y="1148189"/>
                  </a:lnTo>
                  <a:lnTo>
                    <a:pt x="1951089" y="1152491"/>
                  </a:lnTo>
                  <a:lnTo>
                    <a:pt x="1941643" y="1156045"/>
                  </a:lnTo>
                  <a:lnTo>
                    <a:pt x="1932945" y="1161376"/>
                  </a:lnTo>
                  <a:lnTo>
                    <a:pt x="1926960" y="1170822"/>
                  </a:lnTo>
                  <a:lnTo>
                    <a:pt x="1923780" y="1186908"/>
                  </a:lnTo>
                  <a:lnTo>
                    <a:pt x="1922283" y="1198505"/>
                  </a:lnTo>
                  <a:lnTo>
                    <a:pt x="1921161" y="1209540"/>
                  </a:lnTo>
                  <a:lnTo>
                    <a:pt x="1922377" y="1216835"/>
                  </a:lnTo>
                  <a:lnTo>
                    <a:pt x="1901148" y="1216181"/>
                  </a:lnTo>
                  <a:lnTo>
                    <a:pt x="1897780" y="1222353"/>
                  </a:lnTo>
                  <a:lnTo>
                    <a:pt x="1896004" y="1232921"/>
                  </a:lnTo>
                  <a:lnTo>
                    <a:pt x="1886371" y="1236289"/>
                  </a:lnTo>
                  <a:lnTo>
                    <a:pt x="1883004" y="1230770"/>
                  </a:lnTo>
                  <a:lnTo>
                    <a:pt x="1882629" y="1224130"/>
                  </a:lnTo>
                  <a:lnTo>
                    <a:pt x="1877486" y="1217770"/>
                  </a:lnTo>
                  <a:lnTo>
                    <a:pt x="1874213" y="1212066"/>
                  </a:lnTo>
                  <a:lnTo>
                    <a:pt x="1872342" y="1200469"/>
                  </a:lnTo>
                  <a:lnTo>
                    <a:pt x="1873745" y="1188030"/>
                  </a:lnTo>
                  <a:lnTo>
                    <a:pt x="1859623" y="1192800"/>
                  </a:lnTo>
                  <a:lnTo>
                    <a:pt x="1852515" y="1196821"/>
                  </a:lnTo>
                  <a:lnTo>
                    <a:pt x="1844566" y="1204397"/>
                  </a:lnTo>
                  <a:lnTo>
                    <a:pt x="1836804" y="1213843"/>
                  </a:lnTo>
                  <a:lnTo>
                    <a:pt x="1834558" y="1226188"/>
                  </a:lnTo>
                  <a:lnTo>
                    <a:pt x="1821372" y="1227871"/>
                  </a:lnTo>
                  <a:lnTo>
                    <a:pt x="1812674" y="1220202"/>
                  </a:lnTo>
                  <a:lnTo>
                    <a:pt x="1806595" y="1212066"/>
                  </a:lnTo>
                  <a:lnTo>
                    <a:pt x="1800423" y="1210195"/>
                  </a:lnTo>
                  <a:lnTo>
                    <a:pt x="1794250" y="1214684"/>
                  </a:lnTo>
                  <a:lnTo>
                    <a:pt x="1785645" y="1223569"/>
                  </a:lnTo>
                  <a:lnTo>
                    <a:pt x="1773582" y="1232454"/>
                  </a:lnTo>
                  <a:lnTo>
                    <a:pt x="1771056" y="1235820"/>
                  </a:lnTo>
                  <a:lnTo>
                    <a:pt x="1767877" y="1250691"/>
                  </a:lnTo>
                  <a:lnTo>
                    <a:pt x="1770307" y="1257518"/>
                  </a:lnTo>
                  <a:lnTo>
                    <a:pt x="1768999" y="1262381"/>
                  </a:lnTo>
                  <a:lnTo>
                    <a:pt x="1756560" y="1263784"/>
                  </a:lnTo>
                  <a:lnTo>
                    <a:pt x="1746647" y="1261353"/>
                  </a:lnTo>
                  <a:lnTo>
                    <a:pt x="1746647" y="1266590"/>
                  </a:lnTo>
                  <a:moveTo>
                    <a:pt x="480337" y="595371"/>
                  </a:moveTo>
                  <a:lnTo>
                    <a:pt x="481927" y="595745"/>
                  </a:lnTo>
                  <a:moveTo>
                    <a:pt x="480337" y="595371"/>
                  </a:move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moveTo>
                    <a:pt x="201730" y="1385739"/>
                  </a:moveTo>
                  <a:lnTo>
                    <a:pt x="203507" y="1385739"/>
                  </a:lnTo>
                  <a:moveTo>
                    <a:pt x="201730" y="1385739"/>
                  </a:move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moveTo>
                    <a:pt x="1746647" y="1266590"/>
                  </a:moveTo>
                  <a:lnTo>
                    <a:pt x="1743093" y="1263784"/>
                  </a:lnTo>
                  <a:lnTo>
                    <a:pt x="1742625" y="1262849"/>
                  </a:lnTo>
                  <a:moveTo>
                    <a:pt x="1738417" y="1255461"/>
                  </a:moveTo>
                  <a:lnTo>
                    <a:pt x="1739071" y="1256863"/>
                  </a:lnTo>
                  <a:lnTo>
                    <a:pt x="1739912" y="1258173"/>
                  </a:lnTo>
                  <a:lnTo>
                    <a:pt x="1741971" y="1260604"/>
                  </a:lnTo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7" name="Vabakuju: kujund 6">
              <a:extLst>
                <a:ext uri="{FF2B5EF4-FFF2-40B4-BE49-F238E27FC236}">
                  <a16:creationId xmlns:a16="http://schemas.microsoft.com/office/drawing/2014/main" id="{BCDAC3BB-8B4F-1998-B7B1-D2713983846D}"/>
                </a:ext>
              </a:extLst>
            </p:cNvPr>
            <p:cNvSpPr/>
            <p:nvPr/>
          </p:nvSpPr>
          <p:spPr>
            <a:xfrm>
              <a:off x="8749264" y="3980652"/>
              <a:ext cx="1614403" cy="1584944"/>
            </a:xfrm>
            <a:custGeom>
              <a:avLst/>
              <a:gdLst>
                <a:gd name="csX0" fmla="*/ 1610570 w 1614403"/>
                <a:gd name="csY0" fmla="*/ 930373 h 1584944"/>
                <a:gd name="csX1" fmla="*/ 1610850 w 1614403"/>
                <a:gd name="csY1" fmla="*/ 929344 h 1584944"/>
                <a:gd name="csX2" fmla="*/ 1609354 w 1614403"/>
                <a:gd name="csY2" fmla="*/ 927941 h 1584944"/>
                <a:gd name="csX3" fmla="*/ 1608793 w 1614403"/>
                <a:gd name="csY3" fmla="*/ 927754 h 1584944"/>
                <a:gd name="csX4" fmla="*/ 1606829 w 1614403"/>
                <a:gd name="csY4" fmla="*/ 927754 h 1584944"/>
                <a:gd name="csX5" fmla="*/ 1605613 w 1614403"/>
                <a:gd name="csY5" fmla="*/ 927941 h 1584944"/>
                <a:gd name="csX6" fmla="*/ 1603181 w 1614403"/>
                <a:gd name="csY6" fmla="*/ 928222 h 1584944"/>
                <a:gd name="csX7" fmla="*/ 1599908 w 1614403"/>
                <a:gd name="csY7" fmla="*/ 928502 h 1584944"/>
                <a:gd name="csX8" fmla="*/ 1595607 w 1614403"/>
                <a:gd name="csY8" fmla="*/ 928783 h 1584944"/>
                <a:gd name="csX9" fmla="*/ 1592332 w 1614403"/>
                <a:gd name="csY9" fmla="*/ 928970 h 1584944"/>
                <a:gd name="csX10" fmla="*/ 1589527 w 1614403"/>
                <a:gd name="csY10" fmla="*/ 929157 h 1584944"/>
                <a:gd name="csX11" fmla="*/ 1587096 w 1614403"/>
                <a:gd name="csY11" fmla="*/ 929625 h 1584944"/>
                <a:gd name="csX12" fmla="*/ 1583542 w 1614403"/>
                <a:gd name="csY12" fmla="*/ 929625 h 1584944"/>
                <a:gd name="csX13" fmla="*/ 1574002 w 1614403"/>
                <a:gd name="csY13" fmla="*/ 927754 h 1584944"/>
                <a:gd name="csX14" fmla="*/ 1569513 w 1614403"/>
                <a:gd name="csY14" fmla="*/ 925136 h 1584944"/>
                <a:gd name="csX15" fmla="*/ 1565024 w 1614403"/>
                <a:gd name="csY15" fmla="*/ 916157 h 1584944"/>
                <a:gd name="csX16" fmla="*/ 1562966 w 1614403"/>
                <a:gd name="csY16" fmla="*/ 911201 h 1584944"/>
                <a:gd name="csX17" fmla="*/ 1562405 w 1614403"/>
                <a:gd name="csY17" fmla="*/ 904560 h 1584944"/>
                <a:gd name="csX18" fmla="*/ 1564556 w 1614403"/>
                <a:gd name="csY18" fmla="*/ 893151 h 1584944"/>
                <a:gd name="csX19" fmla="*/ 1565866 w 1614403"/>
                <a:gd name="csY19" fmla="*/ 890532 h 1584944"/>
                <a:gd name="csX20" fmla="*/ 1567550 w 1614403"/>
                <a:gd name="csY20" fmla="*/ 888942 h 1584944"/>
                <a:gd name="csX21" fmla="*/ 1566240 w 1614403"/>
                <a:gd name="csY21" fmla="*/ 883424 h 1584944"/>
                <a:gd name="csX22" fmla="*/ 1565118 w 1614403"/>
                <a:gd name="csY22" fmla="*/ 870985 h 1584944"/>
                <a:gd name="csX23" fmla="*/ 1563715 w 1614403"/>
                <a:gd name="csY23" fmla="*/ 865374 h 1584944"/>
                <a:gd name="csX24" fmla="*/ 1563153 w 1614403"/>
                <a:gd name="csY24" fmla="*/ 859482 h 1584944"/>
                <a:gd name="csX25" fmla="*/ 1563153 w 1614403"/>
                <a:gd name="csY25" fmla="*/ 846014 h 1584944"/>
                <a:gd name="csX26" fmla="*/ 1557355 w 1614403"/>
                <a:gd name="csY26" fmla="*/ 839375 h 1584944"/>
                <a:gd name="csX27" fmla="*/ 1547721 w 1614403"/>
                <a:gd name="csY27" fmla="*/ 822727 h 1584944"/>
                <a:gd name="csX28" fmla="*/ 1549031 w 1614403"/>
                <a:gd name="csY28" fmla="*/ 816274 h 1584944"/>
                <a:gd name="csX29" fmla="*/ 1547721 w 1614403"/>
                <a:gd name="csY29" fmla="*/ 810382 h 1584944"/>
                <a:gd name="csX30" fmla="*/ 1545104 w 1614403"/>
                <a:gd name="csY30" fmla="*/ 805893 h 1584944"/>
                <a:gd name="csX31" fmla="*/ 1543701 w 1614403"/>
                <a:gd name="csY31" fmla="*/ 803461 h 1584944"/>
                <a:gd name="csX32" fmla="*/ 1542485 w 1614403"/>
                <a:gd name="csY32" fmla="*/ 801497 h 1584944"/>
                <a:gd name="csX33" fmla="*/ 1536686 w 1614403"/>
                <a:gd name="csY33" fmla="*/ 798224 h 1584944"/>
                <a:gd name="csX34" fmla="*/ 1535658 w 1614403"/>
                <a:gd name="csY34" fmla="*/ 797943 h 1584944"/>
                <a:gd name="csX35" fmla="*/ 1529110 w 1614403"/>
                <a:gd name="csY35" fmla="*/ 792238 h 1584944"/>
                <a:gd name="csX36" fmla="*/ 1524621 w 1614403"/>
                <a:gd name="csY36" fmla="*/ 785130 h 1584944"/>
                <a:gd name="csX37" fmla="*/ 1519291 w 1614403"/>
                <a:gd name="csY37" fmla="*/ 778210 h 1584944"/>
                <a:gd name="csX38" fmla="*/ 1518169 w 1614403"/>
                <a:gd name="csY38" fmla="*/ 767735 h 1584944"/>
                <a:gd name="csX39" fmla="*/ 1512837 w 1614403"/>
                <a:gd name="csY39" fmla="*/ 760160 h 1584944"/>
                <a:gd name="csX40" fmla="*/ 1508442 w 1614403"/>
                <a:gd name="csY40" fmla="*/ 752211 h 1584944"/>
                <a:gd name="csX41" fmla="*/ 1506010 w 1614403"/>
                <a:gd name="csY41" fmla="*/ 734254 h 1584944"/>
                <a:gd name="csX42" fmla="*/ 1507039 w 1614403"/>
                <a:gd name="csY42" fmla="*/ 733973 h 1584944"/>
                <a:gd name="csX43" fmla="*/ 1507320 w 1614403"/>
                <a:gd name="csY43" fmla="*/ 726865 h 1584944"/>
                <a:gd name="csX44" fmla="*/ 1506572 w 1614403"/>
                <a:gd name="csY44" fmla="*/ 719945 h 1584944"/>
                <a:gd name="csX45" fmla="*/ 1503205 w 1614403"/>
                <a:gd name="csY45" fmla="*/ 707880 h 1584944"/>
                <a:gd name="csX46" fmla="*/ 1498155 w 1614403"/>
                <a:gd name="csY46" fmla="*/ 697405 h 1584944"/>
                <a:gd name="csX47" fmla="*/ 1498155 w 1614403"/>
                <a:gd name="csY47" fmla="*/ 689643 h 1584944"/>
                <a:gd name="csX48" fmla="*/ 1496752 w 1614403"/>
                <a:gd name="csY48" fmla="*/ 683284 h 1584944"/>
                <a:gd name="csX49" fmla="*/ 1491795 w 1614403"/>
                <a:gd name="csY49" fmla="*/ 680478 h 1584944"/>
                <a:gd name="csX50" fmla="*/ 1488989 w 1614403"/>
                <a:gd name="csY50" fmla="*/ 672341 h 1584944"/>
                <a:gd name="csX51" fmla="*/ 1484593 w 1614403"/>
                <a:gd name="csY51" fmla="*/ 669629 h 1584944"/>
                <a:gd name="csX52" fmla="*/ 1480010 w 1614403"/>
                <a:gd name="csY52" fmla="*/ 667665 h 1584944"/>
                <a:gd name="csX53" fmla="*/ 1473558 w 1614403"/>
                <a:gd name="csY53" fmla="*/ 660557 h 1584944"/>
                <a:gd name="csX54" fmla="*/ 1472716 w 1614403"/>
                <a:gd name="csY54" fmla="*/ 656349 h 1584944"/>
                <a:gd name="csX55" fmla="*/ 1472716 w 1614403"/>
                <a:gd name="csY55" fmla="*/ 656068 h 1584944"/>
                <a:gd name="csX56" fmla="*/ 1472248 w 1614403"/>
                <a:gd name="csY56" fmla="*/ 654759 h 1584944"/>
                <a:gd name="csX57" fmla="*/ 1470285 w 1614403"/>
                <a:gd name="csY57" fmla="*/ 650270 h 1584944"/>
                <a:gd name="csX58" fmla="*/ 1469629 w 1614403"/>
                <a:gd name="csY58" fmla="*/ 643816 h 1584944"/>
                <a:gd name="csX59" fmla="*/ 1459342 w 1614403"/>
                <a:gd name="csY59" fmla="*/ 621278 h 1584944"/>
                <a:gd name="csX60" fmla="*/ 1459342 w 1614403"/>
                <a:gd name="csY60" fmla="*/ 616788 h 1584944"/>
                <a:gd name="csX61" fmla="*/ 1459997 w 1614403"/>
                <a:gd name="csY61" fmla="*/ 608371 h 1584944"/>
                <a:gd name="csX62" fmla="*/ 1460652 w 1614403"/>
                <a:gd name="csY62" fmla="*/ 599954 h 1584944"/>
                <a:gd name="csX63" fmla="*/ 1458033 w 1614403"/>
                <a:gd name="csY63" fmla="*/ 593501 h 1584944"/>
                <a:gd name="csX64" fmla="*/ 1456910 w 1614403"/>
                <a:gd name="csY64" fmla="*/ 590040 h 1584944"/>
                <a:gd name="csX65" fmla="*/ 1454947 w 1614403"/>
                <a:gd name="csY65" fmla="*/ 587515 h 1584944"/>
                <a:gd name="csX66" fmla="*/ 1454666 w 1614403"/>
                <a:gd name="csY66" fmla="*/ 585177 h 1584944"/>
                <a:gd name="csX67" fmla="*/ 1454385 w 1614403"/>
                <a:gd name="csY67" fmla="*/ 584990 h 1584944"/>
                <a:gd name="csX68" fmla="*/ 1453450 w 1614403"/>
                <a:gd name="csY68" fmla="*/ 584429 h 1584944"/>
                <a:gd name="csX69" fmla="*/ 1452047 w 1614403"/>
                <a:gd name="csY69" fmla="*/ 581904 h 1584944"/>
                <a:gd name="csX70" fmla="*/ 1451018 w 1614403"/>
                <a:gd name="csY70" fmla="*/ 581717 h 1584944"/>
                <a:gd name="csX71" fmla="*/ 1445782 w 1614403"/>
                <a:gd name="csY71" fmla="*/ 572178 h 1584944"/>
                <a:gd name="csX72" fmla="*/ 1443817 w 1614403"/>
                <a:gd name="csY72" fmla="*/ 559926 h 1584944"/>
                <a:gd name="csX73" fmla="*/ 1445594 w 1614403"/>
                <a:gd name="csY73" fmla="*/ 546833 h 1584944"/>
                <a:gd name="csX74" fmla="*/ 1452047 w 1614403"/>
                <a:gd name="csY74" fmla="*/ 539164 h 1584944"/>
                <a:gd name="csX75" fmla="*/ 1455228 w 1614403"/>
                <a:gd name="csY75" fmla="*/ 532710 h 1584944"/>
                <a:gd name="csX76" fmla="*/ 1460464 w 1614403"/>
                <a:gd name="csY76" fmla="*/ 528221 h 1584944"/>
                <a:gd name="csX77" fmla="*/ 1459904 w 1614403"/>
                <a:gd name="csY77" fmla="*/ 518027 h 1584944"/>
                <a:gd name="csX78" fmla="*/ 1456536 w 1614403"/>
                <a:gd name="csY78" fmla="*/ 511106 h 1584944"/>
                <a:gd name="csX79" fmla="*/ 1449148 w 1614403"/>
                <a:gd name="csY79" fmla="*/ 495956 h 1584944"/>
                <a:gd name="csX80" fmla="*/ 1440450 w 1614403"/>
                <a:gd name="csY80" fmla="*/ 480805 h 1584944"/>
                <a:gd name="csX81" fmla="*/ 1438674 w 1614403"/>
                <a:gd name="csY81" fmla="*/ 476783 h 1584944"/>
                <a:gd name="csX82" fmla="*/ 1436242 w 1614403"/>
                <a:gd name="csY82" fmla="*/ 472294 h 1584944"/>
                <a:gd name="csX83" fmla="*/ 1431004 w 1614403"/>
                <a:gd name="csY83" fmla="*/ 466309 h 1584944"/>
                <a:gd name="csX84" fmla="*/ 1422588 w 1614403"/>
                <a:gd name="csY84" fmla="*/ 461165 h 1584944"/>
                <a:gd name="csX85" fmla="*/ 1420063 w 1614403"/>
                <a:gd name="csY85" fmla="*/ 458546 h 1584944"/>
                <a:gd name="csX86" fmla="*/ 1417818 w 1614403"/>
                <a:gd name="csY86" fmla="*/ 454338 h 1584944"/>
                <a:gd name="csX87" fmla="*/ 1417350 w 1614403"/>
                <a:gd name="csY87" fmla="*/ 450316 h 1584944"/>
                <a:gd name="csX88" fmla="*/ 1417350 w 1614403"/>
                <a:gd name="csY88" fmla="*/ 447043 h 1584944"/>
                <a:gd name="csX89" fmla="*/ 1418191 w 1614403"/>
                <a:gd name="csY89" fmla="*/ 445266 h 1584944"/>
                <a:gd name="csX90" fmla="*/ 1416882 w 1614403"/>
                <a:gd name="csY90" fmla="*/ 441712 h 1584944"/>
                <a:gd name="csX91" fmla="*/ 1407063 w 1614403"/>
                <a:gd name="csY91" fmla="*/ 439935 h 1584944"/>
                <a:gd name="csX92" fmla="*/ 1400422 w 1614403"/>
                <a:gd name="csY92" fmla="*/ 434230 h 1584944"/>
                <a:gd name="csX93" fmla="*/ 1397804 w 1614403"/>
                <a:gd name="csY93" fmla="*/ 430302 h 1584944"/>
                <a:gd name="csX94" fmla="*/ 1395933 w 1614403"/>
                <a:gd name="csY94" fmla="*/ 426468 h 1584944"/>
                <a:gd name="csX95" fmla="*/ 1392006 w 1614403"/>
                <a:gd name="csY95" fmla="*/ 418705 h 1584944"/>
                <a:gd name="csX96" fmla="*/ 1389667 w 1614403"/>
                <a:gd name="csY96" fmla="*/ 409353 h 1584944"/>
                <a:gd name="csX97" fmla="*/ 1387517 w 1614403"/>
                <a:gd name="csY97" fmla="*/ 399907 h 1584944"/>
                <a:gd name="csX98" fmla="*/ 1386393 w 1614403"/>
                <a:gd name="csY98" fmla="*/ 399626 h 1584944"/>
                <a:gd name="csX99" fmla="*/ 1379006 w 1614403"/>
                <a:gd name="csY99" fmla="*/ 390835 h 1584944"/>
                <a:gd name="csX100" fmla="*/ 1372179 w 1614403"/>
                <a:gd name="csY100" fmla="*/ 382138 h 1584944"/>
                <a:gd name="csX101" fmla="*/ 1371898 w 1614403"/>
                <a:gd name="csY101" fmla="*/ 381109 h 1584944"/>
                <a:gd name="csX102" fmla="*/ 1363574 w 1614403"/>
                <a:gd name="csY102" fmla="*/ 372692 h 1584944"/>
                <a:gd name="csX103" fmla="*/ 1357401 w 1614403"/>
                <a:gd name="csY103" fmla="*/ 367922 h 1584944"/>
                <a:gd name="csX104" fmla="*/ 1352631 w 1614403"/>
                <a:gd name="csY104" fmla="*/ 362404 h 1584944"/>
                <a:gd name="csX105" fmla="*/ 1351603 w 1614403"/>
                <a:gd name="csY105" fmla="*/ 362217 h 1584944"/>
                <a:gd name="csX106" fmla="*/ 1346833 w 1614403"/>
                <a:gd name="csY106" fmla="*/ 353426 h 1584944"/>
                <a:gd name="csX107" fmla="*/ 1342438 w 1614403"/>
                <a:gd name="csY107" fmla="*/ 343606 h 1584944"/>
                <a:gd name="csX108" fmla="*/ 1341783 w 1614403"/>
                <a:gd name="csY108" fmla="*/ 330606 h 1584944"/>
                <a:gd name="csX109" fmla="*/ 1343934 w 1614403"/>
                <a:gd name="csY109" fmla="*/ 326304 h 1584944"/>
                <a:gd name="csX110" fmla="*/ 1345804 w 1614403"/>
                <a:gd name="csY110" fmla="*/ 321721 h 1584944"/>
                <a:gd name="csX111" fmla="*/ 1353193 w 1614403"/>
                <a:gd name="csY111" fmla="*/ 318261 h 1584944"/>
                <a:gd name="csX112" fmla="*/ 1360955 w 1614403"/>
                <a:gd name="csY112" fmla="*/ 313959 h 1584944"/>
                <a:gd name="csX113" fmla="*/ 1375358 w 1614403"/>
                <a:gd name="csY113" fmla="*/ 306851 h 1584944"/>
                <a:gd name="csX114" fmla="*/ 1371991 w 1614403"/>
                <a:gd name="csY114" fmla="*/ 290858 h 1584944"/>
                <a:gd name="csX115" fmla="*/ 1365725 w 1614403"/>
                <a:gd name="csY115" fmla="*/ 277765 h 1584944"/>
                <a:gd name="csX116" fmla="*/ 1363012 w 1614403"/>
                <a:gd name="csY116" fmla="*/ 261118 h 1584944"/>
                <a:gd name="csX117" fmla="*/ 1361984 w 1614403"/>
                <a:gd name="csY117" fmla="*/ 260931 h 1584944"/>
                <a:gd name="csX118" fmla="*/ 1359179 w 1614403"/>
                <a:gd name="csY118" fmla="*/ 255974 h 1584944"/>
                <a:gd name="csX119" fmla="*/ 1358150 w 1614403"/>
                <a:gd name="csY119" fmla="*/ 255693 h 1584944"/>
                <a:gd name="csX120" fmla="*/ 1351509 w 1614403"/>
                <a:gd name="csY120" fmla="*/ 242974 h 1584944"/>
                <a:gd name="csX121" fmla="*/ 1352352 w 1614403"/>
                <a:gd name="csY121" fmla="*/ 234090 h 1584944"/>
                <a:gd name="csX122" fmla="*/ 1353474 w 1614403"/>
                <a:gd name="csY122" fmla="*/ 225579 h 1584944"/>
                <a:gd name="csX123" fmla="*/ 1352352 w 1614403"/>
                <a:gd name="csY123" fmla="*/ 210522 h 1584944"/>
                <a:gd name="csX124" fmla="*/ 1350293 w 1614403"/>
                <a:gd name="csY124" fmla="*/ 204256 h 1584944"/>
                <a:gd name="csX125" fmla="*/ 1350293 w 1614403"/>
                <a:gd name="csY125" fmla="*/ 196493 h 1584944"/>
                <a:gd name="csX126" fmla="*/ 1350293 w 1614403"/>
                <a:gd name="csY126" fmla="*/ 188169 h 1584944"/>
                <a:gd name="csX127" fmla="*/ 1348891 w 1614403"/>
                <a:gd name="csY127" fmla="*/ 181155 h 1584944"/>
                <a:gd name="csX128" fmla="*/ 1344308 w 1614403"/>
                <a:gd name="csY128" fmla="*/ 177321 h 1584944"/>
                <a:gd name="csX129" fmla="*/ 1339819 w 1614403"/>
                <a:gd name="csY129" fmla="*/ 173393 h 1584944"/>
                <a:gd name="csX130" fmla="*/ 1325697 w 1614403"/>
                <a:gd name="csY130" fmla="*/ 155156 h 1584944"/>
                <a:gd name="csX131" fmla="*/ 1324949 w 1614403"/>
                <a:gd name="csY131" fmla="*/ 151415 h 1584944"/>
                <a:gd name="csX132" fmla="*/ 1324481 w 1614403"/>
                <a:gd name="csY132" fmla="*/ 147954 h 1584944"/>
                <a:gd name="csX133" fmla="*/ 1328503 w 1614403"/>
                <a:gd name="csY133" fmla="*/ 144307 h 1584944"/>
                <a:gd name="csX134" fmla="*/ 1334676 w 1614403"/>
                <a:gd name="csY134" fmla="*/ 140753 h 1584944"/>
                <a:gd name="csX135" fmla="*/ 1341877 w 1614403"/>
                <a:gd name="csY135" fmla="*/ 136919 h 1584944"/>
                <a:gd name="csX136" fmla="*/ 1343373 w 1614403"/>
                <a:gd name="csY136" fmla="*/ 137854 h 1584944"/>
                <a:gd name="csX137" fmla="*/ 1343934 w 1614403"/>
                <a:gd name="csY137" fmla="*/ 138415 h 1584944"/>
                <a:gd name="csX138" fmla="*/ 1346179 w 1614403"/>
                <a:gd name="csY138" fmla="*/ 139163 h 1584944"/>
                <a:gd name="csX139" fmla="*/ 1349077 w 1614403"/>
                <a:gd name="csY139" fmla="*/ 138415 h 1584944"/>
                <a:gd name="csX140" fmla="*/ 1350761 w 1614403"/>
                <a:gd name="csY140" fmla="*/ 136731 h 1584944"/>
                <a:gd name="csX141" fmla="*/ 1352352 w 1614403"/>
                <a:gd name="csY141" fmla="*/ 136358 h 1584944"/>
                <a:gd name="csX142" fmla="*/ 1356373 w 1614403"/>
                <a:gd name="csY142" fmla="*/ 136358 h 1584944"/>
                <a:gd name="csX143" fmla="*/ 1361049 w 1614403"/>
                <a:gd name="csY143" fmla="*/ 135703 h 1584944"/>
                <a:gd name="csX144" fmla="*/ 1364509 w 1614403"/>
                <a:gd name="csY144" fmla="*/ 135516 h 1584944"/>
                <a:gd name="csX145" fmla="*/ 1379847 w 1614403"/>
                <a:gd name="csY145" fmla="*/ 121020 h 1584944"/>
                <a:gd name="csX146" fmla="*/ 1378725 w 1614403"/>
                <a:gd name="csY146" fmla="*/ 117559 h 1584944"/>
                <a:gd name="csX147" fmla="*/ 1359833 w 1614403"/>
                <a:gd name="csY147" fmla="*/ 107272 h 1584944"/>
                <a:gd name="csX148" fmla="*/ 1348423 w 1614403"/>
                <a:gd name="csY148" fmla="*/ 103157 h 1584944"/>
                <a:gd name="csX149" fmla="*/ 1332150 w 1614403"/>
                <a:gd name="csY149" fmla="*/ 95675 h 1584944"/>
                <a:gd name="csX150" fmla="*/ 1331963 w 1614403"/>
                <a:gd name="csY150" fmla="*/ 94553 h 1584944"/>
                <a:gd name="csX151" fmla="*/ 1322985 w 1614403"/>
                <a:gd name="csY151" fmla="*/ 89315 h 1584944"/>
                <a:gd name="csX152" fmla="*/ 1319150 w 1614403"/>
                <a:gd name="csY152" fmla="*/ 86135 h 1584944"/>
                <a:gd name="csX153" fmla="*/ 1313820 w 1614403"/>
                <a:gd name="csY153" fmla="*/ 83049 h 1584944"/>
                <a:gd name="csX154" fmla="*/ 1312042 w 1614403"/>
                <a:gd name="csY154" fmla="*/ 80898 h 1584944"/>
                <a:gd name="csX155" fmla="*/ 1310079 w 1614403"/>
                <a:gd name="csY155" fmla="*/ 79682 h 1584944"/>
                <a:gd name="csX156" fmla="*/ 1306057 w 1614403"/>
                <a:gd name="csY156" fmla="*/ 76596 h 1584944"/>
                <a:gd name="csX157" fmla="*/ 1296704 w 1614403"/>
                <a:gd name="csY157" fmla="*/ 70517 h 1584944"/>
                <a:gd name="csX158" fmla="*/ 1294554 w 1614403"/>
                <a:gd name="csY158" fmla="*/ 68740 h 1584944"/>
                <a:gd name="csX159" fmla="*/ 1292590 w 1614403"/>
                <a:gd name="csY159" fmla="*/ 67430 h 1584944"/>
                <a:gd name="csX160" fmla="*/ 1288101 w 1614403"/>
                <a:gd name="csY160" fmla="*/ 64905 h 1584944"/>
                <a:gd name="csX161" fmla="*/ 1279309 w 1614403"/>
                <a:gd name="csY161" fmla="*/ 58826 h 1584944"/>
                <a:gd name="csX162" fmla="*/ 1269582 w 1614403"/>
                <a:gd name="csY162" fmla="*/ 54337 h 1584944"/>
                <a:gd name="csX163" fmla="*/ 1263504 w 1614403"/>
                <a:gd name="csY163" fmla="*/ 46201 h 1584944"/>
                <a:gd name="csX164" fmla="*/ 1262474 w 1614403"/>
                <a:gd name="csY164" fmla="*/ 45920 h 1584944"/>
                <a:gd name="csX165" fmla="*/ 1255647 w 1614403"/>
                <a:gd name="csY165" fmla="*/ 37784 h 1584944"/>
                <a:gd name="csX166" fmla="*/ 1246950 w 1614403"/>
                <a:gd name="csY166" fmla="*/ 32359 h 1584944"/>
                <a:gd name="csX167" fmla="*/ 1242181 w 1614403"/>
                <a:gd name="csY167" fmla="*/ 29928 h 1584944"/>
                <a:gd name="csX168" fmla="*/ 1237036 w 1614403"/>
                <a:gd name="csY168" fmla="*/ 28151 h 1584944"/>
                <a:gd name="csX169" fmla="*/ 1222260 w 1614403"/>
                <a:gd name="csY169" fmla="*/ 22539 h 1584944"/>
                <a:gd name="csX170" fmla="*/ 1211505 w 1614403"/>
                <a:gd name="csY170" fmla="*/ 19359 h 1584944"/>
                <a:gd name="csX171" fmla="*/ 1157822 w 1614403"/>
                <a:gd name="csY171" fmla="*/ 3741 h 1584944"/>
                <a:gd name="csX172" fmla="*/ 1144636 w 1614403"/>
                <a:gd name="csY172" fmla="*/ 0 h 1584944"/>
                <a:gd name="csX173" fmla="*/ 1143232 w 1614403"/>
                <a:gd name="csY173" fmla="*/ 374 h 1584944"/>
                <a:gd name="csX174" fmla="*/ 1142671 w 1614403"/>
                <a:gd name="csY174" fmla="*/ 561 h 1584944"/>
                <a:gd name="csX175" fmla="*/ 1140894 w 1614403"/>
                <a:gd name="csY175" fmla="*/ 5331 h 1584944"/>
                <a:gd name="csX176" fmla="*/ 1139305 w 1614403"/>
                <a:gd name="csY176" fmla="*/ 11223 h 1584944"/>
                <a:gd name="csX177" fmla="*/ 1139772 w 1614403"/>
                <a:gd name="csY177" fmla="*/ 14122 h 1584944"/>
                <a:gd name="csX178" fmla="*/ 1141829 w 1614403"/>
                <a:gd name="csY178" fmla="*/ 16367 h 1584944"/>
                <a:gd name="csX179" fmla="*/ 1143700 w 1614403"/>
                <a:gd name="csY179" fmla="*/ 17582 h 1584944"/>
                <a:gd name="csX180" fmla="*/ 1150995 w 1614403"/>
                <a:gd name="csY180" fmla="*/ 27870 h 1584944"/>
                <a:gd name="csX181" fmla="*/ 1153240 w 1614403"/>
                <a:gd name="csY181" fmla="*/ 30395 h 1584944"/>
                <a:gd name="csX182" fmla="*/ 1155484 w 1614403"/>
                <a:gd name="csY182" fmla="*/ 31144 h 1584944"/>
                <a:gd name="csX183" fmla="*/ 1156419 w 1614403"/>
                <a:gd name="csY183" fmla="*/ 37409 h 1584944"/>
                <a:gd name="csX184" fmla="*/ 1152211 w 1614403"/>
                <a:gd name="csY184" fmla="*/ 38999 h 1584944"/>
                <a:gd name="csX185" fmla="*/ 1150527 w 1614403"/>
                <a:gd name="csY185" fmla="*/ 40496 h 1584944"/>
                <a:gd name="csX186" fmla="*/ 1148844 w 1614403"/>
                <a:gd name="csY186" fmla="*/ 42834 h 1584944"/>
                <a:gd name="csX187" fmla="*/ 1147254 w 1614403"/>
                <a:gd name="csY187" fmla="*/ 46575 h 1584944"/>
                <a:gd name="csX188" fmla="*/ 1144261 w 1614403"/>
                <a:gd name="csY188" fmla="*/ 49755 h 1584944"/>
                <a:gd name="csX189" fmla="*/ 1142297 w 1614403"/>
                <a:gd name="csY189" fmla="*/ 52093 h 1584944"/>
                <a:gd name="csX190" fmla="*/ 1136779 w 1614403"/>
                <a:gd name="csY190" fmla="*/ 53309 h 1584944"/>
                <a:gd name="csX191" fmla="*/ 1133319 w 1614403"/>
                <a:gd name="csY191" fmla="*/ 53309 h 1584944"/>
                <a:gd name="csX192" fmla="*/ 1119664 w 1614403"/>
                <a:gd name="csY192" fmla="*/ 53121 h 1584944"/>
                <a:gd name="csX193" fmla="*/ 1133599 w 1614403"/>
                <a:gd name="csY193" fmla="*/ 67057 h 1584944"/>
                <a:gd name="csX194" fmla="*/ 1145944 w 1614403"/>
                <a:gd name="csY194" fmla="*/ 72949 h 1584944"/>
                <a:gd name="csX195" fmla="*/ 1201965 w 1614403"/>
                <a:gd name="csY195" fmla="*/ 100818 h 1584944"/>
                <a:gd name="csX196" fmla="*/ 1201592 w 1614403"/>
                <a:gd name="csY196" fmla="*/ 133832 h 1584944"/>
                <a:gd name="csX197" fmla="*/ 1201871 w 1614403"/>
                <a:gd name="csY197" fmla="*/ 134487 h 1584944"/>
                <a:gd name="csX198" fmla="*/ 1227684 w 1614403"/>
                <a:gd name="csY198" fmla="*/ 178817 h 1584944"/>
                <a:gd name="csX199" fmla="*/ 1249101 w 1614403"/>
                <a:gd name="csY199" fmla="*/ 215385 h 1584944"/>
                <a:gd name="csX200" fmla="*/ 1260044 w 1614403"/>
                <a:gd name="csY200" fmla="*/ 233809 h 1584944"/>
                <a:gd name="csX201" fmla="*/ 1267712 w 1614403"/>
                <a:gd name="csY201" fmla="*/ 246996 h 1584944"/>
                <a:gd name="csX202" fmla="*/ 1260604 w 1614403"/>
                <a:gd name="csY202" fmla="*/ 315923 h 1584944"/>
                <a:gd name="csX203" fmla="*/ 1260604 w 1614403"/>
                <a:gd name="csY203" fmla="*/ 317326 h 1584944"/>
                <a:gd name="csX204" fmla="*/ 1260698 w 1614403"/>
                <a:gd name="csY204" fmla="*/ 317981 h 1584944"/>
                <a:gd name="csX205" fmla="*/ 1254806 w 1614403"/>
                <a:gd name="csY205" fmla="*/ 375310 h 1584944"/>
                <a:gd name="csX206" fmla="*/ 1231425 w 1614403"/>
                <a:gd name="csY206" fmla="*/ 379893 h 1584944"/>
                <a:gd name="csX207" fmla="*/ 1233576 w 1614403"/>
                <a:gd name="csY207" fmla="*/ 390461 h 1584944"/>
                <a:gd name="csX208" fmla="*/ 1255180 w 1614403"/>
                <a:gd name="csY208" fmla="*/ 389432 h 1584944"/>
                <a:gd name="csX209" fmla="*/ 1253777 w 1614403"/>
                <a:gd name="csY209" fmla="*/ 405892 h 1584944"/>
                <a:gd name="csX210" fmla="*/ 1225814 w 1614403"/>
                <a:gd name="csY210" fmla="*/ 431050 h 1584944"/>
                <a:gd name="csX211" fmla="*/ 1247138 w 1614403"/>
                <a:gd name="csY211" fmla="*/ 481647 h 1584944"/>
                <a:gd name="csX212" fmla="*/ 1205893 w 1614403"/>
                <a:gd name="csY212" fmla="*/ 476783 h 1584944"/>
                <a:gd name="csX213" fmla="*/ 1197008 w 1614403"/>
                <a:gd name="csY213" fmla="*/ 505963 h 1584944"/>
                <a:gd name="csX214" fmla="*/ 1193641 w 1614403"/>
                <a:gd name="csY214" fmla="*/ 519430 h 1584944"/>
                <a:gd name="csX215" fmla="*/ 1185786 w 1614403"/>
                <a:gd name="csY215" fmla="*/ 515128 h 1584944"/>
                <a:gd name="csX216" fmla="*/ 1178771 w 1614403"/>
                <a:gd name="csY216" fmla="*/ 510639 h 1584944"/>
                <a:gd name="csX217" fmla="*/ 1170728 w 1614403"/>
                <a:gd name="csY217" fmla="*/ 510078 h 1584944"/>
                <a:gd name="csX218" fmla="*/ 1164462 w 1614403"/>
                <a:gd name="csY218" fmla="*/ 509423 h 1584944"/>
                <a:gd name="csX219" fmla="*/ 1159318 w 1614403"/>
                <a:gd name="csY219" fmla="*/ 508862 h 1584944"/>
                <a:gd name="csX220" fmla="*/ 1156700 w 1614403"/>
                <a:gd name="csY220" fmla="*/ 508581 h 1584944"/>
                <a:gd name="csX221" fmla="*/ 1154362 w 1614403"/>
                <a:gd name="csY221" fmla="*/ 508301 h 1584944"/>
                <a:gd name="csX222" fmla="*/ 1148937 w 1614403"/>
                <a:gd name="csY222" fmla="*/ 507740 h 1584944"/>
                <a:gd name="csX223" fmla="*/ 1141923 w 1614403"/>
                <a:gd name="csY223" fmla="*/ 507179 h 1584944"/>
                <a:gd name="csX224" fmla="*/ 1082722 w 1614403"/>
                <a:gd name="csY224" fmla="*/ 502035 h 1584944"/>
                <a:gd name="csX225" fmla="*/ 1082348 w 1614403"/>
                <a:gd name="csY225" fmla="*/ 496330 h 1584944"/>
                <a:gd name="csX226" fmla="*/ 1077860 w 1614403"/>
                <a:gd name="csY226" fmla="*/ 489783 h 1584944"/>
                <a:gd name="csX227" fmla="*/ 1076363 w 1614403"/>
                <a:gd name="csY227" fmla="*/ 486510 h 1584944"/>
                <a:gd name="csX228" fmla="*/ 1061773 w 1614403"/>
                <a:gd name="csY228" fmla="*/ 487913 h 1584944"/>
                <a:gd name="csX229" fmla="*/ 1052141 w 1614403"/>
                <a:gd name="csY229" fmla="*/ 488754 h 1584944"/>
                <a:gd name="csX230" fmla="*/ 1031846 w 1614403"/>
                <a:gd name="csY230" fmla="*/ 482395 h 1584944"/>
                <a:gd name="csX231" fmla="*/ 1026608 w 1614403"/>
                <a:gd name="csY231" fmla="*/ 482769 h 1584944"/>
                <a:gd name="csX232" fmla="*/ 1026422 w 1614403"/>
                <a:gd name="csY232" fmla="*/ 483049 h 1584944"/>
                <a:gd name="csX233" fmla="*/ 1018753 w 1614403"/>
                <a:gd name="csY233" fmla="*/ 484359 h 1584944"/>
                <a:gd name="csX234" fmla="*/ 1013234 w 1614403"/>
                <a:gd name="csY234" fmla="*/ 487071 h 1584944"/>
                <a:gd name="csX235" fmla="*/ 1013234 w 1614403"/>
                <a:gd name="csY235" fmla="*/ 487352 h 1584944"/>
                <a:gd name="csX236" fmla="*/ 1012487 w 1614403"/>
                <a:gd name="csY236" fmla="*/ 487632 h 1584944"/>
                <a:gd name="csX237" fmla="*/ 1008465 w 1614403"/>
                <a:gd name="csY237" fmla="*/ 488661 h 1584944"/>
                <a:gd name="csX238" fmla="*/ 1005472 w 1614403"/>
                <a:gd name="csY238" fmla="*/ 489502 h 1584944"/>
                <a:gd name="csX239" fmla="*/ 980595 w 1614403"/>
                <a:gd name="csY239" fmla="*/ 491653 h 1584944"/>
                <a:gd name="csX240" fmla="*/ 975919 w 1614403"/>
                <a:gd name="csY240" fmla="*/ 491373 h 1584944"/>
                <a:gd name="csX241" fmla="*/ 970307 w 1614403"/>
                <a:gd name="csY241" fmla="*/ 491373 h 1584944"/>
                <a:gd name="csX242" fmla="*/ 962826 w 1614403"/>
                <a:gd name="csY242" fmla="*/ 489876 h 1584944"/>
                <a:gd name="csX243" fmla="*/ 950761 w 1614403"/>
                <a:gd name="csY243" fmla="*/ 487538 h 1584944"/>
                <a:gd name="csX244" fmla="*/ 945430 w 1614403"/>
                <a:gd name="csY244" fmla="*/ 483237 h 1584944"/>
                <a:gd name="csX245" fmla="*/ 942437 w 1614403"/>
                <a:gd name="csY245" fmla="*/ 480805 h 1584944"/>
                <a:gd name="csX246" fmla="*/ 934394 w 1614403"/>
                <a:gd name="csY246" fmla="*/ 465934 h 1584944"/>
                <a:gd name="csX247" fmla="*/ 932523 w 1614403"/>
                <a:gd name="csY247" fmla="*/ 462381 h 1584944"/>
                <a:gd name="csX248" fmla="*/ 926912 w 1614403"/>
                <a:gd name="csY248" fmla="*/ 451719 h 1584944"/>
                <a:gd name="csX249" fmla="*/ 924107 w 1614403"/>
                <a:gd name="csY249" fmla="*/ 448820 h 1584944"/>
                <a:gd name="csX250" fmla="*/ 921207 w 1614403"/>
                <a:gd name="csY250" fmla="*/ 447230 h 1584944"/>
                <a:gd name="csX251" fmla="*/ 919150 w 1614403"/>
                <a:gd name="csY251" fmla="*/ 447417 h 1584944"/>
                <a:gd name="csX252" fmla="*/ 908020 w 1614403"/>
                <a:gd name="csY252" fmla="*/ 447417 h 1584944"/>
                <a:gd name="csX253" fmla="*/ 903905 w 1614403"/>
                <a:gd name="csY253" fmla="*/ 453776 h 1584944"/>
                <a:gd name="csX254" fmla="*/ 897920 w 1614403"/>
                <a:gd name="csY254" fmla="*/ 465748 h 1584944"/>
                <a:gd name="csX255" fmla="*/ 899604 w 1614403"/>
                <a:gd name="csY255" fmla="*/ 477345 h 1584944"/>
                <a:gd name="csX256" fmla="*/ 900165 w 1614403"/>
                <a:gd name="csY256" fmla="*/ 481460 h 1584944"/>
                <a:gd name="csX257" fmla="*/ 900632 w 1614403"/>
                <a:gd name="csY257" fmla="*/ 485668 h 1584944"/>
                <a:gd name="csX258" fmla="*/ 898855 w 1614403"/>
                <a:gd name="csY258" fmla="*/ 491373 h 1584944"/>
                <a:gd name="csX259" fmla="*/ 898481 w 1614403"/>
                <a:gd name="csY259" fmla="*/ 491373 h 1584944"/>
                <a:gd name="csX260" fmla="*/ 899416 w 1614403"/>
                <a:gd name="csY260" fmla="*/ 497452 h 1584944"/>
                <a:gd name="csX261" fmla="*/ 899790 w 1614403"/>
                <a:gd name="csY261" fmla="*/ 499510 h 1584944"/>
                <a:gd name="csX262" fmla="*/ 894273 w 1614403"/>
                <a:gd name="csY262" fmla="*/ 504840 h 1584944"/>
                <a:gd name="csX263" fmla="*/ 887258 w 1614403"/>
                <a:gd name="csY263" fmla="*/ 511106 h 1584944"/>
                <a:gd name="csX264" fmla="*/ 886136 w 1614403"/>
                <a:gd name="csY264" fmla="*/ 509236 h 1584944"/>
                <a:gd name="csX265" fmla="*/ 884827 w 1614403"/>
                <a:gd name="csY265" fmla="*/ 506991 h 1584944"/>
                <a:gd name="csX266" fmla="*/ 875287 w 1614403"/>
                <a:gd name="csY266" fmla="*/ 506617 h 1584944"/>
                <a:gd name="csX267" fmla="*/ 863690 w 1614403"/>
                <a:gd name="csY267" fmla="*/ 509797 h 1584944"/>
                <a:gd name="csX268" fmla="*/ 853590 w 1614403"/>
                <a:gd name="csY268" fmla="*/ 513351 h 1584944"/>
                <a:gd name="csX269" fmla="*/ 842367 w 1614403"/>
                <a:gd name="csY269" fmla="*/ 517466 h 1584944"/>
                <a:gd name="csX270" fmla="*/ 836475 w 1614403"/>
                <a:gd name="csY270" fmla="*/ 519617 h 1584944"/>
                <a:gd name="csX271" fmla="*/ 822820 w 1614403"/>
                <a:gd name="csY271" fmla="*/ 521768 h 1584944"/>
                <a:gd name="csX272" fmla="*/ 816928 w 1614403"/>
                <a:gd name="csY272" fmla="*/ 508581 h 1584944"/>
                <a:gd name="csX273" fmla="*/ 814404 w 1614403"/>
                <a:gd name="csY273" fmla="*/ 497826 h 1584944"/>
                <a:gd name="csX274" fmla="*/ 809634 w 1614403"/>
                <a:gd name="csY274" fmla="*/ 492214 h 1584944"/>
                <a:gd name="csX275" fmla="*/ 808137 w 1614403"/>
                <a:gd name="csY275" fmla="*/ 490531 h 1584944"/>
                <a:gd name="csX276" fmla="*/ 807763 w 1614403"/>
                <a:gd name="csY276" fmla="*/ 490157 h 1584944"/>
                <a:gd name="csX277" fmla="*/ 804864 w 1614403"/>
                <a:gd name="csY277" fmla="*/ 486603 h 1584944"/>
                <a:gd name="csX278" fmla="*/ 802994 w 1614403"/>
                <a:gd name="csY278" fmla="*/ 484265 h 1584944"/>
                <a:gd name="csX279" fmla="*/ 794015 w 1614403"/>
                <a:gd name="csY279" fmla="*/ 483330 h 1584944"/>
                <a:gd name="csX280" fmla="*/ 793454 w 1614403"/>
                <a:gd name="csY280" fmla="*/ 483143 h 1584944"/>
                <a:gd name="csX281" fmla="*/ 787656 w 1614403"/>
                <a:gd name="csY281" fmla="*/ 483891 h 1584944"/>
                <a:gd name="csX282" fmla="*/ 787001 w 1614403"/>
                <a:gd name="csY282" fmla="*/ 483891 h 1584944"/>
                <a:gd name="csX283" fmla="*/ 786347 w 1614403"/>
                <a:gd name="csY283" fmla="*/ 483798 h 1584944"/>
                <a:gd name="csX284" fmla="*/ 786159 w 1614403"/>
                <a:gd name="csY284" fmla="*/ 483517 h 1584944"/>
                <a:gd name="csX285" fmla="*/ 786159 w 1614403"/>
                <a:gd name="csY285" fmla="*/ 483049 h 1584944"/>
                <a:gd name="csX286" fmla="*/ 786159 w 1614403"/>
                <a:gd name="csY286" fmla="*/ 482675 h 1584944"/>
                <a:gd name="csX287" fmla="*/ 777181 w 1614403"/>
                <a:gd name="csY287" fmla="*/ 467431 h 1584944"/>
                <a:gd name="csX288" fmla="*/ 775778 w 1614403"/>
                <a:gd name="csY288" fmla="*/ 466215 h 1584944"/>
                <a:gd name="csX289" fmla="*/ 775310 w 1614403"/>
                <a:gd name="csY289" fmla="*/ 466215 h 1584944"/>
                <a:gd name="csX290" fmla="*/ 771102 w 1614403"/>
                <a:gd name="csY290" fmla="*/ 467057 h 1584944"/>
                <a:gd name="csX291" fmla="*/ 754642 w 1614403"/>
                <a:gd name="csY291" fmla="*/ 471172 h 1584944"/>
                <a:gd name="csX292" fmla="*/ 750714 w 1614403"/>
                <a:gd name="csY292" fmla="*/ 481086 h 1584944"/>
                <a:gd name="csX293" fmla="*/ 750340 w 1614403"/>
                <a:gd name="csY293" fmla="*/ 483517 h 1584944"/>
                <a:gd name="csX294" fmla="*/ 750901 w 1614403"/>
                <a:gd name="csY294" fmla="*/ 487352 h 1584944"/>
                <a:gd name="csX295" fmla="*/ 751929 w 1614403"/>
                <a:gd name="csY295" fmla="*/ 489409 h 1584944"/>
                <a:gd name="csX296" fmla="*/ 755858 w 1614403"/>
                <a:gd name="csY296" fmla="*/ 497359 h 1584944"/>
                <a:gd name="csX297" fmla="*/ 756513 w 1614403"/>
                <a:gd name="csY297" fmla="*/ 498761 h 1584944"/>
                <a:gd name="csX298" fmla="*/ 756793 w 1614403"/>
                <a:gd name="csY298" fmla="*/ 498948 h 1584944"/>
                <a:gd name="csX299" fmla="*/ 756606 w 1614403"/>
                <a:gd name="csY299" fmla="*/ 499136 h 1584944"/>
                <a:gd name="csX300" fmla="*/ 750994 w 1614403"/>
                <a:gd name="csY300" fmla="*/ 506243 h 1584944"/>
                <a:gd name="csX301" fmla="*/ 752397 w 1614403"/>
                <a:gd name="csY301" fmla="*/ 511013 h 1584944"/>
                <a:gd name="csX302" fmla="*/ 747908 w 1614403"/>
                <a:gd name="csY302" fmla="*/ 518775 h 1584944"/>
                <a:gd name="csX303" fmla="*/ 743699 w 1614403"/>
                <a:gd name="csY303" fmla="*/ 521862 h 1584944"/>
                <a:gd name="csX304" fmla="*/ 744915 w 1614403"/>
                <a:gd name="csY304" fmla="*/ 527379 h 1584944"/>
                <a:gd name="csX305" fmla="*/ 746505 w 1614403"/>
                <a:gd name="csY305" fmla="*/ 531027 h 1584944"/>
                <a:gd name="csX306" fmla="*/ 749498 w 1614403"/>
                <a:gd name="csY306" fmla="*/ 534113 h 1584944"/>
                <a:gd name="csX307" fmla="*/ 753239 w 1614403"/>
                <a:gd name="csY307" fmla="*/ 541876 h 1584944"/>
                <a:gd name="csX308" fmla="*/ 752865 w 1614403"/>
                <a:gd name="csY308" fmla="*/ 548236 h 1584944"/>
                <a:gd name="csX309" fmla="*/ 746412 w 1614403"/>
                <a:gd name="csY309" fmla="*/ 554221 h 1584944"/>
                <a:gd name="csX310" fmla="*/ 744261 w 1614403"/>
                <a:gd name="csY310" fmla="*/ 556185 h 1584944"/>
                <a:gd name="csX311" fmla="*/ 742297 w 1614403"/>
                <a:gd name="csY311" fmla="*/ 557962 h 1584944"/>
                <a:gd name="csX312" fmla="*/ 742016 w 1614403"/>
                <a:gd name="csY312" fmla="*/ 558243 h 1584944"/>
                <a:gd name="csX313" fmla="*/ 741642 w 1614403"/>
                <a:gd name="csY313" fmla="*/ 558617 h 1584944"/>
                <a:gd name="csX314" fmla="*/ 741175 w 1614403"/>
                <a:gd name="csY314" fmla="*/ 558990 h 1584944"/>
                <a:gd name="csX315" fmla="*/ 740239 w 1614403"/>
                <a:gd name="csY315" fmla="*/ 560113 h 1584944"/>
                <a:gd name="csX316" fmla="*/ 739491 w 1614403"/>
                <a:gd name="csY316" fmla="*/ 560955 h 1584944"/>
                <a:gd name="csX317" fmla="*/ 739023 w 1614403"/>
                <a:gd name="csY317" fmla="*/ 561235 h 1584944"/>
                <a:gd name="csX318" fmla="*/ 738649 w 1614403"/>
                <a:gd name="csY318" fmla="*/ 561796 h 1584944"/>
                <a:gd name="csX319" fmla="*/ 738369 w 1614403"/>
                <a:gd name="csY319" fmla="*/ 562077 h 1584944"/>
                <a:gd name="csX320" fmla="*/ 738088 w 1614403"/>
                <a:gd name="csY320" fmla="*/ 562357 h 1584944"/>
                <a:gd name="csX321" fmla="*/ 725275 w 1614403"/>
                <a:gd name="csY321" fmla="*/ 578350 h 1584944"/>
                <a:gd name="csX322" fmla="*/ 718355 w 1614403"/>
                <a:gd name="csY322" fmla="*/ 564415 h 1584944"/>
                <a:gd name="csX323" fmla="*/ 714333 w 1614403"/>
                <a:gd name="csY323" fmla="*/ 557775 h 1584944"/>
                <a:gd name="csX324" fmla="*/ 712743 w 1614403"/>
                <a:gd name="csY324" fmla="*/ 555250 h 1584944"/>
                <a:gd name="csX325" fmla="*/ 711528 w 1614403"/>
                <a:gd name="csY325" fmla="*/ 556185 h 1584944"/>
                <a:gd name="csX326" fmla="*/ 711247 w 1614403"/>
                <a:gd name="csY326" fmla="*/ 556559 h 1584944"/>
                <a:gd name="csX327" fmla="*/ 700491 w 1614403"/>
                <a:gd name="csY327" fmla="*/ 569091 h 1584944"/>
                <a:gd name="csX328" fmla="*/ 696470 w 1614403"/>
                <a:gd name="csY328" fmla="*/ 575918 h 1584944"/>
                <a:gd name="csX329" fmla="*/ 694038 w 1614403"/>
                <a:gd name="csY329" fmla="*/ 578444 h 1584944"/>
                <a:gd name="csX330" fmla="*/ 685995 w 1614403"/>
                <a:gd name="csY330" fmla="*/ 584055 h 1584944"/>
                <a:gd name="csX331" fmla="*/ 680758 w 1614403"/>
                <a:gd name="csY331" fmla="*/ 586861 h 1584944"/>
                <a:gd name="csX332" fmla="*/ 673744 w 1614403"/>
                <a:gd name="csY332" fmla="*/ 588638 h 1584944"/>
                <a:gd name="csX333" fmla="*/ 664111 w 1614403"/>
                <a:gd name="csY333" fmla="*/ 590976 h 1584944"/>
                <a:gd name="csX334" fmla="*/ 663176 w 1614403"/>
                <a:gd name="csY334" fmla="*/ 591256 h 1584944"/>
                <a:gd name="csX335" fmla="*/ 658967 w 1614403"/>
                <a:gd name="csY335" fmla="*/ 592285 h 1584944"/>
                <a:gd name="csX336" fmla="*/ 657377 w 1614403"/>
                <a:gd name="csY336" fmla="*/ 592659 h 1584944"/>
                <a:gd name="csX337" fmla="*/ 656349 w 1614403"/>
                <a:gd name="csY337" fmla="*/ 589479 h 1584944"/>
                <a:gd name="csX338" fmla="*/ 653449 w 1614403"/>
                <a:gd name="csY338" fmla="*/ 580408 h 1584944"/>
                <a:gd name="csX339" fmla="*/ 651860 w 1614403"/>
                <a:gd name="csY339" fmla="*/ 579098 h 1584944"/>
                <a:gd name="csX340" fmla="*/ 645968 w 1614403"/>
                <a:gd name="csY340" fmla="*/ 574141 h 1584944"/>
                <a:gd name="csX341" fmla="*/ 646435 w 1614403"/>
                <a:gd name="csY341" fmla="*/ 571242 h 1584944"/>
                <a:gd name="csX342" fmla="*/ 651392 w 1614403"/>
                <a:gd name="csY342" fmla="*/ 550106 h 1584944"/>
                <a:gd name="csX343" fmla="*/ 649989 w 1614403"/>
                <a:gd name="csY343" fmla="*/ 547394 h 1584944"/>
                <a:gd name="csX344" fmla="*/ 647745 w 1614403"/>
                <a:gd name="csY344" fmla="*/ 544962 h 1584944"/>
                <a:gd name="csX345" fmla="*/ 647276 w 1614403"/>
                <a:gd name="csY345" fmla="*/ 543746 h 1584944"/>
                <a:gd name="csX346" fmla="*/ 645219 w 1614403"/>
                <a:gd name="csY346" fmla="*/ 543279 h 1584944"/>
                <a:gd name="csX347" fmla="*/ 641853 w 1614403"/>
                <a:gd name="csY347" fmla="*/ 545523 h 1584944"/>
                <a:gd name="csX348" fmla="*/ 638299 w 1614403"/>
                <a:gd name="csY348" fmla="*/ 546645 h 1584944"/>
                <a:gd name="csX349" fmla="*/ 631939 w 1614403"/>
                <a:gd name="csY349" fmla="*/ 548703 h 1584944"/>
                <a:gd name="csX350" fmla="*/ 626234 w 1614403"/>
                <a:gd name="csY350" fmla="*/ 549638 h 1584944"/>
                <a:gd name="csX351" fmla="*/ 622867 w 1614403"/>
                <a:gd name="csY351" fmla="*/ 548422 h 1584944"/>
                <a:gd name="csX352" fmla="*/ 619407 w 1614403"/>
                <a:gd name="csY352" fmla="*/ 545243 h 1584944"/>
                <a:gd name="csX353" fmla="*/ 616320 w 1614403"/>
                <a:gd name="csY353" fmla="*/ 541408 h 1584944"/>
                <a:gd name="csX354" fmla="*/ 616040 w 1614403"/>
                <a:gd name="csY354" fmla="*/ 541034 h 1584944"/>
                <a:gd name="csX355" fmla="*/ 614357 w 1614403"/>
                <a:gd name="csY355" fmla="*/ 543372 h 1584944"/>
                <a:gd name="csX356" fmla="*/ 613047 w 1614403"/>
                <a:gd name="csY356" fmla="*/ 545243 h 1584944"/>
                <a:gd name="csX357" fmla="*/ 611364 w 1614403"/>
                <a:gd name="csY357" fmla="*/ 547768 h 1584944"/>
                <a:gd name="csX358" fmla="*/ 610803 w 1614403"/>
                <a:gd name="csY358" fmla="*/ 548890 h 1584944"/>
                <a:gd name="csX359" fmla="*/ 608838 w 1614403"/>
                <a:gd name="csY359" fmla="*/ 552725 h 1584944"/>
                <a:gd name="csX360" fmla="*/ 608371 w 1614403"/>
                <a:gd name="csY360" fmla="*/ 554034 h 1584944"/>
                <a:gd name="csX361" fmla="*/ 607716 w 1614403"/>
                <a:gd name="csY361" fmla="*/ 559645 h 1584944"/>
                <a:gd name="csX362" fmla="*/ 607249 w 1614403"/>
                <a:gd name="csY362" fmla="*/ 560113 h 1584944"/>
                <a:gd name="csX363" fmla="*/ 606220 w 1614403"/>
                <a:gd name="csY363" fmla="*/ 560955 h 1584944"/>
                <a:gd name="csX364" fmla="*/ 605004 w 1614403"/>
                <a:gd name="csY364" fmla="*/ 561983 h 1584944"/>
                <a:gd name="csX365" fmla="*/ 604349 w 1614403"/>
                <a:gd name="csY365" fmla="*/ 563012 h 1584944"/>
                <a:gd name="csX366" fmla="*/ 597429 w 1614403"/>
                <a:gd name="csY366" fmla="*/ 558149 h 1584944"/>
                <a:gd name="csX367" fmla="*/ 590415 w 1614403"/>
                <a:gd name="csY367" fmla="*/ 556559 h 1584944"/>
                <a:gd name="csX368" fmla="*/ 583681 w 1614403"/>
                <a:gd name="csY368" fmla="*/ 555156 h 1584944"/>
                <a:gd name="csX369" fmla="*/ 580688 w 1614403"/>
                <a:gd name="csY369" fmla="*/ 554689 h 1584944"/>
                <a:gd name="csX370" fmla="*/ 577508 w 1614403"/>
                <a:gd name="csY370" fmla="*/ 556466 h 1584944"/>
                <a:gd name="csX371" fmla="*/ 575731 w 1614403"/>
                <a:gd name="csY371" fmla="*/ 557681 h 1584944"/>
                <a:gd name="csX372" fmla="*/ 575919 w 1614403"/>
                <a:gd name="csY372" fmla="*/ 560394 h 1584944"/>
                <a:gd name="csX373" fmla="*/ 575357 w 1614403"/>
                <a:gd name="csY373" fmla="*/ 561609 h 1584944"/>
                <a:gd name="csX374" fmla="*/ 573019 w 1614403"/>
                <a:gd name="csY374" fmla="*/ 570213 h 1584944"/>
                <a:gd name="csX375" fmla="*/ 572832 w 1614403"/>
                <a:gd name="csY375" fmla="*/ 570868 h 1584944"/>
                <a:gd name="csX376" fmla="*/ 572645 w 1614403"/>
                <a:gd name="csY376" fmla="*/ 571617 h 1584944"/>
                <a:gd name="csX377" fmla="*/ 570774 w 1614403"/>
                <a:gd name="csY377" fmla="*/ 579659 h 1584944"/>
                <a:gd name="csX378" fmla="*/ 568436 w 1614403"/>
                <a:gd name="csY378" fmla="*/ 587702 h 1584944"/>
                <a:gd name="csX379" fmla="*/ 568250 w 1614403"/>
                <a:gd name="csY379" fmla="*/ 588451 h 1584944"/>
                <a:gd name="csX380" fmla="*/ 560393 w 1614403"/>
                <a:gd name="csY380" fmla="*/ 590601 h 1584944"/>
                <a:gd name="csX381" fmla="*/ 553285 w 1614403"/>
                <a:gd name="csY381" fmla="*/ 592098 h 1584944"/>
                <a:gd name="csX382" fmla="*/ 551322 w 1614403"/>
                <a:gd name="csY382" fmla="*/ 588918 h 1584944"/>
                <a:gd name="csX383" fmla="*/ 548235 w 1614403"/>
                <a:gd name="csY383" fmla="*/ 583868 h 1584944"/>
                <a:gd name="csX384" fmla="*/ 546365 w 1614403"/>
                <a:gd name="csY384" fmla="*/ 580782 h 1584944"/>
                <a:gd name="csX385" fmla="*/ 544775 w 1614403"/>
                <a:gd name="csY385" fmla="*/ 577321 h 1584944"/>
                <a:gd name="csX386" fmla="*/ 548796 w 1614403"/>
                <a:gd name="csY386" fmla="*/ 573113 h 1584944"/>
                <a:gd name="csX387" fmla="*/ 545336 w 1614403"/>
                <a:gd name="csY387" fmla="*/ 568530 h 1584944"/>
                <a:gd name="csX388" fmla="*/ 544307 w 1614403"/>
                <a:gd name="csY388" fmla="*/ 567221 h 1584944"/>
                <a:gd name="csX389" fmla="*/ 544494 w 1614403"/>
                <a:gd name="csY389" fmla="*/ 566940 h 1584944"/>
                <a:gd name="csX390" fmla="*/ 539444 w 1614403"/>
                <a:gd name="csY390" fmla="*/ 559458 h 1584944"/>
                <a:gd name="csX391" fmla="*/ 542904 w 1614403"/>
                <a:gd name="csY391" fmla="*/ 555250 h 1584944"/>
                <a:gd name="csX392" fmla="*/ 542717 w 1614403"/>
                <a:gd name="csY392" fmla="*/ 555063 h 1584944"/>
                <a:gd name="csX393" fmla="*/ 548423 w 1614403"/>
                <a:gd name="csY393" fmla="*/ 548609 h 1584944"/>
                <a:gd name="csX394" fmla="*/ 542437 w 1614403"/>
                <a:gd name="csY394" fmla="*/ 540753 h 1584944"/>
                <a:gd name="csX395" fmla="*/ 537947 w 1614403"/>
                <a:gd name="csY395" fmla="*/ 536825 h 1584944"/>
                <a:gd name="csX396" fmla="*/ 532897 w 1614403"/>
                <a:gd name="csY396" fmla="*/ 529531 h 1584944"/>
                <a:gd name="csX397" fmla="*/ 531495 w 1614403"/>
                <a:gd name="csY397" fmla="*/ 527099 h 1584944"/>
                <a:gd name="csX398" fmla="*/ 530092 w 1614403"/>
                <a:gd name="csY398" fmla="*/ 523732 h 1584944"/>
                <a:gd name="csX399" fmla="*/ 527286 w 1614403"/>
                <a:gd name="csY399" fmla="*/ 524480 h 1584944"/>
                <a:gd name="csX400" fmla="*/ 526631 w 1614403"/>
                <a:gd name="csY400" fmla="*/ 524667 h 1584944"/>
                <a:gd name="csX401" fmla="*/ 521394 w 1614403"/>
                <a:gd name="csY401" fmla="*/ 527193 h 1584944"/>
                <a:gd name="csX402" fmla="*/ 521768 w 1614403"/>
                <a:gd name="csY402" fmla="*/ 531121 h 1584944"/>
                <a:gd name="csX403" fmla="*/ 520178 w 1614403"/>
                <a:gd name="csY403" fmla="*/ 533926 h 1584944"/>
                <a:gd name="csX404" fmla="*/ 511481 w 1614403"/>
                <a:gd name="csY404" fmla="*/ 542624 h 1584944"/>
                <a:gd name="csX405" fmla="*/ 507552 w 1614403"/>
                <a:gd name="csY405" fmla="*/ 544775 h 1584944"/>
                <a:gd name="csX406" fmla="*/ 503905 w 1614403"/>
                <a:gd name="csY406" fmla="*/ 545336 h 1584944"/>
                <a:gd name="csX407" fmla="*/ 503438 w 1614403"/>
                <a:gd name="csY407" fmla="*/ 546459 h 1584944"/>
                <a:gd name="csX408" fmla="*/ 502970 w 1614403"/>
                <a:gd name="csY408" fmla="*/ 547020 h 1584944"/>
                <a:gd name="csX409" fmla="*/ 500912 w 1614403"/>
                <a:gd name="csY409" fmla="*/ 550480 h 1584944"/>
                <a:gd name="csX410" fmla="*/ 498387 w 1614403"/>
                <a:gd name="csY410" fmla="*/ 555063 h 1584944"/>
                <a:gd name="csX411" fmla="*/ 493992 w 1614403"/>
                <a:gd name="csY411" fmla="*/ 564134 h 1584944"/>
                <a:gd name="csX412" fmla="*/ 497265 w 1614403"/>
                <a:gd name="csY412" fmla="*/ 570494 h 1584944"/>
                <a:gd name="csX413" fmla="*/ 492028 w 1614403"/>
                <a:gd name="csY413" fmla="*/ 574328 h 1584944"/>
                <a:gd name="csX414" fmla="*/ 484171 w 1614403"/>
                <a:gd name="csY414" fmla="*/ 572645 h 1584944"/>
                <a:gd name="csX415" fmla="*/ 483797 w 1614403"/>
                <a:gd name="csY415" fmla="*/ 572645 h 1584944"/>
                <a:gd name="csX416" fmla="*/ 482114 w 1614403"/>
                <a:gd name="csY416" fmla="*/ 577789 h 1584944"/>
                <a:gd name="csX417" fmla="*/ 480150 w 1614403"/>
                <a:gd name="csY417" fmla="*/ 590228 h 1584944"/>
                <a:gd name="csX418" fmla="*/ 476035 w 1614403"/>
                <a:gd name="csY418" fmla="*/ 599019 h 1584944"/>
                <a:gd name="csX419" fmla="*/ 477531 w 1614403"/>
                <a:gd name="csY419" fmla="*/ 606127 h 1584944"/>
                <a:gd name="csX420" fmla="*/ 476783 w 1614403"/>
                <a:gd name="csY420" fmla="*/ 611177 h 1584944"/>
                <a:gd name="csX421" fmla="*/ 472481 w 1614403"/>
                <a:gd name="csY421" fmla="*/ 619407 h 1584944"/>
                <a:gd name="csX422" fmla="*/ 471639 w 1614403"/>
                <a:gd name="csY422" fmla="*/ 622119 h 1584944"/>
                <a:gd name="csX423" fmla="*/ 469769 w 1614403"/>
                <a:gd name="csY423" fmla="*/ 634932 h 1584944"/>
                <a:gd name="csX424" fmla="*/ 466870 w 1614403"/>
                <a:gd name="csY424" fmla="*/ 649335 h 1584944"/>
                <a:gd name="csX425" fmla="*/ 467151 w 1614403"/>
                <a:gd name="csY425" fmla="*/ 651579 h 1584944"/>
                <a:gd name="csX426" fmla="*/ 467151 w 1614403"/>
                <a:gd name="csY426" fmla="*/ 659528 h 1584944"/>
                <a:gd name="csX427" fmla="*/ 466402 w 1614403"/>
                <a:gd name="csY427" fmla="*/ 669348 h 1584944"/>
                <a:gd name="csX428" fmla="*/ 466028 w 1614403"/>
                <a:gd name="csY428" fmla="*/ 672528 h 1584944"/>
                <a:gd name="csX429" fmla="*/ 469208 w 1614403"/>
                <a:gd name="csY429" fmla="*/ 678608 h 1584944"/>
                <a:gd name="csX430" fmla="*/ 459575 w 1614403"/>
                <a:gd name="csY430" fmla="*/ 680946 h 1584944"/>
                <a:gd name="csX431" fmla="*/ 459855 w 1614403"/>
                <a:gd name="csY431" fmla="*/ 685808 h 1584944"/>
                <a:gd name="csX432" fmla="*/ 451064 w 1614403"/>
                <a:gd name="csY432" fmla="*/ 692916 h 1584944"/>
                <a:gd name="csX433" fmla="*/ 450036 w 1614403"/>
                <a:gd name="csY433" fmla="*/ 693477 h 1584944"/>
                <a:gd name="csX434" fmla="*/ 442273 w 1614403"/>
                <a:gd name="csY434" fmla="*/ 691233 h 1584944"/>
                <a:gd name="csX435" fmla="*/ 441712 w 1614403"/>
                <a:gd name="csY435" fmla="*/ 691233 h 1584944"/>
                <a:gd name="csX436" fmla="*/ 435539 w 1614403"/>
                <a:gd name="csY436" fmla="*/ 693758 h 1584944"/>
                <a:gd name="csX437" fmla="*/ 430021 w 1614403"/>
                <a:gd name="csY437" fmla="*/ 707412 h 1584944"/>
                <a:gd name="csX438" fmla="*/ 423288 w 1614403"/>
                <a:gd name="csY438" fmla="*/ 714333 h 1584944"/>
                <a:gd name="csX439" fmla="*/ 419828 w 1614403"/>
                <a:gd name="csY439" fmla="*/ 722844 h 1584944"/>
                <a:gd name="csX440" fmla="*/ 418612 w 1614403"/>
                <a:gd name="csY440" fmla="*/ 726023 h 1584944"/>
                <a:gd name="csX441" fmla="*/ 418425 w 1614403"/>
                <a:gd name="csY441" fmla="*/ 726772 h 1584944"/>
                <a:gd name="csX442" fmla="*/ 416460 w 1614403"/>
                <a:gd name="csY442" fmla="*/ 728455 h 1584944"/>
                <a:gd name="csX443" fmla="*/ 411410 w 1614403"/>
                <a:gd name="csY443" fmla="*/ 732103 h 1584944"/>
                <a:gd name="csX444" fmla="*/ 408417 w 1614403"/>
                <a:gd name="csY444" fmla="*/ 733131 h 1584944"/>
                <a:gd name="csX445" fmla="*/ 407108 w 1614403"/>
                <a:gd name="csY445" fmla="*/ 733599 h 1584944"/>
                <a:gd name="csX446" fmla="*/ 408324 w 1614403"/>
                <a:gd name="csY446" fmla="*/ 738369 h 1584944"/>
                <a:gd name="csX447" fmla="*/ 408605 w 1614403"/>
                <a:gd name="csY447" fmla="*/ 739959 h 1584944"/>
                <a:gd name="csX448" fmla="*/ 406547 w 1614403"/>
                <a:gd name="csY448" fmla="*/ 741642 h 1584944"/>
                <a:gd name="csX449" fmla="*/ 405238 w 1614403"/>
                <a:gd name="csY449" fmla="*/ 742671 h 1584944"/>
                <a:gd name="csX450" fmla="*/ 404583 w 1614403"/>
                <a:gd name="csY450" fmla="*/ 743232 h 1584944"/>
                <a:gd name="csX451" fmla="*/ 403928 w 1614403"/>
                <a:gd name="csY451" fmla="*/ 744915 h 1584944"/>
                <a:gd name="csX452" fmla="*/ 391957 w 1614403"/>
                <a:gd name="csY452" fmla="*/ 739211 h 1584944"/>
                <a:gd name="csX453" fmla="*/ 391957 w 1614403"/>
                <a:gd name="csY453" fmla="*/ 739023 h 1584944"/>
                <a:gd name="csX454" fmla="*/ 391490 w 1614403"/>
                <a:gd name="csY454" fmla="*/ 738743 h 1584944"/>
                <a:gd name="csX455" fmla="*/ 391302 w 1614403"/>
                <a:gd name="csY455" fmla="*/ 738369 h 1584944"/>
                <a:gd name="csX456" fmla="*/ 391302 w 1614403"/>
                <a:gd name="csY456" fmla="*/ 737901 h 1584944"/>
                <a:gd name="csX457" fmla="*/ 391022 w 1614403"/>
                <a:gd name="csY457" fmla="*/ 737714 h 1584944"/>
                <a:gd name="csX458" fmla="*/ 390741 w 1614403"/>
                <a:gd name="csY458" fmla="*/ 737714 h 1584944"/>
                <a:gd name="csX459" fmla="*/ 389245 w 1614403"/>
                <a:gd name="csY459" fmla="*/ 735002 h 1584944"/>
                <a:gd name="csX460" fmla="*/ 389245 w 1614403"/>
                <a:gd name="csY460" fmla="*/ 734815 h 1584944"/>
                <a:gd name="csX461" fmla="*/ 388964 w 1614403"/>
                <a:gd name="csY461" fmla="*/ 734628 h 1584944"/>
                <a:gd name="csX462" fmla="*/ 388871 w 1614403"/>
                <a:gd name="csY462" fmla="*/ 734628 h 1584944"/>
                <a:gd name="csX463" fmla="*/ 388964 w 1614403"/>
                <a:gd name="csY463" fmla="*/ 733692 h 1584944"/>
                <a:gd name="csX464" fmla="*/ 389152 w 1614403"/>
                <a:gd name="csY464" fmla="*/ 733319 h 1584944"/>
                <a:gd name="csX465" fmla="*/ 388964 w 1614403"/>
                <a:gd name="csY465" fmla="*/ 733225 h 1584944"/>
                <a:gd name="csX466" fmla="*/ 388590 w 1614403"/>
                <a:gd name="csY466" fmla="*/ 733225 h 1584944"/>
                <a:gd name="csX467" fmla="*/ 388403 w 1614403"/>
                <a:gd name="csY467" fmla="*/ 733038 h 1584944"/>
                <a:gd name="csX468" fmla="*/ 388403 w 1614403"/>
                <a:gd name="csY468" fmla="*/ 732664 h 1584944"/>
                <a:gd name="csX469" fmla="*/ 388684 w 1614403"/>
                <a:gd name="csY469" fmla="*/ 732103 h 1584944"/>
                <a:gd name="csX470" fmla="*/ 388684 w 1614403"/>
                <a:gd name="csY470" fmla="*/ 731729 h 1584944"/>
                <a:gd name="csX471" fmla="*/ 387655 w 1614403"/>
                <a:gd name="csY471" fmla="*/ 731729 h 1584944"/>
                <a:gd name="csX472" fmla="*/ 387468 w 1614403"/>
                <a:gd name="csY472" fmla="*/ 730981 h 1584944"/>
                <a:gd name="csX473" fmla="*/ 387281 w 1614403"/>
                <a:gd name="csY473" fmla="*/ 730700 h 1584944"/>
                <a:gd name="csX474" fmla="*/ 384849 w 1614403"/>
                <a:gd name="csY474" fmla="*/ 730700 h 1584944"/>
                <a:gd name="csX475" fmla="*/ 352397 w 1614403"/>
                <a:gd name="csY475" fmla="*/ 737621 h 1584944"/>
                <a:gd name="csX476" fmla="*/ 351275 w 1614403"/>
                <a:gd name="csY476" fmla="*/ 738743 h 1584944"/>
                <a:gd name="csX477" fmla="*/ 349404 w 1614403"/>
                <a:gd name="csY477" fmla="*/ 740520 h 1584944"/>
                <a:gd name="csX478" fmla="*/ 349030 w 1614403"/>
                <a:gd name="csY478" fmla="*/ 740894 h 1584944"/>
                <a:gd name="csX479" fmla="*/ 348095 w 1614403"/>
                <a:gd name="csY479" fmla="*/ 742203 h 1584944"/>
                <a:gd name="csX480" fmla="*/ 347814 w 1614403"/>
                <a:gd name="csY480" fmla="*/ 742390 h 1584944"/>
                <a:gd name="csX481" fmla="*/ 338742 w 1614403"/>
                <a:gd name="csY481" fmla="*/ 750340 h 1584944"/>
                <a:gd name="csX482" fmla="*/ 333505 w 1614403"/>
                <a:gd name="csY482" fmla="*/ 751088 h 1584944"/>
                <a:gd name="csX483" fmla="*/ 320225 w 1614403"/>
                <a:gd name="csY483" fmla="*/ 759038 h 1584944"/>
                <a:gd name="csX484" fmla="*/ 315829 w 1614403"/>
                <a:gd name="csY484" fmla="*/ 763901 h 1584944"/>
                <a:gd name="csX485" fmla="*/ 312462 w 1614403"/>
                <a:gd name="csY485" fmla="*/ 765397 h 1584944"/>
                <a:gd name="csX486" fmla="*/ 309563 w 1614403"/>
                <a:gd name="csY486" fmla="*/ 766987 h 1584944"/>
                <a:gd name="csX487" fmla="*/ 307973 w 1614403"/>
                <a:gd name="csY487" fmla="*/ 771102 h 1584944"/>
                <a:gd name="csX488" fmla="*/ 307973 w 1614403"/>
                <a:gd name="csY488" fmla="*/ 771476 h 1584944"/>
                <a:gd name="csX489" fmla="*/ 308534 w 1614403"/>
                <a:gd name="csY489" fmla="*/ 781296 h 1584944"/>
                <a:gd name="csX490" fmla="*/ 308534 w 1614403"/>
                <a:gd name="csY490" fmla="*/ 781483 h 1584944"/>
                <a:gd name="csX491" fmla="*/ 307786 w 1614403"/>
                <a:gd name="csY491" fmla="*/ 781483 h 1584944"/>
                <a:gd name="csX492" fmla="*/ 306664 w 1614403"/>
                <a:gd name="csY492" fmla="*/ 780922 h 1584944"/>
                <a:gd name="csX493" fmla="*/ 305261 w 1614403"/>
                <a:gd name="csY493" fmla="*/ 779987 h 1584944"/>
                <a:gd name="csX494" fmla="*/ 304419 w 1614403"/>
                <a:gd name="csY494" fmla="*/ 779426 h 1584944"/>
                <a:gd name="csX495" fmla="*/ 303110 w 1614403"/>
                <a:gd name="csY495" fmla="*/ 779052 h 1584944"/>
                <a:gd name="csX496" fmla="*/ 300024 w 1614403"/>
                <a:gd name="csY496" fmla="*/ 778303 h 1584944"/>
                <a:gd name="csX497" fmla="*/ 298995 w 1614403"/>
                <a:gd name="csY497" fmla="*/ 778303 h 1584944"/>
                <a:gd name="csX498" fmla="*/ 297311 w 1614403"/>
                <a:gd name="csY498" fmla="*/ 778491 h 1584944"/>
                <a:gd name="csX499" fmla="*/ 295909 w 1614403"/>
                <a:gd name="csY499" fmla="*/ 778491 h 1584944"/>
                <a:gd name="csX500" fmla="*/ 295909 w 1614403"/>
                <a:gd name="csY500" fmla="*/ 778210 h 1584944"/>
                <a:gd name="csX501" fmla="*/ 296376 w 1614403"/>
                <a:gd name="csY501" fmla="*/ 775123 h 1584944"/>
                <a:gd name="csX502" fmla="*/ 292542 w 1614403"/>
                <a:gd name="csY502" fmla="*/ 771663 h 1584944"/>
                <a:gd name="csX503" fmla="*/ 281506 w 1614403"/>
                <a:gd name="csY503" fmla="*/ 773347 h 1584944"/>
                <a:gd name="csX504" fmla="*/ 279542 w 1614403"/>
                <a:gd name="csY504" fmla="*/ 779332 h 1584944"/>
                <a:gd name="csX505" fmla="*/ 278794 w 1614403"/>
                <a:gd name="csY505" fmla="*/ 782325 h 1584944"/>
                <a:gd name="csX506" fmla="*/ 275520 w 1614403"/>
                <a:gd name="csY506" fmla="*/ 789900 h 1584944"/>
                <a:gd name="csX507" fmla="*/ 273369 w 1614403"/>
                <a:gd name="csY507" fmla="*/ 792052 h 1584944"/>
                <a:gd name="csX508" fmla="*/ 264017 w 1614403"/>
                <a:gd name="csY508" fmla="*/ 794109 h 1584944"/>
                <a:gd name="csX509" fmla="*/ 263362 w 1614403"/>
                <a:gd name="csY509" fmla="*/ 790555 h 1584944"/>
                <a:gd name="csX510" fmla="*/ 266449 w 1614403"/>
                <a:gd name="csY510" fmla="*/ 782980 h 1584944"/>
                <a:gd name="csX511" fmla="*/ 269441 w 1614403"/>
                <a:gd name="csY511" fmla="*/ 779707 h 1584944"/>
                <a:gd name="csX512" fmla="*/ 271125 w 1614403"/>
                <a:gd name="csY512" fmla="*/ 776994 h 1584944"/>
                <a:gd name="csX513" fmla="*/ 274024 w 1614403"/>
                <a:gd name="csY513" fmla="*/ 772038 h 1584944"/>
                <a:gd name="csX514" fmla="*/ 275053 w 1614403"/>
                <a:gd name="csY514" fmla="*/ 769512 h 1584944"/>
                <a:gd name="csX515" fmla="*/ 277204 w 1614403"/>
                <a:gd name="csY515" fmla="*/ 764275 h 1584944"/>
                <a:gd name="csX516" fmla="*/ 278045 w 1614403"/>
                <a:gd name="csY516" fmla="*/ 758944 h 1584944"/>
                <a:gd name="csX517" fmla="*/ 275520 w 1614403"/>
                <a:gd name="csY517" fmla="*/ 753146 h 1584944"/>
                <a:gd name="csX518" fmla="*/ 271592 w 1614403"/>
                <a:gd name="csY518" fmla="*/ 738650 h 1584944"/>
                <a:gd name="csX519" fmla="*/ 269067 w 1614403"/>
                <a:gd name="csY519" fmla="*/ 729391 h 1584944"/>
                <a:gd name="csX520" fmla="*/ 268413 w 1614403"/>
                <a:gd name="csY520" fmla="*/ 726304 h 1584944"/>
                <a:gd name="csX521" fmla="*/ 267852 w 1614403"/>
                <a:gd name="csY521" fmla="*/ 724060 h 1584944"/>
                <a:gd name="csX522" fmla="*/ 267384 w 1614403"/>
                <a:gd name="csY522" fmla="*/ 721722 h 1584944"/>
                <a:gd name="csX523" fmla="*/ 262521 w 1614403"/>
                <a:gd name="csY523" fmla="*/ 721722 h 1584944"/>
                <a:gd name="csX524" fmla="*/ 261679 w 1614403"/>
                <a:gd name="csY524" fmla="*/ 721815 h 1584944"/>
                <a:gd name="csX525" fmla="*/ 254665 w 1614403"/>
                <a:gd name="csY525" fmla="*/ 722470 h 1584944"/>
                <a:gd name="csX526" fmla="*/ 254477 w 1614403"/>
                <a:gd name="csY526" fmla="*/ 722470 h 1584944"/>
                <a:gd name="csX527" fmla="*/ 254291 w 1614403"/>
                <a:gd name="csY527" fmla="*/ 721815 h 1584944"/>
                <a:gd name="csX528" fmla="*/ 253916 w 1614403"/>
                <a:gd name="csY528" fmla="*/ 721815 h 1584944"/>
                <a:gd name="csX529" fmla="*/ 253730 w 1614403"/>
                <a:gd name="csY529" fmla="*/ 721535 h 1584944"/>
                <a:gd name="csX530" fmla="*/ 253542 w 1614403"/>
                <a:gd name="csY530" fmla="*/ 721067 h 1584944"/>
                <a:gd name="csX531" fmla="*/ 253542 w 1614403"/>
                <a:gd name="csY531" fmla="*/ 720600 h 1584944"/>
                <a:gd name="csX532" fmla="*/ 253355 w 1614403"/>
                <a:gd name="csY532" fmla="*/ 720225 h 1584944"/>
                <a:gd name="csX533" fmla="*/ 253168 w 1614403"/>
                <a:gd name="csY533" fmla="*/ 719945 h 1584944"/>
                <a:gd name="csX534" fmla="*/ 252794 w 1614403"/>
                <a:gd name="csY534" fmla="*/ 719571 h 1584944"/>
                <a:gd name="csX535" fmla="*/ 252794 w 1614403"/>
                <a:gd name="csY535" fmla="*/ 719196 h 1584944"/>
                <a:gd name="csX536" fmla="*/ 252794 w 1614403"/>
                <a:gd name="csY536" fmla="*/ 718823 h 1584944"/>
                <a:gd name="csX537" fmla="*/ 252794 w 1614403"/>
                <a:gd name="csY537" fmla="*/ 718635 h 1584944"/>
                <a:gd name="csX538" fmla="*/ 252514 w 1614403"/>
                <a:gd name="csY538" fmla="*/ 718355 h 1584944"/>
                <a:gd name="csX539" fmla="*/ 252514 w 1614403"/>
                <a:gd name="csY539" fmla="*/ 718168 h 1584944"/>
                <a:gd name="csX540" fmla="*/ 252514 w 1614403"/>
                <a:gd name="csY540" fmla="*/ 717981 h 1584944"/>
                <a:gd name="csX541" fmla="*/ 252514 w 1614403"/>
                <a:gd name="csY541" fmla="*/ 717794 h 1584944"/>
                <a:gd name="csX542" fmla="*/ 252326 w 1614403"/>
                <a:gd name="csY542" fmla="*/ 717513 h 1584944"/>
                <a:gd name="csX543" fmla="*/ 248305 w 1614403"/>
                <a:gd name="csY543" fmla="*/ 717326 h 1584944"/>
                <a:gd name="csX544" fmla="*/ 227730 w 1614403"/>
                <a:gd name="csY544" fmla="*/ 726398 h 1584944"/>
                <a:gd name="csX545" fmla="*/ 225672 w 1614403"/>
                <a:gd name="csY545" fmla="*/ 730045 h 1584944"/>
                <a:gd name="csX546" fmla="*/ 223708 w 1614403"/>
                <a:gd name="csY546" fmla="*/ 733225 h 1584944"/>
                <a:gd name="csX547" fmla="*/ 222119 w 1614403"/>
                <a:gd name="csY547" fmla="*/ 736218 h 1584944"/>
                <a:gd name="csX548" fmla="*/ 216975 w 1614403"/>
                <a:gd name="csY548" fmla="*/ 745103 h 1584944"/>
                <a:gd name="csX549" fmla="*/ 215665 w 1614403"/>
                <a:gd name="csY549" fmla="*/ 747534 h 1584944"/>
                <a:gd name="csX550" fmla="*/ 214543 w 1614403"/>
                <a:gd name="csY550" fmla="*/ 749592 h 1584944"/>
                <a:gd name="csX551" fmla="*/ 207342 w 1614403"/>
                <a:gd name="csY551" fmla="*/ 748750 h 1584944"/>
                <a:gd name="csX552" fmla="*/ 202572 w 1614403"/>
                <a:gd name="csY552" fmla="*/ 748189 h 1584944"/>
                <a:gd name="csX553" fmla="*/ 191349 w 1614403"/>
                <a:gd name="csY553" fmla="*/ 756980 h 1584944"/>
                <a:gd name="csX554" fmla="*/ 190695 w 1614403"/>
                <a:gd name="csY554" fmla="*/ 757167 h 1584944"/>
                <a:gd name="csX555" fmla="*/ 187796 w 1614403"/>
                <a:gd name="csY555" fmla="*/ 758196 h 1584944"/>
                <a:gd name="csX556" fmla="*/ 186673 w 1614403"/>
                <a:gd name="csY556" fmla="*/ 758664 h 1584944"/>
                <a:gd name="csX557" fmla="*/ 185364 w 1614403"/>
                <a:gd name="csY557" fmla="*/ 759131 h 1584944"/>
                <a:gd name="csX558" fmla="*/ 173860 w 1614403"/>
                <a:gd name="csY558" fmla="*/ 756980 h 1584944"/>
                <a:gd name="csX559" fmla="*/ 170119 w 1614403"/>
                <a:gd name="csY559" fmla="*/ 756793 h 1584944"/>
                <a:gd name="csX560" fmla="*/ 163573 w 1614403"/>
                <a:gd name="csY560" fmla="*/ 761095 h 1584944"/>
                <a:gd name="csX561" fmla="*/ 150479 w 1614403"/>
                <a:gd name="csY561" fmla="*/ 759692 h 1584944"/>
                <a:gd name="csX562" fmla="*/ 146084 w 1614403"/>
                <a:gd name="csY562" fmla="*/ 756045 h 1584944"/>
                <a:gd name="csX563" fmla="*/ 143839 w 1614403"/>
                <a:gd name="csY563" fmla="*/ 751369 h 1584944"/>
                <a:gd name="csX564" fmla="*/ 132055 w 1614403"/>
                <a:gd name="csY564" fmla="*/ 746131 h 1584944"/>
                <a:gd name="csX565" fmla="*/ 130185 w 1614403"/>
                <a:gd name="csY565" fmla="*/ 747815 h 1584944"/>
                <a:gd name="csX566" fmla="*/ 129156 w 1614403"/>
                <a:gd name="csY566" fmla="*/ 749218 h 1584944"/>
                <a:gd name="csX567" fmla="*/ 128127 w 1614403"/>
                <a:gd name="csY567" fmla="*/ 750620 h 1584944"/>
                <a:gd name="csX568" fmla="*/ 127098 w 1614403"/>
                <a:gd name="csY568" fmla="*/ 752772 h 1584944"/>
                <a:gd name="csX569" fmla="*/ 123544 w 1614403"/>
                <a:gd name="csY569" fmla="*/ 771102 h 1584944"/>
                <a:gd name="csX570" fmla="*/ 123544 w 1614403"/>
                <a:gd name="csY570" fmla="*/ 771757 h 1584944"/>
                <a:gd name="csX571" fmla="*/ 123825 w 1614403"/>
                <a:gd name="csY571" fmla="*/ 772224 h 1584944"/>
                <a:gd name="csX572" fmla="*/ 124667 w 1614403"/>
                <a:gd name="csY572" fmla="*/ 773066 h 1584944"/>
                <a:gd name="csX573" fmla="*/ 126631 w 1614403"/>
                <a:gd name="csY573" fmla="*/ 780642 h 1584944"/>
                <a:gd name="csX574" fmla="*/ 126631 w 1614403"/>
                <a:gd name="csY574" fmla="*/ 780922 h 1584944"/>
                <a:gd name="csX575" fmla="*/ 131774 w 1614403"/>
                <a:gd name="csY575" fmla="*/ 796821 h 1584944"/>
                <a:gd name="csX576" fmla="*/ 137947 w 1614403"/>
                <a:gd name="csY576" fmla="*/ 818612 h 1584944"/>
                <a:gd name="csX577" fmla="*/ 137760 w 1614403"/>
                <a:gd name="csY577" fmla="*/ 820576 h 1584944"/>
                <a:gd name="csX578" fmla="*/ 141408 w 1614403"/>
                <a:gd name="csY578" fmla="*/ 821605 h 1584944"/>
                <a:gd name="csX579" fmla="*/ 145710 w 1614403"/>
                <a:gd name="csY579" fmla="*/ 822727 h 1584944"/>
                <a:gd name="csX580" fmla="*/ 152817 w 1614403"/>
                <a:gd name="csY580" fmla="*/ 826094 h 1584944"/>
                <a:gd name="csX581" fmla="*/ 155436 w 1614403"/>
                <a:gd name="csY581" fmla="*/ 827310 h 1584944"/>
                <a:gd name="csX582" fmla="*/ 157213 w 1614403"/>
                <a:gd name="csY582" fmla="*/ 828245 h 1584944"/>
                <a:gd name="csX583" fmla="*/ 158055 w 1614403"/>
                <a:gd name="csY583" fmla="*/ 828619 h 1584944"/>
                <a:gd name="csX584" fmla="*/ 159832 w 1614403"/>
                <a:gd name="csY584" fmla="*/ 829554 h 1584944"/>
                <a:gd name="csX585" fmla="*/ 161422 w 1614403"/>
                <a:gd name="csY585" fmla="*/ 830303 h 1584944"/>
                <a:gd name="csX586" fmla="*/ 161608 w 1614403"/>
                <a:gd name="csY586" fmla="*/ 832173 h 1584944"/>
                <a:gd name="csX587" fmla="*/ 159177 w 1614403"/>
                <a:gd name="csY587" fmla="*/ 833576 h 1584944"/>
                <a:gd name="csX588" fmla="*/ 136358 w 1614403"/>
                <a:gd name="csY588" fmla="*/ 840497 h 1584944"/>
                <a:gd name="csX589" fmla="*/ 134393 w 1614403"/>
                <a:gd name="csY589" fmla="*/ 840497 h 1584944"/>
                <a:gd name="csX590" fmla="*/ 133645 w 1614403"/>
                <a:gd name="csY590" fmla="*/ 842648 h 1584944"/>
                <a:gd name="csX591" fmla="*/ 133271 w 1614403"/>
                <a:gd name="csY591" fmla="*/ 844799 h 1584944"/>
                <a:gd name="csX592" fmla="*/ 133739 w 1614403"/>
                <a:gd name="csY592" fmla="*/ 847604 h 1584944"/>
                <a:gd name="csX593" fmla="*/ 135796 w 1614403"/>
                <a:gd name="csY593" fmla="*/ 855741 h 1584944"/>
                <a:gd name="csX594" fmla="*/ 139070 w 1614403"/>
                <a:gd name="csY594" fmla="*/ 855741 h 1584944"/>
                <a:gd name="csX595" fmla="*/ 151415 w 1614403"/>
                <a:gd name="csY595" fmla="*/ 857518 h 1584944"/>
                <a:gd name="csX596" fmla="*/ 154127 w 1614403"/>
                <a:gd name="csY596" fmla="*/ 857144 h 1584944"/>
                <a:gd name="csX597" fmla="*/ 160019 w 1614403"/>
                <a:gd name="csY597" fmla="*/ 856770 h 1584944"/>
                <a:gd name="csX598" fmla="*/ 158709 w 1614403"/>
                <a:gd name="csY598" fmla="*/ 862942 h 1584944"/>
                <a:gd name="csX599" fmla="*/ 156278 w 1614403"/>
                <a:gd name="csY599" fmla="*/ 866216 h 1584944"/>
                <a:gd name="csX600" fmla="*/ 151508 w 1614403"/>
                <a:gd name="csY600" fmla="*/ 871079 h 1584944"/>
                <a:gd name="csX601" fmla="*/ 145429 w 1614403"/>
                <a:gd name="csY601" fmla="*/ 879683 h 1584944"/>
                <a:gd name="csX602" fmla="*/ 135142 w 1614403"/>
                <a:gd name="csY602" fmla="*/ 885482 h 1584944"/>
                <a:gd name="csX603" fmla="*/ 131213 w 1614403"/>
                <a:gd name="csY603" fmla="*/ 890532 h 1584944"/>
                <a:gd name="csX604" fmla="*/ 130746 w 1614403"/>
                <a:gd name="csY604" fmla="*/ 893618 h 1584944"/>
                <a:gd name="csX605" fmla="*/ 130746 w 1614403"/>
                <a:gd name="csY605" fmla="*/ 894179 h 1584944"/>
                <a:gd name="csX606" fmla="*/ 130372 w 1614403"/>
                <a:gd name="csY606" fmla="*/ 896611 h 1584944"/>
                <a:gd name="csX607" fmla="*/ 141501 w 1614403"/>
                <a:gd name="csY607" fmla="*/ 902409 h 1584944"/>
                <a:gd name="csX608" fmla="*/ 142249 w 1614403"/>
                <a:gd name="csY608" fmla="*/ 903812 h 1584944"/>
                <a:gd name="csX609" fmla="*/ 140940 w 1614403"/>
                <a:gd name="csY609" fmla="*/ 905963 h 1584944"/>
                <a:gd name="csX610" fmla="*/ 137760 w 1614403"/>
                <a:gd name="csY610" fmla="*/ 909517 h 1584944"/>
                <a:gd name="csX611" fmla="*/ 137386 w 1614403"/>
                <a:gd name="csY611" fmla="*/ 911201 h 1584944"/>
                <a:gd name="csX612" fmla="*/ 137105 w 1614403"/>
                <a:gd name="csY612" fmla="*/ 915970 h 1584944"/>
                <a:gd name="csX613" fmla="*/ 137105 w 1614403"/>
                <a:gd name="csY613" fmla="*/ 919244 h 1584944"/>
                <a:gd name="csX614" fmla="*/ 136358 w 1614403"/>
                <a:gd name="csY614" fmla="*/ 921675 h 1584944"/>
                <a:gd name="csX615" fmla="*/ 132149 w 1614403"/>
                <a:gd name="csY615" fmla="*/ 923078 h 1584944"/>
                <a:gd name="csX616" fmla="*/ 129530 w 1614403"/>
                <a:gd name="csY616" fmla="*/ 923920 h 1584944"/>
                <a:gd name="csX617" fmla="*/ 123358 w 1614403"/>
                <a:gd name="csY617" fmla="*/ 925790 h 1584944"/>
                <a:gd name="csX618" fmla="*/ 105588 w 1614403"/>
                <a:gd name="csY618" fmla="*/ 926913 h 1584944"/>
                <a:gd name="csX619" fmla="*/ 95301 w 1614403"/>
                <a:gd name="csY619" fmla="*/ 930653 h 1584944"/>
                <a:gd name="csX620" fmla="*/ 87725 w 1614403"/>
                <a:gd name="csY620" fmla="*/ 935049 h 1584944"/>
                <a:gd name="csX621" fmla="*/ 83423 w 1614403"/>
                <a:gd name="csY621" fmla="*/ 938977 h 1584944"/>
                <a:gd name="csX622" fmla="*/ 80524 w 1614403"/>
                <a:gd name="csY622" fmla="*/ 941128 h 1584944"/>
                <a:gd name="csX623" fmla="*/ 73136 w 1614403"/>
                <a:gd name="csY623" fmla="*/ 945898 h 1584944"/>
                <a:gd name="csX624" fmla="*/ 58078 w 1614403"/>
                <a:gd name="csY624" fmla="*/ 949265 h 1584944"/>
                <a:gd name="csX625" fmla="*/ 57517 w 1614403"/>
                <a:gd name="csY625" fmla="*/ 953286 h 1584944"/>
                <a:gd name="csX626" fmla="*/ 57143 w 1614403"/>
                <a:gd name="csY626" fmla="*/ 955998 h 1584944"/>
                <a:gd name="csX627" fmla="*/ 56582 w 1614403"/>
                <a:gd name="csY627" fmla="*/ 959459 h 1584944"/>
                <a:gd name="csX628" fmla="*/ 56863 w 1614403"/>
                <a:gd name="csY628" fmla="*/ 961142 h 1584944"/>
                <a:gd name="csX629" fmla="*/ 58920 w 1614403"/>
                <a:gd name="csY629" fmla="*/ 964790 h 1584944"/>
                <a:gd name="csX630" fmla="*/ 59855 w 1614403"/>
                <a:gd name="csY630" fmla="*/ 966286 h 1584944"/>
                <a:gd name="csX631" fmla="*/ 63596 w 1614403"/>
                <a:gd name="csY631" fmla="*/ 980221 h 1584944"/>
                <a:gd name="csX632" fmla="*/ 62567 w 1614403"/>
                <a:gd name="csY632" fmla="*/ 980969 h 1584944"/>
                <a:gd name="csX633" fmla="*/ 60884 w 1614403"/>
                <a:gd name="csY633" fmla="*/ 981998 h 1584944"/>
                <a:gd name="csX634" fmla="*/ 59107 w 1614403"/>
                <a:gd name="csY634" fmla="*/ 983775 h 1584944"/>
                <a:gd name="csX635" fmla="*/ 57517 w 1614403"/>
                <a:gd name="csY635" fmla="*/ 984897 h 1584944"/>
                <a:gd name="csX636" fmla="*/ 55647 w 1614403"/>
                <a:gd name="csY636" fmla="*/ 986487 h 1584944"/>
                <a:gd name="csX637" fmla="*/ 51157 w 1614403"/>
                <a:gd name="csY637" fmla="*/ 989760 h 1584944"/>
                <a:gd name="csX638" fmla="*/ 49755 w 1614403"/>
                <a:gd name="csY638" fmla="*/ 990882 h 1584944"/>
                <a:gd name="csX639" fmla="*/ 49287 w 1614403"/>
                <a:gd name="csY639" fmla="*/ 991163 h 1584944"/>
                <a:gd name="csX640" fmla="*/ 41805 w 1614403"/>
                <a:gd name="csY640" fmla="*/ 1003882 h 1584944"/>
                <a:gd name="csX641" fmla="*/ 42366 w 1614403"/>
                <a:gd name="csY641" fmla="*/ 1005192 h 1584944"/>
                <a:gd name="csX642" fmla="*/ 39280 w 1614403"/>
                <a:gd name="csY642" fmla="*/ 1006688 h 1584944"/>
                <a:gd name="csX643" fmla="*/ 38532 w 1614403"/>
                <a:gd name="csY643" fmla="*/ 1006875 h 1584944"/>
                <a:gd name="csX644" fmla="*/ 38064 w 1614403"/>
                <a:gd name="csY644" fmla="*/ 1006875 h 1584944"/>
                <a:gd name="csX645" fmla="*/ 34417 w 1614403"/>
                <a:gd name="csY645" fmla="*/ 1007156 h 1584944"/>
                <a:gd name="csX646" fmla="*/ 31517 w 1614403"/>
                <a:gd name="csY646" fmla="*/ 1007343 h 1584944"/>
                <a:gd name="csX647" fmla="*/ 32266 w 1614403"/>
                <a:gd name="csY647" fmla="*/ 1011925 h 1584944"/>
                <a:gd name="csX648" fmla="*/ 32827 w 1614403"/>
                <a:gd name="csY648" fmla="*/ 1013983 h 1584944"/>
                <a:gd name="csX649" fmla="*/ 33107 w 1614403"/>
                <a:gd name="csY649" fmla="*/ 1015573 h 1584944"/>
                <a:gd name="csX650" fmla="*/ 33294 w 1614403"/>
                <a:gd name="csY650" fmla="*/ 1016789 h 1584944"/>
                <a:gd name="csX651" fmla="*/ 33762 w 1614403"/>
                <a:gd name="csY651" fmla="*/ 1020810 h 1584944"/>
                <a:gd name="csX652" fmla="*/ 34229 w 1614403"/>
                <a:gd name="csY652" fmla="*/ 1022961 h 1584944"/>
                <a:gd name="csX653" fmla="*/ 36567 w 1614403"/>
                <a:gd name="csY653" fmla="*/ 1033155 h 1584944"/>
                <a:gd name="csX654" fmla="*/ 37316 w 1614403"/>
                <a:gd name="csY654" fmla="*/ 1036616 h 1584944"/>
                <a:gd name="csX655" fmla="*/ 39841 w 1614403"/>
                <a:gd name="csY655" fmla="*/ 1047745 h 1584944"/>
                <a:gd name="csX656" fmla="*/ 39186 w 1614403"/>
                <a:gd name="csY656" fmla="*/ 1052421 h 1584944"/>
                <a:gd name="csX657" fmla="*/ 35445 w 1614403"/>
                <a:gd name="csY657" fmla="*/ 1055227 h 1584944"/>
                <a:gd name="csX658" fmla="*/ 32546 w 1614403"/>
                <a:gd name="csY658" fmla="*/ 1057097 h 1584944"/>
                <a:gd name="csX659" fmla="*/ 28992 w 1614403"/>
                <a:gd name="csY659" fmla="*/ 1059623 h 1584944"/>
                <a:gd name="csX660" fmla="*/ 28244 w 1614403"/>
                <a:gd name="csY660" fmla="*/ 1060184 h 1584944"/>
                <a:gd name="csX661" fmla="*/ 27309 w 1614403"/>
                <a:gd name="csY661" fmla="*/ 1061119 h 1584944"/>
                <a:gd name="csX662" fmla="*/ 12345 w 1614403"/>
                <a:gd name="csY662" fmla="*/ 1077018 h 1584944"/>
                <a:gd name="csX663" fmla="*/ 11316 w 1614403"/>
                <a:gd name="csY663" fmla="*/ 1082255 h 1584944"/>
                <a:gd name="csX664" fmla="*/ 2899 w 1614403"/>
                <a:gd name="csY664" fmla="*/ 1107507 h 1584944"/>
                <a:gd name="csX665" fmla="*/ 0 w 1614403"/>
                <a:gd name="csY665" fmla="*/ 1113492 h 1584944"/>
                <a:gd name="csX666" fmla="*/ 13561 w 1614403"/>
                <a:gd name="csY666" fmla="*/ 1143419 h 1584944"/>
                <a:gd name="csX667" fmla="*/ 14870 w 1614403"/>
                <a:gd name="csY667" fmla="*/ 1143139 h 1584944"/>
                <a:gd name="csX668" fmla="*/ 16460 w 1614403"/>
                <a:gd name="csY668" fmla="*/ 1142765 h 1584944"/>
                <a:gd name="csX669" fmla="*/ 17769 w 1614403"/>
                <a:gd name="csY669" fmla="*/ 1142484 h 1584944"/>
                <a:gd name="csX670" fmla="*/ 20201 w 1614403"/>
                <a:gd name="csY670" fmla="*/ 1141830 h 1584944"/>
                <a:gd name="csX671" fmla="*/ 25064 w 1614403"/>
                <a:gd name="csY671" fmla="*/ 1138369 h 1584944"/>
                <a:gd name="csX672" fmla="*/ 26748 w 1614403"/>
                <a:gd name="csY672" fmla="*/ 1136966 h 1584944"/>
                <a:gd name="csX673" fmla="*/ 27309 w 1614403"/>
                <a:gd name="csY673" fmla="*/ 1137527 h 1584944"/>
                <a:gd name="csX674" fmla="*/ 28618 w 1614403"/>
                <a:gd name="csY674" fmla="*/ 1138930 h 1584944"/>
                <a:gd name="csX675" fmla="*/ 28244 w 1614403"/>
                <a:gd name="csY675" fmla="*/ 1140520 h 1584944"/>
                <a:gd name="csX676" fmla="*/ 28805 w 1614403"/>
                <a:gd name="csY676" fmla="*/ 1145664 h 1584944"/>
                <a:gd name="csX677" fmla="*/ 29553 w 1614403"/>
                <a:gd name="csY677" fmla="*/ 1152024 h 1584944"/>
                <a:gd name="csX678" fmla="*/ 18891 w 1614403"/>
                <a:gd name="csY678" fmla="*/ 1169045 h 1584944"/>
                <a:gd name="csX679" fmla="*/ 19359 w 1614403"/>
                <a:gd name="csY679" fmla="*/ 1170261 h 1584944"/>
                <a:gd name="csX680" fmla="*/ 19546 w 1614403"/>
                <a:gd name="csY680" fmla="*/ 1171664 h 1584944"/>
                <a:gd name="csX681" fmla="*/ 19546 w 1614403"/>
                <a:gd name="csY681" fmla="*/ 1174002 h 1584944"/>
                <a:gd name="csX682" fmla="*/ 19359 w 1614403"/>
                <a:gd name="csY682" fmla="*/ 1176153 h 1584944"/>
                <a:gd name="csX683" fmla="*/ 19546 w 1614403"/>
                <a:gd name="csY683" fmla="*/ 1177462 h 1584944"/>
                <a:gd name="csX684" fmla="*/ 19733 w 1614403"/>
                <a:gd name="csY684" fmla="*/ 1179239 h 1584944"/>
                <a:gd name="csX685" fmla="*/ 19921 w 1614403"/>
                <a:gd name="csY685" fmla="*/ 1180829 h 1584944"/>
                <a:gd name="csX686" fmla="*/ 19921 w 1614403"/>
                <a:gd name="csY686" fmla="*/ 1184009 h 1584944"/>
                <a:gd name="csX687" fmla="*/ 19921 w 1614403"/>
                <a:gd name="csY687" fmla="*/ 1185505 h 1584944"/>
                <a:gd name="csX688" fmla="*/ 19921 w 1614403"/>
                <a:gd name="csY688" fmla="*/ 1187002 h 1584944"/>
                <a:gd name="csX689" fmla="*/ 20388 w 1614403"/>
                <a:gd name="csY689" fmla="*/ 1188779 h 1584944"/>
                <a:gd name="csX690" fmla="*/ 23287 w 1614403"/>
                <a:gd name="csY690" fmla="*/ 1192987 h 1584944"/>
                <a:gd name="csX691" fmla="*/ 25625 w 1614403"/>
                <a:gd name="csY691" fmla="*/ 1194671 h 1584944"/>
                <a:gd name="csX692" fmla="*/ 26841 w 1614403"/>
                <a:gd name="csY692" fmla="*/ 1195232 h 1584944"/>
                <a:gd name="csX693" fmla="*/ 34229 w 1614403"/>
                <a:gd name="csY693" fmla="*/ 1197944 h 1584944"/>
                <a:gd name="csX694" fmla="*/ 36381 w 1614403"/>
                <a:gd name="csY694" fmla="*/ 1197944 h 1584944"/>
                <a:gd name="csX695" fmla="*/ 42553 w 1614403"/>
                <a:gd name="csY695" fmla="*/ 1198972 h 1584944"/>
                <a:gd name="csX696" fmla="*/ 39560 w 1614403"/>
                <a:gd name="csY696" fmla="*/ 1202901 h 1584944"/>
                <a:gd name="csX697" fmla="*/ 40589 w 1614403"/>
                <a:gd name="csY697" fmla="*/ 1213843 h 1584944"/>
                <a:gd name="csX698" fmla="*/ 38999 w 1614403"/>
                <a:gd name="csY698" fmla="*/ 1222167 h 1584944"/>
                <a:gd name="csX699" fmla="*/ 38251 w 1614403"/>
                <a:gd name="csY699" fmla="*/ 1230397 h 1584944"/>
                <a:gd name="csX700" fmla="*/ 39748 w 1614403"/>
                <a:gd name="csY700" fmla="*/ 1241339 h 1584944"/>
                <a:gd name="csX701" fmla="*/ 38158 w 1614403"/>
                <a:gd name="csY701" fmla="*/ 1249195 h 1584944"/>
                <a:gd name="csX702" fmla="*/ 26280 w 1614403"/>
                <a:gd name="csY702" fmla="*/ 1264720 h 1584944"/>
                <a:gd name="csX703" fmla="*/ 28151 w 1614403"/>
                <a:gd name="csY703" fmla="*/ 1276504 h 1584944"/>
                <a:gd name="csX704" fmla="*/ 25345 w 1614403"/>
                <a:gd name="csY704" fmla="*/ 1289503 h 1584944"/>
                <a:gd name="csX705" fmla="*/ 19733 w 1614403"/>
                <a:gd name="csY705" fmla="*/ 1290813 h 1584944"/>
                <a:gd name="csX706" fmla="*/ 10381 w 1614403"/>
                <a:gd name="csY706" fmla="*/ 1297640 h 1584944"/>
                <a:gd name="csX707" fmla="*/ 5050 w 1614403"/>
                <a:gd name="csY707" fmla="*/ 1313820 h 1584944"/>
                <a:gd name="csX708" fmla="*/ 4583 w 1614403"/>
                <a:gd name="csY708" fmla="*/ 1320366 h 1584944"/>
                <a:gd name="csX709" fmla="*/ 15057 w 1614403"/>
                <a:gd name="csY709" fmla="*/ 1333553 h 1584944"/>
                <a:gd name="csX710" fmla="*/ 27402 w 1614403"/>
                <a:gd name="csY710" fmla="*/ 1345711 h 1584944"/>
                <a:gd name="csX711" fmla="*/ 30021 w 1614403"/>
                <a:gd name="csY711" fmla="*/ 1352819 h 1584944"/>
                <a:gd name="csX712" fmla="*/ 26935 w 1614403"/>
                <a:gd name="csY712" fmla="*/ 1359646 h 1584944"/>
                <a:gd name="csX713" fmla="*/ 27496 w 1614403"/>
                <a:gd name="csY713" fmla="*/ 1368905 h 1584944"/>
                <a:gd name="csX714" fmla="*/ 29367 w 1614403"/>
                <a:gd name="csY714" fmla="*/ 1376948 h 1584944"/>
                <a:gd name="csX715" fmla="*/ 34323 w 1614403"/>
                <a:gd name="csY715" fmla="*/ 1383775 h 1584944"/>
                <a:gd name="csX716" fmla="*/ 34978 w 1614403"/>
                <a:gd name="csY716" fmla="*/ 1391818 h 1584944"/>
                <a:gd name="csX717" fmla="*/ 33014 w 1614403"/>
                <a:gd name="csY717" fmla="*/ 1395466 h 1584944"/>
                <a:gd name="csX718" fmla="*/ 32640 w 1614403"/>
                <a:gd name="csY718" fmla="*/ 1395092 h 1584944"/>
                <a:gd name="csX719" fmla="*/ 32359 w 1614403"/>
                <a:gd name="csY719" fmla="*/ 1394904 h 1584944"/>
                <a:gd name="csX720" fmla="*/ 31798 w 1614403"/>
                <a:gd name="csY720" fmla="*/ 1394904 h 1584944"/>
                <a:gd name="csX721" fmla="*/ 31050 w 1614403"/>
                <a:gd name="csY721" fmla="*/ 1395092 h 1584944"/>
                <a:gd name="csX722" fmla="*/ 30021 w 1614403"/>
                <a:gd name="csY722" fmla="*/ 1395279 h 1584944"/>
                <a:gd name="csX723" fmla="*/ 29460 w 1614403"/>
                <a:gd name="csY723" fmla="*/ 1395466 h 1584944"/>
                <a:gd name="csX724" fmla="*/ 28805 w 1614403"/>
                <a:gd name="csY724" fmla="*/ 1395746 h 1584944"/>
                <a:gd name="csX725" fmla="*/ 28431 w 1614403"/>
                <a:gd name="csY725" fmla="*/ 1395933 h 1584944"/>
                <a:gd name="csX726" fmla="*/ 27590 w 1614403"/>
                <a:gd name="csY726" fmla="*/ 1396120 h 1584944"/>
                <a:gd name="csX727" fmla="*/ 27402 w 1614403"/>
                <a:gd name="csY727" fmla="*/ 1396120 h 1584944"/>
                <a:gd name="csX728" fmla="*/ 26935 w 1614403"/>
                <a:gd name="csY728" fmla="*/ 1396401 h 1584944"/>
                <a:gd name="csX729" fmla="*/ 26560 w 1614403"/>
                <a:gd name="csY729" fmla="*/ 1396588 h 1584944"/>
                <a:gd name="csX730" fmla="*/ 25625 w 1614403"/>
                <a:gd name="csY730" fmla="*/ 1396962 h 1584944"/>
                <a:gd name="csX731" fmla="*/ 24971 w 1614403"/>
                <a:gd name="csY731" fmla="*/ 1397149 h 1584944"/>
                <a:gd name="csX732" fmla="*/ 24597 w 1614403"/>
                <a:gd name="csY732" fmla="*/ 1397336 h 1584944"/>
                <a:gd name="csX733" fmla="*/ 24316 w 1614403"/>
                <a:gd name="csY733" fmla="*/ 1397617 h 1584944"/>
                <a:gd name="csX734" fmla="*/ 24129 w 1614403"/>
                <a:gd name="csY734" fmla="*/ 1398085 h 1584944"/>
                <a:gd name="csX735" fmla="*/ 23942 w 1614403"/>
                <a:gd name="csY735" fmla="*/ 1398271 h 1584944"/>
                <a:gd name="csX736" fmla="*/ 23942 w 1614403"/>
                <a:gd name="csY736" fmla="*/ 1398552 h 1584944"/>
                <a:gd name="csX737" fmla="*/ 23942 w 1614403"/>
                <a:gd name="csY737" fmla="*/ 1398832 h 1584944"/>
                <a:gd name="csX738" fmla="*/ 30863 w 1614403"/>
                <a:gd name="csY738" fmla="*/ 1411552 h 1584944"/>
                <a:gd name="csX739" fmla="*/ 29367 w 1614403"/>
                <a:gd name="csY739" fmla="*/ 1413048 h 1584944"/>
                <a:gd name="csX740" fmla="*/ 15712 w 1614403"/>
                <a:gd name="csY740" fmla="*/ 1436803 h 1584944"/>
                <a:gd name="csX741" fmla="*/ 11877 w 1614403"/>
                <a:gd name="csY741" fmla="*/ 1439235 h 1584944"/>
                <a:gd name="csX742" fmla="*/ 8885 w 1614403"/>
                <a:gd name="csY742" fmla="*/ 1441105 h 1584944"/>
                <a:gd name="csX743" fmla="*/ 6360 w 1614403"/>
                <a:gd name="csY743" fmla="*/ 1446717 h 1584944"/>
                <a:gd name="csX744" fmla="*/ 9539 w 1614403"/>
                <a:gd name="csY744" fmla="*/ 1456350 h 1584944"/>
                <a:gd name="csX745" fmla="*/ 9726 w 1614403"/>
                <a:gd name="csY745" fmla="*/ 1457098 h 1584944"/>
                <a:gd name="csX746" fmla="*/ 15057 w 1614403"/>
                <a:gd name="csY746" fmla="*/ 1455788 h 1584944"/>
                <a:gd name="csX747" fmla="*/ 20668 w 1614403"/>
                <a:gd name="csY747" fmla="*/ 1454760 h 1584944"/>
                <a:gd name="csX748" fmla="*/ 23942 w 1614403"/>
                <a:gd name="csY748" fmla="*/ 1456911 h 1584944"/>
                <a:gd name="csX749" fmla="*/ 25625 w 1614403"/>
                <a:gd name="csY749" fmla="*/ 1459155 h 1584944"/>
                <a:gd name="csX750" fmla="*/ 26374 w 1614403"/>
                <a:gd name="csY750" fmla="*/ 1463364 h 1584944"/>
                <a:gd name="csX751" fmla="*/ 27963 w 1614403"/>
                <a:gd name="csY751" fmla="*/ 1468788 h 1584944"/>
                <a:gd name="csX752" fmla="*/ 28898 w 1614403"/>
                <a:gd name="csY752" fmla="*/ 1472061 h 1584944"/>
                <a:gd name="csX753" fmla="*/ 29928 w 1614403"/>
                <a:gd name="csY753" fmla="*/ 1473558 h 1584944"/>
                <a:gd name="csX754" fmla="*/ 31517 w 1614403"/>
                <a:gd name="csY754" fmla="*/ 1475989 h 1584944"/>
                <a:gd name="csX755" fmla="*/ 29460 w 1614403"/>
                <a:gd name="csY755" fmla="*/ 1478702 h 1584944"/>
                <a:gd name="csX756" fmla="*/ 28244 w 1614403"/>
                <a:gd name="csY756" fmla="*/ 1480479 h 1584944"/>
                <a:gd name="csX757" fmla="*/ 25345 w 1614403"/>
                <a:gd name="csY757" fmla="*/ 1484126 h 1584944"/>
                <a:gd name="csX758" fmla="*/ 30114 w 1614403"/>
                <a:gd name="csY758" fmla="*/ 1488428 h 1584944"/>
                <a:gd name="csX759" fmla="*/ 33014 w 1614403"/>
                <a:gd name="csY759" fmla="*/ 1490953 h 1584944"/>
                <a:gd name="csX760" fmla="*/ 38158 w 1614403"/>
                <a:gd name="csY760" fmla="*/ 1496191 h 1584944"/>
                <a:gd name="csX761" fmla="*/ 40870 w 1614403"/>
                <a:gd name="csY761" fmla="*/ 1499184 h 1584944"/>
                <a:gd name="csX762" fmla="*/ 41805 w 1614403"/>
                <a:gd name="csY762" fmla="*/ 1498435 h 1584944"/>
                <a:gd name="csX763" fmla="*/ 42647 w 1614403"/>
                <a:gd name="csY763" fmla="*/ 1497874 h 1584944"/>
                <a:gd name="csX764" fmla="*/ 43301 w 1614403"/>
                <a:gd name="csY764" fmla="*/ 1497500 h 1584944"/>
                <a:gd name="csX765" fmla="*/ 44049 w 1614403"/>
                <a:gd name="csY765" fmla="*/ 1497126 h 1584944"/>
                <a:gd name="csX766" fmla="*/ 47417 w 1614403"/>
                <a:gd name="csY766" fmla="*/ 1495817 h 1584944"/>
                <a:gd name="csX767" fmla="*/ 51532 w 1614403"/>
                <a:gd name="csY767" fmla="*/ 1492637 h 1584944"/>
                <a:gd name="csX768" fmla="*/ 59107 w 1614403"/>
                <a:gd name="csY768" fmla="*/ 1487493 h 1584944"/>
                <a:gd name="csX769" fmla="*/ 59668 w 1614403"/>
                <a:gd name="csY769" fmla="*/ 1486932 h 1584944"/>
                <a:gd name="csX770" fmla="*/ 60136 w 1614403"/>
                <a:gd name="csY770" fmla="*/ 1486557 h 1584944"/>
                <a:gd name="csX771" fmla="*/ 62661 w 1614403"/>
                <a:gd name="csY771" fmla="*/ 1485155 h 1584944"/>
                <a:gd name="csX772" fmla="*/ 63690 w 1614403"/>
                <a:gd name="csY772" fmla="*/ 1484874 h 1584944"/>
                <a:gd name="csX773" fmla="*/ 64718 w 1614403"/>
                <a:gd name="csY773" fmla="*/ 1484874 h 1584944"/>
                <a:gd name="csX774" fmla="*/ 65373 w 1614403"/>
                <a:gd name="csY774" fmla="*/ 1484594 h 1584944"/>
                <a:gd name="csX775" fmla="*/ 66215 w 1614403"/>
                <a:gd name="csY775" fmla="*/ 1484594 h 1584944"/>
                <a:gd name="csX776" fmla="*/ 67150 w 1614403"/>
                <a:gd name="csY776" fmla="*/ 1485061 h 1584944"/>
                <a:gd name="csX777" fmla="*/ 66869 w 1614403"/>
                <a:gd name="csY777" fmla="*/ 1486090 h 1584944"/>
                <a:gd name="csX778" fmla="*/ 63222 w 1614403"/>
                <a:gd name="csY778" fmla="*/ 1501054 h 1584944"/>
                <a:gd name="csX779" fmla="*/ 74632 w 1614403"/>
                <a:gd name="csY779" fmla="*/ 1510032 h 1584944"/>
                <a:gd name="csX780" fmla="*/ 76221 w 1614403"/>
                <a:gd name="csY780" fmla="*/ 1510032 h 1584944"/>
                <a:gd name="csX781" fmla="*/ 84920 w 1614403"/>
                <a:gd name="csY781" fmla="*/ 1509377 h 1584944"/>
                <a:gd name="csX782" fmla="*/ 87070 w 1614403"/>
                <a:gd name="csY782" fmla="*/ 1517607 h 1584944"/>
                <a:gd name="csX783" fmla="*/ 93430 w 1614403"/>
                <a:gd name="csY783" fmla="*/ 1517607 h 1584944"/>
                <a:gd name="csX784" fmla="*/ 98480 w 1614403"/>
                <a:gd name="csY784" fmla="*/ 1516485 h 1584944"/>
                <a:gd name="csX785" fmla="*/ 100725 w 1614403"/>
                <a:gd name="csY785" fmla="*/ 1518636 h 1584944"/>
                <a:gd name="csX786" fmla="*/ 102595 w 1614403"/>
                <a:gd name="csY786" fmla="*/ 1520320 h 1584944"/>
                <a:gd name="csX787" fmla="*/ 106897 w 1614403"/>
                <a:gd name="csY787" fmla="*/ 1524341 h 1584944"/>
                <a:gd name="csX788" fmla="*/ 108862 w 1614403"/>
                <a:gd name="csY788" fmla="*/ 1525557 h 1584944"/>
                <a:gd name="csX789" fmla="*/ 118027 w 1614403"/>
                <a:gd name="csY789" fmla="*/ 1530888 h 1584944"/>
                <a:gd name="csX790" fmla="*/ 123638 w 1614403"/>
                <a:gd name="csY790" fmla="*/ 1526025 h 1584944"/>
                <a:gd name="csX791" fmla="*/ 125976 w 1614403"/>
                <a:gd name="csY791" fmla="*/ 1522938 h 1584944"/>
                <a:gd name="csX792" fmla="*/ 126163 w 1614403"/>
                <a:gd name="csY792" fmla="*/ 1522564 h 1584944"/>
                <a:gd name="csX793" fmla="*/ 133832 w 1614403"/>
                <a:gd name="csY793" fmla="*/ 1521722 h 1584944"/>
                <a:gd name="csX794" fmla="*/ 135142 w 1614403"/>
                <a:gd name="csY794" fmla="*/ 1521722 h 1584944"/>
                <a:gd name="csX795" fmla="*/ 136451 w 1614403"/>
                <a:gd name="csY795" fmla="*/ 1521255 h 1584944"/>
                <a:gd name="csX796" fmla="*/ 145803 w 1614403"/>
                <a:gd name="csY796" fmla="*/ 1517514 h 1584944"/>
                <a:gd name="csX797" fmla="*/ 147767 w 1614403"/>
                <a:gd name="csY797" fmla="*/ 1516766 h 1584944"/>
                <a:gd name="csX798" fmla="*/ 149918 w 1614403"/>
                <a:gd name="csY798" fmla="*/ 1515737 h 1584944"/>
                <a:gd name="csX799" fmla="*/ 154127 w 1614403"/>
                <a:gd name="csY799" fmla="*/ 1512370 h 1584944"/>
                <a:gd name="csX800" fmla="*/ 154408 w 1614403"/>
                <a:gd name="csY800" fmla="*/ 1512370 h 1584944"/>
                <a:gd name="csX801" fmla="*/ 159925 w 1614403"/>
                <a:gd name="csY801" fmla="*/ 1529204 h 1584944"/>
                <a:gd name="csX802" fmla="*/ 165350 w 1614403"/>
                <a:gd name="csY802" fmla="*/ 1528269 h 1584944"/>
                <a:gd name="csX803" fmla="*/ 168716 w 1614403"/>
                <a:gd name="csY803" fmla="*/ 1528269 h 1584944"/>
                <a:gd name="csX804" fmla="*/ 170306 w 1614403"/>
                <a:gd name="csY804" fmla="*/ 1530140 h 1584944"/>
                <a:gd name="csX805" fmla="*/ 170306 w 1614403"/>
                <a:gd name="csY805" fmla="*/ 1530420 h 1584944"/>
                <a:gd name="csX806" fmla="*/ 171335 w 1614403"/>
                <a:gd name="csY806" fmla="*/ 1530420 h 1584944"/>
                <a:gd name="csX807" fmla="*/ 172925 w 1614403"/>
                <a:gd name="csY807" fmla="*/ 1531356 h 1584944"/>
                <a:gd name="csX808" fmla="*/ 174047 w 1614403"/>
                <a:gd name="csY808" fmla="*/ 1530140 h 1584944"/>
                <a:gd name="csX809" fmla="*/ 174982 w 1614403"/>
                <a:gd name="csY809" fmla="*/ 1529298 h 1584944"/>
                <a:gd name="csX810" fmla="*/ 176385 w 1614403"/>
                <a:gd name="csY810" fmla="*/ 1528269 h 1584944"/>
                <a:gd name="csX811" fmla="*/ 177320 w 1614403"/>
                <a:gd name="csY811" fmla="*/ 1527614 h 1584944"/>
                <a:gd name="csX812" fmla="*/ 178162 w 1614403"/>
                <a:gd name="csY812" fmla="*/ 1527147 h 1584944"/>
                <a:gd name="csX813" fmla="*/ 180313 w 1614403"/>
                <a:gd name="csY813" fmla="*/ 1526305 h 1584944"/>
                <a:gd name="csX814" fmla="*/ 181529 w 1614403"/>
                <a:gd name="csY814" fmla="*/ 1525838 h 1584944"/>
                <a:gd name="csX815" fmla="*/ 183212 w 1614403"/>
                <a:gd name="csY815" fmla="*/ 1525557 h 1584944"/>
                <a:gd name="csX816" fmla="*/ 184242 w 1614403"/>
                <a:gd name="csY816" fmla="*/ 1525370 h 1584944"/>
                <a:gd name="csX817" fmla="*/ 184896 w 1614403"/>
                <a:gd name="csY817" fmla="*/ 1525370 h 1584944"/>
                <a:gd name="csX818" fmla="*/ 186299 w 1614403"/>
                <a:gd name="csY818" fmla="*/ 1524809 h 1584944"/>
                <a:gd name="csX819" fmla="*/ 188450 w 1614403"/>
                <a:gd name="csY819" fmla="*/ 1524154 h 1584944"/>
                <a:gd name="csX820" fmla="*/ 189666 w 1614403"/>
                <a:gd name="csY820" fmla="*/ 1523967 h 1584944"/>
                <a:gd name="csX821" fmla="*/ 191349 w 1614403"/>
                <a:gd name="csY821" fmla="*/ 1523967 h 1584944"/>
                <a:gd name="csX822" fmla="*/ 193407 w 1614403"/>
                <a:gd name="csY822" fmla="*/ 1523874 h 1584944"/>
                <a:gd name="csX823" fmla="*/ 194529 w 1614403"/>
                <a:gd name="csY823" fmla="*/ 1523874 h 1584944"/>
                <a:gd name="csX824" fmla="*/ 195184 w 1614403"/>
                <a:gd name="csY824" fmla="*/ 1523874 h 1584944"/>
                <a:gd name="csX825" fmla="*/ 196119 w 1614403"/>
                <a:gd name="csY825" fmla="*/ 1524061 h 1584944"/>
                <a:gd name="csX826" fmla="*/ 196961 w 1614403"/>
                <a:gd name="csY826" fmla="*/ 1524061 h 1584944"/>
                <a:gd name="csX827" fmla="*/ 197896 w 1614403"/>
                <a:gd name="csY827" fmla="*/ 1524528 h 1584944"/>
                <a:gd name="csX828" fmla="*/ 199205 w 1614403"/>
                <a:gd name="csY828" fmla="*/ 1525370 h 1584944"/>
                <a:gd name="csX829" fmla="*/ 200701 w 1614403"/>
                <a:gd name="csY829" fmla="*/ 1522564 h 1584944"/>
                <a:gd name="csX830" fmla="*/ 204255 w 1614403"/>
                <a:gd name="csY830" fmla="*/ 1517421 h 1584944"/>
                <a:gd name="csX831" fmla="*/ 206313 w 1614403"/>
                <a:gd name="csY831" fmla="*/ 1514989 h 1584944"/>
                <a:gd name="csX832" fmla="*/ 209586 w 1614403"/>
                <a:gd name="csY832" fmla="*/ 1510593 h 1584944"/>
                <a:gd name="csX833" fmla="*/ 217536 w 1614403"/>
                <a:gd name="csY833" fmla="*/ 1508255 h 1584944"/>
                <a:gd name="csX834" fmla="*/ 219313 w 1614403"/>
                <a:gd name="csY834" fmla="*/ 1509658 h 1584944"/>
                <a:gd name="csX835" fmla="*/ 224457 w 1614403"/>
                <a:gd name="csY835" fmla="*/ 1512931 h 1584944"/>
                <a:gd name="csX836" fmla="*/ 225298 w 1614403"/>
                <a:gd name="csY836" fmla="*/ 1513399 h 1584944"/>
                <a:gd name="csX837" fmla="*/ 225953 w 1614403"/>
                <a:gd name="csY837" fmla="*/ 1513680 h 1584944"/>
                <a:gd name="csX838" fmla="*/ 226140 w 1614403"/>
                <a:gd name="csY838" fmla="*/ 1513212 h 1584944"/>
                <a:gd name="csX839" fmla="*/ 226140 w 1614403"/>
                <a:gd name="csY839" fmla="*/ 1512651 h 1584944"/>
                <a:gd name="csX840" fmla="*/ 229226 w 1614403"/>
                <a:gd name="csY840" fmla="*/ 1502457 h 1584944"/>
                <a:gd name="csX841" fmla="*/ 230723 w 1614403"/>
                <a:gd name="csY841" fmla="*/ 1499277 h 1584944"/>
                <a:gd name="csX842" fmla="*/ 239140 w 1614403"/>
                <a:gd name="csY842" fmla="*/ 1497407 h 1584944"/>
                <a:gd name="csX843" fmla="*/ 246996 w 1614403"/>
                <a:gd name="csY843" fmla="*/ 1490579 h 1584944"/>
                <a:gd name="csX844" fmla="*/ 247838 w 1614403"/>
                <a:gd name="csY844" fmla="*/ 1490392 h 1584944"/>
                <a:gd name="csX845" fmla="*/ 248305 w 1614403"/>
                <a:gd name="csY845" fmla="*/ 1490392 h 1584944"/>
                <a:gd name="csX846" fmla="*/ 248679 w 1614403"/>
                <a:gd name="csY846" fmla="*/ 1490860 h 1584944"/>
                <a:gd name="csX847" fmla="*/ 248679 w 1614403"/>
                <a:gd name="csY847" fmla="*/ 1491515 h 1584944"/>
                <a:gd name="csX848" fmla="*/ 248305 w 1614403"/>
                <a:gd name="csY848" fmla="*/ 1492169 h 1584944"/>
                <a:gd name="csX849" fmla="*/ 248305 w 1614403"/>
                <a:gd name="csY849" fmla="*/ 1493198 h 1584944"/>
                <a:gd name="csX850" fmla="*/ 250737 w 1614403"/>
                <a:gd name="csY850" fmla="*/ 1496752 h 1584944"/>
                <a:gd name="csX851" fmla="*/ 254384 w 1614403"/>
                <a:gd name="csY851" fmla="*/ 1502644 h 1584944"/>
                <a:gd name="csX852" fmla="*/ 255413 w 1614403"/>
                <a:gd name="csY852" fmla="*/ 1504234 h 1584944"/>
                <a:gd name="csX853" fmla="*/ 256815 w 1614403"/>
                <a:gd name="csY853" fmla="*/ 1506478 h 1584944"/>
                <a:gd name="csX854" fmla="*/ 261679 w 1614403"/>
                <a:gd name="csY854" fmla="*/ 1514241 h 1584944"/>
                <a:gd name="csX855" fmla="*/ 268413 w 1614403"/>
                <a:gd name="csY855" fmla="*/ 1516018 h 1584944"/>
                <a:gd name="csX856" fmla="*/ 272434 w 1614403"/>
                <a:gd name="csY856" fmla="*/ 1517140 h 1584944"/>
                <a:gd name="csX857" fmla="*/ 276549 w 1614403"/>
                <a:gd name="csY857" fmla="*/ 1518356 h 1584944"/>
                <a:gd name="csX858" fmla="*/ 276923 w 1614403"/>
                <a:gd name="csY858" fmla="*/ 1518636 h 1584944"/>
                <a:gd name="csX859" fmla="*/ 277297 w 1614403"/>
                <a:gd name="csY859" fmla="*/ 1518636 h 1584944"/>
                <a:gd name="csX860" fmla="*/ 282441 w 1614403"/>
                <a:gd name="csY860" fmla="*/ 1522751 h 1584944"/>
                <a:gd name="csX861" fmla="*/ 284686 w 1614403"/>
                <a:gd name="csY861" fmla="*/ 1522471 h 1584944"/>
                <a:gd name="csX862" fmla="*/ 288333 w 1614403"/>
                <a:gd name="csY862" fmla="*/ 1519945 h 1584944"/>
                <a:gd name="csX863" fmla="*/ 291045 w 1614403"/>
                <a:gd name="csY863" fmla="*/ 1520413 h 1584944"/>
                <a:gd name="csX864" fmla="*/ 293664 w 1614403"/>
                <a:gd name="csY864" fmla="*/ 1522658 h 1584944"/>
                <a:gd name="csX865" fmla="*/ 296657 w 1614403"/>
                <a:gd name="csY865" fmla="*/ 1524528 h 1584944"/>
                <a:gd name="csX866" fmla="*/ 299743 w 1614403"/>
                <a:gd name="csY866" fmla="*/ 1524996 h 1584944"/>
                <a:gd name="csX867" fmla="*/ 301146 w 1614403"/>
                <a:gd name="csY867" fmla="*/ 1523874 h 1584944"/>
                <a:gd name="csX868" fmla="*/ 302268 w 1614403"/>
                <a:gd name="csY868" fmla="*/ 1521536 h 1584944"/>
                <a:gd name="csX869" fmla="*/ 306103 w 1614403"/>
                <a:gd name="csY869" fmla="*/ 1519852 h 1584944"/>
                <a:gd name="csX870" fmla="*/ 309189 w 1614403"/>
                <a:gd name="csY870" fmla="*/ 1522003 h 1584944"/>
                <a:gd name="csX871" fmla="*/ 312462 w 1614403"/>
                <a:gd name="csY871" fmla="*/ 1523874 h 1584944"/>
                <a:gd name="csX872" fmla="*/ 316110 w 1614403"/>
                <a:gd name="csY872" fmla="*/ 1528550 h 1584944"/>
                <a:gd name="csX873" fmla="*/ 316858 w 1614403"/>
                <a:gd name="csY873" fmla="*/ 1536406 h 1584944"/>
                <a:gd name="csX874" fmla="*/ 318915 w 1614403"/>
                <a:gd name="csY874" fmla="*/ 1540427 h 1584944"/>
                <a:gd name="csX875" fmla="*/ 323779 w 1614403"/>
                <a:gd name="csY875" fmla="*/ 1548283 h 1584944"/>
                <a:gd name="csX876" fmla="*/ 332102 w 1614403"/>
                <a:gd name="csY876" fmla="*/ 1542952 h 1584944"/>
                <a:gd name="csX877" fmla="*/ 332570 w 1614403"/>
                <a:gd name="csY877" fmla="*/ 1541643 h 1584944"/>
                <a:gd name="csX878" fmla="*/ 333037 w 1614403"/>
                <a:gd name="csY878" fmla="*/ 1540802 h 1584944"/>
                <a:gd name="csX879" fmla="*/ 334347 w 1614403"/>
                <a:gd name="csY879" fmla="*/ 1537902 h 1584944"/>
                <a:gd name="csX880" fmla="*/ 337526 w 1614403"/>
                <a:gd name="csY880" fmla="*/ 1536125 h 1584944"/>
                <a:gd name="csX881" fmla="*/ 339210 w 1614403"/>
                <a:gd name="csY881" fmla="*/ 1535096 h 1584944"/>
                <a:gd name="csX882" fmla="*/ 342390 w 1614403"/>
                <a:gd name="csY882" fmla="*/ 1533974 h 1584944"/>
                <a:gd name="csX883" fmla="*/ 342857 w 1614403"/>
                <a:gd name="csY883" fmla="*/ 1533600 h 1584944"/>
                <a:gd name="csX884" fmla="*/ 349872 w 1614403"/>
                <a:gd name="csY884" fmla="*/ 1527053 h 1584944"/>
                <a:gd name="csX885" fmla="*/ 355576 w 1614403"/>
                <a:gd name="csY885" fmla="*/ 1524341 h 1584944"/>
                <a:gd name="csX886" fmla="*/ 356325 w 1614403"/>
                <a:gd name="csY886" fmla="*/ 1525183 h 1584944"/>
                <a:gd name="csX887" fmla="*/ 362684 w 1614403"/>
                <a:gd name="csY887" fmla="*/ 1532291 h 1584944"/>
                <a:gd name="csX888" fmla="*/ 375404 w 1614403"/>
                <a:gd name="csY888" fmla="*/ 1530514 h 1584944"/>
                <a:gd name="csX889" fmla="*/ 386813 w 1614403"/>
                <a:gd name="csY889" fmla="*/ 1522751 h 1584944"/>
                <a:gd name="csX890" fmla="*/ 393267 w 1614403"/>
                <a:gd name="csY890" fmla="*/ 1523219 h 1584944"/>
                <a:gd name="csX891" fmla="*/ 393267 w 1614403"/>
                <a:gd name="csY891" fmla="*/ 1524715 h 1584944"/>
                <a:gd name="csX892" fmla="*/ 394670 w 1614403"/>
                <a:gd name="csY892" fmla="*/ 1537528 h 1584944"/>
                <a:gd name="csX893" fmla="*/ 399907 w 1614403"/>
                <a:gd name="csY893" fmla="*/ 1544917 h 1584944"/>
                <a:gd name="csX894" fmla="*/ 402151 w 1614403"/>
                <a:gd name="csY894" fmla="*/ 1547909 h 1584944"/>
                <a:gd name="csX895" fmla="*/ 404396 w 1614403"/>
                <a:gd name="csY895" fmla="*/ 1550808 h 1584944"/>
                <a:gd name="csX896" fmla="*/ 408979 w 1614403"/>
                <a:gd name="csY896" fmla="*/ 1557168 h 1584944"/>
                <a:gd name="csX897" fmla="*/ 412345 w 1614403"/>
                <a:gd name="csY897" fmla="*/ 1561657 h 1584944"/>
                <a:gd name="csX898" fmla="*/ 414964 w 1614403"/>
                <a:gd name="csY898" fmla="*/ 1565305 h 1584944"/>
                <a:gd name="csX899" fmla="*/ 418425 w 1614403"/>
                <a:gd name="csY899" fmla="*/ 1562218 h 1584944"/>
                <a:gd name="csX900" fmla="*/ 418425 w 1614403"/>
                <a:gd name="csY900" fmla="*/ 1562031 h 1584944"/>
                <a:gd name="csX901" fmla="*/ 424223 w 1614403"/>
                <a:gd name="csY901" fmla="*/ 1557075 h 1584944"/>
                <a:gd name="csX902" fmla="*/ 424784 w 1614403"/>
                <a:gd name="csY902" fmla="*/ 1557075 h 1584944"/>
                <a:gd name="csX903" fmla="*/ 425158 w 1614403"/>
                <a:gd name="csY903" fmla="*/ 1556794 h 1584944"/>
                <a:gd name="csX904" fmla="*/ 427496 w 1614403"/>
                <a:gd name="csY904" fmla="*/ 1556045 h 1584944"/>
                <a:gd name="csX905" fmla="*/ 431705 w 1614403"/>
                <a:gd name="csY905" fmla="*/ 1554737 h 1584944"/>
                <a:gd name="csX906" fmla="*/ 432547 w 1614403"/>
                <a:gd name="csY906" fmla="*/ 1554549 h 1584944"/>
                <a:gd name="csX907" fmla="*/ 433669 w 1614403"/>
                <a:gd name="csY907" fmla="*/ 1554175 h 1584944"/>
                <a:gd name="csX908" fmla="*/ 441899 w 1614403"/>
                <a:gd name="csY908" fmla="*/ 1551556 h 1584944"/>
                <a:gd name="csX909" fmla="*/ 442554 w 1614403"/>
                <a:gd name="csY909" fmla="*/ 1551369 h 1584944"/>
                <a:gd name="csX910" fmla="*/ 443208 w 1614403"/>
                <a:gd name="csY910" fmla="*/ 1550902 h 1584944"/>
                <a:gd name="csX911" fmla="*/ 444331 w 1614403"/>
                <a:gd name="csY911" fmla="*/ 1548938 h 1584944"/>
                <a:gd name="csX912" fmla="*/ 445827 w 1614403"/>
                <a:gd name="csY912" fmla="*/ 1543794 h 1584944"/>
                <a:gd name="csX913" fmla="*/ 451812 w 1614403"/>
                <a:gd name="csY913" fmla="*/ 1543046 h 1584944"/>
                <a:gd name="csX914" fmla="*/ 453402 w 1614403"/>
                <a:gd name="csY914" fmla="*/ 1542298 h 1584944"/>
                <a:gd name="csX915" fmla="*/ 455366 w 1614403"/>
                <a:gd name="csY915" fmla="*/ 1541363 h 1584944"/>
                <a:gd name="csX916" fmla="*/ 460510 w 1614403"/>
                <a:gd name="csY916" fmla="*/ 1538837 h 1584944"/>
                <a:gd name="csX917" fmla="*/ 462942 w 1614403"/>
                <a:gd name="csY917" fmla="*/ 1537248 h 1584944"/>
                <a:gd name="csX918" fmla="*/ 464812 w 1614403"/>
                <a:gd name="csY918" fmla="*/ 1536032 h 1584944"/>
                <a:gd name="csX919" fmla="*/ 465654 w 1614403"/>
                <a:gd name="csY919" fmla="*/ 1535564 h 1584944"/>
                <a:gd name="csX920" fmla="*/ 466870 w 1614403"/>
                <a:gd name="csY920" fmla="*/ 1534910 h 1584944"/>
                <a:gd name="csX921" fmla="*/ 469114 w 1614403"/>
                <a:gd name="csY921" fmla="*/ 1534255 h 1584944"/>
                <a:gd name="csX922" fmla="*/ 469582 w 1614403"/>
                <a:gd name="csY922" fmla="*/ 1534255 h 1584944"/>
                <a:gd name="csX923" fmla="*/ 474539 w 1614403"/>
                <a:gd name="csY923" fmla="*/ 1532665 h 1584944"/>
                <a:gd name="csX924" fmla="*/ 480898 w 1614403"/>
                <a:gd name="csY924" fmla="*/ 1532665 h 1584944"/>
                <a:gd name="csX925" fmla="*/ 488474 w 1614403"/>
                <a:gd name="csY925" fmla="*/ 1536687 h 1584944"/>
                <a:gd name="csX926" fmla="*/ 492121 w 1614403"/>
                <a:gd name="csY926" fmla="*/ 1538837 h 1584944"/>
                <a:gd name="csX927" fmla="*/ 493243 w 1614403"/>
                <a:gd name="csY927" fmla="*/ 1539211 h 1584944"/>
                <a:gd name="csX928" fmla="*/ 495955 w 1614403"/>
                <a:gd name="csY928" fmla="*/ 1539960 h 1584944"/>
                <a:gd name="csX929" fmla="*/ 496704 w 1614403"/>
                <a:gd name="csY929" fmla="*/ 1540334 h 1584944"/>
                <a:gd name="csX930" fmla="*/ 497171 w 1614403"/>
                <a:gd name="csY930" fmla="*/ 1540053 h 1584944"/>
                <a:gd name="csX931" fmla="*/ 504747 w 1614403"/>
                <a:gd name="csY931" fmla="*/ 1539772 h 1584944"/>
                <a:gd name="csX932" fmla="*/ 505401 w 1614403"/>
                <a:gd name="csY932" fmla="*/ 1540521 h 1584944"/>
                <a:gd name="csX933" fmla="*/ 506617 w 1614403"/>
                <a:gd name="csY933" fmla="*/ 1539586 h 1584944"/>
                <a:gd name="csX934" fmla="*/ 507272 w 1614403"/>
                <a:gd name="csY934" fmla="*/ 1539305 h 1584944"/>
                <a:gd name="csX935" fmla="*/ 513070 w 1614403"/>
                <a:gd name="csY935" fmla="*/ 1536967 h 1584944"/>
                <a:gd name="csX936" fmla="*/ 514193 w 1614403"/>
                <a:gd name="csY936" fmla="*/ 1536499 h 1584944"/>
                <a:gd name="csX937" fmla="*/ 517185 w 1614403"/>
                <a:gd name="csY937" fmla="*/ 1535283 h 1584944"/>
                <a:gd name="csX938" fmla="*/ 522610 w 1614403"/>
                <a:gd name="csY938" fmla="*/ 1532945 h 1584944"/>
                <a:gd name="csX939" fmla="*/ 527380 w 1614403"/>
                <a:gd name="csY939" fmla="*/ 1530981 h 1584944"/>
                <a:gd name="csX940" fmla="*/ 532523 w 1614403"/>
                <a:gd name="csY940" fmla="*/ 1528924 h 1584944"/>
                <a:gd name="csX941" fmla="*/ 535329 w 1614403"/>
                <a:gd name="csY941" fmla="*/ 1527802 h 1584944"/>
                <a:gd name="csX942" fmla="*/ 537854 w 1614403"/>
                <a:gd name="csY942" fmla="*/ 1526773 h 1584944"/>
                <a:gd name="csX943" fmla="*/ 542811 w 1614403"/>
                <a:gd name="csY943" fmla="*/ 1524435 h 1584944"/>
                <a:gd name="csX944" fmla="*/ 559271 w 1614403"/>
                <a:gd name="csY944" fmla="*/ 1525089 h 1584944"/>
                <a:gd name="csX945" fmla="*/ 558616 w 1614403"/>
                <a:gd name="csY945" fmla="*/ 1528456 h 1584944"/>
                <a:gd name="csX946" fmla="*/ 558897 w 1614403"/>
                <a:gd name="csY946" fmla="*/ 1536687 h 1584944"/>
                <a:gd name="csX947" fmla="*/ 559552 w 1614403"/>
                <a:gd name="csY947" fmla="*/ 1552772 h 1584944"/>
                <a:gd name="csX948" fmla="*/ 570868 w 1614403"/>
                <a:gd name="csY948" fmla="*/ 1539305 h 1584944"/>
                <a:gd name="csX949" fmla="*/ 582184 w 1614403"/>
                <a:gd name="csY949" fmla="*/ 1525650 h 1584944"/>
                <a:gd name="csX950" fmla="*/ 595745 w 1614403"/>
                <a:gd name="csY950" fmla="*/ 1528643 h 1584944"/>
                <a:gd name="csX951" fmla="*/ 599299 w 1614403"/>
                <a:gd name="csY951" fmla="*/ 1527334 h 1584944"/>
                <a:gd name="csX952" fmla="*/ 606314 w 1614403"/>
                <a:gd name="csY952" fmla="*/ 1524435 h 1584944"/>
                <a:gd name="csX953" fmla="*/ 616134 w 1614403"/>
                <a:gd name="csY953" fmla="*/ 1519572 h 1584944"/>
                <a:gd name="csX954" fmla="*/ 626982 w 1614403"/>
                <a:gd name="csY954" fmla="*/ 1514708 h 1584944"/>
                <a:gd name="csX955" fmla="*/ 627450 w 1614403"/>
                <a:gd name="csY955" fmla="*/ 1514708 h 1584944"/>
                <a:gd name="csX956" fmla="*/ 635119 w 1614403"/>
                <a:gd name="csY956" fmla="*/ 1503392 h 1584944"/>
                <a:gd name="csX957" fmla="*/ 635867 w 1614403"/>
                <a:gd name="csY957" fmla="*/ 1503111 h 1584944"/>
                <a:gd name="csX958" fmla="*/ 647464 w 1614403"/>
                <a:gd name="csY958" fmla="*/ 1491982 h 1584944"/>
                <a:gd name="csX959" fmla="*/ 655881 w 1614403"/>
                <a:gd name="csY959" fmla="*/ 1483472 h 1584944"/>
                <a:gd name="csX960" fmla="*/ 676363 w 1614403"/>
                <a:gd name="csY960" fmla="*/ 1476925 h 1584944"/>
                <a:gd name="csX961" fmla="*/ 677485 w 1614403"/>
                <a:gd name="csY961" fmla="*/ 1478888 h 1584944"/>
                <a:gd name="csX962" fmla="*/ 679449 w 1614403"/>
                <a:gd name="csY962" fmla="*/ 1504421 h 1584944"/>
                <a:gd name="csX963" fmla="*/ 679636 w 1614403"/>
                <a:gd name="csY963" fmla="*/ 1512370 h 1584944"/>
                <a:gd name="csX964" fmla="*/ 679636 w 1614403"/>
                <a:gd name="csY964" fmla="*/ 1515644 h 1584944"/>
                <a:gd name="csX965" fmla="*/ 677859 w 1614403"/>
                <a:gd name="csY965" fmla="*/ 1520413 h 1584944"/>
                <a:gd name="csX966" fmla="*/ 680197 w 1614403"/>
                <a:gd name="csY966" fmla="*/ 1526773 h 1584944"/>
                <a:gd name="csX967" fmla="*/ 683003 w 1614403"/>
                <a:gd name="csY967" fmla="*/ 1529765 h 1584944"/>
                <a:gd name="csX968" fmla="*/ 683938 w 1614403"/>
                <a:gd name="csY968" fmla="*/ 1531917 h 1584944"/>
                <a:gd name="csX969" fmla="*/ 685154 w 1614403"/>
                <a:gd name="csY969" fmla="*/ 1537434 h 1584944"/>
                <a:gd name="csX970" fmla="*/ 686183 w 1614403"/>
                <a:gd name="csY970" fmla="*/ 1538650 h 1584944"/>
                <a:gd name="csX971" fmla="*/ 690859 w 1614403"/>
                <a:gd name="csY971" fmla="*/ 1538183 h 1584944"/>
                <a:gd name="csX972" fmla="*/ 698902 w 1614403"/>
                <a:gd name="csY972" fmla="*/ 1538557 h 1584944"/>
                <a:gd name="csX973" fmla="*/ 704326 w 1614403"/>
                <a:gd name="csY973" fmla="*/ 1539211 h 1584944"/>
                <a:gd name="csX974" fmla="*/ 704700 w 1614403"/>
                <a:gd name="csY974" fmla="*/ 1541830 h 1584944"/>
                <a:gd name="csX975" fmla="*/ 706103 w 1614403"/>
                <a:gd name="csY975" fmla="*/ 1549686 h 1584944"/>
                <a:gd name="csX976" fmla="*/ 706477 w 1614403"/>
                <a:gd name="csY976" fmla="*/ 1551369 h 1584944"/>
                <a:gd name="csX977" fmla="*/ 708160 w 1614403"/>
                <a:gd name="csY977" fmla="*/ 1552118 h 1584944"/>
                <a:gd name="csX978" fmla="*/ 714894 w 1614403"/>
                <a:gd name="csY978" fmla="*/ 1554737 h 1584944"/>
                <a:gd name="csX979" fmla="*/ 716110 w 1614403"/>
                <a:gd name="csY979" fmla="*/ 1554737 h 1584944"/>
                <a:gd name="csX980" fmla="*/ 719290 w 1614403"/>
                <a:gd name="csY980" fmla="*/ 1554923 h 1584944"/>
                <a:gd name="csX981" fmla="*/ 721441 w 1614403"/>
                <a:gd name="csY981" fmla="*/ 1554737 h 1584944"/>
                <a:gd name="csX982" fmla="*/ 723498 w 1614403"/>
                <a:gd name="csY982" fmla="*/ 1548938 h 1584944"/>
                <a:gd name="csX983" fmla="*/ 723498 w 1614403"/>
                <a:gd name="csY983" fmla="*/ 1548564 h 1584944"/>
                <a:gd name="csX984" fmla="*/ 723498 w 1614403"/>
                <a:gd name="csY984" fmla="*/ 1541643 h 1584944"/>
                <a:gd name="csX985" fmla="*/ 724060 w 1614403"/>
                <a:gd name="csY985" fmla="*/ 1541830 h 1584944"/>
                <a:gd name="csX986" fmla="*/ 729858 w 1614403"/>
                <a:gd name="csY986" fmla="*/ 1543233 h 1584944"/>
                <a:gd name="csX987" fmla="*/ 730045 w 1614403"/>
                <a:gd name="csY987" fmla="*/ 1543233 h 1584944"/>
                <a:gd name="csX988" fmla="*/ 729858 w 1614403"/>
                <a:gd name="csY988" fmla="*/ 1548564 h 1584944"/>
                <a:gd name="csX989" fmla="*/ 729858 w 1614403"/>
                <a:gd name="csY989" fmla="*/ 1551463 h 1584944"/>
                <a:gd name="csX990" fmla="*/ 729671 w 1614403"/>
                <a:gd name="csY990" fmla="*/ 1555672 h 1584944"/>
                <a:gd name="csX991" fmla="*/ 737340 w 1614403"/>
                <a:gd name="csY991" fmla="*/ 1556700 h 1584944"/>
                <a:gd name="csX992" fmla="*/ 744635 w 1614403"/>
                <a:gd name="csY992" fmla="*/ 1556514 h 1584944"/>
                <a:gd name="csX993" fmla="*/ 746318 w 1614403"/>
                <a:gd name="csY993" fmla="*/ 1556514 h 1584944"/>
                <a:gd name="csX994" fmla="*/ 753894 w 1614403"/>
                <a:gd name="csY994" fmla="*/ 1551183 h 1584944"/>
                <a:gd name="csX995" fmla="*/ 754268 w 1614403"/>
                <a:gd name="csY995" fmla="*/ 1550715 h 1584944"/>
                <a:gd name="csX996" fmla="*/ 757448 w 1614403"/>
                <a:gd name="csY996" fmla="*/ 1550715 h 1584944"/>
                <a:gd name="csX997" fmla="*/ 759973 w 1614403"/>
                <a:gd name="csY997" fmla="*/ 1552960 h 1584944"/>
                <a:gd name="csX998" fmla="*/ 760347 w 1614403"/>
                <a:gd name="csY998" fmla="*/ 1552679 h 1584944"/>
                <a:gd name="csX999" fmla="*/ 762217 w 1614403"/>
                <a:gd name="csY999" fmla="*/ 1556420 h 1584944"/>
                <a:gd name="csX1000" fmla="*/ 764836 w 1614403"/>
                <a:gd name="csY1000" fmla="*/ 1559693 h 1584944"/>
                <a:gd name="csX1001" fmla="*/ 769325 w 1614403"/>
                <a:gd name="csY1001" fmla="*/ 1560254 h 1584944"/>
                <a:gd name="csX1002" fmla="*/ 815900 w 1614403"/>
                <a:gd name="csY1002" fmla="*/ 1551463 h 1584944"/>
                <a:gd name="csX1003" fmla="*/ 815900 w 1614403"/>
                <a:gd name="csY1003" fmla="*/ 1559787 h 1584944"/>
                <a:gd name="csX1004" fmla="*/ 815619 w 1614403"/>
                <a:gd name="csY1004" fmla="*/ 1565118 h 1584944"/>
                <a:gd name="csX1005" fmla="*/ 821605 w 1614403"/>
                <a:gd name="csY1005" fmla="*/ 1566240 h 1584944"/>
                <a:gd name="csX1006" fmla="*/ 828058 w 1614403"/>
                <a:gd name="csY1006" fmla="*/ 1567175 h 1584944"/>
                <a:gd name="csX1007" fmla="*/ 839000 w 1614403"/>
                <a:gd name="csY1007" fmla="*/ 1568859 h 1584944"/>
                <a:gd name="csX1008" fmla="*/ 841806 w 1614403"/>
                <a:gd name="csY1008" fmla="*/ 1569326 h 1584944"/>
                <a:gd name="csX1009" fmla="*/ 850504 w 1614403"/>
                <a:gd name="csY1009" fmla="*/ 1570168 h 1584944"/>
                <a:gd name="csX1010" fmla="*/ 860136 w 1614403"/>
                <a:gd name="csY1010" fmla="*/ 1571664 h 1584944"/>
                <a:gd name="csX1011" fmla="*/ 872762 w 1614403"/>
                <a:gd name="csY1011" fmla="*/ 1573722 h 1584944"/>
                <a:gd name="csX1012" fmla="*/ 873323 w 1614403"/>
                <a:gd name="csY1012" fmla="*/ 1573722 h 1584944"/>
                <a:gd name="csX1013" fmla="*/ 873323 w 1614403"/>
                <a:gd name="csY1013" fmla="*/ 1573160 h 1584944"/>
                <a:gd name="csX1014" fmla="*/ 872014 w 1614403"/>
                <a:gd name="csY1014" fmla="*/ 1565398 h 1584944"/>
                <a:gd name="csX1015" fmla="*/ 860697 w 1614403"/>
                <a:gd name="csY1015" fmla="*/ 1551369 h 1584944"/>
                <a:gd name="csX1016" fmla="*/ 857705 w 1614403"/>
                <a:gd name="csY1016" fmla="*/ 1548377 h 1584944"/>
                <a:gd name="csX1017" fmla="*/ 854058 w 1614403"/>
                <a:gd name="csY1017" fmla="*/ 1542952 h 1584944"/>
                <a:gd name="csX1018" fmla="*/ 844518 w 1614403"/>
                <a:gd name="csY1018" fmla="*/ 1536218 h 1584944"/>
                <a:gd name="csX1019" fmla="*/ 841432 w 1614403"/>
                <a:gd name="csY1019" fmla="*/ 1532384 h 1584944"/>
                <a:gd name="csX1020" fmla="*/ 840403 w 1614403"/>
                <a:gd name="csY1020" fmla="*/ 1529953 h 1584944"/>
                <a:gd name="csX1021" fmla="*/ 839187 w 1614403"/>
                <a:gd name="csY1021" fmla="*/ 1527053 h 1584944"/>
                <a:gd name="csX1022" fmla="*/ 838346 w 1614403"/>
                <a:gd name="csY1022" fmla="*/ 1525089 h 1584944"/>
                <a:gd name="csX1023" fmla="*/ 837317 w 1614403"/>
                <a:gd name="csY1023" fmla="*/ 1519665 h 1584944"/>
                <a:gd name="csX1024" fmla="*/ 831518 w 1614403"/>
                <a:gd name="csY1024" fmla="*/ 1504421 h 1584944"/>
                <a:gd name="csX1025" fmla="*/ 823662 w 1614403"/>
                <a:gd name="csY1025" fmla="*/ 1499090 h 1584944"/>
                <a:gd name="csX1026" fmla="*/ 814965 w 1614403"/>
                <a:gd name="csY1026" fmla="*/ 1487306 h 1584944"/>
                <a:gd name="csX1027" fmla="*/ 819641 w 1614403"/>
                <a:gd name="csY1027" fmla="*/ 1480385 h 1584944"/>
                <a:gd name="csX1028" fmla="*/ 820670 w 1614403"/>
                <a:gd name="csY1028" fmla="*/ 1479169 h 1584944"/>
                <a:gd name="csX1029" fmla="*/ 823101 w 1614403"/>
                <a:gd name="csY1029" fmla="*/ 1476364 h 1584944"/>
                <a:gd name="csX1030" fmla="*/ 821792 w 1614403"/>
                <a:gd name="csY1030" fmla="*/ 1464673 h 1584944"/>
                <a:gd name="csX1031" fmla="*/ 836755 w 1614403"/>
                <a:gd name="csY1031" fmla="*/ 1462803 h 1584944"/>
                <a:gd name="csX1032" fmla="*/ 835166 w 1614403"/>
                <a:gd name="csY1032" fmla="*/ 1448213 h 1584944"/>
                <a:gd name="csX1033" fmla="*/ 844424 w 1614403"/>
                <a:gd name="csY1033" fmla="*/ 1444285 h 1584944"/>
                <a:gd name="csX1034" fmla="*/ 844799 w 1614403"/>
                <a:gd name="csY1034" fmla="*/ 1444285 h 1584944"/>
                <a:gd name="csX1035" fmla="*/ 853683 w 1614403"/>
                <a:gd name="csY1035" fmla="*/ 1443069 h 1584944"/>
                <a:gd name="csX1036" fmla="*/ 862381 w 1614403"/>
                <a:gd name="csY1036" fmla="*/ 1443537 h 1584944"/>
                <a:gd name="csX1037" fmla="*/ 868928 w 1614403"/>
                <a:gd name="csY1037" fmla="*/ 1446342 h 1584944"/>
                <a:gd name="csX1038" fmla="*/ 875474 w 1614403"/>
                <a:gd name="csY1038" fmla="*/ 1447652 h 1584944"/>
                <a:gd name="csX1039" fmla="*/ 875755 w 1614403"/>
                <a:gd name="csY1039" fmla="*/ 1447839 h 1584944"/>
                <a:gd name="csX1040" fmla="*/ 878280 w 1614403"/>
                <a:gd name="csY1040" fmla="*/ 1445501 h 1584944"/>
                <a:gd name="csX1041" fmla="*/ 882489 w 1614403"/>
                <a:gd name="csY1041" fmla="*/ 1439328 h 1584944"/>
                <a:gd name="csX1042" fmla="*/ 895021 w 1614403"/>
                <a:gd name="csY1042" fmla="*/ 1429508 h 1584944"/>
                <a:gd name="csX1043" fmla="*/ 904373 w 1614403"/>
                <a:gd name="csY1043" fmla="*/ 1421839 h 1584944"/>
                <a:gd name="csX1044" fmla="*/ 906618 w 1614403"/>
                <a:gd name="csY1044" fmla="*/ 1420062 h 1584944"/>
                <a:gd name="csX1045" fmla="*/ 913819 w 1614403"/>
                <a:gd name="csY1045" fmla="*/ 1413984 h 1584944"/>
                <a:gd name="csX1046" fmla="*/ 915222 w 1614403"/>
                <a:gd name="csY1046" fmla="*/ 1421091 h 1584944"/>
                <a:gd name="csX1047" fmla="*/ 915783 w 1614403"/>
                <a:gd name="csY1047" fmla="*/ 1424739 h 1584944"/>
                <a:gd name="csX1048" fmla="*/ 911388 w 1614403"/>
                <a:gd name="csY1048" fmla="*/ 1434933 h 1584944"/>
                <a:gd name="csX1049" fmla="*/ 909704 w 1614403"/>
                <a:gd name="csY1049" fmla="*/ 1438393 h 1584944"/>
                <a:gd name="csX1050" fmla="*/ 922423 w 1614403"/>
                <a:gd name="csY1050" fmla="*/ 1448307 h 1584944"/>
                <a:gd name="csX1051" fmla="*/ 954595 w 1614403"/>
                <a:gd name="csY1051" fmla="*/ 1440825 h 1584944"/>
                <a:gd name="csX1052" fmla="*/ 961142 w 1614403"/>
                <a:gd name="csY1052" fmla="*/ 1448774 h 1584944"/>
                <a:gd name="csX1053" fmla="*/ 974703 w 1614403"/>
                <a:gd name="csY1053" fmla="*/ 1468882 h 1584944"/>
                <a:gd name="csX1054" fmla="*/ 974703 w 1614403"/>
                <a:gd name="csY1054" fmla="*/ 1469162 h 1584944"/>
                <a:gd name="csX1055" fmla="*/ 983961 w 1614403"/>
                <a:gd name="csY1055" fmla="*/ 1483472 h 1584944"/>
                <a:gd name="csX1056" fmla="*/ 985738 w 1614403"/>
                <a:gd name="csY1056" fmla="*/ 1486557 h 1584944"/>
                <a:gd name="csX1057" fmla="*/ 987983 w 1614403"/>
                <a:gd name="csY1057" fmla="*/ 1498716 h 1584944"/>
                <a:gd name="csX1058" fmla="*/ 990789 w 1614403"/>
                <a:gd name="csY1058" fmla="*/ 1514241 h 1584944"/>
                <a:gd name="csX1059" fmla="*/ 993969 w 1614403"/>
                <a:gd name="csY1059" fmla="*/ 1513025 h 1584944"/>
                <a:gd name="csX1060" fmla="*/ 1004911 w 1614403"/>
                <a:gd name="csY1060" fmla="*/ 1509752 h 1584944"/>
                <a:gd name="csX1061" fmla="*/ 1012673 w 1614403"/>
                <a:gd name="csY1061" fmla="*/ 1504701 h 1584944"/>
                <a:gd name="csX1062" fmla="*/ 1015292 w 1614403"/>
                <a:gd name="csY1062" fmla="*/ 1502831 h 1584944"/>
                <a:gd name="csX1063" fmla="*/ 1015853 w 1614403"/>
                <a:gd name="csY1063" fmla="*/ 1502363 h 1584944"/>
                <a:gd name="csX1064" fmla="*/ 1016414 w 1614403"/>
                <a:gd name="csY1064" fmla="*/ 1502924 h 1584944"/>
                <a:gd name="csX1065" fmla="*/ 1017256 w 1614403"/>
                <a:gd name="csY1065" fmla="*/ 1503205 h 1584944"/>
                <a:gd name="csX1066" fmla="*/ 1017818 w 1614403"/>
                <a:gd name="csY1066" fmla="*/ 1503392 h 1584944"/>
                <a:gd name="csX1067" fmla="*/ 1022680 w 1614403"/>
                <a:gd name="csY1067" fmla="*/ 1510313 h 1584944"/>
                <a:gd name="csX1068" fmla="*/ 1023335 w 1614403"/>
                <a:gd name="csY1068" fmla="*/ 1510687 h 1584944"/>
                <a:gd name="csX1069" fmla="*/ 1024457 w 1614403"/>
                <a:gd name="csY1069" fmla="*/ 1513118 h 1584944"/>
                <a:gd name="csX1070" fmla="*/ 1024457 w 1614403"/>
                <a:gd name="csY1070" fmla="*/ 1513586 h 1584944"/>
                <a:gd name="csX1071" fmla="*/ 1025018 w 1614403"/>
                <a:gd name="csY1071" fmla="*/ 1513867 h 1584944"/>
                <a:gd name="csX1072" fmla="*/ 1025393 w 1614403"/>
                <a:gd name="csY1072" fmla="*/ 1513867 h 1584944"/>
                <a:gd name="csX1073" fmla="*/ 1025393 w 1614403"/>
                <a:gd name="csY1073" fmla="*/ 1514522 h 1584944"/>
                <a:gd name="csX1074" fmla="*/ 1028105 w 1614403"/>
                <a:gd name="csY1074" fmla="*/ 1519291 h 1584944"/>
                <a:gd name="csX1075" fmla="*/ 1034371 w 1614403"/>
                <a:gd name="csY1075" fmla="*/ 1534629 h 1584944"/>
                <a:gd name="csX1076" fmla="*/ 1034838 w 1614403"/>
                <a:gd name="csY1076" fmla="*/ 1535003 h 1584944"/>
                <a:gd name="csX1077" fmla="*/ 1034838 w 1614403"/>
                <a:gd name="csY1077" fmla="*/ 1537528 h 1584944"/>
                <a:gd name="csX1078" fmla="*/ 1036522 w 1614403"/>
                <a:gd name="csY1078" fmla="*/ 1538370 h 1584944"/>
                <a:gd name="csX1079" fmla="*/ 1038953 w 1614403"/>
                <a:gd name="csY1079" fmla="*/ 1534348 h 1584944"/>
                <a:gd name="csX1080" fmla="*/ 1040637 w 1614403"/>
                <a:gd name="csY1080" fmla="*/ 1531262 h 1584944"/>
                <a:gd name="csX1081" fmla="*/ 1066169 w 1614403"/>
                <a:gd name="csY1081" fmla="*/ 1526679 h 1584944"/>
                <a:gd name="csX1082" fmla="*/ 1081039 w 1614403"/>
                <a:gd name="csY1082" fmla="*/ 1524809 h 1584944"/>
                <a:gd name="csX1083" fmla="*/ 1080198 w 1614403"/>
                <a:gd name="csY1083" fmla="*/ 1532384 h 1584944"/>
                <a:gd name="csX1084" fmla="*/ 1079823 w 1614403"/>
                <a:gd name="csY1084" fmla="*/ 1536873 h 1584944"/>
                <a:gd name="csX1085" fmla="*/ 1079637 w 1614403"/>
                <a:gd name="csY1085" fmla="*/ 1538931 h 1584944"/>
                <a:gd name="csX1086" fmla="*/ 1079449 w 1614403"/>
                <a:gd name="csY1086" fmla="*/ 1539211 h 1584944"/>
                <a:gd name="csX1087" fmla="*/ 1079637 w 1614403"/>
                <a:gd name="csY1087" fmla="*/ 1539399 h 1584944"/>
                <a:gd name="csX1088" fmla="*/ 1086744 w 1614403"/>
                <a:gd name="csY1088" fmla="*/ 1544262 h 1584944"/>
                <a:gd name="csX1089" fmla="*/ 1091888 w 1614403"/>
                <a:gd name="csY1089" fmla="*/ 1547722 h 1584944"/>
                <a:gd name="csX1090" fmla="*/ 1095442 w 1614403"/>
                <a:gd name="csY1090" fmla="*/ 1548657 h 1584944"/>
                <a:gd name="csX1091" fmla="*/ 1097032 w 1614403"/>
                <a:gd name="csY1091" fmla="*/ 1549031 h 1584944"/>
                <a:gd name="csX1092" fmla="*/ 1098154 w 1614403"/>
                <a:gd name="csY1092" fmla="*/ 1549031 h 1584944"/>
                <a:gd name="csX1093" fmla="*/ 1098154 w 1614403"/>
                <a:gd name="csY1093" fmla="*/ 1549499 h 1584944"/>
                <a:gd name="csX1094" fmla="*/ 1105917 w 1614403"/>
                <a:gd name="csY1094" fmla="*/ 1552679 h 1584944"/>
                <a:gd name="csX1095" fmla="*/ 1108161 w 1614403"/>
                <a:gd name="csY1095" fmla="*/ 1557916 h 1584944"/>
                <a:gd name="csX1096" fmla="*/ 1115175 w 1614403"/>
                <a:gd name="csY1096" fmla="*/ 1556794 h 1584944"/>
                <a:gd name="csX1097" fmla="*/ 1119758 w 1614403"/>
                <a:gd name="csY1097" fmla="*/ 1555765 h 1584944"/>
                <a:gd name="csX1098" fmla="*/ 1122002 w 1614403"/>
                <a:gd name="csY1098" fmla="*/ 1557916 h 1584944"/>
                <a:gd name="csX1099" fmla="*/ 1121535 w 1614403"/>
                <a:gd name="csY1099" fmla="*/ 1561096 h 1584944"/>
                <a:gd name="csX1100" fmla="*/ 1122564 w 1614403"/>
                <a:gd name="csY1100" fmla="*/ 1563902 h 1584944"/>
                <a:gd name="csX1101" fmla="*/ 1126772 w 1614403"/>
                <a:gd name="csY1101" fmla="*/ 1566801 h 1584944"/>
                <a:gd name="csX1102" fmla="*/ 1129765 w 1614403"/>
                <a:gd name="csY1102" fmla="*/ 1565866 h 1584944"/>
                <a:gd name="csX1103" fmla="*/ 1135002 w 1614403"/>
                <a:gd name="csY1103" fmla="*/ 1563808 h 1584944"/>
                <a:gd name="csX1104" fmla="*/ 1138837 w 1614403"/>
                <a:gd name="csY1104" fmla="*/ 1562406 h 1584944"/>
                <a:gd name="csX1105" fmla="*/ 1159599 w 1614403"/>
                <a:gd name="csY1105" fmla="*/ 1554549 h 1584944"/>
                <a:gd name="csX1106" fmla="*/ 1163059 w 1614403"/>
                <a:gd name="csY1106" fmla="*/ 1552772 h 1584944"/>
                <a:gd name="csX1107" fmla="*/ 1176901 w 1614403"/>
                <a:gd name="csY1107" fmla="*/ 1563247 h 1584944"/>
                <a:gd name="csX1108" fmla="*/ 1194951 w 1614403"/>
                <a:gd name="csY1108" fmla="*/ 1572132 h 1584944"/>
                <a:gd name="csX1109" fmla="*/ 1203274 w 1614403"/>
                <a:gd name="csY1109" fmla="*/ 1576153 h 1584944"/>
                <a:gd name="csX1110" fmla="*/ 1210195 w 1614403"/>
                <a:gd name="csY1110" fmla="*/ 1582513 h 1584944"/>
                <a:gd name="csX1111" fmla="*/ 1220296 w 1614403"/>
                <a:gd name="csY1111" fmla="*/ 1584944 h 1584944"/>
                <a:gd name="csX1112" fmla="*/ 1227778 w 1614403"/>
                <a:gd name="csY1112" fmla="*/ 1569700 h 1584944"/>
                <a:gd name="csX1113" fmla="*/ 1226095 w 1614403"/>
                <a:gd name="csY1113" fmla="*/ 1565491 h 1584944"/>
                <a:gd name="csX1114" fmla="*/ 1222541 w 1614403"/>
                <a:gd name="csY1114" fmla="*/ 1560441 h 1584944"/>
                <a:gd name="csX1115" fmla="*/ 1222821 w 1614403"/>
                <a:gd name="csY1115" fmla="*/ 1552679 h 1584944"/>
                <a:gd name="csX1116" fmla="*/ 1223008 w 1614403"/>
                <a:gd name="csY1116" fmla="*/ 1543607 h 1584944"/>
                <a:gd name="csX1117" fmla="*/ 1223195 w 1614403"/>
                <a:gd name="csY1117" fmla="*/ 1535751 h 1584944"/>
                <a:gd name="csX1118" fmla="*/ 1223195 w 1614403"/>
                <a:gd name="csY1118" fmla="*/ 1526025 h 1584944"/>
                <a:gd name="csX1119" fmla="*/ 1227590 w 1614403"/>
                <a:gd name="csY1119" fmla="*/ 1525744 h 1584944"/>
                <a:gd name="csX1120" fmla="*/ 1236101 w 1614403"/>
                <a:gd name="csY1120" fmla="*/ 1525183 h 1584944"/>
                <a:gd name="csX1121" fmla="*/ 1241525 w 1614403"/>
                <a:gd name="csY1121" fmla="*/ 1524996 h 1584944"/>
                <a:gd name="csX1122" fmla="*/ 1241993 w 1614403"/>
                <a:gd name="csY1122" fmla="*/ 1527241 h 1584944"/>
                <a:gd name="csX1123" fmla="*/ 1243303 w 1614403"/>
                <a:gd name="csY1123" fmla="*/ 1533133 h 1584944"/>
                <a:gd name="csX1124" fmla="*/ 1244144 w 1614403"/>
                <a:gd name="csY1124" fmla="*/ 1537154 h 1584944"/>
                <a:gd name="csX1125" fmla="*/ 1245079 w 1614403"/>
                <a:gd name="csY1125" fmla="*/ 1541363 h 1584944"/>
                <a:gd name="csX1126" fmla="*/ 1246576 w 1614403"/>
                <a:gd name="csY1126" fmla="*/ 1548003 h 1584944"/>
                <a:gd name="csX1127" fmla="*/ 1247885 w 1614403"/>
                <a:gd name="csY1127" fmla="*/ 1554456 h 1584944"/>
                <a:gd name="csX1128" fmla="*/ 1249008 w 1614403"/>
                <a:gd name="csY1128" fmla="*/ 1554830 h 1584944"/>
                <a:gd name="csX1129" fmla="*/ 1262755 w 1614403"/>
                <a:gd name="csY1129" fmla="*/ 1551837 h 1584944"/>
                <a:gd name="csX1130" fmla="*/ 1266777 w 1614403"/>
                <a:gd name="csY1130" fmla="*/ 1551089 h 1584944"/>
                <a:gd name="csX1131" fmla="*/ 1267431 w 1614403"/>
                <a:gd name="csY1131" fmla="*/ 1550808 h 1584944"/>
                <a:gd name="csX1132" fmla="*/ 1276317 w 1614403"/>
                <a:gd name="csY1132" fmla="*/ 1549125 h 1584944"/>
                <a:gd name="csX1133" fmla="*/ 1310733 w 1614403"/>
                <a:gd name="csY1133" fmla="*/ 1541830 h 1584944"/>
                <a:gd name="csX1134" fmla="*/ 1311388 w 1614403"/>
                <a:gd name="csY1134" fmla="*/ 1545197 h 1584944"/>
                <a:gd name="csX1135" fmla="*/ 1344869 w 1614403"/>
                <a:gd name="csY1135" fmla="*/ 1537715 h 1584944"/>
                <a:gd name="csX1136" fmla="*/ 1344308 w 1614403"/>
                <a:gd name="csY1136" fmla="*/ 1535471 h 1584944"/>
                <a:gd name="csX1137" fmla="*/ 1341035 w 1614403"/>
                <a:gd name="csY1137" fmla="*/ 1519572 h 1584944"/>
                <a:gd name="csX1138" fmla="*/ 1335985 w 1614403"/>
                <a:gd name="csY1138" fmla="*/ 1494788 h 1584944"/>
                <a:gd name="csX1139" fmla="*/ 1334020 w 1614403"/>
                <a:gd name="csY1139" fmla="*/ 1463551 h 1584944"/>
                <a:gd name="csX1140" fmla="*/ 1338977 w 1614403"/>
                <a:gd name="csY1140" fmla="*/ 1454946 h 1584944"/>
                <a:gd name="csX1141" fmla="*/ 1340287 w 1614403"/>
                <a:gd name="csY1141" fmla="*/ 1452141 h 1584944"/>
                <a:gd name="csX1142" fmla="*/ 1357776 w 1614403"/>
                <a:gd name="csY1142" fmla="*/ 1420343 h 1584944"/>
                <a:gd name="csX1143" fmla="*/ 1357401 w 1614403"/>
                <a:gd name="csY1143" fmla="*/ 1420062 h 1584944"/>
                <a:gd name="csX1144" fmla="*/ 1357401 w 1614403"/>
                <a:gd name="csY1144" fmla="*/ 1419875 h 1584944"/>
                <a:gd name="csX1145" fmla="*/ 1357401 w 1614403"/>
                <a:gd name="csY1145" fmla="*/ 1419408 h 1584944"/>
                <a:gd name="csX1146" fmla="*/ 1357869 w 1614403"/>
                <a:gd name="csY1146" fmla="*/ 1417631 h 1584944"/>
                <a:gd name="csX1147" fmla="*/ 1359179 w 1614403"/>
                <a:gd name="csY1147" fmla="*/ 1413142 h 1584944"/>
                <a:gd name="csX1148" fmla="*/ 1358898 w 1614403"/>
                <a:gd name="csY1148" fmla="*/ 1412674 h 1584944"/>
                <a:gd name="csX1149" fmla="*/ 1358898 w 1614403"/>
                <a:gd name="csY1149" fmla="*/ 1412113 h 1584944"/>
                <a:gd name="csX1150" fmla="*/ 1358150 w 1614403"/>
                <a:gd name="csY1150" fmla="*/ 1388639 h 1584944"/>
                <a:gd name="csX1151" fmla="*/ 1361517 w 1614403"/>
                <a:gd name="csY1151" fmla="*/ 1383962 h 1584944"/>
                <a:gd name="csX1152" fmla="*/ 1364415 w 1614403"/>
                <a:gd name="csY1152" fmla="*/ 1382934 h 1584944"/>
                <a:gd name="csX1153" fmla="*/ 1368063 w 1614403"/>
                <a:gd name="csY1153" fmla="*/ 1378070 h 1584944"/>
                <a:gd name="csX1154" fmla="*/ 1453544 w 1614403"/>
                <a:gd name="csY1154" fmla="*/ 1373020 h 1584944"/>
                <a:gd name="csX1155" fmla="*/ 1452234 w 1614403"/>
                <a:gd name="csY1155" fmla="*/ 1352445 h 1584944"/>
                <a:gd name="csX1156" fmla="*/ 1467291 w 1614403"/>
                <a:gd name="csY1156" fmla="*/ 1351323 h 1584944"/>
                <a:gd name="csX1157" fmla="*/ 1465515 w 1614403"/>
                <a:gd name="csY1157" fmla="*/ 1309985 h 1584944"/>
                <a:gd name="csX1158" fmla="*/ 1472810 w 1614403"/>
                <a:gd name="csY1158" fmla="*/ 1301287 h 1584944"/>
                <a:gd name="csX1159" fmla="*/ 1472436 w 1614403"/>
                <a:gd name="csY1159" fmla="*/ 1294273 h 1584944"/>
                <a:gd name="csX1160" fmla="*/ 1471220 w 1614403"/>
                <a:gd name="csY1160" fmla="*/ 1271921 h 1584944"/>
                <a:gd name="csX1161" fmla="*/ 1470658 w 1614403"/>
                <a:gd name="csY1161" fmla="*/ 1262008 h 1584944"/>
                <a:gd name="csX1162" fmla="*/ 1470658 w 1614403"/>
                <a:gd name="csY1162" fmla="*/ 1259670 h 1584944"/>
                <a:gd name="csX1163" fmla="*/ 1467666 w 1614403"/>
                <a:gd name="csY1163" fmla="*/ 1253871 h 1584944"/>
                <a:gd name="csX1164" fmla="*/ 1466544 w 1614403"/>
                <a:gd name="csY1164" fmla="*/ 1251440 h 1584944"/>
                <a:gd name="csX1165" fmla="*/ 1469817 w 1614403"/>
                <a:gd name="csY1165" fmla="*/ 1245641 h 1584944"/>
                <a:gd name="csX1166" fmla="*/ 1469817 w 1614403"/>
                <a:gd name="csY1166" fmla="*/ 1245267 h 1584944"/>
                <a:gd name="csX1167" fmla="*/ 1469350 w 1614403"/>
                <a:gd name="csY1167" fmla="*/ 1244425 h 1584944"/>
                <a:gd name="csX1168" fmla="*/ 1468788 w 1614403"/>
                <a:gd name="csY1168" fmla="*/ 1243022 h 1584944"/>
                <a:gd name="csX1169" fmla="*/ 1468040 w 1614403"/>
                <a:gd name="csY1169" fmla="*/ 1240778 h 1584944"/>
                <a:gd name="csX1170" fmla="*/ 1467572 w 1614403"/>
                <a:gd name="csY1170" fmla="*/ 1239468 h 1584944"/>
                <a:gd name="csX1171" fmla="*/ 1467198 w 1614403"/>
                <a:gd name="csY1171" fmla="*/ 1237504 h 1584944"/>
                <a:gd name="csX1172" fmla="*/ 1466637 w 1614403"/>
                <a:gd name="csY1172" fmla="*/ 1234512 h 1584944"/>
                <a:gd name="csX1173" fmla="*/ 1466169 w 1614403"/>
                <a:gd name="csY1173" fmla="*/ 1233015 h 1584944"/>
                <a:gd name="csX1174" fmla="*/ 1465515 w 1614403"/>
                <a:gd name="csY1174" fmla="*/ 1231238 h 1584944"/>
                <a:gd name="csX1175" fmla="*/ 1464953 w 1614403"/>
                <a:gd name="csY1175" fmla="*/ 1227965 h 1584944"/>
                <a:gd name="csX1176" fmla="*/ 1464486 w 1614403"/>
                <a:gd name="csY1176" fmla="*/ 1225440 h 1584944"/>
                <a:gd name="csX1177" fmla="*/ 1464112 w 1614403"/>
                <a:gd name="csY1177" fmla="*/ 1223195 h 1584944"/>
                <a:gd name="csX1178" fmla="*/ 1464112 w 1614403"/>
                <a:gd name="csY1178" fmla="*/ 1222541 h 1584944"/>
                <a:gd name="csX1179" fmla="*/ 1476177 w 1614403"/>
                <a:gd name="csY1179" fmla="*/ 1223944 h 1584944"/>
                <a:gd name="csX1180" fmla="*/ 1477393 w 1614403"/>
                <a:gd name="csY1180" fmla="*/ 1224972 h 1584944"/>
                <a:gd name="csX1181" fmla="*/ 1476177 w 1614403"/>
                <a:gd name="csY1181" fmla="*/ 1214498 h 1584944"/>
                <a:gd name="csX1182" fmla="*/ 1475896 w 1614403"/>
                <a:gd name="csY1182" fmla="*/ 1211224 h 1584944"/>
                <a:gd name="csX1183" fmla="*/ 1474586 w 1614403"/>
                <a:gd name="csY1183" fmla="*/ 1197476 h 1584944"/>
                <a:gd name="csX1184" fmla="*/ 1471407 w 1614403"/>
                <a:gd name="csY1184" fmla="*/ 1196260 h 1584944"/>
                <a:gd name="csX1185" fmla="*/ 1470752 w 1614403"/>
                <a:gd name="csY1185" fmla="*/ 1189714 h 1584944"/>
                <a:gd name="csX1186" fmla="*/ 1467198 w 1614403"/>
                <a:gd name="csY1186" fmla="*/ 1182326 h 1584944"/>
                <a:gd name="csX1187" fmla="*/ 1466076 w 1614403"/>
                <a:gd name="csY1187" fmla="*/ 1180175 h 1584944"/>
                <a:gd name="csX1188" fmla="*/ 1465234 w 1614403"/>
                <a:gd name="csY1188" fmla="*/ 1178398 h 1584944"/>
                <a:gd name="csX1189" fmla="*/ 1466450 w 1614403"/>
                <a:gd name="csY1189" fmla="*/ 1177649 h 1584944"/>
                <a:gd name="csX1190" fmla="*/ 1471594 w 1614403"/>
                <a:gd name="csY1190" fmla="*/ 1174844 h 1584944"/>
                <a:gd name="csX1191" fmla="*/ 1478421 w 1614403"/>
                <a:gd name="csY1191" fmla="*/ 1172131 h 1584944"/>
                <a:gd name="csX1192" fmla="*/ 1489363 w 1614403"/>
                <a:gd name="csY1192" fmla="*/ 1170448 h 1584944"/>
                <a:gd name="csX1193" fmla="*/ 1506478 w 1614403"/>
                <a:gd name="csY1193" fmla="*/ 1169793 h 1584944"/>
                <a:gd name="csX1194" fmla="*/ 1522283 w 1614403"/>
                <a:gd name="csY1194" fmla="*/ 1165678 h 1584944"/>
                <a:gd name="csX1195" fmla="*/ 1528643 w 1614403"/>
                <a:gd name="csY1195" fmla="*/ 1162405 h 1584944"/>
                <a:gd name="csX1196" fmla="*/ 1528456 w 1614403"/>
                <a:gd name="csY1196" fmla="*/ 1161283 h 1584944"/>
                <a:gd name="csX1197" fmla="*/ 1528269 w 1614403"/>
                <a:gd name="csY1197" fmla="*/ 1155671 h 1584944"/>
                <a:gd name="csX1198" fmla="*/ 1528643 w 1614403"/>
                <a:gd name="csY1198" fmla="*/ 1148938 h 1584944"/>
                <a:gd name="csX1199" fmla="*/ 1527988 w 1614403"/>
                <a:gd name="csY1199" fmla="*/ 1146506 h 1584944"/>
                <a:gd name="csX1200" fmla="*/ 1527428 w 1614403"/>
                <a:gd name="csY1200" fmla="*/ 1144074 h 1584944"/>
                <a:gd name="csX1201" fmla="*/ 1527802 w 1614403"/>
                <a:gd name="csY1201" fmla="*/ 1141642 h 1584944"/>
                <a:gd name="csX1202" fmla="*/ 1527802 w 1614403"/>
                <a:gd name="csY1202" fmla="*/ 1140334 h 1584944"/>
                <a:gd name="csX1203" fmla="*/ 1526493 w 1614403"/>
                <a:gd name="csY1203" fmla="*/ 1139211 h 1584944"/>
                <a:gd name="csX1204" fmla="*/ 1523406 w 1614403"/>
                <a:gd name="csY1204" fmla="*/ 1138182 h 1584944"/>
                <a:gd name="csX1205" fmla="*/ 1519572 w 1614403"/>
                <a:gd name="csY1205" fmla="*/ 1137808 h 1584944"/>
                <a:gd name="csX1206" fmla="*/ 1518262 w 1614403"/>
                <a:gd name="csY1206" fmla="*/ 1137341 h 1584944"/>
                <a:gd name="csX1207" fmla="*/ 1517234 w 1614403"/>
                <a:gd name="csY1207" fmla="*/ 1135283 h 1584944"/>
                <a:gd name="csX1208" fmla="*/ 1515831 w 1614403"/>
                <a:gd name="csY1208" fmla="*/ 1133506 h 1584944"/>
                <a:gd name="csX1209" fmla="*/ 1512931 w 1614403"/>
                <a:gd name="csY1209" fmla="*/ 1131916 h 1584944"/>
                <a:gd name="csX1210" fmla="*/ 1510967 w 1614403"/>
                <a:gd name="csY1210" fmla="*/ 1131729 h 1584944"/>
                <a:gd name="csX1211" fmla="*/ 1510032 w 1614403"/>
                <a:gd name="csY1211" fmla="*/ 1131355 h 1584944"/>
                <a:gd name="csX1212" fmla="*/ 1508816 w 1614403"/>
                <a:gd name="csY1212" fmla="*/ 1129391 h 1584944"/>
                <a:gd name="csX1213" fmla="*/ 1506198 w 1614403"/>
                <a:gd name="csY1213" fmla="*/ 1126211 h 1584944"/>
                <a:gd name="csX1214" fmla="*/ 1505075 w 1614403"/>
                <a:gd name="csY1214" fmla="*/ 1123499 h 1584944"/>
                <a:gd name="csX1215" fmla="*/ 1505075 w 1614403"/>
                <a:gd name="csY1215" fmla="*/ 1121442 h 1584944"/>
                <a:gd name="csX1216" fmla="*/ 1505450 w 1614403"/>
                <a:gd name="csY1216" fmla="*/ 1118075 h 1584944"/>
                <a:gd name="csX1217" fmla="*/ 1506291 w 1614403"/>
                <a:gd name="csY1217" fmla="*/ 1113118 h 1584944"/>
                <a:gd name="csX1218" fmla="*/ 1506945 w 1614403"/>
                <a:gd name="csY1218" fmla="*/ 1111341 h 1584944"/>
                <a:gd name="csX1219" fmla="*/ 1507226 w 1614403"/>
                <a:gd name="csY1219" fmla="*/ 1107881 h 1584944"/>
                <a:gd name="csX1220" fmla="*/ 1507601 w 1614403"/>
                <a:gd name="csY1220" fmla="*/ 1103953 h 1584944"/>
                <a:gd name="csX1221" fmla="*/ 1508068 w 1614403"/>
                <a:gd name="csY1221" fmla="*/ 1102924 h 1584944"/>
                <a:gd name="csX1222" fmla="*/ 1509283 w 1614403"/>
                <a:gd name="csY1222" fmla="*/ 1101427 h 1584944"/>
                <a:gd name="csX1223" fmla="*/ 1510032 w 1614403"/>
                <a:gd name="csY1223" fmla="*/ 1099557 h 1584944"/>
                <a:gd name="csX1224" fmla="*/ 1511528 w 1614403"/>
                <a:gd name="csY1224" fmla="*/ 1098903 h 1584944"/>
                <a:gd name="csX1225" fmla="*/ 1512744 w 1614403"/>
                <a:gd name="csY1225" fmla="*/ 1098903 h 1584944"/>
                <a:gd name="csX1226" fmla="*/ 1513960 w 1614403"/>
                <a:gd name="csY1226" fmla="*/ 1099557 h 1584944"/>
                <a:gd name="csX1227" fmla="*/ 1516485 w 1614403"/>
                <a:gd name="csY1227" fmla="*/ 1101988 h 1584944"/>
                <a:gd name="csX1228" fmla="*/ 1517607 w 1614403"/>
                <a:gd name="csY1228" fmla="*/ 1102176 h 1584944"/>
                <a:gd name="csX1229" fmla="*/ 1519104 w 1614403"/>
                <a:gd name="csY1229" fmla="*/ 1100680 h 1584944"/>
                <a:gd name="csX1230" fmla="*/ 1520694 w 1614403"/>
                <a:gd name="csY1230" fmla="*/ 1097593 h 1584944"/>
                <a:gd name="csX1231" fmla="*/ 1523218 w 1614403"/>
                <a:gd name="csY1231" fmla="*/ 1093384 h 1584944"/>
                <a:gd name="csX1232" fmla="*/ 1525931 w 1614403"/>
                <a:gd name="csY1232" fmla="*/ 1091046 h 1584944"/>
                <a:gd name="csX1233" fmla="*/ 1529578 w 1614403"/>
                <a:gd name="csY1233" fmla="*/ 1088521 h 1584944"/>
                <a:gd name="csX1234" fmla="*/ 1531448 w 1614403"/>
                <a:gd name="csY1234" fmla="*/ 1085809 h 1584944"/>
                <a:gd name="csX1235" fmla="*/ 1532945 w 1614403"/>
                <a:gd name="csY1235" fmla="*/ 1084874 h 1584944"/>
                <a:gd name="csX1236" fmla="*/ 1535845 w 1614403"/>
                <a:gd name="csY1236" fmla="*/ 1084500 h 1584944"/>
                <a:gd name="csX1237" fmla="*/ 1540707 w 1614403"/>
                <a:gd name="csY1237" fmla="*/ 1083471 h 1584944"/>
                <a:gd name="csX1238" fmla="*/ 1544916 w 1614403"/>
                <a:gd name="csY1238" fmla="*/ 1079543 h 1584944"/>
                <a:gd name="csX1239" fmla="*/ 1549405 w 1614403"/>
                <a:gd name="csY1239" fmla="*/ 1076550 h 1584944"/>
                <a:gd name="csX1240" fmla="*/ 1549593 w 1614403"/>
                <a:gd name="csY1240" fmla="*/ 1076363 h 1584944"/>
                <a:gd name="csX1241" fmla="*/ 1549499 w 1614403"/>
                <a:gd name="csY1241" fmla="*/ 1075054 h 1584944"/>
                <a:gd name="csX1242" fmla="*/ 1548845 w 1614403"/>
                <a:gd name="csY1242" fmla="*/ 1073745 h 1584944"/>
                <a:gd name="csX1243" fmla="*/ 1546693 w 1614403"/>
                <a:gd name="csY1243" fmla="*/ 1069723 h 1584944"/>
                <a:gd name="csX1244" fmla="*/ 1546880 w 1614403"/>
                <a:gd name="csY1244" fmla="*/ 1062989 h 1584944"/>
                <a:gd name="csX1245" fmla="*/ 1547255 w 1614403"/>
                <a:gd name="csY1245" fmla="*/ 1060651 h 1584944"/>
                <a:gd name="csX1246" fmla="*/ 1551369 w 1614403"/>
                <a:gd name="csY1246" fmla="*/ 1056817 h 1584944"/>
                <a:gd name="csX1247" fmla="*/ 1553894 w 1614403"/>
                <a:gd name="csY1247" fmla="*/ 1055414 h 1584944"/>
                <a:gd name="csX1248" fmla="*/ 1556888 w 1614403"/>
                <a:gd name="csY1248" fmla="*/ 1054666 h 1584944"/>
                <a:gd name="csX1249" fmla="*/ 1559039 w 1614403"/>
                <a:gd name="csY1249" fmla="*/ 1052982 h 1584944"/>
                <a:gd name="csX1250" fmla="*/ 1559319 w 1614403"/>
                <a:gd name="csY1250" fmla="*/ 1051205 h 1584944"/>
                <a:gd name="csX1251" fmla="*/ 1559693 w 1614403"/>
                <a:gd name="csY1251" fmla="*/ 1044285 h 1584944"/>
                <a:gd name="csX1252" fmla="*/ 1560067 w 1614403"/>
                <a:gd name="csY1252" fmla="*/ 1043536 h 1584944"/>
                <a:gd name="csX1253" fmla="*/ 1562873 w 1614403"/>
                <a:gd name="csY1253" fmla="*/ 1042320 h 1584944"/>
                <a:gd name="csX1254" fmla="*/ 1565118 w 1614403"/>
                <a:gd name="csY1254" fmla="*/ 1038580 h 1584944"/>
                <a:gd name="csX1255" fmla="*/ 1567642 w 1614403"/>
                <a:gd name="csY1255" fmla="*/ 1034090 h 1584944"/>
                <a:gd name="csX1256" fmla="*/ 1569139 w 1614403"/>
                <a:gd name="csY1256" fmla="*/ 1031939 h 1584944"/>
                <a:gd name="csX1257" fmla="*/ 1569420 w 1614403"/>
                <a:gd name="csY1257" fmla="*/ 1027544 h 1584944"/>
                <a:gd name="csX1258" fmla="*/ 1570729 w 1614403"/>
                <a:gd name="csY1258" fmla="*/ 1024551 h 1584944"/>
                <a:gd name="csX1259" fmla="*/ 1573815 w 1614403"/>
                <a:gd name="csY1259" fmla="*/ 1023335 h 1584944"/>
                <a:gd name="csX1260" fmla="*/ 1576059 w 1614403"/>
                <a:gd name="csY1260" fmla="*/ 1023148 h 1584944"/>
                <a:gd name="csX1261" fmla="*/ 1577556 w 1614403"/>
                <a:gd name="csY1261" fmla="*/ 1022120 h 1584944"/>
                <a:gd name="csX1262" fmla="*/ 1577556 w 1614403"/>
                <a:gd name="csY1262" fmla="*/ 1019408 h 1584944"/>
                <a:gd name="csX1263" fmla="*/ 1576434 w 1614403"/>
                <a:gd name="csY1263" fmla="*/ 1015854 h 1584944"/>
                <a:gd name="csX1264" fmla="*/ 1576621 w 1614403"/>
                <a:gd name="csY1264" fmla="*/ 1011832 h 1584944"/>
                <a:gd name="csX1265" fmla="*/ 1578304 w 1614403"/>
                <a:gd name="csY1265" fmla="*/ 1008465 h 1584944"/>
                <a:gd name="csX1266" fmla="*/ 1581016 w 1614403"/>
                <a:gd name="csY1266" fmla="*/ 1006875 h 1584944"/>
                <a:gd name="csX1267" fmla="*/ 1584477 w 1614403"/>
                <a:gd name="csY1267" fmla="*/ 1007156 h 1584944"/>
                <a:gd name="csX1268" fmla="*/ 1588311 w 1614403"/>
                <a:gd name="csY1268" fmla="*/ 1008465 h 1584944"/>
                <a:gd name="csX1269" fmla="*/ 1591023 w 1614403"/>
                <a:gd name="csY1269" fmla="*/ 1008652 h 1584944"/>
                <a:gd name="csX1270" fmla="*/ 1592800 w 1614403"/>
                <a:gd name="csY1270" fmla="*/ 1006688 h 1584944"/>
                <a:gd name="csX1271" fmla="*/ 1594951 w 1614403"/>
                <a:gd name="csY1271" fmla="*/ 1001451 h 1584944"/>
                <a:gd name="csX1272" fmla="*/ 1598131 w 1614403"/>
                <a:gd name="csY1272" fmla="*/ 993689 h 1584944"/>
                <a:gd name="csX1273" fmla="*/ 1600469 w 1614403"/>
                <a:gd name="csY1273" fmla="*/ 985458 h 1584944"/>
                <a:gd name="csX1274" fmla="*/ 1601405 w 1614403"/>
                <a:gd name="csY1274" fmla="*/ 976386 h 1584944"/>
                <a:gd name="csX1275" fmla="*/ 1601031 w 1614403"/>
                <a:gd name="csY1275" fmla="*/ 964977 h 1584944"/>
                <a:gd name="csX1276" fmla="*/ 1598037 w 1614403"/>
                <a:gd name="csY1276" fmla="*/ 954876 h 1584944"/>
                <a:gd name="csX1277" fmla="*/ 1596354 w 1614403"/>
                <a:gd name="csY1277" fmla="*/ 948516 h 1584944"/>
                <a:gd name="csX1278" fmla="*/ 1597664 w 1614403"/>
                <a:gd name="csY1278" fmla="*/ 942624 h 1584944"/>
                <a:gd name="csX1279" fmla="*/ 1601311 w 1614403"/>
                <a:gd name="csY1279" fmla="*/ 939164 h 1584944"/>
                <a:gd name="csX1280" fmla="*/ 1604210 w 1614403"/>
                <a:gd name="csY1280" fmla="*/ 938229 h 1584944"/>
                <a:gd name="csX1281" fmla="*/ 1605800 w 1614403"/>
                <a:gd name="csY1281" fmla="*/ 938042 h 1584944"/>
                <a:gd name="csX1282" fmla="*/ 1614404 w 1614403"/>
                <a:gd name="csY1282" fmla="*/ 934675 h 1584944"/>
                <a:gd name="csX1283" fmla="*/ 1609728 w 1614403"/>
                <a:gd name="csY1283" fmla="*/ 930186 h 1584944"/>
                <a:gd name="csX1284" fmla="*/ 1610570 w 1614403"/>
                <a:gd name="csY1284" fmla="*/ 930373 h 15849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</a:cxnLst>
              <a:rect l="l" t="t" r="r" b="b"/>
              <a:pathLst>
                <a:path w="1614403" h="1584944">
                  <a:moveTo>
                    <a:pt x="1610570" y="930373"/>
                  </a:moveTo>
                  <a:lnTo>
                    <a:pt x="1610850" y="929344"/>
                  </a:lnTo>
                  <a:lnTo>
                    <a:pt x="1609354" y="927941"/>
                  </a:lnTo>
                  <a:lnTo>
                    <a:pt x="1608793" y="927754"/>
                  </a:lnTo>
                  <a:lnTo>
                    <a:pt x="1606829" y="927754"/>
                  </a:lnTo>
                  <a:lnTo>
                    <a:pt x="1605613" y="927941"/>
                  </a:lnTo>
                  <a:lnTo>
                    <a:pt x="1603181" y="928222"/>
                  </a:lnTo>
                  <a:lnTo>
                    <a:pt x="1599908" y="928502"/>
                  </a:lnTo>
                  <a:lnTo>
                    <a:pt x="1595607" y="928783"/>
                  </a:lnTo>
                  <a:lnTo>
                    <a:pt x="1592332" y="928970"/>
                  </a:lnTo>
                  <a:lnTo>
                    <a:pt x="1589527" y="929157"/>
                  </a:lnTo>
                  <a:lnTo>
                    <a:pt x="1587096" y="929625"/>
                  </a:lnTo>
                  <a:lnTo>
                    <a:pt x="1583542" y="929625"/>
                  </a:lnTo>
                  <a:cubicBezTo>
                    <a:pt x="1580175" y="929437"/>
                    <a:pt x="1577462" y="928035"/>
                    <a:pt x="1574002" y="927754"/>
                  </a:cubicBezTo>
                  <a:cubicBezTo>
                    <a:pt x="1571290" y="927567"/>
                    <a:pt x="1571010" y="926913"/>
                    <a:pt x="1569513" y="925136"/>
                  </a:cubicBezTo>
                  <a:cubicBezTo>
                    <a:pt x="1567175" y="922330"/>
                    <a:pt x="1566240" y="919524"/>
                    <a:pt x="1565024" y="916157"/>
                  </a:cubicBezTo>
                  <a:cubicBezTo>
                    <a:pt x="1564463" y="914474"/>
                    <a:pt x="1563434" y="913071"/>
                    <a:pt x="1562966" y="911201"/>
                  </a:cubicBezTo>
                  <a:cubicBezTo>
                    <a:pt x="1562405" y="909143"/>
                    <a:pt x="1562405" y="906898"/>
                    <a:pt x="1562405" y="904560"/>
                  </a:cubicBezTo>
                  <a:cubicBezTo>
                    <a:pt x="1562405" y="899978"/>
                    <a:pt x="1562593" y="896891"/>
                    <a:pt x="1564556" y="893151"/>
                  </a:cubicBezTo>
                  <a:cubicBezTo>
                    <a:pt x="1565024" y="892215"/>
                    <a:pt x="1565304" y="891467"/>
                    <a:pt x="1565866" y="890532"/>
                  </a:cubicBezTo>
                  <a:cubicBezTo>
                    <a:pt x="1566240" y="889971"/>
                    <a:pt x="1567269" y="889597"/>
                    <a:pt x="1567550" y="888942"/>
                  </a:cubicBezTo>
                  <a:cubicBezTo>
                    <a:pt x="1568578" y="886791"/>
                    <a:pt x="1567081" y="885107"/>
                    <a:pt x="1566240" y="883424"/>
                  </a:cubicBezTo>
                  <a:cubicBezTo>
                    <a:pt x="1564275" y="879683"/>
                    <a:pt x="1565585" y="875287"/>
                    <a:pt x="1565118" y="870985"/>
                  </a:cubicBezTo>
                  <a:cubicBezTo>
                    <a:pt x="1564931" y="869115"/>
                    <a:pt x="1564088" y="867244"/>
                    <a:pt x="1563715" y="865374"/>
                  </a:cubicBezTo>
                  <a:cubicBezTo>
                    <a:pt x="1563247" y="863597"/>
                    <a:pt x="1563153" y="861540"/>
                    <a:pt x="1563153" y="859482"/>
                  </a:cubicBezTo>
                  <a:cubicBezTo>
                    <a:pt x="1563153" y="854993"/>
                    <a:pt x="1563808" y="850410"/>
                    <a:pt x="1563153" y="846014"/>
                  </a:cubicBezTo>
                  <a:cubicBezTo>
                    <a:pt x="1562499" y="841619"/>
                    <a:pt x="1561470" y="840029"/>
                    <a:pt x="1557355" y="839375"/>
                  </a:cubicBezTo>
                  <a:cubicBezTo>
                    <a:pt x="1549593" y="838252"/>
                    <a:pt x="1548377" y="829274"/>
                    <a:pt x="1547721" y="822727"/>
                  </a:cubicBezTo>
                  <a:cubicBezTo>
                    <a:pt x="1547442" y="819922"/>
                    <a:pt x="1548470" y="818612"/>
                    <a:pt x="1549031" y="816274"/>
                  </a:cubicBezTo>
                  <a:cubicBezTo>
                    <a:pt x="1549593" y="813749"/>
                    <a:pt x="1548470" y="812346"/>
                    <a:pt x="1547721" y="810382"/>
                  </a:cubicBezTo>
                  <a:cubicBezTo>
                    <a:pt x="1546974" y="808699"/>
                    <a:pt x="1546319" y="807483"/>
                    <a:pt x="1545104" y="805893"/>
                  </a:cubicBezTo>
                  <a:cubicBezTo>
                    <a:pt x="1544729" y="805332"/>
                    <a:pt x="1544169" y="804210"/>
                    <a:pt x="1543701" y="803461"/>
                  </a:cubicBezTo>
                  <a:cubicBezTo>
                    <a:pt x="1543139" y="802619"/>
                    <a:pt x="1542672" y="802526"/>
                    <a:pt x="1542485" y="801497"/>
                  </a:cubicBezTo>
                  <a:cubicBezTo>
                    <a:pt x="1540707" y="801497"/>
                    <a:pt x="1536874" y="800375"/>
                    <a:pt x="1536686" y="798224"/>
                  </a:cubicBezTo>
                  <a:cubicBezTo>
                    <a:pt x="1536312" y="798224"/>
                    <a:pt x="1536031" y="798037"/>
                    <a:pt x="1535658" y="797943"/>
                  </a:cubicBezTo>
                  <a:cubicBezTo>
                    <a:pt x="1534535" y="793267"/>
                    <a:pt x="1529485" y="797850"/>
                    <a:pt x="1529110" y="792238"/>
                  </a:cubicBezTo>
                  <a:cubicBezTo>
                    <a:pt x="1528831" y="788123"/>
                    <a:pt x="1527708" y="787376"/>
                    <a:pt x="1524621" y="785130"/>
                  </a:cubicBezTo>
                  <a:cubicBezTo>
                    <a:pt x="1522190" y="783353"/>
                    <a:pt x="1520320" y="780829"/>
                    <a:pt x="1519291" y="778210"/>
                  </a:cubicBezTo>
                  <a:cubicBezTo>
                    <a:pt x="1517888" y="774843"/>
                    <a:pt x="1519104" y="771289"/>
                    <a:pt x="1518169" y="767735"/>
                  </a:cubicBezTo>
                  <a:cubicBezTo>
                    <a:pt x="1517420" y="765023"/>
                    <a:pt x="1514428" y="762404"/>
                    <a:pt x="1512837" y="760160"/>
                  </a:cubicBezTo>
                  <a:cubicBezTo>
                    <a:pt x="1511061" y="757728"/>
                    <a:pt x="1509845" y="754829"/>
                    <a:pt x="1508442" y="752211"/>
                  </a:cubicBezTo>
                  <a:cubicBezTo>
                    <a:pt x="1505543" y="746880"/>
                    <a:pt x="1503018" y="740146"/>
                    <a:pt x="1506010" y="734254"/>
                  </a:cubicBezTo>
                  <a:cubicBezTo>
                    <a:pt x="1506385" y="734254"/>
                    <a:pt x="1506666" y="734067"/>
                    <a:pt x="1507039" y="733973"/>
                  </a:cubicBezTo>
                  <a:cubicBezTo>
                    <a:pt x="1507039" y="731354"/>
                    <a:pt x="1507974" y="729484"/>
                    <a:pt x="1507320" y="726865"/>
                  </a:cubicBezTo>
                  <a:cubicBezTo>
                    <a:pt x="1506666" y="724527"/>
                    <a:pt x="1506572" y="722470"/>
                    <a:pt x="1506572" y="719945"/>
                  </a:cubicBezTo>
                  <a:cubicBezTo>
                    <a:pt x="1506572" y="715175"/>
                    <a:pt x="1505075" y="711995"/>
                    <a:pt x="1503205" y="707880"/>
                  </a:cubicBezTo>
                  <a:cubicBezTo>
                    <a:pt x="1501334" y="703952"/>
                    <a:pt x="1498715" y="701988"/>
                    <a:pt x="1498155" y="697405"/>
                  </a:cubicBezTo>
                  <a:cubicBezTo>
                    <a:pt x="1497780" y="694881"/>
                    <a:pt x="1498529" y="692168"/>
                    <a:pt x="1498155" y="689643"/>
                  </a:cubicBezTo>
                  <a:cubicBezTo>
                    <a:pt x="1497874" y="687492"/>
                    <a:pt x="1496564" y="685435"/>
                    <a:pt x="1496752" y="683284"/>
                  </a:cubicBezTo>
                  <a:cubicBezTo>
                    <a:pt x="1494882" y="682909"/>
                    <a:pt x="1493759" y="681039"/>
                    <a:pt x="1491795" y="680478"/>
                  </a:cubicBezTo>
                  <a:cubicBezTo>
                    <a:pt x="1492075" y="677766"/>
                    <a:pt x="1488709" y="675427"/>
                    <a:pt x="1488989" y="672341"/>
                  </a:cubicBezTo>
                  <a:cubicBezTo>
                    <a:pt x="1487399" y="672061"/>
                    <a:pt x="1486183" y="670284"/>
                    <a:pt x="1484593" y="669629"/>
                  </a:cubicBezTo>
                  <a:cubicBezTo>
                    <a:pt x="1483097" y="668974"/>
                    <a:pt x="1481601" y="668320"/>
                    <a:pt x="1480010" y="667665"/>
                  </a:cubicBezTo>
                  <a:cubicBezTo>
                    <a:pt x="1476083" y="666075"/>
                    <a:pt x="1474586" y="664672"/>
                    <a:pt x="1473558" y="660557"/>
                  </a:cubicBezTo>
                  <a:cubicBezTo>
                    <a:pt x="1473277" y="659248"/>
                    <a:pt x="1473090" y="657751"/>
                    <a:pt x="1472716" y="656349"/>
                  </a:cubicBezTo>
                  <a:lnTo>
                    <a:pt x="1472716" y="656068"/>
                  </a:lnTo>
                  <a:cubicBezTo>
                    <a:pt x="1472716" y="656068"/>
                    <a:pt x="1472436" y="655133"/>
                    <a:pt x="1472248" y="654759"/>
                  </a:cubicBezTo>
                  <a:cubicBezTo>
                    <a:pt x="1471220" y="652795"/>
                    <a:pt x="1470472" y="652701"/>
                    <a:pt x="1470285" y="650270"/>
                  </a:cubicBezTo>
                  <a:cubicBezTo>
                    <a:pt x="1470098" y="647932"/>
                    <a:pt x="1470378" y="645967"/>
                    <a:pt x="1469629" y="643816"/>
                  </a:cubicBezTo>
                  <a:cubicBezTo>
                    <a:pt x="1466637" y="635680"/>
                    <a:pt x="1460652" y="629975"/>
                    <a:pt x="1459342" y="621278"/>
                  </a:cubicBezTo>
                  <a:cubicBezTo>
                    <a:pt x="1459155" y="619874"/>
                    <a:pt x="1459342" y="618191"/>
                    <a:pt x="1459342" y="616788"/>
                  </a:cubicBezTo>
                  <a:cubicBezTo>
                    <a:pt x="1459342" y="613795"/>
                    <a:pt x="1459997" y="611457"/>
                    <a:pt x="1459997" y="608371"/>
                  </a:cubicBezTo>
                  <a:cubicBezTo>
                    <a:pt x="1459997" y="605378"/>
                    <a:pt x="1460277" y="602666"/>
                    <a:pt x="1460652" y="599954"/>
                  </a:cubicBezTo>
                  <a:cubicBezTo>
                    <a:pt x="1461026" y="596681"/>
                    <a:pt x="1459342" y="595932"/>
                    <a:pt x="1458033" y="593501"/>
                  </a:cubicBezTo>
                  <a:cubicBezTo>
                    <a:pt x="1457472" y="592472"/>
                    <a:pt x="1457472" y="591163"/>
                    <a:pt x="1456910" y="590040"/>
                  </a:cubicBezTo>
                  <a:cubicBezTo>
                    <a:pt x="1456350" y="589105"/>
                    <a:pt x="1455321" y="588357"/>
                    <a:pt x="1454947" y="587515"/>
                  </a:cubicBezTo>
                  <a:cubicBezTo>
                    <a:pt x="1454572" y="586767"/>
                    <a:pt x="1455134" y="585832"/>
                    <a:pt x="1454666" y="585177"/>
                  </a:cubicBezTo>
                  <a:cubicBezTo>
                    <a:pt x="1454666" y="585177"/>
                    <a:pt x="1454479" y="585084"/>
                    <a:pt x="1454385" y="584990"/>
                  </a:cubicBezTo>
                  <a:cubicBezTo>
                    <a:pt x="1454012" y="584709"/>
                    <a:pt x="1453544" y="584616"/>
                    <a:pt x="1453450" y="584429"/>
                  </a:cubicBezTo>
                  <a:cubicBezTo>
                    <a:pt x="1452796" y="583494"/>
                    <a:pt x="1451860" y="583681"/>
                    <a:pt x="1452047" y="581904"/>
                  </a:cubicBezTo>
                  <a:cubicBezTo>
                    <a:pt x="1451674" y="581904"/>
                    <a:pt x="1451393" y="581810"/>
                    <a:pt x="1451018" y="581717"/>
                  </a:cubicBezTo>
                  <a:cubicBezTo>
                    <a:pt x="1449803" y="578256"/>
                    <a:pt x="1446997" y="575638"/>
                    <a:pt x="1445782" y="572178"/>
                  </a:cubicBezTo>
                  <a:cubicBezTo>
                    <a:pt x="1444472" y="568530"/>
                    <a:pt x="1443817" y="563947"/>
                    <a:pt x="1443817" y="559926"/>
                  </a:cubicBezTo>
                  <a:cubicBezTo>
                    <a:pt x="1443817" y="555624"/>
                    <a:pt x="1443817" y="550480"/>
                    <a:pt x="1445594" y="546833"/>
                  </a:cubicBezTo>
                  <a:cubicBezTo>
                    <a:pt x="1446529" y="544962"/>
                    <a:pt x="1449803" y="539351"/>
                    <a:pt x="1452047" y="539164"/>
                  </a:cubicBezTo>
                  <a:cubicBezTo>
                    <a:pt x="1451860" y="537761"/>
                    <a:pt x="1454479" y="533833"/>
                    <a:pt x="1455228" y="532710"/>
                  </a:cubicBezTo>
                  <a:cubicBezTo>
                    <a:pt x="1456163" y="531214"/>
                    <a:pt x="1458501" y="528595"/>
                    <a:pt x="1460464" y="528221"/>
                  </a:cubicBezTo>
                  <a:cubicBezTo>
                    <a:pt x="1460932" y="524855"/>
                    <a:pt x="1460652" y="521020"/>
                    <a:pt x="1459904" y="518027"/>
                  </a:cubicBezTo>
                  <a:cubicBezTo>
                    <a:pt x="1459248" y="515315"/>
                    <a:pt x="1457845" y="513445"/>
                    <a:pt x="1456536" y="511106"/>
                  </a:cubicBezTo>
                  <a:cubicBezTo>
                    <a:pt x="1453918" y="506337"/>
                    <a:pt x="1451018" y="501099"/>
                    <a:pt x="1449148" y="495956"/>
                  </a:cubicBezTo>
                  <a:cubicBezTo>
                    <a:pt x="1446997" y="490251"/>
                    <a:pt x="1443069" y="486229"/>
                    <a:pt x="1440450" y="480805"/>
                  </a:cubicBezTo>
                  <a:cubicBezTo>
                    <a:pt x="1439796" y="479495"/>
                    <a:pt x="1439141" y="478186"/>
                    <a:pt x="1438674" y="476783"/>
                  </a:cubicBezTo>
                  <a:cubicBezTo>
                    <a:pt x="1438018" y="474913"/>
                    <a:pt x="1437552" y="474164"/>
                    <a:pt x="1436242" y="472294"/>
                  </a:cubicBezTo>
                  <a:cubicBezTo>
                    <a:pt x="1434652" y="469956"/>
                    <a:pt x="1433904" y="466964"/>
                    <a:pt x="1431004" y="466309"/>
                  </a:cubicBezTo>
                  <a:cubicBezTo>
                    <a:pt x="1430817" y="464812"/>
                    <a:pt x="1424271" y="460978"/>
                    <a:pt x="1422588" y="461165"/>
                  </a:cubicBezTo>
                  <a:cubicBezTo>
                    <a:pt x="1422307" y="459762"/>
                    <a:pt x="1421372" y="458920"/>
                    <a:pt x="1420063" y="458546"/>
                  </a:cubicBezTo>
                  <a:cubicBezTo>
                    <a:pt x="1420250" y="456956"/>
                    <a:pt x="1418566" y="455553"/>
                    <a:pt x="1417818" y="454338"/>
                  </a:cubicBezTo>
                  <a:cubicBezTo>
                    <a:pt x="1416696" y="452374"/>
                    <a:pt x="1417163" y="452280"/>
                    <a:pt x="1417350" y="450316"/>
                  </a:cubicBezTo>
                  <a:cubicBezTo>
                    <a:pt x="1417444" y="449287"/>
                    <a:pt x="1417069" y="448072"/>
                    <a:pt x="1417350" y="447043"/>
                  </a:cubicBezTo>
                  <a:cubicBezTo>
                    <a:pt x="1417537" y="446388"/>
                    <a:pt x="1418098" y="445827"/>
                    <a:pt x="1418191" y="445266"/>
                  </a:cubicBezTo>
                  <a:cubicBezTo>
                    <a:pt x="1418660" y="443115"/>
                    <a:pt x="1418940" y="442834"/>
                    <a:pt x="1416882" y="441712"/>
                  </a:cubicBezTo>
                  <a:cubicBezTo>
                    <a:pt x="1414171" y="440215"/>
                    <a:pt x="1410242" y="440309"/>
                    <a:pt x="1407063" y="439935"/>
                  </a:cubicBezTo>
                  <a:cubicBezTo>
                    <a:pt x="1403976" y="439561"/>
                    <a:pt x="1402199" y="436755"/>
                    <a:pt x="1400422" y="434230"/>
                  </a:cubicBezTo>
                  <a:cubicBezTo>
                    <a:pt x="1399487" y="433014"/>
                    <a:pt x="1398739" y="431611"/>
                    <a:pt x="1397804" y="430302"/>
                  </a:cubicBezTo>
                  <a:cubicBezTo>
                    <a:pt x="1396588" y="428619"/>
                    <a:pt x="1396588" y="428338"/>
                    <a:pt x="1395933" y="426468"/>
                  </a:cubicBezTo>
                  <a:cubicBezTo>
                    <a:pt x="1394998" y="423849"/>
                    <a:pt x="1393221" y="421324"/>
                    <a:pt x="1392006" y="418705"/>
                  </a:cubicBezTo>
                  <a:cubicBezTo>
                    <a:pt x="1390696" y="415899"/>
                    <a:pt x="1390602" y="412346"/>
                    <a:pt x="1389667" y="409353"/>
                  </a:cubicBezTo>
                  <a:cubicBezTo>
                    <a:pt x="1388825" y="406360"/>
                    <a:pt x="1387703" y="403087"/>
                    <a:pt x="1387517" y="399907"/>
                  </a:cubicBezTo>
                  <a:cubicBezTo>
                    <a:pt x="1387142" y="399907"/>
                    <a:pt x="1386768" y="399720"/>
                    <a:pt x="1386393" y="399626"/>
                  </a:cubicBezTo>
                  <a:cubicBezTo>
                    <a:pt x="1385739" y="396634"/>
                    <a:pt x="1380688" y="393361"/>
                    <a:pt x="1379006" y="390835"/>
                  </a:cubicBezTo>
                  <a:cubicBezTo>
                    <a:pt x="1377415" y="388404"/>
                    <a:pt x="1375452" y="382886"/>
                    <a:pt x="1372179" y="382138"/>
                  </a:cubicBezTo>
                  <a:cubicBezTo>
                    <a:pt x="1372085" y="381763"/>
                    <a:pt x="1371991" y="381483"/>
                    <a:pt x="1371898" y="381109"/>
                  </a:cubicBezTo>
                  <a:cubicBezTo>
                    <a:pt x="1369653" y="380641"/>
                    <a:pt x="1363948" y="374842"/>
                    <a:pt x="1363574" y="372692"/>
                  </a:cubicBezTo>
                  <a:cubicBezTo>
                    <a:pt x="1361610" y="372879"/>
                    <a:pt x="1358711" y="369325"/>
                    <a:pt x="1357401" y="367922"/>
                  </a:cubicBezTo>
                  <a:cubicBezTo>
                    <a:pt x="1356092" y="366519"/>
                    <a:pt x="1352352" y="364649"/>
                    <a:pt x="1352631" y="362404"/>
                  </a:cubicBezTo>
                  <a:cubicBezTo>
                    <a:pt x="1352258" y="362404"/>
                    <a:pt x="1351884" y="362311"/>
                    <a:pt x="1351603" y="362217"/>
                  </a:cubicBezTo>
                  <a:cubicBezTo>
                    <a:pt x="1350574" y="359318"/>
                    <a:pt x="1348236" y="356044"/>
                    <a:pt x="1346833" y="353426"/>
                  </a:cubicBezTo>
                  <a:cubicBezTo>
                    <a:pt x="1345337" y="350714"/>
                    <a:pt x="1342906" y="346692"/>
                    <a:pt x="1342438" y="343606"/>
                  </a:cubicBezTo>
                  <a:cubicBezTo>
                    <a:pt x="1341783" y="339584"/>
                    <a:pt x="1341315" y="334908"/>
                    <a:pt x="1341783" y="330606"/>
                  </a:cubicBezTo>
                  <a:cubicBezTo>
                    <a:pt x="1341970" y="328829"/>
                    <a:pt x="1343185" y="327800"/>
                    <a:pt x="1343934" y="326304"/>
                  </a:cubicBezTo>
                  <a:cubicBezTo>
                    <a:pt x="1344682" y="324808"/>
                    <a:pt x="1345057" y="323218"/>
                    <a:pt x="1345804" y="321721"/>
                  </a:cubicBezTo>
                  <a:cubicBezTo>
                    <a:pt x="1348236" y="322002"/>
                    <a:pt x="1351042" y="319196"/>
                    <a:pt x="1353193" y="318261"/>
                  </a:cubicBezTo>
                  <a:cubicBezTo>
                    <a:pt x="1356092" y="317045"/>
                    <a:pt x="1358336" y="315642"/>
                    <a:pt x="1360955" y="313959"/>
                  </a:cubicBezTo>
                  <a:cubicBezTo>
                    <a:pt x="1365258" y="311153"/>
                    <a:pt x="1374329" y="313585"/>
                    <a:pt x="1375358" y="306851"/>
                  </a:cubicBezTo>
                  <a:cubicBezTo>
                    <a:pt x="1376293" y="300866"/>
                    <a:pt x="1374049" y="295722"/>
                    <a:pt x="1371991" y="290858"/>
                  </a:cubicBezTo>
                  <a:cubicBezTo>
                    <a:pt x="1370120" y="286556"/>
                    <a:pt x="1367315" y="282254"/>
                    <a:pt x="1365725" y="277765"/>
                  </a:cubicBezTo>
                  <a:cubicBezTo>
                    <a:pt x="1363855" y="272528"/>
                    <a:pt x="1365725" y="266168"/>
                    <a:pt x="1363012" y="261118"/>
                  </a:cubicBezTo>
                  <a:cubicBezTo>
                    <a:pt x="1362639" y="261118"/>
                    <a:pt x="1362358" y="260931"/>
                    <a:pt x="1361984" y="260931"/>
                  </a:cubicBezTo>
                  <a:cubicBezTo>
                    <a:pt x="1362265" y="258593"/>
                    <a:pt x="1359646" y="258032"/>
                    <a:pt x="1359179" y="255974"/>
                  </a:cubicBezTo>
                  <a:cubicBezTo>
                    <a:pt x="1358804" y="255974"/>
                    <a:pt x="1358430" y="255787"/>
                    <a:pt x="1358150" y="255693"/>
                  </a:cubicBezTo>
                  <a:cubicBezTo>
                    <a:pt x="1356466" y="251205"/>
                    <a:pt x="1352631" y="247651"/>
                    <a:pt x="1351509" y="242974"/>
                  </a:cubicBezTo>
                  <a:cubicBezTo>
                    <a:pt x="1350855" y="240075"/>
                    <a:pt x="1351696" y="236615"/>
                    <a:pt x="1352352" y="234090"/>
                  </a:cubicBezTo>
                  <a:cubicBezTo>
                    <a:pt x="1353099" y="231190"/>
                    <a:pt x="1353474" y="228759"/>
                    <a:pt x="1353474" y="225579"/>
                  </a:cubicBezTo>
                  <a:cubicBezTo>
                    <a:pt x="1353474" y="220248"/>
                    <a:pt x="1353474" y="215291"/>
                    <a:pt x="1352352" y="210522"/>
                  </a:cubicBezTo>
                  <a:cubicBezTo>
                    <a:pt x="1351790" y="208277"/>
                    <a:pt x="1350480" y="206781"/>
                    <a:pt x="1350293" y="204256"/>
                  </a:cubicBezTo>
                  <a:cubicBezTo>
                    <a:pt x="1350107" y="201730"/>
                    <a:pt x="1350293" y="199112"/>
                    <a:pt x="1350293" y="196493"/>
                  </a:cubicBezTo>
                  <a:cubicBezTo>
                    <a:pt x="1350293" y="193875"/>
                    <a:pt x="1350668" y="190788"/>
                    <a:pt x="1350293" y="188169"/>
                  </a:cubicBezTo>
                  <a:cubicBezTo>
                    <a:pt x="1350014" y="186299"/>
                    <a:pt x="1349733" y="182745"/>
                    <a:pt x="1348891" y="181155"/>
                  </a:cubicBezTo>
                  <a:cubicBezTo>
                    <a:pt x="1347955" y="179472"/>
                    <a:pt x="1345711" y="178537"/>
                    <a:pt x="1344308" y="177321"/>
                  </a:cubicBezTo>
                  <a:cubicBezTo>
                    <a:pt x="1342718" y="175918"/>
                    <a:pt x="1341315" y="174889"/>
                    <a:pt x="1339819" y="173393"/>
                  </a:cubicBezTo>
                  <a:cubicBezTo>
                    <a:pt x="1333833" y="167875"/>
                    <a:pt x="1328409" y="163105"/>
                    <a:pt x="1325697" y="155156"/>
                  </a:cubicBezTo>
                  <a:cubicBezTo>
                    <a:pt x="1325323" y="154127"/>
                    <a:pt x="1325230" y="152631"/>
                    <a:pt x="1324949" y="151415"/>
                  </a:cubicBezTo>
                  <a:cubicBezTo>
                    <a:pt x="1324668" y="150386"/>
                    <a:pt x="1324107" y="149264"/>
                    <a:pt x="1324481" y="147954"/>
                  </a:cubicBezTo>
                  <a:cubicBezTo>
                    <a:pt x="1325042" y="145990"/>
                    <a:pt x="1326726" y="145336"/>
                    <a:pt x="1328503" y="144307"/>
                  </a:cubicBezTo>
                  <a:cubicBezTo>
                    <a:pt x="1330560" y="142998"/>
                    <a:pt x="1332617" y="142156"/>
                    <a:pt x="1334676" y="140753"/>
                  </a:cubicBezTo>
                  <a:cubicBezTo>
                    <a:pt x="1335423" y="140285"/>
                    <a:pt x="1341222" y="136451"/>
                    <a:pt x="1341877" y="136919"/>
                  </a:cubicBezTo>
                  <a:lnTo>
                    <a:pt x="1343373" y="137854"/>
                  </a:lnTo>
                  <a:lnTo>
                    <a:pt x="1343934" y="138415"/>
                  </a:lnTo>
                  <a:lnTo>
                    <a:pt x="1346179" y="139163"/>
                  </a:lnTo>
                  <a:lnTo>
                    <a:pt x="1349077" y="138415"/>
                  </a:lnTo>
                  <a:lnTo>
                    <a:pt x="1350761" y="136731"/>
                  </a:lnTo>
                  <a:lnTo>
                    <a:pt x="1352352" y="136358"/>
                  </a:lnTo>
                  <a:lnTo>
                    <a:pt x="1356373" y="136358"/>
                  </a:lnTo>
                  <a:lnTo>
                    <a:pt x="1361049" y="135703"/>
                  </a:lnTo>
                  <a:lnTo>
                    <a:pt x="1364509" y="135516"/>
                  </a:lnTo>
                  <a:cubicBezTo>
                    <a:pt x="1371242" y="135516"/>
                    <a:pt x="1378725" y="127099"/>
                    <a:pt x="1379847" y="121020"/>
                  </a:cubicBezTo>
                  <a:cubicBezTo>
                    <a:pt x="1380315" y="118681"/>
                    <a:pt x="1380688" y="119430"/>
                    <a:pt x="1378725" y="117559"/>
                  </a:cubicBezTo>
                  <a:cubicBezTo>
                    <a:pt x="1373207" y="112041"/>
                    <a:pt x="1366754" y="110077"/>
                    <a:pt x="1359833" y="107272"/>
                  </a:cubicBezTo>
                  <a:cubicBezTo>
                    <a:pt x="1355998" y="105775"/>
                    <a:pt x="1352352" y="104185"/>
                    <a:pt x="1348423" y="103157"/>
                  </a:cubicBezTo>
                  <a:cubicBezTo>
                    <a:pt x="1342718" y="101473"/>
                    <a:pt x="1338042" y="97264"/>
                    <a:pt x="1332150" y="95675"/>
                  </a:cubicBezTo>
                  <a:cubicBezTo>
                    <a:pt x="1332150" y="95301"/>
                    <a:pt x="1331963" y="94926"/>
                    <a:pt x="1331963" y="94553"/>
                  </a:cubicBezTo>
                  <a:cubicBezTo>
                    <a:pt x="1329531" y="94833"/>
                    <a:pt x="1324949" y="90624"/>
                    <a:pt x="1322985" y="89315"/>
                  </a:cubicBezTo>
                  <a:cubicBezTo>
                    <a:pt x="1321676" y="88380"/>
                    <a:pt x="1320460" y="87070"/>
                    <a:pt x="1319150" y="86135"/>
                  </a:cubicBezTo>
                  <a:cubicBezTo>
                    <a:pt x="1317466" y="84920"/>
                    <a:pt x="1315222" y="84171"/>
                    <a:pt x="1313820" y="83049"/>
                  </a:cubicBezTo>
                  <a:cubicBezTo>
                    <a:pt x="1313165" y="82582"/>
                    <a:pt x="1312698" y="81459"/>
                    <a:pt x="1312042" y="80898"/>
                  </a:cubicBezTo>
                  <a:cubicBezTo>
                    <a:pt x="1312042" y="80898"/>
                    <a:pt x="1310266" y="79776"/>
                    <a:pt x="1310079" y="79682"/>
                  </a:cubicBezTo>
                  <a:cubicBezTo>
                    <a:pt x="1308769" y="78840"/>
                    <a:pt x="1307460" y="77718"/>
                    <a:pt x="1306057" y="76596"/>
                  </a:cubicBezTo>
                  <a:cubicBezTo>
                    <a:pt x="1303065" y="74351"/>
                    <a:pt x="1299791" y="72668"/>
                    <a:pt x="1296704" y="70517"/>
                  </a:cubicBezTo>
                  <a:cubicBezTo>
                    <a:pt x="1295957" y="69956"/>
                    <a:pt x="1295208" y="69207"/>
                    <a:pt x="1294554" y="68740"/>
                  </a:cubicBezTo>
                  <a:cubicBezTo>
                    <a:pt x="1294085" y="68366"/>
                    <a:pt x="1293057" y="67711"/>
                    <a:pt x="1292590" y="67430"/>
                  </a:cubicBezTo>
                  <a:cubicBezTo>
                    <a:pt x="1291093" y="66308"/>
                    <a:pt x="1289597" y="65747"/>
                    <a:pt x="1288101" y="64905"/>
                  </a:cubicBezTo>
                  <a:cubicBezTo>
                    <a:pt x="1285108" y="63222"/>
                    <a:pt x="1282115" y="60884"/>
                    <a:pt x="1279309" y="58826"/>
                  </a:cubicBezTo>
                  <a:cubicBezTo>
                    <a:pt x="1276411" y="56769"/>
                    <a:pt x="1272295" y="56675"/>
                    <a:pt x="1269582" y="54337"/>
                  </a:cubicBezTo>
                  <a:cubicBezTo>
                    <a:pt x="1267806" y="52747"/>
                    <a:pt x="1263971" y="48445"/>
                    <a:pt x="1263504" y="46201"/>
                  </a:cubicBezTo>
                  <a:cubicBezTo>
                    <a:pt x="1263130" y="46201"/>
                    <a:pt x="1262849" y="46014"/>
                    <a:pt x="1262474" y="45920"/>
                  </a:cubicBezTo>
                  <a:cubicBezTo>
                    <a:pt x="1262101" y="42460"/>
                    <a:pt x="1257986" y="39841"/>
                    <a:pt x="1255647" y="37784"/>
                  </a:cubicBezTo>
                  <a:cubicBezTo>
                    <a:pt x="1252842" y="35352"/>
                    <a:pt x="1250036" y="33949"/>
                    <a:pt x="1246950" y="32359"/>
                  </a:cubicBezTo>
                  <a:cubicBezTo>
                    <a:pt x="1245173" y="31517"/>
                    <a:pt x="1244144" y="30395"/>
                    <a:pt x="1242181" y="29928"/>
                  </a:cubicBezTo>
                  <a:cubicBezTo>
                    <a:pt x="1240030" y="29367"/>
                    <a:pt x="1238907" y="28899"/>
                    <a:pt x="1237036" y="28151"/>
                  </a:cubicBezTo>
                  <a:cubicBezTo>
                    <a:pt x="1231987" y="26093"/>
                    <a:pt x="1227497" y="23942"/>
                    <a:pt x="1222260" y="22539"/>
                  </a:cubicBezTo>
                  <a:cubicBezTo>
                    <a:pt x="1218706" y="21511"/>
                    <a:pt x="1215058" y="20482"/>
                    <a:pt x="1211505" y="19359"/>
                  </a:cubicBezTo>
                  <a:cubicBezTo>
                    <a:pt x="1193641" y="14215"/>
                    <a:pt x="1175685" y="8978"/>
                    <a:pt x="1157822" y="3741"/>
                  </a:cubicBezTo>
                  <a:lnTo>
                    <a:pt x="1144636" y="0"/>
                  </a:lnTo>
                  <a:lnTo>
                    <a:pt x="1143232" y="374"/>
                  </a:lnTo>
                  <a:lnTo>
                    <a:pt x="1142671" y="561"/>
                  </a:lnTo>
                  <a:lnTo>
                    <a:pt x="1140894" y="5331"/>
                  </a:lnTo>
                  <a:lnTo>
                    <a:pt x="1139305" y="11223"/>
                  </a:lnTo>
                  <a:lnTo>
                    <a:pt x="1139772" y="14122"/>
                  </a:lnTo>
                  <a:lnTo>
                    <a:pt x="1141829" y="16367"/>
                  </a:lnTo>
                  <a:lnTo>
                    <a:pt x="1143700" y="17582"/>
                  </a:lnTo>
                  <a:lnTo>
                    <a:pt x="1150995" y="27870"/>
                  </a:lnTo>
                  <a:lnTo>
                    <a:pt x="1153240" y="30395"/>
                  </a:lnTo>
                  <a:lnTo>
                    <a:pt x="1155484" y="31144"/>
                  </a:lnTo>
                  <a:lnTo>
                    <a:pt x="1156419" y="37409"/>
                  </a:lnTo>
                  <a:lnTo>
                    <a:pt x="1152211" y="38999"/>
                  </a:lnTo>
                  <a:lnTo>
                    <a:pt x="1150527" y="40496"/>
                  </a:lnTo>
                  <a:lnTo>
                    <a:pt x="1148844" y="42834"/>
                  </a:lnTo>
                  <a:lnTo>
                    <a:pt x="1147254" y="46575"/>
                  </a:lnTo>
                  <a:lnTo>
                    <a:pt x="1144261" y="49755"/>
                  </a:lnTo>
                  <a:lnTo>
                    <a:pt x="1142297" y="52093"/>
                  </a:lnTo>
                  <a:lnTo>
                    <a:pt x="1136779" y="53309"/>
                  </a:lnTo>
                  <a:lnTo>
                    <a:pt x="1133319" y="53309"/>
                  </a:lnTo>
                  <a:cubicBezTo>
                    <a:pt x="1128923" y="53309"/>
                    <a:pt x="1124060" y="53776"/>
                    <a:pt x="1119664" y="53121"/>
                  </a:cubicBezTo>
                  <a:lnTo>
                    <a:pt x="1133599" y="67057"/>
                  </a:lnTo>
                  <a:lnTo>
                    <a:pt x="1145944" y="72949"/>
                  </a:lnTo>
                  <a:lnTo>
                    <a:pt x="1201965" y="100818"/>
                  </a:lnTo>
                  <a:lnTo>
                    <a:pt x="1201592" y="133832"/>
                  </a:lnTo>
                  <a:lnTo>
                    <a:pt x="1201871" y="134487"/>
                  </a:lnTo>
                  <a:lnTo>
                    <a:pt x="1227684" y="178817"/>
                  </a:lnTo>
                  <a:lnTo>
                    <a:pt x="1249101" y="215385"/>
                  </a:lnTo>
                  <a:lnTo>
                    <a:pt x="1260044" y="233809"/>
                  </a:lnTo>
                  <a:lnTo>
                    <a:pt x="1267712" y="246996"/>
                  </a:lnTo>
                  <a:lnTo>
                    <a:pt x="1260604" y="315923"/>
                  </a:lnTo>
                  <a:lnTo>
                    <a:pt x="1260604" y="317326"/>
                  </a:lnTo>
                  <a:lnTo>
                    <a:pt x="1260698" y="317981"/>
                  </a:lnTo>
                  <a:lnTo>
                    <a:pt x="1254806" y="375310"/>
                  </a:lnTo>
                  <a:lnTo>
                    <a:pt x="1231425" y="379893"/>
                  </a:lnTo>
                  <a:lnTo>
                    <a:pt x="1233576" y="390461"/>
                  </a:lnTo>
                  <a:lnTo>
                    <a:pt x="1255180" y="389432"/>
                  </a:lnTo>
                  <a:lnTo>
                    <a:pt x="1253777" y="405892"/>
                  </a:lnTo>
                  <a:lnTo>
                    <a:pt x="1225814" y="431050"/>
                  </a:lnTo>
                  <a:lnTo>
                    <a:pt x="1247138" y="481647"/>
                  </a:lnTo>
                  <a:lnTo>
                    <a:pt x="1205893" y="476783"/>
                  </a:lnTo>
                  <a:lnTo>
                    <a:pt x="1197008" y="505963"/>
                  </a:lnTo>
                  <a:lnTo>
                    <a:pt x="1193641" y="519430"/>
                  </a:lnTo>
                  <a:lnTo>
                    <a:pt x="1185786" y="515128"/>
                  </a:lnTo>
                  <a:lnTo>
                    <a:pt x="1178771" y="510639"/>
                  </a:lnTo>
                  <a:lnTo>
                    <a:pt x="1170728" y="510078"/>
                  </a:lnTo>
                  <a:lnTo>
                    <a:pt x="1164462" y="509423"/>
                  </a:lnTo>
                  <a:lnTo>
                    <a:pt x="1159318" y="508862"/>
                  </a:lnTo>
                  <a:lnTo>
                    <a:pt x="1156700" y="508581"/>
                  </a:lnTo>
                  <a:lnTo>
                    <a:pt x="1154362" y="508301"/>
                  </a:lnTo>
                  <a:lnTo>
                    <a:pt x="1148937" y="507740"/>
                  </a:lnTo>
                  <a:lnTo>
                    <a:pt x="1141923" y="507179"/>
                  </a:lnTo>
                  <a:lnTo>
                    <a:pt x="1082722" y="502035"/>
                  </a:lnTo>
                  <a:lnTo>
                    <a:pt x="1082348" y="496330"/>
                  </a:lnTo>
                  <a:lnTo>
                    <a:pt x="1077860" y="489783"/>
                  </a:lnTo>
                  <a:lnTo>
                    <a:pt x="1076363" y="486510"/>
                  </a:lnTo>
                  <a:lnTo>
                    <a:pt x="1061773" y="487913"/>
                  </a:lnTo>
                  <a:lnTo>
                    <a:pt x="1052141" y="488754"/>
                  </a:lnTo>
                  <a:lnTo>
                    <a:pt x="1031846" y="482395"/>
                  </a:lnTo>
                  <a:lnTo>
                    <a:pt x="1026608" y="482769"/>
                  </a:lnTo>
                  <a:lnTo>
                    <a:pt x="1026422" y="483049"/>
                  </a:lnTo>
                  <a:lnTo>
                    <a:pt x="1018753" y="484359"/>
                  </a:lnTo>
                  <a:lnTo>
                    <a:pt x="1013234" y="487071"/>
                  </a:lnTo>
                  <a:lnTo>
                    <a:pt x="1013234" y="487352"/>
                  </a:lnTo>
                  <a:lnTo>
                    <a:pt x="1012487" y="487632"/>
                  </a:lnTo>
                  <a:lnTo>
                    <a:pt x="1008465" y="488661"/>
                  </a:lnTo>
                  <a:lnTo>
                    <a:pt x="1005472" y="489502"/>
                  </a:lnTo>
                  <a:lnTo>
                    <a:pt x="980595" y="491653"/>
                  </a:lnTo>
                  <a:lnTo>
                    <a:pt x="975919" y="491373"/>
                  </a:lnTo>
                  <a:lnTo>
                    <a:pt x="970307" y="491373"/>
                  </a:lnTo>
                  <a:lnTo>
                    <a:pt x="962826" y="489876"/>
                  </a:lnTo>
                  <a:lnTo>
                    <a:pt x="950761" y="487538"/>
                  </a:lnTo>
                  <a:lnTo>
                    <a:pt x="945430" y="483237"/>
                  </a:lnTo>
                  <a:lnTo>
                    <a:pt x="942437" y="480805"/>
                  </a:lnTo>
                  <a:lnTo>
                    <a:pt x="934394" y="465934"/>
                  </a:lnTo>
                  <a:lnTo>
                    <a:pt x="932523" y="462381"/>
                  </a:lnTo>
                  <a:lnTo>
                    <a:pt x="926912" y="451719"/>
                  </a:lnTo>
                  <a:lnTo>
                    <a:pt x="924107" y="448820"/>
                  </a:lnTo>
                  <a:lnTo>
                    <a:pt x="921207" y="447230"/>
                  </a:lnTo>
                  <a:lnTo>
                    <a:pt x="919150" y="447417"/>
                  </a:lnTo>
                  <a:lnTo>
                    <a:pt x="908020" y="447417"/>
                  </a:lnTo>
                  <a:lnTo>
                    <a:pt x="903905" y="453776"/>
                  </a:lnTo>
                  <a:lnTo>
                    <a:pt x="897920" y="465748"/>
                  </a:lnTo>
                  <a:lnTo>
                    <a:pt x="899604" y="477345"/>
                  </a:lnTo>
                  <a:lnTo>
                    <a:pt x="900165" y="481460"/>
                  </a:lnTo>
                  <a:lnTo>
                    <a:pt x="900632" y="485668"/>
                  </a:lnTo>
                  <a:lnTo>
                    <a:pt x="898855" y="491373"/>
                  </a:lnTo>
                  <a:lnTo>
                    <a:pt x="898481" y="491373"/>
                  </a:lnTo>
                  <a:lnTo>
                    <a:pt x="899416" y="497452"/>
                  </a:lnTo>
                  <a:lnTo>
                    <a:pt x="899790" y="499510"/>
                  </a:lnTo>
                  <a:lnTo>
                    <a:pt x="894273" y="504840"/>
                  </a:lnTo>
                  <a:lnTo>
                    <a:pt x="887258" y="511106"/>
                  </a:lnTo>
                  <a:lnTo>
                    <a:pt x="886136" y="509236"/>
                  </a:lnTo>
                  <a:lnTo>
                    <a:pt x="884827" y="506991"/>
                  </a:lnTo>
                  <a:lnTo>
                    <a:pt x="875287" y="506617"/>
                  </a:lnTo>
                  <a:lnTo>
                    <a:pt x="863690" y="509797"/>
                  </a:lnTo>
                  <a:lnTo>
                    <a:pt x="853590" y="513351"/>
                  </a:lnTo>
                  <a:lnTo>
                    <a:pt x="842367" y="517466"/>
                  </a:lnTo>
                  <a:lnTo>
                    <a:pt x="836475" y="519617"/>
                  </a:lnTo>
                  <a:lnTo>
                    <a:pt x="822820" y="521768"/>
                  </a:lnTo>
                  <a:lnTo>
                    <a:pt x="816928" y="508581"/>
                  </a:lnTo>
                  <a:lnTo>
                    <a:pt x="814404" y="497826"/>
                  </a:lnTo>
                  <a:lnTo>
                    <a:pt x="809634" y="492214"/>
                  </a:lnTo>
                  <a:lnTo>
                    <a:pt x="808137" y="490531"/>
                  </a:lnTo>
                  <a:lnTo>
                    <a:pt x="807763" y="490157"/>
                  </a:lnTo>
                  <a:lnTo>
                    <a:pt x="804864" y="486603"/>
                  </a:lnTo>
                  <a:lnTo>
                    <a:pt x="802994" y="484265"/>
                  </a:lnTo>
                  <a:lnTo>
                    <a:pt x="794015" y="483330"/>
                  </a:lnTo>
                  <a:lnTo>
                    <a:pt x="793454" y="483143"/>
                  </a:lnTo>
                  <a:lnTo>
                    <a:pt x="787656" y="483891"/>
                  </a:lnTo>
                  <a:lnTo>
                    <a:pt x="787001" y="483891"/>
                  </a:lnTo>
                  <a:lnTo>
                    <a:pt x="786347" y="483798"/>
                  </a:lnTo>
                  <a:lnTo>
                    <a:pt x="786159" y="483517"/>
                  </a:lnTo>
                  <a:lnTo>
                    <a:pt x="786159" y="483049"/>
                  </a:lnTo>
                  <a:lnTo>
                    <a:pt x="786159" y="482675"/>
                  </a:lnTo>
                  <a:lnTo>
                    <a:pt x="777181" y="467431"/>
                  </a:lnTo>
                  <a:lnTo>
                    <a:pt x="775778" y="466215"/>
                  </a:lnTo>
                  <a:lnTo>
                    <a:pt x="775310" y="466215"/>
                  </a:lnTo>
                  <a:lnTo>
                    <a:pt x="771102" y="467057"/>
                  </a:lnTo>
                  <a:lnTo>
                    <a:pt x="754642" y="471172"/>
                  </a:lnTo>
                  <a:lnTo>
                    <a:pt x="750714" y="481086"/>
                  </a:lnTo>
                  <a:lnTo>
                    <a:pt x="750340" y="483517"/>
                  </a:lnTo>
                  <a:lnTo>
                    <a:pt x="750901" y="487352"/>
                  </a:lnTo>
                  <a:lnTo>
                    <a:pt x="751929" y="489409"/>
                  </a:lnTo>
                  <a:lnTo>
                    <a:pt x="755858" y="497359"/>
                  </a:lnTo>
                  <a:lnTo>
                    <a:pt x="756513" y="498761"/>
                  </a:lnTo>
                  <a:lnTo>
                    <a:pt x="756793" y="498948"/>
                  </a:lnTo>
                  <a:lnTo>
                    <a:pt x="756606" y="499136"/>
                  </a:lnTo>
                  <a:lnTo>
                    <a:pt x="750994" y="506243"/>
                  </a:lnTo>
                  <a:lnTo>
                    <a:pt x="752397" y="511013"/>
                  </a:lnTo>
                  <a:lnTo>
                    <a:pt x="747908" y="518775"/>
                  </a:lnTo>
                  <a:lnTo>
                    <a:pt x="743699" y="521862"/>
                  </a:lnTo>
                  <a:lnTo>
                    <a:pt x="744915" y="527379"/>
                  </a:lnTo>
                  <a:lnTo>
                    <a:pt x="746505" y="531027"/>
                  </a:lnTo>
                  <a:lnTo>
                    <a:pt x="749498" y="534113"/>
                  </a:lnTo>
                  <a:lnTo>
                    <a:pt x="753239" y="541876"/>
                  </a:lnTo>
                  <a:lnTo>
                    <a:pt x="752865" y="548236"/>
                  </a:lnTo>
                  <a:lnTo>
                    <a:pt x="746412" y="554221"/>
                  </a:lnTo>
                  <a:lnTo>
                    <a:pt x="744261" y="556185"/>
                  </a:lnTo>
                  <a:lnTo>
                    <a:pt x="742297" y="557962"/>
                  </a:lnTo>
                  <a:lnTo>
                    <a:pt x="742016" y="558243"/>
                  </a:lnTo>
                  <a:lnTo>
                    <a:pt x="741642" y="558617"/>
                  </a:lnTo>
                  <a:lnTo>
                    <a:pt x="741175" y="558990"/>
                  </a:lnTo>
                  <a:lnTo>
                    <a:pt x="740239" y="560113"/>
                  </a:lnTo>
                  <a:lnTo>
                    <a:pt x="739491" y="560955"/>
                  </a:lnTo>
                  <a:lnTo>
                    <a:pt x="739023" y="561235"/>
                  </a:lnTo>
                  <a:lnTo>
                    <a:pt x="738649" y="561796"/>
                  </a:lnTo>
                  <a:lnTo>
                    <a:pt x="738369" y="562077"/>
                  </a:lnTo>
                  <a:lnTo>
                    <a:pt x="738088" y="562357"/>
                  </a:lnTo>
                  <a:lnTo>
                    <a:pt x="725275" y="578350"/>
                  </a:lnTo>
                  <a:lnTo>
                    <a:pt x="718355" y="564415"/>
                  </a:lnTo>
                  <a:lnTo>
                    <a:pt x="714333" y="557775"/>
                  </a:lnTo>
                  <a:lnTo>
                    <a:pt x="712743" y="555250"/>
                  </a:lnTo>
                  <a:lnTo>
                    <a:pt x="711528" y="556185"/>
                  </a:lnTo>
                  <a:lnTo>
                    <a:pt x="711247" y="556559"/>
                  </a:lnTo>
                  <a:lnTo>
                    <a:pt x="700491" y="569091"/>
                  </a:lnTo>
                  <a:lnTo>
                    <a:pt x="696470" y="575918"/>
                  </a:lnTo>
                  <a:lnTo>
                    <a:pt x="694038" y="578444"/>
                  </a:lnTo>
                  <a:lnTo>
                    <a:pt x="685995" y="584055"/>
                  </a:lnTo>
                  <a:lnTo>
                    <a:pt x="680758" y="586861"/>
                  </a:lnTo>
                  <a:lnTo>
                    <a:pt x="673744" y="588638"/>
                  </a:lnTo>
                  <a:lnTo>
                    <a:pt x="664111" y="590976"/>
                  </a:lnTo>
                  <a:lnTo>
                    <a:pt x="663176" y="591256"/>
                  </a:lnTo>
                  <a:lnTo>
                    <a:pt x="658967" y="592285"/>
                  </a:lnTo>
                  <a:lnTo>
                    <a:pt x="657377" y="592659"/>
                  </a:lnTo>
                  <a:lnTo>
                    <a:pt x="656349" y="589479"/>
                  </a:lnTo>
                  <a:lnTo>
                    <a:pt x="653449" y="580408"/>
                  </a:lnTo>
                  <a:lnTo>
                    <a:pt x="651860" y="579098"/>
                  </a:lnTo>
                  <a:lnTo>
                    <a:pt x="645968" y="574141"/>
                  </a:lnTo>
                  <a:lnTo>
                    <a:pt x="646435" y="571242"/>
                  </a:lnTo>
                  <a:lnTo>
                    <a:pt x="651392" y="550106"/>
                  </a:lnTo>
                  <a:lnTo>
                    <a:pt x="649989" y="547394"/>
                  </a:lnTo>
                  <a:lnTo>
                    <a:pt x="647745" y="544962"/>
                  </a:lnTo>
                  <a:lnTo>
                    <a:pt x="647276" y="543746"/>
                  </a:lnTo>
                  <a:lnTo>
                    <a:pt x="645219" y="543279"/>
                  </a:lnTo>
                  <a:lnTo>
                    <a:pt x="641853" y="545523"/>
                  </a:lnTo>
                  <a:lnTo>
                    <a:pt x="638299" y="546645"/>
                  </a:lnTo>
                  <a:lnTo>
                    <a:pt x="631939" y="548703"/>
                  </a:lnTo>
                  <a:lnTo>
                    <a:pt x="626234" y="549638"/>
                  </a:lnTo>
                  <a:lnTo>
                    <a:pt x="622867" y="548422"/>
                  </a:lnTo>
                  <a:lnTo>
                    <a:pt x="619407" y="545243"/>
                  </a:lnTo>
                  <a:lnTo>
                    <a:pt x="616320" y="541408"/>
                  </a:lnTo>
                  <a:lnTo>
                    <a:pt x="616040" y="541034"/>
                  </a:lnTo>
                  <a:lnTo>
                    <a:pt x="614357" y="543372"/>
                  </a:lnTo>
                  <a:lnTo>
                    <a:pt x="613047" y="545243"/>
                  </a:lnTo>
                  <a:lnTo>
                    <a:pt x="611364" y="547768"/>
                  </a:lnTo>
                  <a:lnTo>
                    <a:pt x="610803" y="548890"/>
                  </a:lnTo>
                  <a:lnTo>
                    <a:pt x="608838" y="552725"/>
                  </a:lnTo>
                  <a:lnTo>
                    <a:pt x="608371" y="554034"/>
                  </a:lnTo>
                  <a:lnTo>
                    <a:pt x="607716" y="559645"/>
                  </a:lnTo>
                  <a:lnTo>
                    <a:pt x="607249" y="560113"/>
                  </a:lnTo>
                  <a:lnTo>
                    <a:pt x="606220" y="560955"/>
                  </a:lnTo>
                  <a:lnTo>
                    <a:pt x="605004" y="561983"/>
                  </a:lnTo>
                  <a:lnTo>
                    <a:pt x="604349" y="563012"/>
                  </a:lnTo>
                  <a:lnTo>
                    <a:pt x="597429" y="558149"/>
                  </a:lnTo>
                  <a:lnTo>
                    <a:pt x="590415" y="556559"/>
                  </a:lnTo>
                  <a:lnTo>
                    <a:pt x="583681" y="555156"/>
                  </a:lnTo>
                  <a:lnTo>
                    <a:pt x="580688" y="554689"/>
                  </a:lnTo>
                  <a:lnTo>
                    <a:pt x="577508" y="556466"/>
                  </a:lnTo>
                  <a:lnTo>
                    <a:pt x="575731" y="557681"/>
                  </a:lnTo>
                  <a:lnTo>
                    <a:pt x="575919" y="560394"/>
                  </a:lnTo>
                  <a:lnTo>
                    <a:pt x="575357" y="561609"/>
                  </a:lnTo>
                  <a:lnTo>
                    <a:pt x="573019" y="570213"/>
                  </a:lnTo>
                  <a:lnTo>
                    <a:pt x="572832" y="570868"/>
                  </a:lnTo>
                  <a:lnTo>
                    <a:pt x="572645" y="571617"/>
                  </a:lnTo>
                  <a:lnTo>
                    <a:pt x="570774" y="579659"/>
                  </a:lnTo>
                  <a:lnTo>
                    <a:pt x="568436" y="587702"/>
                  </a:lnTo>
                  <a:lnTo>
                    <a:pt x="568250" y="588451"/>
                  </a:lnTo>
                  <a:lnTo>
                    <a:pt x="560393" y="590601"/>
                  </a:lnTo>
                  <a:lnTo>
                    <a:pt x="553285" y="592098"/>
                  </a:lnTo>
                  <a:lnTo>
                    <a:pt x="551322" y="588918"/>
                  </a:lnTo>
                  <a:lnTo>
                    <a:pt x="548235" y="583868"/>
                  </a:lnTo>
                  <a:lnTo>
                    <a:pt x="546365" y="580782"/>
                  </a:lnTo>
                  <a:lnTo>
                    <a:pt x="544775" y="577321"/>
                  </a:lnTo>
                  <a:lnTo>
                    <a:pt x="548796" y="573113"/>
                  </a:lnTo>
                  <a:lnTo>
                    <a:pt x="545336" y="568530"/>
                  </a:lnTo>
                  <a:lnTo>
                    <a:pt x="544307" y="567221"/>
                  </a:lnTo>
                  <a:lnTo>
                    <a:pt x="544494" y="566940"/>
                  </a:lnTo>
                  <a:lnTo>
                    <a:pt x="539444" y="559458"/>
                  </a:lnTo>
                  <a:lnTo>
                    <a:pt x="542904" y="555250"/>
                  </a:lnTo>
                  <a:lnTo>
                    <a:pt x="542717" y="555063"/>
                  </a:lnTo>
                  <a:lnTo>
                    <a:pt x="548423" y="548609"/>
                  </a:lnTo>
                  <a:lnTo>
                    <a:pt x="542437" y="540753"/>
                  </a:lnTo>
                  <a:lnTo>
                    <a:pt x="537947" y="536825"/>
                  </a:lnTo>
                  <a:lnTo>
                    <a:pt x="532897" y="529531"/>
                  </a:lnTo>
                  <a:lnTo>
                    <a:pt x="531495" y="527099"/>
                  </a:lnTo>
                  <a:lnTo>
                    <a:pt x="530092" y="523732"/>
                  </a:lnTo>
                  <a:lnTo>
                    <a:pt x="527286" y="524480"/>
                  </a:lnTo>
                  <a:lnTo>
                    <a:pt x="526631" y="524667"/>
                  </a:lnTo>
                  <a:lnTo>
                    <a:pt x="521394" y="527193"/>
                  </a:lnTo>
                  <a:lnTo>
                    <a:pt x="521768" y="531121"/>
                  </a:lnTo>
                  <a:lnTo>
                    <a:pt x="520178" y="533926"/>
                  </a:lnTo>
                  <a:lnTo>
                    <a:pt x="511481" y="542624"/>
                  </a:lnTo>
                  <a:lnTo>
                    <a:pt x="507552" y="544775"/>
                  </a:lnTo>
                  <a:lnTo>
                    <a:pt x="503905" y="545336"/>
                  </a:lnTo>
                  <a:lnTo>
                    <a:pt x="503438" y="546459"/>
                  </a:lnTo>
                  <a:lnTo>
                    <a:pt x="502970" y="547020"/>
                  </a:lnTo>
                  <a:lnTo>
                    <a:pt x="500912" y="550480"/>
                  </a:lnTo>
                  <a:lnTo>
                    <a:pt x="498387" y="555063"/>
                  </a:lnTo>
                  <a:lnTo>
                    <a:pt x="493992" y="564134"/>
                  </a:lnTo>
                  <a:lnTo>
                    <a:pt x="497265" y="570494"/>
                  </a:lnTo>
                  <a:lnTo>
                    <a:pt x="492028" y="574328"/>
                  </a:lnTo>
                  <a:lnTo>
                    <a:pt x="484171" y="572645"/>
                  </a:lnTo>
                  <a:lnTo>
                    <a:pt x="483797" y="572645"/>
                  </a:lnTo>
                  <a:lnTo>
                    <a:pt x="482114" y="577789"/>
                  </a:lnTo>
                  <a:lnTo>
                    <a:pt x="480150" y="590228"/>
                  </a:lnTo>
                  <a:lnTo>
                    <a:pt x="476035" y="599019"/>
                  </a:lnTo>
                  <a:lnTo>
                    <a:pt x="477531" y="606127"/>
                  </a:lnTo>
                  <a:lnTo>
                    <a:pt x="476783" y="611177"/>
                  </a:lnTo>
                  <a:lnTo>
                    <a:pt x="472481" y="619407"/>
                  </a:lnTo>
                  <a:lnTo>
                    <a:pt x="471639" y="622119"/>
                  </a:lnTo>
                  <a:lnTo>
                    <a:pt x="469769" y="634932"/>
                  </a:lnTo>
                  <a:lnTo>
                    <a:pt x="466870" y="649335"/>
                  </a:lnTo>
                  <a:lnTo>
                    <a:pt x="467151" y="651579"/>
                  </a:lnTo>
                  <a:lnTo>
                    <a:pt x="467151" y="659528"/>
                  </a:lnTo>
                  <a:lnTo>
                    <a:pt x="466402" y="669348"/>
                  </a:lnTo>
                  <a:lnTo>
                    <a:pt x="466028" y="672528"/>
                  </a:lnTo>
                  <a:lnTo>
                    <a:pt x="469208" y="678608"/>
                  </a:lnTo>
                  <a:lnTo>
                    <a:pt x="459575" y="680946"/>
                  </a:lnTo>
                  <a:lnTo>
                    <a:pt x="459855" y="685808"/>
                  </a:lnTo>
                  <a:lnTo>
                    <a:pt x="451064" y="692916"/>
                  </a:lnTo>
                  <a:lnTo>
                    <a:pt x="450036" y="693477"/>
                  </a:lnTo>
                  <a:lnTo>
                    <a:pt x="442273" y="691233"/>
                  </a:lnTo>
                  <a:lnTo>
                    <a:pt x="441712" y="691233"/>
                  </a:lnTo>
                  <a:lnTo>
                    <a:pt x="435539" y="693758"/>
                  </a:lnTo>
                  <a:lnTo>
                    <a:pt x="430021" y="707412"/>
                  </a:lnTo>
                  <a:lnTo>
                    <a:pt x="423288" y="714333"/>
                  </a:lnTo>
                  <a:lnTo>
                    <a:pt x="419828" y="722844"/>
                  </a:lnTo>
                  <a:lnTo>
                    <a:pt x="418612" y="726023"/>
                  </a:lnTo>
                  <a:lnTo>
                    <a:pt x="418425" y="726772"/>
                  </a:lnTo>
                  <a:lnTo>
                    <a:pt x="416460" y="728455"/>
                  </a:lnTo>
                  <a:lnTo>
                    <a:pt x="411410" y="732103"/>
                  </a:lnTo>
                  <a:lnTo>
                    <a:pt x="408417" y="733131"/>
                  </a:lnTo>
                  <a:lnTo>
                    <a:pt x="407108" y="733599"/>
                  </a:lnTo>
                  <a:lnTo>
                    <a:pt x="408324" y="738369"/>
                  </a:lnTo>
                  <a:lnTo>
                    <a:pt x="408605" y="739959"/>
                  </a:lnTo>
                  <a:lnTo>
                    <a:pt x="406547" y="741642"/>
                  </a:lnTo>
                  <a:lnTo>
                    <a:pt x="405238" y="742671"/>
                  </a:lnTo>
                  <a:lnTo>
                    <a:pt x="404583" y="743232"/>
                  </a:lnTo>
                  <a:lnTo>
                    <a:pt x="403928" y="744915"/>
                  </a:lnTo>
                  <a:lnTo>
                    <a:pt x="391957" y="739211"/>
                  </a:lnTo>
                  <a:lnTo>
                    <a:pt x="391957" y="739023"/>
                  </a:lnTo>
                  <a:lnTo>
                    <a:pt x="391490" y="738743"/>
                  </a:lnTo>
                  <a:lnTo>
                    <a:pt x="391302" y="738369"/>
                  </a:lnTo>
                  <a:lnTo>
                    <a:pt x="391302" y="737901"/>
                  </a:lnTo>
                  <a:lnTo>
                    <a:pt x="391022" y="737714"/>
                  </a:lnTo>
                  <a:lnTo>
                    <a:pt x="390741" y="737714"/>
                  </a:lnTo>
                  <a:lnTo>
                    <a:pt x="389245" y="735002"/>
                  </a:lnTo>
                  <a:lnTo>
                    <a:pt x="389245" y="734815"/>
                  </a:lnTo>
                  <a:lnTo>
                    <a:pt x="388964" y="734628"/>
                  </a:lnTo>
                  <a:lnTo>
                    <a:pt x="388871" y="734628"/>
                  </a:lnTo>
                  <a:lnTo>
                    <a:pt x="388964" y="733692"/>
                  </a:lnTo>
                  <a:lnTo>
                    <a:pt x="389152" y="733319"/>
                  </a:lnTo>
                  <a:lnTo>
                    <a:pt x="388964" y="733225"/>
                  </a:lnTo>
                  <a:lnTo>
                    <a:pt x="388590" y="733225"/>
                  </a:lnTo>
                  <a:lnTo>
                    <a:pt x="388403" y="733038"/>
                  </a:lnTo>
                  <a:lnTo>
                    <a:pt x="388403" y="732664"/>
                  </a:lnTo>
                  <a:lnTo>
                    <a:pt x="388684" y="732103"/>
                  </a:lnTo>
                  <a:lnTo>
                    <a:pt x="388684" y="731729"/>
                  </a:lnTo>
                  <a:lnTo>
                    <a:pt x="387655" y="731729"/>
                  </a:lnTo>
                  <a:lnTo>
                    <a:pt x="387468" y="730981"/>
                  </a:lnTo>
                  <a:lnTo>
                    <a:pt x="387281" y="730700"/>
                  </a:lnTo>
                  <a:lnTo>
                    <a:pt x="384849" y="730700"/>
                  </a:lnTo>
                  <a:lnTo>
                    <a:pt x="352397" y="737621"/>
                  </a:lnTo>
                  <a:lnTo>
                    <a:pt x="351275" y="738743"/>
                  </a:lnTo>
                  <a:lnTo>
                    <a:pt x="349404" y="740520"/>
                  </a:lnTo>
                  <a:lnTo>
                    <a:pt x="349030" y="740894"/>
                  </a:lnTo>
                  <a:lnTo>
                    <a:pt x="348095" y="742203"/>
                  </a:lnTo>
                  <a:lnTo>
                    <a:pt x="347814" y="742390"/>
                  </a:lnTo>
                  <a:lnTo>
                    <a:pt x="338742" y="750340"/>
                  </a:lnTo>
                  <a:lnTo>
                    <a:pt x="333505" y="751088"/>
                  </a:lnTo>
                  <a:lnTo>
                    <a:pt x="320225" y="759038"/>
                  </a:lnTo>
                  <a:lnTo>
                    <a:pt x="315829" y="763901"/>
                  </a:lnTo>
                  <a:lnTo>
                    <a:pt x="312462" y="765397"/>
                  </a:lnTo>
                  <a:lnTo>
                    <a:pt x="309563" y="766987"/>
                  </a:lnTo>
                  <a:lnTo>
                    <a:pt x="307973" y="771102"/>
                  </a:lnTo>
                  <a:lnTo>
                    <a:pt x="307973" y="771476"/>
                  </a:lnTo>
                  <a:lnTo>
                    <a:pt x="308534" y="781296"/>
                  </a:lnTo>
                  <a:lnTo>
                    <a:pt x="308534" y="781483"/>
                  </a:lnTo>
                  <a:lnTo>
                    <a:pt x="307786" y="781483"/>
                  </a:lnTo>
                  <a:lnTo>
                    <a:pt x="306664" y="780922"/>
                  </a:lnTo>
                  <a:lnTo>
                    <a:pt x="305261" y="779987"/>
                  </a:lnTo>
                  <a:lnTo>
                    <a:pt x="304419" y="779426"/>
                  </a:lnTo>
                  <a:lnTo>
                    <a:pt x="303110" y="779052"/>
                  </a:lnTo>
                  <a:lnTo>
                    <a:pt x="300024" y="778303"/>
                  </a:lnTo>
                  <a:lnTo>
                    <a:pt x="298995" y="778303"/>
                  </a:lnTo>
                  <a:lnTo>
                    <a:pt x="297311" y="778491"/>
                  </a:lnTo>
                  <a:lnTo>
                    <a:pt x="295909" y="778491"/>
                  </a:lnTo>
                  <a:lnTo>
                    <a:pt x="295909" y="778210"/>
                  </a:lnTo>
                  <a:lnTo>
                    <a:pt x="296376" y="775123"/>
                  </a:lnTo>
                  <a:lnTo>
                    <a:pt x="292542" y="771663"/>
                  </a:lnTo>
                  <a:lnTo>
                    <a:pt x="281506" y="773347"/>
                  </a:lnTo>
                  <a:lnTo>
                    <a:pt x="279542" y="779332"/>
                  </a:lnTo>
                  <a:lnTo>
                    <a:pt x="278794" y="782325"/>
                  </a:lnTo>
                  <a:lnTo>
                    <a:pt x="275520" y="789900"/>
                  </a:lnTo>
                  <a:lnTo>
                    <a:pt x="273369" y="792052"/>
                  </a:lnTo>
                  <a:lnTo>
                    <a:pt x="264017" y="794109"/>
                  </a:lnTo>
                  <a:lnTo>
                    <a:pt x="263362" y="790555"/>
                  </a:lnTo>
                  <a:lnTo>
                    <a:pt x="266449" y="782980"/>
                  </a:lnTo>
                  <a:lnTo>
                    <a:pt x="269441" y="779707"/>
                  </a:lnTo>
                  <a:lnTo>
                    <a:pt x="271125" y="776994"/>
                  </a:lnTo>
                  <a:lnTo>
                    <a:pt x="274024" y="772038"/>
                  </a:lnTo>
                  <a:lnTo>
                    <a:pt x="275053" y="769512"/>
                  </a:lnTo>
                  <a:lnTo>
                    <a:pt x="277204" y="764275"/>
                  </a:lnTo>
                  <a:lnTo>
                    <a:pt x="278045" y="758944"/>
                  </a:lnTo>
                  <a:lnTo>
                    <a:pt x="275520" y="753146"/>
                  </a:lnTo>
                  <a:lnTo>
                    <a:pt x="271592" y="738650"/>
                  </a:lnTo>
                  <a:lnTo>
                    <a:pt x="269067" y="729391"/>
                  </a:lnTo>
                  <a:lnTo>
                    <a:pt x="268413" y="726304"/>
                  </a:lnTo>
                  <a:lnTo>
                    <a:pt x="267852" y="724060"/>
                  </a:lnTo>
                  <a:lnTo>
                    <a:pt x="267384" y="721722"/>
                  </a:lnTo>
                  <a:lnTo>
                    <a:pt x="262521" y="721722"/>
                  </a:lnTo>
                  <a:lnTo>
                    <a:pt x="261679" y="721815"/>
                  </a:lnTo>
                  <a:lnTo>
                    <a:pt x="254665" y="722470"/>
                  </a:lnTo>
                  <a:lnTo>
                    <a:pt x="254477" y="722470"/>
                  </a:lnTo>
                  <a:lnTo>
                    <a:pt x="254291" y="721815"/>
                  </a:lnTo>
                  <a:lnTo>
                    <a:pt x="253916" y="721815"/>
                  </a:lnTo>
                  <a:lnTo>
                    <a:pt x="253730" y="721535"/>
                  </a:lnTo>
                  <a:lnTo>
                    <a:pt x="253542" y="721067"/>
                  </a:lnTo>
                  <a:lnTo>
                    <a:pt x="253542" y="720600"/>
                  </a:lnTo>
                  <a:lnTo>
                    <a:pt x="253355" y="720225"/>
                  </a:lnTo>
                  <a:lnTo>
                    <a:pt x="253168" y="719945"/>
                  </a:lnTo>
                  <a:lnTo>
                    <a:pt x="252794" y="719571"/>
                  </a:lnTo>
                  <a:lnTo>
                    <a:pt x="252794" y="719196"/>
                  </a:lnTo>
                  <a:lnTo>
                    <a:pt x="252794" y="718823"/>
                  </a:lnTo>
                  <a:lnTo>
                    <a:pt x="252794" y="718635"/>
                  </a:lnTo>
                  <a:lnTo>
                    <a:pt x="252514" y="718355"/>
                  </a:lnTo>
                  <a:lnTo>
                    <a:pt x="252514" y="718168"/>
                  </a:lnTo>
                  <a:lnTo>
                    <a:pt x="252514" y="717981"/>
                  </a:lnTo>
                  <a:lnTo>
                    <a:pt x="252514" y="717794"/>
                  </a:lnTo>
                  <a:lnTo>
                    <a:pt x="252326" y="717513"/>
                  </a:lnTo>
                  <a:lnTo>
                    <a:pt x="248305" y="717326"/>
                  </a:lnTo>
                  <a:lnTo>
                    <a:pt x="227730" y="726398"/>
                  </a:lnTo>
                  <a:lnTo>
                    <a:pt x="225672" y="730045"/>
                  </a:lnTo>
                  <a:lnTo>
                    <a:pt x="223708" y="733225"/>
                  </a:lnTo>
                  <a:lnTo>
                    <a:pt x="222119" y="736218"/>
                  </a:lnTo>
                  <a:lnTo>
                    <a:pt x="216975" y="745103"/>
                  </a:lnTo>
                  <a:lnTo>
                    <a:pt x="215665" y="747534"/>
                  </a:lnTo>
                  <a:lnTo>
                    <a:pt x="214543" y="749592"/>
                  </a:lnTo>
                  <a:lnTo>
                    <a:pt x="207342" y="748750"/>
                  </a:lnTo>
                  <a:lnTo>
                    <a:pt x="202572" y="748189"/>
                  </a:lnTo>
                  <a:lnTo>
                    <a:pt x="191349" y="756980"/>
                  </a:lnTo>
                  <a:lnTo>
                    <a:pt x="190695" y="757167"/>
                  </a:lnTo>
                  <a:lnTo>
                    <a:pt x="187796" y="758196"/>
                  </a:lnTo>
                  <a:lnTo>
                    <a:pt x="186673" y="758664"/>
                  </a:lnTo>
                  <a:lnTo>
                    <a:pt x="185364" y="759131"/>
                  </a:lnTo>
                  <a:lnTo>
                    <a:pt x="173860" y="756980"/>
                  </a:lnTo>
                  <a:lnTo>
                    <a:pt x="170119" y="756793"/>
                  </a:lnTo>
                  <a:lnTo>
                    <a:pt x="163573" y="761095"/>
                  </a:lnTo>
                  <a:lnTo>
                    <a:pt x="150479" y="759692"/>
                  </a:lnTo>
                  <a:lnTo>
                    <a:pt x="146084" y="756045"/>
                  </a:lnTo>
                  <a:lnTo>
                    <a:pt x="143839" y="751369"/>
                  </a:lnTo>
                  <a:lnTo>
                    <a:pt x="132055" y="746131"/>
                  </a:lnTo>
                  <a:lnTo>
                    <a:pt x="130185" y="747815"/>
                  </a:lnTo>
                  <a:lnTo>
                    <a:pt x="129156" y="749218"/>
                  </a:lnTo>
                  <a:lnTo>
                    <a:pt x="128127" y="750620"/>
                  </a:lnTo>
                  <a:lnTo>
                    <a:pt x="127098" y="752772"/>
                  </a:lnTo>
                  <a:lnTo>
                    <a:pt x="123544" y="771102"/>
                  </a:lnTo>
                  <a:lnTo>
                    <a:pt x="123544" y="771757"/>
                  </a:lnTo>
                  <a:lnTo>
                    <a:pt x="123825" y="772224"/>
                  </a:lnTo>
                  <a:lnTo>
                    <a:pt x="124667" y="773066"/>
                  </a:lnTo>
                  <a:lnTo>
                    <a:pt x="126631" y="780642"/>
                  </a:lnTo>
                  <a:lnTo>
                    <a:pt x="126631" y="780922"/>
                  </a:lnTo>
                  <a:lnTo>
                    <a:pt x="131774" y="796821"/>
                  </a:lnTo>
                  <a:lnTo>
                    <a:pt x="137947" y="818612"/>
                  </a:lnTo>
                  <a:lnTo>
                    <a:pt x="137760" y="820576"/>
                  </a:lnTo>
                  <a:lnTo>
                    <a:pt x="141408" y="821605"/>
                  </a:lnTo>
                  <a:lnTo>
                    <a:pt x="145710" y="822727"/>
                  </a:lnTo>
                  <a:lnTo>
                    <a:pt x="152817" y="826094"/>
                  </a:lnTo>
                  <a:lnTo>
                    <a:pt x="155436" y="827310"/>
                  </a:lnTo>
                  <a:lnTo>
                    <a:pt x="157213" y="828245"/>
                  </a:lnTo>
                  <a:lnTo>
                    <a:pt x="158055" y="828619"/>
                  </a:lnTo>
                  <a:lnTo>
                    <a:pt x="159832" y="829554"/>
                  </a:lnTo>
                  <a:lnTo>
                    <a:pt x="161422" y="830303"/>
                  </a:lnTo>
                  <a:lnTo>
                    <a:pt x="161608" y="832173"/>
                  </a:lnTo>
                  <a:lnTo>
                    <a:pt x="159177" y="833576"/>
                  </a:lnTo>
                  <a:lnTo>
                    <a:pt x="136358" y="840497"/>
                  </a:lnTo>
                  <a:lnTo>
                    <a:pt x="134393" y="840497"/>
                  </a:lnTo>
                  <a:lnTo>
                    <a:pt x="133645" y="842648"/>
                  </a:lnTo>
                  <a:lnTo>
                    <a:pt x="133271" y="844799"/>
                  </a:lnTo>
                  <a:lnTo>
                    <a:pt x="133739" y="847604"/>
                  </a:lnTo>
                  <a:lnTo>
                    <a:pt x="135796" y="855741"/>
                  </a:lnTo>
                  <a:lnTo>
                    <a:pt x="139070" y="855741"/>
                  </a:lnTo>
                  <a:lnTo>
                    <a:pt x="151415" y="857518"/>
                  </a:lnTo>
                  <a:lnTo>
                    <a:pt x="154127" y="857144"/>
                  </a:lnTo>
                  <a:lnTo>
                    <a:pt x="160019" y="856770"/>
                  </a:lnTo>
                  <a:lnTo>
                    <a:pt x="158709" y="862942"/>
                  </a:lnTo>
                  <a:lnTo>
                    <a:pt x="156278" y="866216"/>
                  </a:lnTo>
                  <a:lnTo>
                    <a:pt x="151508" y="871079"/>
                  </a:lnTo>
                  <a:lnTo>
                    <a:pt x="145429" y="879683"/>
                  </a:lnTo>
                  <a:lnTo>
                    <a:pt x="135142" y="885482"/>
                  </a:lnTo>
                  <a:lnTo>
                    <a:pt x="131213" y="890532"/>
                  </a:lnTo>
                  <a:lnTo>
                    <a:pt x="130746" y="893618"/>
                  </a:lnTo>
                  <a:lnTo>
                    <a:pt x="130746" y="894179"/>
                  </a:lnTo>
                  <a:lnTo>
                    <a:pt x="130372" y="896611"/>
                  </a:lnTo>
                  <a:lnTo>
                    <a:pt x="141501" y="902409"/>
                  </a:lnTo>
                  <a:lnTo>
                    <a:pt x="142249" y="903812"/>
                  </a:lnTo>
                  <a:lnTo>
                    <a:pt x="140940" y="905963"/>
                  </a:lnTo>
                  <a:lnTo>
                    <a:pt x="137760" y="909517"/>
                  </a:lnTo>
                  <a:lnTo>
                    <a:pt x="137386" y="911201"/>
                  </a:lnTo>
                  <a:lnTo>
                    <a:pt x="137105" y="915970"/>
                  </a:lnTo>
                  <a:lnTo>
                    <a:pt x="137105" y="919244"/>
                  </a:lnTo>
                  <a:lnTo>
                    <a:pt x="136358" y="921675"/>
                  </a:lnTo>
                  <a:lnTo>
                    <a:pt x="132149" y="923078"/>
                  </a:lnTo>
                  <a:lnTo>
                    <a:pt x="129530" y="923920"/>
                  </a:lnTo>
                  <a:lnTo>
                    <a:pt x="123358" y="925790"/>
                  </a:lnTo>
                  <a:lnTo>
                    <a:pt x="105588" y="926913"/>
                  </a:lnTo>
                  <a:lnTo>
                    <a:pt x="95301" y="930653"/>
                  </a:lnTo>
                  <a:lnTo>
                    <a:pt x="87725" y="935049"/>
                  </a:lnTo>
                  <a:lnTo>
                    <a:pt x="83423" y="938977"/>
                  </a:lnTo>
                  <a:lnTo>
                    <a:pt x="80524" y="941128"/>
                  </a:lnTo>
                  <a:lnTo>
                    <a:pt x="73136" y="945898"/>
                  </a:lnTo>
                  <a:lnTo>
                    <a:pt x="58078" y="949265"/>
                  </a:lnTo>
                  <a:lnTo>
                    <a:pt x="57517" y="953286"/>
                  </a:lnTo>
                  <a:lnTo>
                    <a:pt x="57143" y="955998"/>
                  </a:lnTo>
                  <a:lnTo>
                    <a:pt x="56582" y="959459"/>
                  </a:lnTo>
                  <a:lnTo>
                    <a:pt x="56863" y="961142"/>
                  </a:lnTo>
                  <a:lnTo>
                    <a:pt x="58920" y="964790"/>
                  </a:lnTo>
                  <a:lnTo>
                    <a:pt x="59855" y="966286"/>
                  </a:lnTo>
                  <a:lnTo>
                    <a:pt x="63596" y="980221"/>
                  </a:lnTo>
                  <a:lnTo>
                    <a:pt x="62567" y="980969"/>
                  </a:lnTo>
                  <a:lnTo>
                    <a:pt x="60884" y="981998"/>
                  </a:lnTo>
                  <a:lnTo>
                    <a:pt x="59107" y="983775"/>
                  </a:lnTo>
                  <a:lnTo>
                    <a:pt x="57517" y="984897"/>
                  </a:lnTo>
                  <a:lnTo>
                    <a:pt x="55647" y="986487"/>
                  </a:lnTo>
                  <a:lnTo>
                    <a:pt x="51157" y="989760"/>
                  </a:lnTo>
                  <a:lnTo>
                    <a:pt x="49755" y="990882"/>
                  </a:lnTo>
                  <a:lnTo>
                    <a:pt x="49287" y="991163"/>
                  </a:lnTo>
                  <a:lnTo>
                    <a:pt x="41805" y="1003882"/>
                  </a:lnTo>
                  <a:lnTo>
                    <a:pt x="42366" y="1005192"/>
                  </a:lnTo>
                  <a:lnTo>
                    <a:pt x="39280" y="1006688"/>
                  </a:lnTo>
                  <a:lnTo>
                    <a:pt x="38532" y="1006875"/>
                  </a:lnTo>
                  <a:lnTo>
                    <a:pt x="38064" y="1006875"/>
                  </a:lnTo>
                  <a:lnTo>
                    <a:pt x="34417" y="1007156"/>
                  </a:lnTo>
                  <a:lnTo>
                    <a:pt x="31517" y="1007343"/>
                  </a:lnTo>
                  <a:lnTo>
                    <a:pt x="32266" y="1011925"/>
                  </a:lnTo>
                  <a:lnTo>
                    <a:pt x="32827" y="1013983"/>
                  </a:lnTo>
                  <a:lnTo>
                    <a:pt x="33107" y="1015573"/>
                  </a:lnTo>
                  <a:lnTo>
                    <a:pt x="33294" y="1016789"/>
                  </a:lnTo>
                  <a:lnTo>
                    <a:pt x="33762" y="1020810"/>
                  </a:lnTo>
                  <a:lnTo>
                    <a:pt x="34229" y="1022961"/>
                  </a:lnTo>
                  <a:lnTo>
                    <a:pt x="36567" y="1033155"/>
                  </a:lnTo>
                  <a:lnTo>
                    <a:pt x="37316" y="1036616"/>
                  </a:lnTo>
                  <a:lnTo>
                    <a:pt x="39841" y="1047745"/>
                  </a:lnTo>
                  <a:lnTo>
                    <a:pt x="39186" y="1052421"/>
                  </a:lnTo>
                  <a:lnTo>
                    <a:pt x="35445" y="1055227"/>
                  </a:lnTo>
                  <a:lnTo>
                    <a:pt x="32546" y="1057097"/>
                  </a:lnTo>
                  <a:lnTo>
                    <a:pt x="28992" y="1059623"/>
                  </a:lnTo>
                  <a:lnTo>
                    <a:pt x="28244" y="1060184"/>
                  </a:lnTo>
                  <a:lnTo>
                    <a:pt x="27309" y="1061119"/>
                  </a:lnTo>
                  <a:lnTo>
                    <a:pt x="12345" y="1077018"/>
                  </a:lnTo>
                  <a:lnTo>
                    <a:pt x="11316" y="1082255"/>
                  </a:lnTo>
                  <a:lnTo>
                    <a:pt x="2899" y="1107507"/>
                  </a:lnTo>
                  <a:lnTo>
                    <a:pt x="0" y="1113492"/>
                  </a:lnTo>
                  <a:lnTo>
                    <a:pt x="13561" y="1143419"/>
                  </a:lnTo>
                  <a:lnTo>
                    <a:pt x="14870" y="1143139"/>
                  </a:lnTo>
                  <a:lnTo>
                    <a:pt x="16460" y="1142765"/>
                  </a:lnTo>
                  <a:lnTo>
                    <a:pt x="17769" y="1142484"/>
                  </a:lnTo>
                  <a:lnTo>
                    <a:pt x="20201" y="1141830"/>
                  </a:lnTo>
                  <a:lnTo>
                    <a:pt x="25064" y="1138369"/>
                  </a:lnTo>
                  <a:lnTo>
                    <a:pt x="26748" y="1136966"/>
                  </a:lnTo>
                  <a:lnTo>
                    <a:pt x="27309" y="1137527"/>
                  </a:lnTo>
                  <a:lnTo>
                    <a:pt x="28618" y="1138930"/>
                  </a:lnTo>
                  <a:lnTo>
                    <a:pt x="28244" y="1140520"/>
                  </a:lnTo>
                  <a:lnTo>
                    <a:pt x="28805" y="1145664"/>
                  </a:lnTo>
                  <a:lnTo>
                    <a:pt x="29553" y="1152024"/>
                  </a:lnTo>
                  <a:lnTo>
                    <a:pt x="18891" y="1169045"/>
                  </a:lnTo>
                  <a:lnTo>
                    <a:pt x="19359" y="1170261"/>
                  </a:lnTo>
                  <a:lnTo>
                    <a:pt x="19546" y="1171664"/>
                  </a:lnTo>
                  <a:lnTo>
                    <a:pt x="19546" y="1174002"/>
                  </a:lnTo>
                  <a:lnTo>
                    <a:pt x="19359" y="1176153"/>
                  </a:lnTo>
                  <a:lnTo>
                    <a:pt x="19546" y="1177462"/>
                  </a:lnTo>
                  <a:lnTo>
                    <a:pt x="19733" y="1179239"/>
                  </a:lnTo>
                  <a:lnTo>
                    <a:pt x="19921" y="1180829"/>
                  </a:lnTo>
                  <a:lnTo>
                    <a:pt x="19921" y="1184009"/>
                  </a:lnTo>
                  <a:lnTo>
                    <a:pt x="19921" y="1185505"/>
                  </a:lnTo>
                  <a:lnTo>
                    <a:pt x="19921" y="1187002"/>
                  </a:lnTo>
                  <a:lnTo>
                    <a:pt x="20388" y="1188779"/>
                  </a:lnTo>
                  <a:lnTo>
                    <a:pt x="23287" y="1192987"/>
                  </a:lnTo>
                  <a:lnTo>
                    <a:pt x="25625" y="1194671"/>
                  </a:lnTo>
                  <a:lnTo>
                    <a:pt x="26841" y="1195232"/>
                  </a:lnTo>
                  <a:lnTo>
                    <a:pt x="34229" y="1197944"/>
                  </a:lnTo>
                  <a:lnTo>
                    <a:pt x="36381" y="1197944"/>
                  </a:lnTo>
                  <a:lnTo>
                    <a:pt x="42553" y="1198972"/>
                  </a:lnTo>
                  <a:lnTo>
                    <a:pt x="39560" y="1202901"/>
                  </a:lnTo>
                  <a:lnTo>
                    <a:pt x="40589" y="1213843"/>
                  </a:lnTo>
                  <a:lnTo>
                    <a:pt x="38999" y="1222167"/>
                  </a:lnTo>
                  <a:lnTo>
                    <a:pt x="38251" y="1230397"/>
                  </a:lnTo>
                  <a:lnTo>
                    <a:pt x="39748" y="1241339"/>
                  </a:lnTo>
                  <a:lnTo>
                    <a:pt x="38158" y="1249195"/>
                  </a:lnTo>
                  <a:lnTo>
                    <a:pt x="26280" y="1264720"/>
                  </a:lnTo>
                  <a:lnTo>
                    <a:pt x="28151" y="1276504"/>
                  </a:lnTo>
                  <a:lnTo>
                    <a:pt x="25345" y="1289503"/>
                  </a:lnTo>
                  <a:lnTo>
                    <a:pt x="19733" y="1290813"/>
                  </a:lnTo>
                  <a:lnTo>
                    <a:pt x="10381" y="1297640"/>
                  </a:lnTo>
                  <a:lnTo>
                    <a:pt x="5050" y="1313820"/>
                  </a:lnTo>
                  <a:lnTo>
                    <a:pt x="4583" y="1320366"/>
                  </a:lnTo>
                  <a:lnTo>
                    <a:pt x="15057" y="1333553"/>
                  </a:lnTo>
                  <a:lnTo>
                    <a:pt x="27402" y="1345711"/>
                  </a:lnTo>
                  <a:lnTo>
                    <a:pt x="30021" y="1352819"/>
                  </a:lnTo>
                  <a:lnTo>
                    <a:pt x="26935" y="1359646"/>
                  </a:lnTo>
                  <a:lnTo>
                    <a:pt x="27496" y="1368905"/>
                  </a:lnTo>
                  <a:lnTo>
                    <a:pt x="29367" y="1376948"/>
                  </a:lnTo>
                  <a:lnTo>
                    <a:pt x="34323" y="1383775"/>
                  </a:lnTo>
                  <a:lnTo>
                    <a:pt x="34978" y="1391818"/>
                  </a:lnTo>
                  <a:lnTo>
                    <a:pt x="33014" y="1395466"/>
                  </a:lnTo>
                  <a:lnTo>
                    <a:pt x="32640" y="1395092"/>
                  </a:lnTo>
                  <a:lnTo>
                    <a:pt x="32359" y="1394904"/>
                  </a:lnTo>
                  <a:lnTo>
                    <a:pt x="31798" y="1394904"/>
                  </a:lnTo>
                  <a:lnTo>
                    <a:pt x="31050" y="1395092"/>
                  </a:lnTo>
                  <a:lnTo>
                    <a:pt x="30021" y="1395279"/>
                  </a:lnTo>
                  <a:lnTo>
                    <a:pt x="29460" y="1395466"/>
                  </a:lnTo>
                  <a:lnTo>
                    <a:pt x="28805" y="1395746"/>
                  </a:lnTo>
                  <a:lnTo>
                    <a:pt x="28431" y="1395933"/>
                  </a:lnTo>
                  <a:lnTo>
                    <a:pt x="27590" y="1396120"/>
                  </a:lnTo>
                  <a:lnTo>
                    <a:pt x="27402" y="1396120"/>
                  </a:lnTo>
                  <a:lnTo>
                    <a:pt x="26935" y="1396401"/>
                  </a:lnTo>
                  <a:lnTo>
                    <a:pt x="26560" y="1396588"/>
                  </a:lnTo>
                  <a:lnTo>
                    <a:pt x="25625" y="1396962"/>
                  </a:lnTo>
                  <a:lnTo>
                    <a:pt x="24971" y="1397149"/>
                  </a:lnTo>
                  <a:lnTo>
                    <a:pt x="24597" y="1397336"/>
                  </a:lnTo>
                  <a:lnTo>
                    <a:pt x="24316" y="1397617"/>
                  </a:lnTo>
                  <a:lnTo>
                    <a:pt x="24129" y="1398085"/>
                  </a:lnTo>
                  <a:lnTo>
                    <a:pt x="23942" y="1398271"/>
                  </a:lnTo>
                  <a:lnTo>
                    <a:pt x="23942" y="1398552"/>
                  </a:lnTo>
                  <a:lnTo>
                    <a:pt x="23942" y="1398832"/>
                  </a:lnTo>
                  <a:lnTo>
                    <a:pt x="30863" y="1411552"/>
                  </a:lnTo>
                  <a:lnTo>
                    <a:pt x="29367" y="1413048"/>
                  </a:lnTo>
                  <a:lnTo>
                    <a:pt x="15712" y="1436803"/>
                  </a:lnTo>
                  <a:lnTo>
                    <a:pt x="11877" y="1439235"/>
                  </a:lnTo>
                  <a:lnTo>
                    <a:pt x="8885" y="1441105"/>
                  </a:lnTo>
                  <a:lnTo>
                    <a:pt x="6360" y="1446717"/>
                  </a:lnTo>
                  <a:lnTo>
                    <a:pt x="9539" y="1456350"/>
                  </a:lnTo>
                  <a:lnTo>
                    <a:pt x="9726" y="1457098"/>
                  </a:lnTo>
                  <a:lnTo>
                    <a:pt x="15057" y="1455788"/>
                  </a:lnTo>
                  <a:lnTo>
                    <a:pt x="20668" y="1454760"/>
                  </a:lnTo>
                  <a:lnTo>
                    <a:pt x="23942" y="1456911"/>
                  </a:lnTo>
                  <a:lnTo>
                    <a:pt x="25625" y="1459155"/>
                  </a:lnTo>
                  <a:lnTo>
                    <a:pt x="26374" y="1463364"/>
                  </a:lnTo>
                  <a:lnTo>
                    <a:pt x="27963" y="1468788"/>
                  </a:lnTo>
                  <a:lnTo>
                    <a:pt x="28898" y="1472061"/>
                  </a:lnTo>
                  <a:lnTo>
                    <a:pt x="29928" y="1473558"/>
                  </a:lnTo>
                  <a:lnTo>
                    <a:pt x="31517" y="1475989"/>
                  </a:lnTo>
                  <a:lnTo>
                    <a:pt x="29460" y="1478702"/>
                  </a:lnTo>
                  <a:lnTo>
                    <a:pt x="28244" y="1480479"/>
                  </a:lnTo>
                  <a:lnTo>
                    <a:pt x="25345" y="1484126"/>
                  </a:lnTo>
                  <a:lnTo>
                    <a:pt x="30114" y="1488428"/>
                  </a:lnTo>
                  <a:lnTo>
                    <a:pt x="33014" y="1490953"/>
                  </a:lnTo>
                  <a:lnTo>
                    <a:pt x="38158" y="1496191"/>
                  </a:lnTo>
                  <a:lnTo>
                    <a:pt x="40870" y="1499184"/>
                  </a:lnTo>
                  <a:lnTo>
                    <a:pt x="41805" y="1498435"/>
                  </a:lnTo>
                  <a:lnTo>
                    <a:pt x="42647" y="1497874"/>
                  </a:lnTo>
                  <a:lnTo>
                    <a:pt x="43301" y="1497500"/>
                  </a:lnTo>
                  <a:lnTo>
                    <a:pt x="44049" y="1497126"/>
                  </a:lnTo>
                  <a:lnTo>
                    <a:pt x="47417" y="1495817"/>
                  </a:lnTo>
                  <a:lnTo>
                    <a:pt x="51532" y="1492637"/>
                  </a:lnTo>
                  <a:lnTo>
                    <a:pt x="59107" y="1487493"/>
                  </a:lnTo>
                  <a:lnTo>
                    <a:pt x="59668" y="1486932"/>
                  </a:lnTo>
                  <a:lnTo>
                    <a:pt x="60136" y="1486557"/>
                  </a:lnTo>
                  <a:lnTo>
                    <a:pt x="62661" y="1485155"/>
                  </a:lnTo>
                  <a:lnTo>
                    <a:pt x="63690" y="1484874"/>
                  </a:lnTo>
                  <a:lnTo>
                    <a:pt x="64718" y="1484874"/>
                  </a:lnTo>
                  <a:lnTo>
                    <a:pt x="65373" y="1484594"/>
                  </a:lnTo>
                  <a:lnTo>
                    <a:pt x="66215" y="1484594"/>
                  </a:lnTo>
                  <a:lnTo>
                    <a:pt x="67150" y="1485061"/>
                  </a:lnTo>
                  <a:lnTo>
                    <a:pt x="66869" y="1486090"/>
                  </a:lnTo>
                  <a:lnTo>
                    <a:pt x="63222" y="1501054"/>
                  </a:lnTo>
                  <a:lnTo>
                    <a:pt x="74632" y="1510032"/>
                  </a:lnTo>
                  <a:lnTo>
                    <a:pt x="76221" y="1510032"/>
                  </a:lnTo>
                  <a:lnTo>
                    <a:pt x="84920" y="1509377"/>
                  </a:lnTo>
                  <a:lnTo>
                    <a:pt x="87070" y="1517607"/>
                  </a:lnTo>
                  <a:lnTo>
                    <a:pt x="93430" y="1517607"/>
                  </a:lnTo>
                  <a:lnTo>
                    <a:pt x="98480" y="1516485"/>
                  </a:lnTo>
                  <a:lnTo>
                    <a:pt x="100725" y="1518636"/>
                  </a:lnTo>
                  <a:lnTo>
                    <a:pt x="102595" y="1520320"/>
                  </a:lnTo>
                  <a:lnTo>
                    <a:pt x="106897" y="1524341"/>
                  </a:lnTo>
                  <a:lnTo>
                    <a:pt x="108862" y="1525557"/>
                  </a:lnTo>
                  <a:lnTo>
                    <a:pt x="118027" y="1530888"/>
                  </a:lnTo>
                  <a:lnTo>
                    <a:pt x="123638" y="1526025"/>
                  </a:lnTo>
                  <a:lnTo>
                    <a:pt x="125976" y="1522938"/>
                  </a:lnTo>
                  <a:lnTo>
                    <a:pt x="126163" y="1522564"/>
                  </a:lnTo>
                  <a:lnTo>
                    <a:pt x="133832" y="1521722"/>
                  </a:lnTo>
                  <a:lnTo>
                    <a:pt x="135142" y="1521722"/>
                  </a:lnTo>
                  <a:lnTo>
                    <a:pt x="136451" y="1521255"/>
                  </a:lnTo>
                  <a:lnTo>
                    <a:pt x="145803" y="1517514"/>
                  </a:lnTo>
                  <a:lnTo>
                    <a:pt x="147767" y="1516766"/>
                  </a:lnTo>
                  <a:lnTo>
                    <a:pt x="149918" y="1515737"/>
                  </a:lnTo>
                  <a:lnTo>
                    <a:pt x="154127" y="1512370"/>
                  </a:lnTo>
                  <a:lnTo>
                    <a:pt x="154408" y="1512370"/>
                  </a:lnTo>
                  <a:lnTo>
                    <a:pt x="159925" y="1529204"/>
                  </a:lnTo>
                  <a:lnTo>
                    <a:pt x="165350" y="1528269"/>
                  </a:lnTo>
                  <a:lnTo>
                    <a:pt x="168716" y="1528269"/>
                  </a:lnTo>
                  <a:lnTo>
                    <a:pt x="170306" y="1530140"/>
                  </a:lnTo>
                  <a:lnTo>
                    <a:pt x="170306" y="1530420"/>
                  </a:lnTo>
                  <a:lnTo>
                    <a:pt x="171335" y="1530420"/>
                  </a:lnTo>
                  <a:lnTo>
                    <a:pt x="172925" y="1531356"/>
                  </a:lnTo>
                  <a:lnTo>
                    <a:pt x="174047" y="1530140"/>
                  </a:lnTo>
                  <a:lnTo>
                    <a:pt x="174982" y="1529298"/>
                  </a:lnTo>
                  <a:lnTo>
                    <a:pt x="176385" y="1528269"/>
                  </a:lnTo>
                  <a:lnTo>
                    <a:pt x="177320" y="1527614"/>
                  </a:lnTo>
                  <a:lnTo>
                    <a:pt x="178162" y="1527147"/>
                  </a:lnTo>
                  <a:lnTo>
                    <a:pt x="180313" y="1526305"/>
                  </a:lnTo>
                  <a:lnTo>
                    <a:pt x="181529" y="1525838"/>
                  </a:lnTo>
                  <a:lnTo>
                    <a:pt x="183212" y="1525557"/>
                  </a:lnTo>
                  <a:lnTo>
                    <a:pt x="184242" y="1525370"/>
                  </a:lnTo>
                  <a:lnTo>
                    <a:pt x="184896" y="1525370"/>
                  </a:lnTo>
                  <a:lnTo>
                    <a:pt x="186299" y="1524809"/>
                  </a:lnTo>
                  <a:lnTo>
                    <a:pt x="188450" y="1524154"/>
                  </a:lnTo>
                  <a:lnTo>
                    <a:pt x="189666" y="1523967"/>
                  </a:lnTo>
                  <a:lnTo>
                    <a:pt x="191349" y="1523967"/>
                  </a:lnTo>
                  <a:lnTo>
                    <a:pt x="193407" y="1523874"/>
                  </a:lnTo>
                  <a:lnTo>
                    <a:pt x="194529" y="1523874"/>
                  </a:lnTo>
                  <a:lnTo>
                    <a:pt x="195184" y="1523874"/>
                  </a:lnTo>
                  <a:lnTo>
                    <a:pt x="196119" y="1524061"/>
                  </a:lnTo>
                  <a:lnTo>
                    <a:pt x="196961" y="1524061"/>
                  </a:lnTo>
                  <a:lnTo>
                    <a:pt x="197896" y="1524528"/>
                  </a:lnTo>
                  <a:lnTo>
                    <a:pt x="199205" y="1525370"/>
                  </a:lnTo>
                  <a:lnTo>
                    <a:pt x="200701" y="1522564"/>
                  </a:lnTo>
                  <a:lnTo>
                    <a:pt x="204255" y="1517421"/>
                  </a:lnTo>
                  <a:lnTo>
                    <a:pt x="206313" y="1514989"/>
                  </a:lnTo>
                  <a:lnTo>
                    <a:pt x="209586" y="1510593"/>
                  </a:lnTo>
                  <a:lnTo>
                    <a:pt x="217536" y="1508255"/>
                  </a:lnTo>
                  <a:lnTo>
                    <a:pt x="219313" y="1509658"/>
                  </a:lnTo>
                  <a:lnTo>
                    <a:pt x="224457" y="1512931"/>
                  </a:lnTo>
                  <a:lnTo>
                    <a:pt x="225298" y="1513399"/>
                  </a:lnTo>
                  <a:lnTo>
                    <a:pt x="225953" y="1513680"/>
                  </a:lnTo>
                  <a:lnTo>
                    <a:pt x="226140" y="1513212"/>
                  </a:lnTo>
                  <a:lnTo>
                    <a:pt x="226140" y="1512651"/>
                  </a:lnTo>
                  <a:lnTo>
                    <a:pt x="229226" y="1502457"/>
                  </a:lnTo>
                  <a:lnTo>
                    <a:pt x="230723" y="1499277"/>
                  </a:lnTo>
                  <a:lnTo>
                    <a:pt x="239140" y="1497407"/>
                  </a:lnTo>
                  <a:lnTo>
                    <a:pt x="246996" y="1490579"/>
                  </a:lnTo>
                  <a:lnTo>
                    <a:pt x="247838" y="1490392"/>
                  </a:lnTo>
                  <a:lnTo>
                    <a:pt x="248305" y="1490392"/>
                  </a:lnTo>
                  <a:lnTo>
                    <a:pt x="248679" y="1490860"/>
                  </a:lnTo>
                  <a:lnTo>
                    <a:pt x="248679" y="1491515"/>
                  </a:lnTo>
                  <a:lnTo>
                    <a:pt x="248305" y="1492169"/>
                  </a:lnTo>
                  <a:lnTo>
                    <a:pt x="248305" y="1493198"/>
                  </a:lnTo>
                  <a:lnTo>
                    <a:pt x="250737" y="1496752"/>
                  </a:lnTo>
                  <a:lnTo>
                    <a:pt x="254384" y="1502644"/>
                  </a:lnTo>
                  <a:lnTo>
                    <a:pt x="255413" y="1504234"/>
                  </a:lnTo>
                  <a:lnTo>
                    <a:pt x="256815" y="1506478"/>
                  </a:lnTo>
                  <a:lnTo>
                    <a:pt x="261679" y="1514241"/>
                  </a:lnTo>
                  <a:lnTo>
                    <a:pt x="268413" y="1516018"/>
                  </a:lnTo>
                  <a:lnTo>
                    <a:pt x="272434" y="1517140"/>
                  </a:lnTo>
                  <a:lnTo>
                    <a:pt x="276549" y="1518356"/>
                  </a:lnTo>
                  <a:lnTo>
                    <a:pt x="276923" y="1518636"/>
                  </a:lnTo>
                  <a:lnTo>
                    <a:pt x="277297" y="1518636"/>
                  </a:lnTo>
                  <a:lnTo>
                    <a:pt x="282441" y="1522751"/>
                  </a:lnTo>
                  <a:lnTo>
                    <a:pt x="284686" y="1522471"/>
                  </a:lnTo>
                  <a:lnTo>
                    <a:pt x="288333" y="1519945"/>
                  </a:lnTo>
                  <a:lnTo>
                    <a:pt x="291045" y="1520413"/>
                  </a:lnTo>
                  <a:lnTo>
                    <a:pt x="293664" y="1522658"/>
                  </a:lnTo>
                  <a:lnTo>
                    <a:pt x="296657" y="1524528"/>
                  </a:lnTo>
                  <a:lnTo>
                    <a:pt x="299743" y="1524996"/>
                  </a:lnTo>
                  <a:lnTo>
                    <a:pt x="301146" y="1523874"/>
                  </a:lnTo>
                  <a:lnTo>
                    <a:pt x="302268" y="1521536"/>
                  </a:lnTo>
                  <a:lnTo>
                    <a:pt x="306103" y="1519852"/>
                  </a:lnTo>
                  <a:lnTo>
                    <a:pt x="309189" y="1522003"/>
                  </a:lnTo>
                  <a:lnTo>
                    <a:pt x="312462" y="1523874"/>
                  </a:lnTo>
                  <a:lnTo>
                    <a:pt x="316110" y="1528550"/>
                  </a:lnTo>
                  <a:lnTo>
                    <a:pt x="316858" y="1536406"/>
                  </a:lnTo>
                  <a:lnTo>
                    <a:pt x="318915" y="1540427"/>
                  </a:lnTo>
                  <a:lnTo>
                    <a:pt x="323779" y="1548283"/>
                  </a:lnTo>
                  <a:lnTo>
                    <a:pt x="332102" y="1542952"/>
                  </a:lnTo>
                  <a:lnTo>
                    <a:pt x="332570" y="1541643"/>
                  </a:lnTo>
                  <a:lnTo>
                    <a:pt x="333037" y="1540802"/>
                  </a:lnTo>
                  <a:lnTo>
                    <a:pt x="334347" y="1537902"/>
                  </a:lnTo>
                  <a:lnTo>
                    <a:pt x="337526" y="1536125"/>
                  </a:lnTo>
                  <a:lnTo>
                    <a:pt x="339210" y="1535096"/>
                  </a:lnTo>
                  <a:lnTo>
                    <a:pt x="342390" y="1533974"/>
                  </a:lnTo>
                  <a:lnTo>
                    <a:pt x="342857" y="1533600"/>
                  </a:lnTo>
                  <a:lnTo>
                    <a:pt x="349872" y="1527053"/>
                  </a:lnTo>
                  <a:lnTo>
                    <a:pt x="355576" y="1524341"/>
                  </a:lnTo>
                  <a:lnTo>
                    <a:pt x="356325" y="1525183"/>
                  </a:lnTo>
                  <a:lnTo>
                    <a:pt x="362684" y="1532291"/>
                  </a:lnTo>
                  <a:lnTo>
                    <a:pt x="375404" y="1530514"/>
                  </a:lnTo>
                  <a:lnTo>
                    <a:pt x="386813" y="1522751"/>
                  </a:lnTo>
                  <a:lnTo>
                    <a:pt x="393267" y="1523219"/>
                  </a:lnTo>
                  <a:lnTo>
                    <a:pt x="393267" y="1524715"/>
                  </a:lnTo>
                  <a:lnTo>
                    <a:pt x="394670" y="1537528"/>
                  </a:lnTo>
                  <a:lnTo>
                    <a:pt x="399907" y="1544917"/>
                  </a:lnTo>
                  <a:lnTo>
                    <a:pt x="402151" y="1547909"/>
                  </a:lnTo>
                  <a:lnTo>
                    <a:pt x="404396" y="1550808"/>
                  </a:lnTo>
                  <a:lnTo>
                    <a:pt x="408979" y="1557168"/>
                  </a:lnTo>
                  <a:lnTo>
                    <a:pt x="412345" y="1561657"/>
                  </a:lnTo>
                  <a:lnTo>
                    <a:pt x="414964" y="1565305"/>
                  </a:lnTo>
                  <a:lnTo>
                    <a:pt x="418425" y="1562218"/>
                  </a:lnTo>
                  <a:lnTo>
                    <a:pt x="418425" y="1562031"/>
                  </a:lnTo>
                  <a:lnTo>
                    <a:pt x="424223" y="1557075"/>
                  </a:lnTo>
                  <a:lnTo>
                    <a:pt x="424784" y="1557075"/>
                  </a:lnTo>
                  <a:lnTo>
                    <a:pt x="425158" y="1556794"/>
                  </a:lnTo>
                  <a:lnTo>
                    <a:pt x="427496" y="1556045"/>
                  </a:lnTo>
                  <a:lnTo>
                    <a:pt x="431705" y="1554737"/>
                  </a:lnTo>
                  <a:lnTo>
                    <a:pt x="432547" y="1554549"/>
                  </a:lnTo>
                  <a:lnTo>
                    <a:pt x="433669" y="1554175"/>
                  </a:lnTo>
                  <a:lnTo>
                    <a:pt x="441899" y="1551556"/>
                  </a:lnTo>
                  <a:lnTo>
                    <a:pt x="442554" y="1551369"/>
                  </a:lnTo>
                  <a:lnTo>
                    <a:pt x="443208" y="1550902"/>
                  </a:lnTo>
                  <a:lnTo>
                    <a:pt x="444331" y="1548938"/>
                  </a:lnTo>
                  <a:lnTo>
                    <a:pt x="445827" y="1543794"/>
                  </a:lnTo>
                  <a:lnTo>
                    <a:pt x="451812" y="1543046"/>
                  </a:lnTo>
                  <a:lnTo>
                    <a:pt x="453402" y="1542298"/>
                  </a:lnTo>
                  <a:lnTo>
                    <a:pt x="455366" y="1541363"/>
                  </a:lnTo>
                  <a:lnTo>
                    <a:pt x="460510" y="1538837"/>
                  </a:lnTo>
                  <a:lnTo>
                    <a:pt x="462942" y="1537248"/>
                  </a:lnTo>
                  <a:lnTo>
                    <a:pt x="464812" y="1536032"/>
                  </a:lnTo>
                  <a:lnTo>
                    <a:pt x="465654" y="1535564"/>
                  </a:lnTo>
                  <a:lnTo>
                    <a:pt x="466870" y="1534910"/>
                  </a:lnTo>
                  <a:lnTo>
                    <a:pt x="469114" y="1534255"/>
                  </a:lnTo>
                  <a:lnTo>
                    <a:pt x="469582" y="1534255"/>
                  </a:lnTo>
                  <a:lnTo>
                    <a:pt x="474539" y="1532665"/>
                  </a:lnTo>
                  <a:lnTo>
                    <a:pt x="480898" y="1532665"/>
                  </a:lnTo>
                  <a:lnTo>
                    <a:pt x="488474" y="1536687"/>
                  </a:lnTo>
                  <a:lnTo>
                    <a:pt x="492121" y="1538837"/>
                  </a:lnTo>
                  <a:lnTo>
                    <a:pt x="493243" y="1539211"/>
                  </a:lnTo>
                  <a:lnTo>
                    <a:pt x="495955" y="1539960"/>
                  </a:lnTo>
                  <a:lnTo>
                    <a:pt x="496704" y="1540334"/>
                  </a:lnTo>
                  <a:lnTo>
                    <a:pt x="497171" y="1540053"/>
                  </a:lnTo>
                  <a:lnTo>
                    <a:pt x="504747" y="1539772"/>
                  </a:lnTo>
                  <a:lnTo>
                    <a:pt x="505401" y="1540521"/>
                  </a:lnTo>
                  <a:lnTo>
                    <a:pt x="506617" y="1539586"/>
                  </a:lnTo>
                  <a:lnTo>
                    <a:pt x="507272" y="1539305"/>
                  </a:lnTo>
                  <a:lnTo>
                    <a:pt x="513070" y="1536967"/>
                  </a:lnTo>
                  <a:lnTo>
                    <a:pt x="514193" y="1536499"/>
                  </a:lnTo>
                  <a:lnTo>
                    <a:pt x="517185" y="1535283"/>
                  </a:lnTo>
                  <a:lnTo>
                    <a:pt x="522610" y="1532945"/>
                  </a:lnTo>
                  <a:lnTo>
                    <a:pt x="527380" y="1530981"/>
                  </a:lnTo>
                  <a:lnTo>
                    <a:pt x="532523" y="1528924"/>
                  </a:lnTo>
                  <a:lnTo>
                    <a:pt x="535329" y="1527802"/>
                  </a:lnTo>
                  <a:lnTo>
                    <a:pt x="537854" y="1526773"/>
                  </a:lnTo>
                  <a:lnTo>
                    <a:pt x="542811" y="1524435"/>
                  </a:lnTo>
                  <a:lnTo>
                    <a:pt x="559271" y="1525089"/>
                  </a:lnTo>
                  <a:lnTo>
                    <a:pt x="558616" y="1528456"/>
                  </a:lnTo>
                  <a:lnTo>
                    <a:pt x="558897" y="1536687"/>
                  </a:lnTo>
                  <a:lnTo>
                    <a:pt x="559552" y="1552772"/>
                  </a:lnTo>
                  <a:lnTo>
                    <a:pt x="570868" y="1539305"/>
                  </a:lnTo>
                  <a:lnTo>
                    <a:pt x="582184" y="1525650"/>
                  </a:lnTo>
                  <a:lnTo>
                    <a:pt x="595745" y="1528643"/>
                  </a:lnTo>
                  <a:lnTo>
                    <a:pt x="599299" y="1527334"/>
                  </a:lnTo>
                  <a:lnTo>
                    <a:pt x="606314" y="1524435"/>
                  </a:lnTo>
                  <a:lnTo>
                    <a:pt x="616134" y="1519572"/>
                  </a:lnTo>
                  <a:lnTo>
                    <a:pt x="626982" y="1514708"/>
                  </a:lnTo>
                  <a:lnTo>
                    <a:pt x="627450" y="1514708"/>
                  </a:lnTo>
                  <a:lnTo>
                    <a:pt x="635119" y="1503392"/>
                  </a:lnTo>
                  <a:lnTo>
                    <a:pt x="635867" y="1503111"/>
                  </a:lnTo>
                  <a:lnTo>
                    <a:pt x="647464" y="1491982"/>
                  </a:lnTo>
                  <a:lnTo>
                    <a:pt x="655881" y="1483472"/>
                  </a:lnTo>
                  <a:lnTo>
                    <a:pt x="676363" y="1476925"/>
                  </a:lnTo>
                  <a:lnTo>
                    <a:pt x="677485" y="1478888"/>
                  </a:lnTo>
                  <a:lnTo>
                    <a:pt x="679449" y="1504421"/>
                  </a:lnTo>
                  <a:lnTo>
                    <a:pt x="679636" y="1512370"/>
                  </a:lnTo>
                  <a:lnTo>
                    <a:pt x="679636" y="1515644"/>
                  </a:lnTo>
                  <a:lnTo>
                    <a:pt x="677859" y="1520413"/>
                  </a:lnTo>
                  <a:lnTo>
                    <a:pt x="680197" y="1526773"/>
                  </a:lnTo>
                  <a:lnTo>
                    <a:pt x="683003" y="1529765"/>
                  </a:lnTo>
                  <a:lnTo>
                    <a:pt x="683938" y="1531917"/>
                  </a:lnTo>
                  <a:lnTo>
                    <a:pt x="685154" y="1537434"/>
                  </a:lnTo>
                  <a:lnTo>
                    <a:pt x="686183" y="1538650"/>
                  </a:lnTo>
                  <a:lnTo>
                    <a:pt x="690859" y="1538183"/>
                  </a:lnTo>
                  <a:lnTo>
                    <a:pt x="698902" y="1538557"/>
                  </a:lnTo>
                  <a:lnTo>
                    <a:pt x="704326" y="1539211"/>
                  </a:lnTo>
                  <a:lnTo>
                    <a:pt x="704700" y="1541830"/>
                  </a:lnTo>
                  <a:lnTo>
                    <a:pt x="706103" y="1549686"/>
                  </a:lnTo>
                  <a:lnTo>
                    <a:pt x="706477" y="1551369"/>
                  </a:lnTo>
                  <a:lnTo>
                    <a:pt x="708160" y="1552118"/>
                  </a:lnTo>
                  <a:lnTo>
                    <a:pt x="714894" y="1554737"/>
                  </a:lnTo>
                  <a:lnTo>
                    <a:pt x="716110" y="1554737"/>
                  </a:lnTo>
                  <a:lnTo>
                    <a:pt x="719290" y="1554923"/>
                  </a:lnTo>
                  <a:lnTo>
                    <a:pt x="721441" y="1554737"/>
                  </a:lnTo>
                  <a:lnTo>
                    <a:pt x="723498" y="1548938"/>
                  </a:lnTo>
                  <a:lnTo>
                    <a:pt x="723498" y="1548564"/>
                  </a:lnTo>
                  <a:lnTo>
                    <a:pt x="723498" y="1541643"/>
                  </a:lnTo>
                  <a:lnTo>
                    <a:pt x="724060" y="1541830"/>
                  </a:lnTo>
                  <a:lnTo>
                    <a:pt x="729858" y="1543233"/>
                  </a:lnTo>
                  <a:lnTo>
                    <a:pt x="730045" y="1543233"/>
                  </a:lnTo>
                  <a:lnTo>
                    <a:pt x="729858" y="1548564"/>
                  </a:lnTo>
                  <a:lnTo>
                    <a:pt x="729858" y="1551463"/>
                  </a:lnTo>
                  <a:lnTo>
                    <a:pt x="729671" y="1555672"/>
                  </a:lnTo>
                  <a:lnTo>
                    <a:pt x="737340" y="1556700"/>
                  </a:lnTo>
                  <a:lnTo>
                    <a:pt x="744635" y="1556514"/>
                  </a:lnTo>
                  <a:lnTo>
                    <a:pt x="746318" y="1556514"/>
                  </a:lnTo>
                  <a:lnTo>
                    <a:pt x="753894" y="1551183"/>
                  </a:lnTo>
                  <a:lnTo>
                    <a:pt x="754268" y="1550715"/>
                  </a:lnTo>
                  <a:lnTo>
                    <a:pt x="757448" y="1550715"/>
                  </a:lnTo>
                  <a:lnTo>
                    <a:pt x="759973" y="1552960"/>
                  </a:lnTo>
                  <a:lnTo>
                    <a:pt x="760347" y="1552679"/>
                  </a:lnTo>
                  <a:lnTo>
                    <a:pt x="762217" y="1556420"/>
                  </a:lnTo>
                  <a:lnTo>
                    <a:pt x="764836" y="1559693"/>
                  </a:lnTo>
                  <a:lnTo>
                    <a:pt x="769325" y="1560254"/>
                  </a:lnTo>
                  <a:lnTo>
                    <a:pt x="815900" y="1551463"/>
                  </a:lnTo>
                  <a:lnTo>
                    <a:pt x="815900" y="1559787"/>
                  </a:lnTo>
                  <a:lnTo>
                    <a:pt x="815619" y="1565118"/>
                  </a:lnTo>
                  <a:lnTo>
                    <a:pt x="821605" y="1566240"/>
                  </a:lnTo>
                  <a:lnTo>
                    <a:pt x="828058" y="1567175"/>
                  </a:lnTo>
                  <a:lnTo>
                    <a:pt x="839000" y="1568859"/>
                  </a:lnTo>
                  <a:lnTo>
                    <a:pt x="841806" y="1569326"/>
                  </a:lnTo>
                  <a:lnTo>
                    <a:pt x="850504" y="1570168"/>
                  </a:lnTo>
                  <a:lnTo>
                    <a:pt x="860136" y="1571664"/>
                  </a:lnTo>
                  <a:lnTo>
                    <a:pt x="872762" y="1573722"/>
                  </a:lnTo>
                  <a:lnTo>
                    <a:pt x="873323" y="1573722"/>
                  </a:lnTo>
                  <a:lnTo>
                    <a:pt x="873323" y="1573160"/>
                  </a:lnTo>
                  <a:lnTo>
                    <a:pt x="872014" y="1565398"/>
                  </a:lnTo>
                  <a:lnTo>
                    <a:pt x="860697" y="1551369"/>
                  </a:lnTo>
                  <a:lnTo>
                    <a:pt x="857705" y="1548377"/>
                  </a:lnTo>
                  <a:lnTo>
                    <a:pt x="854058" y="1542952"/>
                  </a:lnTo>
                  <a:lnTo>
                    <a:pt x="844518" y="1536218"/>
                  </a:lnTo>
                  <a:lnTo>
                    <a:pt x="841432" y="1532384"/>
                  </a:lnTo>
                  <a:lnTo>
                    <a:pt x="840403" y="1529953"/>
                  </a:lnTo>
                  <a:lnTo>
                    <a:pt x="839187" y="1527053"/>
                  </a:lnTo>
                  <a:lnTo>
                    <a:pt x="838346" y="1525089"/>
                  </a:lnTo>
                  <a:lnTo>
                    <a:pt x="837317" y="1519665"/>
                  </a:lnTo>
                  <a:lnTo>
                    <a:pt x="831518" y="1504421"/>
                  </a:lnTo>
                  <a:lnTo>
                    <a:pt x="823662" y="1499090"/>
                  </a:lnTo>
                  <a:lnTo>
                    <a:pt x="814965" y="1487306"/>
                  </a:lnTo>
                  <a:lnTo>
                    <a:pt x="819641" y="1480385"/>
                  </a:lnTo>
                  <a:lnTo>
                    <a:pt x="820670" y="1479169"/>
                  </a:lnTo>
                  <a:lnTo>
                    <a:pt x="823101" y="1476364"/>
                  </a:lnTo>
                  <a:lnTo>
                    <a:pt x="821792" y="1464673"/>
                  </a:lnTo>
                  <a:lnTo>
                    <a:pt x="836755" y="1462803"/>
                  </a:lnTo>
                  <a:lnTo>
                    <a:pt x="835166" y="1448213"/>
                  </a:lnTo>
                  <a:lnTo>
                    <a:pt x="844424" y="1444285"/>
                  </a:lnTo>
                  <a:lnTo>
                    <a:pt x="844799" y="1444285"/>
                  </a:lnTo>
                  <a:lnTo>
                    <a:pt x="853683" y="1443069"/>
                  </a:lnTo>
                  <a:lnTo>
                    <a:pt x="862381" y="1443537"/>
                  </a:lnTo>
                  <a:lnTo>
                    <a:pt x="868928" y="1446342"/>
                  </a:lnTo>
                  <a:lnTo>
                    <a:pt x="875474" y="1447652"/>
                  </a:lnTo>
                  <a:lnTo>
                    <a:pt x="875755" y="1447839"/>
                  </a:lnTo>
                  <a:lnTo>
                    <a:pt x="878280" y="1445501"/>
                  </a:lnTo>
                  <a:lnTo>
                    <a:pt x="882489" y="1439328"/>
                  </a:lnTo>
                  <a:lnTo>
                    <a:pt x="895021" y="1429508"/>
                  </a:lnTo>
                  <a:lnTo>
                    <a:pt x="904373" y="1421839"/>
                  </a:lnTo>
                  <a:lnTo>
                    <a:pt x="906618" y="1420062"/>
                  </a:lnTo>
                  <a:lnTo>
                    <a:pt x="913819" y="1413984"/>
                  </a:lnTo>
                  <a:lnTo>
                    <a:pt x="915222" y="1421091"/>
                  </a:lnTo>
                  <a:lnTo>
                    <a:pt x="915783" y="1424739"/>
                  </a:lnTo>
                  <a:lnTo>
                    <a:pt x="911388" y="1434933"/>
                  </a:lnTo>
                  <a:lnTo>
                    <a:pt x="909704" y="1438393"/>
                  </a:lnTo>
                  <a:lnTo>
                    <a:pt x="922423" y="1448307"/>
                  </a:lnTo>
                  <a:lnTo>
                    <a:pt x="954595" y="1440825"/>
                  </a:lnTo>
                  <a:lnTo>
                    <a:pt x="961142" y="1448774"/>
                  </a:lnTo>
                  <a:lnTo>
                    <a:pt x="974703" y="1468882"/>
                  </a:lnTo>
                  <a:lnTo>
                    <a:pt x="974703" y="1469162"/>
                  </a:lnTo>
                  <a:lnTo>
                    <a:pt x="983961" y="1483472"/>
                  </a:lnTo>
                  <a:lnTo>
                    <a:pt x="985738" y="1486557"/>
                  </a:lnTo>
                  <a:lnTo>
                    <a:pt x="987983" y="1498716"/>
                  </a:lnTo>
                  <a:lnTo>
                    <a:pt x="990789" y="1514241"/>
                  </a:lnTo>
                  <a:lnTo>
                    <a:pt x="993969" y="1513025"/>
                  </a:lnTo>
                  <a:lnTo>
                    <a:pt x="1004911" y="1509752"/>
                  </a:lnTo>
                  <a:lnTo>
                    <a:pt x="1012673" y="1504701"/>
                  </a:lnTo>
                  <a:lnTo>
                    <a:pt x="1015292" y="1502831"/>
                  </a:lnTo>
                  <a:lnTo>
                    <a:pt x="1015853" y="1502363"/>
                  </a:lnTo>
                  <a:lnTo>
                    <a:pt x="1016414" y="1502924"/>
                  </a:lnTo>
                  <a:lnTo>
                    <a:pt x="1017256" y="1503205"/>
                  </a:lnTo>
                  <a:lnTo>
                    <a:pt x="1017818" y="1503392"/>
                  </a:lnTo>
                  <a:lnTo>
                    <a:pt x="1022680" y="1510313"/>
                  </a:lnTo>
                  <a:lnTo>
                    <a:pt x="1023335" y="1510687"/>
                  </a:lnTo>
                  <a:lnTo>
                    <a:pt x="1024457" y="1513118"/>
                  </a:lnTo>
                  <a:lnTo>
                    <a:pt x="1024457" y="1513586"/>
                  </a:lnTo>
                  <a:lnTo>
                    <a:pt x="1025018" y="1513867"/>
                  </a:lnTo>
                  <a:lnTo>
                    <a:pt x="1025393" y="1513867"/>
                  </a:lnTo>
                  <a:lnTo>
                    <a:pt x="1025393" y="1514522"/>
                  </a:lnTo>
                  <a:lnTo>
                    <a:pt x="1028105" y="1519291"/>
                  </a:lnTo>
                  <a:lnTo>
                    <a:pt x="1034371" y="1534629"/>
                  </a:lnTo>
                  <a:lnTo>
                    <a:pt x="1034838" y="1535003"/>
                  </a:lnTo>
                  <a:lnTo>
                    <a:pt x="1034838" y="1537528"/>
                  </a:lnTo>
                  <a:lnTo>
                    <a:pt x="1036522" y="1538370"/>
                  </a:lnTo>
                  <a:lnTo>
                    <a:pt x="1038953" y="1534348"/>
                  </a:lnTo>
                  <a:lnTo>
                    <a:pt x="1040637" y="1531262"/>
                  </a:lnTo>
                  <a:lnTo>
                    <a:pt x="1066169" y="1526679"/>
                  </a:lnTo>
                  <a:lnTo>
                    <a:pt x="1081039" y="1524809"/>
                  </a:lnTo>
                  <a:lnTo>
                    <a:pt x="1080198" y="1532384"/>
                  </a:lnTo>
                  <a:lnTo>
                    <a:pt x="1079823" y="1536873"/>
                  </a:lnTo>
                  <a:lnTo>
                    <a:pt x="1079637" y="1538931"/>
                  </a:lnTo>
                  <a:lnTo>
                    <a:pt x="1079449" y="1539211"/>
                  </a:lnTo>
                  <a:lnTo>
                    <a:pt x="1079637" y="1539399"/>
                  </a:lnTo>
                  <a:lnTo>
                    <a:pt x="1086744" y="1544262"/>
                  </a:lnTo>
                  <a:lnTo>
                    <a:pt x="1091888" y="1547722"/>
                  </a:lnTo>
                  <a:lnTo>
                    <a:pt x="1095442" y="1548657"/>
                  </a:lnTo>
                  <a:lnTo>
                    <a:pt x="1097032" y="1549031"/>
                  </a:lnTo>
                  <a:lnTo>
                    <a:pt x="1098154" y="1549031"/>
                  </a:lnTo>
                  <a:lnTo>
                    <a:pt x="1098154" y="1549499"/>
                  </a:lnTo>
                  <a:lnTo>
                    <a:pt x="1105917" y="1552679"/>
                  </a:lnTo>
                  <a:lnTo>
                    <a:pt x="1108161" y="1557916"/>
                  </a:lnTo>
                  <a:lnTo>
                    <a:pt x="1115175" y="1556794"/>
                  </a:lnTo>
                  <a:lnTo>
                    <a:pt x="1119758" y="1555765"/>
                  </a:lnTo>
                  <a:lnTo>
                    <a:pt x="1122002" y="1557916"/>
                  </a:lnTo>
                  <a:lnTo>
                    <a:pt x="1121535" y="1561096"/>
                  </a:lnTo>
                  <a:lnTo>
                    <a:pt x="1122564" y="1563902"/>
                  </a:lnTo>
                  <a:lnTo>
                    <a:pt x="1126772" y="1566801"/>
                  </a:lnTo>
                  <a:lnTo>
                    <a:pt x="1129765" y="1565866"/>
                  </a:lnTo>
                  <a:lnTo>
                    <a:pt x="1135002" y="1563808"/>
                  </a:lnTo>
                  <a:lnTo>
                    <a:pt x="1138837" y="1562406"/>
                  </a:lnTo>
                  <a:lnTo>
                    <a:pt x="1159599" y="1554549"/>
                  </a:lnTo>
                  <a:lnTo>
                    <a:pt x="1163059" y="1552772"/>
                  </a:lnTo>
                  <a:lnTo>
                    <a:pt x="1176901" y="1563247"/>
                  </a:lnTo>
                  <a:lnTo>
                    <a:pt x="1194951" y="1572132"/>
                  </a:lnTo>
                  <a:lnTo>
                    <a:pt x="1203274" y="1576153"/>
                  </a:lnTo>
                  <a:lnTo>
                    <a:pt x="1210195" y="1582513"/>
                  </a:lnTo>
                  <a:lnTo>
                    <a:pt x="1220296" y="1584944"/>
                  </a:lnTo>
                  <a:lnTo>
                    <a:pt x="1227778" y="1569700"/>
                  </a:lnTo>
                  <a:lnTo>
                    <a:pt x="1226095" y="1565491"/>
                  </a:lnTo>
                  <a:lnTo>
                    <a:pt x="1222541" y="1560441"/>
                  </a:lnTo>
                  <a:lnTo>
                    <a:pt x="1222821" y="1552679"/>
                  </a:lnTo>
                  <a:lnTo>
                    <a:pt x="1223008" y="1543607"/>
                  </a:lnTo>
                  <a:lnTo>
                    <a:pt x="1223195" y="1535751"/>
                  </a:lnTo>
                  <a:lnTo>
                    <a:pt x="1223195" y="1526025"/>
                  </a:lnTo>
                  <a:lnTo>
                    <a:pt x="1227590" y="1525744"/>
                  </a:lnTo>
                  <a:lnTo>
                    <a:pt x="1236101" y="1525183"/>
                  </a:lnTo>
                  <a:lnTo>
                    <a:pt x="1241525" y="1524996"/>
                  </a:lnTo>
                  <a:lnTo>
                    <a:pt x="1241993" y="1527241"/>
                  </a:lnTo>
                  <a:lnTo>
                    <a:pt x="1243303" y="1533133"/>
                  </a:lnTo>
                  <a:lnTo>
                    <a:pt x="1244144" y="1537154"/>
                  </a:lnTo>
                  <a:lnTo>
                    <a:pt x="1245079" y="1541363"/>
                  </a:lnTo>
                  <a:lnTo>
                    <a:pt x="1246576" y="1548003"/>
                  </a:lnTo>
                  <a:lnTo>
                    <a:pt x="1247885" y="1554456"/>
                  </a:lnTo>
                  <a:lnTo>
                    <a:pt x="1249008" y="1554830"/>
                  </a:lnTo>
                  <a:lnTo>
                    <a:pt x="1262755" y="1551837"/>
                  </a:lnTo>
                  <a:lnTo>
                    <a:pt x="1266777" y="1551089"/>
                  </a:lnTo>
                  <a:lnTo>
                    <a:pt x="1267431" y="1550808"/>
                  </a:lnTo>
                  <a:lnTo>
                    <a:pt x="1276317" y="1549125"/>
                  </a:lnTo>
                  <a:lnTo>
                    <a:pt x="1310733" y="1541830"/>
                  </a:lnTo>
                  <a:lnTo>
                    <a:pt x="1311388" y="1545197"/>
                  </a:lnTo>
                  <a:lnTo>
                    <a:pt x="1344869" y="1537715"/>
                  </a:lnTo>
                  <a:lnTo>
                    <a:pt x="1344308" y="1535471"/>
                  </a:lnTo>
                  <a:lnTo>
                    <a:pt x="1341035" y="1519572"/>
                  </a:lnTo>
                  <a:lnTo>
                    <a:pt x="1335985" y="1494788"/>
                  </a:lnTo>
                  <a:lnTo>
                    <a:pt x="1334020" y="1463551"/>
                  </a:lnTo>
                  <a:lnTo>
                    <a:pt x="1338977" y="1454946"/>
                  </a:lnTo>
                  <a:lnTo>
                    <a:pt x="1340287" y="1452141"/>
                  </a:lnTo>
                  <a:lnTo>
                    <a:pt x="1357776" y="1420343"/>
                  </a:lnTo>
                  <a:lnTo>
                    <a:pt x="1357401" y="1420062"/>
                  </a:lnTo>
                  <a:lnTo>
                    <a:pt x="1357401" y="1419875"/>
                  </a:lnTo>
                  <a:lnTo>
                    <a:pt x="1357401" y="1419408"/>
                  </a:lnTo>
                  <a:lnTo>
                    <a:pt x="1357869" y="1417631"/>
                  </a:lnTo>
                  <a:lnTo>
                    <a:pt x="1359179" y="1413142"/>
                  </a:lnTo>
                  <a:lnTo>
                    <a:pt x="1358898" y="1412674"/>
                  </a:lnTo>
                  <a:lnTo>
                    <a:pt x="1358898" y="1412113"/>
                  </a:lnTo>
                  <a:lnTo>
                    <a:pt x="1358150" y="1388639"/>
                  </a:lnTo>
                  <a:lnTo>
                    <a:pt x="1361517" y="1383962"/>
                  </a:lnTo>
                  <a:lnTo>
                    <a:pt x="1364415" y="1382934"/>
                  </a:lnTo>
                  <a:lnTo>
                    <a:pt x="1368063" y="1378070"/>
                  </a:lnTo>
                  <a:lnTo>
                    <a:pt x="1453544" y="1373020"/>
                  </a:lnTo>
                  <a:lnTo>
                    <a:pt x="1452234" y="1352445"/>
                  </a:lnTo>
                  <a:lnTo>
                    <a:pt x="1467291" y="1351323"/>
                  </a:lnTo>
                  <a:lnTo>
                    <a:pt x="1465515" y="1309985"/>
                  </a:lnTo>
                  <a:lnTo>
                    <a:pt x="1472810" y="1301287"/>
                  </a:lnTo>
                  <a:lnTo>
                    <a:pt x="1472436" y="1294273"/>
                  </a:lnTo>
                  <a:lnTo>
                    <a:pt x="1471220" y="1271921"/>
                  </a:lnTo>
                  <a:lnTo>
                    <a:pt x="1470658" y="1262008"/>
                  </a:lnTo>
                  <a:lnTo>
                    <a:pt x="1470658" y="1259670"/>
                  </a:lnTo>
                  <a:lnTo>
                    <a:pt x="1467666" y="1253871"/>
                  </a:lnTo>
                  <a:lnTo>
                    <a:pt x="1466544" y="1251440"/>
                  </a:lnTo>
                  <a:lnTo>
                    <a:pt x="1469817" y="1245641"/>
                  </a:lnTo>
                  <a:lnTo>
                    <a:pt x="1469817" y="1245267"/>
                  </a:lnTo>
                  <a:lnTo>
                    <a:pt x="1469350" y="1244425"/>
                  </a:lnTo>
                  <a:lnTo>
                    <a:pt x="1468788" y="1243022"/>
                  </a:lnTo>
                  <a:lnTo>
                    <a:pt x="1468040" y="1240778"/>
                  </a:lnTo>
                  <a:lnTo>
                    <a:pt x="1467572" y="1239468"/>
                  </a:lnTo>
                  <a:lnTo>
                    <a:pt x="1467198" y="1237504"/>
                  </a:lnTo>
                  <a:lnTo>
                    <a:pt x="1466637" y="1234512"/>
                  </a:lnTo>
                  <a:lnTo>
                    <a:pt x="1466169" y="1233015"/>
                  </a:lnTo>
                  <a:lnTo>
                    <a:pt x="1465515" y="1231238"/>
                  </a:lnTo>
                  <a:lnTo>
                    <a:pt x="1464953" y="1227965"/>
                  </a:lnTo>
                  <a:lnTo>
                    <a:pt x="1464486" y="1225440"/>
                  </a:lnTo>
                  <a:lnTo>
                    <a:pt x="1464112" y="1223195"/>
                  </a:lnTo>
                  <a:lnTo>
                    <a:pt x="1464112" y="1222541"/>
                  </a:lnTo>
                  <a:lnTo>
                    <a:pt x="1476177" y="1223944"/>
                  </a:lnTo>
                  <a:lnTo>
                    <a:pt x="1477393" y="1224972"/>
                  </a:lnTo>
                  <a:lnTo>
                    <a:pt x="1476177" y="1214498"/>
                  </a:lnTo>
                  <a:lnTo>
                    <a:pt x="1475896" y="1211224"/>
                  </a:lnTo>
                  <a:lnTo>
                    <a:pt x="1474586" y="1197476"/>
                  </a:lnTo>
                  <a:lnTo>
                    <a:pt x="1471407" y="1196260"/>
                  </a:lnTo>
                  <a:lnTo>
                    <a:pt x="1470752" y="1189714"/>
                  </a:lnTo>
                  <a:lnTo>
                    <a:pt x="1467198" y="1182326"/>
                  </a:lnTo>
                  <a:lnTo>
                    <a:pt x="1466076" y="1180175"/>
                  </a:lnTo>
                  <a:lnTo>
                    <a:pt x="1465234" y="1178398"/>
                  </a:lnTo>
                  <a:lnTo>
                    <a:pt x="1466450" y="1177649"/>
                  </a:lnTo>
                  <a:lnTo>
                    <a:pt x="1471594" y="1174844"/>
                  </a:lnTo>
                  <a:lnTo>
                    <a:pt x="1478421" y="1172131"/>
                  </a:lnTo>
                  <a:lnTo>
                    <a:pt x="1489363" y="1170448"/>
                  </a:lnTo>
                  <a:lnTo>
                    <a:pt x="1506478" y="1169793"/>
                  </a:lnTo>
                  <a:lnTo>
                    <a:pt x="1522283" y="1165678"/>
                  </a:lnTo>
                  <a:lnTo>
                    <a:pt x="1528643" y="1162405"/>
                  </a:lnTo>
                  <a:lnTo>
                    <a:pt x="1528456" y="1161283"/>
                  </a:lnTo>
                  <a:lnTo>
                    <a:pt x="1528269" y="1155671"/>
                  </a:lnTo>
                  <a:lnTo>
                    <a:pt x="1528643" y="1148938"/>
                  </a:lnTo>
                  <a:lnTo>
                    <a:pt x="1527988" y="1146506"/>
                  </a:lnTo>
                  <a:lnTo>
                    <a:pt x="1527428" y="1144074"/>
                  </a:lnTo>
                  <a:lnTo>
                    <a:pt x="1527802" y="1141642"/>
                  </a:lnTo>
                  <a:lnTo>
                    <a:pt x="1527802" y="1140334"/>
                  </a:lnTo>
                  <a:lnTo>
                    <a:pt x="1526493" y="1139211"/>
                  </a:lnTo>
                  <a:lnTo>
                    <a:pt x="1523406" y="1138182"/>
                  </a:lnTo>
                  <a:lnTo>
                    <a:pt x="1519572" y="1137808"/>
                  </a:lnTo>
                  <a:lnTo>
                    <a:pt x="1518262" y="1137341"/>
                  </a:lnTo>
                  <a:lnTo>
                    <a:pt x="1517234" y="1135283"/>
                  </a:lnTo>
                  <a:lnTo>
                    <a:pt x="1515831" y="1133506"/>
                  </a:lnTo>
                  <a:lnTo>
                    <a:pt x="1512931" y="1131916"/>
                  </a:lnTo>
                  <a:lnTo>
                    <a:pt x="1510967" y="1131729"/>
                  </a:lnTo>
                  <a:lnTo>
                    <a:pt x="1510032" y="1131355"/>
                  </a:lnTo>
                  <a:lnTo>
                    <a:pt x="1508816" y="1129391"/>
                  </a:lnTo>
                  <a:lnTo>
                    <a:pt x="1506198" y="1126211"/>
                  </a:lnTo>
                  <a:lnTo>
                    <a:pt x="1505075" y="1123499"/>
                  </a:lnTo>
                  <a:lnTo>
                    <a:pt x="1505075" y="1121442"/>
                  </a:lnTo>
                  <a:lnTo>
                    <a:pt x="1505450" y="1118075"/>
                  </a:lnTo>
                  <a:lnTo>
                    <a:pt x="1506291" y="1113118"/>
                  </a:lnTo>
                  <a:lnTo>
                    <a:pt x="1506945" y="1111341"/>
                  </a:lnTo>
                  <a:lnTo>
                    <a:pt x="1507226" y="1107881"/>
                  </a:lnTo>
                  <a:lnTo>
                    <a:pt x="1507601" y="1103953"/>
                  </a:lnTo>
                  <a:lnTo>
                    <a:pt x="1508068" y="1102924"/>
                  </a:lnTo>
                  <a:lnTo>
                    <a:pt x="1509283" y="1101427"/>
                  </a:lnTo>
                  <a:lnTo>
                    <a:pt x="1510032" y="1099557"/>
                  </a:lnTo>
                  <a:lnTo>
                    <a:pt x="1511528" y="1098903"/>
                  </a:lnTo>
                  <a:lnTo>
                    <a:pt x="1512744" y="1098903"/>
                  </a:lnTo>
                  <a:lnTo>
                    <a:pt x="1513960" y="1099557"/>
                  </a:lnTo>
                  <a:lnTo>
                    <a:pt x="1516485" y="1101988"/>
                  </a:lnTo>
                  <a:lnTo>
                    <a:pt x="1517607" y="1102176"/>
                  </a:lnTo>
                  <a:lnTo>
                    <a:pt x="1519104" y="1100680"/>
                  </a:lnTo>
                  <a:lnTo>
                    <a:pt x="1520694" y="1097593"/>
                  </a:lnTo>
                  <a:lnTo>
                    <a:pt x="1523218" y="1093384"/>
                  </a:lnTo>
                  <a:lnTo>
                    <a:pt x="1525931" y="1091046"/>
                  </a:lnTo>
                  <a:lnTo>
                    <a:pt x="1529578" y="1088521"/>
                  </a:lnTo>
                  <a:lnTo>
                    <a:pt x="1531448" y="1085809"/>
                  </a:lnTo>
                  <a:lnTo>
                    <a:pt x="1532945" y="1084874"/>
                  </a:lnTo>
                  <a:lnTo>
                    <a:pt x="1535845" y="1084500"/>
                  </a:lnTo>
                  <a:lnTo>
                    <a:pt x="1540707" y="1083471"/>
                  </a:lnTo>
                  <a:lnTo>
                    <a:pt x="1544916" y="1079543"/>
                  </a:lnTo>
                  <a:lnTo>
                    <a:pt x="1549405" y="1076550"/>
                  </a:lnTo>
                  <a:lnTo>
                    <a:pt x="1549593" y="1076363"/>
                  </a:lnTo>
                  <a:lnTo>
                    <a:pt x="1549499" y="1075054"/>
                  </a:lnTo>
                  <a:lnTo>
                    <a:pt x="1548845" y="1073745"/>
                  </a:lnTo>
                  <a:lnTo>
                    <a:pt x="1546693" y="1069723"/>
                  </a:lnTo>
                  <a:lnTo>
                    <a:pt x="1546880" y="1062989"/>
                  </a:lnTo>
                  <a:lnTo>
                    <a:pt x="1547255" y="1060651"/>
                  </a:lnTo>
                  <a:lnTo>
                    <a:pt x="1551369" y="1056817"/>
                  </a:lnTo>
                  <a:lnTo>
                    <a:pt x="1553894" y="1055414"/>
                  </a:lnTo>
                  <a:lnTo>
                    <a:pt x="1556888" y="1054666"/>
                  </a:lnTo>
                  <a:lnTo>
                    <a:pt x="1559039" y="1052982"/>
                  </a:lnTo>
                  <a:lnTo>
                    <a:pt x="1559319" y="1051205"/>
                  </a:lnTo>
                  <a:lnTo>
                    <a:pt x="1559693" y="1044285"/>
                  </a:lnTo>
                  <a:lnTo>
                    <a:pt x="1560067" y="1043536"/>
                  </a:lnTo>
                  <a:lnTo>
                    <a:pt x="1562873" y="1042320"/>
                  </a:lnTo>
                  <a:lnTo>
                    <a:pt x="1565118" y="1038580"/>
                  </a:lnTo>
                  <a:lnTo>
                    <a:pt x="1567642" y="1034090"/>
                  </a:lnTo>
                  <a:lnTo>
                    <a:pt x="1569139" y="1031939"/>
                  </a:lnTo>
                  <a:lnTo>
                    <a:pt x="1569420" y="1027544"/>
                  </a:lnTo>
                  <a:lnTo>
                    <a:pt x="1570729" y="1024551"/>
                  </a:lnTo>
                  <a:lnTo>
                    <a:pt x="1573815" y="1023335"/>
                  </a:lnTo>
                  <a:lnTo>
                    <a:pt x="1576059" y="1023148"/>
                  </a:lnTo>
                  <a:lnTo>
                    <a:pt x="1577556" y="1022120"/>
                  </a:lnTo>
                  <a:lnTo>
                    <a:pt x="1577556" y="1019408"/>
                  </a:lnTo>
                  <a:lnTo>
                    <a:pt x="1576434" y="1015854"/>
                  </a:lnTo>
                  <a:lnTo>
                    <a:pt x="1576621" y="1011832"/>
                  </a:lnTo>
                  <a:lnTo>
                    <a:pt x="1578304" y="1008465"/>
                  </a:lnTo>
                  <a:lnTo>
                    <a:pt x="1581016" y="1006875"/>
                  </a:lnTo>
                  <a:lnTo>
                    <a:pt x="1584477" y="1007156"/>
                  </a:lnTo>
                  <a:lnTo>
                    <a:pt x="1588311" y="1008465"/>
                  </a:lnTo>
                  <a:lnTo>
                    <a:pt x="1591023" y="1008652"/>
                  </a:lnTo>
                  <a:lnTo>
                    <a:pt x="1592800" y="1006688"/>
                  </a:lnTo>
                  <a:lnTo>
                    <a:pt x="1594951" y="1001451"/>
                  </a:lnTo>
                  <a:lnTo>
                    <a:pt x="1598131" y="993689"/>
                  </a:lnTo>
                  <a:lnTo>
                    <a:pt x="1600469" y="985458"/>
                  </a:lnTo>
                  <a:lnTo>
                    <a:pt x="1601405" y="976386"/>
                  </a:lnTo>
                  <a:lnTo>
                    <a:pt x="1601031" y="964977"/>
                  </a:lnTo>
                  <a:lnTo>
                    <a:pt x="1598037" y="954876"/>
                  </a:lnTo>
                  <a:lnTo>
                    <a:pt x="1596354" y="948516"/>
                  </a:lnTo>
                  <a:lnTo>
                    <a:pt x="1597664" y="942624"/>
                  </a:lnTo>
                  <a:lnTo>
                    <a:pt x="1601311" y="939164"/>
                  </a:lnTo>
                  <a:lnTo>
                    <a:pt x="1604210" y="938229"/>
                  </a:lnTo>
                  <a:lnTo>
                    <a:pt x="1605800" y="938042"/>
                  </a:lnTo>
                  <a:lnTo>
                    <a:pt x="1614404" y="934675"/>
                  </a:lnTo>
                  <a:lnTo>
                    <a:pt x="1609728" y="930186"/>
                  </a:lnTo>
                  <a:lnTo>
                    <a:pt x="1610570" y="93037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17AD2C45-072D-06DE-911D-628D38792775}"/>
                </a:ext>
              </a:extLst>
            </p:cNvPr>
            <p:cNvSpPr/>
            <p:nvPr/>
          </p:nvSpPr>
          <p:spPr>
            <a:xfrm>
              <a:off x="7136543" y="4789537"/>
              <a:ext cx="1698481" cy="1860558"/>
            </a:xfrm>
            <a:custGeom>
              <a:avLst/>
              <a:gdLst>
                <a:gd name="csX0" fmla="*/ 1696611 w 1698481"/>
                <a:gd name="csY0" fmla="*/ 118775 h 1860558"/>
                <a:gd name="csX1" fmla="*/ 1693619 w 1698481"/>
                <a:gd name="csY1" fmla="*/ 118775 h 1860558"/>
                <a:gd name="csX2" fmla="*/ 1660792 w 1698481"/>
                <a:gd name="csY2" fmla="*/ 119523 h 1860558"/>
                <a:gd name="csX3" fmla="*/ 1660792 w 1698481"/>
                <a:gd name="csY3" fmla="*/ 114753 h 1860558"/>
                <a:gd name="csX4" fmla="*/ 1660605 w 1698481"/>
                <a:gd name="csY4" fmla="*/ 113724 h 1860558"/>
                <a:gd name="csX5" fmla="*/ 1660418 w 1698481"/>
                <a:gd name="csY5" fmla="*/ 112228 h 1860558"/>
                <a:gd name="csX6" fmla="*/ 1659857 w 1698481"/>
                <a:gd name="csY6" fmla="*/ 104185 h 1860558"/>
                <a:gd name="csX7" fmla="*/ 1659857 w 1698481"/>
                <a:gd name="csY7" fmla="*/ 102970 h 1860558"/>
                <a:gd name="csX8" fmla="*/ 1659389 w 1698481"/>
                <a:gd name="csY8" fmla="*/ 98761 h 1860558"/>
                <a:gd name="csX9" fmla="*/ 1659389 w 1698481"/>
                <a:gd name="csY9" fmla="*/ 97264 h 1860558"/>
                <a:gd name="csX10" fmla="*/ 1659015 w 1698481"/>
                <a:gd name="csY10" fmla="*/ 93710 h 1860558"/>
                <a:gd name="csX11" fmla="*/ 1659015 w 1698481"/>
                <a:gd name="csY11" fmla="*/ 91559 h 1860558"/>
                <a:gd name="csX12" fmla="*/ 1662195 w 1698481"/>
                <a:gd name="csY12" fmla="*/ 89502 h 1860558"/>
                <a:gd name="csX13" fmla="*/ 1663691 w 1698481"/>
                <a:gd name="csY13" fmla="*/ 89315 h 1860558"/>
                <a:gd name="csX14" fmla="*/ 1664907 w 1698481"/>
                <a:gd name="csY14" fmla="*/ 87912 h 1860558"/>
                <a:gd name="csX15" fmla="*/ 1665936 w 1698481"/>
                <a:gd name="csY15" fmla="*/ 86883 h 1860558"/>
                <a:gd name="csX16" fmla="*/ 1657986 w 1698481"/>
                <a:gd name="csY16" fmla="*/ 77718 h 1860558"/>
                <a:gd name="csX17" fmla="*/ 1656864 w 1698481"/>
                <a:gd name="csY17" fmla="*/ 76409 h 1860558"/>
                <a:gd name="csX18" fmla="*/ 1653684 w 1698481"/>
                <a:gd name="csY18" fmla="*/ 72761 h 1860558"/>
                <a:gd name="csX19" fmla="*/ 1653217 w 1698481"/>
                <a:gd name="csY19" fmla="*/ 72200 h 1860558"/>
                <a:gd name="csX20" fmla="*/ 1649195 w 1698481"/>
                <a:gd name="csY20" fmla="*/ 71732 h 1860558"/>
                <a:gd name="csX21" fmla="*/ 1634325 w 1698481"/>
                <a:gd name="csY21" fmla="*/ 67243 h 1860558"/>
                <a:gd name="csX22" fmla="*/ 1627591 w 1698481"/>
                <a:gd name="csY22" fmla="*/ 66308 h 1860558"/>
                <a:gd name="csX23" fmla="*/ 1605332 w 1698481"/>
                <a:gd name="csY23" fmla="*/ 58826 h 1860558"/>
                <a:gd name="csX24" fmla="*/ 1602059 w 1698481"/>
                <a:gd name="csY24" fmla="*/ 52840 h 1860558"/>
                <a:gd name="csX25" fmla="*/ 1600282 w 1698481"/>
                <a:gd name="csY25" fmla="*/ 41525 h 1860558"/>
                <a:gd name="csX26" fmla="*/ 1599721 w 1698481"/>
                <a:gd name="csY26" fmla="*/ 38251 h 1860558"/>
                <a:gd name="csX27" fmla="*/ 1603181 w 1698481"/>
                <a:gd name="csY27" fmla="*/ 34229 h 1860558"/>
                <a:gd name="csX28" fmla="*/ 1603743 w 1698481"/>
                <a:gd name="csY28" fmla="*/ 30956 h 1860558"/>
                <a:gd name="csX29" fmla="*/ 1603930 w 1698481"/>
                <a:gd name="csY29" fmla="*/ 28151 h 1860558"/>
                <a:gd name="csX30" fmla="*/ 1603743 w 1698481"/>
                <a:gd name="csY30" fmla="*/ 26654 h 1860558"/>
                <a:gd name="csX31" fmla="*/ 1601779 w 1698481"/>
                <a:gd name="csY31" fmla="*/ 24410 h 1860558"/>
                <a:gd name="csX32" fmla="*/ 1600750 w 1698481"/>
                <a:gd name="csY32" fmla="*/ 22726 h 1860558"/>
                <a:gd name="csX33" fmla="*/ 1599627 w 1698481"/>
                <a:gd name="csY33" fmla="*/ 21229 h 1860558"/>
                <a:gd name="csX34" fmla="*/ 1596167 w 1698481"/>
                <a:gd name="csY34" fmla="*/ 17863 h 1860558"/>
                <a:gd name="csX35" fmla="*/ 1593829 w 1698481"/>
                <a:gd name="csY35" fmla="*/ 15525 h 1860558"/>
                <a:gd name="csX36" fmla="*/ 1591678 w 1698481"/>
                <a:gd name="csY36" fmla="*/ 14964 h 1860558"/>
                <a:gd name="csX37" fmla="*/ 1588124 w 1698481"/>
                <a:gd name="csY37" fmla="*/ 14402 h 1860558"/>
                <a:gd name="csX38" fmla="*/ 1586160 w 1698481"/>
                <a:gd name="csY38" fmla="*/ 14122 h 1860558"/>
                <a:gd name="csX39" fmla="*/ 1584103 w 1698481"/>
                <a:gd name="csY39" fmla="*/ 13841 h 1860558"/>
                <a:gd name="csX40" fmla="*/ 1583354 w 1698481"/>
                <a:gd name="csY40" fmla="*/ 12906 h 1860558"/>
                <a:gd name="csX41" fmla="*/ 1582326 w 1698481"/>
                <a:gd name="csY41" fmla="*/ 11129 h 1860558"/>
                <a:gd name="csX42" fmla="*/ 1580549 w 1698481"/>
                <a:gd name="csY42" fmla="*/ 10007 h 1860558"/>
                <a:gd name="csX43" fmla="*/ 1579520 w 1698481"/>
                <a:gd name="csY43" fmla="*/ 9352 h 1860558"/>
                <a:gd name="csX44" fmla="*/ 1574189 w 1698481"/>
                <a:gd name="csY44" fmla="*/ 6172 h 1860558"/>
                <a:gd name="csX45" fmla="*/ 1571664 w 1698481"/>
                <a:gd name="csY45" fmla="*/ 4489 h 1860558"/>
                <a:gd name="csX46" fmla="*/ 1567643 w 1698481"/>
                <a:gd name="csY46" fmla="*/ 1964 h 1860558"/>
                <a:gd name="csX47" fmla="*/ 1562593 w 1698481"/>
                <a:gd name="csY47" fmla="*/ 1964 h 1860558"/>
                <a:gd name="csX48" fmla="*/ 1557635 w 1698481"/>
                <a:gd name="csY48" fmla="*/ 2338 h 1860558"/>
                <a:gd name="csX49" fmla="*/ 1554455 w 1698481"/>
                <a:gd name="csY49" fmla="*/ 2338 h 1860558"/>
                <a:gd name="csX50" fmla="*/ 1552398 w 1698481"/>
                <a:gd name="csY50" fmla="*/ 1029 h 1860558"/>
                <a:gd name="csX51" fmla="*/ 1550715 w 1698481"/>
                <a:gd name="csY51" fmla="*/ 0 h 1860558"/>
                <a:gd name="csX52" fmla="*/ 1546226 w 1698481"/>
                <a:gd name="csY52" fmla="*/ 655 h 1860558"/>
                <a:gd name="csX53" fmla="*/ 1540614 w 1698481"/>
                <a:gd name="csY53" fmla="*/ 3273 h 1860558"/>
                <a:gd name="csX54" fmla="*/ 1534909 w 1698481"/>
                <a:gd name="csY54" fmla="*/ 4489 h 1860558"/>
                <a:gd name="csX55" fmla="*/ 1528924 w 1698481"/>
                <a:gd name="csY55" fmla="*/ 5705 h 1860558"/>
                <a:gd name="csX56" fmla="*/ 1524622 w 1698481"/>
                <a:gd name="csY56" fmla="*/ 2899 h 1860558"/>
                <a:gd name="csX57" fmla="*/ 1519291 w 1698481"/>
                <a:gd name="csY57" fmla="*/ 374 h 1860558"/>
                <a:gd name="csX58" fmla="*/ 1519010 w 1698481"/>
                <a:gd name="csY58" fmla="*/ 374 h 1860558"/>
                <a:gd name="csX59" fmla="*/ 1517514 w 1698481"/>
                <a:gd name="csY59" fmla="*/ 2338 h 1860558"/>
                <a:gd name="csX60" fmla="*/ 1515363 w 1698481"/>
                <a:gd name="csY60" fmla="*/ 6079 h 1860558"/>
                <a:gd name="csX61" fmla="*/ 1499557 w 1698481"/>
                <a:gd name="csY61" fmla="*/ 3460 h 1860558"/>
                <a:gd name="csX62" fmla="*/ 1490018 w 1698481"/>
                <a:gd name="csY62" fmla="*/ 5331 h 1860558"/>
                <a:gd name="csX63" fmla="*/ 1488241 w 1698481"/>
                <a:gd name="csY63" fmla="*/ 6266 h 1860558"/>
                <a:gd name="csX64" fmla="*/ 1480666 w 1698481"/>
                <a:gd name="csY64" fmla="*/ 9165 h 1860558"/>
                <a:gd name="csX65" fmla="*/ 1476176 w 1698481"/>
                <a:gd name="csY65" fmla="*/ 10755 h 1860558"/>
                <a:gd name="csX66" fmla="*/ 1474025 w 1698481"/>
                <a:gd name="csY66" fmla="*/ 12252 h 1860558"/>
                <a:gd name="csX67" fmla="*/ 1472716 w 1698481"/>
                <a:gd name="csY67" fmla="*/ 13093 h 1860558"/>
                <a:gd name="csX68" fmla="*/ 1469536 w 1698481"/>
                <a:gd name="csY68" fmla="*/ 19827 h 1860558"/>
                <a:gd name="csX69" fmla="*/ 1467946 w 1698481"/>
                <a:gd name="csY69" fmla="*/ 23194 h 1860558"/>
                <a:gd name="csX70" fmla="*/ 1465702 w 1698481"/>
                <a:gd name="csY70" fmla="*/ 31704 h 1860558"/>
                <a:gd name="csX71" fmla="*/ 1463364 w 1698481"/>
                <a:gd name="csY71" fmla="*/ 34978 h 1860558"/>
                <a:gd name="csX72" fmla="*/ 1461400 w 1698481"/>
                <a:gd name="csY72" fmla="*/ 37503 h 1860558"/>
                <a:gd name="csX73" fmla="*/ 1458126 w 1698481"/>
                <a:gd name="csY73" fmla="*/ 41525 h 1860558"/>
                <a:gd name="csX74" fmla="*/ 1456536 w 1698481"/>
                <a:gd name="csY74" fmla="*/ 43863 h 1860558"/>
                <a:gd name="csX75" fmla="*/ 1455133 w 1698481"/>
                <a:gd name="csY75" fmla="*/ 43395 h 1860558"/>
                <a:gd name="csX76" fmla="*/ 1451299 w 1698481"/>
                <a:gd name="csY76" fmla="*/ 42927 h 1860558"/>
                <a:gd name="csX77" fmla="*/ 1445875 w 1698481"/>
                <a:gd name="csY77" fmla="*/ 42927 h 1860558"/>
                <a:gd name="csX78" fmla="*/ 1442040 w 1698481"/>
                <a:gd name="csY78" fmla="*/ 43395 h 1860558"/>
                <a:gd name="csX79" fmla="*/ 1439328 w 1698481"/>
                <a:gd name="csY79" fmla="*/ 44049 h 1860558"/>
                <a:gd name="csX80" fmla="*/ 1435775 w 1698481"/>
                <a:gd name="csY80" fmla="*/ 44517 h 1860558"/>
                <a:gd name="csX81" fmla="*/ 1433529 w 1698481"/>
                <a:gd name="csY81" fmla="*/ 44517 h 1860558"/>
                <a:gd name="csX82" fmla="*/ 1432314 w 1698481"/>
                <a:gd name="csY82" fmla="*/ 44517 h 1860558"/>
                <a:gd name="csX83" fmla="*/ 1426141 w 1698481"/>
                <a:gd name="csY83" fmla="*/ 48539 h 1860558"/>
                <a:gd name="csX84" fmla="*/ 1423990 w 1698481"/>
                <a:gd name="csY84" fmla="*/ 49941 h 1860558"/>
                <a:gd name="csX85" fmla="*/ 1419033 w 1698481"/>
                <a:gd name="csY85" fmla="*/ 53402 h 1860558"/>
                <a:gd name="csX86" fmla="*/ 1415012 w 1698481"/>
                <a:gd name="csY86" fmla="*/ 56582 h 1860558"/>
                <a:gd name="csX87" fmla="*/ 1412206 w 1698481"/>
                <a:gd name="csY87" fmla="*/ 58920 h 1860558"/>
                <a:gd name="csX88" fmla="*/ 1410617 w 1698481"/>
                <a:gd name="csY88" fmla="*/ 60136 h 1860558"/>
                <a:gd name="csX89" fmla="*/ 1409962 w 1698481"/>
                <a:gd name="csY89" fmla="*/ 60603 h 1860558"/>
                <a:gd name="csX90" fmla="*/ 1409214 w 1698481"/>
                <a:gd name="csY90" fmla="*/ 61071 h 1860558"/>
                <a:gd name="csX91" fmla="*/ 1406688 w 1698481"/>
                <a:gd name="csY91" fmla="*/ 63035 h 1860558"/>
                <a:gd name="csX92" fmla="*/ 1405286 w 1698481"/>
                <a:gd name="csY92" fmla="*/ 64718 h 1860558"/>
                <a:gd name="csX93" fmla="*/ 1402573 w 1698481"/>
                <a:gd name="csY93" fmla="*/ 68833 h 1860558"/>
                <a:gd name="csX94" fmla="*/ 1401451 w 1698481"/>
                <a:gd name="csY94" fmla="*/ 69955 h 1860558"/>
                <a:gd name="csX95" fmla="*/ 1399394 w 1698481"/>
                <a:gd name="csY95" fmla="*/ 72013 h 1860558"/>
                <a:gd name="csX96" fmla="*/ 1394811 w 1698481"/>
                <a:gd name="csY96" fmla="*/ 76970 h 1860558"/>
                <a:gd name="csX97" fmla="*/ 1391912 w 1698481"/>
                <a:gd name="csY97" fmla="*/ 79121 h 1860558"/>
                <a:gd name="csX98" fmla="*/ 1388919 w 1698481"/>
                <a:gd name="csY98" fmla="*/ 81833 h 1860558"/>
                <a:gd name="csX99" fmla="*/ 1387236 w 1698481"/>
                <a:gd name="csY99" fmla="*/ 79028 h 1860558"/>
                <a:gd name="csX100" fmla="*/ 1386207 w 1698481"/>
                <a:gd name="csY100" fmla="*/ 77157 h 1860558"/>
                <a:gd name="csX101" fmla="*/ 1383588 w 1698481"/>
                <a:gd name="csY101" fmla="*/ 72013 h 1860558"/>
                <a:gd name="csX102" fmla="*/ 1381437 w 1698481"/>
                <a:gd name="csY102" fmla="*/ 67898 h 1860558"/>
                <a:gd name="csX103" fmla="*/ 1368437 w 1698481"/>
                <a:gd name="csY103" fmla="*/ 67617 h 1860558"/>
                <a:gd name="csX104" fmla="*/ 1366754 w 1698481"/>
                <a:gd name="csY104" fmla="*/ 68552 h 1860558"/>
                <a:gd name="csX105" fmla="*/ 1365351 w 1698481"/>
                <a:gd name="csY105" fmla="*/ 69488 h 1860558"/>
                <a:gd name="csX106" fmla="*/ 1363387 w 1698481"/>
                <a:gd name="csY106" fmla="*/ 71359 h 1860558"/>
                <a:gd name="csX107" fmla="*/ 1362265 w 1698481"/>
                <a:gd name="csY107" fmla="*/ 73042 h 1860558"/>
                <a:gd name="csX108" fmla="*/ 1361984 w 1698481"/>
                <a:gd name="csY108" fmla="*/ 73042 h 1860558"/>
                <a:gd name="csX109" fmla="*/ 1360207 w 1698481"/>
                <a:gd name="csY109" fmla="*/ 74351 h 1860558"/>
                <a:gd name="csX110" fmla="*/ 1358991 w 1698481"/>
                <a:gd name="csY110" fmla="*/ 74819 h 1860558"/>
                <a:gd name="csX111" fmla="*/ 1357776 w 1698481"/>
                <a:gd name="csY111" fmla="*/ 75006 h 1860558"/>
                <a:gd name="csX112" fmla="*/ 1356279 w 1698481"/>
                <a:gd name="csY112" fmla="*/ 75380 h 1860558"/>
                <a:gd name="csX113" fmla="*/ 1354128 w 1698481"/>
                <a:gd name="csY113" fmla="*/ 76596 h 1860558"/>
                <a:gd name="csX114" fmla="*/ 1352632 w 1698481"/>
                <a:gd name="csY114" fmla="*/ 77157 h 1860558"/>
                <a:gd name="csX115" fmla="*/ 1347769 w 1698481"/>
                <a:gd name="csY115" fmla="*/ 72481 h 1860558"/>
                <a:gd name="csX116" fmla="*/ 1345524 w 1698481"/>
                <a:gd name="csY116" fmla="*/ 83329 h 1860558"/>
                <a:gd name="csX117" fmla="*/ 1347301 w 1698481"/>
                <a:gd name="csY117" fmla="*/ 108113 h 1860558"/>
                <a:gd name="csX118" fmla="*/ 1341970 w 1698481"/>
                <a:gd name="csY118" fmla="*/ 150573 h 1860558"/>
                <a:gd name="csX119" fmla="*/ 1324294 w 1698481"/>
                <a:gd name="csY119" fmla="*/ 164695 h 1860558"/>
                <a:gd name="csX120" fmla="*/ 1304841 w 1698481"/>
                <a:gd name="csY120" fmla="*/ 166472 h 1860558"/>
                <a:gd name="csX121" fmla="*/ 1301007 w 1698481"/>
                <a:gd name="csY121" fmla="*/ 167875 h 1860558"/>
                <a:gd name="csX122" fmla="*/ 1276504 w 1698481"/>
                <a:gd name="csY122" fmla="*/ 177040 h 1860558"/>
                <a:gd name="csX123" fmla="*/ 1223382 w 1698481"/>
                <a:gd name="csY123" fmla="*/ 192939 h 1860558"/>
                <a:gd name="csX124" fmla="*/ 1228713 w 1698481"/>
                <a:gd name="csY124" fmla="*/ 226608 h 1860558"/>
                <a:gd name="csX125" fmla="*/ 1235821 w 1698481"/>
                <a:gd name="csY125" fmla="*/ 233715 h 1860558"/>
                <a:gd name="csX126" fmla="*/ 1233296 w 1698481"/>
                <a:gd name="csY126" fmla="*/ 265888 h 1860558"/>
                <a:gd name="csX127" fmla="*/ 1229555 w 1698481"/>
                <a:gd name="csY127" fmla="*/ 264391 h 1860558"/>
                <a:gd name="csX128" fmla="*/ 1219174 w 1698481"/>
                <a:gd name="csY128" fmla="*/ 266823 h 1860558"/>
                <a:gd name="csX129" fmla="*/ 1214310 w 1698481"/>
                <a:gd name="csY129" fmla="*/ 266823 h 1860558"/>
                <a:gd name="csX130" fmla="*/ 1213094 w 1698481"/>
                <a:gd name="csY130" fmla="*/ 267197 h 1860558"/>
                <a:gd name="csX131" fmla="*/ 1206922 w 1698481"/>
                <a:gd name="csY131" fmla="*/ 269535 h 1860558"/>
                <a:gd name="csX132" fmla="*/ 1201685 w 1698481"/>
                <a:gd name="csY132" fmla="*/ 271592 h 1860558"/>
                <a:gd name="csX133" fmla="*/ 1197850 w 1698481"/>
                <a:gd name="csY133" fmla="*/ 272995 h 1860558"/>
                <a:gd name="csX134" fmla="*/ 1196541 w 1698481"/>
                <a:gd name="csY134" fmla="*/ 272434 h 1860558"/>
                <a:gd name="csX135" fmla="*/ 1195138 w 1698481"/>
                <a:gd name="csY135" fmla="*/ 269348 h 1860558"/>
                <a:gd name="csX136" fmla="*/ 1194577 w 1698481"/>
                <a:gd name="csY136" fmla="*/ 268880 h 1860558"/>
                <a:gd name="csX137" fmla="*/ 1194109 w 1698481"/>
                <a:gd name="csY137" fmla="*/ 267758 h 1860558"/>
                <a:gd name="csX138" fmla="*/ 1192145 w 1698481"/>
                <a:gd name="csY138" fmla="*/ 265981 h 1860558"/>
                <a:gd name="csX139" fmla="*/ 1193361 w 1698481"/>
                <a:gd name="csY139" fmla="*/ 267758 h 1860558"/>
                <a:gd name="csX140" fmla="*/ 1193361 w 1698481"/>
                <a:gd name="csY140" fmla="*/ 268038 h 1860558"/>
                <a:gd name="csX141" fmla="*/ 1191958 w 1698481"/>
                <a:gd name="csY141" fmla="*/ 268038 h 1860558"/>
                <a:gd name="csX142" fmla="*/ 1190836 w 1698481"/>
                <a:gd name="csY142" fmla="*/ 268506 h 1860558"/>
                <a:gd name="csX143" fmla="*/ 1190368 w 1698481"/>
                <a:gd name="csY143" fmla="*/ 268038 h 1860558"/>
                <a:gd name="csX144" fmla="*/ 1189901 w 1698481"/>
                <a:gd name="csY144" fmla="*/ 267197 h 1860558"/>
                <a:gd name="csX145" fmla="*/ 1189901 w 1698481"/>
                <a:gd name="csY145" fmla="*/ 266729 h 1860558"/>
                <a:gd name="csX146" fmla="*/ 1189901 w 1698481"/>
                <a:gd name="csY146" fmla="*/ 266449 h 1860558"/>
                <a:gd name="csX147" fmla="*/ 1189901 w 1698481"/>
                <a:gd name="csY147" fmla="*/ 266168 h 1860558"/>
                <a:gd name="csX148" fmla="*/ 1189901 w 1698481"/>
                <a:gd name="csY148" fmla="*/ 265888 h 1860558"/>
                <a:gd name="csX149" fmla="*/ 1189713 w 1698481"/>
                <a:gd name="csY149" fmla="*/ 265607 h 1860558"/>
                <a:gd name="csX150" fmla="*/ 1189713 w 1698481"/>
                <a:gd name="csY150" fmla="*/ 265233 h 1860558"/>
                <a:gd name="csX151" fmla="*/ 1189713 w 1698481"/>
                <a:gd name="csY151" fmla="*/ 264952 h 1860558"/>
                <a:gd name="csX152" fmla="*/ 1189433 w 1698481"/>
                <a:gd name="csY152" fmla="*/ 264952 h 1860558"/>
                <a:gd name="csX153" fmla="*/ 1189152 w 1698481"/>
                <a:gd name="csY153" fmla="*/ 264765 h 1860558"/>
                <a:gd name="csX154" fmla="*/ 1188685 w 1698481"/>
                <a:gd name="csY154" fmla="*/ 265046 h 1860558"/>
                <a:gd name="csX155" fmla="*/ 1188124 w 1698481"/>
                <a:gd name="csY155" fmla="*/ 264765 h 1860558"/>
                <a:gd name="csX156" fmla="*/ 1187843 w 1698481"/>
                <a:gd name="csY156" fmla="*/ 264765 h 1860558"/>
                <a:gd name="csX157" fmla="*/ 1187469 w 1698481"/>
                <a:gd name="csY157" fmla="*/ 265139 h 1860558"/>
                <a:gd name="csX158" fmla="*/ 1187189 w 1698481"/>
                <a:gd name="csY158" fmla="*/ 265139 h 1860558"/>
                <a:gd name="csX159" fmla="*/ 1186721 w 1698481"/>
                <a:gd name="csY159" fmla="*/ 264859 h 1860558"/>
                <a:gd name="csX160" fmla="*/ 1186253 w 1698481"/>
                <a:gd name="csY160" fmla="*/ 264859 h 1860558"/>
                <a:gd name="csX161" fmla="*/ 1186066 w 1698481"/>
                <a:gd name="csY161" fmla="*/ 265046 h 1860558"/>
                <a:gd name="csX162" fmla="*/ 1185599 w 1698481"/>
                <a:gd name="csY162" fmla="*/ 264765 h 1860558"/>
                <a:gd name="csX163" fmla="*/ 1184851 w 1698481"/>
                <a:gd name="csY163" fmla="*/ 264765 h 1860558"/>
                <a:gd name="csX164" fmla="*/ 1184476 w 1698481"/>
                <a:gd name="csY164" fmla="*/ 264672 h 1860558"/>
                <a:gd name="csX165" fmla="*/ 1184009 w 1698481"/>
                <a:gd name="csY165" fmla="*/ 264298 h 1860558"/>
                <a:gd name="csX166" fmla="*/ 1183447 w 1698481"/>
                <a:gd name="csY166" fmla="*/ 264298 h 1860558"/>
                <a:gd name="csX167" fmla="*/ 1183074 w 1698481"/>
                <a:gd name="csY167" fmla="*/ 264484 h 1860558"/>
                <a:gd name="csX168" fmla="*/ 1182699 w 1698481"/>
                <a:gd name="csY168" fmla="*/ 264484 h 1860558"/>
                <a:gd name="csX169" fmla="*/ 1182419 w 1698481"/>
                <a:gd name="csY169" fmla="*/ 264298 h 1860558"/>
                <a:gd name="csX170" fmla="*/ 1182138 w 1698481"/>
                <a:gd name="csY170" fmla="*/ 264017 h 1860558"/>
                <a:gd name="csX171" fmla="*/ 1181951 w 1698481"/>
                <a:gd name="csY171" fmla="*/ 263643 h 1860558"/>
                <a:gd name="csX172" fmla="*/ 1181951 w 1698481"/>
                <a:gd name="csY172" fmla="*/ 263175 h 1860558"/>
                <a:gd name="csX173" fmla="*/ 1181671 w 1698481"/>
                <a:gd name="csY173" fmla="*/ 262427 h 1860558"/>
                <a:gd name="csX174" fmla="*/ 1181297 w 1698481"/>
                <a:gd name="csY174" fmla="*/ 262053 h 1860558"/>
                <a:gd name="csX175" fmla="*/ 1180268 w 1698481"/>
                <a:gd name="csY175" fmla="*/ 261585 h 1860558"/>
                <a:gd name="csX176" fmla="*/ 1180081 w 1698481"/>
                <a:gd name="csY176" fmla="*/ 261399 h 1860558"/>
                <a:gd name="csX177" fmla="*/ 1180081 w 1698481"/>
                <a:gd name="csY177" fmla="*/ 261118 h 1860558"/>
                <a:gd name="csX178" fmla="*/ 1179894 w 1698481"/>
                <a:gd name="csY178" fmla="*/ 260650 h 1860558"/>
                <a:gd name="csX179" fmla="*/ 1179894 w 1698481"/>
                <a:gd name="csY179" fmla="*/ 260369 h 1860558"/>
                <a:gd name="csX180" fmla="*/ 1179520 w 1698481"/>
                <a:gd name="csY180" fmla="*/ 259995 h 1860558"/>
                <a:gd name="csX181" fmla="*/ 1179520 w 1698481"/>
                <a:gd name="csY181" fmla="*/ 259247 h 1860558"/>
                <a:gd name="csX182" fmla="*/ 1179332 w 1698481"/>
                <a:gd name="csY182" fmla="*/ 258967 h 1860558"/>
                <a:gd name="csX183" fmla="*/ 1179052 w 1698481"/>
                <a:gd name="csY183" fmla="*/ 258499 h 1860558"/>
                <a:gd name="csX184" fmla="*/ 1178304 w 1698481"/>
                <a:gd name="csY184" fmla="*/ 257564 h 1860558"/>
                <a:gd name="csX185" fmla="*/ 1177930 w 1698481"/>
                <a:gd name="csY185" fmla="*/ 257284 h 1860558"/>
                <a:gd name="csX186" fmla="*/ 1177555 w 1698481"/>
                <a:gd name="csY186" fmla="*/ 256909 h 1860558"/>
                <a:gd name="csX187" fmla="*/ 1176527 w 1698481"/>
                <a:gd name="csY187" fmla="*/ 256535 h 1860558"/>
                <a:gd name="csX188" fmla="*/ 1176059 w 1698481"/>
                <a:gd name="csY188" fmla="*/ 256535 h 1860558"/>
                <a:gd name="csX189" fmla="*/ 1175685 w 1698481"/>
                <a:gd name="csY189" fmla="*/ 256535 h 1860558"/>
                <a:gd name="csX190" fmla="*/ 1175405 w 1698481"/>
                <a:gd name="csY190" fmla="*/ 256254 h 1860558"/>
                <a:gd name="csX191" fmla="*/ 1174843 w 1698481"/>
                <a:gd name="csY191" fmla="*/ 256068 h 1860558"/>
                <a:gd name="csX192" fmla="*/ 1174470 w 1698481"/>
                <a:gd name="csY192" fmla="*/ 255693 h 1860558"/>
                <a:gd name="csX193" fmla="*/ 1173908 w 1698481"/>
                <a:gd name="csY193" fmla="*/ 254477 h 1860558"/>
                <a:gd name="csX194" fmla="*/ 1173908 w 1698481"/>
                <a:gd name="csY194" fmla="*/ 254197 h 1860558"/>
                <a:gd name="csX195" fmla="*/ 1173440 w 1698481"/>
                <a:gd name="csY195" fmla="*/ 253636 h 1860558"/>
                <a:gd name="csX196" fmla="*/ 1173254 w 1698481"/>
                <a:gd name="csY196" fmla="*/ 253636 h 1860558"/>
                <a:gd name="csX197" fmla="*/ 1172879 w 1698481"/>
                <a:gd name="csY197" fmla="*/ 253636 h 1860558"/>
                <a:gd name="csX198" fmla="*/ 1172693 w 1698481"/>
                <a:gd name="csY198" fmla="*/ 253916 h 1860558"/>
                <a:gd name="csX199" fmla="*/ 1172505 w 1698481"/>
                <a:gd name="csY199" fmla="*/ 254852 h 1860558"/>
                <a:gd name="csX200" fmla="*/ 1172225 w 1698481"/>
                <a:gd name="csY200" fmla="*/ 255319 h 1860558"/>
                <a:gd name="csX201" fmla="*/ 1171944 w 1698481"/>
                <a:gd name="csY201" fmla="*/ 255319 h 1860558"/>
                <a:gd name="csX202" fmla="*/ 1171570 w 1698481"/>
                <a:gd name="csY202" fmla="*/ 254852 h 1860558"/>
                <a:gd name="csX203" fmla="*/ 1171196 w 1698481"/>
                <a:gd name="csY203" fmla="*/ 254571 h 1860558"/>
                <a:gd name="csX204" fmla="*/ 1171009 w 1698481"/>
                <a:gd name="csY204" fmla="*/ 254197 h 1860558"/>
                <a:gd name="csX205" fmla="*/ 1171009 w 1698481"/>
                <a:gd name="csY205" fmla="*/ 253168 h 1860558"/>
                <a:gd name="csX206" fmla="*/ 1170916 w 1698481"/>
                <a:gd name="csY206" fmla="*/ 252794 h 1860558"/>
                <a:gd name="csX207" fmla="*/ 1170728 w 1698481"/>
                <a:gd name="csY207" fmla="*/ 252607 h 1860558"/>
                <a:gd name="csX208" fmla="*/ 1170541 w 1698481"/>
                <a:gd name="csY208" fmla="*/ 252139 h 1860558"/>
                <a:gd name="csX209" fmla="*/ 1170541 w 1698481"/>
                <a:gd name="csY209" fmla="*/ 251672 h 1860558"/>
                <a:gd name="csX210" fmla="*/ 1170355 w 1698481"/>
                <a:gd name="csY210" fmla="*/ 251017 h 1860558"/>
                <a:gd name="csX211" fmla="*/ 1170541 w 1698481"/>
                <a:gd name="csY211" fmla="*/ 250737 h 1860558"/>
                <a:gd name="csX212" fmla="*/ 1170541 w 1698481"/>
                <a:gd name="csY212" fmla="*/ 250362 h 1860558"/>
                <a:gd name="csX213" fmla="*/ 1170916 w 1698481"/>
                <a:gd name="csY213" fmla="*/ 250082 h 1860558"/>
                <a:gd name="csX214" fmla="*/ 1170916 w 1698481"/>
                <a:gd name="csY214" fmla="*/ 249708 h 1860558"/>
                <a:gd name="csX215" fmla="*/ 1171196 w 1698481"/>
                <a:gd name="csY215" fmla="*/ 248866 h 1860558"/>
                <a:gd name="csX216" fmla="*/ 1171570 w 1698481"/>
                <a:gd name="csY216" fmla="*/ 248399 h 1860558"/>
                <a:gd name="csX217" fmla="*/ 1169419 w 1698481"/>
                <a:gd name="csY217" fmla="*/ 240075 h 1860558"/>
                <a:gd name="csX218" fmla="*/ 1168109 w 1698481"/>
                <a:gd name="csY218" fmla="*/ 236427 h 1860558"/>
                <a:gd name="csX219" fmla="*/ 1167081 w 1698481"/>
                <a:gd name="csY219" fmla="*/ 233435 h 1860558"/>
                <a:gd name="csX220" fmla="*/ 1166052 w 1698481"/>
                <a:gd name="csY220" fmla="*/ 230442 h 1860558"/>
                <a:gd name="csX221" fmla="*/ 1164462 w 1698481"/>
                <a:gd name="csY221" fmla="*/ 225672 h 1860558"/>
                <a:gd name="csX222" fmla="*/ 1164275 w 1698481"/>
                <a:gd name="csY222" fmla="*/ 225018 h 1860558"/>
                <a:gd name="csX223" fmla="*/ 1162498 w 1698481"/>
                <a:gd name="csY223" fmla="*/ 225485 h 1860558"/>
                <a:gd name="csX224" fmla="*/ 1154175 w 1698481"/>
                <a:gd name="csY224" fmla="*/ 227543 h 1860558"/>
                <a:gd name="csX225" fmla="*/ 1151463 w 1698481"/>
                <a:gd name="csY225" fmla="*/ 228197 h 1860558"/>
                <a:gd name="csX226" fmla="*/ 1152024 w 1698481"/>
                <a:gd name="csY226" fmla="*/ 227356 h 1860558"/>
                <a:gd name="csX227" fmla="*/ 1151743 w 1698481"/>
                <a:gd name="csY227" fmla="*/ 227169 h 1860558"/>
                <a:gd name="csX228" fmla="*/ 1153988 w 1698481"/>
                <a:gd name="csY228" fmla="*/ 223615 h 1860558"/>
                <a:gd name="csX229" fmla="*/ 1153707 w 1698481"/>
                <a:gd name="csY229" fmla="*/ 223427 h 1860558"/>
                <a:gd name="csX230" fmla="*/ 1154642 w 1698481"/>
                <a:gd name="csY230" fmla="*/ 222586 h 1860558"/>
                <a:gd name="csX231" fmla="*/ 1154268 w 1698481"/>
                <a:gd name="csY231" fmla="*/ 222305 h 1860558"/>
                <a:gd name="csX232" fmla="*/ 1156887 w 1698481"/>
                <a:gd name="csY232" fmla="*/ 218845 h 1860558"/>
                <a:gd name="csX233" fmla="*/ 1156232 w 1698481"/>
                <a:gd name="csY233" fmla="*/ 218284 h 1860558"/>
                <a:gd name="csX234" fmla="*/ 1154362 w 1698481"/>
                <a:gd name="csY234" fmla="*/ 220715 h 1860558"/>
                <a:gd name="csX235" fmla="*/ 1154736 w 1698481"/>
                <a:gd name="csY235" fmla="*/ 220996 h 1860558"/>
                <a:gd name="csX236" fmla="*/ 1153801 w 1698481"/>
                <a:gd name="csY236" fmla="*/ 221838 h 1860558"/>
                <a:gd name="csX237" fmla="*/ 1154081 w 1698481"/>
                <a:gd name="csY237" fmla="*/ 222025 h 1860558"/>
                <a:gd name="csX238" fmla="*/ 1151836 w 1698481"/>
                <a:gd name="csY238" fmla="*/ 225579 h 1860558"/>
                <a:gd name="csX239" fmla="*/ 1152211 w 1698481"/>
                <a:gd name="csY239" fmla="*/ 225766 h 1860558"/>
                <a:gd name="csX240" fmla="*/ 1151556 w 1698481"/>
                <a:gd name="csY240" fmla="*/ 226608 h 1860558"/>
                <a:gd name="csX241" fmla="*/ 1149686 w 1698481"/>
                <a:gd name="csY241" fmla="*/ 229788 h 1860558"/>
                <a:gd name="csX242" fmla="*/ 1144822 w 1698481"/>
                <a:gd name="csY242" fmla="*/ 237643 h 1860558"/>
                <a:gd name="csX243" fmla="*/ 1144729 w 1698481"/>
                <a:gd name="csY243" fmla="*/ 237643 h 1860558"/>
                <a:gd name="csX244" fmla="*/ 1143981 w 1698481"/>
                <a:gd name="csY244" fmla="*/ 238765 h 1860558"/>
                <a:gd name="csX245" fmla="*/ 1140052 w 1698481"/>
                <a:gd name="csY245" fmla="*/ 244377 h 1860558"/>
                <a:gd name="csX246" fmla="*/ 1138650 w 1698481"/>
                <a:gd name="csY246" fmla="*/ 246154 h 1860558"/>
                <a:gd name="csX247" fmla="*/ 1136967 w 1698481"/>
                <a:gd name="csY247" fmla="*/ 248773 h 1860558"/>
                <a:gd name="csX248" fmla="*/ 1128362 w 1698481"/>
                <a:gd name="csY248" fmla="*/ 264298 h 1860558"/>
                <a:gd name="csX249" fmla="*/ 1128549 w 1698481"/>
                <a:gd name="csY249" fmla="*/ 264298 h 1860558"/>
                <a:gd name="csX250" fmla="*/ 1126211 w 1698481"/>
                <a:gd name="csY250" fmla="*/ 268693 h 1860558"/>
                <a:gd name="csX251" fmla="*/ 1123499 w 1698481"/>
                <a:gd name="csY251" fmla="*/ 273463 h 1860558"/>
                <a:gd name="csX252" fmla="*/ 1123312 w 1698481"/>
                <a:gd name="csY252" fmla="*/ 273463 h 1860558"/>
                <a:gd name="csX253" fmla="*/ 1121909 w 1698481"/>
                <a:gd name="csY253" fmla="*/ 275427 h 1860558"/>
                <a:gd name="csX254" fmla="*/ 1122096 w 1698481"/>
                <a:gd name="csY254" fmla="*/ 275427 h 1860558"/>
                <a:gd name="csX255" fmla="*/ 1121816 w 1698481"/>
                <a:gd name="csY255" fmla="*/ 275988 h 1860558"/>
                <a:gd name="csX256" fmla="*/ 1121629 w 1698481"/>
                <a:gd name="csY256" fmla="*/ 276269 h 1860558"/>
                <a:gd name="csX257" fmla="*/ 1121441 w 1698481"/>
                <a:gd name="csY257" fmla="*/ 276269 h 1860558"/>
                <a:gd name="csX258" fmla="*/ 1120132 w 1698481"/>
                <a:gd name="csY258" fmla="*/ 278045 h 1860558"/>
                <a:gd name="csX259" fmla="*/ 1120319 w 1698481"/>
                <a:gd name="csY259" fmla="*/ 278045 h 1860558"/>
                <a:gd name="csX260" fmla="*/ 1120039 w 1698481"/>
                <a:gd name="csY260" fmla="*/ 278513 h 1860558"/>
                <a:gd name="csX261" fmla="*/ 1119384 w 1698481"/>
                <a:gd name="csY261" fmla="*/ 279261 h 1860558"/>
                <a:gd name="csX262" fmla="*/ 1116578 w 1698481"/>
                <a:gd name="csY262" fmla="*/ 282534 h 1860558"/>
                <a:gd name="csX263" fmla="*/ 1116485 w 1698481"/>
                <a:gd name="csY263" fmla="*/ 282534 h 1860558"/>
                <a:gd name="csX264" fmla="*/ 1113305 w 1698481"/>
                <a:gd name="csY264" fmla="*/ 285902 h 1860558"/>
                <a:gd name="csX265" fmla="*/ 1113398 w 1698481"/>
                <a:gd name="csY265" fmla="*/ 285902 h 1860558"/>
                <a:gd name="csX266" fmla="*/ 1110593 w 1698481"/>
                <a:gd name="csY266" fmla="*/ 288894 h 1860558"/>
                <a:gd name="csX267" fmla="*/ 1107880 w 1698481"/>
                <a:gd name="csY267" fmla="*/ 291513 h 1860558"/>
                <a:gd name="csX268" fmla="*/ 1107787 w 1698481"/>
                <a:gd name="csY268" fmla="*/ 291513 h 1860558"/>
                <a:gd name="csX269" fmla="*/ 1105168 w 1698481"/>
                <a:gd name="csY269" fmla="*/ 293570 h 1860558"/>
                <a:gd name="csX270" fmla="*/ 1104327 w 1698481"/>
                <a:gd name="csY270" fmla="*/ 294412 h 1860558"/>
                <a:gd name="csX271" fmla="*/ 1090766 w 1698481"/>
                <a:gd name="csY271" fmla="*/ 304980 h 1860558"/>
                <a:gd name="csX272" fmla="*/ 1090672 w 1698481"/>
                <a:gd name="csY272" fmla="*/ 304980 h 1860558"/>
                <a:gd name="csX273" fmla="*/ 1088241 w 1698481"/>
                <a:gd name="csY273" fmla="*/ 307038 h 1860558"/>
                <a:gd name="csX274" fmla="*/ 1086090 w 1698481"/>
                <a:gd name="csY274" fmla="*/ 309189 h 1860558"/>
                <a:gd name="csX275" fmla="*/ 1086183 w 1698481"/>
                <a:gd name="csY275" fmla="*/ 309189 h 1860558"/>
                <a:gd name="csX276" fmla="*/ 1084313 w 1698481"/>
                <a:gd name="csY276" fmla="*/ 311340 h 1860558"/>
                <a:gd name="csX277" fmla="*/ 1080385 w 1698481"/>
                <a:gd name="csY277" fmla="*/ 316016 h 1860558"/>
                <a:gd name="csX278" fmla="*/ 1076924 w 1698481"/>
                <a:gd name="csY278" fmla="*/ 312930 h 1860558"/>
                <a:gd name="csX279" fmla="*/ 1074773 w 1698481"/>
                <a:gd name="csY279" fmla="*/ 311714 h 1860558"/>
                <a:gd name="csX280" fmla="*/ 1070939 w 1698481"/>
                <a:gd name="csY280" fmla="*/ 312088 h 1860558"/>
                <a:gd name="csX281" fmla="*/ 1067104 w 1698481"/>
                <a:gd name="csY281" fmla="*/ 310872 h 1860558"/>
                <a:gd name="csX282" fmla="*/ 1063176 w 1698481"/>
                <a:gd name="csY282" fmla="*/ 304606 h 1860558"/>
                <a:gd name="csX283" fmla="*/ 1058687 w 1698481"/>
                <a:gd name="csY283" fmla="*/ 303110 h 1860558"/>
                <a:gd name="csX284" fmla="*/ 1053169 w 1698481"/>
                <a:gd name="csY284" fmla="*/ 300772 h 1860558"/>
                <a:gd name="csX285" fmla="*/ 1050551 w 1698481"/>
                <a:gd name="csY285" fmla="*/ 300304 h 1860558"/>
                <a:gd name="csX286" fmla="*/ 1047558 w 1698481"/>
                <a:gd name="csY286" fmla="*/ 298621 h 1860558"/>
                <a:gd name="csX287" fmla="*/ 1046997 w 1698481"/>
                <a:gd name="csY287" fmla="*/ 300491 h 1860558"/>
                <a:gd name="csX288" fmla="*/ 1039795 w 1698481"/>
                <a:gd name="csY288" fmla="*/ 300491 h 1860558"/>
                <a:gd name="csX289" fmla="*/ 1037738 w 1698481"/>
                <a:gd name="csY289" fmla="*/ 299743 h 1860558"/>
                <a:gd name="csX290" fmla="*/ 1035493 w 1698481"/>
                <a:gd name="csY290" fmla="*/ 298714 h 1860558"/>
                <a:gd name="csX291" fmla="*/ 1030630 w 1698481"/>
                <a:gd name="csY291" fmla="*/ 301894 h 1860558"/>
                <a:gd name="csX292" fmla="*/ 1028105 w 1698481"/>
                <a:gd name="csY292" fmla="*/ 303671 h 1860558"/>
                <a:gd name="csX293" fmla="*/ 1024738 w 1698481"/>
                <a:gd name="csY293" fmla="*/ 306009 h 1860558"/>
                <a:gd name="csX294" fmla="*/ 1024364 w 1698481"/>
                <a:gd name="csY294" fmla="*/ 306196 h 1860558"/>
                <a:gd name="csX295" fmla="*/ 1021278 w 1698481"/>
                <a:gd name="csY295" fmla="*/ 306945 h 1860558"/>
                <a:gd name="csX296" fmla="*/ 1012112 w 1698481"/>
                <a:gd name="csY296" fmla="*/ 308722 h 1860558"/>
                <a:gd name="csX297" fmla="*/ 1007810 w 1698481"/>
                <a:gd name="csY297" fmla="*/ 309844 h 1860558"/>
                <a:gd name="csX298" fmla="*/ 1003695 w 1698481"/>
                <a:gd name="csY298" fmla="*/ 316951 h 1860558"/>
                <a:gd name="csX299" fmla="*/ 998364 w 1698481"/>
                <a:gd name="csY299" fmla="*/ 320225 h 1860558"/>
                <a:gd name="csX300" fmla="*/ 994717 w 1698481"/>
                <a:gd name="csY300" fmla="*/ 320973 h 1860558"/>
                <a:gd name="csX301" fmla="*/ 993688 w 1698481"/>
                <a:gd name="csY301" fmla="*/ 321347 h 1860558"/>
                <a:gd name="csX302" fmla="*/ 992472 w 1698481"/>
                <a:gd name="csY302" fmla="*/ 322002 h 1860558"/>
                <a:gd name="csX303" fmla="*/ 987329 w 1698481"/>
                <a:gd name="csY303" fmla="*/ 325181 h 1860558"/>
                <a:gd name="csX304" fmla="*/ 983588 w 1698481"/>
                <a:gd name="csY304" fmla="*/ 326210 h 1860558"/>
                <a:gd name="csX305" fmla="*/ 980314 w 1698481"/>
                <a:gd name="csY305" fmla="*/ 328361 h 1860558"/>
                <a:gd name="csX306" fmla="*/ 977509 w 1698481"/>
                <a:gd name="csY306" fmla="*/ 330045 h 1860558"/>
                <a:gd name="csX307" fmla="*/ 973768 w 1698481"/>
                <a:gd name="csY307" fmla="*/ 332102 h 1860558"/>
                <a:gd name="csX308" fmla="*/ 971056 w 1698481"/>
                <a:gd name="csY308" fmla="*/ 337433 h 1860558"/>
                <a:gd name="csX309" fmla="*/ 968718 w 1698481"/>
                <a:gd name="csY309" fmla="*/ 338649 h 1860558"/>
                <a:gd name="csX310" fmla="*/ 970401 w 1698481"/>
                <a:gd name="csY310" fmla="*/ 345289 h 1860558"/>
                <a:gd name="csX311" fmla="*/ 966473 w 1698481"/>
                <a:gd name="csY311" fmla="*/ 349498 h 1860558"/>
                <a:gd name="csX312" fmla="*/ 966005 w 1698481"/>
                <a:gd name="csY312" fmla="*/ 349778 h 1860558"/>
                <a:gd name="csX313" fmla="*/ 962919 w 1698481"/>
                <a:gd name="csY313" fmla="*/ 349404 h 1860558"/>
                <a:gd name="csX314" fmla="*/ 958617 w 1698481"/>
                <a:gd name="csY314" fmla="*/ 355576 h 1860558"/>
                <a:gd name="csX315" fmla="*/ 951228 w 1698481"/>
                <a:gd name="csY315" fmla="*/ 369886 h 1860558"/>
                <a:gd name="csX316" fmla="*/ 945149 w 1698481"/>
                <a:gd name="csY316" fmla="*/ 372691 h 1860558"/>
                <a:gd name="csX317" fmla="*/ 942811 w 1698481"/>
                <a:gd name="csY317" fmla="*/ 375217 h 1860558"/>
                <a:gd name="csX318" fmla="*/ 940847 w 1698481"/>
                <a:gd name="csY318" fmla="*/ 377368 h 1860558"/>
                <a:gd name="csX319" fmla="*/ 926725 w 1698481"/>
                <a:gd name="csY319" fmla="*/ 398410 h 1860558"/>
                <a:gd name="csX320" fmla="*/ 921956 w 1698481"/>
                <a:gd name="csY320" fmla="*/ 404022 h 1860558"/>
                <a:gd name="csX321" fmla="*/ 917654 w 1698481"/>
                <a:gd name="csY321" fmla="*/ 403180 h 1860558"/>
                <a:gd name="csX322" fmla="*/ 914193 w 1698481"/>
                <a:gd name="csY322" fmla="*/ 384663 h 1860558"/>
                <a:gd name="csX323" fmla="*/ 910733 w 1698481"/>
                <a:gd name="csY323" fmla="*/ 380360 h 1860558"/>
                <a:gd name="csX324" fmla="*/ 902128 w 1698481"/>
                <a:gd name="csY324" fmla="*/ 380828 h 1860558"/>
                <a:gd name="csX325" fmla="*/ 894834 w 1698481"/>
                <a:gd name="csY325" fmla="*/ 383447 h 1860558"/>
                <a:gd name="csX326" fmla="*/ 897452 w 1698481"/>
                <a:gd name="csY326" fmla="*/ 387281 h 1860558"/>
                <a:gd name="csX327" fmla="*/ 897920 w 1698481"/>
                <a:gd name="csY327" fmla="*/ 392051 h 1860558"/>
                <a:gd name="csX328" fmla="*/ 894085 w 1698481"/>
                <a:gd name="csY328" fmla="*/ 392051 h 1860558"/>
                <a:gd name="csX329" fmla="*/ 890625 w 1698481"/>
                <a:gd name="csY329" fmla="*/ 386065 h 1860558"/>
                <a:gd name="csX330" fmla="*/ 885855 w 1698481"/>
                <a:gd name="csY330" fmla="*/ 386065 h 1860558"/>
                <a:gd name="csX331" fmla="*/ 882862 w 1698481"/>
                <a:gd name="csY331" fmla="*/ 389900 h 1860558"/>
                <a:gd name="csX332" fmla="*/ 881179 w 1698481"/>
                <a:gd name="csY332" fmla="*/ 398971 h 1860558"/>
                <a:gd name="csX333" fmla="*/ 887632 w 1698481"/>
                <a:gd name="csY333" fmla="*/ 406267 h 1860558"/>
                <a:gd name="csX334" fmla="*/ 891093 w 1698481"/>
                <a:gd name="csY334" fmla="*/ 408417 h 1860558"/>
                <a:gd name="csX335" fmla="*/ 896704 w 1698481"/>
                <a:gd name="csY335" fmla="*/ 408417 h 1860558"/>
                <a:gd name="csX336" fmla="*/ 900539 w 1698481"/>
                <a:gd name="csY336" fmla="*/ 409727 h 1860558"/>
                <a:gd name="csX337" fmla="*/ 899697 w 1698481"/>
                <a:gd name="csY337" fmla="*/ 413561 h 1860558"/>
                <a:gd name="csX338" fmla="*/ 896237 w 1698481"/>
                <a:gd name="csY338" fmla="*/ 415713 h 1860558"/>
                <a:gd name="csX339" fmla="*/ 890251 w 1698481"/>
                <a:gd name="csY339" fmla="*/ 417021 h 1860558"/>
                <a:gd name="csX340" fmla="*/ 886416 w 1698481"/>
                <a:gd name="csY340" fmla="*/ 423475 h 1860558"/>
                <a:gd name="csX341" fmla="*/ 885949 w 1698481"/>
                <a:gd name="csY341" fmla="*/ 428618 h 1860558"/>
                <a:gd name="csX342" fmla="*/ 890251 w 1698481"/>
                <a:gd name="csY342" fmla="*/ 435071 h 1860558"/>
                <a:gd name="csX343" fmla="*/ 891935 w 1698481"/>
                <a:gd name="csY343" fmla="*/ 443208 h 1860558"/>
                <a:gd name="csX344" fmla="*/ 889784 w 1698481"/>
                <a:gd name="csY344" fmla="*/ 446201 h 1860558"/>
                <a:gd name="csX345" fmla="*/ 884639 w 1698481"/>
                <a:gd name="csY345" fmla="*/ 444517 h 1860558"/>
                <a:gd name="csX346" fmla="*/ 881179 w 1698481"/>
                <a:gd name="csY346" fmla="*/ 439374 h 1860558"/>
                <a:gd name="csX347" fmla="*/ 877345 w 1698481"/>
                <a:gd name="csY347" fmla="*/ 434604 h 1860558"/>
                <a:gd name="csX348" fmla="*/ 874352 w 1698481"/>
                <a:gd name="csY348" fmla="*/ 435071 h 1860558"/>
                <a:gd name="csX349" fmla="*/ 870892 w 1698481"/>
                <a:gd name="csY349" fmla="*/ 437223 h 1860558"/>
                <a:gd name="csX350" fmla="*/ 868273 w 1698481"/>
                <a:gd name="csY350" fmla="*/ 440216 h 1860558"/>
                <a:gd name="csX351" fmla="*/ 866122 w 1698481"/>
                <a:gd name="csY351" fmla="*/ 443676 h 1860558"/>
                <a:gd name="csX352" fmla="*/ 864812 w 1698481"/>
                <a:gd name="csY352" fmla="*/ 448820 h 1860558"/>
                <a:gd name="csX353" fmla="*/ 862194 w 1698481"/>
                <a:gd name="csY353" fmla="*/ 451812 h 1860558"/>
                <a:gd name="csX354" fmla="*/ 847511 w 1698481"/>
                <a:gd name="csY354" fmla="*/ 435446 h 1860558"/>
                <a:gd name="csX355" fmla="*/ 827684 w 1698481"/>
                <a:gd name="csY355" fmla="*/ 419079 h 1860558"/>
                <a:gd name="csX356" fmla="*/ 822540 w 1698481"/>
                <a:gd name="csY356" fmla="*/ 418237 h 1860558"/>
                <a:gd name="csX357" fmla="*/ 816087 w 1698481"/>
                <a:gd name="csY357" fmla="*/ 417770 h 1860558"/>
                <a:gd name="csX358" fmla="*/ 816087 w 1698481"/>
                <a:gd name="csY358" fmla="*/ 410849 h 1860558"/>
                <a:gd name="csX359" fmla="*/ 814778 w 1698481"/>
                <a:gd name="csY359" fmla="*/ 406547 h 1860558"/>
                <a:gd name="csX360" fmla="*/ 814778 w 1698481"/>
                <a:gd name="csY360" fmla="*/ 400936 h 1860558"/>
                <a:gd name="csX361" fmla="*/ 816087 w 1698481"/>
                <a:gd name="csY361" fmla="*/ 396633 h 1860558"/>
                <a:gd name="csX362" fmla="*/ 818893 w 1698481"/>
                <a:gd name="csY362" fmla="*/ 392612 h 1860558"/>
                <a:gd name="csX363" fmla="*/ 819173 w 1698481"/>
                <a:gd name="csY363" fmla="*/ 391864 h 1860558"/>
                <a:gd name="csX364" fmla="*/ 818612 w 1698481"/>
                <a:gd name="csY364" fmla="*/ 391490 h 1860558"/>
                <a:gd name="csX365" fmla="*/ 818799 w 1698481"/>
                <a:gd name="csY365" fmla="*/ 391116 h 1860558"/>
                <a:gd name="csX366" fmla="*/ 819921 w 1698481"/>
                <a:gd name="csY366" fmla="*/ 390741 h 1860558"/>
                <a:gd name="csX367" fmla="*/ 820389 w 1698481"/>
                <a:gd name="csY367" fmla="*/ 390274 h 1860558"/>
                <a:gd name="csX368" fmla="*/ 820108 w 1698481"/>
                <a:gd name="csY368" fmla="*/ 389525 h 1860558"/>
                <a:gd name="csX369" fmla="*/ 820295 w 1698481"/>
                <a:gd name="csY369" fmla="*/ 389152 h 1860558"/>
                <a:gd name="csX370" fmla="*/ 820857 w 1698481"/>
                <a:gd name="csY370" fmla="*/ 389339 h 1860558"/>
                <a:gd name="csX371" fmla="*/ 821137 w 1698481"/>
                <a:gd name="csY371" fmla="*/ 389152 h 1860558"/>
                <a:gd name="csX372" fmla="*/ 821324 w 1698481"/>
                <a:gd name="csY372" fmla="*/ 387936 h 1860558"/>
                <a:gd name="csX373" fmla="*/ 820950 w 1698481"/>
                <a:gd name="csY373" fmla="*/ 387655 h 1860558"/>
                <a:gd name="csX374" fmla="*/ 820950 w 1698481"/>
                <a:gd name="csY374" fmla="*/ 387375 h 1860558"/>
                <a:gd name="csX375" fmla="*/ 821979 w 1698481"/>
                <a:gd name="csY375" fmla="*/ 387375 h 1860558"/>
                <a:gd name="csX376" fmla="*/ 822447 w 1698481"/>
                <a:gd name="csY376" fmla="*/ 387187 h 1860558"/>
                <a:gd name="csX377" fmla="*/ 823195 w 1698481"/>
                <a:gd name="csY377" fmla="*/ 387375 h 1860558"/>
                <a:gd name="csX378" fmla="*/ 823943 w 1698481"/>
                <a:gd name="csY378" fmla="*/ 387001 h 1860558"/>
                <a:gd name="csX379" fmla="*/ 823662 w 1698481"/>
                <a:gd name="csY379" fmla="*/ 386626 h 1860558"/>
                <a:gd name="csX380" fmla="*/ 823756 w 1698481"/>
                <a:gd name="csY380" fmla="*/ 386626 h 1860558"/>
                <a:gd name="csX381" fmla="*/ 823943 w 1698481"/>
                <a:gd name="csY381" fmla="*/ 385785 h 1860558"/>
                <a:gd name="csX382" fmla="*/ 824317 w 1698481"/>
                <a:gd name="csY382" fmla="*/ 385785 h 1860558"/>
                <a:gd name="csX383" fmla="*/ 824224 w 1698481"/>
                <a:gd name="csY383" fmla="*/ 385598 h 1860558"/>
                <a:gd name="csX384" fmla="*/ 823569 w 1698481"/>
                <a:gd name="csY384" fmla="*/ 385130 h 1860558"/>
                <a:gd name="csX385" fmla="*/ 823288 w 1698481"/>
                <a:gd name="csY385" fmla="*/ 384943 h 1860558"/>
                <a:gd name="csX386" fmla="*/ 823662 w 1698481"/>
                <a:gd name="csY386" fmla="*/ 384195 h 1860558"/>
                <a:gd name="csX387" fmla="*/ 823943 w 1698481"/>
                <a:gd name="csY387" fmla="*/ 384195 h 1860558"/>
                <a:gd name="csX388" fmla="*/ 823943 w 1698481"/>
                <a:gd name="csY388" fmla="*/ 384663 h 1860558"/>
                <a:gd name="csX389" fmla="*/ 824597 w 1698481"/>
                <a:gd name="csY389" fmla="*/ 384663 h 1860558"/>
                <a:gd name="csX390" fmla="*/ 825252 w 1698481"/>
                <a:gd name="csY390" fmla="*/ 384475 h 1860558"/>
                <a:gd name="csX391" fmla="*/ 825065 w 1698481"/>
                <a:gd name="csY391" fmla="*/ 384195 h 1860558"/>
                <a:gd name="csX392" fmla="*/ 825533 w 1698481"/>
                <a:gd name="csY392" fmla="*/ 383540 h 1860558"/>
                <a:gd name="csX393" fmla="*/ 825720 w 1698481"/>
                <a:gd name="csY393" fmla="*/ 383821 h 1860558"/>
                <a:gd name="csX394" fmla="*/ 825907 w 1698481"/>
                <a:gd name="csY394" fmla="*/ 383540 h 1860558"/>
                <a:gd name="csX395" fmla="*/ 825907 w 1698481"/>
                <a:gd name="csY395" fmla="*/ 383260 h 1860558"/>
                <a:gd name="csX396" fmla="*/ 825720 w 1698481"/>
                <a:gd name="csY396" fmla="*/ 382886 h 1860558"/>
                <a:gd name="csX397" fmla="*/ 826187 w 1698481"/>
                <a:gd name="csY397" fmla="*/ 382886 h 1860558"/>
                <a:gd name="csX398" fmla="*/ 826468 w 1698481"/>
                <a:gd name="csY398" fmla="*/ 382511 h 1860558"/>
                <a:gd name="csX399" fmla="*/ 826281 w 1698481"/>
                <a:gd name="csY399" fmla="*/ 382044 h 1860558"/>
                <a:gd name="csX400" fmla="*/ 826281 w 1698481"/>
                <a:gd name="csY400" fmla="*/ 381670 h 1860558"/>
                <a:gd name="csX401" fmla="*/ 825533 w 1698481"/>
                <a:gd name="csY401" fmla="*/ 381483 h 1860558"/>
                <a:gd name="csX402" fmla="*/ 825533 w 1698481"/>
                <a:gd name="csY402" fmla="*/ 380548 h 1860558"/>
                <a:gd name="csX403" fmla="*/ 825159 w 1698481"/>
                <a:gd name="csY403" fmla="*/ 380360 h 1860558"/>
                <a:gd name="csX404" fmla="*/ 825439 w 1698481"/>
                <a:gd name="csY404" fmla="*/ 380079 h 1860558"/>
                <a:gd name="csX405" fmla="*/ 826094 w 1698481"/>
                <a:gd name="csY405" fmla="*/ 380079 h 1860558"/>
                <a:gd name="csX406" fmla="*/ 826187 w 1698481"/>
                <a:gd name="csY406" fmla="*/ 379332 h 1860558"/>
                <a:gd name="csX407" fmla="*/ 825533 w 1698481"/>
                <a:gd name="csY407" fmla="*/ 379332 h 1860558"/>
                <a:gd name="csX408" fmla="*/ 824971 w 1698481"/>
                <a:gd name="csY408" fmla="*/ 378957 h 1860558"/>
                <a:gd name="csX409" fmla="*/ 824971 w 1698481"/>
                <a:gd name="csY409" fmla="*/ 378677 h 1860558"/>
                <a:gd name="csX410" fmla="*/ 825533 w 1698481"/>
                <a:gd name="csY410" fmla="*/ 378677 h 1860558"/>
                <a:gd name="csX411" fmla="*/ 825533 w 1698481"/>
                <a:gd name="csY411" fmla="*/ 378396 h 1860558"/>
                <a:gd name="csX412" fmla="*/ 825907 w 1698481"/>
                <a:gd name="csY412" fmla="*/ 378396 h 1860558"/>
                <a:gd name="csX413" fmla="*/ 825720 w 1698481"/>
                <a:gd name="csY413" fmla="*/ 377835 h 1860558"/>
                <a:gd name="csX414" fmla="*/ 824504 w 1698481"/>
                <a:gd name="csY414" fmla="*/ 377368 h 1860558"/>
                <a:gd name="csX415" fmla="*/ 823756 w 1698481"/>
                <a:gd name="csY415" fmla="*/ 376713 h 1860558"/>
                <a:gd name="csX416" fmla="*/ 823756 w 1698481"/>
                <a:gd name="csY416" fmla="*/ 376339 h 1860558"/>
                <a:gd name="csX417" fmla="*/ 823756 w 1698481"/>
                <a:gd name="csY417" fmla="*/ 376152 h 1860558"/>
                <a:gd name="csX418" fmla="*/ 823756 w 1698481"/>
                <a:gd name="csY418" fmla="*/ 375871 h 1860558"/>
                <a:gd name="csX419" fmla="*/ 823849 w 1698481"/>
                <a:gd name="csY419" fmla="*/ 375310 h 1860558"/>
                <a:gd name="csX420" fmla="*/ 824317 w 1698481"/>
                <a:gd name="csY420" fmla="*/ 375497 h 1860558"/>
                <a:gd name="csX421" fmla="*/ 825439 w 1698481"/>
                <a:gd name="csY421" fmla="*/ 375778 h 1860558"/>
                <a:gd name="csX422" fmla="*/ 825439 w 1698481"/>
                <a:gd name="csY422" fmla="*/ 375403 h 1860558"/>
                <a:gd name="csX423" fmla="*/ 825159 w 1698481"/>
                <a:gd name="csY423" fmla="*/ 375029 h 1860558"/>
                <a:gd name="csX424" fmla="*/ 825813 w 1698481"/>
                <a:gd name="csY424" fmla="*/ 374281 h 1860558"/>
                <a:gd name="csX425" fmla="*/ 825813 w 1698481"/>
                <a:gd name="csY425" fmla="*/ 373814 h 1860558"/>
                <a:gd name="csX426" fmla="*/ 825439 w 1698481"/>
                <a:gd name="csY426" fmla="*/ 373252 h 1860558"/>
                <a:gd name="csX427" fmla="*/ 825159 w 1698481"/>
                <a:gd name="csY427" fmla="*/ 372972 h 1860558"/>
                <a:gd name="csX428" fmla="*/ 825439 w 1698481"/>
                <a:gd name="csY428" fmla="*/ 372691 h 1860558"/>
                <a:gd name="csX429" fmla="*/ 825907 w 1698481"/>
                <a:gd name="csY429" fmla="*/ 372972 h 1860558"/>
                <a:gd name="csX430" fmla="*/ 826094 w 1698481"/>
                <a:gd name="csY430" fmla="*/ 373346 h 1860558"/>
                <a:gd name="csX431" fmla="*/ 826468 w 1698481"/>
                <a:gd name="csY431" fmla="*/ 373346 h 1860558"/>
                <a:gd name="csX432" fmla="*/ 826468 w 1698481"/>
                <a:gd name="csY432" fmla="*/ 373159 h 1860558"/>
                <a:gd name="csX433" fmla="*/ 825907 w 1698481"/>
                <a:gd name="csY433" fmla="*/ 372598 h 1860558"/>
                <a:gd name="csX434" fmla="*/ 825720 w 1698481"/>
                <a:gd name="csY434" fmla="*/ 372317 h 1860558"/>
                <a:gd name="csX435" fmla="*/ 825720 w 1698481"/>
                <a:gd name="csY435" fmla="*/ 372130 h 1860558"/>
                <a:gd name="csX436" fmla="*/ 825346 w 1698481"/>
                <a:gd name="csY436" fmla="*/ 372504 h 1860558"/>
                <a:gd name="csX437" fmla="*/ 825346 w 1698481"/>
                <a:gd name="csY437" fmla="*/ 372130 h 1860558"/>
                <a:gd name="csX438" fmla="*/ 825346 w 1698481"/>
                <a:gd name="csY438" fmla="*/ 371850 h 1860558"/>
                <a:gd name="csX439" fmla="*/ 824597 w 1698481"/>
                <a:gd name="csY439" fmla="*/ 372224 h 1860558"/>
                <a:gd name="csX440" fmla="*/ 823943 w 1698481"/>
                <a:gd name="csY440" fmla="*/ 372037 h 1860558"/>
                <a:gd name="csX441" fmla="*/ 823943 w 1698481"/>
                <a:gd name="csY441" fmla="*/ 371475 h 1860558"/>
                <a:gd name="csX442" fmla="*/ 824504 w 1698481"/>
                <a:gd name="csY442" fmla="*/ 371569 h 1860558"/>
                <a:gd name="csX443" fmla="*/ 824504 w 1698481"/>
                <a:gd name="csY443" fmla="*/ 371289 h 1860558"/>
                <a:gd name="csX444" fmla="*/ 824691 w 1698481"/>
                <a:gd name="csY444" fmla="*/ 370821 h 1860558"/>
                <a:gd name="csX445" fmla="*/ 824130 w 1698481"/>
                <a:gd name="csY445" fmla="*/ 370634 h 1860558"/>
                <a:gd name="csX446" fmla="*/ 823849 w 1698481"/>
                <a:gd name="csY446" fmla="*/ 370166 h 1860558"/>
                <a:gd name="csX447" fmla="*/ 823382 w 1698481"/>
                <a:gd name="csY447" fmla="*/ 370353 h 1860558"/>
                <a:gd name="csX448" fmla="*/ 823195 w 1698481"/>
                <a:gd name="csY448" fmla="*/ 370166 h 1860558"/>
                <a:gd name="csX449" fmla="*/ 823195 w 1698481"/>
                <a:gd name="csY449" fmla="*/ 369512 h 1860558"/>
                <a:gd name="csX450" fmla="*/ 823475 w 1698481"/>
                <a:gd name="csY450" fmla="*/ 369231 h 1860558"/>
                <a:gd name="csX451" fmla="*/ 823475 w 1698481"/>
                <a:gd name="csY451" fmla="*/ 368857 h 1860558"/>
                <a:gd name="csX452" fmla="*/ 823849 w 1698481"/>
                <a:gd name="csY452" fmla="*/ 368670 h 1860558"/>
                <a:gd name="csX453" fmla="*/ 824317 w 1698481"/>
                <a:gd name="csY453" fmla="*/ 367080 h 1860558"/>
                <a:gd name="csX454" fmla="*/ 824317 w 1698481"/>
                <a:gd name="csY454" fmla="*/ 366332 h 1860558"/>
                <a:gd name="csX455" fmla="*/ 823569 w 1698481"/>
                <a:gd name="csY455" fmla="*/ 366145 h 1860558"/>
                <a:gd name="csX456" fmla="*/ 823101 w 1698481"/>
                <a:gd name="csY456" fmla="*/ 366332 h 1860558"/>
                <a:gd name="csX457" fmla="*/ 823101 w 1698481"/>
                <a:gd name="csY457" fmla="*/ 365677 h 1860558"/>
                <a:gd name="csX458" fmla="*/ 823288 w 1698481"/>
                <a:gd name="csY458" fmla="*/ 364836 h 1860558"/>
                <a:gd name="csX459" fmla="*/ 822727 w 1698481"/>
                <a:gd name="csY459" fmla="*/ 364087 h 1860558"/>
                <a:gd name="csX460" fmla="*/ 821979 w 1698481"/>
                <a:gd name="csY460" fmla="*/ 364087 h 1860558"/>
                <a:gd name="csX461" fmla="*/ 820389 w 1698481"/>
                <a:gd name="csY461" fmla="*/ 363526 h 1860558"/>
                <a:gd name="csX462" fmla="*/ 816367 w 1698481"/>
                <a:gd name="csY462" fmla="*/ 360253 h 1860558"/>
                <a:gd name="csX463" fmla="*/ 815245 w 1698481"/>
                <a:gd name="csY463" fmla="*/ 359785 h 1860558"/>
                <a:gd name="csX464" fmla="*/ 814497 w 1698481"/>
                <a:gd name="csY464" fmla="*/ 359785 h 1860558"/>
                <a:gd name="csX465" fmla="*/ 814216 w 1698481"/>
                <a:gd name="csY465" fmla="*/ 359691 h 1860558"/>
                <a:gd name="csX466" fmla="*/ 813562 w 1698481"/>
                <a:gd name="csY466" fmla="*/ 359505 h 1860558"/>
                <a:gd name="csX467" fmla="*/ 813188 w 1698481"/>
                <a:gd name="csY467" fmla="*/ 359224 h 1860558"/>
                <a:gd name="csX468" fmla="*/ 812720 w 1698481"/>
                <a:gd name="csY468" fmla="*/ 358569 h 1860558"/>
                <a:gd name="csX469" fmla="*/ 811224 w 1698481"/>
                <a:gd name="csY469" fmla="*/ 358569 h 1860558"/>
                <a:gd name="csX470" fmla="*/ 810195 w 1698481"/>
                <a:gd name="csY470" fmla="*/ 359598 h 1860558"/>
                <a:gd name="csX471" fmla="*/ 810195 w 1698481"/>
                <a:gd name="csY471" fmla="*/ 360533 h 1860558"/>
                <a:gd name="csX472" fmla="*/ 809073 w 1698481"/>
                <a:gd name="csY472" fmla="*/ 361188 h 1860558"/>
                <a:gd name="csX473" fmla="*/ 808698 w 1698481"/>
                <a:gd name="csY473" fmla="*/ 361188 h 1860558"/>
                <a:gd name="csX474" fmla="*/ 801123 w 1698481"/>
                <a:gd name="csY474" fmla="*/ 364181 h 1860558"/>
                <a:gd name="csX475" fmla="*/ 799346 w 1698481"/>
                <a:gd name="csY475" fmla="*/ 378771 h 1860558"/>
                <a:gd name="csX476" fmla="*/ 799066 w 1698481"/>
                <a:gd name="csY476" fmla="*/ 378771 h 1860558"/>
                <a:gd name="csX477" fmla="*/ 796166 w 1698481"/>
                <a:gd name="csY477" fmla="*/ 378396 h 1860558"/>
                <a:gd name="csX478" fmla="*/ 795325 w 1698481"/>
                <a:gd name="csY478" fmla="*/ 372130 h 1860558"/>
                <a:gd name="csX479" fmla="*/ 796540 w 1698481"/>
                <a:gd name="csY479" fmla="*/ 372130 h 1860558"/>
                <a:gd name="csX480" fmla="*/ 797289 w 1698481"/>
                <a:gd name="csY480" fmla="*/ 356606 h 1860558"/>
                <a:gd name="csX481" fmla="*/ 794951 w 1698481"/>
                <a:gd name="csY481" fmla="*/ 355764 h 1860558"/>
                <a:gd name="csX482" fmla="*/ 794202 w 1698481"/>
                <a:gd name="csY482" fmla="*/ 357634 h 1860558"/>
                <a:gd name="csX483" fmla="*/ 792145 w 1698481"/>
                <a:gd name="csY483" fmla="*/ 358850 h 1860558"/>
                <a:gd name="csX484" fmla="*/ 790462 w 1698481"/>
                <a:gd name="csY484" fmla="*/ 359224 h 1860558"/>
                <a:gd name="csX485" fmla="*/ 788030 w 1698481"/>
                <a:gd name="csY485" fmla="*/ 358102 h 1860558"/>
                <a:gd name="csX486" fmla="*/ 786159 w 1698481"/>
                <a:gd name="csY486" fmla="*/ 357914 h 1860558"/>
                <a:gd name="csX487" fmla="*/ 772037 w 1698481"/>
                <a:gd name="csY487" fmla="*/ 333505 h 1860558"/>
                <a:gd name="csX488" fmla="*/ 773066 w 1698481"/>
                <a:gd name="csY488" fmla="*/ 332009 h 1860558"/>
                <a:gd name="csX489" fmla="*/ 773627 w 1698481"/>
                <a:gd name="csY489" fmla="*/ 330887 h 1860558"/>
                <a:gd name="csX490" fmla="*/ 773814 w 1698481"/>
                <a:gd name="csY490" fmla="*/ 330325 h 1860558"/>
                <a:gd name="csX491" fmla="*/ 773814 w 1698481"/>
                <a:gd name="csY491" fmla="*/ 329671 h 1860558"/>
                <a:gd name="csX492" fmla="*/ 773533 w 1698481"/>
                <a:gd name="csY492" fmla="*/ 329296 h 1860558"/>
                <a:gd name="csX493" fmla="*/ 773066 w 1698481"/>
                <a:gd name="csY493" fmla="*/ 328922 h 1860558"/>
                <a:gd name="csX494" fmla="*/ 771570 w 1698481"/>
                <a:gd name="csY494" fmla="*/ 328548 h 1860558"/>
                <a:gd name="csX495" fmla="*/ 769886 w 1698481"/>
                <a:gd name="csY495" fmla="*/ 328361 h 1860558"/>
                <a:gd name="csX496" fmla="*/ 768203 w 1698481"/>
                <a:gd name="csY496" fmla="*/ 328080 h 1860558"/>
                <a:gd name="csX497" fmla="*/ 767548 w 1698481"/>
                <a:gd name="csY497" fmla="*/ 328080 h 1860558"/>
                <a:gd name="csX498" fmla="*/ 767081 w 1698481"/>
                <a:gd name="csY498" fmla="*/ 327894 h 1860558"/>
                <a:gd name="csX499" fmla="*/ 766613 w 1698481"/>
                <a:gd name="csY499" fmla="*/ 327333 h 1860558"/>
                <a:gd name="csX500" fmla="*/ 765397 w 1698481"/>
                <a:gd name="csY500" fmla="*/ 325556 h 1860558"/>
                <a:gd name="csX501" fmla="*/ 765117 w 1698481"/>
                <a:gd name="csY501" fmla="*/ 324901 h 1860558"/>
                <a:gd name="csX502" fmla="*/ 765117 w 1698481"/>
                <a:gd name="csY502" fmla="*/ 323311 h 1860558"/>
                <a:gd name="csX503" fmla="*/ 765304 w 1698481"/>
                <a:gd name="csY503" fmla="*/ 322563 h 1860558"/>
                <a:gd name="csX504" fmla="*/ 765490 w 1698481"/>
                <a:gd name="csY504" fmla="*/ 321908 h 1860558"/>
                <a:gd name="csX505" fmla="*/ 765771 w 1698481"/>
                <a:gd name="csY505" fmla="*/ 321441 h 1860558"/>
                <a:gd name="csX506" fmla="*/ 766332 w 1698481"/>
                <a:gd name="csY506" fmla="*/ 320599 h 1860558"/>
                <a:gd name="csX507" fmla="*/ 766894 w 1698481"/>
                <a:gd name="csY507" fmla="*/ 319851 h 1860558"/>
                <a:gd name="csX508" fmla="*/ 767922 w 1698481"/>
                <a:gd name="csY508" fmla="*/ 319009 h 1860558"/>
                <a:gd name="csX509" fmla="*/ 768951 w 1698481"/>
                <a:gd name="csY509" fmla="*/ 318261 h 1860558"/>
                <a:gd name="csX510" fmla="*/ 769793 w 1698481"/>
                <a:gd name="csY510" fmla="*/ 317793 h 1860558"/>
                <a:gd name="csX511" fmla="*/ 770354 w 1698481"/>
                <a:gd name="csY511" fmla="*/ 317232 h 1860558"/>
                <a:gd name="csX512" fmla="*/ 770821 w 1698481"/>
                <a:gd name="csY512" fmla="*/ 316484 h 1860558"/>
                <a:gd name="csX513" fmla="*/ 771570 w 1698481"/>
                <a:gd name="csY513" fmla="*/ 314800 h 1860558"/>
                <a:gd name="csX514" fmla="*/ 772598 w 1698481"/>
                <a:gd name="csY514" fmla="*/ 310872 h 1860558"/>
                <a:gd name="csX515" fmla="*/ 772598 w 1698481"/>
                <a:gd name="csY515" fmla="*/ 310030 h 1860558"/>
                <a:gd name="csX516" fmla="*/ 772972 w 1698481"/>
                <a:gd name="csY516" fmla="*/ 308253 h 1860558"/>
                <a:gd name="csX517" fmla="*/ 772972 w 1698481"/>
                <a:gd name="csY517" fmla="*/ 307412 h 1860558"/>
                <a:gd name="csX518" fmla="*/ 773159 w 1698481"/>
                <a:gd name="csY518" fmla="*/ 305541 h 1860558"/>
                <a:gd name="csX519" fmla="*/ 773159 w 1698481"/>
                <a:gd name="csY519" fmla="*/ 304980 h 1860558"/>
                <a:gd name="csX520" fmla="*/ 773908 w 1698481"/>
                <a:gd name="csY520" fmla="*/ 301707 h 1860558"/>
                <a:gd name="csX521" fmla="*/ 774282 w 1698481"/>
                <a:gd name="csY521" fmla="*/ 300678 h 1860558"/>
                <a:gd name="csX522" fmla="*/ 774563 w 1698481"/>
                <a:gd name="csY522" fmla="*/ 299556 h 1860558"/>
                <a:gd name="csX523" fmla="*/ 774936 w 1698481"/>
                <a:gd name="csY523" fmla="*/ 298153 h 1860558"/>
                <a:gd name="csX524" fmla="*/ 775124 w 1698481"/>
                <a:gd name="csY524" fmla="*/ 296750 h 1860558"/>
                <a:gd name="csX525" fmla="*/ 775124 w 1698481"/>
                <a:gd name="csY525" fmla="*/ 294319 h 1860558"/>
                <a:gd name="csX526" fmla="*/ 774936 w 1698481"/>
                <a:gd name="csY526" fmla="*/ 292822 h 1860558"/>
                <a:gd name="csX527" fmla="*/ 774656 w 1698481"/>
                <a:gd name="csY527" fmla="*/ 291139 h 1860558"/>
                <a:gd name="csX528" fmla="*/ 774656 w 1698481"/>
                <a:gd name="csY528" fmla="*/ 288240 h 1860558"/>
                <a:gd name="csX529" fmla="*/ 774843 w 1698481"/>
                <a:gd name="csY529" fmla="*/ 287304 h 1860558"/>
                <a:gd name="csX530" fmla="*/ 774843 w 1698481"/>
                <a:gd name="csY530" fmla="*/ 285995 h 1860558"/>
                <a:gd name="csX531" fmla="*/ 774469 w 1698481"/>
                <a:gd name="csY531" fmla="*/ 284873 h 1860558"/>
                <a:gd name="csX532" fmla="*/ 774282 w 1698481"/>
                <a:gd name="csY532" fmla="*/ 283376 h 1860558"/>
                <a:gd name="csX533" fmla="*/ 774001 w 1698481"/>
                <a:gd name="csY533" fmla="*/ 282067 h 1860558"/>
                <a:gd name="csX534" fmla="*/ 773159 w 1698481"/>
                <a:gd name="csY534" fmla="*/ 280290 h 1860558"/>
                <a:gd name="csX535" fmla="*/ 772598 w 1698481"/>
                <a:gd name="csY535" fmla="*/ 279449 h 1860558"/>
                <a:gd name="csX536" fmla="*/ 771757 w 1698481"/>
                <a:gd name="csY536" fmla="*/ 277952 h 1860558"/>
                <a:gd name="csX537" fmla="*/ 769419 w 1698481"/>
                <a:gd name="csY537" fmla="*/ 275146 h 1860558"/>
                <a:gd name="csX538" fmla="*/ 768109 w 1698481"/>
                <a:gd name="csY538" fmla="*/ 273930 h 1860558"/>
                <a:gd name="csX539" fmla="*/ 767361 w 1698481"/>
                <a:gd name="csY539" fmla="*/ 273182 h 1860558"/>
                <a:gd name="csX540" fmla="*/ 765865 w 1698481"/>
                <a:gd name="csY540" fmla="*/ 271499 h 1860558"/>
                <a:gd name="csX541" fmla="*/ 764836 w 1698481"/>
                <a:gd name="csY541" fmla="*/ 270189 h 1860558"/>
                <a:gd name="csX542" fmla="*/ 763807 w 1698481"/>
                <a:gd name="csY542" fmla="*/ 268413 h 1860558"/>
                <a:gd name="csX543" fmla="*/ 763059 w 1698481"/>
                <a:gd name="csY543" fmla="*/ 266636 h 1860558"/>
                <a:gd name="csX544" fmla="*/ 762685 w 1698481"/>
                <a:gd name="csY544" fmla="*/ 266075 h 1860558"/>
                <a:gd name="csX545" fmla="*/ 761563 w 1698481"/>
                <a:gd name="csY545" fmla="*/ 263269 h 1860558"/>
                <a:gd name="csX546" fmla="*/ 761095 w 1698481"/>
                <a:gd name="csY546" fmla="*/ 262427 h 1860558"/>
                <a:gd name="csX547" fmla="*/ 760908 w 1698481"/>
                <a:gd name="csY547" fmla="*/ 261585 h 1860558"/>
                <a:gd name="csX548" fmla="*/ 760721 w 1698481"/>
                <a:gd name="csY548" fmla="*/ 260463 h 1860558"/>
                <a:gd name="csX549" fmla="*/ 760534 w 1698481"/>
                <a:gd name="csY549" fmla="*/ 259902 h 1860558"/>
                <a:gd name="csX550" fmla="*/ 760440 w 1698481"/>
                <a:gd name="csY550" fmla="*/ 258967 h 1860558"/>
                <a:gd name="csX551" fmla="*/ 769699 w 1698481"/>
                <a:gd name="csY551" fmla="*/ 234650 h 1860558"/>
                <a:gd name="csX552" fmla="*/ 781202 w 1698481"/>
                <a:gd name="csY552" fmla="*/ 227823 h 1860558"/>
                <a:gd name="csX553" fmla="*/ 783447 w 1698481"/>
                <a:gd name="csY553" fmla="*/ 225111 h 1860558"/>
                <a:gd name="csX554" fmla="*/ 782138 w 1698481"/>
                <a:gd name="csY554" fmla="*/ 214637 h 1860558"/>
                <a:gd name="csX555" fmla="*/ 782138 w 1698481"/>
                <a:gd name="csY555" fmla="*/ 213514 h 1860558"/>
                <a:gd name="csX556" fmla="*/ 782512 w 1698481"/>
                <a:gd name="csY556" fmla="*/ 211644 h 1860558"/>
                <a:gd name="csX557" fmla="*/ 782979 w 1698481"/>
                <a:gd name="csY557" fmla="*/ 209306 h 1860558"/>
                <a:gd name="csX558" fmla="*/ 782232 w 1698481"/>
                <a:gd name="csY558" fmla="*/ 207154 h 1860558"/>
                <a:gd name="csX559" fmla="*/ 781296 w 1698481"/>
                <a:gd name="csY559" fmla="*/ 204536 h 1860558"/>
                <a:gd name="csX560" fmla="*/ 780548 w 1698481"/>
                <a:gd name="csY560" fmla="*/ 199766 h 1860558"/>
                <a:gd name="csX561" fmla="*/ 779239 w 1698481"/>
                <a:gd name="csY561" fmla="*/ 198363 h 1860558"/>
                <a:gd name="csX562" fmla="*/ 780922 w 1698481"/>
                <a:gd name="csY562" fmla="*/ 190601 h 1860558"/>
                <a:gd name="csX563" fmla="*/ 780174 w 1698481"/>
                <a:gd name="csY563" fmla="*/ 185364 h 1860558"/>
                <a:gd name="csX564" fmla="*/ 776152 w 1698481"/>
                <a:gd name="csY564" fmla="*/ 183680 h 1860558"/>
                <a:gd name="csX565" fmla="*/ 773159 w 1698481"/>
                <a:gd name="csY565" fmla="*/ 181623 h 1860558"/>
                <a:gd name="csX566" fmla="*/ 770354 w 1698481"/>
                <a:gd name="csY566" fmla="*/ 178069 h 1860558"/>
                <a:gd name="csX567" fmla="*/ 768203 w 1698481"/>
                <a:gd name="csY567" fmla="*/ 174141 h 1860558"/>
                <a:gd name="csX568" fmla="*/ 766613 w 1698481"/>
                <a:gd name="csY568" fmla="*/ 172083 h 1860558"/>
                <a:gd name="csX569" fmla="*/ 766145 w 1698481"/>
                <a:gd name="csY569" fmla="*/ 169277 h 1860558"/>
                <a:gd name="csX570" fmla="*/ 766894 w 1698481"/>
                <a:gd name="csY570" fmla="*/ 164695 h 1860558"/>
                <a:gd name="csX571" fmla="*/ 768390 w 1698481"/>
                <a:gd name="csY571" fmla="*/ 160954 h 1860558"/>
                <a:gd name="csX572" fmla="*/ 769886 w 1698481"/>
                <a:gd name="csY572" fmla="*/ 158335 h 1860558"/>
                <a:gd name="csX573" fmla="*/ 770260 w 1698481"/>
                <a:gd name="csY573" fmla="*/ 155530 h 1860558"/>
                <a:gd name="csX574" fmla="*/ 711902 w 1698481"/>
                <a:gd name="csY574" fmla="*/ 160112 h 1860558"/>
                <a:gd name="csX575" fmla="*/ 702736 w 1698481"/>
                <a:gd name="csY575" fmla="*/ 169371 h 1860558"/>
                <a:gd name="csX576" fmla="*/ 706010 w 1698481"/>
                <a:gd name="csY576" fmla="*/ 182277 h 1860558"/>
                <a:gd name="csX577" fmla="*/ 702643 w 1698481"/>
                <a:gd name="csY577" fmla="*/ 183867 h 1860558"/>
                <a:gd name="csX578" fmla="*/ 697686 w 1698481"/>
                <a:gd name="csY578" fmla="*/ 186392 h 1860558"/>
                <a:gd name="csX579" fmla="*/ 693945 w 1698481"/>
                <a:gd name="csY579" fmla="*/ 188356 h 1860558"/>
                <a:gd name="csX580" fmla="*/ 690391 w 1698481"/>
                <a:gd name="csY580" fmla="*/ 190133 h 1860558"/>
                <a:gd name="csX581" fmla="*/ 682161 w 1698481"/>
                <a:gd name="csY581" fmla="*/ 194061 h 1860558"/>
                <a:gd name="csX582" fmla="*/ 676924 w 1698481"/>
                <a:gd name="csY582" fmla="*/ 196680 h 1860558"/>
                <a:gd name="csX583" fmla="*/ 676269 w 1698481"/>
                <a:gd name="csY583" fmla="*/ 195370 h 1860558"/>
                <a:gd name="csX584" fmla="*/ 669348 w 1698481"/>
                <a:gd name="csY584" fmla="*/ 197054 h 1860558"/>
                <a:gd name="csX585" fmla="*/ 665981 w 1698481"/>
                <a:gd name="csY585" fmla="*/ 197615 h 1860558"/>
                <a:gd name="csX586" fmla="*/ 654291 w 1698481"/>
                <a:gd name="csY586" fmla="*/ 199673 h 1860558"/>
                <a:gd name="csX587" fmla="*/ 644191 w 1698481"/>
                <a:gd name="csY587" fmla="*/ 202104 h 1860558"/>
                <a:gd name="csX588" fmla="*/ 640356 w 1698481"/>
                <a:gd name="csY588" fmla="*/ 203788 h 1860558"/>
                <a:gd name="csX589" fmla="*/ 642133 w 1698481"/>
                <a:gd name="csY589" fmla="*/ 209867 h 1860558"/>
                <a:gd name="csX590" fmla="*/ 638766 w 1698481"/>
                <a:gd name="csY590" fmla="*/ 223054 h 1860558"/>
                <a:gd name="csX591" fmla="*/ 638111 w 1698481"/>
                <a:gd name="csY591" fmla="*/ 226046 h 1860558"/>
                <a:gd name="csX592" fmla="*/ 631472 w 1698481"/>
                <a:gd name="csY592" fmla="*/ 232312 h 1860558"/>
                <a:gd name="csX593" fmla="*/ 631472 w 1698481"/>
                <a:gd name="csY593" fmla="*/ 233154 h 1860558"/>
                <a:gd name="csX594" fmla="*/ 631284 w 1698481"/>
                <a:gd name="csY594" fmla="*/ 233528 h 1860558"/>
                <a:gd name="csX595" fmla="*/ 630910 w 1698481"/>
                <a:gd name="csY595" fmla="*/ 233528 h 1860558"/>
                <a:gd name="csX596" fmla="*/ 629695 w 1698481"/>
                <a:gd name="csY596" fmla="*/ 233248 h 1860558"/>
                <a:gd name="csX597" fmla="*/ 629320 w 1698481"/>
                <a:gd name="csY597" fmla="*/ 233248 h 1860558"/>
                <a:gd name="csX598" fmla="*/ 629133 w 1698481"/>
                <a:gd name="csY598" fmla="*/ 233622 h 1860558"/>
                <a:gd name="csX599" fmla="*/ 629133 w 1698481"/>
                <a:gd name="csY599" fmla="*/ 234464 h 1860558"/>
                <a:gd name="csX600" fmla="*/ 628946 w 1698481"/>
                <a:gd name="csY600" fmla="*/ 234464 h 1860558"/>
                <a:gd name="csX601" fmla="*/ 612112 w 1698481"/>
                <a:gd name="csY601" fmla="*/ 239046 h 1860558"/>
                <a:gd name="csX602" fmla="*/ 606688 w 1698481"/>
                <a:gd name="csY602" fmla="*/ 240262 h 1860558"/>
                <a:gd name="csX603" fmla="*/ 596774 w 1698481"/>
                <a:gd name="csY603" fmla="*/ 240917 h 1860558"/>
                <a:gd name="csX604" fmla="*/ 579472 w 1698481"/>
                <a:gd name="csY604" fmla="*/ 235212 h 1860558"/>
                <a:gd name="csX605" fmla="*/ 571616 w 1698481"/>
                <a:gd name="csY605" fmla="*/ 235866 h 1860558"/>
                <a:gd name="csX606" fmla="*/ 569091 w 1698481"/>
                <a:gd name="csY606" fmla="*/ 236053 h 1860558"/>
                <a:gd name="csX607" fmla="*/ 560019 w 1698481"/>
                <a:gd name="csY607" fmla="*/ 238485 h 1860558"/>
                <a:gd name="csX608" fmla="*/ 553099 w 1698481"/>
                <a:gd name="csY608" fmla="*/ 240449 h 1860558"/>
                <a:gd name="csX609" fmla="*/ 550480 w 1698481"/>
                <a:gd name="csY609" fmla="*/ 231565 h 1860558"/>
                <a:gd name="csX610" fmla="*/ 550293 w 1698481"/>
                <a:gd name="csY610" fmla="*/ 230535 h 1860558"/>
                <a:gd name="csX611" fmla="*/ 550012 w 1698481"/>
                <a:gd name="csY611" fmla="*/ 229413 h 1860558"/>
                <a:gd name="csX612" fmla="*/ 548796 w 1698481"/>
                <a:gd name="csY612" fmla="*/ 224737 h 1860558"/>
                <a:gd name="csX613" fmla="*/ 547113 w 1698481"/>
                <a:gd name="csY613" fmla="*/ 223241 h 1860558"/>
                <a:gd name="csX614" fmla="*/ 544307 w 1698481"/>
                <a:gd name="csY614" fmla="*/ 218003 h 1860558"/>
                <a:gd name="csX615" fmla="*/ 543559 w 1698481"/>
                <a:gd name="csY615" fmla="*/ 210334 h 1860558"/>
                <a:gd name="csX616" fmla="*/ 541034 w 1698481"/>
                <a:gd name="csY616" fmla="*/ 194155 h 1860558"/>
                <a:gd name="csX617" fmla="*/ 542624 w 1698481"/>
                <a:gd name="csY617" fmla="*/ 184522 h 1860558"/>
                <a:gd name="csX618" fmla="*/ 542343 w 1698481"/>
                <a:gd name="csY618" fmla="*/ 181062 h 1860558"/>
                <a:gd name="csX619" fmla="*/ 541408 w 1698481"/>
                <a:gd name="csY619" fmla="*/ 175450 h 1860558"/>
                <a:gd name="csX620" fmla="*/ 535610 w 1698481"/>
                <a:gd name="csY620" fmla="*/ 169558 h 1860558"/>
                <a:gd name="csX621" fmla="*/ 532056 w 1698481"/>
                <a:gd name="csY621" fmla="*/ 165817 h 1860558"/>
                <a:gd name="csX622" fmla="*/ 524481 w 1698481"/>
                <a:gd name="csY622" fmla="*/ 159551 h 1860558"/>
                <a:gd name="csX623" fmla="*/ 521207 w 1698481"/>
                <a:gd name="csY623" fmla="*/ 155530 h 1860558"/>
                <a:gd name="csX624" fmla="*/ 520552 w 1698481"/>
                <a:gd name="csY624" fmla="*/ 148702 h 1860558"/>
                <a:gd name="csX625" fmla="*/ 515876 w 1698481"/>
                <a:gd name="csY625" fmla="*/ 138041 h 1860558"/>
                <a:gd name="csX626" fmla="*/ 510545 w 1698481"/>
                <a:gd name="csY626" fmla="*/ 124293 h 1860558"/>
                <a:gd name="csX627" fmla="*/ 503812 w 1698481"/>
                <a:gd name="csY627" fmla="*/ 116905 h 1860558"/>
                <a:gd name="csX628" fmla="*/ 497732 w 1698481"/>
                <a:gd name="csY628" fmla="*/ 112509 h 1860558"/>
                <a:gd name="csX629" fmla="*/ 493992 w 1698481"/>
                <a:gd name="csY629" fmla="*/ 108020 h 1860558"/>
                <a:gd name="csX630" fmla="*/ 483330 w 1698481"/>
                <a:gd name="csY630" fmla="*/ 99228 h 1860558"/>
                <a:gd name="csX631" fmla="*/ 455928 w 1698481"/>
                <a:gd name="csY631" fmla="*/ 93524 h 1860558"/>
                <a:gd name="csX632" fmla="*/ 447043 w 1698481"/>
                <a:gd name="csY632" fmla="*/ 91933 h 1860558"/>
                <a:gd name="csX633" fmla="*/ 431705 w 1698481"/>
                <a:gd name="csY633" fmla="*/ 91933 h 1860558"/>
                <a:gd name="csX634" fmla="*/ 422913 w 1698481"/>
                <a:gd name="csY634" fmla="*/ 92401 h 1860558"/>
                <a:gd name="csX635" fmla="*/ 421978 w 1698481"/>
                <a:gd name="csY635" fmla="*/ 96890 h 1860558"/>
                <a:gd name="csX636" fmla="*/ 421605 w 1698481"/>
                <a:gd name="csY636" fmla="*/ 99322 h 1860558"/>
                <a:gd name="csX637" fmla="*/ 429554 w 1698481"/>
                <a:gd name="csY637" fmla="*/ 112415 h 1860558"/>
                <a:gd name="csX638" fmla="*/ 439280 w 1698481"/>
                <a:gd name="csY638" fmla="*/ 118681 h 1860558"/>
                <a:gd name="csX639" fmla="*/ 442367 w 1698481"/>
                <a:gd name="csY639" fmla="*/ 120271 h 1860558"/>
                <a:gd name="csX640" fmla="*/ 441432 w 1698481"/>
                <a:gd name="csY640" fmla="*/ 129436 h 1860558"/>
                <a:gd name="csX641" fmla="*/ 442834 w 1698481"/>
                <a:gd name="csY641" fmla="*/ 133084 h 1860558"/>
                <a:gd name="csX642" fmla="*/ 446669 w 1698481"/>
                <a:gd name="csY642" fmla="*/ 146925 h 1860558"/>
                <a:gd name="csX643" fmla="*/ 437410 w 1698481"/>
                <a:gd name="csY643" fmla="*/ 149170 h 1860558"/>
                <a:gd name="csX644" fmla="*/ 424971 w 1698481"/>
                <a:gd name="csY644" fmla="*/ 151695 h 1860558"/>
                <a:gd name="csX645" fmla="*/ 427964 w 1698481"/>
                <a:gd name="csY645" fmla="*/ 162076 h 1860558"/>
                <a:gd name="csX646" fmla="*/ 428993 w 1698481"/>
                <a:gd name="csY646" fmla="*/ 165350 h 1860558"/>
                <a:gd name="csX647" fmla="*/ 412906 w 1698481"/>
                <a:gd name="csY647" fmla="*/ 171242 h 1860558"/>
                <a:gd name="csX648" fmla="*/ 406267 w 1698481"/>
                <a:gd name="csY648" fmla="*/ 170493 h 1860558"/>
                <a:gd name="csX649" fmla="*/ 396166 w 1698481"/>
                <a:gd name="csY649" fmla="*/ 177227 h 1860558"/>
                <a:gd name="csX650" fmla="*/ 393079 w 1698481"/>
                <a:gd name="csY650" fmla="*/ 179097 h 1860558"/>
                <a:gd name="csX651" fmla="*/ 399159 w 1698481"/>
                <a:gd name="csY651" fmla="*/ 205846 h 1860558"/>
                <a:gd name="csX652" fmla="*/ 399159 w 1698481"/>
                <a:gd name="csY652" fmla="*/ 211550 h 1860558"/>
                <a:gd name="csX653" fmla="*/ 401310 w 1698481"/>
                <a:gd name="csY653" fmla="*/ 217442 h 1860558"/>
                <a:gd name="csX654" fmla="*/ 403554 w 1698481"/>
                <a:gd name="csY654" fmla="*/ 223241 h 1860558"/>
                <a:gd name="csX655" fmla="*/ 408511 w 1698481"/>
                <a:gd name="csY655" fmla="*/ 215946 h 1860558"/>
                <a:gd name="csX656" fmla="*/ 412906 w 1698481"/>
                <a:gd name="csY656" fmla="*/ 206781 h 1860558"/>
                <a:gd name="csX657" fmla="*/ 418237 w 1698481"/>
                <a:gd name="csY657" fmla="*/ 198177 h 1860558"/>
                <a:gd name="csX658" fmla="*/ 418051 w 1698481"/>
                <a:gd name="csY658" fmla="*/ 190788 h 1860558"/>
                <a:gd name="csX659" fmla="*/ 419266 w 1698481"/>
                <a:gd name="csY659" fmla="*/ 182651 h 1860558"/>
                <a:gd name="csX660" fmla="*/ 426000 w 1698481"/>
                <a:gd name="csY660" fmla="*/ 181810 h 1860558"/>
                <a:gd name="csX661" fmla="*/ 430396 w 1698481"/>
                <a:gd name="csY661" fmla="*/ 193407 h 1860558"/>
                <a:gd name="csX662" fmla="*/ 431611 w 1698481"/>
                <a:gd name="csY662" fmla="*/ 205097 h 1860558"/>
                <a:gd name="csX663" fmla="*/ 435820 w 1698481"/>
                <a:gd name="csY663" fmla="*/ 226140 h 1860558"/>
                <a:gd name="csX664" fmla="*/ 440496 w 1698481"/>
                <a:gd name="csY664" fmla="*/ 231658 h 1860558"/>
                <a:gd name="csX665" fmla="*/ 440496 w 1698481"/>
                <a:gd name="csY665" fmla="*/ 237550 h 1860558"/>
                <a:gd name="csX666" fmla="*/ 437503 w 1698481"/>
                <a:gd name="csY666" fmla="*/ 238485 h 1860558"/>
                <a:gd name="csX667" fmla="*/ 430209 w 1698481"/>
                <a:gd name="csY667" fmla="*/ 240169 h 1860558"/>
                <a:gd name="csX668" fmla="*/ 417863 w 1698481"/>
                <a:gd name="csY668" fmla="*/ 238765 h 1860558"/>
                <a:gd name="csX669" fmla="*/ 415058 w 1698481"/>
                <a:gd name="csY669" fmla="*/ 239140 h 1860558"/>
                <a:gd name="csX670" fmla="*/ 411784 w 1698481"/>
                <a:gd name="csY670" fmla="*/ 239327 h 1860558"/>
                <a:gd name="csX671" fmla="*/ 409259 w 1698481"/>
                <a:gd name="csY671" fmla="*/ 239607 h 1860558"/>
                <a:gd name="csX672" fmla="*/ 407295 w 1698481"/>
                <a:gd name="csY672" fmla="*/ 239794 h 1860558"/>
                <a:gd name="csX673" fmla="*/ 416741 w 1698481"/>
                <a:gd name="csY673" fmla="*/ 259434 h 1860558"/>
                <a:gd name="csX674" fmla="*/ 411223 w 1698481"/>
                <a:gd name="csY674" fmla="*/ 261679 h 1860558"/>
                <a:gd name="csX675" fmla="*/ 404115 w 1698481"/>
                <a:gd name="csY675" fmla="*/ 266075 h 1860558"/>
                <a:gd name="csX676" fmla="*/ 397382 w 1698481"/>
                <a:gd name="csY676" fmla="*/ 275334 h 1860558"/>
                <a:gd name="csX677" fmla="*/ 381670 w 1698481"/>
                <a:gd name="csY677" fmla="*/ 279729 h 1860558"/>
                <a:gd name="csX678" fmla="*/ 383727 w 1698481"/>
                <a:gd name="csY678" fmla="*/ 286276 h 1860558"/>
                <a:gd name="csX679" fmla="*/ 383727 w 1698481"/>
                <a:gd name="csY679" fmla="*/ 288707 h 1860558"/>
                <a:gd name="csX680" fmla="*/ 381296 w 1698481"/>
                <a:gd name="csY680" fmla="*/ 293945 h 1860558"/>
                <a:gd name="csX681" fmla="*/ 379799 w 1698481"/>
                <a:gd name="csY681" fmla="*/ 293945 h 1860558"/>
                <a:gd name="csX682" fmla="*/ 367267 w 1698481"/>
                <a:gd name="csY682" fmla="*/ 286930 h 1860558"/>
                <a:gd name="csX683" fmla="*/ 361001 w 1698481"/>
                <a:gd name="csY683" fmla="*/ 289268 h 1860558"/>
                <a:gd name="csX684" fmla="*/ 353332 w 1698481"/>
                <a:gd name="csY684" fmla="*/ 291887 h 1860558"/>
                <a:gd name="csX685" fmla="*/ 352490 w 1698481"/>
                <a:gd name="csY685" fmla="*/ 292168 h 1860558"/>
                <a:gd name="csX686" fmla="*/ 352490 w 1698481"/>
                <a:gd name="csY686" fmla="*/ 293851 h 1860558"/>
                <a:gd name="csX687" fmla="*/ 351649 w 1698481"/>
                <a:gd name="csY687" fmla="*/ 302923 h 1860558"/>
                <a:gd name="csX688" fmla="*/ 350339 w 1698481"/>
                <a:gd name="csY688" fmla="*/ 308815 h 1860558"/>
                <a:gd name="csX689" fmla="*/ 348375 w 1698481"/>
                <a:gd name="csY689" fmla="*/ 316951 h 1860558"/>
                <a:gd name="csX690" fmla="*/ 344915 w 1698481"/>
                <a:gd name="csY690" fmla="*/ 316203 h 1860558"/>
                <a:gd name="csX691" fmla="*/ 340145 w 1698481"/>
                <a:gd name="csY691" fmla="*/ 312930 h 1860558"/>
                <a:gd name="csX692" fmla="*/ 335376 w 1698481"/>
                <a:gd name="csY692" fmla="*/ 308628 h 1860558"/>
                <a:gd name="csX693" fmla="*/ 332289 w 1698481"/>
                <a:gd name="csY693" fmla="*/ 312275 h 1860558"/>
                <a:gd name="csX694" fmla="*/ 328174 w 1698481"/>
                <a:gd name="csY694" fmla="*/ 316016 h 1860558"/>
                <a:gd name="csX695" fmla="*/ 326584 w 1698481"/>
                <a:gd name="csY695" fmla="*/ 326023 h 1860558"/>
                <a:gd name="csX696" fmla="*/ 316297 w 1698481"/>
                <a:gd name="csY696" fmla="*/ 332289 h 1860558"/>
                <a:gd name="csX697" fmla="*/ 309095 w 1698481"/>
                <a:gd name="csY697" fmla="*/ 336591 h 1860558"/>
                <a:gd name="csX698" fmla="*/ 304700 w 1698481"/>
                <a:gd name="csY698" fmla="*/ 329764 h 1860558"/>
                <a:gd name="csX699" fmla="*/ 286743 w 1698481"/>
                <a:gd name="csY699" fmla="*/ 329203 h 1860558"/>
                <a:gd name="csX700" fmla="*/ 285247 w 1698481"/>
                <a:gd name="csY700" fmla="*/ 329577 h 1860558"/>
                <a:gd name="csX701" fmla="*/ 280103 w 1698481"/>
                <a:gd name="csY701" fmla="*/ 332289 h 1860558"/>
                <a:gd name="csX702" fmla="*/ 273744 w 1698481"/>
                <a:gd name="csY702" fmla="*/ 333879 h 1860558"/>
                <a:gd name="csX703" fmla="*/ 270564 w 1698481"/>
                <a:gd name="csY703" fmla="*/ 334347 h 1860558"/>
                <a:gd name="csX704" fmla="*/ 264859 w 1698481"/>
                <a:gd name="csY704" fmla="*/ 334908 h 1860558"/>
                <a:gd name="csX705" fmla="*/ 261211 w 1698481"/>
                <a:gd name="csY705" fmla="*/ 334908 h 1860558"/>
                <a:gd name="csX706" fmla="*/ 255413 w 1698481"/>
                <a:gd name="csY706" fmla="*/ 335376 h 1860558"/>
                <a:gd name="csX707" fmla="*/ 255413 w 1698481"/>
                <a:gd name="csY707" fmla="*/ 337994 h 1860558"/>
                <a:gd name="csX708" fmla="*/ 260183 w 1698481"/>
                <a:gd name="csY708" fmla="*/ 343138 h 1860558"/>
                <a:gd name="csX709" fmla="*/ 271312 w 1698481"/>
                <a:gd name="csY709" fmla="*/ 352584 h 1860558"/>
                <a:gd name="csX710" fmla="*/ 275427 w 1698481"/>
                <a:gd name="csY710" fmla="*/ 358476 h 1860558"/>
                <a:gd name="csX711" fmla="*/ 274398 w 1698481"/>
                <a:gd name="csY711" fmla="*/ 361656 h 1860558"/>
                <a:gd name="csX712" fmla="*/ 270190 w 1698481"/>
                <a:gd name="csY712" fmla="*/ 363713 h 1860558"/>
                <a:gd name="csX713" fmla="*/ 264953 w 1698481"/>
                <a:gd name="csY713" fmla="*/ 366332 h 1860558"/>
                <a:gd name="csX714" fmla="*/ 259154 w 1698481"/>
                <a:gd name="csY714" fmla="*/ 371008 h 1860558"/>
                <a:gd name="csX715" fmla="*/ 255974 w 1698481"/>
                <a:gd name="csY715" fmla="*/ 372598 h 1860558"/>
                <a:gd name="csX716" fmla="*/ 250737 w 1698481"/>
                <a:gd name="csY716" fmla="*/ 376339 h 1860558"/>
                <a:gd name="csX717" fmla="*/ 247744 w 1698481"/>
                <a:gd name="csY717" fmla="*/ 382137 h 1860558"/>
                <a:gd name="csX718" fmla="*/ 246248 w 1698481"/>
                <a:gd name="csY718" fmla="*/ 393828 h 1860558"/>
                <a:gd name="csX719" fmla="*/ 238859 w 1698481"/>
                <a:gd name="csY719" fmla="*/ 404302 h 1860558"/>
                <a:gd name="csX720" fmla="*/ 228852 w 1698481"/>
                <a:gd name="csY720" fmla="*/ 414029 h 1860558"/>
                <a:gd name="csX721" fmla="*/ 226701 w 1698481"/>
                <a:gd name="csY721" fmla="*/ 422352 h 1860558"/>
                <a:gd name="csX722" fmla="*/ 226514 w 1698481"/>
                <a:gd name="csY722" fmla="*/ 426467 h 1860558"/>
                <a:gd name="csX723" fmla="*/ 223989 w 1698481"/>
                <a:gd name="csY723" fmla="*/ 429834 h 1860558"/>
                <a:gd name="csX724" fmla="*/ 215385 w 1698481"/>
                <a:gd name="csY724" fmla="*/ 434136 h 1860558"/>
                <a:gd name="csX725" fmla="*/ 208651 w 1698481"/>
                <a:gd name="csY725" fmla="*/ 438625 h 1860558"/>
                <a:gd name="csX726" fmla="*/ 203414 w 1698481"/>
                <a:gd name="csY726" fmla="*/ 451345 h 1860558"/>
                <a:gd name="csX727" fmla="*/ 197428 w 1698481"/>
                <a:gd name="csY727" fmla="*/ 460043 h 1860558"/>
                <a:gd name="csX728" fmla="*/ 191256 w 1698481"/>
                <a:gd name="csY728" fmla="*/ 463783 h 1860558"/>
                <a:gd name="csX729" fmla="*/ 180220 w 1698481"/>
                <a:gd name="csY729" fmla="*/ 477344 h 1860558"/>
                <a:gd name="csX730" fmla="*/ 174608 w 1698481"/>
                <a:gd name="csY730" fmla="*/ 482020 h 1860558"/>
                <a:gd name="csX731" fmla="*/ 169932 w 1698481"/>
                <a:gd name="csY731" fmla="*/ 469489 h 1860558"/>
                <a:gd name="csX732" fmla="*/ 168342 w 1698481"/>
                <a:gd name="csY732" fmla="*/ 461632 h 1860558"/>
                <a:gd name="csX733" fmla="*/ 159458 w 1698481"/>
                <a:gd name="csY733" fmla="*/ 455273 h 1860558"/>
                <a:gd name="csX734" fmla="*/ 150479 w 1698481"/>
                <a:gd name="csY734" fmla="*/ 452654 h 1860558"/>
                <a:gd name="csX735" fmla="*/ 134300 w 1698481"/>
                <a:gd name="csY735" fmla="*/ 457611 h 1860558"/>
                <a:gd name="csX736" fmla="*/ 127192 w 1698481"/>
                <a:gd name="csY736" fmla="*/ 457611 h 1860558"/>
                <a:gd name="csX737" fmla="*/ 119616 w 1698481"/>
                <a:gd name="csY737" fmla="*/ 456582 h 1860558"/>
                <a:gd name="csX738" fmla="*/ 109329 w 1698481"/>
                <a:gd name="csY738" fmla="*/ 449474 h 1860558"/>
                <a:gd name="csX739" fmla="*/ 97078 w 1698481"/>
                <a:gd name="csY739" fmla="*/ 455740 h 1860558"/>
                <a:gd name="csX740" fmla="*/ 92214 w 1698481"/>
                <a:gd name="csY740" fmla="*/ 456208 h 1860558"/>
                <a:gd name="csX741" fmla="*/ 77718 w 1698481"/>
                <a:gd name="csY741" fmla="*/ 463222 h 1860558"/>
                <a:gd name="csX742" fmla="*/ 65279 w 1698481"/>
                <a:gd name="csY742" fmla="*/ 460978 h 1860558"/>
                <a:gd name="csX743" fmla="*/ 52840 w 1698481"/>
                <a:gd name="csY743" fmla="*/ 459949 h 1860558"/>
                <a:gd name="csX744" fmla="*/ 46294 w 1698481"/>
                <a:gd name="csY744" fmla="*/ 464905 h 1860558"/>
                <a:gd name="csX745" fmla="*/ 37409 w 1698481"/>
                <a:gd name="csY745" fmla="*/ 472668 h 1860558"/>
                <a:gd name="csX746" fmla="*/ 36848 w 1698481"/>
                <a:gd name="csY746" fmla="*/ 474819 h 1860558"/>
                <a:gd name="csX747" fmla="*/ 41337 w 1698481"/>
                <a:gd name="csY747" fmla="*/ 488661 h 1860558"/>
                <a:gd name="csX748" fmla="*/ 61071 w 1698481"/>
                <a:gd name="csY748" fmla="*/ 520178 h 1860558"/>
                <a:gd name="csX749" fmla="*/ 74351 w 1698481"/>
                <a:gd name="csY749" fmla="*/ 547768 h 1860558"/>
                <a:gd name="csX750" fmla="*/ 75474 w 1698481"/>
                <a:gd name="csY750" fmla="*/ 557307 h 1860558"/>
                <a:gd name="csX751" fmla="*/ 78092 w 1698481"/>
                <a:gd name="csY751" fmla="*/ 564134 h 1860558"/>
                <a:gd name="csX752" fmla="*/ 74912 w 1698481"/>
                <a:gd name="csY752" fmla="*/ 569839 h 1860558"/>
                <a:gd name="csX753" fmla="*/ 70704 w 1698481"/>
                <a:gd name="csY753" fmla="*/ 572738 h 1860558"/>
                <a:gd name="csX754" fmla="*/ 65467 w 1698481"/>
                <a:gd name="csY754" fmla="*/ 573673 h 1860558"/>
                <a:gd name="csX755" fmla="*/ 62661 w 1698481"/>
                <a:gd name="csY755" fmla="*/ 576947 h 1860558"/>
                <a:gd name="csX756" fmla="*/ 62848 w 1698481"/>
                <a:gd name="csY756" fmla="*/ 580501 h 1860558"/>
                <a:gd name="csX757" fmla="*/ 62006 w 1698481"/>
                <a:gd name="csY757" fmla="*/ 583681 h 1860558"/>
                <a:gd name="csX758" fmla="*/ 62567 w 1698481"/>
                <a:gd name="csY758" fmla="*/ 590695 h 1860558"/>
                <a:gd name="csX759" fmla="*/ 63316 w 1698481"/>
                <a:gd name="csY759" fmla="*/ 597335 h 1860558"/>
                <a:gd name="csX760" fmla="*/ 60603 w 1698481"/>
                <a:gd name="csY760" fmla="*/ 600047 h 1860558"/>
                <a:gd name="csX761" fmla="*/ 57236 w 1698481"/>
                <a:gd name="csY761" fmla="*/ 600702 h 1860558"/>
                <a:gd name="csX762" fmla="*/ 41337 w 1698481"/>
                <a:gd name="csY762" fmla="*/ 643816 h 1860558"/>
                <a:gd name="csX763" fmla="*/ 38719 w 1698481"/>
                <a:gd name="csY763" fmla="*/ 653636 h 1860558"/>
                <a:gd name="csX764" fmla="*/ 29086 w 1698481"/>
                <a:gd name="csY764" fmla="*/ 679729 h 1860558"/>
                <a:gd name="csX765" fmla="*/ 22352 w 1698481"/>
                <a:gd name="csY765" fmla="*/ 684312 h 1860558"/>
                <a:gd name="csX766" fmla="*/ 21698 w 1698481"/>
                <a:gd name="csY766" fmla="*/ 685060 h 1860558"/>
                <a:gd name="csX767" fmla="*/ 21323 w 1698481"/>
                <a:gd name="csY767" fmla="*/ 685247 h 1860558"/>
                <a:gd name="csX768" fmla="*/ 20388 w 1698481"/>
                <a:gd name="csY768" fmla="*/ 686650 h 1860558"/>
                <a:gd name="csX769" fmla="*/ 20014 w 1698481"/>
                <a:gd name="csY769" fmla="*/ 688053 h 1860558"/>
                <a:gd name="csX770" fmla="*/ 20201 w 1698481"/>
                <a:gd name="csY770" fmla="*/ 688521 h 1860558"/>
                <a:gd name="csX771" fmla="*/ 20482 w 1698481"/>
                <a:gd name="csY771" fmla="*/ 688801 h 1860558"/>
                <a:gd name="csX772" fmla="*/ 20482 w 1698481"/>
                <a:gd name="csY772" fmla="*/ 689269 h 1860558"/>
                <a:gd name="csX773" fmla="*/ 19640 w 1698481"/>
                <a:gd name="csY773" fmla="*/ 690578 h 1860558"/>
                <a:gd name="csX774" fmla="*/ 19172 w 1698481"/>
                <a:gd name="csY774" fmla="*/ 690859 h 1860558"/>
                <a:gd name="csX775" fmla="*/ 18611 w 1698481"/>
                <a:gd name="csY775" fmla="*/ 691139 h 1860558"/>
                <a:gd name="csX776" fmla="*/ 18050 w 1698481"/>
                <a:gd name="csY776" fmla="*/ 691420 h 1860558"/>
                <a:gd name="csX777" fmla="*/ 17676 w 1698481"/>
                <a:gd name="csY777" fmla="*/ 691887 h 1860558"/>
                <a:gd name="csX778" fmla="*/ 17115 w 1698481"/>
                <a:gd name="csY778" fmla="*/ 693103 h 1860558"/>
                <a:gd name="csX779" fmla="*/ 16741 w 1698481"/>
                <a:gd name="csY779" fmla="*/ 693291 h 1860558"/>
                <a:gd name="csX780" fmla="*/ 16367 w 1698481"/>
                <a:gd name="csY780" fmla="*/ 693571 h 1860558"/>
                <a:gd name="csX781" fmla="*/ 16179 w 1698481"/>
                <a:gd name="csY781" fmla="*/ 694132 h 1860558"/>
                <a:gd name="csX782" fmla="*/ 16179 w 1698481"/>
                <a:gd name="csY782" fmla="*/ 694599 h 1860558"/>
                <a:gd name="csX783" fmla="*/ 16460 w 1698481"/>
                <a:gd name="csY783" fmla="*/ 695348 h 1860558"/>
                <a:gd name="csX784" fmla="*/ 16460 w 1698481"/>
                <a:gd name="csY784" fmla="*/ 695909 h 1860558"/>
                <a:gd name="csX785" fmla="*/ 16179 w 1698481"/>
                <a:gd name="csY785" fmla="*/ 696376 h 1860558"/>
                <a:gd name="csX786" fmla="*/ 15712 w 1698481"/>
                <a:gd name="csY786" fmla="*/ 697312 h 1860558"/>
                <a:gd name="csX787" fmla="*/ 15525 w 1698481"/>
                <a:gd name="csY787" fmla="*/ 697873 h 1860558"/>
                <a:gd name="csX788" fmla="*/ 15244 w 1698481"/>
                <a:gd name="csY788" fmla="*/ 698060 h 1860558"/>
                <a:gd name="csX789" fmla="*/ 13935 w 1698481"/>
                <a:gd name="csY789" fmla="*/ 703204 h 1860558"/>
                <a:gd name="csX790" fmla="*/ 9446 w 1698481"/>
                <a:gd name="csY790" fmla="*/ 712276 h 1860558"/>
                <a:gd name="csX791" fmla="*/ 5986 w 1698481"/>
                <a:gd name="csY791" fmla="*/ 719009 h 1860558"/>
                <a:gd name="csX792" fmla="*/ 4956 w 1698481"/>
                <a:gd name="csY792" fmla="*/ 722095 h 1860558"/>
                <a:gd name="csX793" fmla="*/ 2244 w 1698481"/>
                <a:gd name="csY793" fmla="*/ 736685 h 1860558"/>
                <a:gd name="csX794" fmla="*/ 0 w 1698481"/>
                <a:gd name="csY794" fmla="*/ 745944 h 1860558"/>
                <a:gd name="csX795" fmla="*/ 48445 w 1698481"/>
                <a:gd name="csY795" fmla="*/ 766800 h 1860558"/>
                <a:gd name="csX796" fmla="*/ 70984 w 1698481"/>
                <a:gd name="csY796" fmla="*/ 776620 h 1860558"/>
                <a:gd name="csX797" fmla="*/ 90624 w 1698481"/>
                <a:gd name="csY797" fmla="*/ 781763 h 1860558"/>
                <a:gd name="csX798" fmla="*/ 95581 w 1698481"/>
                <a:gd name="csY798" fmla="*/ 791771 h 1860558"/>
                <a:gd name="csX799" fmla="*/ 99696 w 1698481"/>
                <a:gd name="csY799" fmla="*/ 805238 h 1860558"/>
                <a:gd name="csX800" fmla="*/ 103250 w 1698481"/>
                <a:gd name="csY800" fmla="*/ 820108 h 1860558"/>
                <a:gd name="csX801" fmla="*/ 109609 w 1698481"/>
                <a:gd name="csY801" fmla="*/ 831144 h 1860558"/>
                <a:gd name="csX802" fmla="*/ 119336 w 1698481"/>
                <a:gd name="csY802" fmla="*/ 840309 h 1860558"/>
                <a:gd name="csX803" fmla="*/ 129156 w 1698481"/>
                <a:gd name="csY803" fmla="*/ 842647 h 1860558"/>
                <a:gd name="csX804" fmla="*/ 137386 w 1698481"/>
                <a:gd name="csY804" fmla="*/ 841058 h 1860558"/>
                <a:gd name="csX805" fmla="*/ 152631 w 1698481"/>
                <a:gd name="csY805" fmla="*/ 837317 h 1860558"/>
                <a:gd name="csX806" fmla="*/ 160861 w 1698481"/>
                <a:gd name="csY806" fmla="*/ 842180 h 1860558"/>
                <a:gd name="csX807" fmla="*/ 164040 w 1698481"/>
                <a:gd name="csY807" fmla="*/ 852467 h 1860558"/>
                <a:gd name="csX808" fmla="*/ 166004 w 1698481"/>
                <a:gd name="csY808" fmla="*/ 862007 h 1860558"/>
                <a:gd name="csX809" fmla="*/ 189011 w 1698481"/>
                <a:gd name="csY809" fmla="*/ 863129 h 1860558"/>
                <a:gd name="csX810" fmla="*/ 197241 w 1698481"/>
                <a:gd name="csY810" fmla="*/ 864158 h 1860558"/>
                <a:gd name="csX811" fmla="*/ 199860 w 1698481"/>
                <a:gd name="csY811" fmla="*/ 862100 h 1860558"/>
                <a:gd name="csX812" fmla="*/ 227262 w 1698481"/>
                <a:gd name="csY812" fmla="*/ 835727 h 1860558"/>
                <a:gd name="csX813" fmla="*/ 229881 w 1698481"/>
                <a:gd name="csY813" fmla="*/ 828432 h 1860558"/>
                <a:gd name="csX814" fmla="*/ 234089 w 1698481"/>
                <a:gd name="csY814" fmla="*/ 817957 h 1860558"/>
                <a:gd name="csX815" fmla="*/ 238953 w 1698481"/>
                <a:gd name="csY815" fmla="*/ 810756 h 1860558"/>
                <a:gd name="csX816" fmla="*/ 251391 w 1698481"/>
                <a:gd name="csY816" fmla="*/ 804770 h 1860558"/>
                <a:gd name="csX817" fmla="*/ 262521 w 1698481"/>
                <a:gd name="csY817" fmla="*/ 811224 h 1860558"/>
                <a:gd name="csX818" fmla="*/ 273182 w 1698481"/>
                <a:gd name="csY818" fmla="*/ 823194 h 1860558"/>
                <a:gd name="csX819" fmla="*/ 283003 w 1698481"/>
                <a:gd name="csY819" fmla="*/ 826374 h 1860558"/>
                <a:gd name="csX820" fmla="*/ 290578 w 1698481"/>
                <a:gd name="csY820" fmla="*/ 827497 h 1860558"/>
                <a:gd name="csX821" fmla="*/ 298621 w 1698481"/>
                <a:gd name="csY821" fmla="*/ 831612 h 1860558"/>
                <a:gd name="csX822" fmla="*/ 316671 w 1698481"/>
                <a:gd name="csY822" fmla="*/ 834511 h 1860558"/>
                <a:gd name="csX823" fmla="*/ 332289 w 1698481"/>
                <a:gd name="csY823" fmla="*/ 844892 h 1860558"/>
                <a:gd name="csX824" fmla="*/ 340613 w 1698481"/>
                <a:gd name="csY824" fmla="*/ 855835 h 1860558"/>
                <a:gd name="csX825" fmla="*/ 338087 w 1698481"/>
                <a:gd name="csY825" fmla="*/ 865654 h 1860558"/>
                <a:gd name="csX826" fmla="*/ 337152 w 1698481"/>
                <a:gd name="csY826" fmla="*/ 874632 h 1860558"/>
                <a:gd name="csX827" fmla="*/ 339584 w 1698481"/>
                <a:gd name="csY827" fmla="*/ 882395 h 1860558"/>
                <a:gd name="csX828" fmla="*/ 349217 w 1698481"/>
                <a:gd name="csY828" fmla="*/ 902503 h 1860558"/>
                <a:gd name="csX829" fmla="*/ 361188 w 1698481"/>
                <a:gd name="csY829" fmla="*/ 920833 h 1860558"/>
                <a:gd name="csX830" fmla="*/ 371756 w 1698481"/>
                <a:gd name="csY830" fmla="*/ 937854 h 1860558"/>
                <a:gd name="csX831" fmla="*/ 379519 w 1698481"/>
                <a:gd name="csY831" fmla="*/ 949265 h 1860558"/>
                <a:gd name="csX832" fmla="*/ 383727 w 1698481"/>
                <a:gd name="csY832" fmla="*/ 964883 h 1860558"/>
                <a:gd name="csX833" fmla="*/ 386346 w 1698481"/>
                <a:gd name="csY833" fmla="*/ 973300 h 1860558"/>
                <a:gd name="csX834" fmla="*/ 388778 w 1698481"/>
                <a:gd name="csY834" fmla="*/ 977789 h 1860558"/>
                <a:gd name="csX835" fmla="*/ 396727 w 1698481"/>
                <a:gd name="csY835" fmla="*/ 986393 h 1860558"/>
                <a:gd name="csX836" fmla="*/ 409353 w 1698481"/>
                <a:gd name="csY836" fmla="*/ 990789 h 1860558"/>
                <a:gd name="csX837" fmla="*/ 420950 w 1698481"/>
                <a:gd name="csY837" fmla="*/ 995933 h 1860558"/>
                <a:gd name="csX838" fmla="*/ 452561 w 1698481"/>
                <a:gd name="csY838" fmla="*/ 999112 h 1860558"/>
                <a:gd name="csX839" fmla="*/ 459388 w 1698481"/>
                <a:gd name="csY839" fmla="*/ 997990 h 1860558"/>
                <a:gd name="csX840" fmla="*/ 465654 w 1698481"/>
                <a:gd name="csY840" fmla="*/ 994249 h 1860558"/>
                <a:gd name="csX841" fmla="*/ 476596 w 1698481"/>
                <a:gd name="csY841" fmla="*/ 982746 h 1860558"/>
                <a:gd name="csX842" fmla="*/ 486790 w 1698481"/>
                <a:gd name="csY842" fmla="*/ 975357 h 1860558"/>
                <a:gd name="csX843" fmla="*/ 489222 w 1698481"/>
                <a:gd name="csY843" fmla="*/ 983588 h 1860558"/>
                <a:gd name="csX844" fmla="*/ 493711 w 1698481"/>
                <a:gd name="csY844" fmla="*/ 994810 h 1860558"/>
                <a:gd name="csX845" fmla="*/ 501567 w 1698481"/>
                <a:gd name="csY845" fmla="*/ 1001825 h 1860558"/>
                <a:gd name="csX846" fmla="*/ 507927 w 1698481"/>
                <a:gd name="csY846" fmla="*/ 1005753 h 1860558"/>
                <a:gd name="csX847" fmla="*/ 534955 w 1698481"/>
                <a:gd name="csY847" fmla="*/ 1015292 h 1860558"/>
                <a:gd name="csX848" fmla="*/ 543839 w 1698481"/>
                <a:gd name="csY848" fmla="*/ 1016134 h 1860558"/>
                <a:gd name="csX849" fmla="*/ 577789 w 1698481"/>
                <a:gd name="csY849" fmla="*/ 1009494 h 1860558"/>
                <a:gd name="csX850" fmla="*/ 630068 w 1698481"/>
                <a:gd name="csY850" fmla="*/ 1034371 h 1860558"/>
                <a:gd name="csX851" fmla="*/ 632219 w 1698481"/>
                <a:gd name="csY851" fmla="*/ 1032781 h 1860558"/>
                <a:gd name="csX852" fmla="*/ 701427 w 1698481"/>
                <a:gd name="csY852" fmla="*/ 990134 h 1860558"/>
                <a:gd name="csX853" fmla="*/ 723779 w 1698481"/>
                <a:gd name="csY853" fmla="*/ 1030349 h 1860558"/>
                <a:gd name="csX854" fmla="*/ 750527 w 1698481"/>
                <a:gd name="csY854" fmla="*/ 1013983 h 1860558"/>
                <a:gd name="csX855" fmla="*/ 781296 w 1698481"/>
                <a:gd name="csY855" fmla="*/ 1016695 h 1860558"/>
                <a:gd name="csX856" fmla="*/ 781109 w 1698481"/>
                <a:gd name="csY856" fmla="*/ 1021558 h 1860558"/>
                <a:gd name="csX857" fmla="*/ 781763 w 1698481"/>
                <a:gd name="csY857" fmla="*/ 1031004 h 1860558"/>
                <a:gd name="csX858" fmla="*/ 781763 w 1698481"/>
                <a:gd name="csY858" fmla="*/ 1040730 h 1860558"/>
                <a:gd name="csX859" fmla="*/ 781577 w 1698481"/>
                <a:gd name="csY859" fmla="*/ 1050083 h 1860558"/>
                <a:gd name="csX860" fmla="*/ 781296 w 1698481"/>
                <a:gd name="csY860" fmla="*/ 1055601 h 1860558"/>
                <a:gd name="csX861" fmla="*/ 779893 w 1698481"/>
                <a:gd name="csY861" fmla="*/ 1064486 h 1860558"/>
                <a:gd name="csX862" fmla="*/ 777929 w 1698481"/>
                <a:gd name="csY862" fmla="*/ 1071406 h 1860558"/>
                <a:gd name="csX863" fmla="*/ 776713 w 1698481"/>
                <a:gd name="csY863" fmla="*/ 1077672 h 1860558"/>
                <a:gd name="csX864" fmla="*/ 774095 w 1698481"/>
                <a:gd name="csY864" fmla="*/ 1084313 h 1860558"/>
                <a:gd name="csX865" fmla="*/ 772972 w 1698481"/>
                <a:gd name="csY865" fmla="*/ 1093010 h 1860558"/>
                <a:gd name="csX866" fmla="*/ 772318 w 1698481"/>
                <a:gd name="csY866" fmla="*/ 1099463 h 1860558"/>
                <a:gd name="csX867" fmla="*/ 771944 w 1698481"/>
                <a:gd name="csY867" fmla="*/ 1106664 h 1860558"/>
                <a:gd name="csX868" fmla="*/ 767548 w 1698481"/>
                <a:gd name="csY868" fmla="*/ 1113118 h 1860558"/>
                <a:gd name="csX869" fmla="*/ 761469 w 1698481"/>
                <a:gd name="csY869" fmla="*/ 1123686 h 1860558"/>
                <a:gd name="csX870" fmla="*/ 756699 w 1698481"/>
                <a:gd name="csY870" fmla="*/ 1140894 h 1860558"/>
                <a:gd name="csX871" fmla="*/ 753987 w 1698481"/>
                <a:gd name="csY871" fmla="*/ 1152491 h 1860558"/>
                <a:gd name="csX872" fmla="*/ 749872 w 1698481"/>
                <a:gd name="csY872" fmla="*/ 1176340 h 1860558"/>
                <a:gd name="csX873" fmla="*/ 748376 w 1698481"/>
                <a:gd name="csY873" fmla="*/ 1187375 h 1860558"/>
                <a:gd name="csX874" fmla="*/ 747534 w 1698481"/>
                <a:gd name="csY874" fmla="*/ 1196915 h 1860558"/>
                <a:gd name="csX875" fmla="*/ 742484 w 1698481"/>
                <a:gd name="csY875" fmla="*/ 1207857 h 1860558"/>
                <a:gd name="csX876" fmla="*/ 736872 w 1698481"/>
                <a:gd name="csY876" fmla="*/ 1215807 h 1860558"/>
                <a:gd name="csX877" fmla="*/ 734628 w 1698481"/>
                <a:gd name="csY877" fmla="*/ 1221979 h 1860558"/>
                <a:gd name="csX878" fmla="*/ 735750 w 1698481"/>
                <a:gd name="csY878" fmla="*/ 1231144 h 1860558"/>
                <a:gd name="csX879" fmla="*/ 739678 w 1698481"/>
                <a:gd name="csY879" fmla="*/ 1239094 h 1860558"/>
                <a:gd name="csX880" fmla="*/ 742390 w 1698481"/>
                <a:gd name="csY880" fmla="*/ 1248166 h 1860558"/>
                <a:gd name="csX881" fmla="*/ 741923 w 1698481"/>
                <a:gd name="csY881" fmla="*/ 1253123 h 1860558"/>
                <a:gd name="csX882" fmla="*/ 736218 w 1698481"/>
                <a:gd name="csY882" fmla="*/ 1261353 h 1860558"/>
                <a:gd name="csX883" fmla="*/ 730980 w 1698481"/>
                <a:gd name="csY883" fmla="*/ 1266029 h 1860558"/>
                <a:gd name="csX884" fmla="*/ 730980 w 1698481"/>
                <a:gd name="csY884" fmla="*/ 1270144 h 1860558"/>
                <a:gd name="csX885" fmla="*/ 736592 w 1698481"/>
                <a:gd name="csY885" fmla="*/ 1275662 h 1860558"/>
                <a:gd name="csX886" fmla="*/ 741642 w 1698481"/>
                <a:gd name="csY886" fmla="*/ 1277532 h 1860558"/>
                <a:gd name="csX887" fmla="*/ 745570 w 1698481"/>
                <a:gd name="csY887" fmla="*/ 1275475 h 1860558"/>
                <a:gd name="csX888" fmla="*/ 749872 w 1698481"/>
                <a:gd name="csY888" fmla="*/ 1271827 h 1860558"/>
                <a:gd name="csX889" fmla="*/ 754922 w 1698481"/>
                <a:gd name="csY889" fmla="*/ 1269022 h 1860558"/>
                <a:gd name="csX890" fmla="*/ 761750 w 1698481"/>
                <a:gd name="csY890" fmla="*/ 1268180 h 1860558"/>
                <a:gd name="csX891" fmla="*/ 769512 w 1698481"/>
                <a:gd name="csY891" fmla="*/ 1270518 h 1860558"/>
                <a:gd name="csX892" fmla="*/ 774936 w 1698481"/>
                <a:gd name="csY892" fmla="*/ 1278187 h 1860558"/>
                <a:gd name="csX893" fmla="*/ 779145 w 1698481"/>
                <a:gd name="csY893" fmla="*/ 1282957 h 1860558"/>
                <a:gd name="csX894" fmla="*/ 785411 w 1698481"/>
                <a:gd name="csY894" fmla="*/ 1289129 h 1860558"/>
                <a:gd name="csX895" fmla="*/ 793174 w 1698481"/>
                <a:gd name="csY895" fmla="*/ 1293244 h 1860558"/>
                <a:gd name="csX896" fmla="*/ 802620 w 1698481"/>
                <a:gd name="csY896" fmla="*/ 1291187 h 1860558"/>
                <a:gd name="csX897" fmla="*/ 814029 w 1698481"/>
                <a:gd name="csY897" fmla="*/ 1285762 h 1860558"/>
                <a:gd name="csX898" fmla="*/ 821792 w 1698481"/>
                <a:gd name="csY898" fmla="*/ 1280338 h 1860558"/>
                <a:gd name="csX899" fmla="*/ 830770 w 1698481"/>
                <a:gd name="csY899" fmla="*/ 1280899 h 1860558"/>
                <a:gd name="csX900" fmla="*/ 845734 w 1698481"/>
                <a:gd name="csY900" fmla="*/ 1289316 h 1860558"/>
                <a:gd name="csX901" fmla="*/ 853964 w 1698481"/>
                <a:gd name="csY901" fmla="*/ 1294834 h 1860558"/>
                <a:gd name="csX902" fmla="*/ 860697 w 1698481"/>
                <a:gd name="csY902" fmla="*/ 1299884 h 1860558"/>
                <a:gd name="csX903" fmla="*/ 872295 w 1698481"/>
                <a:gd name="csY903" fmla="*/ 1305309 h 1860558"/>
                <a:gd name="csX904" fmla="*/ 880712 w 1698481"/>
                <a:gd name="csY904" fmla="*/ 1308863 h 1860558"/>
                <a:gd name="csX905" fmla="*/ 890812 w 1698481"/>
                <a:gd name="csY905" fmla="*/ 1313445 h 1860558"/>
                <a:gd name="csX906" fmla="*/ 901287 w 1698481"/>
                <a:gd name="csY906" fmla="*/ 1317561 h 1860558"/>
                <a:gd name="csX907" fmla="*/ 911107 w 1698481"/>
                <a:gd name="csY907" fmla="*/ 1319431 h 1860558"/>
                <a:gd name="csX908" fmla="*/ 919711 w 1698481"/>
                <a:gd name="csY908" fmla="*/ 1322050 h 1860558"/>
                <a:gd name="csX909" fmla="*/ 924574 w 1698481"/>
                <a:gd name="csY909" fmla="*/ 1324855 h 1860558"/>
                <a:gd name="csX910" fmla="*/ 929718 w 1698481"/>
                <a:gd name="csY910" fmla="*/ 1332898 h 1860558"/>
                <a:gd name="csX911" fmla="*/ 931308 w 1698481"/>
                <a:gd name="csY911" fmla="*/ 1339538 h 1860558"/>
                <a:gd name="csX912" fmla="*/ 927567 w 1698481"/>
                <a:gd name="csY912" fmla="*/ 1355625 h 1860558"/>
                <a:gd name="csX913" fmla="*/ 927567 w 1698481"/>
                <a:gd name="csY913" fmla="*/ 1363200 h 1860558"/>
                <a:gd name="csX914" fmla="*/ 935704 w 1698481"/>
                <a:gd name="csY914" fmla="*/ 1374049 h 1860558"/>
                <a:gd name="csX915" fmla="*/ 943373 w 1698481"/>
                <a:gd name="csY915" fmla="*/ 1381437 h 1860558"/>
                <a:gd name="csX916" fmla="*/ 995465 w 1698481"/>
                <a:gd name="csY916" fmla="*/ 1397056 h 1860558"/>
                <a:gd name="csX917" fmla="*/ 984991 w 1698481"/>
                <a:gd name="csY917" fmla="*/ 1394718 h 1860558"/>
                <a:gd name="csX918" fmla="*/ 997522 w 1698481"/>
                <a:gd name="csY918" fmla="*/ 1400048 h 1860558"/>
                <a:gd name="csX919" fmla="*/ 1011738 w 1698481"/>
                <a:gd name="csY919" fmla="*/ 1405472 h 1860558"/>
                <a:gd name="csX920" fmla="*/ 1027824 w 1698481"/>
                <a:gd name="csY920" fmla="*/ 1417537 h 1860558"/>
                <a:gd name="csX921" fmla="*/ 1033997 w 1698481"/>
                <a:gd name="csY921" fmla="*/ 1424177 h 1860558"/>
                <a:gd name="csX922" fmla="*/ 1040356 w 1698481"/>
                <a:gd name="csY922" fmla="*/ 1431753 h 1860558"/>
                <a:gd name="csX923" fmla="*/ 1015105 w 1698481"/>
                <a:gd name="csY923" fmla="*/ 1514708 h 1860558"/>
                <a:gd name="csX924" fmla="*/ 1023896 w 1698481"/>
                <a:gd name="csY924" fmla="*/ 1522751 h 1860558"/>
                <a:gd name="csX925" fmla="*/ 1034184 w 1698481"/>
                <a:gd name="csY925" fmla="*/ 1523032 h 1860558"/>
                <a:gd name="csX926" fmla="*/ 1039047 w 1698481"/>
                <a:gd name="csY926" fmla="*/ 1526212 h 1860558"/>
                <a:gd name="csX927" fmla="*/ 1045500 w 1698481"/>
                <a:gd name="csY927" fmla="*/ 1528269 h 1860558"/>
                <a:gd name="csX928" fmla="*/ 1051392 w 1698481"/>
                <a:gd name="csY928" fmla="*/ 1531729 h 1860558"/>
                <a:gd name="csX929" fmla="*/ 1055975 w 1698481"/>
                <a:gd name="csY929" fmla="*/ 1532945 h 1860558"/>
                <a:gd name="csX930" fmla="*/ 1063550 w 1698481"/>
                <a:gd name="csY930" fmla="*/ 1540614 h 1860558"/>
                <a:gd name="csX931" fmla="*/ 1065140 w 1698481"/>
                <a:gd name="csY931" fmla="*/ 1555017 h 1860558"/>
                <a:gd name="csX932" fmla="*/ 1066543 w 1698481"/>
                <a:gd name="csY932" fmla="*/ 1563153 h 1860558"/>
                <a:gd name="csX933" fmla="*/ 1065982 w 1698481"/>
                <a:gd name="csY933" fmla="*/ 1569981 h 1860558"/>
                <a:gd name="csX934" fmla="*/ 1067104 w 1698481"/>
                <a:gd name="csY934" fmla="*/ 1579707 h 1860558"/>
                <a:gd name="csX935" fmla="*/ 1073277 w 1698481"/>
                <a:gd name="csY935" fmla="*/ 1584383 h 1860558"/>
                <a:gd name="csX936" fmla="*/ 1077860 w 1698481"/>
                <a:gd name="csY936" fmla="*/ 1590743 h 1860558"/>
                <a:gd name="csX937" fmla="*/ 1093291 w 1698481"/>
                <a:gd name="csY937" fmla="*/ 1600656 h 1860558"/>
                <a:gd name="csX938" fmla="*/ 1101240 w 1698481"/>
                <a:gd name="csY938" fmla="*/ 1600656 h 1860558"/>
                <a:gd name="csX939" fmla="*/ 1111154 w 1698481"/>
                <a:gd name="csY939" fmla="*/ 1603369 h 1860558"/>
                <a:gd name="csX940" fmla="*/ 1111528 w 1698481"/>
                <a:gd name="csY940" fmla="*/ 1610850 h 1860558"/>
                <a:gd name="csX941" fmla="*/ 1112931 w 1698481"/>
                <a:gd name="csY941" fmla="*/ 1623476 h 1860558"/>
                <a:gd name="csX942" fmla="*/ 1111715 w 1698481"/>
                <a:gd name="csY942" fmla="*/ 1627404 h 1860558"/>
                <a:gd name="csX943" fmla="*/ 1107787 w 1698481"/>
                <a:gd name="csY943" fmla="*/ 1626188 h 1860558"/>
                <a:gd name="csX944" fmla="*/ 1099837 w 1698481"/>
                <a:gd name="csY944" fmla="*/ 1628433 h 1860558"/>
                <a:gd name="csX945" fmla="*/ 1099463 w 1698481"/>
                <a:gd name="csY945" fmla="*/ 1631519 h 1860558"/>
                <a:gd name="csX946" fmla="*/ 1102643 w 1698481"/>
                <a:gd name="csY946" fmla="*/ 1633670 h 1860558"/>
                <a:gd name="csX947" fmla="*/ 1106291 w 1698481"/>
                <a:gd name="csY947" fmla="*/ 1640310 h 1860558"/>
                <a:gd name="csX948" fmla="*/ 1114801 w 1698481"/>
                <a:gd name="csY948" fmla="*/ 1640030 h 1860558"/>
                <a:gd name="csX949" fmla="*/ 1123125 w 1698481"/>
                <a:gd name="csY949" fmla="*/ 1653871 h 1860558"/>
                <a:gd name="csX950" fmla="*/ 1124528 w 1698481"/>
                <a:gd name="csY950" fmla="*/ 1663598 h 1860558"/>
                <a:gd name="csX951" fmla="*/ 1121067 w 1698481"/>
                <a:gd name="csY951" fmla="*/ 1676317 h 1860558"/>
                <a:gd name="csX952" fmla="*/ 1117513 w 1698481"/>
                <a:gd name="csY952" fmla="*/ 1676317 h 1860558"/>
                <a:gd name="csX953" fmla="*/ 1118168 w 1698481"/>
                <a:gd name="csY953" fmla="*/ 1679310 h 1860558"/>
                <a:gd name="csX954" fmla="*/ 1126117 w 1698481"/>
                <a:gd name="csY954" fmla="*/ 1688288 h 1860558"/>
                <a:gd name="csX955" fmla="*/ 1133974 w 1698481"/>
                <a:gd name="csY955" fmla="*/ 1692684 h 1860558"/>
                <a:gd name="csX956" fmla="*/ 1131823 w 1698481"/>
                <a:gd name="csY956" fmla="*/ 1699511 h 1860558"/>
                <a:gd name="csX957" fmla="*/ 1129671 w 1698481"/>
                <a:gd name="csY957" fmla="*/ 1702877 h 1860558"/>
                <a:gd name="csX958" fmla="*/ 1129671 w 1698481"/>
                <a:gd name="csY958" fmla="*/ 1706806 h 1860558"/>
                <a:gd name="csX959" fmla="*/ 1131074 w 1698481"/>
                <a:gd name="csY959" fmla="*/ 1712604 h 1860558"/>
                <a:gd name="csX960" fmla="*/ 1132103 w 1698481"/>
                <a:gd name="csY960" fmla="*/ 1715503 h 1860558"/>
                <a:gd name="csX961" fmla="*/ 1132945 w 1698481"/>
                <a:gd name="csY961" fmla="*/ 1720928 h 1860558"/>
                <a:gd name="csX962" fmla="*/ 1140333 w 1698481"/>
                <a:gd name="csY962" fmla="*/ 1719992 h 1860558"/>
                <a:gd name="csX963" fmla="*/ 1140333 w 1698481"/>
                <a:gd name="csY963" fmla="*/ 1726633 h 1860558"/>
                <a:gd name="csX964" fmla="*/ 1144167 w 1698481"/>
                <a:gd name="csY964" fmla="*/ 1738603 h 1860558"/>
                <a:gd name="csX965" fmla="*/ 1144542 w 1698481"/>
                <a:gd name="csY965" fmla="*/ 1740568 h 1860558"/>
                <a:gd name="csX966" fmla="*/ 1148470 w 1698481"/>
                <a:gd name="csY966" fmla="*/ 1741410 h 1860558"/>
                <a:gd name="csX967" fmla="*/ 1153052 w 1698481"/>
                <a:gd name="csY967" fmla="*/ 1744870 h 1860558"/>
                <a:gd name="csX968" fmla="*/ 1153333 w 1698481"/>
                <a:gd name="csY968" fmla="*/ 1745899 h 1860558"/>
                <a:gd name="csX969" fmla="*/ 1159880 w 1698481"/>
                <a:gd name="csY969" fmla="*/ 1754035 h 1860558"/>
                <a:gd name="csX970" fmla="*/ 1162592 w 1698481"/>
                <a:gd name="csY970" fmla="*/ 1756092 h 1860558"/>
                <a:gd name="csX971" fmla="*/ 1168297 w 1698481"/>
                <a:gd name="csY971" fmla="*/ 1768437 h 1860558"/>
                <a:gd name="csX972" fmla="*/ 1170728 w 1698481"/>
                <a:gd name="csY972" fmla="*/ 1774610 h 1860558"/>
                <a:gd name="csX973" fmla="*/ 1172973 w 1698481"/>
                <a:gd name="csY973" fmla="*/ 1778538 h 1860558"/>
                <a:gd name="csX974" fmla="*/ 1171196 w 1698481"/>
                <a:gd name="csY974" fmla="*/ 1781811 h 1860558"/>
                <a:gd name="csX975" fmla="*/ 1170448 w 1698481"/>
                <a:gd name="csY975" fmla="*/ 1783682 h 1860558"/>
                <a:gd name="csX976" fmla="*/ 1170822 w 1698481"/>
                <a:gd name="csY976" fmla="*/ 1785272 h 1860558"/>
                <a:gd name="csX977" fmla="*/ 1172973 w 1698481"/>
                <a:gd name="csY977" fmla="*/ 1786487 h 1860558"/>
                <a:gd name="csX978" fmla="*/ 1175498 w 1698481"/>
                <a:gd name="csY978" fmla="*/ 1788919 h 1860558"/>
                <a:gd name="csX979" fmla="*/ 1179800 w 1698481"/>
                <a:gd name="csY979" fmla="*/ 1792660 h 1860558"/>
                <a:gd name="csX980" fmla="*/ 1184383 w 1698481"/>
                <a:gd name="csY980" fmla="*/ 1794156 h 1860558"/>
                <a:gd name="csX981" fmla="*/ 1186534 w 1698481"/>
                <a:gd name="csY981" fmla="*/ 1794437 h 1860558"/>
                <a:gd name="csX982" fmla="*/ 1188311 w 1698481"/>
                <a:gd name="csY982" fmla="*/ 1795466 h 1860558"/>
                <a:gd name="csX983" fmla="*/ 1195605 w 1698481"/>
                <a:gd name="csY983" fmla="*/ 1805379 h 1860558"/>
                <a:gd name="csX984" fmla="*/ 1199159 w 1698481"/>
                <a:gd name="csY984" fmla="*/ 1806502 h 1860558"/>
                <a:gd name="csX985" fmla="*/ 1204678 w 1698481"/>
                <a:gd name="csY985" fmla="*/ 1804818 h 1860558"/>
                <a:gd name="csX986" fmla="*/ 1209915 w 1698481"/>
                <a:gd name="csY986" fmla="*/ 1803790 h 1860558"/>
                <a:gd name="csX987" fmla="*/ 1218800 w 1698481"/>
                <a:gd name="csY987" fmla="*/ 1799955 h 1860558"/>
                <a:gd name="csX988" fmla="*/ 1225439 w 1698481"/>
                <a:gd name="csY988" fmla="*/ 1807156 h 1860558"/>
                <a:gd name="csX989" fmla="*/ 1238439 w 1698481"/>
                <a:gd name="csY989" fmla="*/ 1809775 h 1860558"/>
                <a:gd name="csX990" fmla="*/ 1241526 w 1698481"/>
                <a:gd name="csY990" fmla="*/ 1818660 h 1860558"/>
                <a:gd name="csX991" fmla="*/ 1239562 w 1698481"/>
                <a:gd name="csY991" fmla="*/ 1821933 h 1860558"/>
                <a:gd name="csX992" fmla="*/ 1238720 w 1698481"/>
                <a:gd name="csY992" fmla="*/ 1823336 h 1860558"/>
                <a:gd name="csX993" fmla="*/ 1238533 w 1698481"/>
                <a:gd name="csY993" fmla="*/ 1825019 h 1860558"/>
                <a:gd name="csX994" fmla="*/ 1240684 w 1698481"/>
                <a:gd name="csY994" fmla="*/ 1825300 h 1860558"/>
                <a:gd name="csX995" fmla="*/ 1243209 w 1698481"/>
                <a:gd name="csY995" fmla="*/ 1824926 h 1860558"/>
                <a:gd name="csX996" fmla="*/ 1247885 w 1698481"/>
                <a:gd name="csY996" fmla="*/ 1824926 h 1860558"/>
                <a:gd name="csX997" fmla="*/ 1254900 w 1698481"/>
                <a:gd name="csY997" fmla="*/ 1827919 h 1860558"/>
                <a:gd name="csX998" fmla="*/ 1265000 w 1698481"/>
                <a:gd name="csY998" fmla="*/ 1831659 h 1860558"/>
                <a:gd name="csX999" fmla="*/ 1274446 w 1698481"/>
                <a:gd name="csY999" fmla="*/ 1842415 h 1860558"/>
                <a:gd name="csX1000" fmla="*/ 1274446 w 1698481"/>
                <a:gd name="csY1000" fmla="*/ 1848587 h 1860558"/>
                <a:gd name="csX1001" fmla="*/ 1274914 w 1698481"/>
                <a:gd name="csY1001" fmla="*/ 1851674 h 1860558"/>
                <a:gd name="csX1002" fmla="*/ 1276877 w 1698481"/>
                <a:gd name="csY1002" fmla="*/ 1852422 h 1860558"/>
                <a:gd name="csX1003" fmla="*/ 1283799 w 1698481"/>
                <a:gd name="csY1003" fmla="*/ 1846156 h 1860558"/>
                <a:gd name="csX1004" fmla="*/ 1286323 w 1698481"/>
                <a:gd name="csY1004" fmla="*/ 1838674 h 1860558"/>
                <a:gd name="csX1005" fmla="*/ 1292403 w 1698481"/>
                <a:gd name="csY1005" fmla="*/ 1827732 h 1860558"/>
                <a:gd name="csX1006" fmla="*/ 1389106 w 1698481"/>
                <a:gd name="csY1006" fmla="*/ 1860371 h 1860558"/>
                <a:gd name="csX1007" fmla="*/ 1412861 w 1698481"/>
                <a:gd name="csY1007" fmla="*/ 1860559 h 1860558"/>
                <a:gd name="csX1008" fmla="*/ 1443630 w 1698481"/>
                <a:gd name="csY1008" fmla="*/ 1855508 h 1860558"/>
                <a:gd name="csX1009" fmla="*/ 1462522 w 1698481"/>
                <a:gd name="csY1009" fmla="*/ 1850084 h 1860558"/>
                <a:gd name="csX1010" fmla="*/ 1470752 w 1698481"/>
                <a:gd name="csY1010" fmla="*/ 1849336 h 1860558"/>
                <a:gd name="csX1011" fmla="*/ 1480011 w 1698481"/>
                <a:gd name="csY1011" fmla="*/ 1847278 h 1860558"/>
                <a:gd name="csX1012" fmla="*/ 1501334 w 1698481"/>
                <a:gd name="csY1012" fmla="*/ 1846624 h 1860558"/>
                <a:gd name="csX1013" fmla="*/ 1504233 w 1698481"/>
                <a:gd name="csY1013" fmla="*/ 1835307 h 1860558"/>
                <a:gd name="csX1014" fmla="*/ 1505730 w 1698481"/>
                <a:gd name="csY1014" fmla="*/ 1835307 h 1860558"/>
                <a:gd name="csX1015" fmla="*/ 1504982 w 1698481"/>
                <a:gd name="csY1015" fmla="*/ 1832221 h 1860558"/>
                <a:gd name="csX1016" fmla="*/ 1505730 w 1698481"/>
                <a:gd name="csY1016" fmla="*/ 1832033 h 1860558"/>
                <a:gd name="csX1017" fmla="*/ 1506571 w 1698481"/>
                <a:gd name="csY1017" fmla="*/ 1831472 h 1860558"/>
                <a:gd name="csX1018" fmla="*/ 1512651 w 1698481"/>
                <a:gd name="csY1018" fmla="*/ 1825581 h 1860558"/>
                <a:gd name="csX1019" fmla="*/ 1521442 w 1698481"/>
                <a:gd name="csY1019" fmla="*/ 1816790 h 1860558"/>
                <a:gd name="csX1020" fmla="*/ 1521909 w 1698481"/>
                <a:gd name="csY1020" fmla="*/ 1816228 h 1860558"/>
                <a:gd name="csX1021" fmla="*/ 1523686 w 1698481"/>
                <a:gd name="csY1021" fmla="*/ 1812861 h 1860558"/>
                <a:gd name="csX1022" fmla="*/ 1531262 w 1698481"/>
                <a:gd name="csY1022" fmla="*/ 1793221 h 1860558"/>
                <a:gd name="csX1023" fmla="*/ 1532571 w 1698481"/>
                <a:gd name="csY1023" fmla="*/ 1791818 h 1860558"/>
                <a:gd name="csX1024" fmla="*/ 1532571 w 1698481"/>
                <a:gd name="csY1024" fmla="*/ 1790883 h 1860558"/>
                <a:gd name="csX1025" fmla="*/ 1536032 w 1698481"/>
                <a:gd name="csY1025" fmla="*/ 1782653 h 1860558"/>
                <a:gd name="csX1026" fmla="*/ 1534722 w 1698481"/>
                <a:gd name="csY1026" fmla="*/ 1780315 h 1860558"/>
                <a:gd name="csX1027" fmla="*/ 1521909 w 1698481"/>
                <a:gd name="csY1027" fmla="*/ 1778538 h 1860558"/>
                <a:gd name="csX1028" fmla="*/ 1492824 w 1698481"/>
                <a:gd name="csY1028" fmla="*/ 1778351 h 1860558"/>
                <a:gd name="csX1029" fmla="*/ 1491889 w 1698481"/>
                <a:gd name="csY1029" fmla="*/ 1777883 h 1860558"/>
                <a:gd name="csX1030" fmla="*/ 1485436 w 1698481"/>
                <a:gd name="csY1030" fmla="*/ 1777603 h 1860558"/>
                <a:gd name="csX1031" fmla="*/ 1476083 w 1698481"/>
                <a:gd name="csY1031" fmla="*/ 1775078 h 1860558"/>
                <a:gd name="csX1032" fmla="*/ 1473651 w 1698481"/>
                <a:gd name="csY1032" fmla="*/ 1774329 h 1860558"/>
                <a:gd name="csX1033" fmla="*/ 1476737 w 1698481"/>
                <a:gd name="csY1033" fmla="*/ 1767876 h 1860558"/>
                <a:gd name="csX1034" fmla="*/ 1479356 w 1698481"/>
                <a:gd name="csY1034" fmla="*/ 1762078 h 1860558"/>
                <a:gd name="csX1035" fmla="*/ 1479917 w 1698481"/>
                <a:gd name="csY1035" fmla="*/ 1761423 h 1860558"/>
                <a:gd name="csX1036" fmla="*/ 1481882 w 1698481"/>
                <a:gd name="csY1036" fmla="*/ 1763107 h 1860558"/>
                <a:gd name="csX1037" fmla="*/ 1482910 w 1698481"/>
                <a:gd name="csY1037" fmla="*/ 1763668 h 1860558"/>
                <a:gd name="csX1038" fmla="*/ 1483845 w 1698481"/>
                <a:gd name="csY1038" fmla="*/ 1764416 h 1860558"/>
                <a:gd name="csX1039" fmla="*/ 1484313 w 1698481"/>
                <a:gd name="csY1039" fmla="*/ 1766474 h 1860558"/>
                <a:gd name="csX1040" fmla="*/ 1485529 w 1698481"/>
                <a:gd name="csY1040" fmla="*/ 1768718 h 1860558"/>
                <a:gd name="csX1041" fmla="*/ 1486183 w 1698481"/>
                <a:gd name="csY1041" fmla="*/ 1768718 h 1860558"/>
                <a:gd name="csX1042" fmla="*/ 1491140 w 1698481"/>
                <a:gd name="csY1042" fmla="*/ 1762265 h 1860558"/>
                <a:gd name="csX1043" fmla="*/ 1491701 w 1698481"/>
                <a:gd name="csY1043" fmla="*/ 1761891 h 1860558"/>
                <a:gd name="csX1044" fmla="*/ 1492263 w 1698481"/>
                <a:gd name="csY1044" fmla="*/ 1761891 h 1860558"/>
                <a:gd name="csX1045" fmla="*/ 1493385 w 1698481"/>
                <a:gd name="csY1045" fmla="*/ 1761891 h 1860558"/>
                <a:gd name="csX1046" fmla="*/ 1494881 w 1698481"/>
                <a:gd name="csY1046" fmla="*/ 1762920 h 1860558"/>
                <a:gd name="csX1047" fmla="*/ 1496658 w 1698481"/>
                <a:gd name="csY1047" fmla="*/ 1764603 h 1860558"/>
                <a:gd name="csX1048" fmla="*/ 1498061 w 1698481"/>
                <a:gd name="csY1048" fmla="*/ 1767035 h 1860558"/>
                <a:gd name="csX1049" fmla="*/ 1498809 w 1698481"/>
                <a:gd name="csY1049" fmla="*/ 1768999 h 1860558"/>
                <a:gd name="csX1050" fmla="*/ 1498996 w 1698481"/>
                <a:gd name="csY1050" fmla="*/ 1769467 h 1860558"/>
                <a:gd name="csX1051" fmla="*/ 1499464 w 1698481"/>
                <a:gd name="csY1051" fmla="*/ 1769841 h 1860558"/>
                <a:gd name="csX1052" fmla="*/ 1501054 w 1698481"/>
                <a:gd name="csY1052" fmla="*/ 1770402 h 1860558"/>
                <a:gd name="csX1053" fmla="*/ 1501615 w 1698481"/>
                <a:gd name="csY1053" fmla="*/ 1770402 h 1860558"/>
                <a:gd name="csX1054" fmla="*/ 1502550 w 1698481"/>
                <a:gd name="csY1054" fmla="*/ 1769747 h 1860558"/>
                <a:gd name="csX1055" fmla="*/ 1502737 w 1698481"/>
                <a:gd name="csY1055" fmla="*/ 1768251 h 1860558"/>
                <a:gd name="csX1056" fmla="*/ 1502737 w 1698481"/>
                <a:gd name="csY1056" fmla="*/ 1765258 h 1860558"/>
                <a:gd name="csX1057" fmla="*/ 1502737 w 1698481"/>
                <a:gd name="csY1057" fmla="*/ 1763949 h 1860558"/>
                <a:gd name="csX1058" fmla="*/ 1502270 w 1698481"/>
                <a:gd name="csY1058" fmla="*/ 1762078 h 1860558"/>
                <a:gd name="csX1059" fmla="*/ 1502456 w 1698481"/>
                <a:gd name="csY1059" fmla="*/ 1761049 h 1860558"/>
                <a:gd name="csX1060" fmla="*/ 1505730 w 1698481"/>
                <a:gd name="csY1060" fmla="*/ 1757402 h 1860558"/>
                <a:gd name="csX1061" fmla="*/ 1509471 w 1698481"/>
                <a:gd name="csY1061" fmla="*/ 1750481 h 1860558"/>
                <a:gd name="csX1062" fmla="*/ 1510686 w 1698481"/>
                <a:gd name="csY1062" fmla="*/ 1748049 h 1860558"/>
                <a:gd name="csX1063" fmla="*/ 1534161 w 1698481"/>
                <a:gd name="csY1063" fmla="*/ 1703252 h 1860558"/>
                <a:gd name="csX1064" fmla="*/ 1538931 w 1698481"/>
                <a:gd name="csY1064" fmla="*/ 1694554 h 1860558"/>
                <a:gd name="csX1065" fmla="*/ 1550060 w 1698481"/>
                <a:gd name="csY1065" fmla="*/ 1673605 h 1860558"/>
                <a:gd name="csX1066" fmla="*/ 1546974 w 1698481"/>
                <a:gd name="csY1066" fmla="*/ 1670892 h 1860558"/>
                <a:gd name="csX1067" fmla="*/ 1533974 w 1698481"/>
                <a:gd name="csY1067" fmla="*/ 1659202 h 1860558"/>
                <a:gd name="csX1068" fmla="*/ 1533506 w 1698481"/>
                <a:gd name="csY1068" fmla="*/ 1658641 h 1860558"/>
                <a:gd name="csX1069" fmla="*/ 1522097 w 1698481"/>
                <a:gd name="csY1069" fmla="*/ 1648540 h 1860558"/>
                <a:gd name="csX1070" fmla="*/ 1512370 w 1698481"/>
                <a:gd name="csY1070" fmla="*/ 1641526 h 1860558"/>
                <a:gd name="csX1071" fmla="*/ 1493852 w 1698481"/>
                <a:gd name="csY1071" fmla="*/ 1628900 h 1860558"/>
                <a:gd name="csX1072" fmla="*/ 1490579 w 1698481"/>
                <a:gd name="csY1072" fmla="*/ 1626656 h 1860558"/>
                <a:gd name="csX1073" fmla="*/ 1453637 w 1698481"/>
                <a:gd name="csY1073" fmla="*/ 1600001 h 1860558"/>
                <a:gd name="csX1074" fmla="*/ 1457659 w 1698481"/>
                <a:gd name="csY1074" fmla="*/ 1592239 h 1860558"/>
                <a:gd name="csX1075" fmla="*/ 1465047 w 1698481"/>
                <a:gd name="csY1075" fmla="*/ 1577836 h 1860558"/>
                <a:gd name="csX1076" fmla="*/ 1468040 w 1698481"/>
                <a:gd name="csY1076" fmla="*/ 1572225 h 1860558"/>
                <a:gd name="csX1077" fmla="*/ 1473838 w 1698481"/>
                <a:gd name="csY1077" fmla="*/ 1561002 h 1860558"/>
                <a:gd name="csX1078" fmla="*/ 1486932 w 1698481"/>
                <a:gd name="csY1078" fmla="*/ 1536125 h 1860558"/>
                <a:gd name="csX1079" fmla="*/ 1496752 w 1698481"/>
                <a:gd name="csY1079" fmla="*/ 1526398 h 1860558"/>
                <a:gd name="csX1080" fmla="*/ 1510780 w 1698481"/>
                <a:gd name="csY1080" fmla="*/ 1512370 h 1860558"/>
                <a:gd name="csX1081" fmla="*/ 1526866 w 1698481"/>
                <a:gd name="csY1081" fmla="*/ 1496471 h 1860558"/>
                <a:gd name="csX1082" fmla="*/ 1540053 w 1698481"/>
                <a:gd name="csY1082" fmla="*/ 1483378 h 1860558"/>
                <a:gd name="csX1083" fmla="*/ 1541830 w 1698481"/>
                <a:gd name="csY1083" fmla="*/ 1481507 h 1860558"/>
                <a:gd name="csX1084" fmla="*/ 1543701 w 1698481"/>
                <a:gd name="csY1084" fmla="*/ 1476831 h 1860558"/>
                <a:gd name="csX1085" fmla="*/ 1546413 w 1698481"/>
                <a:gd name="csY1085" fmla="*/ 1473277 h 1860558"/>
                <a:gd name="csX1086" fmla="*/ 1549873 w 1698481"/>
                <a:gd name="csY1086" fmla="*/ 1468882 h 1860558"/>
                <a:gd name="csX1087" fmla="*/ 1553240 w 1698481"/>
                <a:gd name="csY1087" fmla="*/ 1462429 h 1860558"/>
                <a:gd name="csX1088" fmla="*/ 1553708 w 1698481"/>
                <a:gd name="csY1088" fmla="*/ 1457565 h 1860558"/>
                <a:gd name="csX1089" fmla="*/ 1550060 w 1698481"/>
                <a:gd name="csY1089" fmla="*/ 1457565 h 1860558"/>
                <a:gd name="csX1090" fmla="*/ 1547255 w 1698481"/>
                <a:gd name="csY1090" fmla="*/ 1456256 h 1860558"/>
                <a:gd name="csX1091" fmla="*/ 1546319 w 1698481"/>
                <a:gd name="csY1091" fmla="*/ 1453170 h 1860558"/>
                <a:gd name="csX1092" fmla="*/ 1547255 w 1698481"/>
                <a:gd name="csY1092" fmla="*/ 1450644 h 1860558"/>
                <a:gd name="csX1093" fmla="*/ 1549686 w 1698481"/>
                <a:gd name="csY1093" fmla="*/ 1448494 h 1860558"/>
                <a:gd name="csX1094" fmla="*/ 1549405 w 1698481"/>
                <a:gd name="csY1094" fmla="*/ 1446249 h 1860558"/>
                <a:gd name="csX1095" fmla="*/ 1547535 w 1698481"/>
                <a:gd name="csY1095" fmla="*/ 1445968 h 1860558"/>
                <a:gd name="csX1096" fmla="*/ 1546880 w 1698481"/>
                <a:gd name="csY1096" fmla="*/ 1443443 h 1860558"/>
                <a:gd name="csX1097" fmla="*/ 1548096 w 1698481"/>
                <a:gd name="csY1097" fmla="*/ 1441198 h 1860558"/>
                <a:gd name="csX1098" fmla="*/ 1547441 w 1698481"/>
                <a:gd name="csY1098" fmla="*/ 1438767 h 1860558"/>
                <a:gd name="csX1099" fmla="*/ 1544355 w 1698481"/>
                <a:gd name="csY1099" fmla="*/ 1437551 h 1860558"/>
                <a:gd name="csX1100" fmla="*/ 1545945 w 1698481"/>
                <a:gd name="csY1100" fmla="*/ 1435681 h 1860558"/>
                <a:gd name="csX1101" fmla="*/ 1546226 w 1698481"/>
                <a:gd name="csY1101" fmla="*/ 1432594 h 1860558"/>
                <a:gd name="csX1102" fmla="*/ 1545571 w 1698481"/>
                <a:gd name="csY1102" fmla="*/ 1429228 h 1860558"/>
                <a:gd name="csX1103" fmla="*/ 1544262 w 1698481"/>
                <a:gd name="csY1103" fmla="*/ 1425860 h 1860558"/>
                <a:gd name="csX1104" fmla="*/ 1541175 w 1698481"/>
                <a:gd name="csY1104" fmla="*/ 1422400 h 1860558"/>
                <a:gd name="csX1105" fmla="*/ 1539305 w 1698481"/>
                <a:gd name="csY1105" fmla="*/ 1418940 h 1860558"/>
                <a:gd name="csX1106" fmla="*/ 1536499 w 1698481"/>
                <a:gd name="csY1106" fmla="*/ 1418940 h 1860558"/>
                <a:gd name="csX1107" fmla="*/ 1533039 w 1698481"/>
                <a:gd name="csY1107" fmla="*/ 1419875 h 1860558"/>
                <a:gd name="csX1108" fmla="*/ 1530513 w 1698481"/>
                <a:gd name="csY1108" fmla="*/ 1422120 h 1860558"/>
                <a:gd name="csX1109" fmla="*/ 1529298 w 1698481"/>
                <a:gd name="csY1109" fmla="*/ 1425206 h 1860558"/>
                <a:gd name="csX1110" fmla="*/ 1526773 w 1698481"/>
                <a:gd name="csY1110" fmla="*/ 1426141 h 1860558"/>
                <a:gd name="csX1111" fmla="*/ 1523032 w 1698481"/>
                <a:gd name="csY1111" fmla="*/ 1425206 h 1860558"/>
                <a:gd name="csX1112" fmla="*/ 1523032 w 1698481"/>
                <a:gd name="csY1112" fmla="*/ 1423055 h 1860558"/>
                <a:gd name="csX1113" fmla="*/ 1524622 w 1698481"/>
                <a:gd name="csY1113" fmla="*/ 1422120 h 1860558"/>
                <a:gd name="csX1114" fmla="*/ 1524996 w 1698481"/>
                <a:gd name="csY1114" fmla="*/ 1420249 h 1860558"/>
                <a:gd name="csX1115" fmla="*/ 1523125 w 1698481"/>
                <a:gd name="csY1115" fmla="*/ 1418379 h 1860558"/>
                <a:gd name="csX1116" fmla="*/ 1522845 w 1698481"/>
                <a:gd name="csY1116" fmla="*/ 1417444 h 1860558"/>
                <a:gd name="csX1117" fmla="*/ 1522845 w 1698481"/>
                <a:gd name="csY1117" fmla="*/ 1414638 h 1860558"/>
                <a:gd name="csX1118" fmla="*/ 1523780 w 1698481"/>
                <a:gd name="csY1118" fmla="*/ 1411177 h 1860558"/>
                <a:gd name="csX1119" fmla="*/ 1521629 w 1698481"/>
                <a:gd name="csY1119" fmla="*/ 1409026 h 1860558"/>
                <a:gd name="csX1120" fmla="*/ 1520694 w 1698481"/>
                <a:gd name="csY1120" fmla="*/ 1405286 h 1860558"/>
                <a:gd name="csX1121" fmla="*/ 1520694 w 1698481"/>
                <a:gd name="csY1121" fmla="*/ 1403322 h 1860558"/>
                <a:gd name="csX1122" fmla="*/ 1526960 w 1698481"/>
                <a:gd name="csY1122" fmla="*/ 1393782 h 1860558"/>
                <a:gd name="csX1123" fmla="*/ 1526586 w 1698481"/>
                <a:gd name="csY1123" fmla="*/ 1393502 h 1860558"/>
                <a:gd name="csX1124" fmla="*/ 1524622 w 1698481"/>
                <a:gd name="csY1124" fmla="*/ 1391818 h 1860558"/>
                <a:gd name="csX1125" fmla="*/ 1520600 w 1698481"/>
                <a:gd name="csY1125" fmla="*/ 1388451 h 1860558"/>
                <a:gd name="csX1126" fmla="*/ 1514428 w 1698481"/>
                <a:gd name="csY1126" fmla="*/ 1388077 h 1860558"/>
                <a:gd name="csX1127" fmla="*/ 1509097 w 1698481"/>
                <a:gd name="csY1127" fmla="*/ 1397056 h 1860558"/>
                <a:gd name="csX1128" fmla="*/ 1505262 w 1698481"/>
                <a:gd name="csY1128" fmla="*/ 1403228 h 1860558"/>
                <a:gd name="csX1129" fmla="*/ 1497313 w 1698481"/>
                <a:gd name="csY1129" fmla="*/ 1414170 h 1860558"/>
                <a:gd name="csX1130" fmla="*/ 1495723 w 1698481"/>
                <a:gd name="csY1130" fmla="*/ 1413141 h 1860558"/>
                <a:gd name="csX1131" fmla="*/ 1489644 w 1698481"/>
                <a:gd name="csY1131" fmla="*/ 1400516 h 1860558"/>
                <a:gd name="csX1132" fmla="*/ 1493665 w 1698481"/>
                <a:gd name="csY1132" fmla="*/ 1393314 h 1860558"/>
                <a:gd name="csX1133" fmla="*/ 1494413 w 1698481"/>
                <a:gd name="csY1133" fmla="*/ 1385365 h 1860558"/>
                <a:gd name="csX1134" fmla="*/ 1494788 w 1698481"/>
                <a:gd name="csY1134" fmla="*/ 1381811 h 1860558"/>
                <a:gd name="csX1135" fmla="*/ 1490205 w 1698481"/>
                <a:gd name="csY1135" fmla="*/ 1375638 h 1860558"/>
                <a:gd name="csX1136" fmla="*/ 1487025 w 1698481"/>
                <a:gd name="csY1136" fmla="*/ 1370588 h 1860558"/>
                <a:gd name="csX1137" fmla="*/ 1485997 w 1698481"/>
                <a:gd name="csY1137" fmla="*/ 1368624 h 1860558"/>
                <a:gd name="csX1138" fmla="*/ 1484874 w 1698481"/>
                <a:gd name="csY1138" fmla="*/ 1366473 h 1860558"/>
                <a:gd name="csX1139" fmla="*/ 1483378 w 1698481"/>
                <a:gd name="csY1139" fmla="*/ 1362639 h 1860558"/>
                <a:gd name="csX1140" fmla="*/ 1482723 w 1698481"/>
                <a:gd name="csY1140" fmla="*/ 1361049 h 1860558"/>
                <a:gd name="csX1141" fmla="*/ 1477486 w 1698481"/>
                <a:gd name="csY1141" fmla="*/ 1357588 h 1860558"/>
                <a:gd name="csX1142" fmla="*/ 1476925 w 1698481"/>
                <a:gd name="csY1142" fmla="*/ 1357308 h 1860558"/>
                <a:gd name="csX1143" fmla="*/ 1476363 w 1698481"/>
                <a:gd name="csY1143" fmla="*/ 1356747 h 1860558"/>
                <a:gd name="csX1144" fmla="*/ 1475896 w 1698481"/>
                <a:gd name="csY1144" fmla="*/ 1355905 h 1860558"/>
                <a:gd name="csX1145" fmla="*/ 1472903 w 1698481"/>
                <a:gd name="csY1145" fmla="*/ 1351790 h 1860558"/>
                <a:gd name="csX1146" fmla="*/ 1472716 w 1698481"/>
                <a:gd name="csY1146" fmla="*/ 1350949 h 1860558"/>
                <a:gd name="csX1147" fmla="*/ 1471687 w 1698481"/>
                <a:gd name="csY1147" fmla="*/ 1349733 h 1860558"/>
                <a:gd name="csX1148" fmla="*/ 1474213 w 1698481"/>
                <a:gd name="csY1148" fmla="*/ 1342905 h 1860558"/>
                <a:gd name="csX1149" fmla="*/ 1474680 w 1698481"/>
                <a:gd name="csY1149" fmla="*/ 1340287 h 1860558"/>
                <a:gd name="csX1150" fmla="*/ 1465047 w 1698481"/>
                <a:gd name="csY1150" fmla="*/ 1338510 h 1860558"/>
                <a:gd name="csX1151" fmla="*/ 1458594 w 1698481"/>
                <a:gd name="csY1151" fmla="*/ 1337574 h 1860558"/>
                <a:gd name="csX1152" fmla="*/ 1456536 w 1698481"/>
                <a:gd name="csY1152" fmla="*/ 1331963 h 1860558"/>
                <a:gd name="csX1153" fmla="*/ 1457004 w 1698481"/>
                <a:gd name="csY1153" fmla="*/ 1323359 h 1860558"/>
                <a:gd name="csX1154" fmla="*/ 1458875 w 1698481"/>
                <a:gd name="csY1154" fmla="*/ 1316345 h 1860558"/>
                <a:gd name="csX1155" fmla="*/ 1459903 w 1698481"/>
                <a:gd name="csY1155" fmla="*/ 1311949 h 1860558"/>
                <a:gd name="csX1156" fmla="*/ 1461025 w 1698481"/>
                <a:gd name="csY1156" fmla="*/ 1307273 h 1860558"/>
                <a:gd name="csX1157" fmla="*/ 1465141 w 1698481"/>
                <a:gd name="csY1157" fmla="*/ 1310359 h 1860558"/>
                <a:gd name="csX1158" fmla="*/ 1469630 w 1698481"/>
                <a:gd name="csY1158" fmla="*/ 1312042 h 1860558"/>
                <a:gd name="csX1159" fmla="*/ 1470098 w 1698481"/>
                <a:gd name="csY1159" fmla="*/ 1312042 h 1860558"/>
                <a:gd name="csX1160" fmla="*/ 1473371 w 1698481"/>
                <a:gd name="csY1160" fmla="*/ 1309517 h 1860558"/>
                <a:gd name="csX1161" fmla="*/ 1476270 w 1698481"/>
                <a:gd name="csY1161" fmla="*/ 1305496 h 1860558"/>
                <a:gd name="csX1162" fmla="*/ 1478047 w 1698481"/>
                <a:gd name="csY1162" fmla="*/ 1302784 h 1860558"/>
                <a:gd name="csX1163" fmla="*/ 1482255 w 1698481"/>
                <a:gd name="csY1163" fmla="*/ 1299042 h 1860558"/>
                <a:gd name="csX1164" fmla="*/ 1484126 w 1698481"/>
                <a:gd name="csY1164" fmla="*/ 1296518 h 1860558"/>
                <a:gd name="csX1165" fmla="*/ 1484967 w 1698481"/>
                <a:gd name="csY1165" fmla="*/ 1296518 h 1860558"/>
                <a:gd name="csX1166" fmla="*/ 1487774 w 1698481"/>
                <a:gd name="csY1166" fmla="*/ 1296518 h 1860558"/>
                <a:gd name="csX1167" fmla="*/ 1489737 w 1698481"/>
                <a:gd name="csY1167" fmla="*/ 1296237 h 1860558"/>
                <a:gd name="csX1168" fmla="*/ 1490486 w 1698481"/>
                <a:gd name="csY1168" fmla="*/ 1296237 h 1860558"/>
                <a:gd name="csX1169" fmla="*/ 1491140 w 1698481"/>
                <a:gd name="csY1169" fmla="*/ 1296704 h 1860558"/>
                <a:gd name="csX1170" fmla="*/ 1492263 w 1698481"/>
                <a:gd name="csY1170" fmla="*/ 1298107 h 1860558"/>
                <a:gd name="csX1171" fmla="*/ 1493011 w 1698481"/>
                <a:gd name="csY1171" fmla="*/ 1298669 h 1860558"/>
                <a:gd name="csX1172" fmla="*/ 1494413 w 1698481"/>
                <a:gd name="csY1172" fmla="*/ 1299511 h 1860558"/>
                <a:gd name="csX1173" fmla="*/ 1496845 w 1698481"/>
                <a:gd name="csY1173" fmla="*/ 1300446 h 1860558"/>
                <a:gd name="csX1174" fmla="*/ 1499183 w 1698481"/>
                <a:gd name="csY1174" fmla="*/ 1301100 h 1860558"/>
                <a:gd name="csX1175" fmla="*/ 1500118 w 1698481"/>
                <a:gd name="csY1175" fmla="*/ 1301100 h 1860558"/>
                <a:gd name="csX1176" fmla="*/ 1501054 w 1698481"/>
                <a:gd name="csY1176" fmla="*/ 1301007 h 1860558"/>
                <a:gd name="csX1177" fmla="*/ 1501709 w 1698481"/>
                <a:gd name="csY1177" fmla="*/ 1300539 h 1860558"/>
                <a:gd name="csX1178" fmla="*/ 1508162 w 1698481"/>
                <a:gd name="csY1178" fmla="*/ 1292870 h 1860558"/>
                <a:gd name="csX1179" fmla="*/ 1508442 w 1698481"/>
                <a:gd name="csY1179" fmla="*/ 1292683 h 1860558"/>
                <a:gd name="csX1180" fmla="*/ 1516298 w 1698481"/>
                <a:gd name="csY1180" fmla="*/ 1287633 h 1860558"/>
                <a:gd name="csX1181" fmla="*/ 1516672 w 1698481"/>
                <a:gd name="csY1181" fmla="*/ 1287352 h 1860558"/>
                <a:gd name="csX1182" fmla="*/ 1519197 w 1698481"/>
                <a:gd name="csY1182" fmla="*/ 1285014 h 1860558"/>
                <a:gd name="csX1183" fmla="*/ 1526212 w 1698481"/>
                <a:gd name="csY1183" fmla="*/ 1280806 h 1860558"/>
                <a:gd name="csX1184" fmla="*/ 1528643 w 1698481"/>
                <a:gd name="csY1184" fmla="*/ 1277813 h 1860558"/>
                <a:gd name="csX1185" fmla="*/ 1530140 w 1698481"/>
                <a:gd name="csY1185" fmla="*/ 1275475 h 1860558"/>
                <a:gd name="csX1186" fmla="*/ 1526866 w 1698481"/>
                <a:gd name="csY1186" fmla="*/ 1271173 h 1860558"/>
                <a:gd name="csX1187" fmla="*/ 1520881 w 1698481"/>
                <a:gd name="csY1187" fmla="*/ 1264439 h 1860558"/>
                <a:gd name="csX1188" fmla="*/ 1521348 w 1698481"/>
                <a:gd name="csY1188" fmla="*/ 1257331 h 1860558"/>
                <a:gd name="csX1189" fmla="*/ 1524341 w 1698481"/>
                <a:gd name="csY1189" fmla="*/ 1248166 h 1860558"/>
                <a:gd name="csX1190" fmla="*/ 1520787 w 1698481"/>
                <a:gd name="csY1190" fmla="*/ 1238533 h 1860558"/>
                <a:gd name="csX1191" fmla="*/ 1512463 w 1698481"/>
                <a:gd name="csY1191" fmla="*/ 1230490 h 1860558"/>
                <a:gd name="csX1192" fmla="*/ 1506291 w 1698481"/>
                <a:gd name="csY1192" fmla="*/ 1224504 h 1860558"/>
                <a:gd name="csX1193" fmla="*/ 1529578 w 1698481"/>
                <a:gd name="csY1193" fmla="*/ 1215339 h 1860558"/>
                <a:gd name="csX1194" fmla="*/ 1529766 w 1698481"/>
                <a:gd name="csY1194" fmla="*/ 1214965 h 1860558"/>
                <a:gd name="csX1195" fmla="*/ 1529298 w 1698481"/>
                <a:gd name="csY1195" fmla="*/ 1201965 h 1860558"/>
                <a:gd name="csX1196" fmla="*/ 1529766 w 1698481"/>
                <a:gd name="csY1196" fmla="*/ 1192426 h 1860558"/>
                <a:gd name="csX1197" fmla="*/ 1529017 w 1698481"/>
                <a:gd name="csY1197" fmla="*/ 1188030 h 1860558"/>
                <a:gd name="csX1198" fmla="*/ 1528363 w 1698481"/>
                <a:gd name="csY1198" fmla="*/ 1181577 h 1860558"/>
                <a:gd name="csX1199" fmla="*/ 1521722 w 1698481"/>
                <a:gd name="csY1199" fmla="*/ 1174469 h 1860558"/>
                <a:gd name="csX1200" fmla="*/ 1518543 w 1698481"/>
                <a:gd name="csY1200" fmla="*/ 1171477 h 1860558"/>
                <a:gd name="csX1201" fmla="*/ 1515924 w 1698481"/>
                <a:gd name="csY1201" fmla="*/ 1169700 h 1860558"/>
                <a:gd name="csX1202" fmla="*/ 1514334 w 1698481"/>
                <a:gd name="csY1202" fmla="*/ 1169045 h 1860558"/>
                <a:gd name="csX1203" fmla="*/ 1507320 w 1698481"/>
                <a:gd name="csY1203" fmla="*/ 1163433 h 1860558"/>
                <a:gd name="csX1204" fmla="*/ 1503953 w 1698481"/>
                <a:gd name="csY1204" fmla="*/ 1163621 h 1860558"/>
                <a:gd name="csX1205" fmla="*/ 1498716 w 1698481"/>
                <a:gd name="csY1205" fmla="*/ 1164088 h 1860558"/>
                <a:gd name="csX1206" fmla="*/ 1493665 w 1698481"/>
                <a:gd name="csY1206" fmla="*/ 1165959 h 1860558"/>
                <a:gd name="csX1207" fmla="*/ 1491047 w 1698481"/>
                <a:gd name="csY1207" fmla="*/ 1167268 h 1860558"/>
                <a:gd name="csX1208" fmla="*/ 1488241 w 1698481"/>
                <a:gd name="csY1208" fmla="*/ 1169700 h 1860558"/>
                <a:gd name="csX1209" fmla="*/ 1486464 w 1698481"/>
                <a:gd name="csY1209" fmla="*/ 1175498 h 1860558"/>
                <a:gd name="csX1210" fmla="*/ 1484126 w 1698481"/>
                <a:gd name="csY1210" fmla="*/ 1177368 h 1860558"/>
                <a:gd name="csX1211" fmla="*/ 1481133 w 1698481"/>
                <a:gd name="csY1211" fmla="*/ 1179613 h 1860558"/>
                <a:gd name="csX1212" fmla="*/ 1477767 w 1698481"/>
                <a:gd name="csY1212" fmla="*/ 1182606 h 1860558"/>
                <a:gd name="csX1213" fmla="*/ 1470752 w 1698481"/>
                <a:gd name="csY1213" fmla="*/ 1187843 h 1860558"/>
                <a:gd name="csX1214" fmla="*/ 1467759 w 1698481"/>
                <a:gd name="csY1214" fmla="*/ 1184944 h 1860558"/>
                <a:gd name="csX1215" fmla="*/ 1465702 w 1698481"/>
                <a:gd name="csY1215" fmla="*/ 1183447 h 1860558"/>
                <a:gd name="csX1216" fmla="*/ 1464206 w 1698481"/>
                <a:gd name="csY1216" fmla="*/ 1182419 h 1860558"/>
                <a:gd name="csX1217" fmla="*/ 1462522 w 1698481"/>
                <a:gd name="csY1217" fmla="*/ 1182606 h 1860558"/>
                <a:gd name="csX1218" fmla="*/ 1457565 w 1698481"/>
                <a:gd name="csY1218" fmla="*/ 1185224 h 1860558"/>
                <a:gd name="csX1219" fmla="*/ 1453076 w 1698481"/>
                <a:gd name="csY1219" fmla="*/ 1189152 h 1860558"/>
                <a:gd name="csX1220" fmla="*/ 1449148 w 1698481"/>
                <a:gd name="csY1220" fmla="*/ 1189901 h 1860558"/>
                <a:gd name="csX1221" fmla="*/ 1445127 w 1698481"/>
                <a:gd name="csY1221" fmla="*/ 1191116 h 1860558"/>
                <a:gd name="csX1222" fmla="*/ 1441012 w 1698481"/>
                <a:gd name="csY1222" fmla="*/ 1196821 h 1860558"/>
                <a:gd name="csX1223" fmla="*/ 1438393 w 1698481"/>
                <a:gd name="csY1223" fmla="*/ 1196821 h 1860558"/>
                <a:gd name="csX1224" fmla="*/ 1433156 w 1698481"/>
                <a:gd name="csY1224" fmla="*/ 1197008 h 1860558"/>
                <a:gd name="csX1225" fmla="*/ 1432782 w 1698481"/>
                <a:gd name="csY1225" fmla="*/ 1186721 h 1860558"/>
                <a:gd name="csX1226" fmla="*/ 1435306 w 1698481"/>
                <a:gd name="csY1226" fmla="*/ 1180268 h 1860558"/>
                <a:gd name="csX1227" fmla="*/ 1434091 w 1698481"/>
                <a:gd name="csY1227" fmla="*/ 1176994 h 1860558"/>
                <a:gd name="csX1228" fmla="*/ 1432968 w 1698481"/>
                <a:gd name="csY1228" fmla="*/ 1174282 h 1860558"/>
                <a:gd name="csX1229" fmla="*/ 1429321 w 1698481"/>
                <a:gd name="csY1229" fmla="*/ 1164182 h 1860558"/>
                <a:gd name="csX1230" fmla="*/ 1423522 w 1698481"/>
                <a:gd name="csY1230" fmla="*/ 1157728 h 1860558"/>
                <a:gd name="csX1231" fmla="*/ 1417444 w 1698481"/>
                <a:gd name="csY1231" fmla="*/ 1156793 h 1860558"/>
                <a:gd name="csX1232" fmla="*/ 1407717 w 1698481"/>
                <a:gd name="csY1232" fmla="*/ 1153801 h 1860558"/>
                <a:gd name="csX1233" fmla="*/ 1405660 w 1698481"/>
                <a:gd name="csY1233" fmla="*/ 1154175 h 1860558"/>
                <a:gd name="csX1234" fmla="*/ 1400890 w 1698481"/>
                <a:gd name="csY1234" fmla="*/ 1154549 h 1860558"/>
                <a:gd name="csX1235" fmla="*/ 1400516 w 1698481"/>
                <a:gd name="csY1235" fmla="*/ 1148470 h 1860558"/>
                <a:gd name="csX1236" fmla="*/ 1400516 w 1698481"/>
                <a:gd name="csY1236" fmla="*/ 1144448 h 1860558"/>
                <a:gd name="csX1237" fmla="*/ 1400329 w 1698481"/>
                <a:gd name="csY1237" fmla="*/ 1141175 h 1860558"/>
                <a:gd name="csX1238" fmla="*/ 1399580 w 1698481"/>
                <a:gd name="csY1238" fmla="*/ 1132571 h 1860558"/>
                <a:gd name="csX1239" fmla="*/ 1399300 w 1698481"/>
                <a:gd name="csY1239" fmla="*/ 1129578 h 1860558"/>
                <a:gd name="csX1240" fmla="*/ 1389387 w 1698481"/>
                <a:gd name="csY1240" fmla="*/ 1127333 h 1860558"/>
                <a:gd name="csX1241" fmla="*/ 1389854 w 1698481"/>
                <a:gd name="csY1241" fmla="*/ 1125930 h 1860558"/>
                <a:gd name="csX1242" fmla="*/ 1389854 w 1698481"/>
                <a:gd name="csY1242" fmla="*/ 1125182 h 1860558"/>
                <a:gd name="csX1243" fmla="*/ 1399861 w 1698481"/>
                <a:gd name="csY1243" fmla="*/ 1114801 h 1860558"/>
                <a:gd name="csX1244" fmla="*/ 1401451 w 1698481"/>
                <a:gd name="csY1244" fmla="*/ 1112837 h 1860558"/>
                <a:gd name="csX1245" fmla="*/ 1405753 w 1698481"/>
                <a:gd name="csY1245" fmla="*/ 1106664 h 1860558"/>
                <a:gd name="csX1246" fmla="*/ 1409401 w 1698481"/>
                <a:gd name="csY1246" fmla="*/ 1103765 h 1860558"/>
                <a:gd name="csX1247" fmla="*/ 1413703 w 1698481"/>
                <a:gd name="csY1247" fmla="*/ 1100398 h 1860558"/>
                <a:gd name="csX1248" fmla="*/ 1414451 w 1698481"/>
                <a:gd name="csY1248" fmla="*/ 1095255 h 1860558"/>
                <a:gd name="csX1249" fmla="*/ 1412580 w 1698481"/>
                <a:gd name="csY1249" fmla="*/ 1084499 h 1860558"/>
                <a:gd name="csX1250" fmla="*/ 1412206 w 1698481"/>
                <a:gd name="csY1250" fmla="*/ 1082255 h 1860558"/>
                <a:gd name="csX1251" fmla="*/ 1410710 w 1698481"/>
                <a:gd name="csY1251" fmla="*/ 1073277 h 1860558"/>
                <a:gd name="csX1252" fmla="*/ 1410523 w 1698481"/>
                <a:gd name="csY1252" fmla="*/ 1072996 h 1860558"/>
                <a:gd name="csX1253" fmla="*/ 1398645 w 1698481"/>
                <a:gd name="csY1253" fmla="*/ 1060277 h 1860558"/>
                <a:gd name="csX1254" fmla="*/ 1394156 w 1698481"/>
                <a:gd name="csY1254" fmla="*/ 1055507 h 1860558"/>
                <a:gd name="csX1255" fmla="*/ 1392941 w 1698481"/>
                <a:gd name="csY1255" fmla="*/ 1044191 h 1860558"/>
                <a:gd name="csX1256" fmla="*/ 1392566 w 1698481"/>
                <a:gd name="csY1256" fmla="*/ 1041105 h 1860558"/>
                <a:gd name="csX1257" fmla="*/ 1394811 w 1698481"/>
                <a:gd name="csY1257" fmla="*/ 1038206 h 1860558"/>
                <a:gd name="csX1258" fmla="*/ 1397056 w 1698481"/>
                <a:gd name="csY1258" fmla="*/ 1035587 h 1860558"/>
                <a:gd name="csX1259" fmla="*/ 1397056 w 1698481"/>
                <a:gd name="csY1259" fmla="*/ 1033061 h 1860558"/>
                <a:gd name="csX1260" fmla="*/ 1397056 w 1698481"/>
                <a:gd name="csY1260" fmla="*/ 1032594 h 1860558"/>
                <a:gd name="csX1261" fmla="*/ 1396868 w 1698481"/>
                <a:gd name="csY1261" fmla="*/ 1032314 h 1860558"/>
                <a:gd name="csX1262" fmla="*/ 1395279 w 1698481"/>
                <a:gd name="csY1262" fmla="*/ 1028760 h 1860558"/>
                <a:gd name="csX1263" fmla="*/ 1394437 w 1698481"/>
                <a:gd name="csY1263" fmla="*/ 1026795 h 1860558"/>
                <a:gd name="csX1264" fmla="*/ 1391818 w 1698481"/>
                <a:gd name="csY1264" fmla="*/ 1025580 h 1860558"/>
                <a:gd name="csX1265" fmla="*/ 1387984 w 1698481"/>
                <a:gd name="csY1265" fmla="*/ 1023709 h 1860558"/>
                <a:gd name="csX1266" fmla="*/ 1384243 w 1698481"/>
                <a:gd name="csY1266" fmla="*/ 1014637 h 1860558"/>
                <a:gd name="csX1267" fmla="*/ 1384430 w 1698481"/>
                <a:gd name="csY1267" fmla="*/ 1002760 h 1860558"/>
                <a:gd name="csX1268" fmla="*/ 1384898 w 1698481"/>
                <a:gd name="csY1268" fmla="*/ 1002199 h 1860558"/>
                <a:gd name="csX1269" fmla="*/ 1385272 w 1698481"/>
                <a:gd name="csY1269" fmla="*/ 1001825 h 1860558"/>
                <a:gd name="csX1270" fmla="*/ 1395091 w 1698481"/>
                <a:gd name="csY1270" fmla="*/ 999299 h 1860558"/>
                <a:gd name="csX1271" fmla="*/ 1398458 w 1698481"/>
                <a:gd name="csY1271" fmla="*/ 993314 h 1860558"/>
                <a:gd name="csX1272" fmla="*/ 1400516 w 1698481"/>
                <a:gd name="csY1272" fmla="*/ 989947 h 1860558"/>
                <a:gd name="csX1273" fmla="*/ 1400796 w 1698481"/>
                <a:gd name="csY1273" fmla="*/ 989947 h 1860558"/>
                <a:gd name="csX1274" fmla="*/ 1410056 w 1698481"/>
                <a:gd name="csY1274" fmla="*/ 981717 h 1860558"/>
                <a:gd name="csX1275" fmla="*/ 1410617 w 1698481"/>
                <a:gd name="csY1275" fmla="*/ 981249 h 1860558"/>
                <a:gd name="csX1276" fmla="*/ 1411271 w 1698481"/>
                <a:gd name="csY1276" fmla="*/ 981249 h 1860558"/>
                <a:gd name="csX1277" fmla="*/ 1413609 w 1698481"/>
                <a:gd name="csY1277" fmla="*/ 980969 h 1860558"/>
                <a:gd name="csX1278" fmla="*/ 1414264 w 1698481"/>
                <a:gd name="csY1278" fmla="*/ 980782 h 1860558"/>
                <a:gd name="csX1279" fmla="*/ 1415386 w 1698481"/>
                <a:gd name="csY1279" fmla="*/ 978537 h 1860558"/>
                <a:gd name="csX1280" fmla="*/ 1416695 w 1698481"/>
                <a:gd name="csY1280" fmla="*/ 977789 h 1860558"/>
                <a:gd name="csX1281" fmla="*/ 1422494 w 1698481"/>
                <a:gd name="csY1281" fmla="*/ 974609 h 1860558"/>
                <a:gd name="csX1282" fmla="*/ 1422681 w 1698481"/>
                <a:gd name="csY1282" fmla="*/ 971991 h 1860558"/>
                <a:gd name="csX1283" fmla="*/ 1420998 w 1698481"/>
                <a:gd name="csY1283" fmla="*/ 969840 h 1860558"/>
                <a:gd name="csX1284" fmla="*/ 1409214 w 1698481"/>
                <a:gd name="csY1284" fmla="*/ 963948 h 1860558"/>
                <a:gd name="csX1285" fmla="*/ 1404350 w 1698481"/>
                <a:gd name="csY1285" fmla="*/ 960861 h 1860558"/>
                <a:gd name="csX1286" fmla="*/ 1398084 w 1698481"/>
                <a:gd name="csY1286" fmla="*/ 953566 h 1860558"/>
                <a:gd name="csX1287" fmla="*/ 1395279 w 1698481"/>
                <a:gd name="csY1287" fmla="*/ 940473 h 1860558"/>
                <a:gd name="csX1288" fmla="*/ 1393127 w 1698481"/>
                <a:gd name="csY1288" fmla="*/ 937107 h 1860558"/>
                <a:gd name="csX1289" fmla="*/ 1385645 w 1698481"/>
                <a:gd name="csY1289" fmla="*/ 933553 h 1860558"/>
                <a:gd name="csX1290" fmla="*/ 1378351 w 1698481"/>
                <a:gd name="csY1290" fmla="*/ 932617 h 1860558"/>
                <a:gd name="csX1291" fmla="*/ 1377696 w 1698481"/>
                <a:gd name="csY1291" fmla="*/ 933085 h 1860558"/>
                <a:gd name="csX1292" fmla="*/ 1375452 w 1698481"/>
                <a:gd name="csY1292" fmla="*/ 933085 h 1860558"/>
                <a:gd name="csX1293" fmla="*/ 1363107 w 1698481"/>
                <a:gd name="csY1293" fmla="*/ 933459 h 1860558"/>
                <a:gd name="csX1294" fmla="*/ 1362078 w 1698481"/>
                <a:gd name="csY1294" fmla="*/ 933272 h 1860558"/>
                <a:gd name="csX1295" fmla="*/ 1342905 w 1698481"/>
                <a:gd name="csY1295" fmla="*/ 925977 h 1860558"/>
                <a:gd name="csX1296" fmla="*/ 1340754 w 1698481"/>
                <a:gd name="csY1296" fmla="*/ 924668 h 1860558"/>
                <a:gd name="csX1297" fmla="*/ 1339538 w 1698481"/>
                <a:gd name="csY1297" fmla="*/ 923919 h 1860558"/>
                <a:gd name="csX1298" fmla="*/ 1337761 w 1698481"/>
                <a:gd name="csY1298" fmla="*/ 923265 h 1860558"/>
                <a:gd name="csX1299" fmla="*/ 1336546 w 1698481"/>
                <a:gd name="csY1299" fmla="*/ 923078 h 1860558"/>
                <a:gd name="csX1300" fmla="*/ 1329438 w 1698481"/>
                <a:gd name="csY1300" fmla="*/ 922610 h 1860558"/>
                <a:gd name="csX1301" fmla="*/ 1324200 w 1698481"/>
                <a:gd name="csY1301" fmla="*/ 917934 h 1860558"/>
                <a:gd name="csX1302" fmla="*/ 1322237 w 1698481"/>
                <a:gd name="csY1302" fmla="*/ 915128 h 1860558"/>
                <a:gd name="csX1303" fmla="*/ 1321115 w 1698481"/>
                <a:gd name="csY1303" fmla="*/ 914473 h 1860558"/>
                <a:gd name="csX1304" fmla="*/ 1319805 w 1698481"/>
                <a:gd name="csY1304" fmla="*/ 913726 h 1860558"/>
                <a:gd name="csX1305" fmla="*/ 1318963 w 1698481"/>
                <a:gd name="csY1305" fmla="*/ 912977 h 1860558"/>
                <a:gd name="csX1306" fmla="*/ 1318308 w 1698481"/>
                <a:gd name="csY1306" fmla="*/ 912977 h 1860558"/>
                <a:gd name="csX1307" fmla="*/ 1309985 w 1698481"/>
                <a:gd name="csY1307" fmla="*/ 909236 h 1860558"/>
                <a:gd name="csX1308" fmla="*/ 1309424 w 1698481"/>
                <a:gd name="csY1308" fmla="*/ 908956 h 1860558"/>
                <a:gd name="csX1309" fmla="*/ 1308769 w 1698481"/>
                <a:gd name="csY1309" fmla="*/ 908956 h 1860558"/>
                <a:gd name="csX1310" fmla="*/ 1311388 w 1698481"/>
                <a:gd name="csY1310" fmla="*/ 906804 h 1860558"/>
                <a:gd name="csX1311" fmla="*/ 1319805 w 1698481"/>
                <a:gd name="csY1311" fmla="*/ 901287 h 1860558"/>
                <a:gd name="csX1312" fmla="*/ 1329251 w 1698481"/>
                <a:gd name="csY1312" fmla="*/ 899604 h 1860558"/>
                <a:gd name="csX1313" fmla="*/ 1332337 w 1698481"/>
                <a:gd name="csY1313" fmla="*/ 898949 h 1860558"/>
                <a:gd name="csX1314" fmla="*/ 1342905 w 1698481"/>
                <a:gd name="csY1314" fmla="*/ 896797 h 1860558"/>
                <a:gd name="csX1315" fmla="*/ 1343841 w 1698481"/>
                <a:gd name="csY1315" fmla="*/ 891186 h 1860558"/>
                <a:gd name="csX1316" fmla="*/ 1345337 w 1698481"/>
                <a:gd name="csY1316" fmla="*/ 883611 h 1860558"/>
                <a:gd name="csX1317" fmla="*/ 1346459 w 1698481"/>
                <a:gd name="csY1317" fmla="*/ 877906 h 1860558"/>
                <a:gd name="csX1318" fmla="*/ 1346927 w 1698481"/>
                <a:gd name="csY1318" fmla="*/ 874726 h 1860558"/>
                <a:gd name="csX1319" fmla="*/ 1347114 w 1698481"/>
                <a:gd name="csY1319" fmla="*/ 873043 h 1860558"/>
                <a:gd name="csX1320" fmla="*/ 1347956 w 1698481"/>
                <a:gd name="csY1320" fmla="*/ 868460 h 1860558"/>
                <a:gd name="csX1321" fmla="*/ 1348517 w 1698481"/>
                <a:gd name="csY1321" fmla="*/ 864812 h 1860558"/>
                <a:gd name="csX1322" fmla="*/ 1350013 w 1698481"/>
                <a:gd name="csY1322" fmla="*/ 857892 h 1860558"/>
                <a:gd name="csX1323" fmla="*/ 1354876 w 1698481"/>
                <a:gd name="csY1323" fmla="*/ 848913 h 1860558"/>
                <a:gd name="csX1324" fmla="*/ 1359085 w 1698481"/>
                <a:gd name="csY1324" fmla="*/ 841151 h 1860558"/>
                <a:gd name="csX1325" fmla="*/ 1362732 w 1698481"/>
                <a:gd name="csY1325" fmla="*/ 836755 h 1860558"/>
                <a:gd name="csX1326" fmla="*/ 1374049 w 1698481"/>
                <a:gd name="csY1326" fmla="*/ 831705 h 1860558"/>
                <a:gd name="csX1327" fmla="*/ 1379380 w 1698481"/>
                <a:gd name="csY1327" fmla="*/ 827684 h 1860558"/>
                <a:gd name="csX1328" fmla="*/ 1380034 w 1698481"/>
                <a:gd name="csY1328" fmla="*/ 822633 h 1860558"/>
                <a:gd name="csX1329" fmla="*/ 1380221 w 1698481"/>
                <a:gd name="csY1329" fmla="*/ 822166 h 1860558"/>
                <a:gd name="csX1330" fmla="*/ 1380595 w 1698481"/>
                <a:gd name="csY1330" fmla="*/ 819547 h 1860558"/>
                <a:gd name="csX1331" fmla="*/ 1380969 w 1698481"/>
                <a:gd name="csY1331" fmla="*/ 816555 h 1860558"/>
                <a:gd name="csX1332" fmla="*/ 1381437 w 1698481"/>
                <a:gd name="csY1332" fmla="*/ 814029 h 1860558"/>
                <a:gd name="csX1333" fmla="*/ 1381905 w 1698481"/>
                <a:gd name="csY1333" fmla="*/ 811972 h 1860558"/>
                <a:gd name="csX1334" fmla="*/ 1382092 w 1698481"/>
                <a:gd name="csY1334" fmla="*/ 806921 h 1860558"/>
                <a:gd name="csX1335" fmla="*/ 1381530 w 1698481"/>
                <a:gd name="csY1335" fmla="*/ 801965 h 1860558"/>
                <a:gd name="csX1336" fmla="*/ 1381530 w 1698481"/>
                <a:gd name="csY1336" fmla="*/ 801404 h 1860558"/>
                <a:gd name="csX1337" fmla="*/ 1381437 w 1698481"/>
                <a:gd name="csY1337" fmla="*/ 801123 h 1860558"/>
                <a:gd name="csX1338" fmla="*/ 1380315 w 1698481"/>
                <a:gd name="csY1338" fmla="*/ 796821 h 1860558"/>
                <a:gd name="csX1339" fmla="*/ 1377135 w 1698481"/>
                <a:gd name="csY1339" fmla="*/ 792799 h 1860558"/>
                <a:gd name="csX1340" fmla="*/ 1371243 w 1698481"/>
                <a:gd name="csY1340" fmla="*/ 786814 h 1860558"/>
                <a:gd name="csX1341" fmla="*/ 1371243 w 1698481"/>
                <a:gd name="csY1341" fmla="*/ 785317 h 1860558"/>
                <a:gd name="csX1342" fmla="*/ 1373394 w 1698481"/>
                <a:gd name="csY1342" fmla="*/ 780922 h 1860558"/>
                <a:gd name="csX1343" fmla="*/ 1373675 w 1698481"/>
                <a:gd name="csY1343" fmla="*/ 780735 h 1860558"/>
                <a:gd name="csX1344" fmla="*/ 1373861 w 1698481"/>
                <a:gd name="csY1344" fmla="*/ 780735 h 1860558"/>
                <a:gd name="csX1345" fmla="*/ 1373861 w 1698481"/>
                <a:gd name="csY1345" fmla="*/ 780455 h 1860558"/>
                <a:gd name="csX1346" fmla="*/ 1373207 w 1698481"/>
                <a:gd name="csY1346" fmla="*/ 761375 h 1860558"/>
                <a:gd name="csX1347" fmla="*/ 1358056 w 1698481"/>
                <a:gd name="csY1347" fmla="*/ 757728 h 1860558"/>
                <a:gd name="csX1348" fmla="*/ 1351416 w 1698481"/>
                <a:gd name="csY1348" fmla="*/ 750994 h 1860558"/>
                <a:gd name="csX1349" fmla="*/ 1348049 w 1698481"/>
                <a:gd name="csY1349" fmla="*/ 745290 h 1860558"/>
                <a:gd name="csX1350" fmla="*/ 1347301 w 1698481"/>
                <a:gd name="csY1350" fmla="*/ 739584 h 1860558"/>
                <a:gd name="csX1351" fmla="*/ 1349639 w 1698481"/>
                <a:gd name="csY1351" fmla="*/ 730700 h 1860558"/>
                <a:gd name="csX1352" fmla="*/ 1356934 w 1698481"/>
                <a:gd name="csY1352" fmla="*/ 717794 h 1860558"/>
                <a:gd name="csX1353" fmla="*/ 1367128 w 1698481"/>
                <a:gd name="csY1353" fmla="*/ 706197 h 1860558"/>
                <a:gd name="csX1354" fmla="*/ 1371430 w 1698481"/>
                <a:gd name="csY1354" fmla="*/ 700960 h 1860558"/>
                <a:gd name="csX1355" fmla="*/ 1372365 w 1698481"/>
                <a:gd name="csY1355" fmla="*/ 700960 h 1860558"/>
                <a:gd name="csX1356" fmla="*/ 1373675 w 1698481"/>
                <a:gd name="csY1356" fmla="*/ 701707 h 1860558"/>
                <a:gd name="csX1357" fmla="*/ 1374049 w 1698481"/>
                <a:gd name="csY1357" fmla="*/ 701707 h 1860558"/>
                <a:gd name="csX1358" fmla="*/ 1374236 w 1698481"/>
                <a:gd name="csY1358" fmla="*/ 701521 h 1860558"/>
                <a:gd name="csX1359" fmla="*/ 1378538 w 1698481"/>
                <a:gd name="csY1359" fmla="*/ 704420 h 1860558"/>
                <a:gd name="csX1360" fmla="*/ 1379660 w 1698481"/>
                <a:gd name="csY1360" fmla="*/ 708067 h 1860558"/>
                <a:gd name="csX1361" fmla="*/ 1379660 w 1698481"/>
                <a:gd name="csY1361" fmla="*/ 708909 h 1860558"/>
                <a:gd name="csX1362" fmla="*/ 1381250 w 1698481"/>
                <a:gd name="csY1362" fmla="*/ 714520 h 1860558"/>
                <a:gd name="csX1363" fmla="*/ 1387703 w 1698481"/>
                <a:gd name="csY1363" fmla="*/ 720973 h 1860558"/>
                <a:gd name="csX1364" fmla="*/ 1395465 w 1698481"/>
                <a:gd name="csY1364" fmla="*/ 721534 h 1860558"/>
                <a:gd name="csX1365" fmla="*/ 1404070 w 1698481"/>
                <a:gd name="csY1365" fmla="*/ 721254 h 1860558"/>
                <a:gd name="csX1366" fmla="*/ 1411271 w 1698481"/>
                <a:gd name="csY1366" fmla="*/ 715923 h 1860558"/>
                <a:gd name="csX1367" fmla="*/ 1415012 w 1698481"/>
                <a:gd name="csY1367" fmla="*/ 710779 h 1860558"/>
                <a:gd name="csX1368" fmla="*/ 1420437 w 1698481"/>
                <a:gd name="csY1368" fmla="*/ 708441 h 1860558"/>
                <a:gd name="csX1369" fmla="*/ 1426609 w 1698481"/>
                <a:gd name="csY1369" fmla="*/ 708441 h 1860558"/>
                <a:gd name="csX1370" fmla="*/ 1433904 w 1698481"/>
                <a:gd name="csY1370" fmla="*/ 703671 h 1860558"/>
                <a:gd name="csX1371" fmla="*/ 1434839 w 1698481"/>
                <a:gd name="csY1371" fmla="*/ 699930 h 1860558"/>
                <a:gd name="csX1372" fmla="*/ 1438113 w 1698481"/>
                <a:gd name="csY1372" fmla="*/ 697967 h 1860558"/>
                <a:gd name="csX1373" fmla="*/ 1442227 w 1698481"/>
                <a:gd name="csY1373" fmla="*/ 698247 h 1860558"/>
                <a:gd name="csX1374" fmla="*/ 1449803 w 1698481"/>
                <a:gd name="csY1374" fmla="*/ 698434 h 1860558"/>
                <a:gd name="csX1375" fmla="*/ 1453544 w 1698481"/>
                <a:gd name="csY1375" fmla="*/ 700866 h 1860558"/>
                <a:gd name="csX1376" fmla="*/ 1460090 w 1698481"/>
                <a:gd name="csY1376" fmla="*/ 697779 h 1860558"/>
                <a:gd name="csX1377" fmla="*/ 1470004 w 1698481"/>
                <a:gd name="csY1377" fmla="*/ 697779 h 1860558"/>
                <a:gd name="csX1378" fmla="*/ 1474119 w 1698481"/>
                <a:gd name="csY1378" fmla="*/ 700960 h 1860558"/>
                <a:gd name="csX1379" fmla="*/ 1484313 w 1698481"/>
                <a:gd name="csY1379" fmla="*/ 705448 h 1860558"/>
                <a:gd name="csX1380" fmla="*/ 1489363 w 1698481"/>
                <a:gd name="csY1380" fmla="*/ 707038 h 1860558"/>
                <a:gd name="csX1381" fmla="*/ 1491889 w 1698481"/>
                <a:gd name="csY1381" fmla="*/ 706103 h 1860558"/>
                <a:gd name="csX1382" fmla="*/ 1491889 w 1698481"/>
                <a:gd name="csY1382" fmla="*/ 703298 h 1860558"/>
                <a:gd name="csX1383" fmla="*/ 1492169 w 1698481"/>
                <a:gd name="csY1383" fmla="*/ 700211 h 1860558"/>
                <a:gd name="csX1384" fmla="*/ 1492450 w 1698481"/>
                <a:gd name="csY1384" fmla="*/ 696844 h 1860558"/>
                <a:gd name="csX1385" fmla="*/ 1492263 w 1698481"/>
                <a:gd name="csY1385" fmla="*/ 692542 h 1860558"/>
                <a:gd name="csX1386" fmla="*/ 1492450 w 1698481"/>
                <a:gd name="csY1386" fmla="*/ 685434 h 1860558"/>
                <a:gd name="csX1387" fmla="*/ 1492263 w 1698481"/>
                <a:gd name="csY1387" fmla="*/ 684593 h 1860558"/>
                <a:gd name="csX1388" fmla="*/ 1491608 w 1698481"/>
                <a:gd name="csY1388" fmla="*/ 683377 h 1860558"/>
                <a:gd name="csX1389" fmla="*/ 1490859 w 1698481"/>
                <a:gd name="csY1389" fmla="*/ 681974 h 1860558"/>
                <a:gd name="csX1390" fmla="*/ 1489924 w 1698481"/>
                <a:gd name="csY1390" fmla="*/ 679262 h 1860558"/>
                <a:gd name="csX1391" fmla="*/ 1489737 w 1698481"/>
                <a:gd name="csY1391" fmla="*/ 678046 h 1860558"/>
                <a:gd name="csX1392" fmla="*/ 1490018 w 1698481"/>
                <a:gd name="csY1392" fmla="*/ 677391 h 1860558"/>
                <a:gd name="csX1393" fmla="*/ 1490298 w 1698481"/>
                <a:gd name="csY1393" fmla="*/ 676643 h 1860558"/>
                <a:gd name="csX1394" fmla="*/ 1490673 w 1698481"/>
                <a:gd name="csY1394" fmla="*/ 675988 h 1860558"/>
                <a:gd name="csX1395" fmla="*/ 1490859 w 1698481"/>
                <a:gd name="csY1395" fmla="*/ 675053 h 1860558"/>
                <a:gd name="csX1396" fmla="*/ 1491140 w 1698481"/>
                <a:gd name="csY1396" fmla="*/ 673650 h 1860558"/>
                <a:gd name="csX1397" fmla="*/ 1491701 w 1698481"/>
                <a:gd name="csY1397" fmla="*/ 672528 h 1860558"/>
                <a:gd name="csX1398" fmla="*/ 1491982 w 1698481"/>
                <a:gd name="csY1398" fmla="*/ 671967 h 1860558"/>
                <a:gd name="csX1399" fmla="*/ 1492356 w 1698481"/>
                <a:gd name="csY1399" fmla="*/ 670564 h 1860558"/>
                <a:gd name="csX1400" fmla="*/ 1492917 w 1698481"/>
                <a:gd name="csY1400" fmla="*/ 669255 h 1860558"/>
                <a:gd name="csX1401" fmla="*/ 1493946 w 1698481"/>
                <a:gd name="csY1401" fmla="*/ 668319 h 1860558"/>
                <a:gd name="csX1402" fmla="*/ 1494975 w 1698481"/>
                <a:gd name="csY1402" fmla="*/ 667758 h 1860558"/>
                <a:gd name="csX1403" fmla="*/ 1495255 w 1698481"/>
                <a:gd name="csY1403" fmla="*/ 667478 h 1860558"/>
                <a:gd name="csX1404" fmla="*/ 1496003 w 1698481"/>
                <a:gd name="csY1404" fmla="*/ 666917 h 1860558"/>
                <a:gd name="csX1405" fmla="*/ 1499277 w 1698481"/>
                <a:gd name="csY1405" fmla="*/ 664018 h 1860558"/>
                <a:gd name="csX1406" fmla="*/ 1499464 w 1698481"/>
                <a:gd name="csY1406" fmla="*/ 664018 h 1860558"/>
                <a:gd name="csX1407" fmla="*/ 1501054 w 1698481"/>
                <a:gd name="csY1407" fmla="*/ 663737 h 1860558"/>
                <a:gd name="csX1408" fmla="*/ 1503392 w 1698481"/>
                <a:gd name="csY1408" fmla="*/ 662427 h 1860558"/>
                <a:gd name="csX1409" fmla="*/ 1504233 w 1698481"/>
                <a:gd name="csY1409" fmla="*/ 661866 h 1860558"/>
                <a:gd name="csX1410" fmla="*/ 1505449 w 1698481"/>
                <a:gd name="csY1410" fmla="*/ 660464 h 1860558"/>
                <a:gd name="csX1411" fmla="*/ 1507787 w 1698481"/>
                <a:gd name="csY1411" fmla="*/ 657938 h 1860558"/>
                <a:gd name="csX1412" fmla="*/ 1509097 w 1698481"/>
                <a:gd name="csY1412" fmla="*/ 656629 h 1860558"/>
                <a:gd name="csX1413" fmla="*/ 1510313 w 1698481"/>
                <a:gd name="csY1413" fmla="*/ 655133 h 1860558"/>
                <a:gd name="csX1414" fmla="*/ 1511622 w 1698481"/>
                <a:gd name="csY1414" fmla="*/ 655881 h 1860558"/>
                <a:gd name="csX1415" fmla="*/ 1515456 w 1698481"/>
                <a:gd name="csY1415" fmla="*/ 658312 h 1860558"/>
                <a:gd name="csX1416" fmla="*/ 1516578 w 1698481"/>
                <a:gd name="csY1416" fmla="*/ 658593 h 1860558"/>
                <a:gd name="csX1417" fmla="*/ 1522564 w 1698481"/>
                <a:gd name="csY1417" fmla="*/ 660276 h 1860558"/>
                <a:gd name="csX1418" fmla="*/ 1524622 w 1698481"/>
                <a:gd name="csY1418" fmla="*/ 660464 h 1860558"/>
                <a:gd name="csX1419" fmla="*/ 1530046 w 1698481"/>
                <a:gd name="csY1419" fmla="*/ 661212 h 1860558"/>
                <a:gd name="csX1420" fmla="*/ 1532571 w 1698481"/>
                <a:gd name="csY1420" fmla="*/ 664953 h 1860558"/>
                <a:gd name="csX1421" fmla="*/ 1537996 w 1698481"/>
                <a:gd name="csY1421" fmla="*/ 669348 h 1860558"/>
                <a:gd name="csX1422" fmla="*/ 1543139 w 1698481"/>
                <a:gd name="csY1422" fmla="*/ 665981 h 1860558"/>
                <a:gd name="csX1423" fmla="*/ 1546226 w 1698481"/>
                <a:gd name="csY1423" fmla="*/ 663643 h 1860558"/>
                <a:gd name="csX1424" fmla="*/ 1553614 w 1698481"/>
                <a:gd name="csY1424" fmla="*/ 664579 h 1860558"/>
                <a:gd name="csX1425" fmla="*/ 1560816 w 1698481"/>
                <a:gd name="csY1425" fmla="*/ 663456 h 1860558"/>
                <a:gd name="csX1426" fmla="*/ 1568204 w 1698481"/>
                <a:gd name="csY1426" fmla="*/ 663456 h 1860558"/>
                <a:gd name="csX1427" fmla="*/ 1569793 w 1698481"/>
                <a:gd name="csY1427" fmla="*/ 662988 h 1860558"/>
                <a:gd name="csX1428" fmla="*/ 1574750 w 1698481"/>
                <a:gd name="csY1428" fmla="*/ 660744 h 1860558"/>
                <a:gd name="csX1429" fmla="*/ 1577182 w 1698481"/>
                <a:gd name="csY1429" fmla="*/ 654478 h 1860558"/>
                <a:gd name="csX1430" fmla="*/ 1581858 w 1698481"/>
                <a:gd name="csY1430" fmla="*/ 655039 h 1860558"/>
                <a:gd name="csX1431" fmla="*/ 1583261 w 1698481"/>
                <a:gd name="csY1431" fmla="*/ 654759 h 1860558"/>
                <a:gd name="csX1432" fmla="*/ 1587657 w 1698481"/>
                <a:gd name="csY1432" fmla="*/ 653917 h 1860558"/>
                <a:gd name="csX1433" fmla="*/ 1592146 w 1698481"/>
                <a:gd name="csY1433" fmla="*/ 656816 h 1860558"/>
                <a:gd name="csX1434" fmla="*/ 1594577 w 1698481"/>
                <a:gd name="csY1434" fmla="*/ 657845 h 1860558"/>
                <a:gd name="csX1435" fmla="*/ 1596541 w 1698481"/>
                <a:gd name="csY1435" fmla="*/ 659061 h 1860558"/>
                <a:gd name="csX1436" fmla="*/ 1602808 w 1698481"/>
                <a:gd name="csY1436" fmla="*/ 664018 h 1860558"/>
                <a:gd name="csX1437" fmla="*/ 1605146 w 1698481"/>
                <a:gd name="csY1437" fmla="*/ 661118 h 1860558"/>
                <a:gd name="csX1438" fmla="*/ 1608232 w 1698481"/>
                <a:gd name="csY1438" fmla="*/ 652234 h 1860558"/>
                <a:gd name="csX1439" fmla="*/ 1610196 w 1698481"/>
                <a:gd name="csY1439" fmla="*/ 650176 h 1860558"/>
                <a:gd name="csX1440" fmla="*/ 1613937 w 1698481"/>
                <a:gd name="csY1440" fmla="*/ 646248 h 1860558"/>
                <a:gd name="csX1441" fmla="*/ 1618052 w 1698481"/>
                <a:gd name="csY1441" fmla="*/ 649989 h 1860558"/>
                <a:gd name="csX1442" fmla="*/ 1623757 w 1698481"/>
                <a:gd name="csY1442" fmla="*/ 648960 h 1860558"/>
                <a:gd name="csX1443" fmla="*/ 1624692 w 1698481"/>
                <a:gd name="csY1443" fmla="*/ 648680 h 1860558"/>
                <a:gd name="csX1444" fmla="*/ 1624505 w 1698481"/>
                <a:gd name="csY1444" fmla="*/ 647931 h 1860558"/>
                <a:gd name="csX1445" fmla="*/ 1621325 w 1698481"/>
                <a:gd name="csY1445" fmla="*/ 638299 h 1860558"/>
                <a:gd name="csX1446" fmla="*/ 1623850 w 1698481"/>
                <a:gd name="csY1446" fmla="*/ 632687 h 1860558"/>
                <a:gd name="csX1447" fmla="*/ 1626843 w 1698481"/>
                <a:gd name="csY1447" fmla="*/ 630817 h 1860558"/>
                <a:gd name="csX1448" fmla="*/ 1630677 w 1698481"/>
                <a:gd name="csY1448" fmla="*/ 628385 h 1860558"/>
                <a:gd name="csX1449" fmla="*/ 1644332 w 1698481"/>
                <a:gd name="csY1449" fmla="*/ 604630 h 1860558"/>
                <a:gd name="csX1450" fmla="*/ 1645828 w 1698481"/>
                <a:gd name="csY1450" fmla="*/ 603134 h 1860558"/>
                <a:gd name="csX1451" fmla="*/ 1638908 w 1698481"/>
                <a:gd name="csY1451" fmla="*/ 590415 h 1860558"/>
                <a:gd name="csX1452" fmla="*/ 1638908 w 1698481"/>
                <a:gd name="csY1452" fmla="*/ 590134 h 1860558"/>
                <a:gd name="csX1453" fmla="*/ 1638908 w 1698481"/>
                <a:gd name="csY1453" fmla="*/ 589853 h 1860558"/>
                <a:gd name="csX1454" fmla="*/ 1639095 w 1698481"/>
                <a:gd name="csY1454" fmla="*/ 589666 h 1860558"/>
                <a:gd name="csX1455" fmla="*/ 1639281 w 1698481"/>
                <a:gd name="csY1455" fmla="*/ 589199 h 1860558"/>
                <a:gd name="csX1456" fmla="*/ 1639562 w 1698481"/>
                <a:gd name="csY1456" fmla="*/ 588918 h 1860558"/>
                <a:gd name="csX1457" fmla="*/ 1639936 w 1698481"/>
                <a:gd name="csY1457" fmla="*/ 588731 h 1860558"/>
                <a:gd name="csX1458" fmla="*/ 1640591 w 1698481"/>
                <a:gd name="csY1458" fmla="*/ 588544 h 1860558"/>
                <a:gd name="csX1459" fmla="*/ 1641526 w 1698481"/>
                <a:gd name="csY1459" fmla="*/ 588170 h 1860558"/>
                <a:gd name="csX1460" fmla="*/ 1641900 w 1698481"/>
                <a:gd name="csY1460" fmla="*/ 587983 h 1860558"/>
                <a:gd name="csX1461" fmla="*/ 1642368 w 1698481"/>
                <a:gd name="csY1461" fmla="*/ 587796 h 1860558"/>
                <a:gd name="csX1462" fmla="*/ 1642555 w 1698481"/>
                <a:gd name="csY1462" fmla="*/ 587796 h 1860558"/>
                <a:gd name="csX1463" fmla="*/ 1643396 w 1698481"/>
                <a:gd name="csY1463" fmla="*/ 587515 h 1860558"/>
                <a:gd name="csX1464" fmla="*/ 1643771 w 1698481"/>
                <a:gd name="csY1464" fmla="*/ 587328 h 1860558"/>
                <a:gd name="csX1465" fmla="*/ 1644426 w 1698481"/>
                <a:gd name="csY1465" fmla="*/ 587047 h 1860558"/>
                <a:gd name="csX1466" fmla="*/ 1644987 w 1698481"/>
                <a:gd name="csY1466" fmla="*/ 586861 h 1860558"/>
                <a:gd name="csX1467" fmla="*/ 1646015 w 1698481"/>
                <a:gd name="csY1467" fmla="*/ 586673 h 1860558"/>
                <a:gd name="csX1468" fmla="*/ 1646764 w 1698481"/>
                <a:gd name="csY1468" fmla="*/ 586486 h 1860558"/>
                <a:gd name="csX1469" fmla="*/ 1647325 w 1698481"/>
                <a:gd name="csY1469" fmla="*/ 586486 h 1860558"/>
                <a:gd name="csX1470" fmla="*/ 1647605 w 1698481"/>
                <a:gd name="csY1470" fmla="*/ 586673 h 1860558"/>
                <a:gd name="csX1471" fmla="*/ 1647979 w 1698481"/>
                <a:gd name="csY1471" fmla="*/ 587047 h 1860558"/>
                <a:gd name="csX1472" fmla="*/ 1649943 w 1698481"/>
                <a:gd name="csY1472" fmla="*/ 583400 h 1860558"/>
                <a:gd name="csX1473" fmla="*/ 1649288 w 1698481"/>
                <a:gd name="csY1473" fmla="*/ 575357 h 1860558"/>
                <a:gd name="csX1474" fmla="*/ 1644332 w 1698481"/>
                <a:gd name="csY1474" fmla="*/ 568530 h 1860558"/>
                <a:gd name="csX1475" fmla="*/ 1642461 w 1698481"/>
                <a:gd name="csY1475" fmla="*/ 560487 h 1860558"/>
                <a:gd name="csX1476" fmla="*/ 1641900 w 1698481"/>
                <a:gd name="csY1476" fmla="*/ 551228 h 1860558"/>
                <a:gd name="csX1477" fmla="*/ 1644987 w 1698481"/>
                <a:gd name="csY1477" fmla="*/ 544401 h 1860558"/>
                <a:gd name="csX1478" fmla="*/ 1642368 w 1698481"/>
                <a:gd name="csY1478" fmla="*/ 537293 h 1860558"/>
                <a:gd name="csX1479" fmla="*/ 1630023 w 1698481"/>
                <a:gd name="csY1479" fmla="*/ 525135 h 1860558"/>
                <a:gd name="csX1480" fmla="*/ 1619548 w 1698481"/>
                <a:gd name="csY1480" fmla="*/ 511948 h 1860558"/>
                <a:gd name="csX1481" fmla="*/ 1620016 w 1698481"/>
                <a:gd name="csY1481" fmla="*/ 505401 h 1860558"/>
                <a:gd name="csX1482" fmla="*/ 1625346 w 1698481"/>
                <a:gd name="csY1482" fmla="*/ 489222 h 1860558"/>
                <a:gd name="csX1483" fmla="*/ 1634699 w 1698481"/>
                <a:gd name="csY1483" fmla="*/ 482394 h 1860558"/>
                <a:gd name="csX1484" fmla="*/ 1640311 w 1698481"/>
                <a:gd name="csY1484" fmla="*/ 481085 h 1860558"/>
                <a:gd name="csX1485" fmla="*/ 1643116 w 1698481"/>
                <a:gd name="csY1485" fmla="*/ 468086 h 1860558"/>
                <a:gd name="csX1486" fmla="*/ 1641246 w 1698481"/>
                <a:gd name="csY1486" fmla="*/ 456301 h 1860558"/>
                <a:gd name="csX1487" fmla="*/ 1653123 w 1698481"/>
                <a:gd name="csY1487" fmla="*/ 440777 h 1860558"/>
                <a:gd name="csX1488" fmla="*/ 1654713 w 1698481"/>
                <a:gd name="csY1488" fmla="*/ 432921 h 1860558"/>
                <a:gd name="csX1489" fmla="*/ 1653217 w 1698481"/>
                <a:gd name="csY1489" fmla="*/ 421978 h 1860558"/>
                <a:gd name="csX1490" fmla="*/ 1653965 w 1698481"/>
                <a:gd name="csY1490" fmla="*/ 413748 h 1860558"/>
                <a:gd name="csX1491" fmla="*/ 1655555 w 1698481"/>
                <a:gd name="csY1491" fmla="*/ 405425 h 1860558"/>
                <a:gd name="csX1492" fmla="*/ 1654526 w 1698481"/>
                <a:gd name="csY1492" fmla="*/ 394482 h 1860558"/>
                <a:gd name="csX1493" fmla="*/ 1657519 w 1698481"/>
                <a:gd name="csY1493" fmla="*/ 390555 h 1860558"/>
                <a:gd name="csX1494" fmla="*/ 1651346 w 1698481"/>
                <a:gd name="csY1494" fmla="*/ 389432 h 1860558"/>
                <a:gd name="csX1495" fmla="*/ 1649195 w 1698481"/>
                <a:gd name="csY1495" fmla="*/ 389432 h 1860558"/>
                <a:gd name="csX1496" fmla="*/ 1641807 w 1698481"/>
                <a:gd name="csY1496" fmla="*/ 386907 h 1860558"/>
                <a:gd name="csX1497" fmla="*/ 1640591 w 1698481"/>
                <a:gd name="csY1497" fmla="*/ 386346 h 1860558"/>
                <a:gd name="csX1498" fmla="*/ 1638253 w 1698481"/>
                <a:gd name="csY1498" fmla="*/ 384663 h 1860558"/>
                <a:gd name="csX1499" fmla="*/ 1635354 w 1698481"/>
                <a:gd name="csY1499" fmla="*/ 380454 h 1860558"/>
                <a:gd name="csX1500" fmla="*/ 1634886 w 1698481"/>
                <a:gd name="csY1500" fmla="*/ 378677 h 1860558"/>
                <a:gd name="csX1501" fmla="*/ 1634886 w 1698481"/>
                <a:gd name="csY1501" fmla="*/ 377180 h 1860558"/>
                <a:gd name="csX1502" fmla="*/ 1634886 w 1698481"/>
                <a:gd name="csY1502" fmla="*/ 375684 h 1860558"/>
                <a:gd name="csX1503" fmla="*/ 1634886 w 1698481"/>
                <a:gd name="csY1503" fmla="*/ 372504 h 1860558"/>
                <a:gd name="csX1504" fmla="*/ 1634699 w 1698481"/>
                <a:gd name="csY1504" fmla="*/ 370914 h 1860558"/>
                <a:gd name="csX1505" fmla="*/ 1634512 w 1698481"/>
                <a:gd name="csY1505" fmla="*/ 369137 h 1860558"/>
                <a:gd name="csX1506" fmla="*/ 1634325 w 1698481"/>
                <a:gd name="csY1506" fmla="*/ 367828 h 1860558"/>
                <a:gd name="csX1507" fmla="*/ 1634512 w 1698481"/>
                <a:gd name="csY1507" fmla="*/ 365677 h 1860558"/>
                <a:gd name="csX1508" fmla="*/ 1634512 w 1698481"/>
                <a:gd name="csY1508" fmla="*/ 363339 h 1860558"/>
                <a:gd name="csX1509" fmla="*/ 1634419 w 1698481"/>
                <a:gd name="csY1509" fmla="*/ 361936 h 1860558"/>
                <a:gd name="csX1510" fmla="*/ 1633950 w 1698481"/>
                <a:gd name="csY1510" fmla="*/ 360721 h 1860558"/>
                <a:gd name="csX1511" fmla="*/ 1644612 w 1698481"/>
                <a:gd name="csY1511" fmla="*/ 343699 h 1860558"/>
                <a:gd name="csX1512" fmla="*/ 1643865 w 1698481"/>
                <a:gd name="csY1512" fmla="*/ 337340 h 1860558"/>
                <a:gd name="csX1513" fmla="*/ 1643303 w 1698481"/>
                <a:gd name="csY1513" fmla="*/ 332195 h 1860558"/>
                <a:gd name="csX1514" fmla="*/ 1643677 w 1698481"/>
                <a:gd name="csY1514" fmla="*/ 330606 h 1860558"/>
                <a:gd name="csX1515" fmla="*/ 1642368 w 1698481"/>
                <a:gd name="csY1515" fmla="*/ 329203 h 1860558"/>
                <a:gd name="csX1516" fmla="*/ 1641807 w 1698481"/>
                <a:gd name="csY1516" fmla="*/ 328642 h 1860558"/>
                <a:gd name="csX1517" fmla="*/ 1640123 w 1698481"/>
                <a:gd name="csY1517" fmla="*/ 330045 h 1860558"/>
                <a:gd name="csX1518" fmla="*/ 1635260 w 1698481"/>
                <a:gd name="csY1518" fmla="*/ 333505 h 1860558"/>
                <a:gd name="csX1519" fmla="*/ 1632828 w 1698481"/>
                <a:gd name="csY1519" fmla="*/ 334160 h 1860558"/>
                <a:gd name="csX1520" fmla="*/ 1631519 w 1698481"/>
                <a:gd name="csY1520" fmla="*/ 334440 h 1860558"/>
                <a:gd name="csX1521" fmla="*/ 1629929 w 1698481"/>
                <a:gd name="csY1521" fmla="*/ 334814 h 1860558"/>
                <a:gd name="csX1522" fmla="*/ 1628620 w 1698481"/>
                <a:gd name="csY1522" fmla="*/ 335095 h 1860558"/>
                <a:gd name="csX1523" fmla="*/ 1615059 w 1698481"/>
                <a:gd name="csY1523" fmla="*/ 305168 h 1860558"/>
                <a:gd name="csX1524" fmla="*/ 1617958 w 1698481"/>
                <a:gd name="csY1524" fmla="*/ 299182 h 1860558"/>
                <a:gd name="csX1525" fmla="*/ 1626375 w 1698481"/>
                <a:gd name="csY1525" fmla="*/ 273930 h 1860558"/>
                <a:gd name="csX1526" fmla="*/ 1627404 w 1698481"/>
                <a:gd name="csY1526" fmla="*/ 268693 h 1860558"/>
                <a:gd name="csX1527" fmla="*/ 1642368 w 1698481"/>
                <a:gd name="csY1527" fmla="*/ 252794 h 1860558"/>
                <a:gd name="csX1528" fmla="*/ 1643303 w 1698481"/>
                <a:gd name="csY1528" fmla="*/ 251859 h 1860558"/>
                <a:gd name="csX1529" fmla="*/ 1644051 w 1698481"/>
                <a:gd name="csY1529" fmla="*/ 251298 h 1860558"/>
                <a:gd name="csX1530" fmla="*/ 1647605 w 1698481"/>
                <a:gd name="csY1530" fmla="*/ 248773 h 1860558"/>
                <a:gd name="csX1531" fmla="*/ 1650504 w 1698481"/>
                <a:gd name="csY1531" fmla="*/ 246902 h 1860558"/>
                <a:gd name="csX1532" fmla="*/ 1654246 w 1698481"/>
                <a:gd name="csY1532" fmla="*/ 244096 h 1860558"/>
                <a:gd name="csX1533" fmla="*/ 1654900 w 1698481"/>
                <a:gd name="csY1533" fmla="*/ 239420 h 1860558"/>
                <a:gd name="csX1534" fmla="*/ 1652375 w 1698481"/>
                <a:gd name="csY1534" fmla="*/ 228291 h 1860558"/>
                <a:gd name="csX1535" fmla="*/ 1651627 w 1698481"/>
                <a:gd name="csY1535" fmla="*/ 224831 h 1860558"/>
                <a:gd name="csX1536" fmla="*/ 1649288 w 1698481"/>
                <a:gd name="csY1536" fmla="*/ 214637 h 1860558"/>
                <a:gd name="csX1537" fmla="*/ 1648821 w 1698481"/>
                <a:gd name="csY1537" fmla="*/ 212485 h 1860558"/>
                <a:gd name="csX1538" fmla="*/ 1648353 w 1698481"/>
                <a:gd name="csY1538" fmla="*/ 208464 h 1860558"/>
                <a:gd name="csX1539" fmla="*/ 1648166 w 1698481"/>
                <a:gd name="csY1539" fmla="*/ 207248 h 1860558"/>
                <a:gd name="csX1540" fmla="*/ 1647886 w 1698481"/>
                <a:gd name="csY1540" fmla="*/ 205658 h 1860558"/>
                <a:gd name="csX1541" fmla="*/ 1647325 w 1698481"/>
                <a:gd name="csY1541" fmla="*/ 203600 h 1860558"/>
                <a:gd name="csX1542" fmla="*/ 1646577 w 1698481"/>
                <a:gd name="csY1542" fmla="*/ 199018 h 1860558"/>
                <a:gd name="csX1543" fmla="*/ 1649476 w 1698481"/>
                <a:gd name="csY1543" fmla="*/ 198831 h 1860558"/>
                <a:gd name="csX1544" fmla="*/ 1653123 w 1698481"/>
                <a:gd name="csY1544" fmla="*/ 198644 h 1860558"/>
                <a:gd name="csX1545" fmla="*/ 1653591 w 1698481"/>
                <a:gd name="csY1545" fmla="*/ 198644 h 1860558"/>
                <a:gd name="csX1546" fmla="*/ 1654339 w 1698481"/>
                <a:gd name="csY1546" fmla="*/ 198363 h 1860558"/>
                <a:gd name="csX1547" fmla="*/ 1657425 w 1698481"/>
                <a:gd name="csY1547" fmla="*/ 196867 h 1860558"/>
                <a:gd name="csX1548" fmla="*/ 1656864 w 1698481"/>
                <a:gd name="csY1548" fmla="*/ 195558 h 1860558"/>
                <a:gd name="csX1549" fmla="*/ 1664346 w 1698481"/>
                <a:gd name="csY1549" fmla="*/ 182839 h 1860558"/>
                <a:gd name="csX1550" fmla="*/ 1664814 w 1698481"/>
                <a:gd name="csY1550" fmla="*/ 182558 h 1860558"/>
                <a:gd name="csX1551" fmla="*/ 1666216 w 1698481"/>
                <a:gd name="csY1551" fmla="*/ 181435 h 1860558"/>
                <a:gd name="csX1552" fmla="*/ 1670706 w 1698481"/>
                <a:gd name="csY1552" fmla="*/ 178162 h 1860558"/>
                <a:gd name="csX1553" fmla="*/ 1672576 w 1698481"/>
                <a:gd name="csY1553" fmla="*/ 176573 h 1860558"/>
                <a:gd name="csX1554" fmla="*/ 1674166 w 1698481"/>
                <a:gd name="csY1554" fmla="*/ 175450 h 1860558"/>
                <a:gd name="csX1555" fmla="*/ 1675943 w 1698481"/>
                <a:gd name="csY1555" fmla="*/ 173673 h 1860558"/>
                <a:gd name="csX1556" fmla="*/ 1677626 w 1698481"/>
                <a:gd name="csY1556" fmla="*/ 172644 h 1860558"/>
                <a:gd name="csX1557" fmla="*/ 1678655 w 1698481"/>
                <a:gd name="csY1557" fmla="*/ 171896 h 1860558"/>
                <a:gd name="csX1558" fmla="*/ 1674914 w 1698481"/>
                <a:gd name="csY1558" fmla="*/ 157961 h 1860558"/>
                <a:gd name="csX1559" fmla="*/ 1673979 w 1698481"/>
                <a:gd name="csY1559" fmla="*/ 156465 h 1860558"/>
                <a:gd name="csX1560" fmla="*/ 1671922 w 1698481"/>
                <a:gd name="csY1560" fmla="*/ 152817 h 1860558"/>
                <a:gd name="csX1561" fmla="*/ 1671641 w 1698481"/>
                <a:gd name="csY1561" fmla="*/ 151134 h 1860558"/>
                <a:gd name="csX1562" fmla="*/ 1672202 w 1698481"/>
                <a:gd name="csY1562" fmla="*/ 147674 h 1860558"/>
                <a:gd name="csX1563" fmla="*/ 1672576 w 1698481"/>
                <a:gd name="csY1563" fmla="*/ 144962 h 1860558"/>
                <a:gd name="csX1564" fmla="*/ 1673137 w 1698481"/>
                <a:gd name="csY1564" fmla="*/ 140940 h 1860558"/>
                <a:gd name="csX1565" fmla="*/ 1688195 w 1698481"/>
                <a:gd name="csY1565" fmla="*/ 137573 h 1860558"/>
                <a:gd name="csX1566" fmla="*/ 1695583 w 1698481"/>
                <a:gd name="csY1566" fmla="*/ 132804 h 1860558"/>
                <a:gd name="csX1567" fmla="*/ 1698482 w 1698481"/>
                <a:gd name="csY1567" fmla="*/ 130652 h 1860558"/>
                <a:gd name="csX1568" fmla="*/ 1698014 w 1698481"/>
                <a:gd name="csY1568" fmla="*/ 119149 h 1860558"/>
                <a:gd name="csX1569" fmla="*/ 1696611 w 1698481"/>
                <a:gd name="csY1569" fmla="*/ 118775 h 18605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</a:cxnLst>
              <a:rect l="l" t="t" r="r" b="b"/>
              <a:pathLst>
                <a:path w="1698481" h="1860558">
                  <a:moveTo>
                    <a:pt x="1696611" y="118775"/>
                  </a:moveTo>
                  <a:lnTo>
                    <a:pt x="1693619" y="118775"/>
                  </a:lnTo>
                  <a:lnTo>
                    <a:pt x="1660792" y="119523"/>
                  </a:lnTo>
                  <a:lnTo>
                    <a:pt x="1660792" y="114753"/>
                  </a:lnTo>
                  <a:lnTo>
                    <a:pt x="1660605" y="113724"/>
                  </a:lnTo>
                  <a:lnTo>
                    <a:pt x="1660418" y="112228"/>
                  </a:lnTo>
                  <a:lnTo>
                    <a:pt x="1659857" y="104185"/>
                  </a:lnTo>
                  <a:lnTo>
                    <a:pt x="1659857" y="102970"/>
                  </a:lnTo>
                  <a:lnTo>
                    <a:pt x="1659389" y="98761"/>
                  </a:lnTo>
                  <a:lnTo>
                    <a:pt x="1659389" y="97264"/>
                  </a:lnTo>
                  <a:lnTo>
                    <a:pt x="1659015" y="93710"/>
                  </a:lnTo>
                  <a:lnTo>
                    <a:pt x="1659015" y="91559"/>
                  </a:lnTo>
                  <a:lnTo>
                    <a:pt x="1662195" y="89502"/>
                  </a:lnTo>
                  <a:lnTo>
                    <a:pt x="1663691" y="89315"/>
                  </a:lnTo>
                  <a:lnTo>
                    <a:pt x="1664907" y="87912"/>
                  </a:lnTo>
                  <a:lnTo>
                    <a:pt x="1665936" y="86883"/>
                  </a:lnTo>
                  <a:lnTo>
                    <a:pt x="1657986" y="77718"/>
                  </a:lnTo>
                  <a:lnTo>
                    <a:pt x="1656864" y="76409"/>
                  </a:lnTo>
                  <a:lnTo>
                    <a:pt x="1653684" y="72761"/>
                  </a:lnTo>
                  <a:lnTo>
                    <a:pt x="1653217" y="72200"/>
                  </a:lnTo>
                  <a:lnTo>
                    <a:pt x="1649195" y="71732"/>
                  </a:lnTo>
                  <a:lnTo>
                    <a:pt x="1634325" y="67243"/>
                  </a:lnTo>
                  <a:lnTo>
                    <a:pt x="1627591" y="66308"/>
                  </a:lnTo>
                  <a:lnTo>
                    <a:pt x="1605332" y="58826"/>
                  </a:lnTo>
                  <a:lnTo>
                    <a:pt x="1602059" y="52840"/>
                  </a:lnTo>
                  <a:lnTo>
                    <a:pt x="1600282" y="41525"/>
                  </a:lnTo>
                  <a:lnTo>
                    <a:pt x="1599721" y="38251"/>
                  </a:lnTo>
                  <a:lnTo>
                    <a:pt x="1603181" y="34229"/>
                  </a:lnTo>
                  <a:lnTo>
                    <a:pt x="1603743" y="30956"/>
                  </a:lnTo>
                  <a:lnTo>
                    <a:pt x="1603930" y="28151"/>
                  </a:lnTo>
                  <a:lnTo>
                    <a:pt x="1603743" y="26654"/>
                  </a:lnTo>
                  <a:lnTo>
                    <a:pt x="1601779" y="24410"/>
                  </a:lnTo>
                  <a:lnTo>
                    <a:pt x="1600750" y="22726"/>
                  </a:lnTo>
                  <a:lnTo>
                    <a:pt x="1599627" y="21229"/>
                  </a:lnTo>
                  <a:lnTo>
                    <a:pt x="1596167" y="17863"/>
                  </a:lnTo>
                  <a:lnTo>
                    <a:pt x="1593829" y="15525"/>
                  </a:lnTo>
                  <a:lnTo>
                    <a:pt x="1591678" y="14964"/>
                  </a:lnTo>
                  <a:lnTo>
                    <a:pt x="1588124" y="14402"/>
                  </a:lnTo>
                  <a:lnTo>
                    <a:pt x="1586160" y="14122"/>
                  </a:lnTo>
                  <a:lnTo>
                    <a:pt x="1584103" y="13841"/>
                  </a:lnTo>
                  <a:lnTo>
                    <a:pt x="1583354" y="12906"/>
                  </a:lnTo>
                  <a:lnTo>
                    <a:pt x="1582326" y="11129"/>
                  </a:lnTo>
                  <a:lnTo>
                    <a:pt x="1580549" y="10007"/>
                  </a:lnTo>
                  <a:lnTo>
                    <a:pt x="1579520" y="9352"/>
                  </a:lnTo>
                  <a:lnTo>
                    <a:pt x="1574189" y="6172"/>
                  </a:lnTo>
                  <a:lnTo>
                    <a:pt x="1571664" y="4489"/>
                  </a:lnTo>
                  <a:lnTo>
                    <a:pt x="1567643" y="1964"/>
                  </a:lnTo>
                  <a:lnTo>
                    <a:pt x="1562593" y="1964"/>
                  </a:lnTo>
                  <a:lnTo>
                    <a:pt x="1557635" y="2338"/>
                  </a:lnTo>
                  <a:lnTo>
                    <a:pt x="1554455" y="2338"/>
                  </a:lnTo>
                  <a:lnTo>
                    <a:pt x="1552398" y="1029"/>
                  </a:lnTo>
                  <a:lnTo>
                    <a:pt x="1550715" y="0"/>
                  </a:lnTo>
                  <a:lnTo>
                    <a:pt x="1546226" y="655"/>
                  </a:lnTo>
                  <a:lnTo>
                    <a:pt x="1540614" y="3273"/>
                  </a:lnTo>
                  <a:lnTo>
                    <a:pt x="1534909" y="4489"/>
                  </a:lnTo>
                  <a:lnTo>
                    <a:pt x="1528924" y="5705"/>
                  </a:lnTo>
                  <a:lnTo>
                    <a:pt x="1524622" y="2899"/>
                  </a:lnTo>
                  <a:lnTo>
                    <a:pt x="1519291" y="374"/>
                  </a:lnTo>
                  <a:lnTo>
                    <a:pt x="1519010" y="374"/>
                  </a:lnTo>
                  <a:lnTo>
                    <a:pt x="1517514" y="2338"/>
                  </a:lnTo>
                  <a:lnTo>
                    <a:pt x="1515363" y="6079"/>
                  </a:lnTo>
                  <a:lnTo>
                    <a:pt x="1499557" y="3460"/>
                  </a:lnTo>
                  <a:lnTo>
                    <a:pt x="1490018" y="5331"/>
                  </a:lnTo>
                  <a:lnTo>
                    <a:pt x="1488241" y="6266"/>
                  </a:lnTo>
                  <a:lnTo>
                    <a:pt x="1480666" y="9165"/>
                  </a:lnTo>
                  <a:lnTo>
                    <a:pt x="1476176" y="10755"/>
                  </a:lnTo>
                  <a:lnTo>
                    <a:pt x="1474025" y="12252"/>
                  </a:lnTo>
                  <a:lnTo>
                    <a:pt x="1472716" y="13093"/>
                  </a:lnTo>
                  <a:lnTo>
                    <a:pt x="1469536" y="19827"/>
                  </a:lnTo>
                  <a:lnTo>
                    <a:pt x="1467946" y="23194"/>
                  </a:lnTo>
                  <a:lnTo>
                    <a:pt x="1465702" y="31704"/>
                  </a:lnTo>
                  <a:lnTo>
                    <a:pt x="1463364" y="34978"/>
                  </a:lnTo>
                  <a:lnTo>
                    <a:pt x="1461400" y="37503"/>
                  </a:lnTo>
                  <a:lnTo>
                    <a:pt x="1458126" y="41525"/>
                  </a:lnTo>
                  <a:lnTo>
                    <a:pt x="1456536" y="43863"/>
                  </a:lnTo>
                  <a:lnTo>
                    <a:pt x="1455133" y="43395"/>
                  </a:lnTo>
                  <a:lnTo>
                    <a:pt x="1451299" y="42927"/>
                  </a:lnTo>
                  <a:lnTo>
                    <a:pt x="1445875" y="42927"/>
                  </a:lnTo>
                  <a:lnTo>
                    <a:pt x="1442040" y="43395"/>
                  </a:lnTo>
                  <a:lnTo>
                    <a:pt x="1439328" y="44049"/>
                  </a:lnTo>
                  <a:lnTo>
                    <a:pt x="1435775" y="44517"/>
                  </a:lnTo>
                  <a:lnTo>
                    <a:pt x="1433529" y="44517"/>
                  </a:lnTo>
                  <a:lnTo>
                    <a:pt x="1432314" y="44517"/>
                  </a:lnTo>
                  <a:lnTo>
                    <a:pt x="1426141" y="48539"/>
                  </a:lnTo>
                  <a:lnTo>
                    <a:pt x="1423990" y="49941"/>
                  </a:lnTo>
                  <a:lnTo>
                    <a:pt x="1419033" y="53402"/>
                  </a:lnTo>
                  <a:lnTo>
                    <a:pt x="1415012" y="56582"/>
                  </a:lnTo>
                  <a:lnTo>
                    <a:pt x="1412206" y="58920"/>
                  </a:lnTo>
                  <a:lnTo>
                    <a:pt x="1410617" y="60136"/>
                  </a:lnTo>
                  <a:lnTo>
                    <a:pt x="1409962" y="60603"/>
                  </a:lnTo>
                  <a:lnTo>
                    <a:pt x="1409214" y="61071"/>
                  </a:lnTo>
                  <a:lnTo>
                    <a:pt x="1406688" y="63035"/>
                  </a:lnTo>
                  <a:lnTo>
                    <a:pt x="1405286" y="64718"/>
                  </a:lnTo>
                  <a:lnTo>
                    <a:pt x="1402573" y="68833"/>
                  </a:lnTo>
                  <a:lnTo>
                    <a:pt x="1401451" y="69955"/>
                  </a:lnTo>
                  <a:lnTo>
                    <a:pt x="1399394" y="72013"/>
                  </a:lnTo>
                  <a:lnTo>
                    <a:pt x="1394811" y="76970"/>
                  </a:lnTo>
                  <a:lnTo>
                    <a:pt x="1391912" y="79121"/>
                  </a:lnTo>
                  <a:lnTo>
                    <a:pt x="1388919" y="81833"/>
                  </a:lnTo>
                  <a:lnTo>
                    <a:pt x="1387236" y="79028"/>
                  </a:lnTo>
                  <a:lnTo>
                    <a:pt x="1386207" y="77157"/>
                  </a:lnTo>
                  <a:lnTo>
                    <a:pt x="1383588" y="72013"/>
                  </a:lnTo>
                  <a:lnTo>
                    <a:pt x="1381437" y="67898"/>
                  </a:lnTo>
                  <a:lnTo>
                    <a:pt x="1368437" y="67617"/>
                  </a:lnTo>
                  <a:lnTo>
                    <a:pt x="1366754" y="68552"/>
                  </a:lnTo>
                  <a:lnTo>
                    <a:pt x="1365351" y="69488"/>
                  </a:lnTo>
                  <a:lnTo>
                    <a:pt x="1363387" y="71359"/>
                  </a:lnTo>
                  <a:lnTo>
                    <a:pt x="1362265" y="73042"/>
                  </a:lnTo>
                  <a:lnTo>
                    <a:pt x="1361984" y="73042"/>
                  </a:lnTo>
                  <a:lnTo>
                    <a:pt x="1360207" y="74351"/>
                  </a:lnTo>
                  <a:lnTo>
                    <a:pt x="1358991" y="74819"/>
                  </a:lnTo>
                  <a:lnTo>
                    <a:pt x="1357776" y="75006"/>
                  </a:lnTo>
                  <a:lnTo>
                    <a:pt x="1356279" y="75380"/>
                  </a:lnTo>
                  <a:lnTo>
                    <a:pt x="1354128" y="76596"/>
                  </a:lnTo>
                  <a:lnTo>
                    <a:pt x="1352632" y="77157"/>
                  </a:lnTo>
                  <a:lnTo>
                    <a:pt x="1347769" y="72481"/>
                  </a:lnTo>
                  <a:lnTo>
                    <a:pt x="1345524" y="83329"/>
                  </a:lnTo>
                  <a:lnTo>
                    <a:pt x="1347301" y="108113"/>
                  </a:lnTo>
                  <a:lnTo>
                    <a:pt x="1341970" y="150573"/>
                  </a:lnTo>
                  <a:lnTo>
                    <a:pt x="1324294" y="164695"/>
                  </a:lnTo>
                  <a:lnTo>
                    <a:pt x="1304841" y="166472"/>
                  </a:lnTo>
                  <a:lnTo>
                    <a:pt x="1301007" y="167875"/>
                  </a:lnTo>
                  <a:lnTo>
                    <a:pt x="1276504" y="177040"/>
                  </a:lnTo>
                  <a:lnTo>
                    <a:pt x="1223382" y="192939"/>
                  </a:lnTo>
                  <a:lnTo>
                    <a:pt x="1228713" y="226608"/>
                  </a:lnTo>
                  <a:lnTo>
                    <a:pt x="1235821" y="233715"/>
                  </a:lnTo>
                  <a:lnTo>
                    <a:pt x="1233296" y="265888"/>
                  </a:lnTo>
                  <a:lnTo>
                    <a:pt x="1229555" y="264391"/>
                  </a:lnTo>
                  <a:lnTo>
                    <a:pt x="1219174" y="266823"/>
                  </a:lnTo>
                  <a:lnTo>
                    <a:pt x="1214310" y="266823"/>
                  </a:lnTo>
                  <a:lnTo>
                    <a:pt x="1213094" y="267197"/>
                  </a:lnTo>
                  <a:lnTo>
                    <a:pt x="1206922" y="269535"/>
                  </a:lnTo>
                  <a:lnTo>
                    <a:pt x="1201685" y="271592"/>
                  </a:lnTo>
                  <a:lnTo>
                    <a:pt x="1197850" y="272995"/>
                  </a:lnTo>
                  <a:lnTo>
                    <a:pt x="1196541" y="272434"/>
                  </a:lnTo>
                  <a:lnTo>
                    <a:pt x="1195138" y="269348"/>
                  </a:lnTo>
                  <a:lnTo>
                    <a:pt x="1194577" y="268880"/>
                  </a:lnTo>
                  <a:lnTo>
                    <a:pt x="1194109" y="267758"/>
                  </a:lnTo>
                  <a:lnTo>
                    <a:pt x="1192145" y="265981"/>
                  </a:lnTo>
                  <a:lnTo>
                    <a:pt x="1193361" y="267758"/>
                  </a:lnTo>
                  <a:lnTo>
                    <a:pt x="1193361" y="268038"/>
                  </a:lnTo>
                  <a:lnTo>
                    <a:pt x="1191958" y="268038"/>
                  </a:lnTo>
                  <a:lnTo>
                    <a:pt x="1190836" y="268506"/>
                  </a:lnTo>
                  <a:lnTo>
                    <a:pt x="1190368" y="268038"/>
                  </a:lnTo>
                  <a:lnTo>
                    <a:pt x="1189901" y="267197"/>
                  </a:lnTo>
                  <a:lnTo>
                    <a:pt x="1189901" y="266729"/>
                  </a:lnTo>
                  <a:lnTo>
                    <a:pt x="1189901" y="266449"/>
                  </a:lnTo>
                  <a:lnTo>
                    <a:pt x="1189901" y="266168"/>
                  </a:lnTo>
                  <a:lnTo>
                    <a:pt x="1189901" y="265888"/>
                  </a:lnTo>
                  <a:lnTo>
                    <a:pt x="1189713" y="265607"/>
                  </a:lnTo>
                  <a:lnTo>
                    <a:pt x="1189713" y="265233"/>
                  </a:lnTo>
                  <a:lnTo>
                    <a:pt x="1189713" y="264952"/>
                  </a:lnTo>
                  <a:lnTo>
                    <a:pt x="1189433" y="264952"/>
                  </a:lnTo>
                  <a:lnTo>
                    <a:pt x="1189152" y="264765"/>
                  </a:lnTo>
                  <a:lnTo>
                    <a:pt x="1188685" y="265046"/>
                  </a:lnTo>
                  <a:lnTo>
                    <a:pt x="1188124" y="264765"/>
                  </a:lnTo>
                  <a:lnTo>
                    <a:pt x="1187843" y="264765"/>
                  </a:lnTo>
                  <a:lnTo>
                    <a:pt x="1187469" y="265139"/>
                  </a:lnTo>
                  <a:lnTo>
                    <a:pt x="1187189" y="265139"/>
                  </a:lnTo>
                  <a:lnTo>
                    <a:pt x="1186721" y="264859"/>
                  </a:lnTo>
                  <a:lnTo>
                    <a:pt x="1186253" y="264859"/>
                  </a:lnTo>
                  <a:lnTo>
                    <a:pt x="1186066" y="265046"/>
                  </a:lnTo>
                  <a:lnTo>
                    <a:pt x="1185599" y="264765"/>
                  </a:lnTo>
                  <a:lnTo>
                    <a:pt x="1184851" y="264765"/>
                  </a:lnTo>
                  <a:lnTo>
                    <a:pt x="1184476" y="264672"/>
                  </a:lnTo>
                  <a:lnTo>
                    <a:pt x="1184009" y="264298"/>
                  </a:lnTo>
                  <a:lnTo>
                    <a:pt x="1183447" y="264298"/>
                  </a:lnTo>
                  <a:lnTo>
                    <a:pt x="1183074" y="264484"/>
                  </a:lnTo>
                  <a:lnTo>
                    <a:pt x="1182699" y="264484"/>
                  </a:lnTo>
                  <a:lnTo>
                    <a:pt x="1182419" y="264298"/>
                  </a:lnTo>
                  <a:lnTo>
                    <a:pt x="1182138" y="264017"/>
                  </a:lnTo>
                  <a:lnTo>
                    <a:pt x="1181951" y="263643"/>
                  </a:lnTo>
                  <a:lnTo>
                    <a:pt x="1181951" y="263175"/>
                  </a:lnTo>
                  <a:lnTo>
                    <a:pt x="1181671" y="262427"/>
                  </a:lnTo>
                  <a:lnTo>
                    <a:pt x="1181297" y="262053"/>
                  </a:lnTo>
                  <a:lnTo>
                    <a:pt x="1180268" y="261585"/>
                  </a:lnTo>
                  <a:lnTo>
                    <a:pt x="1180081" y="261399"/>
                  </a:lnTo>
                  <a:lnTo>
                    <a:pt x="1180081" y="261118"/>
                  </a:lnTo>
                  <a:lnTo>
                    <a:pt x="1179894" y="260650"/>
                  </a:lnTo>
                  <a:lnTo>
                    <a:pt x="1179894" y="260369"/>
                  </a:lnTo>
                  <a:lnTo>
                    <a:pt x="1179520" y="259995"/>
                  </a:lnTo>
                  <a:lnTo>
                    <a:pt x="1179520" y="259247"/>
                  </a:lnTo>
                  <a:lnTo>
                    <a:pt x="1179332" y="258967"/>
                  </a:lnTo>
                  <a:lnTo>
                    <a:pt x="1179052" y="258499"/>
                  </a:lnTo>
                  <a:lnTo>
                    <a:pt x="1178304" y="257564"/>
                  </a:lnTo>
                  <a:lnTo>
                    <a:pt x="1177930" y="257284"/>
                  </a:lnTo>
                  <a:lnTo>
                    <a:pt x="1177555" y="256909"/>
                  </a:lnTo>
                  <a:lnTo>
                    <a:pt x="1176527" y="256535"/>
                  </a:lnTo>
                  <a:lnTo>
                    <a:pt x="1176059" y="256535"/>
                  </a:lnTo>
                  <a:lnTo>
                    <a:pt x="1175685" y="256535"/>
                  </a:lnTo>
                  <a:lnTo>
                    <a:pt x="1175405" y="256254"/>
                  </a:lnTo>
                  <a:lnTo>
                    <a:pt x="1174843" y="256068"/>
                  </a:lnTo>
                  <a:lnTo>
                    <a:pt x="1174470" y="255693"/>
                  </a:lnTo>
                  <a:lnTo>
                    <a:pt x="1173908" y="254477"/>
                  </a:lnTo>
                  <a:lnTo>
                    <a:pt x="1173908" y="254197"/>
                  </a:lnTo>
                  <a:lnTo>
                    <a:pt x="1173440" y="253636"/>
                  </a:lnTo>
                  <a:lnTo>
                    <a:pt x="1173254" y="253636"/>
                  </a:lnTo>
                  <a:lnTo>
                    <a:pt x="1172879" y="253636"/>
                  </a:lnTo>
                  <a:lnTo>
                    <a:pt x="1172693" y="253916"/>
                  </a:lnTo>
                  <a:lnTo>
                    <a:pt x="1172505" y="254852"/>
                  </a:lnTo>
                  <a:lnTo>
                    <a:pt x="1172225" y="255319"/>
                  </a:lnTo>
                  <a:lnTo>
                    <a:pt x="1171944" y="255319"/>
                  </a:lnTo>
                  <a:lnTo>
                    <a:pt x="1171570" y="254852"/>
                  </a:lnTo>
                  <a:lnTo>
                    <a:pt x="1171196" y="254571"/>
                  </a:lnTo>
                  <a:lnTo>
                    <a:pt x="1171009" y="254197"/>
                  </a:lnTo>
                  <a:lnTo>
                    <a:pt x="1171009" y="253168"/>
                  </a:lnTo>
                  <a:lnTo>
                    <a:pt x="1170916" y="252794"/>
                  </a:lnTo>
                  <a:lnTo>
                    <a:pt x="1170728" y="252607"/>
                  </a:lnTo>
                  <a:lnTo>
                    <a:pt x="1170541" y="252139"/>
                  </a:lnTo>
                  <a:lnTo>
                    <a:pt x="1170541" y="251672"/>
                  </a:lnTo>
                  <a:lnTo>
                    <a:pt x="1170355" y="251017"/>
                  </a:lnTo>
                  <a:lnTo>
                    <a:pt x="1170541" y="250737"/>
                  </a:lnTo>
                  <a:lnTo>
                    <a:pt x="1170541" y="250362"/>
                  </a:lnTo>
                  <a:lnTo>
                    <a:pt x="1170916" y="250082"/>
                  </a:lnTo>
                  <a:lnTo>
                    <a:pt x="1170916" y="249708"/>
                  </a:lnTo>
                  <a:lnTo>
                    <a:pt x="1171196" y="248866"/>
                  </a:lnTo>
                  <a:lnTo>
                    <a:pt x="1171570" y="248399"/>
                  </a:lnTo>
                  <a:lnTo>
                    <a:pt x="1169419" y="240075"/>
                  </a:lnTo>
                  <a:lnTo>
                    <a:pt x="1168109" y="236427"/>
                  </a:lnTo>
                  <a:lnTo>
                    <a:pt x="1167081" y="233435"/>
                  </a:lnTo>
                  <a:lnTo>
                    <a:pt x="1166052" y="230442"/>
                  </a:lnTo>
                  <a:lnTo>
                    <a:pt x="1164462" y="225672"/>
                  </a:lnTo>
                  <a:lnTo>
                    <a:pt x="1164275" y="225018"/>
                  </a:lnTo>
                  <a:lnTo>
                    <a:pt x="1162498" y="225485"/>
                  </a:lnTo>
                  <a:lnTo>
                    <a:pt x="1154175" y="227543"/>
                  </a:lnTo>
                  <a:lnTo>
                    <a:pt x="1151463" y="228197"/>
                  </a:lnTo>
                  <a:lnTo>
                    <a:pt x="1152024" y="227356"/>
                  </a:lnTo>
                  <a:lnTo>
                    <a:pt x="1151743" y="227169"/>
                  </a:lnTo>
                  <a:lnTo>
                    <a:pt x="1153988" y="223615"/>
                  </a:lnTo>
                  <a:lnTo>
                    <a:pt x="1153707" y="223427"/>
                  </a:lnTo>
                  <a:lnTo>
                    <a:pt x="1154642" y="222586"/>
                  </a:lnTo>
                  <a:lnTo>
                    <a:pt x="1154268" y="222305"/>
                  </a:lnTo>
                  <a:lnTo>
                    <a:pt x="1156887" y="218845"/>
                  </a:lnTo>
                  <a:lnTo>
                    <a:pt x="1156232" y="218284"/>
                  </a:lnTo>
                  <a:lnTo>
                    <a:pt x="1154362" y="220715"/>
                  </a:lnTo>
                  <a:lnTo>
                    <a:pt x="1154736" y="220996"/>
                  </a:lnTo>
                  <a:lnTo>
                    <a:pt x="1153801" y="221838"/>
                  </a:lnTo>
                  <a:lnTo>
                    <a:pt x="1154081" y="222025"/>
                  </a:lnTo>
                  <a:lnTo>
                    <a:pt x="1151836" y="225579"/>
                  </a:lnTo>
                  <a:lnTo>
                    <a:pt x="1152211" y="225766"/>
                  </a:lnTo>
                  <a:lnTo>
                    <a:pt x="1151556" y="226608"/>
                  </a:lnTo>
                  <a:lnTo>
                    <a:pt x="1149686" y="229788"/>
                  </a:lnTo>
                  <a:lnTo>
                    <a:pt x="1144822" y="237643"/>
                  </a:lnTo>
                  <a:lnTo>
                    <a:pt x="1144729" y="237643"/>
                  </a:lnTo>
                  <a:lnTo>
                    <a:pt x="1143981" y="238765"/>
                  </a:lnTo>
                  <a:lnTo>
                    <a:pt x="1140052" y="244377"/>
                  </a:lnTo>
                  <a:lnTo>
                    <a:pt x="1138650" y="246154"/>
                  </a:lnTo>
                  <a:lnTo>
                    <a:pt x="1136967" y="248773"/>
                  </a:lnTo>
                  <a:lnTo>
                    <a:pt x="1128362" y="264298"/>
                  </a:lnTo>
                  <a:lnTo>
                    <a:pt x="1128549" y="264298"/>
                  </a:lnTo>
                  <a:lnTo>
                    <a:pt x="1126211" y="268693"/>
                  </a:lnTo>
                  <a:lnTo>
                    <a:pt x="1123499" y="273463"/>
                  </a:lnTo>
                  <a:lnTo>
                    <a:pt x="1123312" y="273463"/>
                  </a:lnTo>
                  <a:lnTo>
                    <a:pt x="1121909" y="275427"/>
                  </a:lnTo>
                  <a:lnTo>
                    <a:pt x="1122096" y="275427"/>
                  </a:lnTo>
                  <a:lnTo>
                    <a:pt x="1121816" y="275988"/>
                  </a:lnTo>
                  <a:lnTo>
                    <a:pt x="1121629" y="276269"/>
                  </a:lnTo>
                  <a:lnTo>
                    <a:pt x="1121441" y="276269"/>
                  </a:lnTo>
                  <a:lnTo>
                    <a:pt x="1120132" y="278045"/>
                  </a:lnTo>
                  <a:lnTo>
                    <a:pt x="1120319" y="278045"/>
                  </a:lnTo>
                  <a:lnTo>
                    <a:pt x="1120039" y="278513"/>
                  </a:lnTo>
                  <a:lnTo>
                    <a:pt x="1119384" y="279261"/>
                  </a:lnTo>
                  <a:lnTo>
                    <a:pt x="1116578" y="282534"/>
                  </a:lnTo>
                  <a:lnTo>
                    <a:pt x="1116485" y="282534"/>
                  </a:lnTo>
                  <a:lnTo>
                    <a:pt x="1113305" y="285902"/>
                  </a:lnTo>
                  <a:lnTo>
                    <a:pt x="1113398" y="285902"/>
                  </a:lnTo>
                  <a:lnTo>
                    <a:pt x="1110593" y="288894"/>
                  </a:lnTo>
                  <a:lnTo>
                    <a:pt x="1107880" y="291513"/>
                  </a:lnTo>
                  <a:lnTo>
                    <a:pt x="1107787" y="291513"/>
                  </a:lnTo>
                  <a:lnTo>
                    <a:pt x="1105168" y="293570"/>
                  </a:lnTo>
                  <a:lnTo>
                    <a:pt x="1104327" y="294412"/>
                  </a:lnTo>
                  <a:lnTo>
                    <a:pt x="1090766" y="304980"/>
                  </a:lnTo>
                  <a:lnTo>
                    <a:pt x="1090672" y="304980"/>
                  </a:lnTo>
                  <a:lnTo>
                    <a:pt x="1088241" y="307038"/>
                  </a:lnTo>
                  <a:lnTo>
                    <a:pt x="1086090" y="309189"/>
                  </a:lnTo>
                  <a:lnTo>
                    <a:pt x="1086183" y="309189"/>
                  </a:lnTo>
                  <a:lnTo>
                    <a:pt x="1084313" y="311340"/>
                  </a:lnTo>
                  <a:lnTo>
                    <a:pt x="1080385" y="316016"/>
                  </a:lnTo>
                  <a:lnTo>
                    <a:pt x="1076924" y="312930"/>
                  </a:lnTo>
                  <a:lnTo>
                    <a:pt x="1074773" y="311714"/>
                  </a:lnTo>
                  <a:lnTo>
                    <a:pt x="1070939" y="312088"/>
                  </a:lnTo>
                  <a:lnTo>
                    <a:pt x="1067104" y="310872"/>
                  </a:lnTo>
                  <a:lnTo>
                    <a:pt x="1063176" y="304606"/>
                  </a:lnTo>
                  <a:lnTo>
                    <a:pt x="1058687" y="303110"/>
                  </a:lnTo>
                  <a:lnTo>
                    <a:pt x="1053169" y="300772"/>
                  </a:lnTo>
                  <a:lnTo>
                    <a:pt x="1050551" y="300304"/>
                  </a:lnTo>
                  <a:lnTo>
                    <a:pt x="1047558" y="298621"/>
                  </a:lnTo>
                  <a:lnTo>
                    <a:pt x="1046997" y="300491"/>
                  </a:lnTo>
                  <a:lnTo>
                    <a:pt x="1039795" y="300491"/>
                  </a:lnTo>
                  <a:lnTo>
                    <a:pt x="1037738" y="299743"/>
                  </a:lnTo>
                  <a:lnTo>
                    <a:pt x="1035493" y="298714"/>
                  </a:lnTo>
                  <a:lnTo>
                    <a:pt x="1030630" y="301894"/>
                  </a:lnTo>
                  <a:lnTo>
                    <a:pt x="1028105" y="303671"/>
                  </a:lnTo>
                  <a:lnTo>
                    <a:pt x="1024738" y="306009"/>
                  </a:lnTo>
                  <a:lnTo>
                    <a:pt x="1024364" y="306196"/>
                  </a:lnTo>
                  <a:lnTo>
                    <a:pt x="1021278" y="306945"/>
                  </a:lnTo>
                  <a:lnTo>
                    <a:pt x="1012112" y="308722"/>
                  </a:lnTo>
                  <a:lnTo>
                    <a:pt x="1007810" y="309844"/>
                  </a:lnTo>
                  <a:lnTo>
                    <a:pt x="1003695" y="316951"/>
                  </a:lnTo>
                  <a:lnTo>
                    <a:pt x="998364" y="320225"/>
                  </a:lnTo>
                  <a:lnTo>
                    <a:pt x="994717" y="320973"/>
                  </a:lnTo>
                  <a:lnTo>
                    <a:pt x="993688" y="321347"/>
                  </a:lnTo>
                  <a:lnTo>
                    <a:pt x="992472" y="322002"/>
                  </a:lnTo>
                  <a:lnTo>
                    <a:pt x="987329" y="325181"/>
                  </a:lnTo>
                  <a:lnTo>
                    <a:pt x="983588" y="326210"/>
                  </a:lnTo>
                  <a:lnTo>
                    <a:pt x="980314" y="328361"/>
                  </a:lnTo>
                  <a:lnTo>
                    <a:pt x="977509" y="330045"/>
                  </a:lnTo>
                  <a:lnTo>
                    <a:pt x="973768" y="332102"/>
                  </a:lnTo>
                  <a:lnTo>
                    <a:pt x="971056" y="337433"/>
                  </a:lnTo>
                  <a:lnTo>
                    <a:pt x="968718" y="338649"/>
                  </a:lnTo>
                  <a:lnTo>
                    <a:pt x="970401" y="345289"/>
                  </a:lnTo>
                  <a:lnTo>
                    <a:pt x="966473" y="349498"/>
                  </a:lnTo>
                  <a:lnTo>
                    <a:pt x="966005" y="349778"/>
                  </a:lnTo>
                  <a:lnTo>
                    <a:pt x="962919" y="349404"/>
                  </a:lnTo>
                  <a:lnTo>
                    <a:pt x="958617" y="355576"/>
                  </a:lnTo>
                  <a:lnTo>
                    <a:pt x="951228" y="369886"/>
                  </a:lnTo>
                  <a:lnTo>
                    <a:pt x="945149" y="372691"/>
                  </a:lnTo>
                  <a:lnTo>
                    <a:pt x="942811" y="375217"/>
                  </a:lnTo>
                  <a:lnTo>
                    <a:pt x="940847" y="377368"/>
                  </a:lnTo>
                  <a:lnTo>
                    <a:pt x="926725" y="398410"/>
                  </a:lnTo>
                  <a:lnTo>
                    <a:pt x="921956" y="404022"/>
                  </a:lnTo>
                  <a:lnTo>
                    <a:pt x="917654" y="403180"/>
                  </a:lnTo>
                  <a:lnTo>
                    <a:pt x="914193" y="384663"/>
                  </a:lnTo>
                  <a:lnTo>
                    <a:pt x="910733" y="380360"/>
                  </a:lnTo>
                  <a:lnTo>
                    <a:pt x="902128" y="380828"/>
                  </a:lnTo>
                  <a:lnTo>
                    <a:pt x="894834" y="383447"/>
                  </a:lnTo>
                  <a:lnTo>
                    <a:pt x="897452" y="387281"/>
                  </a:lnTo>
                  <a:lnTo>
                    <a:pt x="897920" y="392051"/>
                  </a:lnTo>
                  <a:lnTo>
                    <a:pt x="894085" y="392051"/>
                  </a:lnTo>
                  <a:lnTo>
                    <a:pt x="890625" y="386065"/>
                  </a:lnTo>
                  <a:lnTo>
                    <a:pt x="885855" y="386065"/>
                  </a:lnTo>
                  <a:lnTo>
                    <a:pt x="882862" y="389900"/>
                  </a:lnTo>
                  <a:lnTo>
                    <a:pt x="881179" y="398971"/>
                  </a:lnTo>
                  <a:lnTo>
                    <a:pt x="887632" y="406267"/>
                  </a:lnTo>
                  <a:lnTo>
                    <a:pt x="891093" y="408417"/>
                  </a:lnTo>
                  <a:lnTo>
                    <a:pt x="896704" y="408417"/>
                  </a:lnTo>
                  <a:lnTo>
                    <a:pt x="900539" y="409727"/>
                  </a:lnTo>
                  <a:lnTo>
                    <a:pt x="899697" y="413561"/>
                  </a:lnTo>
                  <a:lnTo>
                    <a:pt x="896237" y="415713"/>
                  </a:lnTo>
                  <a:lnTo>
                    <a:pt x="890251" y="417021"/>
                  </a:lnTo>
                  <a:lnTo>
                    <a:pt x="886416" y="423475"/>
                  </a:lnTo>
                  <a:lnTo>
                    <a:pt x="885949" y="428618"/>
                  </a:lnTo>
                  <a:lnTo>
                    <a:pt x="890251" y="435071"/>
                  </a:lnTo>
                  <a:lnTo>
                    <a:pt x="891935" y="443208"/>
                  </a:lnTo>
                  <a:lnTo>
                    <a:pt x="889784" y="446201"/>
                  </a:lnTo>
                  <a:lnTo>
                    <a:pt x="884639" y="444517"/>
                  </a:lnTo>
                  <a:lnTo>
                    <a:pt x="881179" y="439374"/>
                  </a:lnTo>
                  <a:lnTo>
                    <a:pt x="877345" y="434604"/>
                  </a:lnTo>
                  <a:lnTo>
                    <a:pt x="874352" y="435071"/>
                  </a:lnTo>
                  <a:lnTo>
                    <a:pt x="870892" y="437223"/>
                  </a:lnTo>
                  <a:lnTo>
                    <a:pt x="868273" y="440216"/>
                  </a:lnTo>
                  <a:lnTo>
                    <a:pt x="866122" y="443676"/>
                  </a:lnTo>
                  <a:lnTo>
                    <a:pt x="864812" y="448820"/>
                  </a:lnTo>
                  <a:lnTo>
                    <a:pt x="862194" y="451812"/>
                  </a:lnTo>
                  <a:lnTo>
                    <a:pt x="847511" y="435446"/>
                  </a:lnTo>
                  <a:lnTo>
                    <a:pt x="827684" y="419079"/>
                  </a:lnTo>
                  <a:lnTo>
                    <a:pt x="822540" y="418237"/>
                  </a:lnTo>
                  <a:lnTo>
                    <a:pt x="816087" y="417770"/>
                  </a:lnTo>
                  <a:lnTo>
                    <a:pt x="816087" y="410849"/>
                  </a:lnTo>
                  <a:lnTo>
                    <a:pt x="814778" y="406547"/>
                  </a:lnTo>
                  <a:lnTo>
                    <a:pt x="814778" y="400936"/>
                  </a:lnTo>
                  <a:lnTo>
                    <a:pt x="816087" y="396633"/>
                  </a:lnTo>
                  <a:lnTo>
                    <a:pt x="818893" y="392612"/>
                  </a:lnTo>
                  <a:lnTo>
                    <a:pt x="819173" y="391864"/>
                  </a:lnTo>
                  <a:lnTo>
                    <a:pt x="818612" y="391490"/>
                  </a:lnTo>
                  <a:lnTo>
                    <a:pt x="818799" y="391116"/>
                  </a:lnTo>
                  <a:lnTo>
                    <a:pt x="819921" y="390741"/>
                  </a:lnTo>
                  <a:lnTo>
                    <a:pt x="820389" y="390274"/>
                  </a:lnTo>
                  <a:lnTo>
                    <a:pt x="820108" y="389525"/>
                  </a:lnTo>
                  <a:lnTo>
                    <a:pt x="820295" y="389152"/>
                  </a:lnTo>
                  <a:lnTo>
                    <a:pt x="820857" y="389339"/>
                  </a:lnTo>
                  <a:lnTo>
                    <a:pt x="821137" y="389152"/>
                  </a:lnTo>
                  <a:lnTo>
                    <a:pt x="821324" y="387936"/>
                  </a:lnTo>
                  <a:lnTo>
                    <a:pt x="820950" y="387655"/>
                  </a:lnTo>
                  <a:lnTo>
                    <a:pt x="820950" y="387375"/>
                  </a:lnTo>
                  <a:lnTo>
                    <a:pt x="821979" y="387375"/>
                  </a:lnTo>
                  <a:lnTo>
                    <a:pt x="822447" y="387187"/>
                  </a:lnTo>
                  <a:lnTo>
                    <a:pt x="823195" y="387375"/>
                  </a:lnTo>
                  <a:lnTo>
                    <a:pt x="823943" y="387001"/>
                  </a:lnTo>
                  <a:lnTo>
                    <a:pt x="823662" y="386626"/>
                  </a:lnTo>
                  <a:lnTo>
                    <a:pt x="823756" y="386626"/>
                  </a:lnTo>
                  <a:lnTo>
                    <a:pt x="823943" y="385785"/>
                  </a:lnTo>
                  <a:lnTo>
                    <a:pt x="824317" y="385785"/>
                  </a:lnTo>
                  <a:lnTo>
                    <a:pt x="824224" y="385598"/>
                  </a:lnTo>
                  <a:lnTo>
                    <a:pt x="823569" y="385130"/>
                  </a:lnTo>
                  <a:lnTo>
                    <a:pt x="823288" y="384943"/>
                  </a:lnTo>
                  <a:lnTo>
                    <a:pt x="823662" y="384195"/>
                  </a:lnTo>
                  <a:lnTo>
                    <a:pt x="823943" y="384195"/>
                  </a:lnTo>
                  <a:lnTo>
                    <a:pt x="823943" y="384663"/>
                  </a:lnTo>
                  <a:lnTo>
                    <a:pt x="824597" y="384663"/>
                  </a:lnTo>
                  <a:lnTo>
                    <a:pt x="825252" y="384475"/>
                  </a:lnTo>
                  <a:lnTo>
                    <a:pt x="825065" y="384195"/>
                  </a:lnTo>
                  <a:lnTo>
                    <a:pt x="825533" y="383540"/>
                  </a:lnTo>
                  <a:lnTo>
                    <a:pt x="825720" y="383821"/>
                  </a:lnTo>
                  <a:lnTo>
                    <a:pt x="825907" y="383540"/>
                  </a:lnTo>
                  <a:lnTo>
                    <a:pt x="825907" y="383260"/>
                  </a:lnTo>
                  <a:lnTo>
                    <a:pt x="825720" y="382886"/>
                  </a:lnTo>
                  <a:lnTo>
                    <a:pt x="826187" y="382886"/>
                  </a:lnTo>
                  <a:lnTo>
                    <a:pt x="826468" y="382511"/>
                  </a:lnTo>
                  <a:lnTo>
                    <a:pt x="826281" y="382044"/>
                  </a:lnTo>
                  <a:lnTo>
                    <a:pt x="826281" y="381670"/>
                  </a:lnTo>
                  <a:lnTo>
                    <a:pt x="825533" y="381483"/>
                  </a:lnTo>
                  <a:lnTo>
                    <a:pt x="825533" y="380548"/>
                  </a:lnTo>
                  <a:lnTo>
                    <a:pt x="825159" y="380360"/>
                  </a:lnTo>
                  <a:lnTo>
                    <a:pt x="825439" y="380079"/>
                  </a:lnTo>
                  <a:lnTo>
                    <a:pt x="826094" y="380079"/>
                  </a:lnTo>
                  <a:lnTo>
                    <a:pt x="826187" y="379332"/>
                  </a:lnTo>
                  <a:lnTo>
                    <a:pt x="825533" y="379332"/>
                  </a:lnTo>
                  <a:lnTo>
                    <a:pt x="824971" y="378957"/>
                  </a:lnTo>
                  <a:lnTo>
                    <a:pt x="824971" y="378677"/>
                  </a:lnTo>
                  <a:lnTo>
                    <a:pt x="825533" y="378677"/>
                  </a:lnTo>
                  <a:lnTo>
                    <a:pt x="825533" y="378396"/>
                  </a:lnTo>
                  <a:lnTo>
                    <a:pt x="825907" y="378396"/>
                  </a:lnTo>
                  <a:lnTo>
                    <a:pt x="825720" y="377835"/>
                  </a:lnTo>
                  <a:lnTo>
                    <a:pt x="824504" y="377368"/>
                  </a:lnTo>
                  <a:lnTo>
                    <a:pt x="823756" y="376713"/>
                  </a:lnTo>
                  <a:lnTo>
                    <a:pt x="823756" y="376339"/>
                  </a:lnTo>
                  <a:lnTo>
                    <a:pt x="823756" y="376152"/>
                  </a:lnTo>
                  <a:lnTo>
                    <a:pt x="823756" y="375871"/>
                  </a:lnTo>
                  <a:lnTo>
                    <a:pt x="823849" y="375310"/>
                  </a:lnTo>
                  <a:lnTo>
                    <a:pt x="824317" y="375497"/>
                  </a:lnTo>
                  <a:lnTo>
                    <a:pt x="825439" y="375778"/>
                  </a:lnTo>
                  <a:lnTo>
                    <a:pt x="825439" y="375403"/>
                  </a:lnTo>
                  <a:lnTo>
                    <a:pt x="825159" y="375029"/>
                  </a:lnTo>
                  <a:lnTo>
                    <a:pt x="825813" y="374281"/>
                  </a:lnTo>
                  <a:lnTo>
                    <a:pt x="825813" y="373814"/>
                  </a:lnTo>
                  <a:lnTo>
                    <a:pt x="825439" y="373252"/>
                  </a:lnTo>
                  <a:lnTo>
                    <a:pt x="825159" y="372972"/>
                  </a:lnTo>
                  <a:lnTo>
                    <a:pt x="825439" y="372691"/>
                  </a:lnTo>
                  <a:lnTo>
                    <a:pt x="825907" y="372972"/>
                  </a:lnTo>
                  <a:lnTo>
                    <a:pt x="826094" y="373346"/>
                  </a:lnTo>
                  <a:lnTo>
                    <a:pt x="826468" y="373346"/>
                  </a:lnTo>
                  <a:lnTo>
                    <a:pt x="826468" y="373159"/>
                  </a:lnTo>
                  <a:lnTo>
                    <a:pt x="825907" y="372598"/>
                  </a:lnTo>
                  <a:lnTo>
                    <a:pt x="825720" y="372317"/>
                  </a:lnTo>
                  <a:lnTo>
                    <a:pt x="825720" y="372130"/>
                  </a:lnTo>
                  <a:lnTo>
                    <a:pt x="825346" y="372504"/>
                  </a:lnTo>
                  <a:lnTo>
                    <a:pt x="825346" y="372130"/>
                  </a:lnTo>
                  <a:lnTo>
                    <a:pt x="825346" y="371850"/>
                  </a:lnTo>
                  <a:lnTo>
                    <a:pt x="824597" y="372224"/>
                  </a:lnTo>
                  <a:lnTo>
                    <a:pt x="823943" y="372037"/>
                  </a:lnTo>
                  <a:lnTo>
                    <a:pt x="823943" y="371475"/>
                  </a:lnTo>
                  <a:lnTo>
                    <a:pt x="824504" y="371569"/>
                  </a:lnTo>
                  <a:lnTo>
                    <a:pt x="824504" y="371289"/>
                  </a:lnTo>
                  <a:lnTo>
                    <a:pt x="824691" y="370821"/>
                  </a:lnTo>
                  <a:lnTo>
                    <a:pt x="824130" y="370634"/>
                  </a:lnTo>
                  <a:lnTo>
                    <a:pt x="823849" y="370166"/>
                  </a:lnTo>
                  <a:lnTo>
                    <a:pt x="823382" y="370353"/>
                  </a:lnTo>
                  <a:lnTo>
                    <a:pt x="823195" y="370166"/>
                  </a:lnTo>
                  <a:lnTo>
                    <a:pt x="823195" y="369512"/>
                  </a:lnTo>
                  <a:lnTo>
                    <a:pt x="823475" y="369231"/>
                  </a:lnTo>
                  <a:lnTo>
                    <a:pt x="823475" y="368857"/>
                  </a:lnTo>
                  <a:lnTo>
                    <a:pt x="823849" y="368670"/>
                  </a:lnTo>
                  <a:lnTo>
                    <a:pt x="824317" y="367080"/>
                  </a:lnTo>
                  <a:lnTo>
                    <a:pt x="824317" y="366332"/>
                  </a:lnTo>
                  <a:lnTo>
                    <a:pt x="823569" y="366145"/>
                  </a:lnTo>
                  <a:lnTo>
                    <a:pt x="823101" y="366332"/>
                  </a:lnTo>
                  <a:lnTo>
                    <a:pt x="823101" y="365677"/>
                  </a:lnTo>
                  <a:lnTo>
                    <a:pt x="823288" y="364836"/>
                  </a:lnTo>
                  <a:lnTo>
                    <a:pt x="822727" y="364087"/>
                  </a:lnTo>
                  <a:lnTo>
                    <a:pt x="821979" y="364087"/>
                  </a:lnTo>
                  <a:lnTo>
                    <a:pt x="820389" y="363526"/>
                  </a:lnTo>
                  <a:lnTo>
                    <a:pt x="816367" y="360253"/>
                  </a:lnTo>
                  <a:lnTo>
                    <a:pt x="815245" y="359785"/>
                  </a:lnTo>
                  <a:lnTo>
                    <a:pt x="814497" y="359785"/>
                  </a:lnTo>
                  <a:lnTo>
                    <a:pt x="814216" y="359691"/>
                  </a:lnTo>
                  <a:lnTo>
                    <a:pt x="813562" y="359505"/>
                  </a:lnTo>
                  <a:lnTo>
                    <a:pt x="813188" y="359224"/>
                  </a:lnTo>
                  <a:lnTo>
                    <a:pt x="812720" y="358569"/>
                  </a:lnTo>
                  <a:lnTo>
                    <a:pt x="811224" y="358569"/>
                  </a:lnTo>
                  <a:lnTo>
                    <a:pt x="810195" y="359598"/>
                  </a:lnTo>
                  <a:lnTo>
                    <a:pt x="810195" y="360533"/>
                  </a:lnTo>
                  <a:lnTo>
                    <a:pt x="809073" y="361188"/>
                  </a:lnTo>
                  <a:lnTo>
                    <a:pt x="808698" y="361188"/>
                  </a:lnTo>
                  <a:lnTo>
                    <a:pt x="801123" y="364181"/>
                  </a:lnTo>
                  <a:lnTo>
                    <a:pt x="799346" y="378771"/>
                  </a:lnTo>
                  <a:lnTo>
                    <a:pt x="799066" y="378771"/>
                  </a:lnTo>
                  <a:lnTo>
                    <a:pt x="796166" y="378396"/>
                  </a:lnTo>
                  <a:lnTo>
                    <a:pt x="795325" y="372130"/>
                  </a:lnTo>
                  <a:lnTo>
                    <a:pt x="796540" y="372130"/>
                  </a:lnTo>
                  <a:lnTo>
                    <a:pt x="797289" y="356606"/>
                  </a:lnTo>
                  <a:lnTo>
                    <a:pt x="794951" y="355764"/>
                  </a:lnTo>
                  <a:lnTo>
                    <a:pt x="794202" y="357634"/>
                  </a:lnTo>
                  <a:lnTo>
                    <a:pt x="792145" y="358850"/>
                  </a:lnTo>
                  <a:lnTo>
                    <a:pt x="790462" y="359224"/>
                  </a:lnTo>
                  <a:lnTo>
                    <a:pt x="788030" y="358102"/>
                  </a:lnTo>
                  <a:lnTo>
                    <a:pt x="786159" y="357914"/>
                  </a:lnTo>
                  <a:lnTo>
                    <a:pt x="772037" y="333505"/>
                  </a:lnTo>
                  <a:lnTo>
                    <a:pt x="773066" y="332009"/>
                  </a:lnTo>
                  <a:lnTo>
                    <a:pt x="773627" y="330887"/>
                  </a:lnTo>
                  <a:lnTo>
                    <a:pt x="773814" y="330325"/>
                  </a:lnTo>
                  <a:lnTo>
                    <a:pt x="773814" y="329671"/>
                  </a:lnTo>
                  <a:lnTo>
                    <a:pt x="773533" y="329296"/>
                  </a:lnTo>
                  <a:lnTo>
                    <a:pt x="773066" y="328922"/>
                  </a:lnTo>
                  <a:lnTo>
                    <a:pt x="771570" y="328548"/>
                  </a:lnTo>
                  <a:lnTo>
                    <a:pt x="769886" y="328361"/>
                  </a:lnTo>
                  <a:lnTo>
                    <a:pt x="768203" y="328080"/>
                  </a:lnTo>
                  <a:lnTo>
                    <a:pt x="767548" y="328080"/>
                  </a:lnTo>
                  <a:lnTo>
                    <a:pt x="767081" y="327894"/>
                  </a:lnTo>
                  <a:lnTo>
                    <a:pt x="766613" y="327333"/>
                  </a:lnTo>
                  <a:lnTo>
                    <a:pt x="765397" y="325556"/>
                  </a:lnTo>
                  <a:lnTo>
                    <a:pt x="765117" y="324901"/>
                  </a:lnTo>
                  <a:lnTo>
                    <a:pt x="765117" y="323311"/>
                  </a:lnTo>
                  <a:lnTo>
                    <a:pt x="765304" y="322563"/>
                  </a:lnTo>
                  <a:lnTo>
                    <a:pt x="765490" y="321908"/>
                  </a:lnTo>
                  <a:lnTo>
                    <a:pt x="765771" y="321441"/>
                  </a:lnTo>
                  <a:lnTo>
                    <a:pt x="766332" y="320599"/>
                  </a:lnTo>
                  <a:lnTo>
                    <a:pt x="766894" y="319851"/>
                  </a:lnTo>
                  <a:lnTo>
                    <a:pt x="767922" y="319009"/>
                  </a:lnTo>
                  <a:lnTo>
                    <a:pt x="768951" y="318261"/>
                  </a:lnTo>
                  <a:lnTo>
                    <a:pt x="769793" y="317793"/>
                  </a:lnTo>
                  <a:lnTo>
                    <a:pt x="770354" y="317232"/>
                  </a:lnTo>
                  <a:lnTo>
                    <a:pt x="770821" y="316484"/>
                  </a:lnTo>
                  <a:lnTo>
                    <a:pt x="771570" y="314800"/>
                  </a:lnTo>
                  <a:lnTo>
                    <a:pt x="772598" y="310872"/>
                  </a:lnTo>
                  <a:lnTo>
                    <a:pt x="772598" y="310030"/>
                  </a:lnTo>
                  <a:lnTo>
                    <a:pt x="772972" y="308253"/>
                  </a:lnTo>
                  <a:lnTo>
                    <a:pt x="772972" y="307412"/>
                  </a:lnTo>
                  <a:lnTo>
                    <a:pt x="773159" y="305541"/>
                  </a:lnTo>
                  <a:lnTo>
                    <a:pt x="773159" y="304980"/>
                  </a:lnTo>
                  <a:lnTo>
                    <a:pt x="773908" y="301707"/>
                  </a:lnTo>
                  <a:lnTo>
                    <a:pt x="774282" y="300678"/>
                  </a:lnTo>
                  <a:lnTo>
                    <a:pt x="774563" y="299556"/>
                  </a:lnTo>
                  <a:lnTo>
                    <a:pt x="774936" y="298153"/>
                  </a:lnTo>
                  <a:lnTo>
                    <a:pt x="775124" y="296750"/>
                  </a:lnTo>
                  <a:lnTo>
                    <a:pt x="775124" y="294319"/>
                  </a:lnTo>
                  <a:lnTo>
                    <a:pt x="774936" y="292822"/>
                  </a:lnTo>
                  <a:lnTo>
                    <a:pt x="774656" y="291139"/>
                  </a:lnTo>
                  <a:lnTo>
                    <a:pt x="774656" y="288240"/>
                  </a:lnTo>
                  <a:lnTo>
                    <a:pt x="774843" y="287304"/>
                  </a:lnTo>
                  <a:lnTo>
                    <a:pt x="774843" y="285995"/>
                  </a:lnTo>
                  <a:lnTo>
                    <a:pt x="774469" y="284873"/>
                  </a:lnTo>
                  <a:lnTo>
                    <a:pt x="774282" y="283376"/>
                  </a:lnTo>
                  <a:lnTo>
                    <a:pt x="774001" y="282067"/>
                  </a:lnTo>
                  <a:lnTo>
                    <a:pt x="773159" y="280290"/>
                  </a:lnTo>
                  <a:lnTo>
                    <a:pt x="772598" y="279449"/>
                  </a:lnTo>
                  <a:lnTo>
                    <a:pt x="771757" y="277952"/>
                  </a:lnTo>
                  <a:lnTo>
                    <a:pt x="769419" y="275146"/>
                  </a:lnTo>
                  <a:lnTo>
                    <a:pt x="768109" y="273930"/>
                  </a:lnTo>
                  <a:lnTo>
                    <a:pt x="767361" y="273182"/>
                  </a:lnTo>
                  <a:lnTo>
                    <a:pt x="765865" y="271499"/>
                  </a:lnTo>
                  <a:lnTo>
                    <a:pt x="764836" y="270189"/>
                  </a:lnTo>
                  <a:lnTo>
                    <a:pt x="763807" y="268413"/>
                  </a:lnTo>
                  <a:lnTo>
                    <a:pt x="763059" y="266636"/>
                  </a:lnTo>
                  <a:lnTo>
                    <a:pt x="762685" y="266075"/>
                  </a:lnTo>
                  <a:lnTo>
                    <a:pt x="761563" y="263269"/>
                  </a:lnTo>
                  <a:lnTo>
                    <a:pt x="761095" y="262427"/>
                  </a:lnTo>
                  <a:lnTo>
                    <a:pt x="760908" y="261585"/>
                  </a:lnTo>
                  <a:lnTo>
                    <a:pt x="760721" y="260463"/>
                  </a:lnTo>
                  <a:lnTo>
                    <a:pt x="760534" y="259902"/>
                  </a:lnTo>
                  <a:lnTo>
                    <a:pt x="760440" y="258967"/>
                  </a:lnTo>
                  <a:cubicBezTo>
                    <a:pt x="759505" y="249615"/>
                    <a:pt x="764743" y="242039"/>
                    <a:pt x="769699" y="234650"/>
                  </a:cubicBezTo>
                  <a:cubicBezTo>
                    <a:pt x="772692" y="230255"/>
                    <a:pt x="777555" y="230910"/>
                    <a:pt x="781202" y="227823"/>
                  </a:cubicBezTo>
                  <a:cubicBezTo>
                    <a:pt x="781951" y="227075"/>
                    <a:pt x="782793" y="226140"/>
                    <a:pt x="783447" y="225111"/>
                  </a:cubicBezTo>
                  <a:lnTo>
                    <a:pt x="782138" y="214637"/>
                  </a:lnTo>
                  <a:lnTo>
                    <a:pt x="782138" y="213514"/>
                  </a:lnTo>
                  <a:lnTo>
                    <a:pt x="782512" y="211644"/>
                  </a:lnTo>
                  <a:lnTo>
                    <a:pt x="782979" y="209306"/>
                  </a:lnTo>
                  <a:lnTo>
                    <a:pt x="782232" y="207154"/>
                  </a:lnTo>
                  <a:lnTo>
                    <a:pt x="781296" y="204536"/>
                  </a:lnTo>
                  <a:lnTo>
                    <a:pt x="780548" y="199766"/>
                  </a:lnTo>
                  <a:lnTo>
                    <a:pt x="779239" y="198363"/>
                  </a:lnTo>
                  <a:lnTo>
                    <a:pt x="780922" y="190601"/>
                  </a:lnTo>
                  <a:lnTo>
                    <a:pt x="780174" y="185364"/>
                  </a:lnTo>
                  <a:lnTo>
                    <a:pt x="776152" y="183680"/>
                  </a:lnTo>
                  <a:lnTo>
                    <a:pt x="773159" y="181623"/>
                  </a:lnTo>
                  <a:lnTo>
                    <a:pt x="770354" y="178069"/>
                  </a:lnTo>
                  <a:lnTo>
                    <a:pt x="768203" y="174141"/>
                  </a:lnTo>
                  <a:lnTo>
                    <a:pt x="766613" y="172083"/>
                  </a:lnTo>
                  <a:lnTo>
                    <a:pt x="766145" y="169277"/>
                  </a:lnTo>
                  <a:lnTo>
                    <a:pt x="766894" y="164695"/>
                  </a:lnTo>
                  <a:lnTo>
                    <a:pt x="768390" y="160954"/>
                  </a:lnTo>
                  <a:lnTo>
                    <a:pt x="769886" y="158335"/>
                  </a:lnTo>
                  <a:lnTo>
                    <a:pt x="770260" y="155530"/>
                  </a:lnTo>
                  <a:lnTo>
                    <a:pt x="711902" y="160112"/>
                  </a:lnTo>
                  <a:lnTo>
                    <a:pt x="702736" y="169371"/>
                  </a:lnTo>
                  <a:lnTo>
                    <a:pt x="706010" y="182277"/>
                  </a:lnTo>
                  <a:lnTo>
                    <a:pt x="702643" y="183867"/>
                  </a:lnTo>
                  <a:lnTo>
                    <a:pt x="697686" y="186392"/>
                  </a:lnTo>
                  <a:lnTo>
                    <a:pt x="693945" y="188356"/>
                  </a:lnTo>
                  <a:lnTo>
                    <a:pt x="690391" y="190133"/>
                  </a:lnTo>
                  <a:lnTo>
                    <a:pt x="682161" y="194061"/>
                  </a:lnTo>
                  <a:lnTo>
                    <a:pt x="676924" y="196680"/>
                  </a:lnTo>
                  <a:lnTo>
                    <a:pt x="676269" y="195370"/>
                  </a:lnTo>
                  <a:lnTo>
                    <a:pt x="669348" y="197054"/>
                  </a:lnTo>
                  <a:lnTo>
                    <a:pt x="665981" y="197615"/>
                  </a:lnTo>
                  <a:lnTo>
                    <a:pt x="654291" y="199673"/>
                  </a:lnTo>
                  <a:lnTo>
                    <a:pt x="644191" y="202104"/>
                  </a:lnTo>
                  <a:lnTo>
                    <a:pt x="640356" y="203788"/>
                  </a:lnTo>
                  <a:lnTo>
                    <a:pt x="642133" y="209867"/>
                  </a:lnTo>
                  <a:lnTo>
                    <a:pt x="638766" y="223054"/>
                  </a:lnTo>
                  <a:lnTo>
                    <a:pt x="638111" y="226046"/>
                  </a:lnTo>
                  <a:lnTo>
                    <a:pt x="631472" y="232312"/>
                  </a:lnTo>
                  <a:lnTo>
                    <a:pt x="631472" y="233154"/>
                  </a:lnTo>
                  <a:lnTo>
                    <a:pt x="631284" y="233528"/>
                  </a:lnTo>
                  <a:lnTo>
                    <a:pt x="630910" y="233528"/>
                  </a:lnTo>
                  <a:lnTo>
                    <a:pt x="629695" y="233248"/>
                  </a:lnTo>
                  <a:lnTo>
                    <a:pt x="629320" y="233248"/>
                  </a:lnTo>
                  <a:lnTo>
                    <a:pt x="629133" y="233622"/>
                  </a:lnTo>
                  <a:lnTo>
                    <a:pt x="629133" y="234464"/>
                  </a:lnTo>
                  <a:lnTo>
                    <a:pt x="628946" y="234464"/>
                  </a:lnTo>
                  <a:lnTo>
                    <a:pt x="612112" y="239046"/>
                  </a:lnTo>
                  <a:lnTo>
                    <a:pt x="606688" y="240262"/>
                  </a:lnTo>
                  <a:lnTo>
                    <a:pt x="596774" y="240917"/>
                  </a:lnTo>
                  <a:lnTo>
                    <a:pt x="579472" y="235212"/>
                  </a:lnTo>
                  <a:lnTo>
                    <a:pt x="571616" y="235866"/>
                  </a:lnTo>
                  <a:lnTo>
                    <a:pt x="569091" y="236053"/>
                  </a:lnTo>
                  <a:lnTo>
                    <a:pt x="560019" y="238485"/>
                  </a:lnTo>
                  <a:lnTo>
                    <a:pt x="553099" y="240449"/>
                  </a:lnTo>
                  <a:lnTo>
                    <a:pt x="550480" y="231565"/>
                  </a:lnTo>
                  <a:lnTo>
                    <a:pt x="550293" y="230535"/>
                  </a:lnTo>
                  <a:lnTo>
                    <a:pt x="550012" y="229413"/>
                  </a:lnTo>
                  <a:lnTo>
                    <a:pt x="548796" y="224737"/>
                  </a:lnTo>
                  <a:lnTo>
                    <a:pt x="547113" y="223241"/>
                  </a:lnTo>
                  <a:lnTo>
                    <a:pt x="544307" y="218003"/>
                  </a:lnTo>
                  <a:lnTo>
                    <a:pt x="543559" y="210334"/>
                  </a:lnTo>
                  <a:lnTo>
                    <a:pt x="541034" y="194155"/>
                  </a:lnTo>
                  <a:lnTo>
                    <a:pt x="542624" y="184522"/>
                  </a:lnTo>
                  <a:lnTo>
                    <a:pt x="542343" y="181062"/>
                  </a:lnTo>
                  <a:lnTo>
                    <a:pt x="541408" y="175450"/>
                  </a:lnTo>
                  <a:lnTo>
                    <a:pt x="535610" y="169558"/>
                  </a:lnTo>
                  <a:lnTo>
                    <a:pt x="532056" y="165817"/>
                  </a:lnTo>
                  <a:lnTo>
                    <a:pt x="524481" y="159551"/>
                  </a:lnTo>
                  <a:lnTo>
                    <a:pt x="521207" y="155530"/>
                  </a:lnTo>
                  <a:lnTo>
                    <a:pt x="520552" y="148702"/>
                  </a:lnTo>
                  <a:lnTo>
                    <a:pt x="515876" y="138041"/>
                  </a:lnTo>
                  <a:lnTo>
                    <a:pt x="510545" y="124293"/>
                  </a:lnTo>
                  <a:lnTo>
                    <a:pt x="503812" y="116905"/>
                  </a:lnTo>
                  <a:lnTo>
                    <a:pt x="497732" y="112509"/>
                  </a:lnTo>
                  <a:lnTo>
                    <a:pt x="493992" y="108020"/>
                  </a:lnTo>
                  <a:lnTo>
                    <a:pt x="483330" y="99228"/>
                  </a:lnTo>
                  <a:lnTo>
                    <a:pt x="455928" y="93524"/>
                  </a:lnTo>
                  <a:lnTo>
                    <a:pt x="447043" y="91933"/>
                  </a:lnTo>
                  <a:lnTo>
                    <a:pt x="431705" y="91933"/>
                  </a:lnTo>
                  <a:lnTo>
                    <a:pt x="422913" y="92401"/>
                  </a:lnTo>
                  <a:lnTo>
                    <a:pt x="421978" y="96890"/>
                  </a:lnTo>
                  <a:lnTo>
                    <a:pt x="421605" y="99322"/>
                  </a:lnTo>
                  <a:lnTo>
                    <a:pt x="429554" y="112415"/>
                  </a:lnTo>
                  <a:lnTo>
                    <a:pt x="439280" y="118681"/>
                  </a:lnTo>
                  <a:lnTo>
                    <a:pt x="442367" y="120271"/>
                  </a:lnTo>
                  <a:lnTo>
                    <a:pt x="441432" y="129436"/>
                  </a:lnTo>
                  <a:lnTo>
                    <a:pt x="442834" y="133084"/>
                  </a:lnTo>
                  <a:lnTo>
                    <a:pt x="446669" y="146925"/>
                  </a:lnTo>
                  <a:lnTo>
                    <a:pt x="437410" y="149170"/>
                  </a:lnTo>
                  <a:lnTo>
                    <a:pt x="424971" y="151695"/>
                  </a:lnTo>
                  <a:lnTo>
                    <a:pt x="427964" y="162076"/>
                  </a:lnTo>
                  <a:lnTo>
                    <a:pt x="428993" y="165350"/>
                  </a:lnTo>
                  <a:lnTo>
                    <a:pt x="412906" y="171242"/>
                  </a:lnTo>
                  <a:lnTo>
                    <a:pt x="406267" y="170493"/>
                  </a:lnTo>
                  <a:lnTo>
                    <a:pt x="396166" y="177227"/>
                  </a:lnTo>
                  <a:lnTo>
                    <a:pt x="393079" y="179097"/>
                  </a:lnTo>
                  <a:lnTo>
                    <a:pt x="399159" y="205846"/>
                  </a:lnTo>
                  <a:lnTo>
                    <a:pt x="399159" y="211550"/>
                  </a:lnTo>
                  <a:lnTo>
                    <a:pt x="401310" y="217442"/>
                  </a:lnTo>
                  <a:lnTo>
                    <a:pt x="403554" y="223241"/>
                  </a:lnTo>
                  <a:lnTo>
                    <a:pt x="408511" y="215946"/>
                  </a:lnTo>
                  <a:lnTo>
                    <a:pt x="412906" y="206781"/>
                  </a:lnTo>
                  <a:lnTo>
                    <a:pt x="418237" y="198177"/>
                  </a:lnTo>
                  <a:lnTo>
                    <a:pt x="418051" y="190788"/>
                  </a:lnTo>
                  <a:lnTo>
                    <a:pt x="419266" y="182651"/>
                  </a:lnTo>
                  <a:lnTo>
                    <a:pt x="426000" y="181810"/>
                  </a:lnTo>
                  <a:lnTo>
                    <a:pt x="430396" y="193407"/>
                  </a:lnTo>
                  <a:lnTo>
                    <a:pt x="431611" y="205097"/>
                  </a:lnTo>
                  <a:lnTo>
                    <a:pt x="435820" y="226140"/>
                  </a:lnTo>
                  <a:lnTo>
                    <a:pt x="440496" y="231658"/>
                  </a:lnTo>
                  <a:lnTo>
                    <a:pt x="440496" y="237550"/>
                  </a:lnTo>
                  <a:lnTo>
                    <a:pt x="437503" y="238485"/>
                  </a:lnTo>
                  <a:lnTo>
                    <a:pt x="430209" y="240169"/>
                  </a:lnTo>
                  <a:lnTo>
                    <a:pt x="417863" y="238765"/>
                  </a:lnTo>
                  <a:lnTo>
                    <a:pt x="415058" y="239140"/>
                  </a:lnTo>
                  <a:lnTo>
                    <a:pt x="411784" y="239327"/>
                  </a:lnTo>
                  <a:lnTo>
                    <a:pt x="409259" y="239607"/>
                  </a:lnTo>
                  <a:lnTo>
                    <a:pt x="407295" y="239794"/>
                  </a:lnTo>
                  <a:lnTo>
                    <a:pt x="416741" y="259434"/>
                  </a:lnTo>
                  <a:lnTo>
                    <a:pt x="411223" y="261679"/>
                  </a:lnTo>
                  <a:lnTo>
                    <a:pt x="404115" y="266075"/>
                  </a:lnTo>
                  <a:lnTo>
                    <a:pt x="397382" y="275334"/>
                  </a:lnTo>
                  <a:lnTo>
                    <a:pt x="381670" y="279729"/>
                  </a:lnTo>
                  <a:lnTo>
                    <a:pt x="383727" y="286276"/>
                  </a:lnTo>
                  <a:lnTo>
                    <a:pt x="383727" y="288707"/>
                  </a:lnTo>
                  <a:lnTo>
                    <a:pt x="381296" y="293945"/>
                  </a:lnTo>
                  <a:lnTo>
                    <a:pt x="379799" y="293945"/>
                  </a:lnTo>
                  <a:lnTo>
                    <a:pt x="367267" y="286930"/>
                  </a:lnTo>
                  <a:lnTo>
                    <a:pt x="361001" y="289268"/>
                  </a:lnTo>
                  <a:lnTo>
                    <a:pt x="353332" y="291887"/>
                  </a:lnTo>
                  <a:lnTo>
                    <a:pt x="352490" y="292168"/>
                  </a:lnTo>
                  <a:lnTo>
                    <a:pt x="352490" y="293851"/>
                  </a:lnTo>
                  <a:lnTo>
                    <a:pt x="351649" y="302923"/>
                  </a:lnTo>
                  <a:lnTo>
                    <a:pt x="350339" y="308815"/>
                  </a:lnTo>
                  <a:lnTo>
                    <a:pt x="348375" y="316951"/>
                  </a:lnTo>
                  <a:lnTo>
                    <a:pt x="344915" y="316203"/>
                  </a:lnTo>
                  <a:lnTo>
                    <a:pt x="340145" y="312930"/>
                  </a:lnTo>
                  <a:lnTo>
                    <a:pt x="335376" y="308628"/>
                  </a:lnTo>
                  <a:lnTo>
                    <a:pt x="332289" y="312275"/>
                  </a:lnTo>
                  <a:lnTo>
                    <a:pt x="328174" y="316016"/>
                  </a:lnTo>
                  <a:lnTo>
                    <a:pt x="326584" y="326023"/>
                  </a:lnTo>
                  <a:lnTo>
                    <a:pt x="316297" y="332289"/>
                  </a:lnTo>
                  <a:lnTo>
                    <a:pt x="309095" y="336591"/>
                  </a:lnTo>
                  <a:lnTo>
                    <a:pt x="304700" y="329764"/>
                  </a:lnTo>
                  <a:lnTo>
                    <a:pt x="286743" y="329203"/>
                  </a:lnTo>
                  <a:lnTo>
                    <a:pt x="285247" y="329577"/>
                  </a:lnTo>
                  <a:lnTo>
                    <a:pt x="280103" y="332289"/>
                  </a:lnTo>
                  <a:lnTo>
                    <a:pt x="273744" y="333879"/>
                  </a:lnTo>
                  <a:lnTo>
                    <a:pt x="270564" y="334347"/>
                  </a:lnTo>
                  <a:lnTo>
                    <a:pt x="264859" y="334908"/>
                  </a:lnTo>
                  <a:lnTo>
                    <a:pt x="261211" y="334908"/>
                  </a:lnTo>
                  <a:lnTo>
                    <a:pt x="255413" y="335376"/>
                  </a:lnTo>
                  <a:lnTo>
                    <a:pt x="255413" y="337994"/>
                  </a:lnTo>
                  <a:lnTo>
                    <a:pt x="260183" y="343138"/>
                  </a:lnTo>
                  <a:lnTo>
                    <a:pt x="271312" y="352584"/>
                  </a:lnTo>
                  <a:lnTo>
                    <a:pt x="275427" y="358476"/>
                  </a:lnTo>
                  <a:lnTo>
                    <a:pt x="274398" y="361656"/>
                  </a:lnTo>
                  <a:lnTo>
                    <a:pt x="270190" y="363713"/>
                  </a:lnTo>
                  <a:lnTo>
                    <a:pt x="264953" y="366332"/>
                  </a:lnTo>
                  <a:lnTo>
                    <a:pt x="259154" y="371008"/>
                  </a:lnTo>
                  <a:lnTo>
                    <a:pt x="255974" y="372598"/>
                  </a:lnTo>
                  <a:lnTo>
                    <a:pt x="250737" y="376339"/>
                  </a:lnTo>
                  <a:lnTo>
                    <a:pt x="247744" y="382137"/>
                  </a:lnTo>
                  <a:lnTo>
                    <a:pt x="246248" y="393828"/>
                  </a:lnTo>
                  <a:lnTo>
                    <a:pt x="238859" y="404302"/>
                  </a:lnTo>
                  <a:lnTo>
                    <a:pt x="228852" y="414029"/>
                  </a:lnTo>
                  <a:lnTo>
                    <a:pt x="226701" y="422352"/>
                  </a:lnTo>
                  <a:lnTo>
                    <a:pt x="226514" y="426467"/>
                  </a:lnTo>
                  <a:lnTo>
                    <a:pt x="223989" y="429834"/>
                  </a:lnTo>
                  <a:lnTo>
                    <a:pt x="215385" y="434136"/>
                  </a:lnTo>
                  <a:lnTo>
                    <a:pt x="208651" y="438625"/>
                  </a:lnTo>
                  <a:lnTo>
                    <a:pt x="203414" y="451345"/>
                  </a:lnTo>
                  <a:lnTo>
                    <a:pt x="197428" y="460043"/>
                  </a:lnTo>
                  <a:lnTo>
                    <a:pt x="191256" y="463783"/>
                  </a:lnTo>
                  <a:lnTo>
                    <a:pt x="180220" y="477344"/>
                  </a:lnTo>
                  <a:lnTo>
                    <a:pt x="174608" y="482020"/>
                  </a:lnTo>
                  <a:lnTo>
                    <a:pt x="169932" y="469489"/>
                  </a:lnTo>
                  <a:lnTo>
                    <a:pt x="168342" y="461632"/>
                  </a:lnTo>
                  <a:lnTo>
                    <a:pt x="159458" y="455273"/>
                  </a:lnTo>
                  <a:lnTo>
                    <a:pt x="150479" y="452654"/>
                  </a:lnTo>
                  <a:lnTo>
                    <a:pt x="134300" y="457611"/>
                  </a:lnTo>
                  <a:lnTo>
                    <a:pt x="127192" y="457611"/>
                  </a:lnTo>
                  <a:lnTo>
                    <a:pt x="119616" y="456582"/>
                  </a:lnTo>
                  <a:lnTo>
                    <a:pt x="109329" y="449474"/>
                  </a:lnTo>
                  <a:lnTo>
                    <a:pt x="97078" y="455740"/>
                  </a:lnTo>
                  <a:lnTo>
                    <a:pt x="92214" y="456208"/>
                  </a:lnTo>
                  <a:lnTo>
                    <a:pt x="77718" y="463222"/>
                  </a:lnTo>
                  <a:lnTo>
                    <a:pt x="65279" y="460978"/>
                  </a:lnTo>
                  <a:lnTo>
                    <a:pt x="52840" y="459949"/>
                  </a:lnTo>
                  <a:lnTo>
                    <a:pt x="46294" y="464905"/>
                  </a:lnTo>
                  <a:lnTo>
                    <a:pt x="37409" y="472668"/>
                  </a:lnTo>
                  <a:lnTo>
                    <a:pt x="36848" y="474819"/>
                  </a:lnTo>
                  <a:lnTo>
                    <a:pt x="41337" y="488661"/>
                  </a:lnTo>
                  <a:lnTo>
                    <a:pt x="61071" y="520178"/>
                  </a:lnTo>
                  <a:lnTo>
                    <a:pt x="74351" y="547768"/>
                  </a:lnTo>
                  <a:lnTo>
                    <a:pt x="75474" y="557307"/>
                  </a:lnTo>
                  <a:lnTo>
                    <a:pt x="78092" y="564134"/>
                  </a:lnTo>
                  <a:lnTo>
                    <a:pt x="74912" y="569839"/>
                  </a:lnTo>
                  <a:lnTo>
                    <a:pt x="70704" y="572738"/>
                  </a:lnTo>
                  <a:lnTo>
                    <a:pt x="65467" y="573673"/>
                  </a:lnTo>
                  <a:lnTo>
                    <a:pt x="62661" y="576947"/>
                  </a:lnTo>
                  <a:lnTo>
                    <a:pt x="62848" y="580501"/>
                  </a:lnTo>
                  <a:lnTo>
                    <a:pt x="62006" y="583681"/>
                  </a:lnTo>
                  <a:lnTo>
                    <a:pt x="62567" y="590695"/>
                  </a:lnTo>
                  <a:lnTo>
                    <a:pt x="63316" y="597335"/>
                  </a:lnTo>
                  <a:lnTo>
                    <a:pt x="60603" y="600047"/>
                  </a:lnTo>
                  <a:lnTo>
                    <a:pt x="57236" y="600702"/>
                  </a:lnTo>
                  <a:lnTo>
                    <a:pt x="41337" y="643816"/>
                  </a:lnTo>
                  <a:lnTo>
                    <a:pt x="38719" y="653636"/>
                  </a:lnTo>
                  <a:lnTo>
                    <a:pt x="29086" y="679729"/>
                  </a:lnTo>
                  <a:lnTo>
                    <a:pt x="22352" y="684312"/>
                  </a:lnTo>
                  <a:lnTo>
                    <a:pt x="21698" y="685060"/>
                  </a:lnTo>
                  <a:lnTo>
                    <a:pt x="21323" y="685247"/>
                  </a:lnTo>
                  <a:lnTo>
                    <a:pt x="20388" y="686650"/>
                  </a:lnTo>
                  <a:lnTo>
                    <a:pt x="20014" y="688053"/>
                  </a:lnTo>
                  <a:lnTo>
                    <a:pt x="20201" y="688521"/>
                  </a:lnTo>
                  <a:lnTo>
                    <a:pt x="20482" y="688801"/>
                  </a:lnTo>
                  <a:lnTo>
                    <a:pt x="20482" y="689269"/>
                  </a:lnTo>
                  <a:lnTo>
                    <a:pt x="19640" y="690578"/>
                  </a:lnTo>
                  <a:lnTo>
                    <a:pt x="19172" y="690859"/>
                  </a:lnTo>
                  <a:lnTo>
                    <a:pt x="18611" y="691139"/>
                  </a:lnTo>
                  <a:lnTo>
                    <a:pt x="18050" y="691420"/>
                  </a:lnTo>
                  <a:lnTo>
                    <a:pt x="17676" y="691887"/>
                  </a:lnTo>
                  <a:lnTo>
                    <a:pt x="17115" y="693103"/>
                  </a:lnTo>
                  <a:lnTo>
                    <a:pt x="16741" y="693291"/>
                  </a:lnTo>
                  <a:lnTo>
                    <a:pt x="16367" y="693571"/>
                  </a:lnTo>
                  <a:lnTo>
                    <a:pt x="16179" y="694132"/>
                  </a:lnTo>
                  <a:lnTo>
                    <a:pt x="16179" y="694599"/>
                  </a:lnTo>
                  <a:lnTo>
                    <a:pt x="16460" y="695348"/>
                  </a:lnTo>
                  <a:lnTo>
                    <a:pt x="16460" y="695909"/>
                  </a:lnTo>
                  <a:lnTo>
                    <a:pt x="16179" y="696376"/>
                  </a:lnTo>
                  <a:lnTo>
                    <a:pt x="15712" y="697312"/>
                  </a:lnTo>
                  <a:lnTo>
                    <a:pt x="15525" y="697873"/>
                  </a:lnTo>
                  <a:lnTo>
                    <a:pt x="15244" y="698060"/>
                  </a:lnTo>
                  <a:lnTo>
                    <a:pt x="13935" y="703204"/>
                  </a:lnTo>
                  <a:lnTo>
                    <a:pt x="9446" y="712276"/>
                  </a:lnTo>
                  <a:lnTo>
                    <a:pt x="5986" y="719009"/>
                  </a:lnTo>
                  <a:lnTo>
                    <a:pt x="4956" y="722095"/>
                  </a:lnTo>
                  <a:lnTo>
                    <a:pt x="2244" y="736685"/>
                  </a:lnTo>
                  <a:lnTo>
                    <a:pt x="0" y="745944"/>
                  </a:lnTo>
                  <a:lnTo>
                    <a:pt x="48445" y="766800"/>
                  </a:lnTo>
                  <a:lnTo>
                    <a:pt x="70984" y="776620"/>
                  </a:lnTo>
                  <a:lnTo>
                    <a:pt x="90624" y="781763"/>
                  </a:lnTo>
                  <a:lnTo>
                    <a:pt x="95581" y="791771"/>
                  </a:lnTo>
                  <a:lnTo>
                    <a:pt x="99696" y="805238"/>
                  </a:lnTo>
                  <a:lnTo>
                    <a:pt x="103250" y="820108"/>
                  </a:lnTo>
                  <a:lnTo>
                    <a:pt x="109609" y="831144"/>
                  </a:lnTo>
                  <a:lnTo>
                    <a:pt x="119336" y="840309"/>
                  </a:lnTo>
                  <a:lnTo>
                    <a:pt x="129156" y="842647"/>
                  </a:lnTo>
                  <a:lnTo>
                    <a:pt x="137386" y="841058"/>
                  </a:lnTo>
                  <a:lnTo>
                    <a:pt x="152631" y="837317"/>
                  </a:lnTo>
                  <a:lnTo>
                    <a:pt x="160861" y="842180"/>
                  </a:lnTo>
                  <a:lnTo>
                    <a:pt x="164040" y="852467"/>
                  </a:lnTo>
                  <a:lnTo>
                    <a:pt x="166004" y="862007"/>
                  </a:lnTo>
                  <a:lnTo>
                    <a:pt x="189011" y="863129"/>
                  </a:lnTo>
                  <a:lnTo>
                    <a:pt x="197241" y="864158"/>
                  </a:lnTo>
                  <a:lnTo>
                    <a:pt x="199860" y="862100"/>
                  </a:lnTo>
                  <a:lnTo>
                    <a:pt x="227262" y="835727"/>
                  </a:lnTo>
                  <a:lnTo>
                    <a:pt x="229881" y="828432"/>
                  </a:lnTo>
                  <a:lnTo>
                    <a:pt x="234089" y="817957"/>
                  </a:lnTo>
                  <a:lnTo>
                    <a:pt x="238953" y="810756"/>
                  </a:lnTo>
                  <a:lnTo>
                    <a:pt x="251391" y="804770"/>
                  </a:lnTo>
                  <a:lnTo>
                    <a:pt x="262521" y="811224"/>
                  </a:lnTo>
                  <a:lnTo>
                    <a:pt x="273182" y="823194"/>
                  </a:lnTo>
                  <a:lnTo>
                    <a:pt x="283003" y="826374"/>
                  </a:lnTo>
                  <a:lnTo>
                    <a:pt x="290578" y="827497"/>
                  </a:lnTo>
                  <a:lnTo>
                    <a:pt x="298621" y="831612"/>
                  </a:lnTo>
                  <a:lnTo>
                    <a:pt x="316671" y="834511"/>
                  </a:lnTo>
                  <a:lnTo>
                    <a:pt x="332289" y="844892"/>
                  </a:lnTo>
                  <a:lnTo>
                    <a:pt x="340613" y="855835"/>
                  </a:lnTo>
                  <a:lnTo>
                    <a:pt x="338087" y="865654"/>
                  </a:lnTo>
                  <a:lnTo>
                    <a:pt x="337152" y="874632"/>
                  </a:lnTo>
                  <a:lnTo>
                    <a:pt x="339584" y="882395"/>
                  </a:lnTo>
                  <a:lnTo>
                    <a:pt x="349217" y="902503"/>
                  </a:lnTo>
                  <a:lnTo>
                    <a:pt x="361188" y="920833"/>
                  </a:lnTo>
                  <a:lnTo>
                    <a:pt x="371756" y="937854"/>
                  </a:lnTo>
                  <a:lnTo>
                    <a:pt x="379519" y="949265"/>
                  </a:lnTo>
                  <a:lnTo>
                    <a:pt x="383727" y="964883"/>
                  </a:lnTo>
                  <a:lnTo>
                    <a:pt x="386346" y="973300"/>
                  </a:lnTo>
                  <a:lnTo>
                    <a:pt x="388778" y="977789"/>
                  </a:lnTo>
                  <a:lnTo>
                    <a:pt x="396727" y="986393"/>
                  </a:lnTo>
                  <a:lnTo>
                    <a:pt x="409353" y="990789"/>
                  </a:lnTo>
                  <a:lnTo>
                    <a:pt x="420950" y="995933"/>
                  </a:lnTo>
                  <a:lnTo>
                    <a:pt x="452561" y="999112"/>
                  </a:lnTo>
                  <a:lnTo>
                    <a:pt x="459388" y="997990"/>
                  </a:lnTo>
                  <a:lnTo>
                    <a:pt x="465654" y="994249"/>
                  </a:lnTo>
                  <a:lnTo>
                    <a:pt x="476596" y="982746"/>
                  </a:lnTo>
                  <a:lnTo>
                    <a:pt x="486790" y="975357"/>
                  </a:lnTo>
                  <a:lnTo>
                    <a:pt x="489222" y="983588"/>
                  </a:lnTo>
                  <a:lnTo>
                    <a:pt x="493711" y="994810"/>
                  </a:lnTo>
                  <a:lnTo>
                    <a:pt x="501567" y="1001825"/>
                  </a:lnTo>
                  <a:lnTo>
                    <a:pt x="507927" y="1005753"/>
                  </a:lnTo>
                  <a:lnTo>
                    <a:pt x="534955" y="1015292"/>
                  </a:lnTo>
                  <a:lnTo>
                    <a:pt x="543839" y="1016134"/>
                  </a:lnTo>
                  <a:lnTo>
                    <a:pt x="577789" y="1009494"/>
                  </a:lnTo>
                  <a:lnTo>
                    <a:pt x="630068" y="1034371"/>
                  </a:lnTo>
                  <a:lnTo>
                    <a:pt x="632219" y="1032781"/>
                  </a:lnTo>
                  <a:lnTo>
                    <a:pt x="701427" y="990134"/>
                  </a:lnTo>
                  <a:lnTo>
                    <a:pt x="723779" y="1030349"/>
                  </a:lnTo>
                  <a:lnTo>
                    <a:pt x="750527" y="1013983"/>
                  </a:lnTo>
                  <a:lnTo>
                    <a:pt x="781296" y="1016695"/>
                  </a:lnTo>
                  <a:lnTo>
                    <a:pt x="781109" y="1021558"/>
                  </a:lnTo>
                  <a:lnTo>
                    <a:pt x="781763" y="1031004"/>
                  </a:lnTo>
                  <a:lnTo>
                    <a:pt x="781763" y="1040730"/>
                  </a:lnTo>
                  <a:lnTo>
                    <a:pt x="781577" y="1050083"/>
                  </a:lnTo>
                  <a:lnTo>
                    <a:pt x="781296" y="1055601"/>
                  </a:lnTo>
                  <a:lnTo>
                    <a:pt x="779893" y="1064486"/>
                  </a:lnTo>
                  <a:lnTo>
                    <a:pt x="777929" y="1071406"/>
                  </a:lnTo>
                  <a:lnTo>
                    <a:pt x="776713" y="1077672"/>
                  </a:lnTo>
                  <a:lnTo>
                    <a:pt x="774095" y="1084313"/>
                  </a:lnTo>
                  <a:lnTo>
                    <a:pt x="772972" y="1093010"/>
                  </a:lnTo>
                  <a:lnTo>
                    <a:pt x="772318" y="1099463"/>
                  </a:lnTo>
                  <a:lnTo>
                    <a:pt x="771944" y="1106664"/>
                  </a:lnTo>
                  <a:lnTo>
                    <a:pt x="767548" y="1113118"/>
                  </a:lnTo>
                  <a:lnTo>
                    <a:pt x="761469" y="1123686"/>
                  </a:lnTo>
                  <a:lnTo>
                    <a:pt x="756699" y="1140894"/>
                  </a:lnTo>
                  <a:lnTo>
                    <a:pt x="753987" y="1152491"/>
                  </a:lnTo>
                  <a:lnTo>
                    <a:pt x="749872" y="1176340"/>
                  </a:lnTo>
                  <a:lnTo>
                    <a:pt x="748376" y="1187375"/>
                  </a:lnTo>
                  <a:lnTo>
                    <a:pt x="747534" y="1196915"/>
                  </a:lnTo>
                  <a:lnTo>
                    <a:pt x="742484" y="1207857"/>
                  </a:lnTo>
                  <a:lnTo>
                    <a:pt x="736872" y="1215807"/>
                  </a:lnTo>
                  <a:lnTo>
                    <a:pt x="734628" y="1221979"/>
                  </a:lnTo>
                  <a:lnTo>
                    <a:pt x="735750" y="1231144"/>
                  </a:lnTo>
                  <a:lnTo>
                    <a:pt x="739678" y="1239094"/>
                  </a:lnTo>
                  <a:lnTo>
                    <a:pt x="742390" y="1248166"/>
                  </a:lnTo>
                  <a:lnTo>
                    <a:pt x="741923" y="1253123"/>
                  </a:lnTo>
                  <a:lnTo>
                    <a:pt x="736218" y="1261353"/>
                  </a:lnTo>
                  <a:lnTo>
                    <a:pt x="730980" y="1266029"/>
                  </a:lnTo>
                  <a:lnTo>
                    <a:pt x="730980" y="1270144"/>
                  </a:lnTo>
                  <a:lnTo>
                    <a:pt x="736592" y="1275662"/>
                  </a:lnTo>
                  <a:lnTo>
                    <a:pt x="741642" y="1277532"/>
                  </a:lnTo>
                  <a:lnTo>
                    <a:pt x="745570" y="1275475"/>
                  </a:lnTo>
                  <a:lnTo>
                    <a:pt x="749872" y="1271827"/>
                  </a:lnTo>
                  <a:lnTo>
                    <a:pt x="754922" y="1269022"/>
                  </a:lnTo>
                  <a:lnTo>
                    <a:pt x="761750" y="1268180"/>
                  </a:lnTo>
                  <a:lnTo>
                    <a:pt x="769512" y="1270518"/>
                  </a:lnTo>
                  <a:lnTo>
                    <a:pt x="774936" y="1278187"/>
                  </a:lnTo>
                  <a:lnTo>
                    <a:pt x="779145" y="1282957"/>
                  </a:lnTo>
                  <a:lnTo>
                    <a:pt x="785411" y="1289129"/>
                  </a:lnTo>
                  <a:lnTo>
                    <a:pt x="793174" y="1293244"/>
                  </a:lnTo>
                  <a:lnTo>
                    <a:pt x="802620" y="1291187"/>
                  </a:lnTo>
                  <a:lnTo>
                    <a:pt x="814029" y="1285762"/>
                  </a:lnTo>
                  <a:lnTo>
                    <a:pt x="821792" y="1280338"/>
                  </a:lnTo>
                  <a:lnTo>
                    <a:pt x="830770" y="1280899"/>
                  </a:lnTo>
                  <a:lnTo>
                    <a:pt x="845734" y="1289316"/>
                  </a:lnTo>
                  <a:lnTo>
                    <a:pt x="853964" y="1294834"/>
                  </a:lnTo>
                  <a:lnTo>
                    <a:pt x="860697" y="1299884"/>
                  </a:lnTo>
                  <a:lnTo>
                    <a:pt x="872295" y="1305309"/>
                  </a:lnTo>
                  <a:lnTo>
                    <a:pt x="880712" y="1308863"/>
                  </a:lnTo>
                  <a:lnTo>
                    <a:pt x="890812" y="1313445"/>
                  </a:lnTo>
                  <a:lnTo>
                    <a:pt x="901287" y="1317561"/>
                  </a:lnTo>
                  <a:lnTo>
                    <a:pt x="911107" y="1319431"/>
                  </a:lnTo>
                  <a:lnTo>
                    <a:pt x="919711" y="1322050"/>
                  </a:lnTo>
                  <a:lnTo>
                    <a:pt x="924574" y="1324855"/>
                  </a:lnTo>
                  <a:lnTo>
                    <a:pt x="929718" y="1332898"/>
                  </a:lnTo>
                  <a:lnTo>
                    <a:pt x="931308" y="1339538"/>
                  </a:lnTo>
                  <a:lnTo>
                    <a:pt x="927567" y="1355625"/>
                  </a:lnTo>
                  <a:lnTo>
                    <a:pt x="927567" y="1363200"/>
                  </a:lnTo>
                  <a:lnTo>
                    <a:pt x="935704" y="1374049"/>
                  </a:lnTo>
                  <a:lnTo>
                    <a:pt x="943373" y="1381437"/>
                  </a:lnTo>
                  <a:lnTo>
                    <a:pt x="995465" y="1397056"/>
                  </a:lnTo>
                  <a:lnTo>
                    <a:pt x="984991" y="1394718"/>
                  </a:lnTo>
                  <a:lnTo>
                    <a:pt x="997522" y="1400048"/>
                  </a:lnTo>
                  <a:lnTo>
                    <a:pt x="1011738" y="1405472"/>
                  </a:lnTo>
                  <a:lnTo>
                    <a:pt x="1027824" y="1417537"/>
                  </a:lnTo>
                  <a:lnTo>
                    <a:pt x="1033997" y="1424177"/>
                  </a:lnTo>
                  <a:lnTo>
                    <a:pt x="1040356" y="1431753"/>
                  </a:lnTo>
                  <a:lnTo>
                    <a:pt x="1015105" y="1514708"/>
                  </a:lnTo>
                  <a:lnTo>
                    <a:pt x="1023896" y="1522751"/>
                  </a:lnTo>
                  <a:lnTo>
                    <a:pt x="1034184" y="1523032"/>
                  </a:lnTo>
                  <a:lnTo>
                    <a:pt x="1039047" y="1526212"/>
                  </a:lnTo>
                  <a:lnTo>
                    <a:pt x="1045500" y="1528269"/>
                  </a:lnTo>
                  <a:lnTo>
                    <a:pt x="1051392" y="1531729"/>
                  </a:lnTo>
                  <a:lnTo>
                    <a:pt x="1055975" y="1532945"/>
                  </a:lnTo>
                  <a:lnTo>
                    <a:pt x="1063550" y="1540614"/>
                  </a:lnTo>
                  <a:lnTo>
                    <a:pt x="1065140" y="1555017"/>
                  </a:lnTo>
                  <a:lnTo>
                    <a:pt x="1066543" y="1563153"/>
                  </a:lnTo>
                  <a:lnTo>
                    <a:pt x="1065982" y="1569981"/>
                  </a:lnTo>
                  <a:lnTo>
                    <a:pt x="1067104" y="1579707"/>
                  </a:lnTo>
                  <a:lnTo>
                    <a:pt x="1073277" y="1584383"/>
                  </a:lnTo>
                  <a:lnTo>
                    <a:pt x="1077860" y="1590743"/>
                  </a:lnTo>
                  <a:lnTo>
                    <a:pt x="1093291" y="1600656"/>
                  </a:lnTo>
                  <a:lnTo>
                    <a:pt x="1101240" y="1600656"/>
                  </a:lnTo>
                  <a:lnTo>
                    <a:pt x="1111154" y="1603369"/>
                  </a:lnTo>
                  <a:lnTo>
                    <a:pt x="1111528" y="1610850"/>
                  </a:lnTo>
                  <a:lnTo>
                    <a:pt x="1112931" y="1623476"/>
                  </a:lnTo>
                  <a:lnTo>
                    <a:pt x="1111715" y="1627404"/>
                  </a:lnTo>
                  <a:lnTo>
                    <a:pt x="1107787" y="1626188"/>
                  </a:lnTo>
                  <a:lnTo>
                    <a:pt x="1099837" y="1628433"/>
                  </a:lnTo>
                  <a:lnTo>
                    <a:pt x="1099463" y="1631519"/>
                  </a:lnTo>
                  <a:lnTo>
                    <a:pt x="1102643" y="1633670"/>
                  </a:lnTo>
                  <a:lnTo>
                    <a:pt x="1106291" y="1640310"/>
                  </a:lnTo>
                  <a:lnTo>
                    <a:pt x="1114801" y="1640030"/>
                  </a:lnTo>
                  <a:lnTo>
                    <a:pt x="1123125" y="1653871"/>
                  </a:lnTo>
                  <a:lnTo>
                    <a:pt x="1124528" y="1663598"/>
                  </a:lnTo>
                  <a:lnTo>
                    <a:pt x="1121067" y="1676317"/>
                  </a:lnTo>
                  <a:lnTo>
                    <a:pt x="1117513" y="1676317"/>
                  </a:lnTo>
                  <a:lnTo>
                    <a:pt x="1118168" y="1679310"/>
                  </a:lnTo>
                  <a:lnTo>
                    <a:pt x="1126117" y="1688288"/>
                  </a:lnTo>
                  <a:lnTo>
                    <a:pt x="1133974" y="1692684"/>
                  </a:lnTo>
                  <a:lnTo>
                    <a:pt x="1131823" y="1699511"/>
                  </a:lnTo>
                  <a:lnTo>
                    <a:pt x="1129671" y="1702877"/>
                  </a:lnTo>
                  <a:lnTo>
                    <a:pt x="1129671" y="1706806"/>
                  </a:lnTo>
                  <a:lnTo>
                    <a:pt x="1131074" y="1712604"/>
                  </a:lnTo>
                  <a:lnTo>
                    <a:pt x="1132103" y="1715503"/>
                  </a:lnTo>
                  <a:lnTo>
                    <a:pt x="1132945" y="1720928"/>
                  </a:lnTo>
                  <a:lnTo>
                    <a:pt x="1140333" y="1719992"/>
                  </a:lnTo>
                  <a:lnTo>
                    <a:pt x="1140333" y="1726633"/>
                  </a:lnTo>
                  <a:lnTo>
                    <a:pt x="1144167" y="1738603"/>
                  </a:lnTo>
                  <a:lnTo>
                    <a:pt x="1144542" y="1740568"/>
                  </a:lnTo>
                  <a:lnTo>
                    <a:pt x="1148470" y="1741410"/>
                  </a:lnTo>
                  <a:lnTo>
                    <a:pt x="1153052" y="1744870"/>
                  </a:lnTo>
                  <a:lnTo>
                    <a:pt x="1153333" y="1745899"/>
                  </a:lnTo>
                  <a:lnTo>
                    <a:pt x="1159880" y="1754035"/>
                  </a:lnTo>
                  <a:lnTo>
                    <a:pt x="1162592" y="1756092"/>
                  </a:lnTo>
                  <a:lnTo>
                    <a:pt x="1168297" y="1768437"/>
                  </a:lnTo>
                  <a:lnTo>
                    <a:pt x="1170728" y="1774610"/>
                  </a:lnTo>
                  <a:lnTo>
                    <a:pt x="1172973" y="1778538"/>
                  </a:lnTo>
                  <a:lnTo>
                    <a:pt x="1171196" y="1781811"/>
                  </a:lnTo>
                  <a:lnTo>
                    <a:pt x="1170448" y="1783682"/>
                  </a:lnTo>
                  <a:lnTo>
                    <a:pt x="1170822" y="1785272"/>
                  </a:lnTo>
                  <a:lnTo>
                    <a:pt x="1172973" y="1786487"/>
                  </a:lnTo>
                  <a:lnTo>
                    <a:pt x="1175498" y="1788919"/>
                  </a:lnTo>
                  <a:lnTo>
                    <a:pt x="1179800" y="1792660"/>
                  </a:lnTo>
                  <a:lnTo>
                    <a:pt x="1184383" y="1794156"/>
                  </a:lnTo>
                  <a:lnTo>
                    <a:pt x="1186534" y="1794437"/>
                  </a:lnTo>
                  <a:lnTo>
                    <a:pt x="1188311" y="1795466"/>
                  </a:lnTo>
                  <a:lnTo>
                    <a:pt x="1195605" y="1805379"/>
                  </a:lnTo>
                  <a:lnTo>
                    <a:pt x="1199159" y="1806502"/>
                  </a:lnTo>
                  <a:lnTo>
                    <a:pt x="1204678" y="1804818"/>
                  </a:lnTo>
                  <a:lnTo>
                    <a:pt x="1209915" y="1803790"/>
                  </a:lnTo>
                  <a:lnTo>
                    <a:pt x="1218800" y="1799955"/>
                  </a:lnTo>
                  <a:lnTo>
                    <a:pt x="1225439" y="1807156"/>
                  </a:lnTo>
                  <a:lnTo>
                    <a:pt x="1238439" y="1809775"/>
                  </a:lnTo>
                  <a:lnTo>
                    <a:pt x="1241526" y="1818660"/>
                  </a:lnTo>
                  <a:lnTo>
                    <a:pt x="1239562" y="1821933"/>
                  </a:lnTo>
                  <a:lnTo>
                    <a:pt x="1238720" y="1823336"/>
                  </a:lnTo>
                  <a:lnTo>
                    <a:pt x="1238533" y="1825019"/>
                  </a:lnTo>
                  <a:lnTo>
                    <a:pt x="1240684" y="1825300"/>
                  </a:lnTo>
                  <a:lnTo>
                    <a:pt x="1243209" y="1824926"/>
                  </a:lnTo>
                  <a:lnTo>
                    <a:pt x="1247885" y="1824926"/>
                  </a:lnTo>
                  <a:lnTo>
                    <a:pt x="1254900" y="1827919"/>
                  </a:lnTo>
                  <a:lnTo>
                    <a:pt x="1265000" y="1831659"/>
                  </a:lnTo>
                  <a:lnTo>
                    <a:pt x="1274446" y="1842415"/>
                  </a:lnTo>
                  <a:lnTo>
                    <a:pt x="1274446" y="1848587"/>
                  </a:lnTo>
                  <a:lnTo>
                    <a:pt x="1274914" y="1851674"/>
                  </a:lnTo>
                  <a:lnTo>
                    <a:pt x="1276877" y="1852422"/>
                  </a:lnTo>
                  <a:lnTo>
                    <a:pt x="1283799" y="1846156"/>
                  </a:lnTo>
                  <a:lnTo>
                    <a:pt x="1286323" y="1838674"/>
                  </a:lnTo>
                  <a:lnTo>
                    <a:pt x="1292403" y="1827732"/>
                  </a:lnTo>
                  <a:lnTo>
                    <a:pt x="1389106" y="1860371"/>
                  </a:lnTo>
                  <a:lnTo>
                    <a:pt x="1412861" y="1860559"/>
                  </a:lnTo>
                  <a:lnTo>
                    <a:pt x="1443630" y="1855508"/>
                  </a:lnTo>
                  <a:lnTo>
                    <a:pt x="1462522" y="1850084"/>
                  </a:lnTo>
                  <a:lnTo>
                    <a:pt x="1470752" y="1849336"/>
                  </a:lnTo>
                  <a:lnTo>
                    <a:pt x="1480011" y="1847278"/>
                  </a:lnTo>
                  <a:lnTo>
                    <a:pt x="1501334" y="1846624"/>
                  </a:lnTo>
                  <a:lnTo>
                    <a:pt x="1504233" y="1835307"/>
                  </a:lnTo>
                  <a:lnTo>
                    <a:pt x="1505730" y="1835307"/>
                  </a:lnTo>
                  <a:lnTo>
                    <a:pt x="1504982" y="1832221"/>
                  </a:lnTo>
                  <a:lnTo>
                    <a:pt x="1505730" y="1832033"/>
                  </a:lnTo>
                  <a:lnTo>
                    <a:pt x="1506571" y="1831472"/>
                  </a:lnTo>
                  <a:lnTo>
                    <a:pt x="1512651" y="1825581"/>
                  </a:lnTo>
                  <a:lnTo>
                    <a:pt x="1521442" y="1816790"/>
                  </a:lnTo>
                  <a:lnTo>
                    <a:pt x="1521909" y="1816228"/>
                  </a:lnTo>
                  <a:lnTo>
                    <a:pt x="1523686" y="1812861"/>
                  </a:lnTo>
                  <a:lnTo>
                    <a:pt x="1531262" y="1793221"/>
                  </a:lnTo>
                  <a:lnTo>
                    <a:pt x="1532571" y="1791818"/>
                  </a:lnTo>
                  <a:lnTo>
                    <a:pt x="1532571" y="1790883"/>
                  </a:lnTo>
                  <a:lnTo>
                    <a:pt x="1536032" y="1782653"/>
                  </a:lnTo>
                  <a:lnTo>
                    <a:pt x="1534722" y="1780315"/>
                  </a:lnTo>
                  <a:lnTo>
                    <a:pt x="1521909" y="1778538"/>
                  </a:lnTo>
                  <a:lnTo>
                    <a:pt x="1492824" y="1778351"/>
                  </a:lnTo>
                  <a:lnTo>
                    <a:pt x="1491889" y="1777883"/>
                  </a:lnTo>
                  <a:lnTo>
                    <a:pt x="1485436" y="1777603"/>
                  </a:lnTo>
                  <a:lnTo>
                    <a:pt x="1476083" y="1775078"/>
                  </a:lnTo>
                  <a:lnTo>
                    <a:pt x="1473651" y="1774329"/>
                  </a:lnTo>
                  <a:lnTo>
                    <a:pt x="1476737" y="1767876"/>
                  </a:lnTo>
                  <a:lnTo>
                    <a:pt x="1479356" y="1762078"/>
                  </a:lnTo>
                  <a:lnTo>
                    <a:pt x="1479917" y="1761423"/>
                  </a:lnTo>
                  <a:lnTo>
                    <a:pt x="1481882" y="1763107"/>
                  </a:lnTo>
                  <a:lnTo>
                    <a:pt x="1482910" y="1763668"/>
                  </a:lnTo>
                  <a:lnTo>
                    <a:pt x="1483845" y="1764416"/>
                  </a:lnTo>
                  <a:lnTo>
                    <a:pt x="1484313" y="1766474"/>
                  </a:lnTo>
                  <a:lnTo>
                    <a:pt x="1485529" y="1768718"/>
                  </a:lnTo>
                  <a:lnTo>
                    <a:pt x="1486183" y="1768718"/>
                  </a:lnTo>
                  <a:lnTo>
                    <a:pt x="1491140" y="1762265"/>
                  </a:lnTo>
                  <a:lnTo>
                    <a:pt x="1491701" y="1761891"/>
                  </a:lnTo>
                  <a:lnTo>
                    <a:pt x="1492263" y="1761891"/>
                  </a:lnTo>
                  <a:lnTo>
                    <a:pt x="1493385" y="1761891"/>
                  </a:lnTo>
                  <a:lnTo>
                    <a:pt x="1494881" y="1762920"/>
                  </a:lnTo>
                  <a:lnTo>
                    <a:pt x="1496658" y="1764603"/>
                  </a:lnTo>
                  <a:lnTo>
                    <a:pt x="1498061" y="1767035"/>
                  </a:lnTo>
                  <a:lnTo>
                    <a:pt x="1498809" y="1768999"/>
                  </a:lnTo>
                  <a:lnTo>
                    <a:pt x="1498996" y="1769467"/>
                  </a:lnTo>
                  <a:lnTo>
                    <a:pt x="1499464" y="1769841"/>
                  </a:lnTo>
                  <a:lnTo>
                    <a:pt x="1501054" y="1770402"/>
                  </a:lnTo>
                  <a:lnTo>
                    <a:pt x="1501615" y="1770402"/>
                  </a:lnTo>
                  <a:lnTo>
                    <a:pt x="1502550" y="1769747"/>
                  </a:lnTo>
                  <a:lnTo>
                    <a:pt x="1502737" y="1768251"/>
                  </a:lnTo>
                  <a:lnTo>
                    <a:pt x="1502737" y="1765258"/>
                  </a:lnTo>
                  <a:lnTo>
                    <a:pt x="1502737" y="1763949"/>
                  </a:lnTo>
                  <a:lnTo>
                    <a:pt x="1502270" y="1762078"/>
                  </a:lnTo>
                  <a:lnTo>
                    <a:pt x="1502456" y="1761049"/>
                  </a:lnTo>
                  <a:lnTo>
                    <a:pt x="1505730" y="1757402"/>
                  </a:lnTo>
                  <a:lnTo>
                    <a:pt x="1509471" y="1750481"/>
                  </a:lnTo>
                  <a:lnTo>
                    <a:pt x="1510686" y="1748049"/>
                  </a:lnTo>
                  <a:lnTo>
                    <a:pt x="1534161" y="1703252"/>
                  </a:lnTo>
                  <a:lnTo>
                    <a:pt x="1538931" y="1694554"/>
                  </a:lnTo>
                  <a:lnTo>
                    <a:pt x="1550060" y="1673605"/>
                  </a:lnTo>
                  <a:lnTo>
                    <a:pt x="1546974" y="1670892"/>
                  </a:lnTo>
                  <a:lnTo>
                    <a:pt x="1533974" y="1659202"/>
                  </a:lnTo>
                  <a:lnTo>
                    <a:pt x="1533506" y="1658641"/>
                  </a:lnTo>
                  <a:lnTo>
                    <a:pt x="1522097" y="1648540"/>
                  </a:lnTo>
                  <a:lnTo>
                    <a:pt x="1512370" y="1641526"/>
                  </a:lnTo>
                  <a:lnTo>
                    <a:pt x="1493852" y="1628900"/>
                  </a:lnTo>
                  <a:lnTo>
                    <a:pt x="1490579" y="1626656"/>
                  </a:lnTo>
                  <a:lnTo>
                    <a:pt x="1453637" y="1600001"/>
                  </a:lnTo>
                  <a:lnTo>
                    <a:pt x="1457659" y="1592239"/>
                  </a:lnTo>
                  <a:lnTo>
                    <a:pt x="1465047" y="1577836"/>
                  </a:lnTo>
                  <a:lnTo>
                    <a:pt x="1468040" y="1572225"/>
                  </a:lnTo>
                  <a:lnTo>
                    <a:pt x="1473838" y="1561002"/>
                  </a:lnTo>
                  <a:lnTo>
                    <a:pt x="1486932" y="1536125"/>
                  </a:lnTo>
                  <a:lnTo>
                    <a:pt x="1496752" y="1526398"/>
                  </a:lnTo>
                  <a:lnTo>
                    <a:pt x="1510780" y="1512370"/>
                  </a:lnTo>
                  <a:lnTo>
                    <a:pt x="1526866" y="1496471"/>
                  </a:lnTo>
                  <a:lnTo>
                    <a:pt x="1540053" y="1483378"/>
                  </a:lnTo>
                  <a:lnTo>
                    <a:pt x="1541830" y="1481507"/>
                  </a:lnTo>
                  <a:lnTo>
                    <a:pt x="1543701" y="1476831"/>
                  </a:lnTo>
                  <a:lnTo>
                    <a:pt x="1546413" y="1473277"/>
                  </a:lnTo>
                  <a:lnTo>
                    <a:pt x="1549873" y="1468882"/>
                  </a:lnTo>
                  <a:lnTo>
                    <a:pt x="1553240" y="1462429"/>
                  </a:lnTo>
                  <a:lnTo>
                    <a:pt x="1553708" y="1457565"/>
                  </a:lnTo>
                  <a:lnTo>
                    <a:pt x="1550060" y="1457565"/>
                  </a:lnTo>
                  <a:lnTo>
                    <a:pt x="1547255" y="1456256"/>
                  </a:lnTo>
                  <a:lnTo>
                    <a:pt x="1546319" y="1453170"/>
                  </a:lnTo>
                  <a:lnTo>
                    <a:pt x="1547255" y="1450644"/>
                  </a:lnTo>
                  <a:lnTo>
                    <a:pt x="1549686" y="1448494"/>
                  </a:lnTo>
                  <a:lnTo>
                    <a:pt x="1549405" y="1446249"/>
                  </a:lnTo>
                  <a:lnTo>
                    <a:pt x="1547535" y="1445968"/>
                  </a:lnTo>
                  <a:lnTo>
                    <a:pt x="1546880" y="1443443"/>
                  </a:lnTo>
                  <a:lnTo>
                    <a:pt x="1548096" y="1441198"/>
                  </a:lnTo>
                  <a:lnTo>
                    <a:pt x="1547441" y="1438767"/>
                  </a:lnTo>
                  <a:lnTo>
                    <a:pt x="1544355" y="1437551"/>
                  </a:lnTo>
                  <a:lnTo>
                    <a:pt x="1545945" y="1435681"/>
                  </a:lnTo>
                  <a:lnTo>
                    <a:pt x="1546226" y="1432594"/>
                  </a:lnTo>
                  <a:lnTo>
                    <a:pt x="1545571" y="1429228"/>
                  </a:lnTo>
                  <a:lnTo>
                    <a:pt x="1544262" y="1425860"/>
                  </a:lnTo>
                  <a:lnTo>
                    <a:pt x="1541175" y="1422400"/>
                  </a:lnTo>
                  <a:lnTo>
                    <a:pt x="1539305" y="1418940"/>
                  </a:lnTo>
                  <a:lnTo>
                    <a:pt x="1536499" y="1418940"/>
                  </a:lnTo>
                  <a:lnTo>
                    <a:pt x="1533039" y="1419875"/>
                  </a:lnTo>
                  <a:lnTo>
                    <a:pt x="1530513" y="1422120"/>
                  </a:lnTo>
                  <a:lnTo>
                    <a:pt x="1529298" y="1425206"/>
                  </a:lnTo>
                  <a:lnTo>
                    <a:pt x="1526773" y="1426141"/>
                  </a:lnTo>
                  <a:lnTo>
                    <a:pt x="1523032" y="1425206"/>
                  </a:lnTo>
                  <a:lnTo>
                    <a:pt x="1523032" y="1423055"/>
                  </a:lnTo>
                  <a:lnTo>
                    <a:pt x="1524622" y="1422120"/>
                  </a:lnTo>
                  <a:lnTo>
                    <a:pt x="1524996" y="1420249"/>
                  </a:lnTo>
                  <a:lnTo>
                    <a:pt x="1523125" y="1418379"/>
                  </a:lnTo>
                  <a:lnTo>
                    <a:pt x="1522845" y="1417444"/>
                  </a:lnTo>
                  <a:lnTo>
                    <a:pt x="1522845" y="1414638"/>
                  </a:lnTo>
                  <a:lnTo>
                    <a:pt x="1523780" y="1411177"/>
                  </a:lnTo>
                  <a:lnTo>
                    <a:pt x="1521629" y="1409026"/>
                  </a:lnTo>
                  <a:lnTo>
                    <a:pt x="1520694" y="1405286"/>
                  </a:lnTo>
                  <a:lnTo>
                    <a:pt x="1520694" y="1403322"/>
                  </a:lnTo>
                  <a:lnTo>
                    <a:pt x="1526960" y="1393782"/>
                  </a:lnTo>
                  <a:lnTo>
                    <a:pt x="1526586" y="1393502"/>
                  </a:lnTo>
                  <a:lnTo>
                    <a:pt x="1524622" y="1391818"/>
                  </a:lnTo>
                  <a:lnTo>
                    <a:pt x="1520600" y="1388451"/>
                  </a:lnTo>
                  <a:lnTo>
                    <a:pt x="1514428" y="1388077"/>
                  </a:lnTo>
                  <a:lnTo>
                    <a:pt x="1509097" y="1397056"/>
                  </a:lnTo>
                  <a:lnTo>
                    <a:pt x="1505262" y="1403228"/>
                  </a:lnTo>
                  <a:lnTo>
                    <a:pt x="1497313" y="1414170"/>
                  </a:lnTo>
                  <a:lnTo>
                    <a:pt x="1495723" y="1413141"/>
                  </a:lnTo>
                  <a:lnTo>
                    <a:pt x="1489644" y="1400516"/>
                  </a:lnTo>
                  <a:lnTo>
                    <a:pt x="1493665" y="1393314"/>
                  </a:lnTo>
                  <a:lnTo>
                    <a:pt x="1494413" y="1385365"/>
                  </a:lnTo>
                  <a:lnTo>
                    <a:pt x="1494788" y="1381811"/>
                  </a:lnTo>
                  <a:lnTo>
                    <a:pt x="1490205" y="1375638"/>
                  </a:lnTo>
                  <a:lnTo>
                    <a:pt x="1487025" y="1370588"/>
                  </a:lnTo>
                  <a:lnTo>
                    <a:pt x="1485997" y="1368624"/>
                  </a:lnTo>
                  <a:lnTo>
                    <a:pt x="1484874" y="1366473"/>
                  </a:lnTo>
                  <a:lnTo>
                    <a:pt x="1483378" y="1362639"/>
                  </a:lnTo>
                  <a:lnTo>
                    <a:pt x="1482723" y="1361049"/>
                  </a:lnTo>
                  <a:lnTo>
                    <a:pt x="1477486" y="1357588"/>
                  </a:lnTo>
                  <a:lnTo>
                    <a:pt x="1476925" y="1357308"/>
                  </a:lnTo>
                  <a:lnTo>
                    <a:pt x="1476363" y="1356747"/>
                  </a:lnTo>
                  <a:lnTo>
                    <a:pt x="1475896" y="1355905"/>
                  </a:lnTo>
                  <a:lnTo>
                    <a:pt x="1472903" y="1351790"/>
                  </a:lnTo>
                  <a:lnTo>
                    <a:pt x="1472716" y="1350949"/>
                  </a:lnTo>
                  <a:lnTo>
                    <a:pt x="1471687" y="1349733"/>
                  </a:lnTo>
                  <a:lnTo>
                    <a:pt x="1474213" y="1342905"/>
                  </a:lnTo>
                  <a:lnTo>
                    <a:pt x="1474680" y="1340287"/>
                  </a:lnTo>
                  <a:lnTo>
                    <a:pt x="1465047" y="1338510"/>
                  </a:lnTo>
                  <a:lnTo>
                    <a:pt x="1458594" y="1337574"/>
                  </a:lnTo>
                  <a:lnTo>
                    <a:pt x="1456536" y="1331963"/>
                  </a:lnTo>
                  <a:lnTo>
                    <a:pt x="1457004" y="1323359"/>
                  </a:lnTo>
                  <a:lnTo>
                    <a:pt x="1458875" y="1316345"/>
                  </a:lnTo>
                  <a:lnTo>
                    <a:pt x="1459903" y="1311949"/>
                  </a:lnTo>
                  <a:lnTo>
                    <a:pt x="1461025" y="1307273"/>
                  </a:lnTo>
                  <a:lnTo>
                    <a:pt x="1465141" y="1310359"/>
                  </a:lnTo>
                  <a:lnTo>
                    <a:pt x="1469630" y="1312042"/>
                  </a:lnTo>
                  <a:lnTo>
                    <a:pt x="1470098" y="1312042"/>
                  </a:lnTo>
                  <a:lnTo>
                    <a:pt x="1473371" y="1309517"/>
                  </a:lnTo>
                  <a:lnTo>
                    <a:pt x="1476270" y="1305496"/>
                  </a:lnTo>
                  <a:lnTo>
                    <a:pt x="1478047" y="1302784"/>
                  </a:lnTo>
                  <a:lnTo>
                    <a:pt x="1482255" y="1299042"/>
                  </a:lnTo>
                  <a:lnTo>
                    <a:pt x="1484126" y="1296518"/>
                  </a:lnTo>
                  <a:lnTo>
                    <a:pt x="1484967" y="1296518"/>
                  </a:lnTo>
                  <a:lnTo>
                    <a:pt x="1487774" y="1296518"/>
                  </a:lnTo>
                  <a:lnTo>
                    <a:pt x="1489737" y="1296237"/>
                  </a:lnTo>
                  <a:lnTo>
                    <a:pt x="1490486" y="1296237"/>
                  </a:lnTo>
                  <a:lnTo>
                    <a:pt x="1491140" y="1296704"/>
                  </a:lnTo>
                  <a:lnTo>
                    <a:pt x="1492263" y="1298107"/>
                  </a:lnTo>
                  <a:lnTo>
                    <a:pt x="1493011" y="1298669"/>
                  </a:lnTo>
                  <a:lnTo>
                    <a:pt x="1494413" y="1299511"/>
                  </a:lnTo>
                  <a:lnTo>
                    <a:pt x="1496845" y="1300446"/>
                  </a:lnTo>
                  <a:lnTo>
                    <a:pt x="1499183" y="1301100"/>
                  </a:lnTo>
                  <a:lnTo>
                    <a:pt x="1500118" y="1301100"/>
                  </a:lnTo>
                  <a:lnTo>
                    <a:pt x="1501054" y="1301007"/>
                  </a:lnTo>
                  <a:lnTo>
                    <a:pt x="1501709" y="1300539"/>
                  </a:lnTo>
                  <a:lnTo>
                    <a:pt x="1508162" y="1292870"/>
                  </a:lnTo>
                  <a:lnTo>
                    <a:pt x="1508442" y="1292683"/>
                  </a:lnTo>
                  <a:lnTo>
                    <a:pt x="1516298" y="1287633"/>
                  </a:lnTo>
                  <a:lnTo>
                    <a:pt x="1516672" y="1287352"/>
                  </a:lnTo>
                  <a:lnTo>
                    <a:pt x="1519197" y="1285014"/>
                  </a:lnTo>
                  <a:lnTo>
                    <a:pt x="1526212" y="1280806"/>
                  </a:lnTo>
                  <a:lnTo>
                    <a:pt x="1528643" y="1277813"/>
                  </a:lnTo>
                  <a:lnTo>
                    <a:pt x="1530140" y="1275475"/>
                  </a:lnTo>
                  <a:lnTo>
                    <a:pt x="1526866" y="1271173"/>
                  </a:lnTo>
                  <a:lnTo>
                    <a:pt x="1520881" y="1264439"/>
                  </a:lnTo>
                  <a:lnTo>
                    <a:pt x="1521348" y="1257331"/>
                  </a:lnTo>
                  <a:lnTo>
                    <a:pt x="1524341" y="1248166"/>
                  </a:lnTo>
                  <a:lnTo>
                    <a:pt x="1520787" y="1238533"/>
                  </a:lnTo>
                  <a:lnTo>
                    <a:pt x="1512463" y="1230490"/>
                  </a:lnTo>
                  <a:lnTo>
                    <a:pt x="1506291" y="1224504"/>
                  </a:lnTo>
                  <a:lnTo>
                    <a:pt x="1529578" y="1215339"/>
                  </a:lnTo>
                  <a:lnTo>
                    <a:pt x="1529766" y="1214965"/>
                  </a:lnTo>
                  <a:lnTo>
                    <a:pt x="1529298" y="1201965"/>
                  </a:lnTo>
                  <a:lnTo>
                    <a:pt x="1529766" y="1192426"/>
                  </a:lnTo>
                  <a:lnTo>
                    <a:pt x="1529017" y="1188030"/>
                  </a:lnTo>
                  <a:lnTo>
                    <a:pt x="1528363" y="1181577"/>
                  </a:lnTo>
                  <a:lnTo>
                    <a:pt x="1521722" y="1174469"/>
                  </a:lnTo>
                  <a:lnTo>
                    <a:pt x="1518543" y="1171477"/>
                  </a:lnTo>
                  <a:lnTo>
                    <a:pt x="1515924" y="1169700"/>
                  </a:lnTo>
                  <a:lnTo>
                    <a:pt x="1514334" y="1169045"/>
                  </a:lnTo>
                  <a:lnTo>
                    <a:pt x="1507320" y="1163433"/>
                  </a:lnTo>
                  <a:lnTo>
                    <a:pt x="1503953" y="1163621"/>
                  </a:lnTo>
                  <a:lnTo>
                    <a:pt x="1498716" y="1164088"/>
                  </a:lnTo>
                  <a:lnTo>
                    <a:pt x="1493665" y="1165959"/>
                  </a:lnTo>
                  <a:lnTo>
                    <a:pt x="1491047" y="1167268"/>
                  </a:lnTo>
                  <a:lnTo>
                    <a:pt x="1488241" y="1169700"/>
                  </a:lnTo>
                  <a:lnTo>
                    <a:pt x="1486464" y="1175498"/>
                  </a:lnTo>
                  <a:lnTo>
                    <a:pt x="1484126" y="1177368"/>
                  </a:lnTo>
                  <a:lnTo>
                    <a:pt x="1481133" y="1179613"/>
                  </a:lnTo>
                  <a:lnTo>
                    <a:pt x="1477767" y="1182606"/>
                  </a:lnTo>
                  <a:lnTo>
                    <a:pt x="1470752" y="1187843"/>
                  </a:lnTo>
                  <a:lnTo>
                    <a:pt x="1467759" y="1184944"/>
                  </a:lnTo>
                  <a:lnTo>
                    <a:pt x="1465702" y="1183447"/>
                  </a:lnTo>
                  <a:lnTo>
                    <a:pt x="1464206" y="1182419"/>
                  </a:lnTo>
                  <a:lnTo>
                    <a:pt x="1462522" y="1182606"/>
                  </a:lnTo>
                  <a:lnTo>
                    <a:pt x="1457565" y="1185224"/>
                  </a:lnTo>
                  <a:lnTo>
                    <a:pt x="1453076" y="1189152"/>
                  </a:lnTo>
                  <a:lnTo>
                    <a:pt x="1449148" y="1189901"/>
                  </a:lnTo>
                  <a:lnTo>
                    <a:pt x="1445127" y="1191116"/>
                  </a:lnTo>
                  <a:lnTo>
                    <a:pt x="1441012" y="1196821"/>
                  </a:lnTo>
                  <a:lnTo>
                    <a:pt x="1438393" y="1196821"/>
                  </a:lnTo>
                  <a:lnTo>
                    <a:pt x="1433156" y="1197008"/>
                  </a:lnTo>
                  <a:lnTo>
                    <a:pt x="1432782" y="1186721"/>
                  </a:lnTo>
                  <a:lnTo>
                    <a:pt x="1435306" y="1180268"/>
                  </a:lnTo>
                  <a:lnTo>
                    <a:pt x="1434091" y="1176994"/>
                  </a:lnTo>
                  <a:lnTo>
                    <a:pt x="1432968" y="1174282"/>
                  </a:lnTo>
                  <a:lnTo>
                    <a:pt x="1429321" y="1164182"/>
                  </a:lnTo>
                  <a:lnTo>
                    <a:pt x="1423522" y="1157728"/>
                  </a:lnTo>
                  <a:lnTo>
                    <a:pt x="1417444" y="1156793"/>
                  </a:lnTo>
                  <a:lnTo>
                    <a:pt x="1407717" y="1153801"/>
                  </a:lnTo>
                  <a:lnTo>
                    <a:pt x="1405660" y="1154175"/>
                  </a:lnTo>
                  <a:lnTo>
                    <a:pt x="1400890" y="1154549"/>
                  </a:lnTo>
                  <a:lnTo>
                    <a:pt x="1400516" y="1148470"/>
                  </a:lnTo>
                  <a:lnTo>
                    <a:pt x="1400516" y="1144448"/>
                  </a:lnTo>
                  <a:lnTo>
                    <a:pt x="1400329" y="1141175"/>
                  </a:lnTo>
                  <a:lnTo>
                    <a:pt x="1399580" y="1132571"/>
                  </a:lnTo>
                  <a:lnTo>
                    <a:pt x="1399300" y="1129578"/>
                  </a:lnTo>
                  <a:lnTo>
                    <a:pt x="1389387" y="1127333"/>
                  </a:lnTo>
                  <a:lnTo>
                    <a:pt x="1389854" y="1125930"/>
                  </a:lnTo>
                  <a:lnTo>
                    <a:pt x="1389854" y="1125182"/>
                  </a:lnTo>
                  <a:lnTo>
                    <a:pt x="1399861" y="1114801"/>
                  </a:lnTo>
                  <a:lnTo>
                    <a:pt x="1401451" y="1112837"/>
                  </a:lnTo>
                  <a:lnTo>
                    <a:pt x="1405753" y="1106664"/>
                  </a:lnTo>
                  <a:lnTo>
                    <a:pt x="1409401" y="1103765"/>
                  </a:lnTo>
                  <a:lnTo>
                    <a:pt x="1413703" y="1100398"/>
                  </a:lnTo>
                  <a:lnTo>
                    <a:pt x="1414451" y="1095255"/>
                  </a:lnTo>
                  <a:lnTo>
                    <a:pt x="1412580" y="1084499"/>
                  </a:lnTo>
                  <a:lnTo>
                    <a:pt x="1412206" y="1082255"/>
                  </a:lnTo>
                  <a:lnTo>
                    <a:pt x="1410710" y="1073277"/>
                  </a:lnTo>
                  <a:lnTo>
                    <a:pt x="1410523" y="1072996"/>
                  </a:lnTo>
                  <a:lnTo>
                    <a:pt x="1398645" y="1060277"/>
                  </a:lnTo>
                  <a:lnTo>
                    <a:pt x="1394156" y="1055507"/>
                  </a:lnTo>
                  <a:lnTo>
                    <a:pt x="1392941" y="1044191"/>
                  </a:lnTo>
                  <a:lnTo>
                    <a:pt x="1392566" y="1041105"/>
                  </a:lnTo>
                  <a:lnTo>
                    <a:pt x="1394811" y="1038206"/>
                  </a:lnTo>
                  <a:lnTo>
                    <a:pt x="1397056" y="1035587"/>
                  </a:lnTo>
                  <a:lnTo>
                    <a:pt x="1397056" y="1033061"/>
                  </a:lnTo>
                  <a:lnTo>
                    <a:pt x="1397056" y="1032594"/>
                  </a:lnTo>
                  <a:lnTo>
                    <a:pt x="1396868" y="1032314"/>
                  </a:lnTo>
                  <a:lnTo>
                    <a:pt x="1395279" y="1028760"/>
                  </a:lnTo>
                  <a:lnTo>
                    <a:pt x="1394437" y="1026795"/>
                  </a:lnTo>
                  <a:lnTo>
                    <a:pt x="1391818" y="1025580"/>
                  </a:lnTo>
                  <a:lnTo>
                    <a:pt x="1387984" y="1023709"/>
                  </a:lnTo>
                  <a:lnTo>
                    <a:pt x="1384243" y="1014637"/>
                  </a:lnTo>
                  <a:lnTo>
                    <a:pt x="1384430" y="1002760"/>
                  </a:lnTo>
                  <a:lnTo>
                    <a:pt x="1384898" y="1002199"/>
                  </a:lnTo>
                  <a:lnTo>
                    <a:pt x="1385272" y="1001825"/>
                  </a:lnTo>
                  <a:lnTo>
                    <a:pt x="1395091" y="999299"/>
                  </a:lnTo>
                  <a:lnTo>
                    <a:pt x="1398458" y="993314"/>
                  </a:lnTo>
                  <a:lnTo>
                    <a:pt x="1400516" y="989947"/>
                  </a:lnTo>
                  <a:lnTo>
                    <a:pt x="1400796" y="989947"/>
                  </a:lnTo>
                  <a:lnTo>
                    <a:pt x="1410056" y="981717"/>
                  </a:lnTo>
                  <a:lnTo>
                    <a:pt x="1410617" y="981249"/>
                  </a:lnTo>
                  <a:lnTo>
                    <a:pt x="1411271" y="981249"/>
                  </a:lnTo>
                  <a:lnTo>
                    <a:pt x="1413609" y="980969"/>
                  </a:lnTo>
                  <a:lnTo>
                    <a:pt x="1414264" y="980782"/>
                  </a:lnTo>
                  <a:lnTo>
                    <a:pt x="1415386" y="978537"/>
                  </a:lnTo>
                  <a:lnTo>
                    <a:pt x="1416695" y="977789"/>
                  </a:lnTo>
                  <a:lnTo>
                    <a:pt x="1422494" y="974609"/>
                  </a:lnTo>
                  <a:lnTo>
                    <a:pt x="1422681" y="971991"/>
                  </a:lnTo>
                  <a:lnTo>
                    <a:pt x="1420998" y="969840"/>
                  </a:lnTo>
                  <a:lnTo>
                    <a:pt x="1409214" y="963948"/>
                  </a:lnTo>
                  <a:lnTo>
                    <a:pt x="1404350" y="960861"/>
                  </a:lnTo>
                  <a:lnTo>
                    <a:pt x="1398084" y="953566"/>
                  </a:lnTo>
                  <a:lnTo>
                    <a:pt x="1395279" y="940473"/>
                  </a:lnTo>
                  <a:lnTo>
                    <a:pt x="1393127" y="937107"/>
                  </a:lnTo>
                  <a:lnTo>
                    <a:pt x="1385645" y="933553"/>
                  </a:lnTo>
                  <a:lnTo>
                    <a:pt x="1378351" y="932617"/>
                  </a:lnTo>
                  <a:lnTo>
                    <a:pt x="1377696" y="933085"/>
                  </a:lnTo>
                  <a:lnTo>
                    <a:pt x="1375452" y="933085"/>
                  </a:lnTo>
                  <a:lnTo>
                    <a:pt x="1363107" y="933459"/>
                  </a:lnTo>
                  <a:lnTo>
                    <a:pt x="1362078" y="933272"/>
                  </a:lnTo>
                  <a:lnTo>
                    <a:pt x="1342905" y="925977"/>
                  </a:lnTo>
                  <a:lnTo>
                    <a:pt x="1340754" y="924668"/>
                  </a:lnTo>
                  <a:lnTo>
                    <a:pt x="1339538" y="923919"/>
                  </a:lnTo>
                  <a:lnTo>
                    <a:pt x="1337761" y="923265"/>
                  </a:lnTo>
                  <a:lnTo>
                    <a:pt x="1336546" y="923078"/>
                  </a:lnTo>
                  <a:lnTo>
                    <a:pt x="1329438" y="922610"/>
                  </a:lnTo>
                  <a:lnTo>
                    <a:pt x="1324200" y="917934"/>
                  </a:lnTo>
                  <a:lnTo>
                    <a:pt x="1322237" y="915128"/>
                  </a:lnTo>
                  <a:lnTo>
                    <a:pt x="1321115" y="914473"/>
                  </a:lnTo>
                  <a:lnTo>
                    <a:pt x="1319805" y="913726"/>
                  </a:lnTo>
                  <a:lnTo>
                    <a:pt x="1318963" y="912977"/>
                  </a:lnTo>
                  <a:lnTo>
                    <a:pt x="1318308" y="912977"/>
                  </a:lnTo>
                  <a:lnTo>
                    <a:pt x="1309985" y="909236"/>
                  </a:lnTo>
                  <a:lnTo>
                    <a:pt x="1309424" y="908956"/>
                  </a:lnTo>
                  <a:lnTo>
                    <a:pt x="1308769" y="908956"/>
                  </a:lnTo>
                  <a:lnTo>
                    <a:pt x="1311388" y="906804"/>
                  </a:lnTo>
                  <a:lnTo>
                    <a:pt x="1319805" y="901287"/>
                  </a:lnTo>
                  <a:lnTo>
                    <a:pt x="1329251" y="899604"/>
                  </a:lnTo>
                  <a:lnTo>
                    <a:pt x="1332337" y="898949"/>
                  </a:lnTo>
                  <a:lnTo>
                    <a:pt x="1342905" y="896797"/>
                  </a:lnTo>
                  <a:lnTo>
                    <a:pt x="1343841" y="891186"/>
                  </a:lnTo>
                  <a:lnTo>
                    <a:pt x="1345337" y="883611"/>
                  </a:lnTo>
                  <a:lnTo>
                    <a:pt x="1346459" y="877906"/>
                  </a:lnTo>
                  <a:lnTo>
                    <a:pt x="1346927" y="874726"/>
                  </a:lnTo>
                  <a:lnTo>
                    <a:pt x="1347114" y="873043"/>
                  </a:lnTo>
                  <a:lnTo>
                    <a:pt x="1347956" y="868460"/>
                  </a:lnTo>
                  <a:lnTo>
                    <a:pt x="1348517" y="864812"/>
                  </a:lnTo>
                  <a:lnTo>
                    <a:pt x="1350013" y="857892"/>
                  </a:lnTo>
                  <a:lnTo>
                    <a:pt x="1354876" y="848913"/>
                  </a:lnTo>
                  <a:lnTo>
                    <a:pt x="1359085" y="841151"/>
                  </a:lnTo>
                  <a:lnTo>
                    <a:pt x="1362732" y="836755"/>
                  </a:lnTo>
                  <a:lnTo>
                    <a:pt x="1374049" y="831705"/>
                  </a:lnTo>
                  <a:lnTo>
                    <a:pt x="1379380" y="827684"/>
                  </a:lnTo>
                  <a:lnTo>
                    <a:pt x="1380034" y="822633"/>
                  </a:lnTo>
                  <a:lnTo>
                    <a:pt x="1380221" y="822166"/>
                  </a:lnTo>
                  <a:lnTo>
                    <a:pt x="1380595" y="819547"/>
                  </a:lnTo>
                  <a:lnTo>
                    <a:pt x="1380969" y="816555"/>
                  </a:lnTo>
                  <a:lnTo>
                    <a:pt x="1381437" y="814029"/>
                  </a:lnTo>
                  <a:lnTo>
                    <a:pt x="1381905" y="811972"/>
                  </a:lnTo>
                  <a:lnTo>
                    <a:pt x="1382092" y="806921"/>
                  </a:lnTo>
                  <a:lnTo>
                    <a:pt x="1381530" y="801965"/>
                  </a:lnTo>
                  <a:lnTo>
                    <a:pt x="1381530" y="801404"/>
                  </a:lnTo>
                  <a:lnTo>
                    <a:pt x="1381437" y="801123"/>
                  </a:lnTo>
                  <a:lnTo>
                    <a:pt x="1380315" y="796821"/>
                  </a:lnTo>
                  <a:lnTo>
                    <a:pt x="1377135" y="792799"/>
                  </a:lnTo>
                  <a:lnTo>
                    <a:pt x="1371243" y="786814"/>
                  </a:lnTo>
                  <a:lnTo>
                    <a:pt x="1371243" y="785317"/>
                  </a:lnTo>
                  <a:lnTo>
                    <a:pt x="1373394" y="780922"/>
                  </a:lnTo>
                  <a:lnTo>
                    <a:pt x="1373675" y="780735"/>
                  </a:lnTo>
                  <a:lnTo>
                    <a:pt x="1373861" y="780735"/>
                  </a:lnTo>
                  <a:lnTo>
                    <a:pt x="1373861" y="780455"/>
                  </a:lnTo>
                  <a:lnTo>
                    <a:pt x="1373207" y="761375"/>
                  </a:lnTo>
                  <a:lnTo>
                    <a:pt x="1358056" y="757728"/>
                  </a:lnTo>
                  <a:lnTo>
                    <a:pt x="1351416" y="750994"/>
                  </a:lnTo>
                  <a:lnTo>
                    <a:pt x="1348049" y="745290"/>
                  </a:lnTo>
                  <a:lnTo>
                    <a:pt x="1347301" y="739584"/>
                  </a:lnTo>
                  <a:lnTo>
                    <a:pt x="1349639" y="730700"/>
                  </a:lnTo>
                  <a:lnTo>
                    <a:pt x="1356934" y="717794"/>
                  </a:lnTo>
                  <a:lnTo>
                    <a:pt x="1367128" y="706197"/>
                  </a:lnTo>
                  <a:lnTo>
                    <a:pt x="1371430" y="700960"/>
                  </a:lnTo>
                  <a:lnTo>
                    <a:pt x="1372365" y="700960"/>
                  </a:lnTo>
                  <a:lnTo>
                    <a:pt x="1373675" y="701707"/>
                  </a:lnTo>
                  <a:lnTo>
                    <a:pt x="1374049" y="701707"/>
                  </a:lnTo>
                  <a:lnTo>
                    <a:pt x="1374236" y="701521"/>
                  </a:lnTo>
                  <a:lnTo>
                    <a:pt x="1378538" y="704420"/>
                  </a:lnTo>
                  <a:lnTo>
                    <a:pt x="1379660" y="708067"/>
                  </a:lnTo>
                  <a:lnTo>
                    <a:pt x="1379660" y="708909"/>
                  </a:lnTo>
                  <a:lnTo>
                    <a:pt x="1381250" y="714520"/>
                  </a:lnTo>
                  <a:lnTo>
                    <a:pt x="1387703" y="720973"/>
                  </a:lnTo>
                  <a:lnTo>
                    <a:pt x="1395465" y="721534"/>
                  </a:lnTo>
                  <a:lnTo>
                    <a:pt x="1404070" y="721254"/>
                  </a:lnTo>
                  <a:lnTo>
                    <a:pt x="1411271" y="715923"/>
                  </a:lnTo>
                  <a:lnTo>
                    <a:pt x="1415012" y="710779"/>
                  </a:lnTo>
                  <a:lnTo>
                    <a:pt x="1420437" y="708441"/>
                  </a:lnTo>
                  <a:lnTo>
                    <a:pt x="1426609" y="708441"/>
                  </a:lnTo>
                  <a:lnTo>
                    <a:pt x="1433904" y="703671"/>
                  </a:lnTo>
                  <a:lnTo>
                    <a:pt x="1434839" y="699930"/>
                  </a:lnTo>
                  <a:lnTo>
                    <a:pt x="1438113" y="697967"/>
                  </a:lnTo>
                  <a:lnTo>
                    <a:pt x="1442227" y="698247"/>
                  </a:lnTo>
                  <a:lnTo>
                    <a:pt x="1449803" y="698434"/>
                  </a:lnTo>
                  <a:lnTo>
                    <a:pt x="1453544" y="700866"/>
                  </a:lnTo>
                  <a:lnTo>
                    <a:pt x="1460090" y="697779"/>
                  </a:lnTo>
                  <a:lnTo>
                    <a:pt x="1470004" y="697779"/>
                  </a:lnTo>
                  <a:lnTo>
                    <a:pt x="1474119" y="700960"/>
                  </a:lnTo>
                  <a:lnTo>
                    <a:pt x="1484313" y="705448"/>
                  </a:lnTo>
                  <a:lnTo>
                    <a:pt x="1489363" y="707038"/>
                  </a:lnTo>
                  <a:lnTo>
                    <a:pt x="1491889" y="706103"/>
                  </a:lnTo>
                  <a:lnTo>
                    <a:pt x="1491889" y="703298"/>
                  </a:lnTo>
                  <a:lnTo>
                    <a:pt x="1492169" y="700211"/>
                  </a:lnTo>
                  <a:lnTo>
                    <a:pt x="1492450" y="696844"/>
                  </a:lnTo>
                  <a:lnTo>
                    <a:pt x="1492263" y="692542"/>
                  </a:lnTo>
                  <a:lnTo>
                    <a:pt x="1492450" y="685434"/>
                  </a:lnTo>
                  <a:lnTo>
                    <a:pt x="1492263" y="684593"/>
                  </a:lnTo>
                  <a:lnTo>
                    <a:pt x="1491608" y="683377"/>
                  </a:lnTo>
                  <a:lnTo>
                    <a:pt x="1490859" y="681974"/>
                  </a:lnTo>
                  <a:lnTo>
                    <a:pt x="1489924" y="679262"/>
                  </a:lnTo>
                  <a:lnTo>
                    <a:pt x="1489737" y="678046"/>
                  </a:lnTo>
                  <a:lnTo>
                    <a:pt x="1490018" y="677391"/>
                  </a:lnTo>
                  <a:lnTo>
                    <a:pt x="1490298" y="676643"/>
                  </a:lnTo>
                  <a:lnTo>
                    <a:pt x="1490673" y="675988"/>
                  </a:lnTo>
                  <a:lnTo>
                    <a:pt x="1490859" y="675053"/>
                  </a:lnTo>
                  <a:lnTo>
                    <a:pt x="1491140" y="673650"/>
                  </a:lnTo>
                  <a:lnTo>
                    <a:pt x="1491701" y="672528"/>
                  </a:lnTo>
                  <a:lnTo>
                    <a:pt x="1491982" y="671967"/>
                  </a:lnTo>
                  <a:lnTo>
                    <a:pt x="1492356" y="670564"/>
                  </a:lnTo>
                  <a:lnTo>
                    <a:pt x="1492917" y="669255"/>
                  </a:lnTo>
                  <a:lnTo>
                    <a:pt x="1493946" y="668319"/>
                  </a:lnTo>
                  <a:lnTo>
                    <a:pt x="1494975" y="667758"/>
                  </a:lnTo>
                  <a:lnTo>
                    <a:pt x="1495255" y="667478"/>
                  </a:lnTo>
                  <a:lnTo>
                    <a:pt x="1496003" y="666917"/>
                  </a:lnTo>
                  <a:lnTo>
                    <a:pt x="1499277" y="664018"/>
                  </a:lnTo>
                  <a:lnTo>
                    <a:pt x="1499464" y="664018"/>
                  </a:lnTo>
                  <a:lnTo>
                    <a:pt x="1501054" y="663737"/>
                  </a:lnTo>
                  <a:lnTo>
                    <a:pt x="1503392" y="662427"/>
                  </a:lnTo>
                  <a:lnTo>
                    <a:pt x="1504233" y="661866"/>
                  </a:lnTo>
                  <a:lnTo>
                    <a:pt x="1505449" y="660464"/>
                  </a:lnTo>
                  <a:lnTo>
                    <a:pt x="1507787" y="657938"/>
                  </a:lnTo>
                  <a:lnTo>
                    <a:pt x="1509097" y="656629"/>
                  </a:lnTo>
                  <a:lnTo>
                    <a:pt x="1510313" y="655133"/>
                  </a:lnTo>
                  <a:lnTo>
                    <a:pt x="1511622" y="655881"/>
                  </a:lnTo>
                  <a:lnTo>
                    <a:pt x="1515456" y="658312"/>
                  </a:lnTo>
                  <a:lnTo>
                    <a:pt x="1516578" y="658593"/>
                  </a:lnTo>
                  <a:lnTo>
                    <a:pt x="1522564" y="660276"/>
                  </a:lnTo>
                  <a:lnTo>
                    <a:pt x="1524622" y="660464"/>
                  </a:lnTo>
                  <a:lnTo>
                    <a:pt x="1530046" y="661212"/>
                  </a:lnTo>
                  <a:lnTo>
                    <a:pt x="1532571" y="664953"/>
                  </a:lnTo>
                  <a:lnTo>
                    <a:pt x="1537996" y="669348"/>
                  </a:lnTo>
                  <a:lnTo>
                    <a:pt x="1543139" y="665981"/>
                  </a:lnTo>
                  <a:lnTo>
                    <a:pt x="1546226" y="663643"/>
                  </a:lnTo>
                  <a:lnTo>
                    <a:pt x="1553614" y="664579"/>
                  </a:lnTo>
                  <a:lnTo>
                    <a:pt x="1560816" y="663456"/>
                  </a:lnTo>
                  <a:lnTo>
                    <a:pt x="1568204" y="663456"/>
                  </a:lnTo>
                  <a:lnTo>
                    <a:pt x="1569793" y="662988"/>
                  </a:lnTo>
                  <a:lnTo>
                    <a:pt x="1574750" y="660744"/>
                  </a:lnTo>
                  <a:lnTo>
                    <a:pt x="1577182" y="654478"/>
                  </a:lnTo>
                  <a:lnTo>
                    <a:pt x="1581858" y="655039"/>
                  </a:lnTo>
                  <a:lnTo>
                    <a:pt x="1583261" y="654759"/>
                  </a:lnTo>
                  <a:lnTo>
                    <a:pt x="1587657" y="653917"/>
                  </a:lnTo>
                  <a:lnTo>
                    <a:pt x="1592146" y="656816"/>
                  </a:lnTo>
                  <a:lnTo>
                    <a:pt x="1594577" y="657845"/>
                  </a:lnTo>
                  <a:lnTo>
                    <a:pt x="1596541" y="659061"/>
                  </a:lnTo>
                  <a:lnTo>
                    <a:pt x="1602808" y="664018"/>
                  </a:lnTo>
                  <a:lnTo>
                    <a:pt x="1605146" y="661118"/>
                  </a:lnTo>
                  <a:lnTo>
                    <a:pt x="1608232" y="652234"/>
                  </a:lnTo>
                  <a:lnTo>
                    <a:pt x="1610196" y="650176"/>
                  </a:lnTo>
                  <a:lnTo>
                    <a:pt x="1613937" y="646248"/>
                  </a:lnTo>
                  <a:lnTo>
                    <a:pt x="1618052" y="649989"/>
                  </a:lnTo>
                  <a:lnTo>
                    <a:pt x="1623757" y="648960"/>
                  </a:lnTo>
                  <a:lnTo>
                    <a:pt x="1624692" y="648680"/>
                  </a:lnTo>
                  <a:lnTo>
                    <a:pt x="1624505" y="647931"/>
                  </a:lnTo>
                  <a:lnTo>
                    <a:pt x="1621325" y="638299"/>
                  </a:lnTo>
                  <a:lnTo>
                    <a:pt x="1623850" y="632687"/>
                  </a:lnTo>
                  <a:lnTo>
                    <a:pt x="1626843" y="630817"/>
                  </a:lnTo>
                  <a:lnTo>
                    <a:pt x="1630677" y="628385"/>
                  </a:lnTo>
                  <a:lnTo>
                    <a:pt x="1644332" y="604630"/>
                  </a:lnTo>
                  <a:lnTo>
                    <a:pt x="1645828" y="603134"/>
                  </a:lnTo>
                  <a:lnTo>
                    <a:pt x="1638908" y="590415"/>
                  </a:lnTo>
                  <a:lnTo>
                    <a:pt x="1638908" y="590134"/>
                  </a:lnTo>
                  <a:lnTo>
                    <a:pt x="1638908" y="589853"/>
                  </a:lnTo>
                  <a:lnTo>
                    <a:pt x="1639095" y="589666"/>
                  </a:lnTo>
                  <a:lnTo>
                    <a:pt x="1639281" y="589199"/>
                  </a:lnTo>
                  <a:lnTo>
                    <a:pt x="1639562" y="588918"/>
                  </a:lnTo>
                  <a:lnTo>
                    <a:pt x="1639936" y="588731"/>
                  </a:lnTo>
                  <a:lnTo>
                    <a:pt x="1640591" y="588544"/>
                  </a:lnTo>
                  <a:lnTo>
                    <a:pt x="1641526" y="588170"/>
                  </a:lnTo>
                  <a:lnTo>
                    <a:pt x="1641900" y="587983"/>
                  </a:lnTo>
                  <a:lnTo>
                    <a:pt x="1642368" y="587796"/>
                  </a:lnTo>
                  <a:lnTo>
                    <a:pt x="1642555" y="587796"/>
                  </a:lnTo>
                  <a:lnTo>
                    <a:pt x="1643396" y="587515"/>
                  </a:lnTo>
                  <a:lnTo>
                    <a:pt x="1643771" y="587328"/>
                  </a:lnTo>
                  <a:lnTo>
                    <a:pt x="1644426" y="587047"/>
                  </a:lnTo>
                  <a:lnTo>
                    <a:pt x="1644987" y="586861"/>
                  </a:lnTo>
                  <a:lnTo>
                    <a:pt x="1646015" y="586673"/>
                  </a:lnTo>
                  <a:lnTo>
                    <a:pt x="1646764" y="586486"/>
                  </a:lnTo>
                  <a:lnTo>
                    <a:pt x="1647325" y="586486"/>
                  </a:lnTo>
                  <a:lnTo>
                    <a:pt x="1647605" y="586673"/>
                  </a:lnTo>
                  <a:lnTo>
                    <a:pt x="1647979" y="587047"/>
                  </a:lnTo>
                  <a:lnTo>
                    <a:pt x="1649943" y="583400"/>
                  </a:lnTo>
                  <a:lnTo>
                    <a:pt x="1649288" y="575357"/>
                  </a:lnTo>
                  <a:lnTo>
                    <a:pt x="1644332" y="568530"/>
                  </a:lnTo>
                  <a:lnTo>
                    <a:pt x="1642461" y="560487"/>
                  </a:lnTo>
                  <a:lnTo>
                    <a:pt x="1641900" y="551228"/>
                  </a:lnTo>
                  <a:lnTo>
                    <a:pt x="1644987" y="544401"/>
                  </a:lnTo>
                  <a:lnTo>
                    <a:pt x="1642368" y="537293"/>
                  </a:lnTo>
                  <a:lnTo>
                    <a:pt x="1630023" y="525135"/>
                  </a:lnTo>
                  <a:lnTo>
                    <a:pt x="1619548" y="511948"/>
                  </a:lnTo>
                  <a:lnTo>
                    <a:pt x="1620016" y="505401"/>
                  </a:lnTo>
                  <a:lnTo>
                    <a:pt x="1625346" y="489222"/>
                  </a:lnTo>
                  <a:lnTo>
                    <a:pt x="1634699" y="482394"/>
                  </a:lnTo>
                  <a:lnTo>
                    <a:pt x="1640311" y="481085"/>
                  </a:lnTo>
                  <a:lnTo>
                    <a:pt x="1643116" y="468086"/>
                  </a:lnTo>
                  <a:lnTo>
                    <a:pt x="1641246" y="456301"/>
                  </a:lnTo>
                  <a:lnTo>
                    <a:pt x="1653123" y="440777"/>
                  </a:lnTo>
                  <a:lnTo>
                    <a:pt x="1654713" y="432921"/>
                  </a:lnTo>
                  <a:lnTo>
                    <a:pt x="1653217" y="421978"/>
                  </a:lnTo>
                  <a:lnTo>
                    <a:pt x="1653965" y="413748"/>
                  </a:lnTo>
                  <a:lnTo>
                    <a:pt x="1655555" y="405425"/>
                  </a:lnTo>
                  <a:lnTo>
                    <a:pt x="1654526" y="394482"/>
                  </a:lnTo>
                  <a:lnTo>
                    <a:pt x="1657519" y="390555"/>
                  </a:lnTo>
                  <a:lnTo>
                    <a:pt x="1651346" y="389432"/>
                  </a:lnTo>
                  <a:lnTo>
                    <a:pt x="1649195" y="389432"/>
                  </a:lnTo>
                  <a:lnTo>
                    <a:pt x="1641807" y="386907"/>
                  </a:lnTo>
                  <a:lnTo>
                    <a:pt x="1640591" y="386346"/>
                  </a:lnTo>
                  <a:lnTo>
                    <a:pt x="1638253" y="384663"/>
                  </a:lnTo>
                  <a:lnTo>
                    <a:pt x="1635354" y="380454"/>
                  </a:lnTo>
                  <a:lnTo>
                    <a:pt x="1634886" y="378677"/>
                  </a:lnTo>
                  <a:lnTo>
                    <a:pt x="1634886" y="377180"/>
                  </a:lnTo>
                  <a:lnTo>
                    <a:pt x="1634886" y="375684"/>
                  </a:lnTo>
                  <a:lnTo>
                    <a:pt x="1634886" y="372504"/>
                  </a:lnTo>
                  <a:lnTo>
                    <a:pt x="1634699" y="370914"/>
                  </a:lnTo>
                  <a:lnTo>
                    <a:pt x="1634512" y="369137"/>
                  </a:lnTo>
                  <a:lnTo>
                    <a:pt x="1634325" y="367828"/>
                  </a:lnTo>
                  <a:lnTo>
                    <a:pt x="1634512" y="365677"/>
                  </a:lnTo>
                  <a:lnTo>
                    <a:pt x="1634512" y="363339"/>
                  </a:lnTo>
                  <a:lnTo>
                    <a:pt x="1634419" y="361936"/>
                  </a:lnTo>
                  <a:lnTo>
                    <a:pt x="1633950" y="360721"/>
                  </a:lnTo>
                  <a:lnTo>
                    <a:pt x="1644612" y="343699"/>
                  </a:lnTo>
                  <a:lnTo>
                    <a:pt x="1643865" y="337340"/>
                  </a:lnTo>
                  <a:lnTo>
                    <a:pt x="1643303" y="332195"/>
                  </a:lnTo>
                  <a:lnTo>
                    <a:pt x="1643677" y="330606"/>
                  </a:lnTo>
                  <a:lnTo>
                    <a:pt x="1642368" y="329203"/>
                  </a:lnTo>
                  <a:lnTo>
                    <a:pt x="1641807" y="328642"/>
                  </a:lnTo>
                  <a:lnTo>
                    <a:pt x="1640123" y="330045"/>
                  </a:lnTo>
                  <a:lnTo>
                    <a:pt x="1635260" y="333505"/>
                  </a:lnTo>
                  <a:lnTo>
                    <a:pt x="1632828" y="334160"/>
                  </a:lnTo>
                  <a:lnTo>
                    <a:pt x="1631519" y="334440"/>
                  </a:lnTo>
                  <a:lnTo>
                    <a:pt x="1629929" y="334814"/>
                  </a:lnTo>
                  <a:lnTo>
                    <a:pt x="1628620" y="335095"/>
                  </a:lnTo>
                  <a:lnTo>
                    <a:pt x="1615059" y="305168"/>
                  </a:lnTo>
                  <a:lnTo>
                    <a:pt x="1617958" y="299182"/>
                  </a:lnTo>
                  <a:lnTo>
                    <a:pt x="1626375" y="273930"/>
                  </a:lnTo>
                  <a:lnTo>
                    <a:pt x="1627404" y="268693"/>
                  </a:lnTo>
                  <a:lnTo>
                    <a:pt x="1642368" y="252794"/>
                  </a:lnTo>
                  <a:lnTo>
                    <a:pt x="1643303" y="251859"/>
                  </a:lnTo>
                  <a:lnTo>
                    <a:pt x="1644051" y="251298"/>
                  </a:lnTo>
                  <a:lnTo>
                    <a:pt x="1647605" y="248773"/>
                  </a:lnTo>
                  <a:lnTo>
                    <a:pt x="1650504" y="246902"/>
                  </a:lnTo>
                  <a:lnTo>
                    <a:pt x="1654246" y="244096"/>
                  </a:lnTo>
                  <a:lnTo>
                    <a:pt x="1654900" y="239420"/>
                  </a:lnTo>
                  <a:lnTo>
                    <a:pt x="1652375" y="228291"/>
                  </a:lnTo>
                  <a:lnTo>
                    <a:pt x="1651627" y="224831"/>
                  </a:lnTo>
                  <a:lnTo>
                    <a:pt x="1649288" y="214637"/>
                  </a:lnTo>
                  <a:lnTo>
                    <a:pt x="1648821" y="212485"/>
                  </a:lnTo>
                  <a:lnTo>
                    <a:pt x="1648353" y="208464"/>
                  </a:lnTo>
                  <a:lnTo>
                    <a:pt x="1648166" y="207248"/>
                  </a:lnTo>
                  <a:lnTo>
                    <a:pt x="1647886" y="205658"/>
                  </a:lnTo>
                  <a:lnTo>
                    <a:pt x="1647325" y="203600"/>
                  </a:lnTo>
                  <a:lnTo>
                    <a:pt x="1646577" y="199018"/>
                  </a:lnTo>
                  <a:lnTo>
                    <a:pt x="1649476" y="198831"/>
                  </a:lnTo>
                  <a:lnTo>
                    <a:pt x="1653123" y="198644"/>
                  </a:lnTo>
                  <a:lnTo>
                    <a:pt x="1653591" y="198644"/>
                  </a:lnTo>
                  <a:lnTo>
                    <a:pt x="1654339" y="198363"/>
                  </a:lnTo>
                  <a:lnTo>
                    <a:pt x="1657425" y="196867"/>
                  </a:lnTo>
                  <a:lnTo>
                    <a:pt x="1656864" y="195558"/>
                  </a:lnTo>
                  <a:lnTo>
                    <a:pt x="1664346" y="182839"/>
                  </a:lnTo>
                  <a:lnTo>
                    <a:pt x="1664814" y="182558"/>
                  </a:lnTo>
                  <a:lnTo>
                    <a:pt x="1666216" y="181435"/>
                  </a:lnTo>
                  <a:lnTo>
                    <a:pt x="1670706" y="178162"/>
                  </a:lnTo>
                  <a:lnTo>
                    <a:pt x="1672576" y="176573"/>
                  </a:lnTo>
                  <a:lnTo>
                    <a:pt x="1674166" y="175450"/>
                  </a:lnTo>
                  <a:lnTo>
                    <a:pt x="1675943" y="173673"/>
                  </a:lnTo>
                  <a:lnTo>
                    <a:pt x="1677626" y="172644"/>
                  </a:lnTo>
                  <a:lnTo>
                    <a:pt x="1678655" y="171896"/>
                  </a:lnTo>
                  <a:lnTo>
                    <a:pt x="1674914" y="157961"/>
                  </a:lnTo>
                  <a:lnTo>
                    <a:pt x="1673979" y="156465"/>
                  </a:lnTo>
                  <a:lnTo>
                    <a:pt x="1671922" y="152817"/>
                  </a:lnTo>
                  <a:lnTo>
                    <a:pt x="1671641" y="151134"/>
                  </a:lnTo>
                  <a:lnTo>
                    <a:pt x="1672202" y="147674"/>
                  </a:lnTo>
                  <a:lnTo>
                    <a:pt x="1672576" y="144962"/>
                  </a:lnTo>
                  <a:lnTo>
                    <a:pt x="1673137" y="140940"/>
                  </a:lnTo>
                  <a:lnTo>
                    <a:pt x="1688195" y="137573"/>
                  </a:lnTo>
                  <a:lnTo>
                    <a:pt x="1695583" y="132804"/>
                  </a:lnTo>
                  <a:lnTo>
                    <a:pt x="1698482" y="130652"/>
                  </a:lnTo>
                  <a:lnTo>
                    <a:pt x="1698014" y="119149"/>
                  </a:lnTo>
                  <a:lnTo>
                    <a:pt x="1696611" y="11877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A01C7E4B-2C12-AF49-9A9C-C060F4D051DC}"/>
                </a:ext>
              </a:extLst>
            </p:cNvPr>
            <p:cNvSpPr/>
            <p:nvPr/>
          </p:nvSpPr>
          <p:spPr>
            <a:xfrm>
              <a:off x="7899571" y="2879224"/>
              <a:ext cx="2120396" cy="2362312"/>
            </a:xfrm>
            <a:custGeom>
              <a:avLst/>
              <a:gdLst>
                <a:gd name="csX0" fmla="*/ 2109829 w 2120396"/>
                <a:gd name="csY0" fmla="*/ 1335143 h 2362312"/>
                <a:gd name="csX1" fmla="*/ 2098887 w 2120396"/>
                <a:gd name="csY1" fmla="*/ 1316719 h 2362312"/>
                <a:gd name="csX2" fmla="*/ 2077470 w 2120396"/>
                <a:gd name="csY2" fmla="*/ 1280151 h 2362312"/>
                <a:gd name="csX3" fmla="*/ 2051657 w 2120396"/>
                <a:gd name="csY3" fmla="*/ 1235821 h 2362312"/>
                <a:gd name="csX4" fmla="*/ 2051377 w 2120396"/>
                <a:gd name="csY4" fmla="*/ 1235166 h 2362312"/>
                <a:gd name="csX5" fmla="*/ 2051751 w 2120396"/>
                <a:gd name="csY5" fmla="*/ 1202152 h 2362312"/>
                <a:gd name="csX6" fmla="*/ 1995731 w 2120396"/>
                <a:gd name="csY6" fmla="*/ 1174282 h 2362312"/>
                <a:gd name="csX7" fmla="*/ 1983385 w 2120396"/>
                <a:gd name="csY7" fmla="*/ 1168390 h 2362312"/>
                <a:gd name="csX8" fmla="*/ 1969450 w 2120396"/>
                <a:gd name="csY8" fmla="*/ 1154455 h 2362312"/>
                <a:gd name="csX9" fmla="*/ 1961220 w 2120396"/>
                <a:gd name="csY9" fmla="*/ 1150434 h 2362312"/>
                <a:gd name="csX10" fmla="*/ 1955235 w 2120396"/>
                <a:gd name="csY10" fmla="*/ 1147347 h 2362312"/>
                <a:gd name="csX11" fmla="*/ 1948127 w 2120396"/>
                <a:gd name="csY11" fmla="*/ 1146786 h 2362312"/>
                <a:gd name="csX12" fmla="*/ 1941019 w 2120396"/>
                <a:gd name="csY12" fmla="*/ 1144822 h 2362312"/>
                <a:gd name="csX13" fmla="*/ 1937839 w 2120396"/>
                <a:gd name="csY13" fmla="*/ 1140333 h 2362312"/>
                <a:gd name="csX14" fmla="*/ 1931480 w 2120396"/>
                <a:gd name="csY14" fmla="*/ 1130607 h 2362312"/>
                <a:gd name="csX15" fmla="*/ 1927552 w 2120396"/>
                <a:gd name="csY15" fmla="*/ 1125463 h 2362312"/>
                <a:gd name="csX16" fmla="*/ 1928861 w 2120396"/>
                <a:gd name="csY16" fmla="*/ 1119103 h 2362312"/>
                <a:gd name="csX17" fmla="*/ 1925775 w 2120396"/>
                <a:gd name="csY17" fmla="*/ 1106010 h 2362312"/>
                <a:gd name="csX18" fmla="*/ 1919696 w 2120396"/>
                <a:gd name="csY18" fmla="*/ 1096003 h 2362312"/>
                <a:gd name="csX19" fmla="*/ 1909408 w 2120396"/>
                <a:gd name="csY19" fmla="*/ 1089550 h 2362312"/>
                <a:gd name="csX20" fmla="*/ 1900617 w 2120396"/>
                <a:gd name="csY20" fmla="*/ 1082162 h 2362312"/>
                <a:gd name="csX21" fmla="*/ 1901833 w 2120396"/>
                <a:gd name="csY21" fmla="*/ 1076550 h 2362312"/>
                <a:gd name="csX22" fmla="*/ 1899401 w 2120396"/>
                <a:gd name="csY22" fmla="*/ 1071874 h 2362312"/>
                <a:gd name="csX23" fmla="*/ 1895380 w 2120396"/>
                <a:gd name="csY23" fmla="*/ 1068788 h 2362312"/>
                <a:gd name="csX24" fmla="*/ 1894725 w 2120396"/>
                <a:gd name="csY24" fmla="*/ 1062896 h 2362312"/>
                <a:gd name="csX25" fmla="*/ 1897998 w 2120396"/>
                <a:gd name="csY25" fmla="*/ 1052047 h 2362312"/>
                <a:gd name="csX26" fmla="*/ 1899775 w 2120396"/>
                <a:gd name="csY26" fmla="*/ 1046716 h 2362312"/>
                <a:gd name="csX27" fmla="*/ 1903049 w 2120396"/>
                <a:gd name="csY27" fmla="*/ 1043536 h 2362312"/>
                <a:gd name="csX28" fmla="*/ 1903329 w 2120396"/>
                <a:gd name="csY28" fmla="*/ 1042508 h 2362312"/>
                <a:gd name="csX29" fmla="*/ 1906603 w 2120396"/>
                <a:gd name="csY29" fmla="*/ 1038673 h 2362312"/>
                <a:gd name="csX30" fmla="*/ 1910811 w 2120396"/>
                <a:gd name="csY30" fmla="*/ 1035774 h 2362312"/>
                <a:gd name="csX31" fmla="*/ 1915207 w 2120396"/>
                <a:gd name="csY31" fmla="*/ 1025206 h 2362312"/>
                <a:gd name="csX32" fmla="*/ 1917264 w 2120396"/>
                <a:gd name="csY32" fmla="*/ 1016976 h 2362312"/>
                <a:gd name="csX33" fmla="*/ 1920070 w 2120396"/>
                <a:gd name="csY33" fmla="*/ 1014637 h 2362312"/>
                <a:gd name="csX34" fmla="*/ 1918854 w 2120396"/>
                <a:gd name="csY34" fmla="*/ 1012019 h 2362312"/>
                <a:gd name="csX35" fmla="*/ 1915955 w 2120396"/>
                <a:gd name="csY35" fmla="*/ 1012299 h 2362312"/>
                <a:gd name="csX36" fmla="*/ 1912214 w 2120396"/>
                <a:gd name="csY36" fmla="*/ 1012299 h 2362312"/>
                <a:gd name="csX37" fmla="*/ 1909502 w 2120396"/>
                <a:gd name="csY37" fmla="*/ 1012019 h 2362312"/>
                <a:gd name="csX38" fmla="*/ 1907351 w 2120396"/>
                <a:gd name="csY38" fmla="*/ 1011551 h 2362312"/>
                <a:gd name="csX39" fmla="*/ 1906135 w 2120396"/>
                <a:gd name="csY39" fmla="*/ 1011271 h 2362312"/>
                <a:gd name="csX40" fmla="*/ 1904545 w 2120396"/>
                <a:gd name="csY40" fmla="*/ 1010522 h 2362312"/>
                <a:gd name="csX41" fmla="*/ 1897624 w 2120396"/>
                <a:gd name="csY41" fmla="*/ 999393 h 2362312"/>
                <a:gd name="csX42" fmla="*/ 1897812 w 2120396"/>
                <a:gd name="csY42" fmla="*/ 998364 h 2362312"/>
                <a:gd name="csX43" fmla="*/ 1899214 w 2120396"/>
                <a:gd name="csY43" fmla="*/ 995091 h 2362312"/>
                <a:gd name="csX44" fmla="*/ 1901366 w 2120396"/>
                <a:gd name="csY44" fmla="*/ 984336 h 2362312"/>
                <a:gd name="csX45" fmla="*/ 1900711 w 2120396"/>
                <a:gd name="csY45" fmla="*/ 976012 h 2362312"/>
                <a:gd name="csX46" fmla="*/ 1901366 w 2120396"/>
                <a:gd name="csY46" fmla="*/ 957962 h 2362312"/>
                <a:gd name="csX47" fmla="*/ 1901366 w 2120396"/>
                <a:gd name="csY47" fmla="*/ 939257 h 2362312"/>
                <a:gd name="csX48" fmla="*/ 1900711 w 2120396"/>
                <a:gd name="csY48" fmla="*/ 930186 h 2362312"/>
                <a:gd name="csX49" fmla="*/ 1900711 w 2120396"/>
                <a:gd name="csY49" fmla="*/ 925790 h 2362312"/>
                <a:gd name="csX50" fmla="*/ 1898466 w 2120396"/>
                <a:gd name="csY50" fmla="*/ 910733 h 2362312"/>
                <a:gd name="csX51" fmla="*/ 1897812 w 2120396"/>
                <a:gd name="csY51" fmla="*/ 903999 h 2362312"/>
                <a:gd name="csX52" fmla="*/ 1896689 w 2120396"/>
                <a:gd name="csY52" fmla="*/ 897265 h 2362312"/>
                <a:gd name="csX53" fmla="*/ 1897437 w 2120396"/>
                <a:gd name="csY53" fmla="*/ 882863 h 2362312"/>
                <a:gd name="csX54" fmla="*/ 1898747 w 2120396"/>
                <a:gd name="csY54" fmla="*/ 875755 h 2362312"/>
                <a:gd name="csX55" fmla="*/ 1900056 w 2120396"/>
                <a:gd name="csY55" fmla="*/ 868647 h 2362312"/>
                <a:gd name="csX56" fmla="*/ 1900056 w 2120396"/>
                <a:gd name="csY56" fmla="*/ 861633 h 2362312"/>
                <a:gd name="csX57" fmla="*/ 1898840 w 2120396"/>
                <a:gd name="csY57" fmla="*/ 854431 h 2362312"/>
                <a:gd name="csX58" fmla="*/ 1896876 w 2120396"/>
                <a:gd name="csY58" fmla="*/ 847978 h 2362312"/>
                <a:gd name="csX59" fmla="*/ 1895473 w 2120396"/>
                <a:gd name="csY59" fmla="*/ 841525 h 2362312"/>
                <a:gd name="csX60" fmla="*/ 1885186 w 2120396"/>
                <a:gd name="csY60" fmla="*/ 818893 h 2362312"/>
                <a:gd name="csX61" fmla="*/ 1883222 w 2120396"/>
                <a:gd name="csY61" fmla="*/ 811785 h 2362312"/>
                <a:gd name="csX62" fmla="*/ 1883877 w 2120396"/>
                <a:gd name="csY62" fmla="*/ 804864 h 2362312"/>
                <a:gd name="csX63" fmla="*/ 1882941 w 2120396"/>
                <a:gd name="csY63" fmla="*/ 764088 h 2362312"/>
                <a:gd name="csX64" fmla="*/ 1878265 w 2120396"/>
                <a:gd name="csY64" fmla="*/ 745944 h 2362312"/>
                <a:gd name="csX65" fmla="*/ 1876955 w 2120396"/>
                <a:gd name="csY65" fmla="*/ 736966 h 2362312"/>
                <a:gd name="csX66" fmla="*/ 1876862 w 2120396"/>
                <a:gd name="csY66" fmla="*/ 729390 h 2362312"/>
                <a:gd name="csX67" fmla="*/ 1870596 w 2120396"/>
                <a:gd name="csY67" fmla="*/ 715923 h 2362312"/>
                <a:gd name="csX68" fmla="*/ 1867229 w 2120396"/>
                <a:gd name="csY68" fmla="*/ 706851 h 2362312"/>
                <a:gd name="csX69" fmla="*/ 1864424 w 2120396"/>
                <a:gd name="csY69" fmla="*/ 702175 h 2362312"/>
                <a:gd name="csX70" fmla="*/ 1861057 w 2120396"/>
                <a:gd name="csY70" fmla="*/ 695254 h 2362312"/>
                <a:gd name="csX71" fmla="*/ 1859747 w 2120396"/>
                <a:gd name="csY71" fmla="*/ 690110 h 2362312"/>
                <a:gd name="csX72" fmla="*/ 1859280 w 2120396"/>
                <a:gd name="csY72" fmla="*/ 686463 h 2362312"/>
                <a:gd name="csX73" fmla="*/ 1858064 w 2120396"/>
                <a:gd name="csY73" fmla="*/ 680758 h 2362312"/>
                <a:gd name="csX74" fmla="*/ 1857035 w 2120396"/>
                <a:gd name="csY74" fmla="*/ 675521 h 2362312"/>
                <a:gd name="csX75" fmla="*/ 1855820 w 2120396"/>
                <a:gd name="csY75" fmla="*/ 670377 h 2362312"/>
                <a:gd name="csX76" fmla="*/ 1854323 w 2120396"/>
                <a:gd name="csY76" fmla="*/ 665233 h 2362312"/>
                <a:gd name="csX77" fmla="*/ 1852920 w 2120396"/>
                <a:gd name="csY77" fmla="*/ 660183 h 2362312"/>
                <a:gd name="csX78" fmla="*/ 1850301 w 2120396"/>
                <a:gd name="csY78" fmla="*/ 654852 h 2362312"/>
                <a:gd name="csX79" fmla="*/ 1847870 w 2120396"/>
                <a:gd name="csY79" fmla="*/ 648773 h 2362312"/>
                <a:gd name="csX80" fmla="*/ 1846093 w 2120396"/>
                <a:gd name="csY80" fmla="*/ 644658 h 2362312"/>
                <a:gd name="csX81" fmla="*/ 1844783 w 2120396"/>
                <a:gd name="csY81" fmla="*/ 639795 h 2362312"/>
                <a:gd name="csX82" fmla="*/ 1843661 w 2120396"/>
                <a:gd name="csY82" fmla="*/ 634277 h 2362312"/>
                <a:gd name="csX83" fmla="*/ 1842913 w 2120396"/>
                <a:gd name="csY83" fmla="*/ 628666 h 2362312"/>
                <a:gd name="csX84" fmla="*/ 1842165 w 2120396"/>
                <a:gd name="csY84" fmla="*/ 623709 h 2362312"/>
                <a:gd name="csX85" fmla="*/ 1839453 w 2120396"/>
                <a:gd name="csY85" fmla="*/ 614076 h 2362312"/>
                <a:gd name="csX86" fmla="*/ 1837956 w 2120396"/>
                <a:gd name="csY86" fmla="*/ 610335 h 2362312"/>
                <a:gd name="csX87" fmla="*/ 1833935 w 2120396"/>
                <a:gd name="csY87" fmla="*/ 600796 h 2362312"/>
                <a:gd name="csX88" fmla="*/ 1831409 w 2120396"/>
                <a:gd name="csY88" fmla="*/ 593033 h 2362312"/>
                <a:gd name="csX89" fmla="*/ 1829633 w 2120396"/>
                <a:gd name="csY89" fmla="*/ 585084 h 2362312"/>
                <a:gd name="csX90" fmla="*/ 1826359 w 2120396"/>
                <a:gd name="csY90" fmla="*/ 567034 h 2362312"/>
                <a:gd name="csX91" fmla="*/ 1825237 w 2120396"/>
                <a:gd name="csY91" fmla="*/ 563012 h 2362312"/>
                <a:gd name="csX92" fmla="*/ 1823740 w 2120396"/>
                <a:gd name="csY92" fmla="*/ 547300 h 2362312"/>
                <a:gd name="csX93" fmla="*/ 1827575 w 2120396"/>
                <a:gd name="csY93" fmla="*/ 513445 h 2362312"/>
                <a:gd name="csX94" fmla="*/ 1829726 w 2120396"/>
                <a:gd name="csY94" fmla="*/ 502596 h 2362312"/>
                <a:gd name="csX95" fmla="*/ 1831971 w 2120396"/>
                <a:gd name="csY95" fmla="*/ 497733 h 2362312"/>
                <a:gd name="csX96" fmla="*/ 1816259 w 2120396"/>
                <a:gd name="csY96" fmla="*/ 481927 h 2362312"/>
                <a:gd name="csX97" fmla="*/ 1800453 w 2120396"/>
                <a:gd name="csY97" fmla="*/ 471733 h 2362312"/>
                <a:gd name="csX98" fmla="*/ 1799425 w 2120396"/>
                <a:gd name="csY98" fmla="*/ 471453 h 2362312"/>
                <a:gd name="csX99" fmla="*/ 1794374 w 2120396"/>
                <a:gd name="csY99" fmla="*/ 461726 h 2362312"/>
                <a:gd name="csX100" fmla="*/ 1793626 w 2120396"/>
                <a:gd name="csY100" fmla="*/ 458640 h 2362312"/>
                <a:gd name="csX101" fmla="*/ 1792129 w 2120396"/>
                <a:gd name="csY101" fmla="*/ 456863 h 2362312"/>
                <a:gd name="csX102" fmla="*/ 1789605 w 2120396"/>
                <a:gd name="csY102" fmla="*/ 450877 h 2362312"/>
                <a:gd name="csX103" fmla="*/ 1785864 w 2120396"/>
                <a:gd name="csY103" fmla="*/ 439280 h 2362312"/>
                <a:gd name="csX104" fmla="*/ 1781842 w 2120396"/>
                <a:gd name="csY104" fmla="*/ 428432 h 2362312"/>
                <a:gd name="csX105" fmla="*/ 1780813 w 2120396"/>
                <a:gd name="csY105" fmla="*/ 428244 h 2362312"/>
                <a:gd name="csX106" fmla="*/ 1777447 w 2120396"/>
                <a:gd name="csY106" fmla="*/ 424503 h 2362312"/>
                <a:gd name="csX107" fmla="*/ 1774734 w 2120396"/>
                <a:gd name="csY107" fmla="*/ 421417 h 2362312"/>
                <a:gd name="csX108" fmla="*/ 1769871 w 2120396"/>
                <a:gd name="csY108" fmla="*/ 414684 h 2362312"/>
                <a:gd name="csX109" fmla="*/ 1767065 w 2120396"/>
                <a:gd name="csY109" fmla="*/ 409727 h 2362312"/>
                <a:gd name="csX110" fmla="*/ 1762483 w 2120396"/>
                <a:gd name="csY110" fmla="*/ 404583 h 2362312"/>
                <a:gd name="csX111" fmla="*/ 1758835 w 2120396"/>
                <a:gd name="csY111" fmla="*/ 399252 h 2362312"/>
                <a:gd name="csX112" fmla="*/ 1755562 w 2120396"/>
                <a:gd name="csY112" fmla="*/ 385691 h 2362312"/>
                <a:gd name="csX113" fmla="*/ 1753505 w 2120396"/>
                <a:gd name="csY113" fmla="*/ 378771 h 2362312"/>
                <a:gd name="csX114" fmla="*/ 1748922 w 2120396"/>
                <a:gd name="csY114" fmla="*/ 374936 h 2362312"/>
                <a:gd name="csX115" fmla="*/ 1747238 w 2120396"/>
                <a:gd name="csY115" fmla="*/ 359785 h 2362312"/>
                <a:gd name="csX116" fmla="*/ 1743965 w 2120396"/>
                <a:gd name="csY116" fmla="*/ 349030 h 2362312"/>
                <a:gd name="csX117" fmla="*/ 1743872 w 2120396"/>
                <a:gd name="csY117" fmla="*/ 347066 h 2362312"/>
                <a:gd name="csX118" fmla="*/ 1744526 w 2120396"/>
                <a:gd name="csY118" fmla="*/ 331541 h 2362312"/>
                <a:gd name="csX119" fmla="*/ 1743965 w 2120396"/>
                <a:gd name="csY119" fmla="*/ 323779 h 2362312"/>
                <a:gd name="csX120" fmla="*/ 1743310 w 2120396"/>
                <a:gd name="csY120" fmla="*/ 316016 h 2362312"/>
                <a:gd name="csX121" fmla="*/ 1740785 w 2120396"/>
                <a:gd name="csY121" fmla="*/ 301146 h 2362312"/>
                <a:gd name="csX122" fmla="*/ 1740130 w 2120396"/>
                <a:gd name="csY122" fmla="*/ 293383 h 2362312"/>
                <a:gd name="csX123" fmla="*/ 1740130 w 2120396"/>
                <a:gd name="csY123" fmla="*/ 285621 h 2362312"/>
                <a:gd name="csX124" fmla="*/ 1738821 w 2120396"/>
                <a:gd name="csY124" fmla="*/ 282441 h 2362312"/>
                <a:gd name="csX125" fmla="*/ 1738728 w 2120396"/>
                <a:gd name="csY125" fmla="*/ 278607 h 2362312"/>
                <a:gd name="csX126" fmla="*/ 1737606 w 2120396"/>
                <a:gd name="csY126" fmla="*/ 275895 h 2362312"/>
                <a:gd name="csX127" fmla="*/ 1737606 w 2120396"/>
                <a:gd name="csY127" fmla="*/ 271967 h 2362312"/>
                <a:gd name="csX128" fmla="*/ 1736203 w 2120396"/>
                <a:gd name="csY128" fmla="*/ 264952 h 2362312"/>
                <a:gd name="csX129" fmla="*/ 1735454 w 2120396"/>
                <a:gd name="csY129" fmla="*/ 260931 h 2362312"/>
                <a:gd name="csX130" fmla="*/ 1734987 w 2120396"/>
                <a:gd name="csY130" fmla="*/ 258312 h 2362312"/>
                <a:gd name="csX131" fmla="*/ 1732368 w 2120396"/>
                <a:gd name="csY131" fmla="*/ 252514 h 2362312"/>
                <a:gd name="csX132" fmla="*/ 1731059 w 2120396"/>
                <a:gd name="csY132" fmla="*/ 239607 h 2362312"/>
                <a:gd name="csX133" fmla="*/ 1729656 w 2120396"/>
                <a:gd name="csY133" fmla="*/ 233248 h 2362312"/>
                <a:gd name="csX134" fmla="*/ 1727225 w 2120396"/>
                <a:gd name="csY134" fmla="*/ 228011 h 2362312"/>
                <a:gd name="csX135" fmla="*/ 1724512 w 2120396"/>
                <a:gd name="csY135" fmla="*/ 222960 h 2362312"/>
                <a:gd name="csX136" fmla="*/ 1719556 w 2120396"/>
                <a:gd name="csY136" fmla="*/ 220154 h 2362312"/>
                <a:gd name="csX137" fmla="*/ 1719275 w 2120396"/>
                <a:gd name="csY137" fmla="*/ 219032 h 2362312"/>
                <a:gd name="csX138" fmla="*/ 1713383 w 2120396"/>
                <a:gd name="csY138" fmla="*/ 213234 h 2362312"/>
                <a:gd name="csX139" fmla="*/ 1707865 w 2120396"/>
                <a:gd name="csY139" fmla="*/ 205939 h 2362312"/>
                <a:gd name="csX140" fmla="*/ 1696922 w 2120396"/>
                <a:gd name="csY140" fmla="*/ 192285 h 2362312"/>
                <a:gd name="csX141" fmla="*/ 1684671 w 2120396"/>
                <a:gd name="csY141" fmla="*/ 178069 h 2362312"/>
                <a:gd name="csX142" fmla="*/ 1679247 w 2120396"/>
                <a:gd name="csY142" fmla="*/ 171990 h 2362312"/>
                <a:gd name="csX143" fmla="*/ 1676161 w 2120396"/>
                <a:gd name="csY143" fmla="*/ 167968 h 2362312"/>
                <a:gd name="csX144" fmla="*/ 1673449 w 2120396"/>
                <a:gd name="csY144" fmla="*/ 164227 h 2362312"/>
                <a:gd name="csX145" fmla="*/ 1672419 w 2120396"/>
                <a:gd name="csY145" fmla="*/ 163947 h 2362312"/>
                <a:gd name="csX146" fmla="*/ 1668585 w 2120396"/>
                <a:gd name="csY146" fmla="*/ 158803 h 2362312"/>
                <a:gd name="csX147" fmla="*/ 1665686 w 2120396"/>
                <a:gd name="csY147" fmla="*/ 157213 h 2362312"/>
                <a:gd name="csX148" fmla="*/ 1663348 w 2120396"/>
                <a:gd name="csY148" fmla="*/ 155623 h 2362312"/>
                <a:gd name="csX149" fmla="*/ 1663254 w 2120396"/>
                <a:gd name="csY149" fmla="*/ 147954 h 2362312"/>
                <a:gd name="csX150" fmla="*/ 1661196 w 2120396"/>
                <a:gd name="csY150" fmla="*/ 142249 h 2362312"/>
                <a:gd name="csX151" fmla="*/ 1660168 w 2120396"/>
                <a:gd name="csY151" fmla="*/ 142062 h 2362312"/>
                <a:gd name="csX152" fmla="*/ 1658297 w 2120396"/>
                <a:gd name="csY152" fmla="*/ 137480 h 2362312"/>
                <a:gd name="csX153" fmla="*/ 1656614 w 2120396"/>
                <a:gd name="csY153" fmla="*/ 133271 h 2362312"/>
                <a:gd name="csX154" fmla="*/ 1651003 w 2120396"/>
                <a:gd name="csY154" fmla="*/ 126631 h 2362312"/>
                <a:gd name="csX155" fmla="*/ 1646607 w 2120396"/>
                <a:gd name="csY155" fmla="*/ 124574 h 2362312"/>
                <a:gd name="csX156" fmla="*/ 1642118 w 2120396"/>
                <a:gd name="csY156" fmla="*/ 123264 h 2362312"/>
                <a:gd name="csX157" fmla="*/ 1637442 w 2120396"/>
                <a:gd name="csY157" fmla="*/ 115502 h 2362312"/>
                <a:gd name="csX158" fmla="*/ 1630334 w 2120396"/>
                <a:gd name="csY158" fmla="*/ 103998 h 2362312"/>
                <a:gd name="csX159" fmla="*/ 1626312 w 2120396"/>
                <a:gd name="csY159" fmla="*/ 95113 h 2362312"/>
                <a:gd name="csX160" fmla="*/ 1621917 w 2120396"/>
                <a:gd name="csY160" fmla="*/ 85293 h 2362312"/>
                <a:gd name="csX161" fmla="*/ 1619392 w 2120396"/>
                <a:gd name="csY161" fmla="*/ 80804 h 2362312"/>
                <a:gd name="csX162" fmla="*/ 1616680 w 2120396"/>
                <a:gd name="csY162" fmla="*/ 77718 h 2362312"/>
                <a:gd name="csX163" fmla="*/ 1611816 w 2120396"/>
                <a:gd name="csY163" fmla="*/ 74258 h 2362312"/>
                <a:gd name="csX164" fmla="*/ 1607140 w 2120396"/>
                <a:gd name="csY164" fmla="*/ 69114 h 2362312"/>
                <a:gd name="csX165" fmla="*/ 1602651 w 2120396"/>
                <a:gd name="csY165" fmla="*/ 63970 h 2362312"/>
                <a:gd name="csX166" fmla="*/ 1600032 w 2120396"/>
                <a:gd name="csY166" fmla="*/ 61538 h 2362312"/>
                <a:gd name="csX167" fmla="*/ 1597975 w 2120396"/>
                <a:gd name="csY167" fmla="*/ 59761 h 2362312"/>
                <a:gd name="csX168" fmla="*/ 1590493 w 2120396"/>
                <a:gd name="csY168" fmla="*/ 55553 h 2362312"/>
                <a:gd name="csX169" fmla="*/ 1581982 w 2120396"/>
                <a:gd name="csY169" fmla="*/ 50690 h 2362312"/>
                <a:gd name="csX170" fmla="*/ 1574407 w 2120396"/>
                <a:gd name="csY170" fmla="*/ 46013 h 2362312"/>
                <a:gd name="csX171" fmla="*/ 1566644 w 2120396"/>
                <a:gd name="csY171" fmla="*/ 42086 h 2362312"/>
                <a:gd name="csX172" fmla="*/ 1566364 w 2120396"/>
                <a:gd name="csY172" fmla="*/ 41057 h 2362312"/>
                <a:gd name="csX173" fmla="*/ 1560846 w 2120396"/>
                <a:gd name="csY173" fmla="*/ 38812 h 2362312"/>
                <a:gd name="csX174" fmla="*/ 1560565 w 2120396"/>
                <a:gd name="csY174" fmla="*/ 37783 h 2362312"/>
                <a:gd name="csX175" fmla="*/ 1555982 w 2120396"/>
                <a:gd name="csY175" fmla="*/ 32546 h 2362312"/>
                <a:gd name="csX176" fmla="*/ 1554206 w 2120396"/>
                <a:gd name="csY176" fmla="*/ 29273 h 2362312"/>
                <a:gd name="csX177" fmla="*/ 1552803 w 2120396"/>
                <a:gd name="csY177" fmla="*/ 26841 h 2362312"/>
                <a:gd name="csX178" fmla="*/ 1551774 w 2120396"/>
                <a:gd name="csY178" fmla="*/ 26654 h 2362312"/>
                <a:gd name="csX179" fmla="*/ 1545976 w 2120396"/>
                <a:gd name="csY179" fmla="*/ 32172 h 2362312"/>
                <a:gd name="csX180" fmla="*/ 1544479 w 2120396"/>
                <a:gd name="csY180" fmla="*/ 28338 h 2362312"/>
                <a:gd name="csX181" fmla="*/ 1504077 w 2120396"/>
                <a:gd name="csY181" fmla="*/ 27402 h 2362312"/>
                <a:gd name="csX182" fmla="*/ 1504077 w 2120396"/>
                <a:gd name="csY182" fmla="*/ 29740 h 2362312"/>
                <a:gd name="csX183" fmla="*/ 1499027 w 2120396"/>
                <a:gd name="csY183" fmla="*/ 32546 h 2362312"/>
                <a:gd name="csX184" fmla="*/ 1482379 w 2120396"/>
                <a:gd name="csY184" fmla="*/ 35913 h 2362312"/>
                <a:gd name="csX185" fmla="*/ 1471718 w 2120396"/>
                <a:gd name="csY185" fmla="*/ 36755 h 2362312"/>
                <a:gd name="csX186" fmla="*/ 1456286 w 2120396"/>
                <a:gd name="csY186" fmla="*/ 39186 h 2362312"/>
                <a:gd name="csX187" fmla="*/ 1446560 w 2120396"/>
                <a:gd name="csY187" fmla="*/ 40496 h 2362312"/>
                <a:gd name="csX188" fmla="*/ 1434776 w 2120396"/>
                <a:gd name="csY188" fmla="*/ 42273 h 2362312"/>
                <a:gd name="csX189" fmla="*/ 1431877 w 2120396"/>
                <a:gd name="csY189" fmla="*/ 24316 h 2362312"/>
                <a:gd name="csX190" fmla="*/ 1428136 w 2120396"/>
                <a:gd name="csY190" fmla="*/ 0 h 2362312"/>
                <a:gd name="csX191" fmla="*/ 1426920 w 2120396"/>
                <a:gd name="csY191" fmla="*/ 1029 h 2362312"/>
                <a:gd name="csX192" fmla="*/ 1426172 w 2120396"/>
                <a:gd name="csY192" fmla="*/ 3928 h 2362312"/>
                <a:gd name="csX193" fmla="*/ 1425143 w 2120396"/>
                <a:gd name="csY193" fmla="*/ 6827 h 2362312"/>
                <a:gd name="csX194" fmla="*/ 1423647 w 2120396"/>
                <a:gd name="csY194" fmla="*/ 8978 h 2362312"/>
                <a:gd name="csX195" fmla="*/ 1420560 w 2120396"/>
                <a:gd name="csY195" fmla="*/ 9820 h 2362312"/>
                <a:gd name="csX196" fmla="*/ 1417474 w 2120396"/>
                <a:gd name="csY196" fmla="*/ 10942 h 2362312"/>
                <a:gd name="csX197" fmla="*/ 1413733 w 2120396"/>
                <a:gd name="csY197" fmla="*/ 11597 h 2362312"/>
                <a:gd name="csX198" fmla="*/ 1409057 w 2120396"/>
                <a:gd name="csY198" fmla="*/ 12439 h 2362312"/>
                <a:gd name="csX199" fmla="*/ 1405503 w 2120396"/>
                <a:gd name="csY199" fmla="*/ 12906 h 2362312"/>
                <a:gd name="csX200" fmla="*/ 1401949 w 2120396"/>
                <a:gd name="csY200" fmla="*/ 12439 h 2362312"/>
                <a:gd name="csX201" fmla="*/ 1396618 w 2120396"/>
                <a:gd name="csY201" fmla="*/ 11316 h 2362312"/>
                <a:gd name="csX202" fmla="*/ 1390820 w 2120396"/>
                <a:gd name="csY202" fmla="*/ 8604 h 2362312"/>
                <a:gd name="csX203" fmla="*/ 1383712 w 2120396"/>
                <a:gd name="csY203" fmla="*/ 7388 h 2362312"/>
                <a:gd name="csX204" fmla="*/ 1381748 w 2120396"/>
                <a:gd name="csY204" fmla="*/ 8137 h 2362312"/>
                <a:gd name="csX205" fmla="*/ 1378662 w 2120396"/>
                <a:gd name="csY205" fmla="*/ 11316 h 2362312"/>
                <a:gd name="csX206" fmla="*/ 1376324 w 2120396"/>
                <a:gd name="csY206" fmla="*/ 12252 h 2362312"/>
                <a:gd name="csX207" fmla="*/ 1373050 w 2120396"/>
                <a:gd name="csY207" fmla="*/ 12813 h 2362312"/>
                <a:gd name="csX208" fmla="*/ 1370712 w 2120396"/>
                <a:gd name="csY208" fmla="*/ 14496 h 2362312"/>
                <a:gd name="csX209" fmla="*/ 1369684 w 2120396"/>
                <a:gd name="csY209" fmla="*/ 17769 h 2362312"/>
                <a:gd name="csX210" fmla="*/ 1368655 w 2120396"/>
                <a:gd name="csY210" fmla="*/ 20388 h 2362312"/>
                <a:gd name="csX211" fmla="*/ 1363418 w 2120396"/>
                <a:gd name="csY211" fmla="*/ 24877 h 2362312"/>
                <a:gd name="csX212" fmla="*/ 1361828 w 2120396"/>
                <a:gd name="csY212" fmla="*/ 26374 h 2362312"/>
                <a:gd name="csX213" fmla="*/ 1360331 w 2120396"/>
                <a:gd name="csY213" fmla="*/ 30395 h 2362312"/>
                <a:gd name="csX214" fmla="*/ 1356777 w 2120396"/>
                <a:gd name="csY214" fmla="*/ 33481 h 2362312"/>
                <a:gd name="csX215" fmla="*/ 1356403 w 2120396"/>
                <a:gd name="csY215" fmla="*/ 35352 h 2362312"/>
                <a:gd name="csX216" fmla="*/ 1356684 w 2120396"/>
                <a:gd name="csY216" fmla="*/ 36848 h 2362312"/>
                <a:gd name="csX217" fmla="*/ 1356871 w 2120396"/>
                <a:gd name="csY217" fmla="*/ 38438 h 2362312"/>
                <a:gd name="csX218" fmla="*/ 1356497 w 2120396"/>
                <a:gd name="csY218" fmla="*/ 40683 h 2362312"/>
                <a:gd name="csX219" fmla="*/ 1354907 w 2120396"/>
                <a:gd name="csY219" fmla="*/ 42834 h 2362312"/>
                <a:gd name="csX220" fmla="*/ 1350511 w 2120396"/>
                <a:gd name="csY220" fmla="*/ 44517 h 2362312"/>
                <a:gd name="csX221" fmla="*/ 1347986 w 2120396"/>
                <a:gd name="csY221" fmla="*/ 46388 h 2362312"/>
                <a:gd name="csX222" fmla="*/ 1345835 w 2120396"/>
                <a:gd name="csY222" fmla="*/ 48258 h 2362312"/>
                <a:gd name="csX223" fmla="*/ 1344526 w 2120396"/>
                <a:gd name="csY223" fmla="*/ 51531 h 2362312"/>
                <a:gd name="csX224" fmla="*/ 1344526 w 2120396"/>
                <a:gd name="csY224" fmla="*/ 52747 h 2362312"/>
                <a:gd name="csX225" fmla="*/ 1346490 w 2120396"/>
                <a:gd name="csY225" fmla="*/ 55927 h 2362312"/>
                <a:gd name="csX226" fmla="*/ 1346677 w 2120396"/>
                <a:gd name="csY226" fmla="*/ 57236 h 2362312"/>
                <a:gd name="csX227" fmla="*/ 1346116 w 2120396"/>
                <a:gd name="csY227" fmla="*/ 59388 h 2362312"/>
                <a:gd name="csX228" fmla="*/ 1344900 w 2120396"/>
                <a:gd name="csY228" fmla="*/ 63128 h 2362312"/>
                <a:gd name="csX229" fmla="*/ 1343591 w 2120396"/>
                <a:gd name="csY229" fmla="*/ 67524 h 2362312"/>
                <a:gd name="csX230" fmla="*/ 1341533 w 2120396"/>
                <a:gd name="csY230" fmla="*/ 70423 h 2362312"/>
                <a:gd name="csX231" fmla="*/ 1337605 w 2120396"/>
                <a:gd name="csY231" fmla="*/ 71545 h 2362312"/>
                <a:gd name="csX232" fmla="*/ 1334612 w 2120396"/>
                <a:gd name="csY232" fmla="*/ 71732 h 2362312"/>
                <a:gd name="csX233" fmla="*/ 1332274 w 2120396"/>
                <a:gd name="csY233" fmla="*/ 72200 h 2362312"/>
                <a:gd name="csX234" fmla="*/ 1330778 w 2120396"/>
                <a:gd name="csY234" fmla="*/ 73136 h 2362312"/>
                <a:gd name="csX235" fmla="*/ 1329842 w 2120396"/>
                <a:gd name="csY235" fmla="*/ 76222 h 2362312"/>
                <a:gd name="csX236" fmla="*/ 1328627 w 2120396"/>
                <a:gd name="csY236" fmla="*/ 77718 h 2362312"/>
                <a:gd name="csX237" fmla="*/ 1321893 w 2120396"/>
                <a:gd name="csY237" fmla="*/ 80056 h 2362312"/>
                <a:gd name="csX238" fmla="*/ 1320023 w 2120396"/>
                <a:gd name="csY238" fmla="*/ 80524 h 2362312"/>
                <a:gd name="csX239" fmla="*/ 1320958 w 2120396"/>
                <a:gd name="csY239" fmla="*/ 82394 h 2362312"/>
                <a:gd name="csX240" fmla="*/ 1320958 w 2120396"/>
                <a:gd name="csY240" fmla="*/ 85293 h 2362312"/>
                <a:gd name="csX241" fmla="*/ 1319555 w 2120396"/>
                <a:gd name="csY241" fmla="*/ 89315 h 2362312"/>
                <a:gd name="csX242" fmla="*/ 1319555 w 2120396"/>
                <a:gd name="csY242" fmla="*/ 92495 h 2362312"/>
                <a:gd name="csX243" fmla="*/ 1321145 w 2120396"/>
                <a:gd name="csY243" fmla="*/ 95301 h 2362312"/>
                <a:gd name="csX244" fmla="*/ 1322080 w 2120396"/>
                <a:gd name="csY244" fmla="*/ 98200 h 2362312"/>
                <a:gd name="csX245" fmla="*/ 1322922 w 2120396"/>
                <a:gd name="csY245" fmla="*/ 100351 h 2362312"/>
                <a:gd name="csX246" fmla="*/ 1324605 w 2120396"/>
                <a:gd name="csY246" fmla="*/ 96329 h 2362312"/>
                <a:gd name="csX247" fmla="*/ 1326663 w 2120396"/>
                <a:gd name="csY247" fmla="*/ 95113 h 2362312"/>
                <a:gd name="csX248" fmla="*/ 1327879 w 2120396"/>
                <a:gd name="csY248" fmla="*/ 93897 h 2362312"/>
                <a:gd name="csX249" fmla="*/ 1328346 w 2120396"/>
                <a:gd name="csY249" fmla="*/ 92027 h 2362312"/>
                <a:gd name="csX250" fmla="*/ 1335548 w 2120396"/>
                <a:gd name="csY250" fmla="*/ 90624 h 2362312"/>
                <a:gd name="csX251" fmla="*/ 1336670 w 2120396"/>
                <a:gd name="csY251" fmla="*/ 91279 h 2362312"/>
                <a:gd name="csX252" fmla="*/ 1341159 w 2120396"/>
                <a:gd name="csY252" fmla="*/ 89034 h 2362312"/>
                <a:gd name="csX253" fmla="*/ 1342281 w 2120396"/>
                <a:gd name="csY253" fmla="*/ 91466 h 2362312"/>
                <a:gd name="csX254" fmla="*/ 1347799 w 2120396"/>
                <a:gd name="csY254" fmla="*/ 99228 h 2362312"/>
                <a:gd name="csX255" fmla="*/ 1354159 w 2120396"/>
                <a:gd name="csY255" fmla="*/ 108394 h 2362312"/>
                <a:gd name="csX256" fmla="*/ 1356591 w 2120396"/>
                <a:gd name="csY256" fmla="*/ 112041 h 2362312"/>
                <a:gd name="csX257" fmla="*/ 1359676 w 2120396"/>
                <a:gd name="csY257" fmla="*/ 116998 h 2362312"/>
                <a:gd name="csX258" fmla="*/ 1356684 w 2120396"/>
                <a:gd name="csY258" fmla="*/ 118494 h 2362312"/>
                <a:gd name="csX259" fmla="*/ 1357152 w 2120396"/>
                <a:gd name="csY259" fmla="*/ 119616 h 2362312"/>
                <a:gd name="csX260" fmla="*/ 1353504 w 2120396"/>
                <a:gd name="csY260" fmla="*/ 121861 h 2362312"/>
                <a:gd name="csX261" fmla="*/ 1355468 w 2120396"/>
                <a:gd name="csY261" fmla="*/ 125883 h 2362312"/>
                <a:gd name="csX262" fmla="*/ 1359022 w 2120396"/>
                <a:gd name="csY262" fmla="*/ 127473 h 2362312"/>
                <a:gd name="csX263" fmla="*/ 1359396 w 2120396"/>
                <a:gd name="csY263" fmla="*/ 129250 h 2362312"/>
                <a:gd name="csX264" fmla="*/ 1364259 w 2120396"/>
                <a:gd name="csY264" fmla="*/ 128595 h 2362312"/>
                <a:gd name="csX265" fmla="*/ 1368374 w 2120396"/>
                <a:gd name="csY265" fmla="*/ 128876 h 2362312"/>
                <a:gd name="csX266" fmla="*/ 1370993 w 2120396"/>
                <a:gd name="csY266" fmla="*/ 129904 h 2362312"/>
                <a:gd name="csX267" fmla="*/ 1373331 w 2120396"/>
                <a:gd name="csY267" fmla="*/ 131962 h 2362312"/>
                <a:gd name="csX268" fmla="*/ 1373611 w 2120396"/>
                <a:gd name="csY268" fmla="*/ 134206 h 2362312"/>
                <a:gd name="csX269" fmla="*/ 1372022 w 2120396"/>
                <a:gd name="csY269" fmla="*/ 137106 h 2362312"/>
                <a:gd name="csX270" fmla="*/ 1370525 w 2120396"/>
                <a:gd name="csY270" fmla="*/ 138134 h 2362312"/>
                <a:gd name="csX271" fmla="*/ 1369403 w 2120396"/>
                <a:gd name="csY271" fmla="*/ 139256 h 2362312"/>
                <a:gd name="csX272" fmla="*/ 1368842 w 2120396"/>
                <a:gd name="csY272" fmla="*/ 141033 h 2362312"/>
                <a:gd name="csX273" fmla="*/ 1369590 w 2120396"/>
                <a:gd name="csY273" fmla="*/ 144400 h 2362312"/>
                <a:gd name="csX274" fmla="*/ 1371928 w 2120396"/>
                <a:gd name="csY274" fmla="*/ 148328 h 2362312"/>
                <a:gd name="csX275" fmla="*/ 1379971 w 2120396"/>
                <a:gd name="csY275" fmla="*/ 152443 h 2362312"/>
                <a:gd name="csX276" fmla="*/ 1382590 w 2120396"/>
                <a:gd name="csY276" fmla="*/ 154314 h 2362312"/>
                <a:gd name="csX277" fmla="*/ 1383432 w 2120396"/>
                <a:gd name="csY277" fmla="*/ 156465 h 2362312"/>
                <a:gd name="csX278" fmla="*/ 1383245 w 2120396"/>
                <a:gd name="csY278" fmla="*/ 159177 h 2362312"/>
                <a:gd name="csX279" fmla="*/ 1381655 w 2120396"/>
                <a:gd name="csY279" fmla="*/ 161048 h 2362312"/>
                <a:gd name="csX280" fmla="*/ 1378756 w 2120396"/>
                <a:gd name="csY280" fmla="*/ 162264 h 2362312"/>
                <a:gd name="csX281" fmla="*/ 1374547 w 2120396"/>
                <a:gd name="csY281" fmla="*/ 162544 h 2362312"/>
                <a:gd name="csX282" fmla="*/ 1373331 w 2120396"/>
                <a:gd name="csY282" fmla="*/ 163386 h 2362312"/>
                <a:gd name="csX283" fmla="*/ 1372676 w 2120396"/>
                <a:gd name="csY283" fmla="*/ 165537 h 2362312"/>
                <a:gd name="csX284" fmla="*/ 1374079 w 2120396"/>
                <a:gd name="csY284" fmla="*/ 171803 h 2362312"/>
                <a:gd name="csX285" fmla="*/ 1375576 w 2120396"/>
                <a:gd name="csY285" fmla="*/ 177695 h 2362312"/>
                <a:gd name="csX286" fmla="*/ 1375949 w 2120396"/>
                <a:gd name="csY286" fmla="*/ 184896 h 2362312"/>
                <a:gd name="csX287" fmla="*/ 1377165 w 2120396"/>
                <a:gd name="csY287" fmla="*/ 190414 h 2362312"/>
                <a:gd name="csX288" fmla="*/ 1380252 w 2120396"/>
                <a:gd name="csY288" fmla="*/ 194810 h 2362312"/>
                <a:gd name="csX289" fmla="*/ 1383151 w 2120396"/>
                <a:gd name="csY289" fmla="*/ 203133 h 2362312"/>
                <a:gd name="csX290" fmla="*/ 1384460 w 2120396"/>
                <a:gd name="csY290" fmla="*/ 206407 h 2362312"/>
                <a:gd name="csX291" fmla="*/ 1385583 w 2120396"/>
                <a:gd name="csY291" fmla="*/ 208464 h 2362312"/>
                <a:gd name="csX292" fmla="*/ 1386144 w 2120396"/>
                <a:gd name="csY292" fmla="*/ 212205 h 2362312"/>
                <a:gd name="csX293" fmla="*/ 1386144 w 2120396"/>
                <a:gd name="csY293" fmla="*/ 219593 h 2362312"/>
                <a:gd name="csX294" fmla="*/ 1386798 w 2120396"/>
                <a:gd name="csY294" fmla="*/ 224176 h 2362312"/>
                <a:gd name="csX295" fmla="*/ 1388763 w 2120396"/>
                <a:gd name="csY295" fmla="*/ 227636 h 2362312"/>
                <a:gd name="csX296" fmla="*/ 1393626 w 2120396"/>
                <a:gd name="csY296" fmla="*/ 233154 h 2362312"/>
                <a:gd name="csX297" fmla="*/ 1394280 w 2120396"/>
                <a:gd name="csY297" fmla="*/ 237737 h 2362312"/>
                <a:gd name="csX298" fmla="*/ 1394748 w 2120396"/>
                <a:gd name="csY298" fmla="*/ 244564 h 2362312"/>
                <a:gd name="csX299" fmla="*/ 1395122 w 2120396"/>
                <a:gd name="csY299" fmla="*/ 250456 h 2362312"/>
                <a:gd name="csX300" fmla="*/ 1396338 w 2120396"/>
                <a:gd name="csY300" fmla="*/ 256629 h 2362312"/>
                <a:gd name="csX301" fmla="*/ 1397460 w 2120396"/>
                <a:gd name="csY301" fmla="*/ 260089 h 2362312"/>
                <a:gd name="csX302" fmla="*/ 1399985 w 2120396"/>
                <a:gd name="csY302" fmla="*/ 263082 h 2362312"/>
                <a:gd name="csX303" fmla="*/ 1401388 w 2120396"/>
                <a:gd name="csY303" fmla="*/ 263643 h 2362312"/>
                <a:gd name="csX304" fmla="*/ 1404475 w 2120396"/>
                <a:gd name="csY304" fmla="*/ 265607 h 2362312"/>
                <a:gd name="csX305" fmla="*/ 1406813 w 2120396"/>
                <a:gd name="csY305" fmla="*/ 268413 h 2362312"/>
                <a:gd name="csX306" fmla="*/ 1401762 w 2120396"/>
                <a:gd name="csY306" fmla="*/ 270657 h 2362312"/>
                <a:gd name="csX307" fmla="*/ 1394280 w 2120396"/>
                <a:gd name="csY307" fmla="*/ 272247 h 2362312"/>
                <a:gd name="csX308" fmla="*/ 1387266 w 2120396"/>
                <a:gd name="csY308" fmla="*/ 273182 h 2362312"/>
                <a:gd name="csX309" fmla="*/ 1386611 w 2120396"/>
                <a:gd name="csY309" fmla="*/ 281132 h 2362312"/>
                <a:gd name="csX310" fmla="*/ 1386611 w 2120396"/>
                <a:gd name="csY310" fmla="*/ 282067 h 2362312"/>
                <a:gd name="csX311" fmla="*/ 1385209 w 2120396"/>
                <a:gd name="csY311" fmla="*/ 287585 h 2362312"/>
                <a:gd name="csX312" fmla="*/ 1360051 w 2120396"/>
                <a:gd name="csY312" fmla="*/ 283751 h 2362312"/>
                <a:gd name="csX313" fmla="*/ 1355749 w 2120396"/>
                <a:gd name="csY313" fmla="*/ 283189 h 2362312"/>
                <a:gd name="csX314" fmla="*/ 1354626 w 2120396"/>
                <a:gd name="csY314" fmla="*/ 295067 h 2362312"/>
                <a:gd name="csX315" fmla="*/ 1350979 w 2120396"/>
                <a:gd name="csY315" fmla="*/ 336778 h 2362312"/>
                <a:gd name="csX316" fmla="*/ 1344058 w 2120396"/>
                <a:gd name="csY316" fmla="*/ 337714 h 2362312"/>
                <a:gd name="csX317" fmla="*/ 1335267 w 2120396"/>
                <a:gd name="csY317" fmla="*/ 361282 h 2362312"/>
                <a:gd name="csX318" fmla="*/ 1325353 w 2120396"/>
                <a:gd name="csY318" fmla="*/ 389339 h 2362312"/>
                <a:gd name="csX319" fmla="*/ 1316001 w 2120396"/>
                <a:gd name="csY319" fmla="*/ 413842 h 2362312"/>
                <a:gd name="csX320" fmla="*/ 1310483 w 2120396"/>
                <a:gd name="csY320" fmla="*/ 428619 h 2362312"/>
                <a:gd name="csX321" fmla="*/ 1304498 w 2120396"/>
                <a:gd name="csY321" fmla="*/ 444798 h 2362312"/>
                <a:gd name="csX322" fmla="*/ 1271016 w 2120396"/>
                <a:gd name="csY322" fmla="*/ 433108 h 2362312"/>
                <a:gd name="csX323" fmla="*/ 1267930 w 2120396"/>
                <a:gd name="csY323" fmla="*/ 437784 h 2362312"/>
                <a:gd name="csX324" fmla="*/ 1263815 w 2120396"/>
                <a:gd name="csY324" fmla="*/ 439935 h 2362312"/>
                <a:gd name="csX325" fmla="*/ 1258952 w 2120396"/>
                <a:gd name="csY325" fmla="*/ 438439 h 2362312"/>
                <a:gd name="csX326" fmla="*/ 1258952 w 2120396"/>
                <a:gd name="csY326" fmla="*/ 438065 h 2362312"/>
                <a:gd name="csX327" fmla="*/ 1258577 w 2120396"/>
                <a:gd name="csY327" fmla="*/ 437878 h 2362312"/>
                <a:gd name="csX328" fmla="*/ 1258016 w 2120396"/>
                <a:gd name="csY328" fmla="*/ 437878 h 2362312"/>
                <a:gd name="csX329" fmla="*/ 1257642 w 2120396"/>
                <a:gd name="csY329" fmla="*/ 437878 h 2362312"/>
                <a:gd name="csX330" fmla="*/ 1257175 w 2120396"/>
                <a:gd name="csY330" fmla="*/ 437597 h 2362312"/>
                <a:gd name="csX331" fmla="*/ 1256427 w 2120396"/>
                <a:gd name="csY331" fmla="*/ 437410 h 2362312"/>
                <a:gd name="csX332" fmla="*/ 1255772 w 2120396"/>
                <a:gd name="csY332" fmla="*/ 437410 h 2362312"/>
                <a:gd name="csX333" fmla="*/ 1255211 w 2120396"/>
                <a:gd name="csY333" fmla="*/ 437597 h 2362312"/>
                <a:gd name="csX334" fmla="*/ 1253901 w 2120396"/>
                <a:gd name="csY334" fmla="*/ 448820 h 2362312"/>
                <a:gd name="csX335" fmla="*/ 1250628 w 2120396"/>
                <a:gd name="csY335" fmla="*/ 447136 h 2362312"/>
                <a:gd name="csX336" fmla="*/ 1247261 w 2120396"/>
                <a:gd name="csY336" fmla="*/ 445266 h 2362312"/>
                <a:gd name="csX337" fmla="*/ 1246139 w 2120396"/>
                <a:gd name="csY337" fmla="*/ 443676 h 2362312"/>
                <a:gd name="csX338" fmla="*/ 1243427 w 2120396"/>
                <a:gd name="csY338" fmla="*/ 440964 h 2362312"/>
                <a:gd name="csX339" fmla="*/ 1241931 w 2120396"/>
                <a:gd name="csY339" fmla="*/ 437878 h 2362312"/>
                <a:gd name="csX340" fmla="*/ 1238283 w 2120396"/>
                <a:gd name="csY340" fmla="*/ 438906 h 2362312"/>
                <a:gd name="csX341" fmla="*/ 1232952 w 2120396"/>
                <a:gd name="csY341" fmla="*/ 439841 h 2362312"/>
                <a:gd name="csX342" fmla="*/ 1230427 w 2120396"/>
                <a:gd name="csY342" fmla="*/ 438158 h 2362312"/>
                <a:gd name="csX343" fmla="*/ 1227434 w 2120396"/>
                <a:gd name="csY343" fmla="*/ 435352 h 2362312"/>
                <a:gd name="csX344" fmla="*/ 1224722 w 2120396"/>
                <a:gd name="csY344" fmla="*/ 433388 h 2362312"/>
                <a:gd name="csX345" fmla="*/ 1223039 w 2120396"/>
                <a:gd name="csY345" fmla="*/ 429741 h 2362312"/>
                <a:gd name="csX346" fmla="*/ 1221729 w 2120396"/>
                <a:gd name="csY346" fmla="*/ 429554 h 2362312"/>
                <a:gd name="csX347" fmla="*/ 1217895 w 2120396"/>
                <a:gd name="csY347" fmla="*/ 427029 h 2362312"/>
                <a:gd name="csX348" fmla="*/ 1214808 w 2120396"/>
                <a:gd name="csY348" fmla="*/ 423755 h 2362312"/>
                <a:gd name="csX349" fmla="*/ 1209571 w 2120396"/>
                <a:gd name="csY349" fmla="*/ 422353 h 2362312"/>
                <a:gd name="csX350" fmla="*/ 1209291 w 2120396"/>
                <a:gd name="csY350" fmla="*/ 422353 h 2362312"/>
                <a:gd name="csX351" fmla="*/ 1204521 w 2120396"/>
                <a:gd name="csY351" fmla="*/ 418705 h 2362312"/>
                <a:gd name="csX352" fmla="*/ 1201247 w 2120396"/>
                <a:gd name="csY352" fmla="*/ 416835 h 2362312"/>
                <a:gd name="csX353" fmla="*/ 1195449 w 2120396"/>
                <a:gd name="csY353" fmla="*/ 414964 h 2362312"/>
                <a:gd name="csX354" fmla="*/ 1192270 w 2120396"/>
                <a:gd name="csY354" fmla="*/ 411597 h 2362312"/>
                <a:gd name="csX355" fmla="*/ 1192082 w 2120396"/>
                <a:gd name="csY355" fmla="*/ 406828 h 2362312"/>
                <a:gd name="csX356" fmla="*/ 1190586 w 2120396"/>
                <a:gd name="csY356" fmla="*/ 406828 h 2362312"/>
                <a:gd name="csX357" fmla="*/ 1188154 w 2120396"/>
                <a:gd name="csY357" fmla="*/ 408979 h 2362312"/>
                <a:gd name="csX358" fmla="*/ 1183946 w 2120396"/>
                <a:gd name="csY358" fmla="*/ 411784 h 2362312"/>
                <a:gd name="csX359" fmla="*/ 1180112 w 2120396"/>
                <a:gd name="csY359" fmla="*/ 416928 h 2362312"/>
                <a:gd name="csX360" fmla="*/ 1177867 w 2120396"/>
                <a:gd name="csY360" fmla="*/ 419547 h 2362312"/>
                <a:gd name="csX361" fmla="*/ 1176277 w 2120396"/>
                <a:gd name="csY361" fmla="*/ 420108 h 2362312"/>
                <a:gd name="csX362" fmla="*/ 1175622 w 2120396"/>
                <a:gd name="csY362" fmla="*/ 419079 h 2362312"/>
                <a:gd name="csX363" fmla="*/ 1175248 w 2120396"/>
                <a:gd name="csY363" fmla="*/ 418144 h 2362312"/>
                <a:gd name="csX364" fmla="*/ 1175248 w 2120396"/>
                <a:gd name="csY364" fmla="*/ 417022 h 2362312"/>
                <a:gd name="csX365" fmla="*/ 1174406 w 2120396"/>
                <a:gd name="csY365" fmla="*/ 410288 h 2362312"/>
                <a:gd name="csX366" fmla="*/ 1169730 w 2120396"/>
                <a:gd name="csY366" fmla="*/ 411597 h 2362312"/>
                <a:gd name="csX367" fmla="*/ 1168421 w 2120396"/>
                <a:gd name="csY367" fmla="*/ 411597 h 2362312"/>
                <a:gd name="csX368" fmla="*/ 1164119 w 2120396"/>
                <a:gd name="csY368" fmla="*/ 409540 h 2362312"/>
                <a:gd name="csX369" fmla="*/ 1162529 w 2120396"/>
                <a:gd name="csY369" fmla="*/ 409259 h 2362312"/>
                <a:gd name="csX370" fmla="*/ 1160378 w 2120396"/>
                <a:gd name="csY370" fmla="*/ 409727 h 2362312"/>
                <a:gd name="csX371" fmla="*/ 1155515 w 2120396"/>
                <a:gd name="csY371" fmla="*/ 409166 h 2362312"/>
                <a:gd name="csX372" fmla="*/ 1152896 w 2120396"/>
                <a:gd name="csY372" fmla="*/ 409914 h 2362312"/>
                <a:gd name="csX373" fmla="*/ 1149248 w 2120396"/>
                <a:gd name="csY373" fmla="*/ 404302 h 2362312"/>
                <a:gd name="csX374" fmla="*/ 1147285 w 2120396"/>
                <a:gd name="csY374" fmla="*/ 402619 h 2362312"/>
                <a:gd name="csX375" fmla="*/ 1147004 w 2120396"/>
                <a:gd name="csY375" fmla="*/ 400842 h 2362312"/>
                <a:gd name="csX376" fmla="*/ 1140457 w 2120396"/>
                <a:gd name="csY376" fmla="*/ 401777 h 2362312"/>
                <a:gd name="csX377" fmla="*/ 1139709 w 2120396"/>
                <a:gd name="csY377" fmla="*/ 401964 h 2362312"/>
                <a:gd name="csX378" fmla="*/ 1136155 w 2120396"/>
                <a:gd name="csY378" fmla="*/ 404490 h 2362312"/>
                <a:gd name="csX379" fmla="*/ 1131666 w 2120396"/>
                <a:gd name="csY379" fmla="*/ 407763 h 2362312"/>
                <a:gd name="csX380" fmla="*/ 1128860 w 2120396"/>
                <a:gd name="csY380" fmla="*/ 410007 h 2362312"/>
                <a:gd name="csX381" fmla="*/ 1125681 w 2120396"/>
                <a:gd name="csY381" fmla="*/ 413374 h 2362312"/>
                <a:gd name="csX382" fmla="*/ 1124932 w 2120396"/>
                <a:gd name="csY382" fmla="*/ 414403 h 2362312"/>
                <a:gd name="csX383" fmla="*/ 1123155 w 2120396"/>
                <a:gd name="csY383" fmla="*/ 418799 h 2362312"/>
                <a:gd name="csX384" fmla="*/ 1117544 w 2120396"/>
                <a:gd name="csY384" fmla="*/ 422633 h 2362312"/>
                <a:gd name="csX385" fmla="*/ 1113148 w 2120396"/>
                <a:gd name="csY385" fmla="*/ 425813 h 2362312"/>
                <a:gd name="csX386" fmla="*/ 1111465 w 2120396"/>
                <a:gd name="csY386" fmla="*/ 426655 h 2362312"/>
                <a:gd name="csX387" fmla="*/ 1108379 w 2120396"/>
                <a:gd name="csY387" fmla="*/ 427683 h 2362312"/>
                <a:gd name="csX388" fmla="*/ 1103983 w 2120396"/>
                <a:gd name="csY388" fmla="*/ 429086 h 2362312"/>
                <a:gd name="csX389" fmla="*/ 1099213 w 2120396"/>
                <a:gd name="csY389" fmla="*/ 430582 h 2362312"/>
                <a:gd name="csX390" fmla="*/ 1095566 w 2120396"/>
                <a:gd name="csY390" fmla="*/ 431705 h 2362312"/>
                <a:gd name="csX391" fmla="*/ 1091638 w 2120396"/>
                <a:gd name="csY391" fmla="*/ 430396 h 2362312"/>
                <a:gd name="csX392" fmla="*/ 1086401 w 2120396"/>
                <a:gd name="csY392" fmla="*/ 427870 h 2362312"/>
                <a:gd name="csX393" fmla="*/ 1085652 w 2120396"/>
                <a:gd name="csY393" fmla="*/ 429367 h 2362312"/>
                <a:gd name="csX394" fmla="*/ 1079574 w 2120396"/>
                <a:gd name="csY394" fmla="*/ 425626 h 2362312"/>
                <a:gd name="csX395" fmla="*/ 1079106 w 2120396"/>
                <a:gd name="csY395" fmla="*/ 418050 h 2362312"/>
                <a:gd name="csX396" fmla="*/ 1080135 w 2120396"/>
                <a:gd name="csY396" fmla="*/ 410194 h 2362312"/>
                <a:gd name="csX397" fmla="*/ 1080135 w 2120396"/>
                <a:gd name="csY397" fmla="*/ 407108 h 2362312"/>
                <a:gd name="csX398" fmla="*/ 1077048 w 2120396"/>
                <a:gd name="csY398" fmla="*/ 408324 h 2362312"/>
                <a:gd name="csX399" fmla="*/ 1073401 w 2120396"/>
                <a:gd name="csY399" fmla="*/ 409633 h 2362312"/>
                <a:gd name="csX400" fmla="*/ 1070314 w 2120396"/>
                <a:gd name="csY400" fmla="*/ 410943 h 2362312"/>
                <a:gd name="csX401" fmla="*/ 1060121 w 2120396"/>
                <a:gd name="csY401" fmla="*/ 415338 h 2362312"/>
                <a:gd name="csX402" fmla="*/ 1052639 w 2120396"/>
                <a:gd name="csY402" fmla="*/ 419360 h 2362312"/>
                <a:gd name="csX403" fmla="*/ 1045250 w 2120396"/>
                <a:gd name="csY403" fmla="*/ 408324 h 2362312"/>
                <a:gd name="csX404" fmla="*/ 1037207 w 2120396"/>
                <a:gd name="csY404" fmla="*/ 397382 h 2362312"/>
                <a:gd name="csX405" fmla="*/ 1029819 w 2120396"/>
                <a:gd name="csY405" fmla="*/ 402058 h 2362312"/>
                <a:gd name="csX406" fmla="*/ 1020373 w 2120396"/>
                <a:gd name="csY406" fmla="*/ 408230 h 2362312"/>
                <a:gd name="csX407" fmla="*/ 1014761 w 2120396"/>
                <a:gd name="csY407" fmla="*/ 412346 h 2362312"/>
                <a:gd name="csX408" fmla="*/ 1003539 w 2120396"/>
                <a:gd name="csY408" fmla="*/ 420482 h 2362312"/>
                <a:gd name="csX409" fmla="*/ 997086 w 2120396"/>
                <a:gd name="csY409" fmla="*/ 425065 h 2362312"/>
                <a:gd name="csX410" fmla="*/ 989791 w 2120396"/>
                <a:gd name="csY410" fmla="*/ 430021 h 2362312"/>
                <a:gd name="csX411" fmla="*/ 982589 w 2120396"/>
                <a:gd name="csY411" fmla="*/ 434604 h 2362312"/>
                <a:gd name="csX412" fmla="*/ 966316 w 2120396"/>
                <a:gd name="csY412" fmla="*/ 445172 h 2362312"/>
                <a:gd name="csX413" fmla="*/ 961546 w 2120396"/>
                <a:gd name="csY413" fmla="*/ 448072 h 2362312"/>
                <a:gd name="csX414" fmla="*/ 955468 w 2120396"/>
                <a:gd name="csY414" fmla="*/ 452093 h 2362312"/>
                <a:gd name="csX415" fmla="*/ 953410 w 2120396"/>
                <a:gd name="csY415" fmla="*/ 453402 h 2362312"/>
                <a:gd name="csX416" fmla="*/ 952568 w 2120396"/>
                <a:gd name="csY416" fmla="*/ 454151 h 2362312"/>
                <a:gd name="csX417" fmla="*/ 945741 w 2120396"/>
                <a:gd name="csY417" fmla="*/ 457611 h 2362312"/>
                <a:gd name="csX418" fmla="*/ 943964 w 2120396"/>
                <a:gd name="csY418" fmla="*/ 458453 h 2362312"/>
                <a:gd name="csX419" fmla="*/ 939849 w 2120396"/>
                <a:gd name="csY419" fmla="*/ 460323 h 2362312"/>
                <a:gd name="csX420" fmla="*/ 935080 w 2120396"/>
                <a:gd name="csY420" fmla="*/ 464906 h 2362312"/>
                <a:gd name="csX421" fmla="*/ 932180 w 2120396"/>
                <a:gd name="csY421" fmla="*/ 467524 h 2362312"/>
                <a:gd name="csX422" fmla="*/ 924137 w 2120396"/>
                <a:gd name="csY422" fmla="*/ 475193 h 2362312"/>
                <a:gd name="csX423" fmla="*/ 912540 w 2120396"/>
                <a:gd name="csY423" fmla="*/ 485574 h 2362312"/>
                <a:gd name="csX424" fmla="*/ 922360 w 2120396"/>
                <a:gd name="csY424" fmla="*/ 495581 h 2362312"/>
                <a:gd name="csX425" fmla="*/ 926943 w 2120396"/>
                <a:gd name="csY425" fmla="*/ 498761 h 2362312"/>
                <a:gd name="csX426" fmla="*/ 924792 w 2120396"/>
                <a:gd name="csY426" fmla="*/ 499603 h 2362312"/>
                <a:gd name="csX427" fmla="*/ 923669 w 2120396"/>
                <a:gd name="csY427" fmla="*/ 501380 h 2362312"/>
                <a:gd name="csX428" fmla="*/ 923950 w 2120396"/>
                <a:gd name="csY428" fmla="*/ 509891 h 2362312"/>
                <a:gd name="csX429" fmla="*/ 930871 w 2120396"/>
                <a:gd name="csY429" fmla="*/ 522703 h 2362312"/>
                <a:gd name="csX430" fmla="*/ 939101 w 2120396"/>
                <a:gd name="csY430" fmla="*/ 536919 h 2362312"/>
                <a:gd name="csX431" fmla="*/ 950885 w 2120396"/>
                <a:gd name="csY431" fmla="*/ 550667 h 2362312"/>
                <a:gd name="csX432" fmla="*/ 960331 w 2120396"/>
                <a:gd name="csY432" fmla="*/ 557681 h 2362312"/>
                <a:gd name="csX433" fmla="*/ 959583 w 2120396"/>
                <a:gd name="csY433" fmla="*/ 558710 h 2362312"/>
                <a:gd name="csX434" fmla="*/ 956309 w 2120396"/>
                <a:gd name="csY434" fmla="*/ 563106 h 2362312"/>
                <a:gd name="csX435" fmla="*/ 955280 w 2120396"/>
                <a:gd name="csY435" fmla="*/ 564415 h 2362312"/>
                <a:gd name="csX436" fmla="*/ 950137 w 2120396"/>
                <a:gd name="csY436" fmla="*/ 570961 h 2362312"/>
                <a:gd name="csX437" fmla="*/ 944712 w 2120396"/>
                <a:gd name="csY437" fmla="*/ 577508 h 2362312"/>
                <a:gd name="csX438" fmla="*/ 942187 w 2120396"/>
                <a:gd name="csY438" fmla="*/ 583026 h 2362312"/>
                <a:gd name="csX439" fmla="*/ 932554 w 2120396"/>
                <a:gd name="csY439" fmla="*/ 588076 h 2362312"/>
                <a:gd name="csX440" fmla="*/ 927972 w 2120396"/>
                <a:gd name="csY440" fmla="*/ 582558 h 2362312"/>
                <a:gd name="csX441" fmla="*/ 924605 w 2120396"/>
                <a:gd name="csY441" fmla="*/ 579285 h 2362312"/>
                <a:gd name="csX442" fmla="*/ 924044 w 2120396"/>
                <a:gd name="csY442" fmla="*/ 578537 h 2362312"/>
                <a:gd name="csX443" fmla="*/ 913382 w 2120396"/>
                <a:gd name="csY443" fmla="*/ 567688 h 2362312"/>
                <a:gd name="csX444" fmla="*/ 903562 w 2120396"/>
                <a:gd name="csY444" fmla="*/ 554314 h 2362312"/>
                <a:gd name="csX445" fmla="*/ 897296 w 2120396"/>
                <a:gd name="csY445" fmla="*/ 546178 h 2362312"/>
                <a:gd name="csX446" fmla="*/ 895987 w 2120396"/>
                <a:gd name="csY446" fmla="*/ 545523 h 2362312"/>
                <a:gd name="csX447" fmla="*/ 894958 w 2120396"/>
                <a:gd name="csY447" fmla="*/ 545710 h 2362312"/>
                <a:gd name="csX448" fmla="*/ 893555 w 2120396"/>
                <a:gd name="csY448" fmla="*/ 547487 h 2362312"/>
                <a:gd name="csX449" fmla="*/ 891685 w 2120396"/>
                <a:gd name="csY449" fmla="*/ 550480 h 2362312"/>
                <a:gd name="csX450" fmla="*/ 890469 w 2120396"/>
                <a:gd name="csY450" fmla="*/ 550480 h 2362312"/>
                <a:gd name="csX451" fmla="*/ 886166 w 2120396"/>
                <a:gd name="csY451" fmla="*/ 551789 h 2362312"/>
                <a:gd name="csX452" fmla="*/ 883735 w 2120396"/>
                <a:gd name="csY452" fmla="*/ 552911 h 2362312"/>
                <a:gd name="csX453" fmla="*/ 879900 w 2120396"/>
                <a:gd name="csY453" fmla="*/ 554782 h 2362312"/>
                <a:gd name="csX454" fmla="*/ 873635 w 2120396"/>
                <a:gd name="csY454" fmla="*/ 556746 h 2362312"/>
                <a:gd name="csX455" fmla="*/ 869707 w 2120396"/>
                <a:gd name="csY455" fmla="*/ 557962 h 2362312"/>
                <a:gd name="csX456" fmla="*/ 862318 w 2120396"/>
                <a:gd name="csY456" fmla="*/ 560113 h 2362312"/>
                <a:gd name="csX457" fmla="*/ 857829 w 2120396"/>
                <a:gd name="csY457" fmla="*/ 562825 h 2362312"/>
                <a:gd name="csX458" fmla="*/ 855397 w 2120396"/>
                <a:gd name="csY458" fmla="*/ 564321 h 2362312"/>
                <a:gd name="csX459" fmla="*/ 849225 w 2120396"/>
                <a:gd name="csY459" fmla="*/ 568436 h 2362312"/>
                <a:gd name="csX460" fmla="*/ 841743 w 2120396"/>
                <a:gd name="csY460" fmla="*/ 573487 h 2362312"/>
                <a:gd name="csX461" fmla="*/ 823786 w 2120396"/>
                <a:gd name="csY461" fmla="*/ 589386 h 2362312"/>
                <a:gd name="csX462" fmla="*/ 823786 w 2120396"/>
                <a:gd name="csY462" fmla="*/ 589853 h 2362312"/>
                <a:gd name="csX463" fmla="*/ 824441 w 2120396"/>
                <a:gd name="csY463" fmla="*/ 591069 h 2362312"/>
                <a:gd name="csX464" fmla="*/ 824067 w 2120396"/>
                <a:gd name="csY464" fmla="*/ 591630 h 2362312"/>
                <a:gd name="csX465" fmla="*/ 820232 w 2120396"/>
                <a:gd name="csY465" fmla="*/ 596868 h 2362312"/>
                <a:gd name="csX466" fmla="*/ 820232 w 2120396"/>
                <a:gd name="csY466" fmla="*/ 598925 h 2362312"/>
                <a:gd name="csX467" fmla="*/ 818269 w 2120396"/>
                <a:gd name="csY467" fmla="*/ 602947 h 2362312"/>
                <a:gd name="csX468" fmla="*/ 816678 w 2120396"/>
                <a:gd name="csY468" fmla="*/ 605004 h 2362312"/>
                <a:gd name="csX469" fmla="*/ 814621 w 2120396"/>
                <a:gd name="csY469" fmla="*/ 607529 h 2362312"/>
                <a:gd name="csX470" fmla="*/ 813873 w 2120396"/>
                <a:gd name="csY470" fmla="*/ 608558 h 2362312"/>
                <a:gd name="csX471" fmla="*/ 812657 w 2120396"/>
                <a:gd name="csY471" fmla="*/ 609867 h 2362312"/>
                <a:gd name="csX472" fmla="*/ 811722 w 2120396"/>
                <a:gd name="csY472" fmla="*/ 611270 h 2362312"/>
                <a:gd name="csX473" fmla="*/ 810693 w 2120396"/>
                <a:gd name="csY473" fmla="*/ 613328 h 2362312"/>
                <a:gd name="csX474" fmla="*/ 804333 w 2120396"/>
                <a:gd name="csY474" fmla="*/ 612112 h 2362312"/>
                <a:gd name="csX475" fmla="*/ 800779 w 2120396"/>
                <a:gd name="csY475" fmla="*/ 610803 h 2362312"/>
                <a:gd name="csX476" fmla="*/ 798628 w 2120396"/>
                <a:gd name="csY476" fmla="*/ 609961 h 2362312"/>
                <a:gd name="csX477" fmla="*/ 788247 w 2120396"/>
                <a:gd name="csY477" fmla="*/ 607342 h 2362312"/>
                <a:gd name="csX478" fmla="*/ 780391 w 2120396"/>
                <a:gd name="csY478" fmla="*/ 602386 h 2362312"/>
                <a:gd name="csX479" fmla="*/ 766924 w 2120396"/>
                <a:gd name="csY479" fmla="*/ 596306 h 2362312"/>
                <a:gd name="csX480" fmla="*/ 757852 w 2120396"/>
                <a:gd name="csY480" fmla="*/ 594903 h 2362312"/>
                <a:gd name="csX481" fmla="*/ 746629 w 2120396"/>
                <a:gd name="csY481" fmla="*/ 595091 h 2362312"/>
                <a:gd name="csX482" fmla="*/ 741860 w 2120396"/>
                <a:gd name="csY482" fmla="*/ 593220 h 2362312"/>
                <a:gd name="csX483" fmla="*/ 734378 w 2120396"/>
                <a:gd name="csY483" fmla="*/ 585084 h 2362312"/>
                <a:gd name="csX484" fmla="*/ 726990 w 2120396"/>
                <a:gd name="csY484" fmla="*/ 580875 h 2362312"/>
                <a:gd name="csX485" fmla="*/ 719975 w 2120396"/>
                <a:gd name="csY485" fmla="*/ 578817 h 2362312"/>
                <a:gd name="csX486" fmla="*/ 719040 w 2120396"/>
                <a:gd name="csY486" fmla="*/ 576479 h 2362312"/>
                <a:gd name="csX487" fmla="*/ 715767 w 2120396"/>
                <a:gd name="csY487" fmla="*/ 572271 h 2362312"/>
                <a:gd name="csX488" fmla="*/ 714738 w 2120396"/>
                <a:gd name="csY488" fmla="*/ 569185 h 2362312"/>
                <a:gd name="csX489" fmla="*/ 709407 w 2120396"/>
                <a:gd name="csY489" fmla="*/ 563854 h 2362312"/>
                <a:gd name="csX490" fmla="*/ 704263 w 2120396"/>
                <a:gd name="csY490" fmla="*/ 566753 h 2362312"/>
                <a:gd name="csX491" fmla="*/ 693602 w 2120396"/>
                <a:gd name="csY491" fmla="*/ 565069 h 2362312"/>
                <a:gd name="csX492" fmla="*/ 689767 w 2120396"/>
                <a:gd name="csY492" fmla="*/ 564789 h 2362312"/>
                <a:gd name="csX493" fmla="*/ 695752 w 2120396"/>
                <a:gd name="csY493" fmla="*/ 581249 h 2362312"/>
                <a:gd name="csX494" fmla="*/ 693414 w 2120396"/>
                <a:gd name="csY494" fmla="*/ 585177 h 2362312"/>
                <a:gd name="csX495" fmla="*/ 690609 w 2120396"/>
                <a:gd name="csY495" fmla="*/ 583213 h 2362312"/>
                <a:gd name="csX496" fmla="*/ 687616 w 2120396"/>
                <a:gd name="csY496" fmla="*/ 587141 h 2362312"/>
                <a:gd name="csX497" fmla="*/ 678544 w 2120396"/>
                <a:gd name="csY497" fmla="*/ 584055 h 2362312"/>
                <a:gd name="csX498" fmla="*/ 661056 w 2120396"/>
                <a:gd name="csY498" fmla="*/ 578350 h 2362312"/>
                <a:gd name="csX499" fmla="*/ 648056 w 2120396"/>
                <a:gd name="csY499" fmla="*/ 573954 h 2362312"/>
                <a:gd name="csX500" fmla="*/ 644221 w 2120396"/>
                <a:gd name="csY500" fmla="*/ 568249 h 2362312"/>
                <a:gd name="csX501" fmla="*/ 637675 w 2120396"/>
                <a:gd name="csY501" fmla="*/ 562544 h 2362312"/>
                <a:gd name="csX502" fmla="*/ 633279 w 2120396"/>
                <a:gd name="csY502" fmla="*/ 558804 h 2362312"/>
                <a:gd name="csX503" fmla="*/ 631595 w 2120396"/>
                <a:gd name="csY503" fmla="*/ 564602 h 2362312"/>
                <a:gd name="csX504" fmla="*/ 633746 w 2120396"/>
                <a:gd name="csY504" fmla="*/ 565350 h 2362312"/>
                <a:gd name="csX505" fmla="*/ 634775 w 2120396"/>
                <a:gd name="csY505" fmla="*/ 573487 h 2362312"/>
                <a:gd name="csX506" fmla="*/ 637300 w 2120396"/>
                <a:gd name="csY506" fmla="*/ 578444 h 2362312"/>
                <a:gd name="csX507" fmla="*/ 640480 w 2120396"/>
                <a:gd name="csY507" fmla="*/ 584616 h 2362312"/>
                <a:gd name="csX508" fmla="*/ 642444 w 2120396"/>
                <a:gd name="csY508" fmla="*/ 591256 h 2362312"/>
                <a:gd name="csX509" fmla="*/ 643753 w 2120396"/>
                <a:gd name="csY509" fmla="*/ 593220 h 2362312"/>
                <a:gd name="csX510" fmla="*/ 638422 w 2120396"/>
                <a:gd name="csY510" fmla="*/ 596774 h 2362312"/>
                <a:gd name="csX511" fmla="*/ 632437 w 2120396"/>
                <a:gd name="csY511" fmla="*/ 600609 h 2362312"/>
                <a:gd name="csX512" fmla="*/ 630473 w 2120396"/>
                <a:gd name="csY512" fmla="*/ 606594 h 2362312"/>
                <a:gd name="csX513" fmla="*/ 622898 w 2120396"/>
                <a:gd name="csY513" fmla="*/ 604163 h 2362312"/>
                <a:gd name="csX514" fmla="*/ 620653 w 2120396"/>
                <a:gd name="csY514" fmla="*/ 600047 h 2362312"/>
                <a:gd name="csX515" fmla="*/ 615790 w 2120396"/>
                <a:gd name="csY515" fmla="*/ 603508 h 2362312"/>
                <a:gd name="csX516" fmla="*/ 615509 w 2120396"/>
                <a:gd name="csY516" fmla="*/ 606781 h 2362312"/>
                <a:gd name="csX517" fmla="*/ 613452 w 2120396"/>
                <a:gd name="csY517" fmla="*/ 604069 h 2362312"/>
                <a:gd name="csX518" fmla="*/ 608308 w 2120396"/>
                <a:gd name="csY518" fmla="*/ 599299 h 2362312"/>
                <a:gd name="csX519" fmla="*/ 612423 w 2120396"/>
                <a:gd name="csY519" fmla="*/ 596494 h 2362312"/>
                <a:gd name="csX520" fmla="*/ 610833 w 2120396"/>
                <a:gd name="csY520" fmla="*/ 593875 h 2362312"/>
                <a:gd name="csX521" fmla="*/ 609150 w 2120396"/>
                <a:gd name="csY521" fmla="*/ 591443 h 2362312"/>
                <a:gd name="csX522" fmla="*/ 603538 w 2120396"/>
                <a:gd name="csY522" fmla="*/ 584803 h 2362312"/>
                <a:gd name="csX523" fmla="*/ 600452 w 2120396"/>
                <a:gd name="csY523" fmla="*/ 581249 h 2362312"/>
                <a:gd name="csX524" fmla="*/ 596337 w 2120396"/>
                <a:gd name="csY524" fmla="*/ 576386 h 2362312"/>
                <a:gd name="csX525" fmla="*/ 604473 w 2120396"/>
                <a:gd name="csY525" fmla="*/ 572271 h 2362312"/>
                <a:gd name="csX526" fmla="*/ 606905 w 2120396"/>
                <a:gd name="csY526" fmla="*/ 575544 h 2362312"/>
                <a:gd name="csX527" fmla="*/ 617099 w 2120396"/>
                <a:gd name="csY527" fmla="*/ 570494 h 2362312"/>
                <a:gd name="csX528" fmla="*/ 610179 w 2120396"/>
                <a:gd name="csY528" fmla="*/ 558897 h 2362312"/>
                <a:gd name="csX529" fmla="*/ 601200 w 2120396"/>
                <a:gd name="csY529" fmla="*/ 556278 h 2362312"/>
                <a:gd name="csX530" fmla="*/ 590819 w 2120396"/>
                <a:gd name="csY530" fmla="*/ 553005 h 2362312"/>
                <a:gd name="csX531" fmla="*/ 588575 w 2120396"/>
                <a:gd name="csY531" fmla="*/ 554969 h 2362312"/>
                <a:gd name="csX532" fmla="*/ 580625 w 2120396"/>
                <a:gd name="csY532" fmla="*/ 561796 h 2362312"/>
                <a:gd name="csX533" fmla="*/ 562856 w 2120396"/>
                <a:gd name="csY533" fmla="*/ 545430 h 2362312"/>
                <a:gd name="csX534" fmla="*/ 559582 w 2120396"/>
                <a:gd name="csY534" fmla="*/ 548609 h 2362312"/>
                <a:gd name="csX535" fmla="*/ 555748 w 2120396"/>
                <a:gd name="csY535" fmla="*/ 544214 h 2362312"/>
                <a:gd name="csX536" fmla="*/ 550884 w 2120396"/>
                <a:gd name="csY536" fmla="*/ 542343 h 2362312"/>
                <a:gd name="csX537" fmla="*/ 548453 w 2120396"/>
                <a:gd name="csY537" fmla="*/ 541315 h 2362312"/>
                <a:gd name="csX538" fmla="*/ 545741 w 2120396"/>
                <a:gd name="csY538" fmla="*/ 540005 h 2362312"/>
                <a:gd name="csX539" fmla="*/ 545741 w 2120396"/>
                <a:gd name="csY539" fmla="*/ 551041 h 2362312"/>
                <a:gd name="csX540" fmla="*/ 545834 w 2120396"/>
                <a:gd name="csY540" fmla="*/ 560674 h 2362312"/>
                <a:gd name="csX541" fmla="*/ 545834 w 2120396"/>
                <a:gd name="csY541" fmla="*/ 564602 h 2362312"/>
                <a:gd name="csX542" fmla="*/ 547892 w 2120396"/>
                <a:gd name="csY542" fmla="*/ 564602 h 2362312"/>
                <a:gd name="csX543" fmla="*/ 550884 w 2120396"/>
                <a:gd name="csY543" fmla="*/ 582465 h 2362312"/>
                <a:gd name="csX544" fmla="*/ 549669 w 2120396"/>
                <a:gd name="csY544" fmla="*/ 582746 h 2362312"/>
                <a:gd name="csX545" fmla="*/ 524885 w 2120396"/>
                <a:gd name="csY545" fmla="*/ 586954 h 2362312"/>
                <a:gd name="csX546" fmla="*/ 527316 w 2120396"/>
                <a:gd name="csY546" fmla="*/ 601263 h 2362312"/>
                <a:gd name="csX547" fmla="*/ 519647 w 2120396"/>
                <a:gd name="csY547" fmla="*/ 602759 h 2362312"/>
                <a:gd name="csX548" fmla="*/ 499353 w 2120396"/>
                <a:gd name="csY548" fmla="*/ 617536 h 2362312"/>
                <a:gd name="csX549" fmla="*/ 497202 w 2120396"/>
                <a:gd name="csY549" fmla="*/ 622119 h 2362312"/>
                <a:gd name="csX550" fmla="*/ 491590 w 2120396"/>
                <a:gd name="csY550" fmla="*/ 634184 h 2362312"/>
                <a:gd name="csX551" fmla="*/ 506087 w 2120396"/>
                <a:gd name="csY551" fmla="*/ 654385 h 2362312"/>
                <a:gd name="csX552" fmla="*/ 540129 w 2120396"/>
                <a:gd name="csY552" fmla="*/ 701708 h 2362312"/>
                <a:gd name="csX553" fmla="*/ 556496 w 2120396"/>
                <a:gd name="csY553" fmla="*/ 724808 h 2362312"/>
                <a:gd name="csX554" fmla="*/ 556870 w 2120396"/>
                <a:gd name="csY554" fmla="*/ 725088 h 2362312"/>
                <a:gd name="csX555" fmla="*/ 561546 w 2120396"/>
                <a:gd name="csY555" fmla="*/ 731542 h 2362312"/>
                <a:gd name="csX556" fmla="*/ 577071 w 2120396"/>
                <a:gd name="csY556" fmla="*/ 753332 h 2362312"/>
                <a:gd name="csX557" fmla="*/ 570899 w 2120396"/>
                <a:gd name="csY557" fmla="*/ 757541 h 2362312"/>
                <a:gd name="csX558" fmla="*/ 565568 w 2120396"/>
                <a:gd name="csY558" fmla="*/ 760347 h 2362312"/>
                <a:gd name="csX559" fmla="*/ 557244 w 2120396"/>
                <a:gd name="csY559" fmla="*/ 763340 h 2362312"/>
                <a:gd name="csX560" fmla="*/ 555000 w 2120396"/>
                <a:gd name="csY560" fmla="*/ 773627 h 2362312"/>
                <a:gd name="csX561" fmla="*/ 556496 w 2120396"/>
                <a:gd name="csY561" fmla="*/ 779706 h 2362312"/>
                <a:gd name="csX562" fmla="*/ 550978 w 2120396"/>
                <a:gd name="csY562" fmla="*/ 784195 h 2362312"/>
                <a:gd name="csX563" fmla="*/ 547985 w 2120396"/>
                <a:gd name="csY563" fmla="*/ 789713 h 2362312"/>
                <a:gd name="csX564" fmla="*/ 532367 w 2120396"/>
                <a:gd name="csY564" fmla="*/ 784476 h 2362312"/>
                <a:gd name="csX565" fmla="*/ 529187 w 2120396"/>
                <a:gd name="csY565" fmla="*/ 797850 h 2362312"/>
                <a:gd name="csX566" fmla="*/ 524324 w 2120396"/>
                <a:gd name="csY566" fmla="*/ 816741 h 2362312"/>
                <a:gd name="csX567" fmla="*/ 522640 w 2120396"/>
                <a:gd name="csY567" fmla="*/ 823288 h 2362312"/>
                <a:gd name="csX568" fmla="*/ 520677 w 2120396"/>
                <a:gd name="csY568" fmla="*/ 828526 h 2362312"/>
                <a:gd name="csX569" fmla="*/ 521518 w 2120396"/>
                <a:gd name="csY569" fmla="*/ 837036 h 2362312"/>
                <a:gd name="csX570" fmla="*/ 521705 w 2120396"/>
                <a:gd name="csY570" fmla="*/ 837036 h 2362312"/>
                <a:gd name="csX571" fmla="*/ 525914 w 2120396"/>
                <a:gd name="csY571" fmla="*/ 853029 h 2362312"/>
                <a:gd name="csX572" fmla="*/ 527130 w 2120396"/>
                <a:gd name="csY572" fmla="*/ 857424 h 2362312"/>
                <a:gd name="csX573" fmla="*/ 523201 w 2120396"/>
                <a:gd name="csY573" fmla="*/ 855367 h 2362312"/>
                <a:gd name="csX574" fmla="*/ 513101 w 2120396"/>
                <a:gd name="csY574" fmla="*/ 849943 h 2362312"/>
                <a:gd name="csX575" fmla="*/ 499540 w 2120396"/>
                <a:gd name="csY575" fmla="*/ 842367 h 2362312"/>
                <a:gd name="csX576" fmla="*/ 497015 w 2120396"/>
                <a:gd name="csY576" fmla="*/ 840964 h 2362312"/>
                <a:gd name="csX577" fmla="*/ 496828 w 2120396"/>
                <a:gd name="csY577" fmla="*/ 840777 h 2362312"/>
                <a:gd name="csX578" fmla="*/ 490562 w 2120396"/>
                <a:gd name="csY578" fmla="*/ 809260 h 2362312"/>
                <a:gd name="csX579" fmla="*/ 488224 w 2120396"/>
                <a:gd name="csY579" fmla="*/ 795231 h 2362312"/>
                <a:gd name="csX580" fmla="*/ 482986 w 2120396"/>
                <a:gd name="csY580" fmla="*/ 791958 h 2362312"/>
                <a:gd name="csX581" fmla="*/ 477469 w 2120396"/>
                <a:gd name="csY581" fmla="*/ 788497 h 2362312"/>
                <a:gd name="csX582" fmla="*/ 470547 w 2120396"/>
                <a:gd name="csY582" fmla="*/ 784102 h 2362312"/>
                <a:gd name="csX583" fmla="*/ 461570 w 2120396"/>
                <a:gd name="csY583" fmla="*/ 778303 h 2362312"/>
                <a:gd name="csX584" fmla="*/ 456519 w 2120396"/>
                <a:gd name="csY584" fmla="*/ 775030 h 2362312"/>
                <a:gd name="csX585" fmla="*/ 443613 w 2120396"/>
                <a:gd name="csY585" fmla="*/ 778771 h 2362312"/>
                <a:gd name="csX586" fmla="*/ 443332 w 2120396"/>
                <a:gd name="csY586" fmla="*/ 779051 h 2362312"/>
                <a:gd name="csX587" fmla="*/ 442397 w 2120396"/>
                <a:gd name="csY587" fmla="*/ 779239 h 2362312"/>
                <a:gd name="csX588" fmla="*/ 442023 w 2120396"/>
                <a:gd name="csY588" fmla="*/ 779239 h 2362312"/>
                <a:gd name="csX589" fmla="*/ 441555 w 2120396"/>
                <a:gd name="csY589" fmla="*/ 779051 h 2362312"/>
                <a:gd name="csX590" fmla="*/ 426685 w 2120396"/>
                <a:gd name="csY590" fmla="*/ 774282 h 2362312"/>
                <a:gd name="csX591" fmla="*/ 420700 w 2120396"/>
                <a:gd name="csY591" fmla="*/ 799346 h 2362312"/>
                <a:gd name="csX592" fmla="*/ 410505 w 2120396"/>
                <a:gd name="csY592" fmla="*/ 808511 h 2362312"/>
                <a:gd name="csX593" fmla="*/ 404333 w 2120396"/>
                <a:gd name="csY593" fmla="*/ 806828 h 2362312"/>
                <a:gd name="csX594" fmla="*/ 401059 w 2120396"/>
                <a:gd name="csY594" fmla="*/ 808699 h 2362312"/>
                <a:gd name="csX595" fmla="*/ 396851 w 2120396"/>
                <a:gd name="csY595" fmla="*/ 808886 h 2362312"/>
                <a:gd name="csX596" fmla="*/ 390117 w 2120396"/>
                <a:gd name="csY596" fmla="*/ 811317 h 2362312"/>
                <a:gd name="csX597" fmla="*/ 378614 w 2120396"/>
                <a:gd name="csY597" fmla="*/ 815713 h 2362312"/>
                <a:gd name="csX598" fmla="*/ 377679 w 2120396"/>
                <a:gd name="csY598" fmla="*/ 816180 h 2362312"/>
                <a:gd name="csX599" fmla="*/ 374405 w 2120396"/>
                <a:gd name="csY599" fmla="*/ 817864 h 2362312"/>
                <a:gd name="csX600" fmla="*/ 372909 w 2120396"/>
                <a:gd name="csY600" fmla="*/ 817864 h 2362312"/>
                <a:gd name="csX601" fmla="*/ 371413 w 2120396"/>
                <a:gd name="csY601" fmla="*/ 819173 h 2362312"/>
                <a:gd name="csX602" fmla="*/ 370010 w 2120396"/>
                <a:gd name="csY602" fmla="*/ 819641 h 2362312"/>
                <a:gd name="csX603" fmla="*/ 368794 w 2120396"/>
                <a:gd name="csY603" fmla="*/ 820015 h 2362312"/>
                <a:gd name="csX604" fmla="*/ 361406 w 2120396"/>
                <a:gd name="csY604" fmla="*/ 824972 h 2362312"/>
                <a:gd name="csX605" fmla="*/ 356356 w 2120396"/>
                <a:gd name="csY605" fmla="*/ 828900 h 2362312"/>
                <a:gd name="csX606" fmla="*/ 338306 w 2120396"/>
                <a:gd name="csY606" fmla="*/ 843209 h 2362312"/>
                <a:gd name="csX607" fmla="*/ 319881 w 2120396"/>
                <a:gd name="csY607" fmla="*/ 858360 h 2362312"/>
                <a:gd name="csX608" fmla="*/ 293601 w 2120396"/>
                <a:gd name="csY608" fmla="*/ 879870 h 2362312"/>
                <a:gd name="csX609" fmla="*/ 289953 w 2120396"/>
                <a:gd name="csY609" fmla="*/ 882863 h 2362312"/>
                <a:gd name="csX610" fmla="*/ 283220 w 2120396"/>
                <a:gd name="csY610" fmla="*/ 888474 h 2362312"/>
                <a:gd name="csX611" fmla="*/ 236365 w 2120396"/>
                <a:gd name="csY611" fmla="*/ 928222 h 2362312"/>
                <a:gd name="csX612" fmla="*/ 228696 w 2120396"/>
                <a:gd name="csY612" fmla="*/ 922517 h 2362312"/>
                <a:gd name="csX613" fmla="*/ 211207 w 2120396"/>
                <a:gd name="csY613" fmla="*/ 909891 h 2362312"/>
                <a:gd name="csX614" fmla="*/ 203819 w 2120396"/>
                <a:gd name="csY614" fmla="*/ 908675 h 2362312"/>
                <a:gd name="csX615" fmla="*/ 199142 w 2120396"/>
                <a:gd name="csY615" fmla="*/ 914941 h 2362312"/>
                <a:gd name="csX616" fmla="*/ 193905 w 2120396"/>
                <a:gd name="csY616" fmla="*/ 920179 h 2362312"/>
                <a:gd name="csX617" fmla="*/ 179596 w 2120396"/>
                <a:gd name="csY617" fmla="*/ 932991 h 2362312"/>
                <a:gd name="csX618" fmla="*/ 176509 w 2120396"/>
                <a:gd name="csY618" fmla="*/ 929531 h 2362312"/>
                <a:gd name="csX619" fmla="*/ 161265 w 2120396"/>
                <a:gd name="csY619" fmla="*/ 912603 h 2362312"/>
                <a:gd name="csX620" fmla="*/ 145834 w 2120396"/>
                <a:gd name="csY620" fmla="*/ 895862 h 2362312"/>
                <a:gd name="csX621" fmla="*/ 145834 w 2120396"/>
                <a:gd name="csY621" fmla="*/ 895488 h 2362312"/>
                <a:gd name="csX622" fmla="*/ 133208 w 2120396"/>
                <a:gd name="csY622" fmla="*/ 905869 h 2362312"/>
                <a:gd name="csX623" fmla="*/ 132179 w 2120396"/>
                <a:gd name="csY623" fmla="*/ 908582 h 2362312"/>
                <a:gd name="csX624" fmla="*/ 131244 w 2120396"/>
                <a:gd name="csY624" fmla="*/ 909236 h 2362312"/>
                <a:gd name="csX625" fmla="*/ 129654 w 2120396"/>
                <a:gd name="csY625" fmla="*/ 910172 h 2362312"/>
                <a:gd name="csX626" fmla="*/ 129654 w 2120396"/>
                <a:gd name="csY626" fmla="*/ 911200 h 2362312"/>
                <a:gd name="csX627" fmla="*/ 130963 w 2120396"/>
                <a:gd name="csY627" fmla="*/ 913445 h 2362312"/>
                <a:gd name="csX628" fmla="*/ 130963 w 2120396"/>
                <a:gd name="csY628" fmla="*/ 914380 h 2362312"/>
                <a:gd name="csX629" fmla="*/ 129561 w 2120396"/>
                <a:gd name="csY629" fmla="*/ 915502 h 2362312"/>
                <a:gd name="csX630" fmla="*/ 128158 w 2120396"/>
                <a:gd name="csY630" fmla="*/ 916251 h 2362312"/>
                <a:gd name="csX631" fmla="*/ 128158 w 2120396"/>
                <a:gd name="csY631" fmla="*/ 917186 h 2362312"/>
                <a:gd name="csX632" fmla="*/ 129093 w 2120396"/>
                <a:gd name="csY632" fmla="*/ 917934 h 2362312"/>
                <a:gd name="csX633" fmla="*/ 131899 w 2120396"/>
                <a:gd name="csY633" fmla="*/ 918402 h 2362312"/>
                <a:gd name="csX634" fmla="*/ 133301 w 2120396"/>
                <a:gd name="csY634" fmla="*/ 918682 h 2362312"/>
                <a:gd name="csX635" fmla="*/ 135546 w 2120396"/>
                <a:gd name="csY635" fmla="*/ 919337 h 2362312"/>
                <a:gd name="csX636" fmla="*/ 135546 w 2120396"/>
                <a:gd name="csY636" fmla="*/ 921301 h 2362312"/>
                <a:gd name="csX637" fmla="*/ 136014 w 2120396"/>
                <a:gd name="csY637" fmla="*/ 922049 h 2362312"/>
                <a:gd name="csX638" fmla="*/ 138446 w 2120396"/>
                <a:gd name="csY638" fmla="*/ 922236 h 2362312"/>
                <a:gd name="csX639" fmla="*/ 138820 w 2120396"/>
                <a:gd name="csY639" fmla="*/ 922610 h 2362312"/>
                <a:gd name="csX640" fmla="*/ 138539 w 2120396"/>
                <a:gd name="csY640" fmla="*/ 923358 h 2362312"/>
                <a:gd name="csX641" fmla="*/ 136669 w 2120396"/>
                <a:gd name="csY641" fmla="*/ 924668 h 2362312"/>
                <a:gd name="csX642" fmla="*/ 136108 w 2120396"/>
                <a:gd name="csY642" fmla="*/ 925884 h 2362312"/>
                <a:gd name="csX643" fmla="*/ 136762 w 2120396"/>
                <a:gd name="csY643" fmla="*/ 927754 h 2362312"/>
                <a:gd name="csX644" fmla="*/ 136762 w 2120396"/>
                <a:gd name="csY644" fmla="*/ 929063 h 2362312"/>
                <a:gd name="csX645" fmla="*/ 136108 w 2120396"/>
                <a:gd name="csY645" fmla="*/ 929999 h 2362312"/>
                <a:gd name="csX646" fmla="*/ 134798 w 2120396"/>
                <a:gd name="csY646" fmla="*/ 930186 h 2362312"/>
                <a:gd name="csX647" fmla="*/ 131618 w 2120396"/>
                <a:gd name="csY647" fmla="*/ 929344 h 2362312"/>
                <a:gd name="csX648" fmla="*/ 130870 w 2120396"/>
                <a:gd name="csY648" fmla="*/ 929625 h 2362312"/>
                <a:gd name="csX649" fmla="*/ 130309 w 2120396"/>
                <a:gd name="csY649" fmla="*/ 930934 h 2362312"/>
                <a:gd name="csX650" fmla="*/ 130309 w 2120396"/>
                <a:gd name="csY650" fmla="*/ 932991 h 2362312"/>
                <a:gd name="csX651" fmla="*/ 130028 w 2120396"/>
                <a:gd name="csY651" fmla="*/ 934020 h 2362312"/>
                <a:gd name="csX652" fmla="*/ 129186 w 2120396"/>
                <a:gd name="csY652" fmla="*/ 934675 h 2362312"/>
                <a:gd name="csX653" fmla="*/ 127877 w 2120396"/>
                <a:gd name="csY653" fmla="*/ 934488 h 2362312"/>
                <a:gd name="csX654" fmla="*/ 125446 w 2120396"/>
                <a:gd name="csY654" fmla="*/ 932243 h 2362312"/>
                <a:gd name="csX655" fmla="*/ 124510 w 2120396"/>
                <a:gd name="csY655" fmla="*/ 932243 h 2362312"/>
                <a:gd name="csX656" fmla="*/ 124043 w 2120396"/>
                <a:gd name="csY656" fmla="*/ 932898 h 2362312"/>
                <a:gd name="csX657" fmla="*/ 124043 w 2120396"/>
                <a:gd name="csY657" fmla="*/ 934862 h 2362312"/>
                <a:gd name="csX658" fmla="*/ 124697 w 2120396"/>
                <a:gd name="csY658" fmla="*/ 936732 h 2362312"/>
                <a:gd name="csX659" fmla="*/ 126194 w 2120396"/>
                <a:gd name="csY659" fmla="*/ 938416 h 2362312"/>
                <a:gd name="csX660" fmla="*/ 129654 w 2120396"/>
                <a:gd name="csY660" fmla="*/ 940286 h 2362312"/>
                <a:gd name="csX661" fmla="*/ 129841 w 2120396"/>
                <a:gd name="csY661" fmla="*/ 940941 h 2362312"/>
                <a:gd name="csX662" fmla="*/ 129093 w 2120396"/>
                <a:gd name="csY662" fmla="*/ 941876 h 2362312"/>
                <a:gd name="csX663" fmla="*/ 126474 w 2120396"/>
                <a:gd name="csY663" fmla="*/ 942624 h 2362312"/>
                <a:gd name="csX664" fmla="*/ 125633 w 2120396"/>
                <a:gd name="csY664" fmla="*/ 942905 h 2362312"/>
                <a:gd name="csX665" fmla="*/ 124978 w 2120396"/>
                <a:gd name="csY665" fmla="*/ 943559 h 2362312"/>
                <a:gd name="csX666" fmla="*/ 124978 w 2120396"/>
                <a:gd name="csY666" fmla="*/ 944308 h 2362312"/>
                <a:gd name="csX667" fmla="*/ 125258 w 2120396"/>
                <a:gd name="csY667" fmla="*/ 945336 h 2362312"/>
                <a:gd name="csX668" fmla="*/ 125913 w 2120396"/>
                <a:gd name="csY668" fmla="*/ 946178 h 2362312"/>
                <a:gd name="csX669" fmla="*/ 128812 w 2120396"/>
                <a:gd name="csY669" fmla="*/ 948236 h 2362312"/>
                <a:gd name="csX670" fmla="*/ 129186 w 2120396"/>
                <a:gd name="csY670" fmla="*/ 948890 h 2362312"/>
                <a:gd name="csX671" fmla="*/ 129000 w 2120396"/>
                <a:gd name="csY671" fmla="*/ 949732 h 2362312"/>
                <a:gd name="csX672" fmla="*/ 127597 w 2120396"/>
                <a:gd name="csY672" fmla="*/ 950200 h 2362312"/>
                <a:gd name="csX673" fmla="*/ 124697 w 2120396"/>
                <a:gd name="csY673" fmla="*/ 950761 h 2362312"/>
                <a:gd name="csX674" fmla="*/ 122266 w 2120396"/>
                <a:gd name="csY674" fmla="*/ 949826 h 2362312"/>
                <a:gd name="csX675" fmla="*/ 121050 w 2120396"/>
                <a:gd name="csY675" fmla="*/ 949077 h 2362312"/>
                <a:gd name="csX676" fmla="*/ 120489 w 2120396"/>
                <a:gd name="csY676" fmla="*/ 948329 h 2362312"/>
                <a:gd name="csX677" fmla="*/ 120863 w 2120396"/>
                <a:gd name="csY677" fmla="*/ 945149 h 2362312"/>
                <a:gd name="csX678" fmla="*/ 120582 w 2120396"/>
                <a:gd name="csY678" fmla="*/ 944495 h 2362312"/>
                <a:gd name="csX679" fmla="*/ 119928 w 2120396"/>
                <a:gd name="csY679" fmla="*/ 944495 h 2362312"/>
                <a:gd name="csX680" fmla="*/ 119273 w 2120396"/>
                <a:gd name="csY680" fmla="*/ 944682 h 2362312"/>
                <a:gd name="csX681" fmla="*/ 117964 w 2120396"/>
                <a:gd name="csY681" fmla="*/ 945991 h 2362312"/>
                <a:gd name="csX682" fmla="*/ 117589 w 2120396"/>
                <a:gd name="csY682" fmla="*/ 947394 h 2362312"/>
                <a:gd name="csX683" fmla="*/ 117122 w 2120396"/>
                <a:gd name="csY683" fmla="*/ 950013 h 2362312"/>
                <a:gd name="csX684" fmla="*/ 117309 w 2120396"/>
                <a:gd name="csY684" fmla="*/ 950761 h 2362312"/>
                <a:gd name="csX685" fmla="*/ 117777 w 2120396"/>
                <a:gd name="csY685" fmla="*/ 951415 h 2362312"/>
                <a:gd name="csX686" fmla="*/ 119834 w 2120396"/>
                <a:gd name="csY686" fmla="*/ 952818 h 2362312"/>
                <a:gd name="csX687" fmla="*/ 120582 w 2120396"/>
                <a:gd name="csY687" fmla="*/ 953567 h 2362312"/>
                <a:gd name="csX688" fmla="*/ 120863 w 2120396"/>
                <a:gd name="csY688" fmla="*/ 954408 h 2362312"/>
                <a:gd name="csX689" fmla="*/ 120676 w 2120396"/>
                <a:gd name="csY689" fmla="*/ 955718 h 2362312"/>
                <a:gd name="csX690" fmla="*/ 120021 w 2120396"/>
                <a:gd name="csY690" fmla="*/ 956653 h 2362312"/>
                <a:gd name="csX691" fmla="*/ 118993 w 2120396"/>
                <a:gd name="csY691" fmla="*/ 957214 h 2362312"/>
                <a:gd name="csX692" fmla="*/ 116281 w 2120396"/>
                <a:gd name="csY692" fmla="*/ 956840 h 2362312"/>
                <a:gd name="csX693" fmla="*/ 115626 w 2120396"/>
                <a:gd name="csY693" fmla="*/ 956559 h 2362312"/>
                <a:gd name="csX694" fmla="*/ 114504 w 2120396"/>
                <a:gd name="csY694" fmla="*/ 955437 h 2362312"/>
                <a:gd name="csX695" fmla="*/ 113381 w 2120396"/>
                <a:gd name="csY695" fmla="*/ 954782 h 2362312"/>
                <a:gd name="csX696" fmla="*/ 112446 w 2120396"/>
                <a:gd name="csY696" fmla="*/ 954782 h 2362312"/>
                <a:gd name="csX697" fmla="*/ 111791 w 2120396"/>
                <a:gd name="csY697" fmla="*/ 956466 h 2362312"/>
                <a:gd name="csX698" fmla="*/ 112072 w 2120396"/>
                <a:gd name="csY698" fmla="*/ 957775 h 2362312"/>
                <a:gd name="csX699" fmla="*/ 112446 w 2120396"/>
                <a:gd name="csY699" fmla="*/ 958523 h 2362312"/>
                <a:gd name="csX700" fmla="*/ 113942 w 2120396"/>
                <a:gd name="csY700" fmla="*/ 960020 h 2362312"/>
                <a:gd name="csX701" fmla="*/ 114971 w 2120396"/>
                <a:gd name="csY701" fmla="*/ 960300 h 2362312"/>
                <a:gd name="csX702" fmla="*/ 116281 w 2120396"/>
                <a:gd name="csY702" fmla="*/ 960300 h 2362312"/>
                <a:gd name="csX703" fmla="*/ 118338 w 2120396"/>
                <a:gd name="csY703" fmla="*/ 961048 h 2362312"/>
                <a:gd name="csX704" fmla="*/ 119460 w 2120396"/>
                <a:gd name="csY704" fmla="*/ 961984 h 2362312"/>
                <a:gd name="csX705" fmla="*/ 119460 w 2120396"/>
                <a:gd name="csY705" fmla="*/ 963854 h 2362312"/>
                <a:gd name="csX706" fmla="*/ 120489 w 2120396"/>
                <a:gd name="csY706" fmla="*/ 965538 h 2362312"/>
                <a:gd name="csX707" fmla="*/ 120115 w 2120396"/>
                <a:gd name="csY707" fmla="*/ 966566 h 2362312"/>
                <a:gd name="csX708" fmla="*/ 119647 w 2120396"/>
                <a:gd name="csY708" fmla="*/ 966847 h 2362312"/>
                <a:gd name="csX709" fmla="*/ 119273 w 2120396"/>
                <a:gd name="csY709" fmla="*/ 967128 h 2362312"/>
                <a:gd name="csX710" fmla="*/ 118431 w 2120396"/>
                <a:gd name="csY710" fmla="*/ 967315 h 2362312"/>
                <a:gd name="csX711" fmla="*/ 116467 w 2120396"/>
                <a:gd name="csY711" fmla="*/ 966847 h 2362312"/>
                <a:gd name="csX712" fmla="*/ 115719 w 2120396"/>
                <a:gd name="csY712" fmla="*/ 966847 h 2362312"/>
                <a:gd name="csX713" fmla="*/ 115251 w 2120396"/>
                <a:gd name="csY713" fmla="*/ 967689 h 2362312"/>
                <a:gd name="csX714" fmla="*/ 115439 w 2120396"/>
                <a:gd name="csY714" fmla="*/ 968998 h 2362312"/>
                <a:gd name="csX715" fmla="*/ 115719 w 2120396"/>
                <a:gd name="csY715" fmla="*/ 969933 h 2362312"/>
                <a:gd name="csX716" fmla="*/ 116748 w 2120396"/>
                <a:gd name="csY716" fmla="*/ 970494 h 2362312"/>
                <a:gd name="csX717" fmla="*/ 118805 w 2120396"/>
                <a:gd name="csY717" fmla="*/ 970494 h 2362312"/>
                <a:gd name="csX718" fmla="*/ 120115 w 2120396"/>
                <a:gd name="csY718" fmla="*/ 970307 h 2362312"/>
                <a:gd name="csX719" fmla="*/ 121143 w 2120396"/>
                <a:gd name="csY719" fmla="*/ 970588 h 2362312"/>
                <a:gd name="csX720" fmla="*/ 122172 w 2120396"/>
                <a:gd name="csY720" fmla="*/ 971523 h 2362312"/>
                <a:gd name="csX721" fmla="*/ 122172 w 2120396"/>
                <a:gd name="csY721" fmla="*/ 972739 h 2362312"/>
                <a:gd name="csX722" fmla="*/ 121985 w 2120396"/>
                <a:gd name="csY722" fmla="*/ 973581 h 2362312"/>
                <a:gd name="csX723" fmla="*/ 121331 w 2120396"/>
                <a:gd name="csY723" fmla="*/ 974422 h 2362312"/>
                <a:gd name="csX724" fmla="*/ 117964 w 2120396"/>
                <a:gd name="csY724" fmla="*/ 976106 h 2362312"/>
                <a:gd name="csX725" fmla="*/ 114784 w 2120396"/>
                <a:gd name="csY725" fmla="*/ 976573 h 2362312"/>
                <a:gd name="csX726" fmla="*/ 113194 w 2120396"/>
                <a:gd name="csY726" fmla="*/ 976386 h 2362312"/>
                <a:gd name="csX727" fmla="*/ 112539 w 2120396"/>
                <a:gd name="csY727" fmla="*/ 977041 h 2362312"/>
                <a:gd name="csX728" fmla="*/ 112539 w 2120396"/>
                <a:gd name="csY728" fmla="*/ 978444 h 2362312"/>
                <a:gd name="csX729" fmla="*/ 113568 w 2120396"/>
                <a:gd name="csY729" fmla="*/ 979660 h 2362312"/>
                <a:gd name="csX730" fmla="*/ 116093 w 2120396"/>
                <a:gd name="csY730" fmla="*/ 980595 h 2362312"/>
                <a:gd name="csX731" fmla="*/ 118244 w 2120396"/>
                <a:gd name="csY731" fmla="*/ 981624 h 2362312"/>
                <a:gd name="csX732" fmla="*/ 118805 w 2120396"/>
                <a:gd name="csY732" fmla="*/ 982185 h 2362312"/>
                <a:gd name="csX733" fmla="*/ 118993 w 2120396"/>
                <a:gd name="csY733" fmla="*/ 982933 h 2362312"/>
                <a:gd name="csX734" fmla="*/ 118619 w 2120396"/>
                <a:gd name="csY734" fmla="*/ 983775 h 2362312"/>
                <a:gd name="csX735" fmla="*/ 117964 w 2120396"/>
                <a:gd name="csY735" fmla="*/ 984242 h 2362312"/>
                <a:gd name="csX736" fmla="*/ 117309 w 2120396"/>
                <a:gd name="csY736" fmla="*/ 984242 h 2362312"/>
                <a:gd name="csX737" fmla="*/ 116842 w 2120396"/>
                <a:gd name="csY737" fmla="*/ 985084 h 2362312"/>
                <a:gd name="csX738" fmla="*/ 116842 w 2120396"/>
                <a:gd name="csY738" fmla="*/ 985739 h 2362312"/>
                <a:gd name="csX739" fmla="*/ 117496 w 2120396"/>
                <a:gd name="csY739" fmla="*/ 986393 h 2362312"/>
                <a:gd name="csX740" fmla="*/ 118899 w 2120396"/>
                <a:gd name="csY740" fmla="*/ 986861 h 2362312"/>
                <a:gd name="csX741" fmla="*/ 120957 w 2120396"/>
                <a:gd name="csY741" fmla="*/ 986674 h 2362312"/>
                <a:gd name="csX742" fmla="*/ 122359 w 2120396"/>
                <a:gd name="csY742" fmla="*/ 985271 h 2362312"/>
                <a:gd name="csX743" fmla="*/ 123575 w 2120396"/>
                <a:gd name="csY743" fmla="*/ 985271 h 2362312"/>
                <a:gd name="csX744" fmla="*/ 124230 w 2120396"/>
                <a:gd name="csY744" fmla="*/ 986113 h 2362312"/>
                <a:gd name="csX745" fmla="*/ 124697 w 2120396"/>
                <a:gd name="csY745" fmla="*/ 988170 h 2362312"/>
                <a:gd name="csX746" fmla="*/ 124697 w 2120396"/>
                <a:gd name="csY746" fmla="*/ 989480 h 2362312"/>
                <a:gd name="csX747" fmla="*/ 123949 w 2120396"/>
                <a:gd name="csY747" fmla="*/ 991257 h 2362312"/>
                <a:gd name="csX748" fmla="*/ 122640 w 2120396"/>
                <a:gd name="csY748" fmla="*/ 992940 h 2362312"/>
                <a:gd name="csX749" fmla="*/ 122453 w 2120396"/>
                <a:gd name="csY749" fmla="*/ 993969 h 2362312"/>
                <a:gd name="csX750" fmla="*/ 122827 w 2120396"/>
                <a:gd name="csY750" fmla="*/ 994530 h 2362312"/>
                <a:gd name="csX751" fmla="*/ 125913 w 2120396"/>
                <a:gd name="csY751" fmla="*/ 994904 h 2362312"/>
                <a:gd name="csX752" fmla="*/ 128158 w 2120396"/>
                <a:gd name="csY752" fmla="*/ 994249 h 2362312"/>
                <a:gd name="csX753" fmla="*/ 128719 w 2120396"/>
                <a:gd name="csY753" fmla="*/ 994810 h 2362312"/>
                <a:gd name="csX754" fmla="*/ 128719 w 2120396"/>
                <a:gd name="csY754" fmla="*/ 995559 h 2362312"/>
                <a:gd name="csX755" fmla="*/ 128251 w 2120396"/>
                <a:gd name="csY755" fmla="*/ 996868 h 2362312"/>
                <a:gd name="csX756" fmla="*/ 126848 w 2120396"/>
                <a:gd name="csY756" fmla="*/ 998645 h 2362312"/>
                <a:gd name="csX757" fmla="*/ 126662 w 2120396"/>
                <a:gd name="csY757" fmla="*/ 999487 h 2362312"/>
                <a:gd name="csX758" fmla="*/ 127503 w 2120396"/>
                <a:gd name="csY758" fmla="*/ 1000141 h 2362312"/>
                <a:gd name="csX759" fmla="*/ 129280 w 2120396"/>
                <a:gd name="csY759" fmla="*/ 1000328 h 2362312"/>
                <a:gd name="csX760" fmla="*/ 132179 w 2120396"/>
                <a:gd name="csY760" fmla="*/ 999861 h 2362312"/>
                <a:gd name="csX761" fmla="*/ 133021 w 2120396"/>
                <a:gd name="csY761" fmla="*/ 1000422 h 2362312"/>
                <a:gd name="csX762" fmla="*/ 133301 w 2120396"/>
                <a:gd name="csY762" fmla="*/ 1001544 h 2362312"/>
                <a:gd name="csX763" fmla="*/ 132927 w 2120396"/>
                <a:gd name="csY763" fmla="*/ 1003602 h 2362312"/>
                <a:gd name="csX764" fmla="*/ 131899 w 2120396"/>
                <a:gd name="csY764" fmla="*/ 1005098 h 2362312"/>
                <a:gd name="csX765" fmla="*/ 129841 w 2120396"/>
                <a:gd name="csY765" fmla="*/ 1007810 h 2362312"/>
                <a:gd name="csX766" fmla="*/ 129841 w 2120396"/>
                <a:gd name="csY766" fmla="*/ 1008745 h 2362312"/>
                <a:gd name="csX767" fmla="*/ 130402 w 2120396"/>
                <a:gd name="csY767" fmla="*/ 1009868 h 2362312"/>
                <a:gd name="csX768" fmla="*/ 132366 w 2120396"/>
                <a:gd name="csY768" fmla="*/ 1011364 h 2362312"/>
                <a:gd name="csX769" fmla="*/ 134237 w 2120396"/>
                <a:gd name="csY769" fmla="*/ 1012112 h 2362312"/>
                <a:gd name="csX770" fmla="*/ 136575 w 2120396"/>
                <a:gd name="csY770" fmla="*/ 1012580 h 2362312"/>
                <a:gd name="csX771" fmla="*/ 138446 w 2120396"/>
                <a:gd name="csY771" fmla="*/ 1013235 h 2362312"/>
                <a:gd name="csX772" fmla="*/ 139474 w 2120396"/>
                <a:gd name="csY772" fmla="*/ 1014263 h 2362312"/>
                <a:gd name="csX773" fmla="*/ 140409 w 2120396"/>
                <a:gd name="csY773" fmla="*/ 1016321 h 2362312"/>
                <a:gd name="csX774" fmla="*/ 140596 w 2120396"/>
                <a:gd name="csY774" fmla="*/ 1017256 h 2362312"/>
                <a:gd name="csX775" fmla="*/ 139381 w 2120396"/>
                <a:gd name="csY775" fmla="*/ 1019220 h 2362312"/>
                <a:gd name="csX776" fmla="*/ 138071 w 2120396"/>
                <a:gd name="csY776" fmla="*/ 1020716 h 2362312"/>
                <a:gd name="csX777" fmla="*/ 136762 w 2120396"/>
                <a:gd name="csY777" fmla="*/ 1021932 h 2362312"/>
                <a:gd name="csX778" fmla="*/ 136201 w 2120396"/>
                <a:gd name="csY778" fmla="*/ 1022493 h 2362312"/>
                <a:gd name="csX779" fmla="*/ 135827 w 2120396"/>
                <a:gd name="csY779" fmla="*/ 1023709 h 2362312"/>
                <a:gd name="csX780" fmla="*/ 136108 w 2120396"/>
                <a:gd name="csY780" fmla="*/ 1025112 h 2362312"/>
                <a:gd name="csX781" fmla="*/ 137230 w 2120396"/>
                <a:gd name="csY781" fmla="*/ 1026328 h 2362312"/>
                <a:gd name="csX782" fmla="*/ 141812 w 2120396"/>
                <a:gd name="csY782" fmla="*/ 1028947 h 2362312"/>
                <a:gd name="csX783" fmla="*/ 142561 w 2120396"/>
                <a:gd name="csY783" fmla="*/ 1030256 h 2362312"/>
                <a:gd name="csX784" fmla="*/ 142561 w 2120396"/>
                <a:gd name="csY784" fmla="*/ 1031846 h 2362312"/>
                <a:gd name="csX785" fmla="*/ 141906 w 2120396"/>
                <a:gd name="csY785" fmla="*/ 1034277 h 2362312"/>
                <a:gd name="csX786" fmla="*/ 141906 w 2120396"/>
                <a:gd name="csY786" fmla="*/ 1036054 h 2362312"/>
                <a:gd name="csX787" fmla="*/ 142373 w 2120396"/>
                <a:gd name="csY787" fmla="*/ 1038018 h 2362312"/>
                <a:gd name="csX788" fmla="*/ 143870 w 2120396"/>
                <a:gd name="csY788" fmla="*/ 1040076 h 2362312"/>
                <a:gd name="csX789" fmla="*/ 147611 w 2120396"/>
                <a:gd name="csY789" fmla="*/ 1043069 h 2362312"/>
                <a:gd name="csX790" fmla="*/ 149014 w 2120396"/>
                <a:gd name="csY790" fmla="*/ 1046062 h 2362312"/>
                <a:gd name="csX791" fmla="*/ 149014 w 2120396"/>
                <a:gd name="csY791" fmla="*/ 1047651 h 2362312"/>
                <a:gd name="csX792" fmla="*/ 148172 w 2120396"/>
                <a:gd name="csY792" fmla="*/ 1049802 h 2362312"/>
                <a:gd name="csX793" fmla="*/ 145366 w 2120396"/>
                <a:gd name="csY793" fmla="*/ 1053263 h 2362312"/>
                <a:gd name="csX794" fmla="*/ 142935 w 2120396"/>
                <a:gd name="csY794" fmla="*/ 1055507 h 2362312"/>
                <a:gd name="csX795" fmla="*/ 141719 w 2120396"/>
                <a:gd name="csY795" fmla="*/ 1058874 h 2362312"/>
                <a:gd name="csX796" fmla="*/ 141531 w 2120396"/>
                <a:gd name="csY796" fmla="*/ 1060277 h 2362312"/>
                <a:gd name="csX797" fmla="*/ 142093 w 2120396"/>
                <a:gd name="csY797" fmla="*/ 1061680 h 2362312"/>
                <a:gd name="csX798" fmla="*/ 144150 w 2120396"/>
                <a:gd name="csY798" fmla="*/ 1063737 h 2362312"/>
                <a:gd name="csX799" fmla="*/ 148546 w 2120396"/>
                <a:gd name="csY799" fmla="*/ 1066917 h 2362312"/>
                <a:gd name="csX800" fmla="*/ 149668 w 2120396"/>
                <a:gd name="csY800" fmla="*/ 1068039 h 2362312"/>
                <a:gd name="csX801" fmla="*/ 150510 w 2120396"/>
                <a:gd name="csY801" fmla="*/ 1072154 h 2362312"/>
                <a:gd name="csX802" fmla="*/ 151819 w 2120396"/>
                <a:gd name="csY802" fmla="*/ 1074773 h 2362312"/>
                <a:gd name="csX803" fmla="*/ 158179 w 2120396"/>
                <a:gd name="csY803" fmla="*/ 1083471 h 2362312"/>
                <a:gd name="csX804" fmla="*/ 160611 w 2120396"/>
                <a:gd name="csY804" fmla="*/ 1085902 h 2362312"/>
                <a:gd name="csX805" fmla="*/ 163977 w 2120396"/>
                <a:gd name="csY805" fmla="*/ 1090111 h 2362312"/>
                <a:gd name="csX806" fmla="*/ 165006 w 2120396"/>
                <a:gd name="csY806" fmla="*/ 1091888 h 2362312"/>
                <a:gd name="csX807" fmla="*/ 165380 w 2120396"/>
                <a:gd name="csY807" fmla="*/ 1094974 h 2362312"/>
                <a:gd name="csX808" fmla="*/ 164632 w 2120396"/>
                <a:gd name="csY808" fmla="*/ 1096845 h 2362312"/>
                <a:gd name="csX809" fmla="*/ 163510 w 2120396"/>
                <a:gd name="csY809" fmla="*/ 1098528 h 2362312"/>
                <a:gd name="csX810" fmla="*/ 163229 w 2120396"/>
                <a:gd name="csY810" fmla="*/ 1100492 h 2362312"/>
                <a:gd name="csX811" fmla="*/ 164165 w 2120396"/>
                <a:gd name="csY811" fmla="*/ 1103017 h 2362312"/>
                <a:gd name="csX812" fmla="*/ 166877 w 2120396"/>
                <a:gd name="csY812" fmla="*/ 1106010 h 2362312"/>
                <a:gd name="csX813" fmla="*/ 168186 w 2120396"/>
                <a:gd name="csY813" fmla="*/ 1108161 h 2362312"/>
                <a:gd name="csX814" fmla="*/ 168654 w 2120396"/>
                <a:gd name="csY814" fmla="*/ 1111528 h 2362312"/>
                <a:gd name="csX815" fmla="*/ 168654 w 2120396"/>
                <a:gd name="csY815" fmla="*/ 1115362 h 2362312"/>
                <a:gd name="csX816" fmla="*/ 168747 w 2120396"/>
                <a:gd name="csY816" fmla="*/ 1117513 h 2362312"/>
                <a:gd name="csX817" fmla="*/ 169963 w 2120396"/>
                <a:gd name="csY817" fmla="*/ 1120319 h 2362312"/>
                <a:gd name="csX818" fmla="*/ 173984 w 2120396"/>
                <a:gd name="csY818" fmla="*/ 1123686 h 2362312"/>
                <a:gd name="csX819" fmla="*/ 175107 w 2120396"/>
                <a:gd name="csY819" fmla="*/ 1124995 h 2362312"/>
                <a:gd name="csX820" fmla="*/ 175387 w 2120396"/>
                <a:gd name="csY820" fmla="*/ 1126398 h 2362312"/>
                <a:gd name="csX821" fmla="*/ 174919 w 2120396"/>
                <a:gd name="csY821" fmla="*/ 1129017 h 2362312"/>
                <a:gd name="csX822" fmla="*/ 173704 w 2120396"/>
                <a:gd name="csY822" fmla="*/ 1130700 h 2362312"/>
                <a:gd name="csX823" fmla="*/ 173517 w 2120396"/>
                <a:gd name="csY823" fmla="*/ 1132477 h 2362312"/>
                <a:gd name="csX824" fmla="*/ 174358 w 2120396"/>
                <a:gd name="csY824" fmla="*/ 1134722 h 2362312"/>
                <a:gd name="csX825" fmla="*/ 176509 w 2120396"/>
                <a:gd name="csY825" fmla="*/ 1137995 h 2362312"/>
                <a:gd name="csX826" fmla="*/ 176884 w 2120396"/>
                <a:gd name="csY826" fmla="*/ 1140053 h 2362312"/>
                <a:gd name="csX827" fmla="*/ 176884 w 2120396"/>
                <a:gd name="csY827" fmla="*/ 1143326 h 2362312"/>
                <a:gd name="csX828" fmla="*/ 178100 w 2120396"/>
                <a:gd name="csY828" fmla="*/ 1146038 h 2362312"/>
                <a:gd name="csX829" fmla="*/ 180250 w 2120396"/>
                <a:gd name="csY829" fmla="*/ 1148002 h 2362312"/>
                <a:gd name="csX830" fmla="*/ 181466 w 2120396"/>
                <a:gd name="csY830" fmla="*/ 1149405 h 2362312"/>
                <a:gd name="csX831" fmla="*/ 182495 w 2120396"/>
                <a:gd name="csY831" fmla="*/ 1150808 h 2362312"/>
                <a:gd name="csX832" fmla="*/ 185114 w 2120396"/>
                <a:gd name="csY832" fmla="*/ 1156980 h 2362312"/>
                <a:gd name="csX833" fmla="*/ 185862 w 2120396"/>
                <a:gd name="csY833" fmla="*/ 1157822 h 2362312"/>
                <a:gd name="csX834" fmla="*/ 189135 w 2120396"/>
                <a:gd name="csY834" fmla="*/ 1158383 h 2362312"/>
                <a:gd name="csX835" fmla="*/ 191006 w 2120396"/>
                <a:gd name="csY835" fmla="*/ 1159412 h 2362312"/>
                <a:gd name="csX836" fmla="*/ 192034 w 2120396"/>
                <a:gd name="csY836" fmla="*/ 1160441 h 2362312"/>
                <a:gd name="csX837" fmla="*/ 193157 w 2120396"/>
                <a:gd name="csY837" fmla="*/ 1162311 h 2362312"/>
                <a:gd name="csX838" fmla="*/ 189416 w 2120396"/>
                <a:gd name="csY838" fmla="*/ 1164556 h 2362312"/>
                <a:gd name="csX839" fmla="*/ 188761 w 2120396"/>
                <a:gd name="csY839" fmla="*/ 1165304 h 2362312"/>
                <a:gd name="csX840" fmla="*/ 187826 w 2120396"/>
                <a:gd name="csY840" fmla="*/ 1166800 h 2362312"/>
                <a:gd name="csX841" fmla="*/ 187077 w 2120396"/>
                <a:gd name="csY841" fmla="*/ 1167642 h 2362312"/>
                <a:gd name="csX842" fmla="*/ 186236 w 2120396"/>
                <a:gd name="csY842" fmla="*/ 1168390 h 2362312"/>
                <a:gd name="csX843" fmla="*/ 185488 w 2120396"/>
                <a:gd name="csY843" fmla="*/ 1169513 h 2362312"/>
                <a:gd name="csX844" fmla="*/ 185488 w 2120396"/>
                <a:gd name="csY844" fmla="*/ 1170635 h 2362312"/>
                <a:gd name="csX845" fmla="*/ 186704 w 2120396"/>
                <a:gd name="csY845" fmla="*/ 1174469 h 2362312"/>
                <a:gd name="csX846" fmla="*/ 186984 w 2120396"/>
                <a:gd name="csY846" fmla="*/ 1175872 h 2362312"/>
                <a:gd name="csX847" fmla="*/ 187639 w 2120396"/>
                <a:gd name="csY847" fmla="*/ 1177743 h 2362312"/>
                <a:gd name="csX848" fmla="*/ 188293 w 2120396"/>
                <a:gd name="csY848" fmla="*/ 1178771 h 2362312"/>
                <a:gd name="csX849" fmla="*/ 189509 w 2120396"/>
                <a:gd name="csY849" fmla="*/ 1180268 h 2362312"/>
                <a:gd name="csX850" fmla="*/ 189229 w 2120396"/>
                <a:gd name="csY850" fmla="*/ 1180922 h 2362312"/>
                <a:gd name="csX851" fmla="*/ 188481 w 2120396"/>
                <a:gd name="csY851" fmla="*/ 1181297 h 2362312"/>
                <a:gd name="csX852" fmla="*/ 187265 w 2120396"/>
                <a:gd name="csY852" fmla="*/ 1181484 h 2362312"/>
                <a:gd name="csX853" fmla="*/ 183243 w 2120396"/>
                <a:gd name="csY853" fmla="*/ 1181016 h 2362312"/>
                <a:gd name="csX854" fmla="*/ 178380 w 2120396"/>
                <a:gd name="csY854" fmla="*/ 1179987 h 2362312"/>
                <a:gd name="csX855" fmla="*/ 174358 w 2120396"/>
                <a:gd name="csY855" fmla="*/ 1179145 h 2362312"/>
                <a:gd name="csX856" fmla="*/ 173704 w 2120396"/>
                <a:gd name="csY856" fmla="*/ 1178678 h 2362312"/>
                <a:gd name="csX857" fmla="*/ 172488 w 2120396"/>
                <a:gd name="csY857" fmla="*/ 1176433 h 2362312"/>
                <a:gd name="csX858" fmla="*/ 171366 w 2120396"/>
                <a:gd name="csY858" fmla="*/ 1174937 h 2362312"/>
                <a:gd name="csX859" fmla="*/ 170057 w 2120396"/>
                <a:gd name="csY859" fmla="*/ 1174095 h 2362312"/>
                <a:gd name="csX860" fmla="*/ 167064 w 2120396"/>
                <a:gd name="csY860" fmla="*/ 1173815 h 2362312"/>
                <a:gd name="csX861" fmla="*/ 165754 w 2120396"/>
                <a:gd name="csY861" fmla="*/ 1173815 h 2362312"/>
                <a:gd name="csX862" fmla="*/ 162013 w 2120396"/>
                <a:gd name="csY862" fmla="*/ 1174095 h 2362312"/>
                <a:gd name="csX863" fmla="*/ 160891 w 2120396"/>
                <a:gd name="csY863" fmla="*/ 1174563 h 2362312"/>
                <a:gd name="csX864" fmla="*/ 158366 w 2120396"/>
                <a:gd name="csY864" fmla="*/ 1176527 h 2362312"/>
                <a:gd name="csX865" fmla="*/ 157431 w 2120396"/>
                <a:gd name="csY865" fmla="*/ 1178023 h 2362312"/>
                <a:gd name="csX866" fmla="*/ 156963 w 2120396"/>
                <a:gd name="csY866" fmla="*/ 1179239 h 2362312"/>
                <a:gd name="csX867" fmla="*/ 156496 w 2120396"/>
                <a:gd name="csY867" fmla="*/ 1181203 h 2362312"/>
                <a:gd name="csX868" fmla="*/ 156028 w 2120396"/>
                <a:gd name="csY868" fmla="*/ 1182419 h 2362312"/>
                <a:gd name="csX869" fmla="*/ 154625 w 2120396"/>
                <a:gd name="csY869" fmla="*/ 1183728 h 2362312"/>
                <a:gd name="csX870" fmla="*/ 153035 w 2120396"/>
                <a:gd name="csY870" fmla="*/ 1184757 h 2362312"/>
                <a:gd name="csX871" fmla="*/ 151258 w 2120396"/>
                <a:gd name="csY871" fmla="*/ 1185224 h 2362312"/>
                <a:gd name="csX872" fmla="*/ 150136 w 2120396"/>
                <a:gd name="csY872" fmla="*/ 1185786 h 2362312"/>
                <a:gd name="csX873" fmla="*/ 149481 w 2120396"/>
                <a:gd name="csY873" fmla="*/ 1187282 h 2362312"/>
                <a:gd name="csX874" fmla="*/ 149107 w 2120396"/>
                <a:gd name="csY874" fmla="*/ 1188685 h 2362312"/>
                <a:gd name="csX875" fmla="*/ 149294 w 2120396"/>
                <a:gd name="csY875" fmla="*/ 1189714 h 2362312"/>
                <a:gd name="csX876" fmla="*/ 149107 w 2120396"/>
                <a:gd name="csY876" fmla="*/ 1191491 h 2362312"/>
                <a:gd name="csX877" fmla="*/ 148452 w 2120396"/>
                <a:gd name="csY877" fmla="*/ 1191958 h 2362312"/>
                <a:gd name="csX878" fmla="*/ 147330 w 2120396"/>
                <a:gd name="csY878" fmla="*/ 1192145 h 2362312"/>
                <a:gd name="csX879" fmla="*/ 139474 w 2120396"/>
                <a:gd name="csY879" fmla="*/ 1192426 h 2362312"/>
                <a:gd name="csX880" fmla="*/ 138352 w 2120396"/>
                <a:gd name="csY880" fmla="*/ 1193081 h 2362312"/>
                <a:gd name="csX881" fmla="*/ 137510 w 2120396"/>
                <a:gd name="csY881" fmla="*/ 1194203 h 2362312"/>
                <a:gd name="csX882" fmla="*/ 137136 w 2120396"/>
                <a:gd name="csY882" fmla="*/ 1195138 h 2362312"/>
                <a:gd name="csX883" fmla="*/ 137136 w 2120396"/>
                <a:gd name="csY883" fmla="*/ 1196260 h 2362312"/>
                <a:gd name="csX884" fmla="*/ 137604 w 2120396"/>
                <a:gd name="csY884" fmla="*/ 1197570 h 2362312"/>
                <a:gd name="csX885" fmla="*/ 138632 w 2120396"/>
                <a:gd name="csY885" fmla="*/ 1198879 h 2362312"/>
                <a:gd name="csX886" fmla="*/ 141625 w 2120396"/>
                <a:gd name="csY886" fmla="*/ 1200937 h 2362312"/>
                <a:gd name="csX887" fmla="*/ 141906 w 2120396"/>
                <a:gd name="csY887" fmla="*/ 1201311 h 2362312"/>
                <a:gd name="csX888" fmla="*/ 141531 w 2120396"/>
                <a:gd name="csY888" fmla="*/ 1201965 h 2362312"/>
                <a:gd name="csX889" fmla="*/ 140970 w 2120396"/>
                <a:gd name="csY889" fmla="*/ 1202339 h 2362312"/>
                <a:gd name="csX890" fmla="*/ 138913 w 2120396"/>
                <a:gd name="csY890" fmla="*/ 1204023 h 2362312"/>
                <a:gd name="csX891" fmla="*/ 138165 w 2120396"/>
                <a:gd name="csY891" fmla="*/ 1205145 h 2362312"/>
                <a:gd name="csX892" fmla="*/ 136762 w 2120396"/>
                <a:gd name="csY892" fmla="*/ 1207296 h 2362312"/>
                <a:gd name="csX893" fmla="*/ 135359 w 2120396"/>
                <a:gd name="csY893" fmla="*/ 1208886 h 2362312"/>
                <a:gd name="csX894" fmla="*/ 132647 w 2120396"/>
                <a:gd name="csY894" fmla="*/ 1211131 h 2362312"/>
                <a:gd name="csX895" fmla="*/ 129747 w 2120396"/>
                <a:gd name="csY895" fmla="*/ 1213936 h 2362312"/>
                <a:gd name="csX896" fmla="*/ 129000 w 2120396"/>
                <a:gd name="csY896" fmla="*/ 1215152 h 2362312"/>
                <a:gd name="csX897" fmla="*/ 128439 w 2120396"/>
                <a:gd name="csY897" fmla="*/ 1215526 h 2362312"/>
                <a:gd name="csX898" fmla="*/ 126194 w 2120396"/>
                <a:gd name="csY898" fmla="*/ 1215526 h 2362312"/>
                <a:gd name="csX899" fmla="*/ 125071 w 2120396"/>
                <a:gd name="csY899" fmla="*/ 1215900 h 2362312"/>
                <a:gd name="csX900" fmla="*/ 124136 w 2120396"/>
                <a:gd name="csY900" fmla="*/ 1216368 h 2362312"/>
                <a:gd name="csX901" fmla="*/ 123295 w 2120396"/>
                <a:gd name="csY901" fmla="*/ 1217584 h 2362312"/>
                <a:gd name="csX902" fmla="*/ 122733 w 2120396"/>
                <a:gd name="csY902" fmla="*/ 1219174 h 2362312"/>
                <a:gd name="csX903" fmla="*/ 121985 w 2120396"/>
                <a:gd name="csY903" fmla="*/ 1221138 h 2362312"/>
                <a:gd name="csX904" fmla="*/ 121705 w 2120396"/>
                <a:gd name="csY904" fmla="*/ 1223382 h 2362312"/>
                <a:gd name="csX905" fmla="*/ 121985 w 2120396"/>
                <a:gd name="csY905" fmla="*/ 1224785 h 2362312"/>
                <a:gd name="csX906" fmla="*/ 122172 w 2120396"/>
                <a:gd name="csY906" fmla="*/ 1226001 h 2362312"/>
                <a:gd name="csX907" fmla="*/ 122640 w 2120396"/>
                <a:gd name="csY907" fmla="*/ 1226656 h 2362312"/>
                <a:gd name="csX908" fmla="*/ 123949 w 2120396"/>
                <a:gd name="csY908" fmla="*/ 1227591 h 2362312"/>
                <a:gd name="csX909" fmla="*/ 124697 w 2120396"/>
                <a:gd name="csY909" fmla="*/ 1228433 h 2362312"/>
                <a:gd name="csX910" fmla="*/ 124978 w 2120396"/>
                <a:gd name="csY910" fmla="*/ 1229461 h 2362312"/>
                <a:gd name="csX911" fmla="*/ 124604 w 2120396"/>
                <a:gd name="csY911" fmla="*/ 1231706 h 2362312"/>
                <a:gd name="csX912" fmla="*/ 123762 w 2120396"/>
                <a:gd name="csY912" fmla="*/ 1234605 h 2362312"/>
                <a:gd name="csX913" fmla="*/ 122920 w 2120396"/>
                <a:gd name="csY913" fmla="*/ 1236475 h 2362312"/>
                <a:gd name="csX914" fmla="*/ 122920 w 2120396"/>
                <a:gd name="csY914" fmla="*/ 1239094 h 2362312"/>
                <a:gd name="csX915" fmla="*/ 122733 w 2120396"/>
                <a:gd name="csY915" fmla="*/ 1241245 h 2362312"/>
                <a:gd name="csX916" fmla="*/ 121705 w 2120396"/>
                <a:gd name="csY916" fmla="*/ 1245921 h 2362312"/>
                <a:gd name="csX917" fmla="*/ 121143 w 2120396"/>
                <a:gd name="csY917" fmla="*/ 1247231 h 2362312"/>
                <a:gd name="csX918" fmla="*/ 120489 w 2120396"/>
                <a:gd name="csY918" fmla="*/ 1248727 h 2362312"/>
                <a:gd name="csX919" fmla="*/ 119180 w 2120396"/>
                <a:gd name="csY919" fmla="*/ 1249756 h 2362312"/>
                <a:gd name="csX920" fmla="*/ 118151 w 2120396"/>
                <a:gd name="csY920" fmla="*/ 1250130 h 2362312"/>
                <a:gd name="csX921" fmla="*/ 116748 w 2120396"/>
                <a:gd name="csY921" fmla="*/ 1251252 h 2362312"/>
                <a:gd name="csX922" fmla="*/ 116187 w 2120396"/>
                <a:gd name="csY922" fmla="*/ 1252375 h 2362312"/>
                <a:gd name="csX923" fmla="*/ 115719 w 2120396"/>
                <a:gd name="csY923" fmla="*/ 1252936 h 2362312"/>
                <a:gd name="csX924" fmla="*/ 115345 w 2120396"/>
                <a:gd name="csY924" fmla="*/ 1252936 h 2362312"/>
                <a:gd name="csX925" fmla="*/ 114971 w 2120396"/>
                <a:gd name="csY925" fmla="*/ 1253029 h 2362312"/>
                <a:gd name="csX926" fmla="*/ 114690 w 2120396"/>
                <a:gd name="csY926" fmla="*/ 1252842 h 2362312"/>
                <a:gd name="csX927" fmla="*/ 114504 w 2120396"/>
                <a:gd name="csY927" fmla="*/ 1252655 h 2362312"/>
                <a:gd name="csX928" fmla="*/ 113849 w 2120396"/>
                <a:gd name="csY928" fmla="*/ 1251439 h 2362312"/>
                <a:gd name="csX929" fmla="*/ 113568 w 2120396"/>
                <a:gd name="csY929" fmla="*/ 1251065 h 2362312"/>
                <a:gd name="csX930" fmla="*/ 112446 w 2120396"/>
                <a:gd name="csY930" fmla="*/ 1250317 h 2362312"/>
                <a:gd name="csX931" fmla="*/ 108331 w 2120396"/>
                <a:gd name="csY931" fmla="*/ 1250037 h 2362312"/>
                <a:gd name="csX932" fmla="*/ 106367 w 2120396"/>
                <a:gd name="csY932" fmla="*/ 1249475 h 2362312"/>
                <a:gd name="csX933" fmla="*/ 105432 w 2120396"/>
                <a:gd name="csY933" fmla="*/ 1249756 h 2362312"/>
                <a:gd name="csX934" fmla="*/ 104403 w 2120396"/>
                <a:gd name="csY934" fmla="*/ 1250223 h 2362312"/>
                <a:gd name="csX935" fmla="*/ 103842 w 2120396"/>
                <a:gd name="csY935" fmla="*/ 1250972 h 2362312"/>
                <a:gd name="csX936" fmla="*/ 103374 w 2120396"/>
                <a:gd name="csY936" fmla="*/ 1252936 h 2362312"/>
                <a:gd name="csX937" fmla="*/ 104777 w 2120396"/>
                <a:gd name="csY937" fmla="*/ 1255087 h 2362312"/>
                <a:gd name="csX938" fmla="*/ 106741 w 2120396"/>
                <a:gd name="csY938" fmla="*/ 1257705 h 2362312"/>
                <a:gd name="csX939" fmla="*/ 108237 w 2120396"/>
                <a:gd name="csY939" fmla="*/ 1260324 h 2362312"/>
                <a:gd name="csX940" fmla="*/ 108892 w 2120396"/>
                <a:gd name="csY940" fmla="*/ 1261633 h 2362312"/>
                <a:gd name="csX941" fmla="*/ 111043 w 2120396"/>
                <a:gd name="csY941" fmla="*/ 1265655 h 2362312"/>
                <a:gd name="csX942" fmla="*/ 113288 w 2120396"/>
                <a:gd name="csY942" fmla="*/ 1268461 h 2362312"/>
                <a:gd name="csX943" fmla="*/ 115812 w 2120396"/>
                <a:gd name="csY943" fmla="*/ 1271921 h 2362312"/>
                <a:gd name="csX944" fmla="*/ 117216 w 2120396"/>
                <a:gd name="csY944" fmla="*/ 1273511 h 2362312"/>
                <a:gd name="csX945" fmla="*/ 119273 w 2120396"/>
                <a:gd name="csY945" fmla="*/ 1274914 h 2362312"/>
                <a:gd name="csX946" fmla="*/ 120021 w 2120396"/>
                <a:gd name="csY946" fmla="*/ 1276878 h 2362312"/>
                <a:gd name="csX947" fmla="*/ 120582 w 2120396"/>
                <a:gd name="csY947" fmla="*/ 1278842 h 2362312"/>
                <a:gd name="csX948" fmla="*/ 120770 w 2120396"/>
                <a:gd name="csY948" fmla="*/ 1280993 h 2362312"/>
                <a:gd name="csX949" fmla="*/ 120208 w 2120396"/>
                <a:gd name="csY949" fmla="*/ 1280993 h 2362312"/>
                <a:gd name="csX950" fmla="*/ 118244 w 2120396"/>
                <a:gd name="csY950" fmla="*/ 1285108 h 2362312"/>
                <a:gd name="csX951" fmla="*/ 119741 w 2120396"/>
                <a:gd name="csY951" fmla="*/ 1285762 h 2362312"/>
                <a:gd name="csX952" fmla="*/ 121237 w 2120396"/>
                <a:gd name="csY952" fmla="*/ 1284640 h 2362312"/>
                <a:gd name="csX953" fmla="*/ 122359 w 2120396"/>
                <a:gd name="csY953" fmla="*/ 1284173 h 2362312"/>
                <a:gd name="csX954" fmla="*/ 123482 w 2120396"/>
                <a:gd name="csY954" fmla="*/ 1285575 h 2362312"/>
                <a:gd name="csX955" fmla="*/ 124230 w 2120396"/>
                <a:gd name="csY955" fmla="*/ 1288288 h 2362312"/>
                <a:gd name="csX956" fmla="*/ 126100 w 2120396"/>
                <a:gd name="csY956" fmla="*/ 1288755 h 2362312"/>
                <a:gd name="csX957" fmla="*/ 127223 w 2120396"/>
                <a:gd name="csY957" fmla="*/ 1289129 h 2362312"/>
                <a:gd name="csX958" fmla="*/ 129093 w 2120396"/>
                <a:gd name="csY958" fmla="*/ 1290813 h 2362312"/>
                <a:gd name="csX959" fmla="*/ 130309 w 2120396"/>
                <a:gd name="csY959" fmla="*/ 1292590 h 2362312"/>
                <a:gd name="csX960" fmla="*/ 132086 w 2120396"/>
                <a:gd name="csY960" fmla="*/ 1293057 h 2362312"/>
                <a:gd name="csX961" fmla="*/ 133489 w 2120396"/>
                <a:gd name="csY961" fmla="*/ 1293338 h 2362312"/>
                <a:gd name="csX962" fmla="*/ 134517 w 2120396"/>
                <a:gd name="csY962" fmla="*/ 1295582 h 2362312"/>
                <a:gd name="csX963" fmla="*/ 134331 w 2120396"/>
                <a:gd name="csY963" fmla="*/ 1299230 h 2362312"/>
                <a:gd name="csX964" fmla="*/ 134798 w 2120396"/>
                <a:gd name="csY964" fmla="*/ 1303158 h 2362312"/>
                <a:gd name="csX965" fmla="*/ 135078 w 2120396"/>
                <a:gd name="csY965" fmla="*/ 1308115 h 2362312"/>
                <a:gd name="csX966" fmla="*/ 135078 w 2120396"/>
                <a:gd name="csY966" fmla="*/ 1311949 h 2362312"/>
                <a:gd name="csX967" fmla="*/ 136201 w 2120396"/>
                <a:gd name="csY967" fmla="*/ 1315035 h 2362312"/>
                <a:gd name="csX968" fmla="*/ 137230 w 2120396"/>
                <a:gd name="csY968" fmla="*/ 1318028 h 2362312"/>
                <a:gd name="csX969" fmla="*/ 138632 w 2120396"/>
                <a:gd name="csY969" fmla="*/ 1319244 h 2362312"/>
                <a:gd name="csX970" fmla="*/ 141158 w 2120396"/>
                <a:gd name="csY970" fmla="*/ 1323359 h 2362312"/>
                <a:gd name="csX971" fmla="*/ 144150 w 2120396"/>
                <a:gd name="csY971" fmla="*/ 1326445 h 2362312"/>
                <a:gd name="csX972" fmla="*/ 145366 w 2120396"/>
                <a:gd name="csY972" fmla="*/ 1328877 h 2362312"/>
                <a:gd name="csX973" fmla="*/ 146489 w 2120396"/>
                <a:gd name="csY973" fmla="*/ 1332430 h 2362312"/>
                <a:gd name="csX974" fmla="*/ 145834 w 2120396"/>
                <a:gd name="csY974" fmla="*/ 1333460 h 2362312"/>
                <a:gd name="csX975" fmla="*/ 144524 w 2120396"/>
                <a:gd name="csY975" fmla="*/ 1337294 h 2362312"/>
                <a:gd name="csX976" fmla="*/ 145366 w 2120396"/>
                <a:gd name="csY976" fmla="*/ 1340474 h 2362312"/>
                <a:gd name="csX977" fmla="*/ 147143 w 2120396"/>
                <a:gd name="csY977" fmla="*/ 1342531 h 2362312"/>
                <a:gd name="csX978" fmla="*/ 148639 w 2120396"/>
                <a:gd name="csY978" fmla="*/ 1347020 h 2362312"/>
                <a:gd name="csX979" fmla="*/ 148452 w 2120396"/>
                <a:gd name="csY979" fmla="*/ 1350574 h 2362312"/>
                <a:gd name="csX980" fmla="*/ 146769 w 2120396"/>
                <a:gd name="csY980" fmla="*/ 1351416 h 2362312"/>
                <a:gd name="csX981" fmla="*/ 144244 w 2120396"/>
                <a:gd name="csY981" fmla="*/ 1352819 h 2362312"/>
                <a:gd name="csX982" fmla="*/ 143776 w 2120396"/>
                <a:gd name="csY982" fmla="*/ 1354970 h 2362312"/>
                <a:gd name="csX983" fmla="*/ 145273 w 2120396"/>
                <a:gd name="csY983" fmla="*/ 1357121 h 2362312"/>
                <a:gd name="csX984" fmla="*/ 147611 w 2120396"/>
                <a:gd name="csY984" fmla="*/ 1359459 h 2362312"/>
                <a:gd name="csX985" fmla="*/ 148078 w 2120396"/>
                <a:gd name="csY985" fmla="*/ 1360207 h 2362312"/>
                <a:gd name="csX986" fmla="*/ 146769 w 2120396"/>
                <a:gd name="csY986" fmla="*/ 1360488 h 2362312"/>
                <a:gd name="csX987" fmla="*/ 145834 w 2120396"/>
                <a:gd name="csY987" fmla="*/ 1362358 h 2362312"/>
                <a:gd name="csX988" fmla="*/ 148265 w 2120396"/>
                <a:gd name="csY988" fmla="*/ 1364977 h 2362312"/>
                <a:gd name="csX989" fmla="*/ 149855 w 2120396"/>
                <a:gd name="csY989" fmla="*/ 1366567 h 2362312"/>
                <a:gd name="csX990" fmla="*/ 150229 w 2120396"/>
                <a:gd name="csY990" fmla="*/ 1369092 h 2362312"/>
                <a:gd name="csX991" fmla="*/ 150229 w 2120396"/>
                <a:gd name="csY991" fmla="*/ 1373581 h 2362312"/>
                <a:gd name="csX992" fmla="*/ 151071 w 2120396"/>
                <a:gd name="csY992" fmla="*/ 1378538 h 2362312"/>
                <a:gd name="csX993" fmla="*/ 150884 w 2120396"/>
                <a:gd name="csY993" fmla="*/ 1385272 h 2362312"/>
                <a:gd name="csX994" fmla="*/ 150042 w 2120396"/>
                <a:gd name="csY994" fmla="*/ 1390883 h 2362312"/>
                <a:gd name="csX995" fmla="*/ 149575 w 2120396"/>
                <a:gd name="csY995" fmla="*/ 1394250 h 2362312"/>
                <a:gd name="csX996" fmla="*/ 148078 w 2120396"/>
                <a:gd name="csY996" fmla="*/ 1397991 h 2362312"/>
                <a:gd name="csX997" fmla="*/ 146021 w 2120396"/>
                <a:gd name="csY997" fmla="*/ 1400048 h 2362312"/>
                <a:gd name="csX998" fmla="*/ 143496 w 2120396"/>
                <a:gd name="csY998" fmla="*/ 1400796 h 2362312"/>
                <a:gd name="csX999" fmla="*/ 138913 w 2120396"/>
                <a:gd name="csY999" fmla="*/ 1402293 h 2362312"/>
                <a:gd name="csX1000" fmla="*/ 137791 w 2120396"/>
                <a:gd name="csY1000" fmla="*/ 1403695 h 2362312"/>
                <a:gd name="csX1001" fmla="*/ 138165 w 2120396"/>
                <a:gd name="csY1001" fmla="*/ 1406034 h 2362312"/>
                <a:gd name="csX1002" fmla="*/ 136855 w 2120396"/>
                <a:gd name="csY1002" fmla="*/ 1407624 h 2362312"/>
                <a:gd name="csX1003" fmla="*/ 135733 w 2120396"/>
                <a:gd name="csY1003" fmla="*/ 1410056 h 2362312"/>
                <a:gd name="csX1004" fmla="*/ 134331 w 2120396"/>
                <a:gd name="csY1004" fmla="*/ 1413048 h 2362312"/>
                <a:gd name="csX1005" fmla="*/ 133021 w 2120396"/>
                <a:gd name="csY1005" fmla="*/ 1416695 h 2362312"/>
                <a:gd name="csX1006" fmla="*/ 132086 w 2120396"/>
                <a:gd name="csY1006" fmla="*/ 1417631 h 2362312"/>
                <a:gd name="csX1007" fmla="*/ 130309 w 2120396"/>
                <a:gd name="csY1007" fmla="*/ 1424738 h 2362312"/>
                <a:gd name="csX1008" fmla="*/ 131431 w 2120396"/>
                <a:gd name="csY1008" fmla="*/ 1426048 h 2362312"/>
                <a:gd name="csX1009" fmla="*/ 130496 w 2120396"/>
                <a:gd name="csY1009" fmla="*/ 1431379 h 2362312"/>
                <a:gd name="csX1010" fmla="*/ 130122 w 2120396"/>
                <a:gd name="csY1010" fmla="*/ 1434745 h 2362312"/>
                <a:gd name="csX1011" fmla="*/ 129561 w 2120396"/>
                <a:gd name="csY1011" fmla="*/ 1438860 h 2362312"/>
                <a:gd name="csX1012" fmla="*/ 127409 w 2120396"/>
                <a:gd name="csY1012" fmla="*/ 1439515 h 2362312"/>
                <a:gd name="csX1013" fmla="*/ 125071 w 2120396"/>
                <a:gd name="csY1013" fmla="*/ 1440076 h 2362312"/>
                <a:gd name="csX1014" fmla="*/ 123108 w 2120396"/>
                <a:gd name="csY1014" fmla="*/ 1441386 h 2362312"/>
                <a:gd name="csX1015" fmla="*/ 118619 w 2120396"/>
                <a:gd name="csY1015" fmla="*/ 1445501 h 2362312"/>
                <a:gd name="csX1016" fmla="*/ 117122 w 2120396"/>
                <a:gd name="csY1016" fmla="*/ 1444659 h 2362312"/>
                <a:gd name="csX1017" fmla="*/ 116374 w 2120396"/>
                <a:gd name="csY1017" fmla="*/ 1445407 h 2362312"/>
                <a:gd name="csX1018" fmla="*/ 116374 w 2120396"/>
                <a:gd name="csY1018" fmla="*/ 1448494 h 2362312"/>
                <a:gd name="csX1019" fmla="*/ 116842 w 2120396"/>
                <a:gd name="csY1019" fmla="*/ 1451112 h 2362312"/>
                <a:gd name="csX1020" fmla="*/ 118057 w 2120396"/>
                <a:gd name="csY1020" fmla="*/ 1454105 h 2362312"/>
                <a:gd name="csX1021" fmla="*/ 119741 w 2120396"/>
                <a:gd name="csY1021" fmla="*/ 1456724 h 2362312"/>
                <a:gd name="csX1022" fmla="*/ 121424 w 2120396"/>
                <a:gd name="csY1022" fmla="*/ 1459623 h 2362312"/>
                <a:gd name="csX1023" fmla="*/ 122453 w 2120396"/>
                <a:gd name="csY1023" fmla="*/ 1460278 h 2362312"/>
                <a:gd name="csX1024" fmla="*/ 124697 w 2120396"/>
                <a:gd name="csY1024" fmla="*/ 1459810 h 2362312"/>
                <a:gd name="csX1025" fmla="*/ 125633 w 2120396"/>
                <a:gd name="csY1025" fmla="*/ 1460090 h 2362312"/>
                <a:gd name="csX1026" fmla="*/ 126287 w 2120396"/>
                <a:gd name="csY1026" fmla="*/ 1462055 h 2362312"/>
                <a:gd name="csX1027" fmla="*/ 126942 w 2120396"/>
                <a:gd name="csY1027" fmla="*/ 1464579 h 2362312"/>
                <a:gd name="csX1028" fmla="*/ 126942 w 2120396"/>
                <a:gd name="csY1028" fmla="*/ 1466356 h 2362312"/>
                <a:gd name="csX1029" fmla="*/ 126007 w 2120396"/>
                <a:gd name="csY1029" fmla="*/ 1467947 h 2362312"/>
                <a:gd name="csX1030" fmla="*/ 125633 w 2120396"/>
                <a:gd name="csY1030" fmla="*/ 1469443 h 2362312"/>
                <a:gd name="csX1031" fmla="*/ 125352 w 2120396"/>
                <a:gd name="csY1031" fmla="*/ 1470098 h 2362312"/>
                <a:gd name="csX1032" fmla="*/ 122359 w 2120396"/>
                <a:gd name="csY1032" fmla="*/ 1469630 h 2362312"/>
                <a:gd name="csX1033" fmla="*/ 121143 w 2120396"/>
                <a:gd name="csY1033" fmla="*/ 1469256 h 2362312"/>
                <a:gd name="csX1034" fmla="*/ 118057 w 2120396"/>
                <a:gd name="csY1034" fmla="*/ 1466637 h 2362312"/>
                <a:gd name="csX1035" fmla="*/ 117122 w 2120396"/>
                <a:gd name="csY1035" fmla="*/ 1466263 h 2362312"/>
                <a:gd name="csX1036" fmla="*/ 116748 w 2120396"/>
                <a:gd name="csY1036" fmla="*/ 1469349 h 2362312"/>
                <a:gd name="csX1037" fmla="*/ 119086 w 2120396"/>
                <a:gd name="csY1037" fmla="*/ 1475709 h 2362312"/>
                <a:gd name="csX1038" fmla="*/ 122453 w 2120396"/>
                <a:gd name="csY1038" fmla="*/ 1479637 h 2362312"/>
                <a:gd name="csX1039" fmla="*/ 122920 w 2120396"/>
                <a:gd name="csY1039" fmla="*/ 1482629 h 2362312"/>
                <a:gd name="csX1040" fmla="*/ 122920 w 2120396"/>
                <a:gd name="csY1040" fmla="*/ 1487399 h 2362312"/>
                <a:gd name="csX1041" fmla="*/ 122266 w 2120396"/>
                <a:gd name="csY1041" fmla="*/ 1493198 h 2362312"/>
                <a:gd name="csX1042" fmla="*/ 122733 w 2120396"/>
                <a:gd name="csY1042" fmla="*/ 1498342 h 2362312"/>
                <a:gd name="csX1043" fmla="*/ 122920 w 2120396"/>
                <a:gd name="csY1043" fmla="*/ 1504233 h 2362312"/>
                <a:gd name="csX1044" fmla="*/ 122546 w 2120396"/>
                <a:gd name="csY1044" fmla="*/ 1508536 h 2362312"/>
                <a:gd name="csX1045" fmla="*/ 126474 w 2120396"/>
                <a:gd name="csY1045" fmla="*/ 1517420 h 2362312"/>
                <a:gd name="csX1046" fmla="*/ 127690 w 2120396"/>
                <a:gd name="csY1046" fmla="*/ 1523967 h 2362312"/>
                <a:gd name="csX1047" fmla="*/ 128532 w 2120396"/>
                <a:gd name="csY1047" fmla="*/ 1530981 h 2362312"/>
                <a:gd name="csX1048" fmla="*/ 128251 w 2120396"/>
                <a:gd name="csY1048" fmla="*/ 1538182 h 2362312"/>
                <a:gd name="csX1049" fmla="*/ 127690 w 2120396"/>
                <a:gd name="csY1049" fmla="*/ 1545665 h 2362312"/>
                <a:gd name="csX1050" fmla="*/ 126381 w 2120396"/>
                <a:gd name="csY1050" fmla="*/ 1551556 h 2362312"/>
                <a:gd name="csX1051" fmla="*/ 124697 w 2120396"/>
                <a:gd name="csY1051" fmla="*/ 1557542 h 2362312"/>
                <a:gd name="csX1052" fmla="*/ 122733 w 2120396"/>
                <a:gd name="csY1052" fmla="*/ 1563621 h 2362312"/>
                <a:gd name="csX1053" fmla="*/ 122079 w 2120396"/>
                <a:gd name="csY1053" fmla="*/ 1567830 h 2362312"/>
                <a:gd name="csX1054" fmla="*/ 121237 w 2120396"/>
                <a:gd name="csY1054" fmla="*/ 1573722 h 2362312"/>
                <a:gd name="csX1055" fmla="*/ 121237 w 2120396"/>
                <a:gd name="csY1055" fmla="*/ 1578866 h 2362312"/>
                <a:gd name="csX1056" fmla="*/ 120021 w 2120396"/>
                <a:gd name="csY1056" fmla="*/ 1582793 h 2362312"/>
                <a:gd name="csX1057" fmla="*/ 118712 w 2120396"/>
                <a:gd name="csY1057" fmla="*/ 1585880 h 2362312"/>
                <a:gd name="csX1058" fmla="*/ 117309 w 2120396"/>
                <a:gd name="csY1058" fmla="*/ 1587937 h 2362312"/>
                <a:gd name="csX1059" fmla="*/ 117309 w 2120396"/>
                <a:gd name="csY1059" fmla="*/ 1590275 h 2362312"/>
                <a:gd name="csX1060" fmla="*/ 116374 w 2120396"/>
                <a:gd name="csY1060" fmla="*/ 1591678 h 2362312"/>
                <a:gd name="csX1061" fmla="*/ 114410 w 2120396"/>
                <a:gd name="csY1061" fmla="*/ 1591678 h 2362312"/>
                <a:gd name="csX1062" fmla="*/ 113194 w 2120396"/>
                <a:gd name="csY1062" fmla="*/ 1593735 h 2362312"/>
                <a:gd name="csX1063" fmla="*/ 113381 w 2120396"/>
                <a:gd name="csY1063" fmla="*/ 1596261 h 2362312"/>
                <a:gd name="csX1064" fmla="*/ 114129 w 2120396"/>
                <a:gd name="csY1064" fmla="*/ 1598692 h 2362312"/>
                <a:gd name="csX1065" fmla="*/ 115251 w 2120396"/>
                <a:gd name="csY1065" fmla="*/ 1600469 h 2362312"/>
                <a:gd name="csX1066" fmla="*/ 115812 w 2120396"/>
                <a:gd name="csY1066" fmla="*/ 1601779 h 2362312"/>
                <a:gd name="csX1067" fmla="*/ 118057 w 2120396"/>
                <a:gd name="csY1067" fmla="*/ 1604491 h 2362312"/>
                <a:gd name="csX1068" fmla="*/ 118993 w 2120396"/>
                <a:gd name="csY1068" fmla="*/ 1607577 h 2362312"/>
                <a:gd name="csX1069" fmla="*/ 119180 w 2120396"/>
                <a:gd name="csY1069" fmla="*/ 1609447 h 2362312"/>
                <a:gd name="csX1070" fmla="*/ 118151 w 2120396"/>
                <a:gd name="csY1070" fmla="*/ 1613282 h 2362312"/>
                <a:gd name="csX1071" fmla="*/ 119086 w 2120396"/>
                <a:gd name="csY1071" fmla="*/ 1614872 h 2362312"/>
                <a:gd name="csX1072" fmla="*/ 120395 w 2120396"/>
                <a:gd name="csY1072" fmla="*/ 1617304 h 2362312"/>
                <a:gd name="csX1073" fmla="*/ 120582 w 2120396"/>
                <a:gd name="csY1073" fmla="*/ 1620670 h 2362312"/>
                <a:gd name="csX1074" fmla="*/ 121143 w 2120396"/>
                <a:gd name="csY1074" fmla="*/ 1623569 h 2362312"/>
                <a:gd name="csX1075" fmla="*/ 120957 w 2120396"/>
                <a:gd name="csY1075" fmla="*/ 1627685 h 2362312"/>
                <a:gd name="csX1076" fmla="*/ 120021 w 2120396"/>
                <a:gd name="csY1076" fmla="*/ 1634886 h 2362312"/>
                <a:gd name="csX1077" fmla="*/ 119834 w 2120396"/>
                <a:gd name="csY1077" fmla="*/ 1641619 h 2362312"/>
                <a:gd name="csX1078" fmla="*/ 120021 w 2120396"/>
                <a:gd name="csY1078" fmla="*/ 1644987 h 2362312"/>
                <a:gd name="csX1079" fmla="*/ 120021 w 2120396"/>
                <a:gd name="csY1079" fmla="*/ 1646015 h 2362312"/>
                <a:gd name="csX1080" fmla="*/ 120302 w 2120396"/>
                <a:gd name="csY1080" fmla="*/ 1648541 h 2362312"/>
                <a:gd name="csX1081" fmla="*/ 120863 w 2120396"/>
                <a:gd name="csY1081" fmla="*/ 1651814 h 2362312"/>
                <a:gd name="csX1082" fmla="*/ 122079 w 2120396"/>
                <a:gd name="csY1082" fmla="*/ 1655835 h 2362312"/>
                <a:gd name="csX1083" fmla="*/ 122546 w 2120396"/>
                <a:gd name="csY1083" fmla="*/ 1656584 h 2362312"/>
                <a:gd name="csX1084" fmla="*/ 123295 w 2120396"/>
                <a:gd name="csY1084" fmla="*/ 1658361 h 2362312"/>
                <a:gd name="csX1085" fmla="*/ 125071 w 2120396"/>
                <a:gd name="csY1085" fmla="*/ 1662943 h 2362312"/>
                <a:gd name="csX1086" fmla="*/ 126942 w 2120396"/>
                <a:gd name="csY1086" fmla="*/ 1666871 h 2362312"/>
                <a:gd name="csX1087" fmla="*/ 128719 w 2120396"/>
                <a:gd name="csY1087" fmla="*/ 1669677 h 2362312"/>
                <a:gd name="csX1088" fmla="*/ 131057 w 2120396"/>
                <a:gd name="csY1088" fmla="*/ 1674634 h 2362312"/>
                <a:gd name="csX1089" fmla="*/ 132273 w 2120396"/>
                <a:gd name="csY1089" fmla="*/ 1679403 h 2362312"/>
                <a:gd name="csX1090" fmla="*/ 132647 w 2120396"/>
                <a:gd name="csY1090" fmla="*/ 1683986 h 2362312"/>
                <a:gd name="csX1091" fmla="*/ 132273 w 2120396"/>
                <a:gd name="csY1091" fmla="*/ 1685576 h 2362312"/>
                <a:gd name="csX1092" fmla="*/ 131524 w 2120396"/>
                <a:gd name="csY1092" fmla="*/ 1687633 h 2362312"/>
                <a:gd name="csX1093" fmla="*/ 131151 w 2120396"/>
                <a:gd name="csY1093" fmla="*/ 1689972 h 2362312"/>
                <a:gd name="csX1094" fmla="*/ 129561 w 2120396"/>
                <a:gd name="csY1094" fmla="*/ 1690719 h 2362312"/>
                <a:gd name="csX1095" fmla="*/ 127129 w 2120396"/>
                <a:gd name="csY1095" fmla="*/ 1692403 h 2362312"/>
                <a:gd name="csX1096" fmla="*/ 126100 w 2120396"/>
                <a:gd name="csY1096" fmla="*/ 1695022 h 2362312"/>
                <a:gd name="csX1097" fmla="*/ 126755 w 2120396"/>
                <a:gd name="csY1097" fmla="*/ 1696986 h 2362312"/>
                <a:gd name="csX1098" fmla="*/ 127690 w 2120396"/>
                <a:gd name="csY1098" fmla="*/ 1699043 h 2362312"/>
                <a:gd name="csX1099" fmla="*/ 127129 w 2120396"/>
                <a:gd name="csY1099" fmla="*/ 1702317 h 2362312"/>
                <a:gd name="csX1100" fmla="*/ 126194 w 2120396"/>
                <a:gd name="csY1100" fmla="*/ 1705870 h 2362312"/>
                <a:gd name="csX1101" fmla="*/ 125352 w 2120396"/>
                <a:gd name="csY1101" fmla="*/ 1709144 h 2362312"/>
                <a:gd name="csX1102" fmla="*/ 123669 w 2120396"/>
                <a:gd name="csY1102" fmla="*/ 1711949 h 2362312"/>
                <a:gd name="csX1103" fmla="*/ 121424 w 2120396"/>
                <a:gd name="csY1103" fmla="*/ 1714194 h 2362312"/>
                <a:gd name="csX1104" fmla="*/ 118993 w 2120396"/>
                <a:gd name="csY1104" fmla="*/ 1715597 h 2362312"/>
                <a:gd name="csX1105" fmla="*/ 118151 w 2120396"/>
                <a:gd name="csY1105" fmla="*/ 1718403 h 2362312"/>
                <a:gd name="csX1106" fmla="*/ 117403 w 2120396"/>
                <a:gd name="csY1106" fmla="*/ 1722237 h 2362312"/>
                <a:gd name="csX1107" fmla="*/ 115251 w 2120396"/>
                <a:gd name="csY1107" fmla="*/ 1724107 h 2362312"/>
                <a:gd name="csX1108" fmla="*/ 111417 w 2120396"/>
                <a:gd name="csY1108" fmla="*/ 1724482 h 2362312"/>
                <a:gd name="csX1109" fmla="*/ 109079 w 2120396"/>
                <a:gd name="csY1109" fmla="*/ 1724482 h 2362312"/>
                <a:gd name="csX1110" fmla="*/ 103000 w 2120396"/>
                <a:gd name="csY1110" fmla="*/ 1724668 h 2362312"/>
                <a:gd name="csX1111" fmla="*/ 98417 w 2120396"/>
                <a:gd name="csY1111" fmla="*/ 1726539 h 2362312"/>
                <a:gd name="csX1112" fmla="*/ 95331 w 2120396"/>
                <a:gd name="csY1112" fmla="*/ 1729906 h 2362312"/>
                <a:gd name="csX1113" fmla="*/ 94863 w 2120396"/>
                <a:gd name="csY1113" fmla="*/ 1735050 h 2362312"/>
                <a:gd name="csX1114" fmla="*/ 93461 w 2120396"/>
                <a:gd name="csY1114" fmla="*/ 1737481 h 2362312"/>
                <a:gd name="csX1115" fmla="*/ 92058 w 2120396"/>
                <a:gd name="csY1115" fmla="*/ 1739539 h 2362312"/>
                <a:gd name="csX1116" fmla="*/ 89813 w 2120396"/>
                <a:gd name="csY1116" fmla="*/ 1742532 h 2362312"/>
                <a:gd name="csX1117" fmla="*/ 88597 w 2120396"/>
                <a:gd name="csY1117" fmla="*/ 1745244 h 2362312"/>
                <a:gd name="csX1118" fmla="*/ 87008 w 2120396"/>
                <a:gd name="csY1118" fmla="*/ 1749826 h 2362312"/>
                <a:gd name="csX1119" fmla="*/ 86259 w 2120396"/>
                <a:gd name="csY1119" fmla="*/ 1755064 h 2362312"/>
                <a:gd name="csX1120" fmla="*/ 85885 w 2120396"/>
                <a:gd name="csY1120" fmla="*/ 1760582 h 2362312"/>
                <a:gd name="csX1121" fmla="*/ 85043 w 2120396"/>
                <a:gd name="csY1121" fmla="*/ 1764416 h 2362312"/>
                <a:gd name="csX1122" fmla="*/ 83173 w 2120396"/>
                <a:gd name="csY1122" fmla="*/ 1770589 h 2362312"/>
                <a:gd name="csX1123" fmla="*/ 81489 w 2120396"/>
                <a:gd name="csY1123" fmla="*/ 1776761 h 2362312"/>
                <a:gd name="csX1124" fmla="*/ 80086 w 2120396"/>
                <a:gd name="csY1124" fmla="*/ 1783775 h 2362312"/>
                <a:gd name="csX1125" fmla="*/ 79058 w 2120396"/>
                <a:gd name="csY1125" fmla="*/ 1788358 h 2362312"/>
                <a:gd name="csX1126" fmla="*/ 78216 w 2120396"/>
                <a:gd name="csY1126" fmla="*/ 1792754 h 2362312"/>
                <a:gd name="csX1127" fmla="*/ 77374 w 2120396"/>
                <a:gd name="csY1127" fmla="*/ 1796401 h 2362312"/>
                <a:gd name="csX1128" fmla="*/ 75597 w 2120396"/>
                <a:gd name="csY1128" fmla="*/ 1802948 h 2362312"/>
                <a:gd name="csX1129" fmla="*/ 73072 w 2120396"/>
                <a:gd name="csY1129" fmla="*/ 1807156 h 2362312"/>
                <a:gd name="csX1130" fmla="*/ 70173 w 2120396"/>
                <a:gd name="csY1130" fmla="*/ 1811833 h 2362312"/>
                <a:gd name="csX1131" fmla="*/ 67181 w 2120396"/>
                <a:gd name="csY1131" fmla="*/ 1815199 h 2362312"/>
                <a:gd name="csX1132" fmla="*/ 65310 w 2120396"/>
                <a:gd name="csY1132" fmla="*/ 1817912 h 2362312"/>
                <a:gd name="csX1133" fmla="*/ 64655 w 2120396"/>
                <a:gd name="csY1133" fmla="*/ 1820624 h 2362312"/>
                <a:gd name="csX1134" fmla="*/ 64468 w 2120396"/>
                <a:gd name="csY1134" fmla="*/ 1823710 h 2362312"/>
                <a:gd name="csX1135" fmla="*/ 64001 w 2120396"/>
                <a:gd name="csY1135" fmla="*/ 1829415 h 2362312"/>
                <a:gd name="csX1136" fmla="*/ 63533 w 2120396"/>
                <a:gd name="csY1136" fmla="*/ 1832127 h 2362312"/>
                <a:gd name="csX1137" fmla="*/ 61569 w 2120396"/>
                <a:gd name="csY1137" fmla="*/ 1835775 h 2362312"/>
                <a:gd name="csX1138" fmla="*/ 59512 w 2120396"/>
                <a:gd name="csY1138" fmla="*/ 1837271 h 2362312"/>
                <a:gd name="csX1139" fmla="*/ 58763 w 2120396"/>
                <a:gd name="csY1139" fmla="*/ 1838206 h 2362312"/>
                <a:gd name="csX1140" fmla="*/ 60728 w 2120396"/>
                <a:gd name="csY1140" fmla="*/ 1839516 h 2362312"/>
                <a:gd name="csX1141" fmla="*/ 61943 w 2120396"/>
                <a:gd name="csY1141" fmla="*/ 1840077 h 2362312"/>
                <a:gd name="csX1142" fmla="*/ 63533 w 2120396"/>
                <a:gd name="csY1142" fmla="*/ 1839422 h 2362312"/>
                <a:gd name="csX1143" fmla="*/ 63533 w 2120396"/>
                <a:gd name="csY1143" fmla="*/ 1839235 h 2362312"/>
                <a:gd name="csX1144" fmla="*/ 64188 w 2120396"/>
                <a:gd name="csY1144" fmla="*/ 1841479 h 2362312"/>
                <a:gd name="csX1145" fmla="*/ 62972 w 2120396"/>
                <a:gd name="csY1145" fmla="*/ 1842882 h 2362312"/>
                <a:gd name="csX1146" fmla="*/ 62972 w 2120396"/>
                <a:gd name="csY1146" fmla="*/ 1847371 h 2362312"/>
                <a:gd name="csX1147" fmla="*/ 62878 w 2120396"/>
                <a:gd name="csY1147" fmla="*/ 1851393 h 2362312"/>
                <a:gd name="csX1148" fmla="*/ 61756 w 2120396"/>
                <a:gd name="csY1148" fmla="*/ 1855415 h 2362312"/>
                <a:gd name="csX1149" fmla="*/ 60540 w 2120396"/>
                <a:gd name="csY1149" fmla="*/ 1858875 h 2362312"/>
                <a:gd name="csX1150" fmla="*/ 58389 w 2120396"/>
                <a:gd name="csY1150" fmla="*/ 1862429 h 2362312"/>
                <a:gd name="csX1151" fmla="*/ 56612 w 2120396"/>
                <a:gd name="csY1151" fmla="*/ 1864206 h 2362312"/>
                <a:gd name="csX1152" fmla="*/ 54555 w 2120396"/>
                <a:gd name="csY1152" fmla="*/ 1869069 h 2362312"/>
                <a:gd name="csX1153" fmla="*/ 53526 w 2120396"/>
                <a:gd name="csY1153" fmla="*/ 1872062 h 2362312"/>
                <a:gd name="csX1154" fmla="*/ 52404 w 2120396"/>
                <a:gd name="csY1154" fmla="*/ 1874867 h 2362312"/>
                <a:gd name="csX1155" fmla="*/ 51282 w 2120396"/>
                <a:gd name="csY1155" fmla="*/ 1878982 h 2362312"/>
                <a:gd name="csX1156" fmla="*/ 50627 w 2120396"/>
                <a:gd name="csY1156" fmla="*/ 1883846 h 2362312"/>
                <a:gd name="csX1157" fmla="*/ 49972 w 2120396"/>
                <a:gd name="csY1157" fmla="*/ 1890579 h 2362312"/>
                <a:gd name="csX1158" fmla="*/ 50252 w 2120396"/>
                <a:gd name="csY1158" fmla="*/ 1896285 h 2362312"/>
                <a:gd name="csX1159" fmla="*/ 50627 w 2120396"/>
                <a:gd name="csY1159" fmla="*/ 1900493 h 2362312"/>
                <a:gd name="csX1160" fmla="*/ 50440 w 2120396"/>
                <a:gd name="csY1160" fmla="*/ 1905169 h 2362312"/>
                <a:gd name="csX1161" fmla="*/ 50720 w 2120396"/>
                <a:gd name="csY1161" fmla="*/ 1908910 h 2362312"/>
                <a:gd name="csX1162" fmla="*/ 51282 w 2120396"/>
                <a:gd name="csY1162" fmla="*/ 1914615 h 2362312"/>
                <a:gd name="csX1163" fmla="*/ 50440 w 2120396"/>
                <a:gd name="csY1163" fmla="*/ 1918730 h 2362312"/>
                <a:gd name="csX1164" fmla="*/ 50440 w 2120396"/>
                <a:gd name="csY1164" fmla="*/ 1919198 h 2362312"/>
                <a:gd name="csX1165" fmla="*/ 53059 w 2120396"/>
                <a:gd name="csY1165" fmla="*/ 1920694 h 2362312"/>
                <a:gd name="csX1166" fmla="*/ 53059 w 2120396"/>
                <a:gd name="csY1166" fmla="*/ 1921816 h 2362312"/>
                <a:gd name="csX1167" fmla="*/ 52590 w 2120396"/>
                <a:gd name="csY1167" fmla="*/ 1923874 h 2362312"/>
                <a:gd name="csX1168" fmla="*/ 50627 w 2120396"/>
                <a:gd name="csY1168" fmla="*/ 1925183 h 2362312"/>
                <a:gd name="csX1169" fmla="*/ 48569 w 2120396"/>
                <a:gd name="csY1169" fmla="*/ 1926493 h 2362312"/>
                <a:gd name="csX1170" fmla="*/ 47914 w 2120396"/>
                <a:gd name="csY1170" fmla="*/ 1926866 h 2362312"/>
                <a:gd name="csX1171" fmla="*/ 45483 w 2120396"/>
                <a:gd name="csY1171" fmla="*/ 1926866 h 2362312"/>
                <a:gd name="csX1172" fmla="*/ 43332 w 2120396"/>
                <a:gd name="csY1172" fmla="*/ 1925370 h 2362312"/>
                <a:gd name="csX1173" fmla="*/ 42023 w 2120396"/>
                <a:gd name="csY1173" fmla="*/ 1923500 h 2362312"/>
                <a:gd name="csX1174" fmla="*/ 40526 w 2120396"/>
                <a:gd name="csY1174" fmla="*/ 1923126 h 2362312"/>
                <a:gd name="csX1175" fmla="*/ 36972 w 2120396"/>
                <a:gd name="csY1175" fmla="*/ 1923126 h 2362312"/>
                <a:gd name="csX1176" fmla="*/ 35195 w 2120396"/>
                <a:gd name="csY1176" fmla="*/ 1923313 h 2362312"/>
                <a:gd name="csX1177" fmla="*/ 31922 w 2120396"/>
                <a:gd name="csY1177" fmla="*/ 1924248 h 2362312"/>
                <a:gd name="csX1178" fmla="*/ 32296 w 2120396"/>
                <a:gd name="csY1178" fmla="*/ 1926493 h 2362312"/>
                <a:gd name="csX1179" fmla="*/ 34634 w 2120396"/>
                <a:gd name="csY1179" fmla="*/ 1928924 h 2362312"/>
                <a:gd name="csX1180" fmla="*/ 36879 w 2120396"/>
                <a:gd name="csY1180" fmla="*/ 1931262 h 2362312"/>
                <a:gd name="csX1181" fmla="*/ 42209 w 2120396"/>
                <a:gd name="csY1181" fmla="*/ 1932758 h 2362312"/>
                <a:gd name="csX1182" fmla="*/ 44641 w 2120396"/>
                <a:gd name="csY1182" fmla="*/ 1931450 h 2362312"/>
                <a:gd name="csX1183" fmla="*/ 45763 w 2120396"/>
                <a:gd name="csY1183" fmla="*/ 1931075 h 2362312"/>
                <a:gd name="csX1184" fmla="*/ 48289 w 2120396"/>
                <a:gd name="csY1184" fmla="*/ 1931917 h 2362312"/>
                <a:gd name="csX1185" fmla="*/ 51188 w 2120396"/>
                <a:gd name="csY1185" fmla="*/ 1933507 h 2362312"/>
                <a:gd name="csX1186" fmla="*/ 50720 w 2120396"/>
                <a:gd name="csY1186" fmla="*/ 1936780 h 2362312"/>
                <a:gd name="csX1187" fmla="*/ 51843 w 2120396"/>
                <a:gd name="csY1187" fmla="*/ 1938651 h 2362312"/>
                <a:gd name="csX1188" fmla="*/ 51468 w 2120396"/>
                <a:gd name="csY1188" fmla="*/ 1940802 h 2362312"/>
                <a:gd name="csX1189" fmla="*/ 50440 w 2120396"/>
                <a:gd name="csY1189" fmla="*/ 1942766 h 2362312"/>
                <a:gd name="csX1190" fmla="*/ 48476 w 2120396"/>
                <a:gd name="csY1190" fmla="*/ 1944636 h 2362312"/>
                <a:gd name="csX1191" fmla="*/ 47353 w 2120396"/>
                <a:gd name="csY1191" fmla="*/ 1946132 h 2362312"/>
                <a:gd name="csX1192" fmla="*/ 47073 w 2120396"/>
                <a:gd name="csY1192" fmla="*/ 1950061 h 2362312"/>
                <a:gd name="csX1193" fmla="*/ 47073 w 2120396"/>
                <a:gd name="csY1193" fmla="*/ 1954830 h 2362312"/>
                <a:gd name="csX1194" fmla="*/ 44174 w 2120396"/>
                <a:gd name="csY1194" fmla="*/ 1958291 h 2362312"/>
                <a:gd name="csX1195" fmla="*/ 43706 w 2120396"/>
                <a:gd name="csY1195" fmla="*/ 1958104 h 2362312"/>
                <a:gd name="csX1196" fmla="*/ 41929 w 2120396"/>
                <a:gd name="csY1196" fmla="*/ 1958758 h 2362312"/>
                <a:gd name="csX1197" fmla="*/ 41368 w 2120396"/>
                <a:gd name="csY1197" fmla="*/ 1959226 h 2362312"/>
                <a:gd name="csX1198" fmla="*/ 41648 w 2120396"/>
                <a:gd name="csY1198" fmla="*/ 1961284 h 2362312"/>
                <a:gd name="csX1199" fmla="*/ 43145 w 2120396"/>
                <a:gd name="csY1199" fmla="*/ 1964276 h 2362312"/>
                <a:gd name="csX1200" fmla="*/ 43800 w 2120396"/>
                <a:gd name="csY1200" fmla="*/ 1967362 h 2362312"/>
                <a:gd name="csX1201" fmla="*/ 43800 w 2120396"/>
                <a:gd name="csY1201" fmla="*/ 1969794 h 2362312"/>
                <a:gd name="csX1202" fmla="*/ 43051 w 2120396"/>
                <a:gd name="csY1202" fmla="*/ 1974096 h 2362312"/>
                <a:gd name="csX1203" fmla="*/ 41462 w 2120396"/>
                <a:gd name="csY1203" fmla="*/ 1976247 h 2362312"/>
                <a:gd name="csX1204" fmla="*/ 41462 w 2120396"/>
                <a:gd name="csY1204" fmla="*/ 1979240 h 2362312"/>
                <a:gd name="csX1205" fmla="*/ 42771 w 2120396"/>
                <a:gd name="csY1205" fmla="*/ 1980923 h 2362312"/>
                <a:gd name="csX1206" fmla="*/ 45202 w 2120396"/>
                <a:gd name="csY1206" fmla="*/ 1983355 h 2362312"/>
                <a:gd name="csX1207" fmla="*/ 46792 w 2120396"/>
                <a:gd name="csY1207" fmla="*/ 1984290 h 2362312"/>
                <a:gd name="csX1208" fmla="*/ 46605 w 2120396"/>
                <a:gd name="csY1208" fmla="*/ 1987189 h 2362312"/>
                <a:gd name="csX1209" fmla="*/ 48102 w 2120396"/>
                <a:gd name="csY1209" fmla="*/ 1989995 h 2362312"/>
                <a:gd name="csX1210" fmla="*/ 51094 w 2120396"/>
                <a:gd name="csY1210" fmla="*/ 1989808 h 2362312"/>
                <a:gd name="csX1211" fmla="*/ 51562 w 2120396"/>
                <a:gd name="csY1211" fmla="*/ 1991117 h 2362312"/>
                <a:gd name="csX1212" fmla="*/ 51094 w 2120396"/>
                <a:gd name="csY1212" fmla="*/ 1994578 h 2362312"/>
                <a:gd name="csX1213" fmla="*/ 49224 w 2120396"/>
                <a:gd name="csY1213" fmla="*/ 1996729 h 2362312"/>
                <a:gd name="csX1214" fmla="*/ 48663 w 2120396"/>
                <a:gd name="csY1214" fmla="*/ 1999534 h 2362312"/>
                <a:gd name="csX1215" fmla="*/ 49505 w 2120396"/>
                <a:gd name="csY1215" fmla="*/ 2002153 h 2362312"/>
                <a:gd name="csX1216" fmla="*/ 50907 w 2120396"/>
                <a:gd name="csY1216" fmla="*/ 2004772 h 2362312"/>
                <a:gd name="csX1217" fmla="*/ 50907 w 2120396"/>
                <a:gd name="csY1217" fmla="*/ 2007484 h 2362312"/>
                <a:gd name="csX1218" fmla="*/ 49598 w 2120396"/>
                <a:gd name="csY1218" fmla="*/ 2008887 h 2362312"/>
                <a:gd name="csX1219" fmla="*/ 47166 w 2120396"/>
                <a:gd name="csY1219" fmla="*/ 2009542 h 2362312"/>
                <a:gd name="csX1220" fmla="*/ 43425 w 2120396"/>
                <a:gd name="csY1220" fmla="*/ 2008607 h 2362312"/>
                <a:gd name="csX1221" fmla="*/ 42677 w 2120396"/>
                <a:gd name="csY1221" fmla="*/ 2009635 h 2362312"/>
                <a:gd name="csX1222" fmla="*/ 41929 w 2120396"/>
                <a:gd name="csY1222" fmla="*/ 2011599 h 2362312"/>
                <a:gd name="csX1223" fmla="*/ 44454 w 2120396"/>
                <a:gd name="csY1223" fmla="*/ 2015060 h 2362312"/>
                <a:gd name="csX1224" fmla="*/ 45202 w 2120396"/>
                <a:gd name="csY1224" fmla="*/ 2017398 h 2362312"/>
                <a:gd name="csX1225" fmla="*/ 45857 w 2120396"/>
                <a:gd name="csY1225" fmla="*/ 2019455 h 2362312"/>
                <a:gd name="csX1226" fmla="*/ 46418 w 2120396"/>
                <a:gd name="csY1226" fmla="*/ 2020016 h 2362312"/>
                <a:gd name="csX1227" fmla="*/ 50159 w 2120396"/>
                <a:gd name="csY1227" fmla="*/ 2021045 h 2362312"/>
                <a:gd name="csX1228" fmla="*/ 53152 w 2120396"/>
                <a:gd name="csY1228" fmla="*/ 2021045 h 2362312"/>
                <a:gd name="csX1229" fmla="*/ 55864 w 2120396"/>
                <a:gd name="csY1229" fmla="*/ 2023664 h 2362312"/>
                <a:gd name="csX1230" fmla="*/ 57174 w 2120396"/>
                <a:gd name="csY1230" fmla="*/ 2024786 h 2362312"/>
                <a:gd name="csX1231" fmla="*/ 57174 w 2120396"/>
                <a:gd name="csY1231" fmla="*/ 2026937 h 2362312"/>
                <a:gd name="csX1232" fmla="*/ 56986 w 2120396"/>
                <a:gd name="csY1232" fmla="*/ 2028995 h 2362312"/>
                <a:gd name="csX1233" fmla="*/ 56706 w 2120396"/>
                <a:gd name="csY1233" fmla="*/ 2031613 h 2362312"/>
                <a:gd name="csX1234" fmla="*/ 56706 w 2120396"/>
                <a:gd name="csY1234" fmla="*/ 2034419 h 2362312"/>
                <a:gd name="csX1235" fmla="*/ 56332 w 2120396"/>
                <a:gd name="csY1235" fmla="*/ 2037599 h 2362312"/>
                <a:gd name="csX1236" fmla="*/ 56332 w 2120396"/>
                <a:gd name="csY1236" fmla="*/ 2040311 h 2362312"/>
                <a:gd name="csX1237" fmla="*/ 56332 w 2120396"/>
                <a:gd name="csY1237" fmla="*/ 2046016 h 2362312"/>
                <a:gd name="csX1238" fmla="*/ 56332 w 2120396"/>
                <a:gd name="csY1238" fmla="*/ 2049102 h 2362312"/>
                <a:gd name="csX1239" fmla="*/ 56799 w 2120396"/>
                <a:gd name="csY1239" fmla="*/ 2052562 h 2362312"/>
                <a:gd name="csX1240" fmla="*/ 56144 w 2120396"/>
                <a:gd name="csY1240" fmla="*/ 2055275 h 2362312"/>
                <a:gd name="csX1241" fmla="*/ 57080 w 2120396"/>
                <a:gd name="csY1241" fmla="*/ 2059483 h 2362312"/>
                <a:gd name="csX1242" fmla="*/ 56425 w 2120396"/>
                <a:gd name="csY1242" fmla="*/ 2063598 h 2362312"/>
                <a:gd name="csX1243" fmla="*/ 55490 w 2120396"/>
                <a:gd name="csY1243" fmla="*/ 2066965 h 2362312"/>
                <a:gd name="csX1244" fmla="*/ 55490 w 2120396"/>
                <a:gd name="csY1244" fmla="*/ 2069397 h 2362312"/>
                <a:gd name="csX1245" fmla="*/ 56238 w 2120396"/>
                <a:gd name="csY1245" fmla="*/ 2072202 h 2362312"/>
                <a:gd name="csX1246" fmla="*/ 55490 w 2120396"/>
                <a:gd name="csY1246" fmla="*/ 2072202 h 2362312"/>
                <a:gd name="csX1247" fmla="*/ 54461 w 2120396"/>
                <a:gd name="csY1247" fmla="*/ 2071548 h 2362312"/>
                <a:gd name="csX1248" fmla="*/ 53339 w 2120396"/>
                <a:gd name="csY1248" fmla="*/ 2070706 h 2362312"/>
                <a:gd name="csX1249" fmla="*/ 51001 w 2120396"/>
                <a:gd name="csY1249" fmla="*/ 2070051 h 2362312"/>
                <a:gd name="csX1250" fmla="*/ 48195 w 2120396"/>
                <a:gd name="csY1250" fmla="*/ 2070051 h 2362312"/>
                <a:gd name="csX1251" fmla="*/ 46699 w 2120396"/>
                <a:gd name="csY1251" fmla="*/ 2070238 h 2362312"/>
                <a:gd name="csX1252" fmla="*/ 45390 w 2120396"/>
                <a:gd name="csY1252" fmla="*/ 2070893 h 2362312"/>
                <a:gd name="csX1253" fmla="*/ 44828 w 2120396"/>
                <a:gd name="csY1253" fmla="*/ 2072576 h 2362312"/>
                <a:gd name="csX1254" fmla="*/ 45576 w 2120396"/>
                <a:gd name="csY1254" fmla="*/ 2072857 h 2362312"/>
                <a:gd name="csX1255" fmla="*/ 45015 w 2120396"/>
                <a:gd name="csY1255" fmla="*/ 2074541 h 2362312"/>
                <a:gd name="csX1256" fmla="*/ 44174 w 2120396"/>
                <a:gd name="csY1256" fmla="*/ 2078375 h 2362312"/>
                <a:gd name="csX1257" fmla="*/ 44735 w 2120396"/>
                <a:gd name="csY1257" fmla="*/ 2081835 h 2362312"/>
                <a:gd name="csX1258" fmla="*/ 45390 w 2120396"/>
                <a:gd name="csY1258" fmla="*/ 2086699 h 2362312"/>
                <a:gd name="csX1259" fmla="*/ 45202 w 2120396"/>
                <a:gd name="csY1259" fmla="*/ 2089130 h 2362312"/>
                <a:gd name="csX1260" fmla="*/ 45202 w 2120396"/>
                <a:gd name="csY1260" fmla="*/ 2091749 h 2362312"/>
                <a:gd name="csX1261" fmla="*/ 43800 w 2120396"/>
                <a:gd name="csY1261" fmla="*/ 2096145 h 2362312"/>
                <a:gd name="csX1262" fmla="*/ 43332 w 2120396"/>
                <a:gd name="csY1262" fmla="*/ 2097734 h 2362312"/>
                <a:gd name="csX1263" fmla="*/ 41368 w 2120396"/>
                <a:gd name="csY1263" fmla="*/ 2101849 h 2362312"/>
                <a:gd name="csX1264" fmla="*/ 39404 w 2120396"/>
                <a:gd name="csY1264" fmla="*/ 2104561 h 2362312"/>
                <a:gd name="csX1265" fmla="*/ 37908 w 2120396"/>
                <a:gd name="csY1265" fmla="*/ 2106432 h 2362312"/>
                <a:gd name="csX1266" fmla="*/ 36411 w 2120396"/>
                <a:gd name="csY1266" fmla="*/ 2110267 h 2362312"/>
                <a:gd name="csX1267" fmla="*/ 35850 w 2120396"/>
                <a:gd name="csY1267" fmla="*/ 2113446 h 2362312"/>
                <a:gd name="csX1268" fmla="*/ 35102 w 2120396"/>
                <a:gd name="csY1268" fmla="*/ 2117468 h 2362312"/>
                <a:gd name="csX1269" fmla="*/ 35289 w 2120396"/>
                <a:gd name="csY1269" fmla="*/ 2122612 h 2362312"/>
                <a:gd name="csX1270" fmla="*/ 36972 w 2120396"/>
                <a:gd name="csY1270" fmla="*/ 2125698 h 2362312"/>
                <a:gd name="csX1271" fmla="*/ 37440 w 2120396"/>
                <a:gd name="csY1271" fmla="*/ 2128503 h 2362312"/>
                <a:gd name="csX1272" fmla="*/ 36131 w 2120396"/>
                <a:gd name="csY1272" fmla="*/ 2132806 h 2362312"/>
                <a:gd name="csX1273" fmla="*/ 35663 w 2120396"/>
                <a:gd name="csY1273" fmla="*/ 2136079 h 2362312"/>
                <a:gd name="csX1274" fmla="*/ 34728 w 2120396"/>
                <a:gd name="csY1274" fmla="*/ 2138979 h 2362312"/>
                <a:gd name="csX1275" fmla="*/ 32202 w 2120396"/>
                <a:gd name="csY1275" fmla="*/ 2139633 h 2362312"/>
                <a:gd name="csX1276" fmla="*/ 30987 w 2120396"/>
                <a:gd name="csY1276" fmla="*/ 2140475 h 2362312"/>
                <a:gd name="csX1277" fmla="*/ 28929 w 2120396"/>
                <a:gd name="csY1277" fmla="*/ 2142158 h 2362312"/>
                <a:gd name="csX1278" fmla="*/ 27152 w 2120396"/>
                <a:gd name="csY1278" fmla="*/ 2142719 h 2362312"/>
                <a:gd name="csX1279" fmla="*/ 23786 w 2120396"/>
                <a:gd name="csY1279" fmla="*/ 2142906 h 2362312"/>
                <a:gd name="csX1280" fmla="*/ 23318 w 2120396"/>
                <a:gd name="csY1280" fmla="*/ 2142626 h 2362312"/>
                <a:gd name="csX1281" fmla="*/ 17332 w 2120396"/>
                <a:gd name="csY1281" fmla="*/ 2146179 h 2362312"/>
                <a:gd name="csX1282" fmla="*/ 8821 w 2120396"/>
                <a:gd name="csY1282" fmla="*/ 2153661 h 2362312"/>
                <a:gd name="csX1283" fmla="*/ 8821 w 2120396"/>
                <a:gd name="csY1283" fmla="*/ 2153475 h 2362312"/>
                <a:gd name="csX1284" fmla="*/ 8821 w 2120396"/>
                <a:gd name="csY1284" fmla="*/ 2153287 h 2362312"/>
                <a:gd name="csX1285" fmla="*/ 8821 w 2120396"/>
                <a:gd name="csY1285" fmla="*/ 2153007 h 2362312"/>
                <a:gd name="csX1286" fmla="*/ 8915 w 2120396"/>
                <a:gd name="csY1286" fmla="*/ 2152820 h 2362312"/>
                <a:gd name="csX1287" fmla="*/ 8915 w 2120396"/>
                <a:gd name="csY1287" fmla="*/ 2152539 h 2362312"/>
                <a:gd name="csX1288" fmla="*/ 8728 w 2120396"/>
                <a:gd name="csY1288" fmla="*/ 2152445 h 2362312"/>
                <a:gd name="csX1289" fmla="*/ 8541 w 2120396"/>
                <a:gd name="csY1289" fmla="*/ 2152445 h 2362312"/>
                <a:gd name="csX1290" fmla="*/ 8354 w 2120396"/>
                <a:gd name="csY1290" fmla="*/ 2152352 h 2362312"/>
                <a:gd name="csX1291" fmla="*/ 8260 w 2120396"/>
                <a:gd name="csY1291" fmla="*/ 2152352 h 2362312"/>
                <a:gd name="csX1292" fmla="*/ 8074 w 2120396"/>
                <a:gd name="csY1292" fmla="*/ 2152259 h 2362312"/>
                <a:gd name="csX1293" fmla="*/ 7886 w 2120396"/>
                <a:gd name="csY1293" fmla="*/ 2152259 h 2362312"/>
                <a:gd name="csX1294" fmla="*/ 7699 w 2120396"/>
                <a:gd name="csY1294" fmla="*/ 2152259 h 2362312"/>
                <a:gd name="csX1295" fmla="*/ 7419 w 2120396"/>
                <a:gd name="csY1295" fmla="*/ 2152259 h 2362312"/>
                <a:gd name="csX1296" fmla="*/ 6764 w 2120396"/>
                <a:gd name="csY1296" fmla="*/ 2151510 h 2362312"/>
                <a:gd name="csX1297" fmla="*/ 5361 w 2120396"/>
                <a:gd name="csY1297" fmla="*/ 2152633 h 2362312"/>
                <a:gd name="csX1298" fmla="*/ 4800 w 2120396"/>
                <a:gd name="csY1298" fmla="*/ 2153287 h 2362312"/>
                <a:gd name="csX1299" fmla="*/ 3584 w 2120396"/>
                <a:gd name="csY1299" fmla="*/ 2154971 h 2362312"/>
                <a:gd name="csX1300" fmla="*/ 2836 w 2120396"/>
                <a:gd name="csY1300" fmla="*/ 2156280 h 2362312"/>
                <a:gd name="csX1301" fmla="*/ 2182 w 2120396"/>
                <a:gd name="csY1301" fmla="*/ 2157496 h 2362312"/>
                <a:gd name="csX1302" fmla="*/ 1527 w 2120396"/>
                <a:gd name="csY1302" fmla="*/ 2158805 h 2362312"/>
                <a:gd name="csX1303" fmla="*/ 1152 w 2120396"/>
                <a:gd name="csY1303" fmla="*/ 2159647 h 2362312"/>
                <a:gd name="csX1304" fmla="*/ 966 w 2120396"/>
                <a:gd name="csY1304" fmla="*/ 2160769 h 2362312"/>
                <a:gd name="csX1305" fmla="*/ 779 w 2120396"/>
                <a:gd name="csY1305" fmla="*/ 2161517 h 2362312"/>
                <a:gd name="csX1306" fmla="*/ 591 w 2120396"/>
                <a:gd name="csY1306" fmla="*/ 2162452 h 2362312"/>
                <a:gd name="csX1307" fmla="*/ 311 w 2120396"/>
                <a:gd name="csY1307" fmla="*/ 2164510 h 2362312"/>
                <a:gd name="csX1308" fmla="*/ 311 w 2120396"/>
                <a:gd name="csY1308" fmla="*/ 2165539 h 2362312"/>
                <a:gd name="csX1309" fmla="*/ 311 w 2120396"/>
                <a:gd name="csY1309" fmla="*/ 2166568 h 2362312"/>
                <a:gd name="csX1310" fmla="*/ 498 w 2120396"/>
                <a:gd name="csY1310" fmla="*/ 2168625 h 2362312"/>
                <a:gd name="csX1311" fmla="*/ 1807 w 2120396"/>
                <a:gd name="csY1311" fmla="*/ 2179287 h 2362312"/>
                <a:gd name="csX1312" fmla="*/ 4145 w 2120396"/>
                <a:gd name="csY1312" fmla="*/ 2178913 h 2362312"/>
                <a:gd name="csX1313" fmla="*/ 4520 w 2120396"/>
                <a:gd name="csY1313" fmla="*/ 2179661 h 2362312"/>
                <a:gd name="csX1314" fmla="*/ 4894 w 2120396"/>
                <a:gd name="csY1314" fmla="*/ 2180222 h 2362312"/>
                <a:gd name="csX1315" fmla="*/ 5361 w 2120396"/>
                <a:gd name="csY1315" fmla="*/ 2180690 h 2362312"/>
                <a:gd name="csX1316" fmla="*/ 6016 w 2120396"/>
                <a:gd name="csY1316" fmla="*/ 2181344 h 2362312"/>
                <a:gd name="csX1317" fmla="*/ 6951 w 2120396"/>
                <a:gd name="csY1317" fmla="*/ 2182093 h 2362312"/>
                <a:gd name="csX1318" fmla="*/ 7980 w 2120396"/>
                <a:gd name="csY1318" fmla="*/ 2183121 h 2362312"/>
                <a:gd name="csX1319" fmla="*/ 8260 w 2120396"/>
                <a:gd name="csY1319" fmla="*/ 2183402 h 2362312"/>
                <a:gd name="csX1320" fmla="*/ 9009 w 2120396"/>
                <a:gd name="csY1320" fmla="*/ 2184150 h 2362312"/>
                <a:gd name="csX1321" fmla="*/ 10225 w 2120396"/>
                <a:gd name="csY1321" fmla="*/ 2185366 h 2362312"/>
                <a:gd name="csX1322" fmla="*/ 11160 w 2120396"/>
                <a:gd name="csY1322" fmla="*/ 2186675 h 2362312"/>
                <a:gd name="csX1323" fmla="*/ 11534 w 2120396"/>
                <a:gd name="csY1323" fmla="*/ 2187236 h 2362312"/>
                <a:gd name="csX1324" fmla="*/ 11814 w 2120396"/>
                <a:gd name="csY1324" fmla="*/ 2187891 h 2362312"/>
                <a:gd name="csX1325" fmla="*/ 12750 w 2120396"/>
                <a:gd name="csY1325" fmla="*/ 2189855 h 2362312"/>
                <a:gd name="csX1326" fmla="*/ 13124 w 2120396"/>
                <a:gd name="csY1326" fmla="*/ 2190697 h 2362312"/>
                <a:gd name="csX1327" fmla="*/ 13498 w 2120396"/>
                <a:gd name="csY1327" fmla="*/ 2192567 h 2362312"/>
                <a:gd name="csX1328" fmla="*/ 14059 w 2120396"/>
                <a:gd name="csY1328" fmla="*/ 2196121 h 2362312"/>
                <a:gd name="csX1329" fmla="*/ 14433 w 2120396"/>
                <a:gd name="csY1329" fmla="*/ 2201359 h 2362312"/>
                <a:gd name="csX1330" fmla="*/ 14433 w 2120396"/>
                <a:gd name="csY1330" fmla="*/ 2203136 h 2362312"/>
                <a:gd name="csX1331" fmla="*/ 14433 w 2120396"/>
                <a:gd name="csY1331" fmla="*/ 2203697 h 2362312"/>
                <a:gd name="csX1332" fmla="*/ 14433 w 2120396"/>
                <a:gd name="csY1332" fmla="*/ 2205286 h 2362312"/>
                <a:gd name="csX1333" fmla="*/ 14246 w 2120396"/>
                <a:gd name="csY1333" fmla="*/ 2207437 h 2362312"/>
                <a:gd name="csX1334" fmla="*/ 12656 w 2120396"/>
                <a:gd name="csY1334" fmla="*/ 2212582 h 2362312"/>
                <a:gd name="csX1335" fmla="*/ 12282 w 2120396"/>
                <a:gd name="csY1335" fmla="*/ 2214545 h 2362312"/>
                <a:gd name="csX1336" fmla="*/ 12095 w 2120396"/>
                <a:gd name="csY1336" fmla="*/ 2216136 h 2362312"/>
                <a:gd name="csX1337" fmla="*/ 12095 w 2120396"/>
                <a:gd name="csY1337" fmla="*/ 2217444 h 2362312"/>
                <a:gd name="csX1338" fmla="*/ 12002 w 2120396"/>
                <a:gd name="csY1338" fmla="*/ 2218660 h 2362312"/>
                <a:gd name="csX1339" fmla="*/ 11814 w 2120396"/>
                <a:gd name="csY1339" fmla="*/ 2220718 h 2362312"/>
                <a:gd name="csX1340" fmla="*/ 11347 w 2120396"/>
                <a:gd name="csY1340" fmla="*/ 2222682 h 2362312"/>
                <a:gd name="csX1341" fmla="*/ 10505 w 2120396"/>
                <a:gd name="csY1341" fmla="*/ 2225207 h 2362312"/>
                <a:gd name="csX1342" fmla="*/ 9851 w 2120396"/>
                <a:gd name="csY1342" fmla="*/ 2226516 h 2362312"/>
                <a:gd name="csX1343" fmla="*/ 9570 w 2120396"/>
                <a:gd name="csY1343" fmla="*/ 2226890 h 2362312"/>
                <a:gd name="csX1344" fmla="*/ 9102 w 2120396"/>
                <a:gd name="csY1344" fmla="*/ 2227358 h 2362312"/>
                <a:gd name="csX1345" fmla="*/ 7886 w 2120396"/>
                <a:gd name="csY1345" fmla="*/ 2228293 h 2362312"/>
                <a:gd name="csX1346" fmla="*/ 6577 w 2120396"/>
                <a:gd name="csY1346" fmla="*/ 2229135 h 2362312"/>
                <a:gd name="csX1347" fmla="*/ 5736 w 2120396"/>
                <a:gd name="csY1347" fmla="*/ 2229977 h 2362312"/>
                <a:gd name="csX1348" fmla="*/ 4894 w 2120396"/>
                <a:gd name="csY1348" fmla="*/ 2231193 h 2362312"/>
                <a:gd name="csX1349" fmla="*/ 4333 w 2120396"/>
                <a:gd name="csY1349" fmla="*/ 2232315 h 2362312"/>
                <a:gd name="csX1350" fmla="*/ 4145 w 2120396"/>
                <a:gd name="csY1350" fmla="*/ 2233063 h 2362312"/>
                <a:gd name="csX1351" fmla="*/ 4145 w 2120396"/>
                <a:gd name="csY1351" fmla="*/ 2233717 h 2362312"/>
                <a:gd name="csX1352" fmla="*/ 4426 w 2120396"/>
                <a:gd name="csY1352" fmla="*/ 2234466 h 2362312"/>
                <a:gd name="csX1353" fmla="*/ 5268 w 2120396"/>
                <a:gd name="csY1353" fmla="*/ 2235588 h 2362312"/>
                <a:gd name="csX1354" fmla="*/ 6297 w 2120396"/>
                <a:gd name="csY1354" fmla="*/ 2236524 h 2362312"/>
                <a:gd name="csX1355" fmla="*/ 8728 w 2120396"/>
                <a:gd name="csY1355" fmla="*/ 2236991 h 2362312"/>
                <a:gd name="csX1356" fmla="*/ 10598 w 2120396"/>
                <a:gd name="csY1356" fmla="*/ 2237271 h 2362312"/>
                <a:gd name="csX1357" fmla="*/ 11628 w 2120396"/>
                <a:gd name="csY1357" fmla="*/ 2237552 h 2362312"/>
                <a:gd name="csX1358" fmla="*/ 12375 w 2120396"/>
                <a:gd name="csY1358" fmla="*/ 2237926 h 2362312"/>
                <a:gd name="csX1359" fmla="*/ 12937 w 2120396"/>
                <a:gd name="csY1359" fmla="*/ 2238487 h 2362312"/>
                <a:gd name="csX1360" fmla="*/ 12937 w 2120396"/>
                <a:gd name="csY1360" fmla="*/ 2239329 h 2362312"/>
                <a:gd name="csX1361" fmla="*/ 12843 w 2120396"/>
                <a:gd name="csY1361" fmla="*/ 2240264 h 2362312"/>
                <a:gd name="csX1362" fmla="*/ 12189 w 2120396"/>
                <a:gd name="csY1362" fmla="*/ 2241761 h 2362312"/>
                <a:gd name="csX1363" fmla="*/ 11067 w 2120396"/>
                <a:gd name="csY1363" fmla="*/ 2243163 h 2362312"/>
                <a:gd name="csX1364" fmla="*/ 10505 w 2120396"/>
                <a:gd name="csY1364" fmla="*/ 2243912 h 2362312"/>
                <a:gd name="csX1365" fmla="*/ 24721 w 2120396"/>
                <a:gd name="csY1365" fmla="*/ 2268415 h 2362312"/>
                <a:gd name="csX1366" fmla="*/ 26591 w 2120396"/>
                <a:gd name="csY1366" fmla="*/ 2268602 h 2362312"/>
                <a:gd name="csX1367" fmla="*/ 29023 w 2120396"/>
                <a:gd name="csY1367" fmla="*/ 2269724 h 2362312"/>
                <a:gd name="csX1368" fmla="*/ 30706 w 2120396"/>
                <a:gd name="csY1368" fmla="*/ 2269350 h 2362312"/>
                <a:gd name="csX1369" fmla="*/ 32763 w 2120396"/>
                <a:gd name="csY1369" fmla="*/ 2268135 h 2362312"/>
                <a:gd name="csX1370" fmla="*/ 33512 w 2120396"/>
                <a:gd name="csY1370" fmla="*/ 2266264 h 2362312"/>
                <a:gd name="csX1371" fmla="*/ 35850 w 2120396"/>
                <a:gd name="csY1371" fmla="*/ 2267105 h 2362312"/>
                <a:gd name="csX1372" fmla="*/ 35102 w 2120396"/>
                <a:gd name="csY1372" fmla="*/ 2282724 h 2362312"/>
                <a:gd name="csX1373" fmla="*/ 33886 w 2120396"/>
                <a:gd name="csY1373" fmla="*/ 2282724 h 2362312"/>
                <a:gd name="csX1374" fmla="*/ 34728 w 2120396"/>
                <a:gd name="csY1374" fmla="*/ 2288897 h 2362312"/>
                <a:gd name="csX1375" fmla="*/ 37627 w 2120396"/>
                <a:gd name="csY1375" fmla="*/ 2289177 h 2362312"/>
                <a:gd name="csX1376" fmla="*/ 37908 w 2120396"/>
                <a:gd name="csY1376" fmla="*/ 2289177 h 2362312"/>
                <a:gd name="csX1377" fmla="*/ 39685 w 2120396"/>
                <a:gd name="csY1377" fmla="*/ 2274588 h 2362312"/>
                <a:gd name="csX1378" fmla="*/ 47260 w 2120396"/>
                <a:gd name="csY1378" fmla="*/ 2271501 h 2362312"/>
                <a:gd name="csX1379" fmla="*/ 47634 w 2120396"/>
                <a:gd name="csY1379" fmla="*/ 2271501 h 2362312"/>
                <a:gd name="csX1380" fmla="*/ 48756 w 2120396"/>
                <a:gd name="csY1380" fmla="*/ 2270940 h 2362312"/>
                <a:gd name="csX1381" fmla="*/ 48756 w 2120396"/>
                <a:gd name="csY1381" fmla="*/ 2270005 h 2362312"/>
                <a:gd name="csX1382" fmla="*/ 49878 w 2120396"/>
                <a:gd name="csY1382" fmla="*/ 2269070 h 2362312"/>
                <a:gd name="csX1383" fmla="*/ 51375 w 2120396"/>
                <a:gd name="csY1383" fmla="*/ 2269070 h 2362312"/>
                <a:gd name="csX1384" fmla="*/ 51843 w 2120396"/>
                <a:gd name="csY1384" fmla="*/ 2269631 h 2362312"/>
                <a:gd name="csX1385" fmla="*/ 52217 w 2120396"/>
                <a:gd name="csY1385" fmla="*/ 2269912 h 2362312"/>
                <a:gd name="csX1386" fmla="*/ 52871 w 2120396"/>
                <a:gd name="csY1386" fmla="*/ 2269912 h 2362312"/>
                <a:gd name="csX1387" fmla="*/ 52871 w 2120396"/>
                <a:gd name="csY1387" fmla="*/ 2270098 h 2362312"/>
                <a:gd name="csX1388" fmla="*/ 53152 w 2120396"/>
                <a:gd name="csY1388" fmla="*/ 2270285 h 2362312"/>
                <a:gd name="csX1389" fmla="*/ 53900 w 2120396"/>
                <a:gd name="csY1389" fmla="*/ 2270285 h 2362312"/>
                <a:gd name="csX1390" fmla="*/ 55022 w 2120396"/>
                <a:gd name="csY1390" fmla="*/ 2270659 h 2362312"/>
                <a:gd name="csX1391" fmla="*/ 59044 w 2120396"/>
                <a:gd name="csY1391" fmla="*/ 2273933 h 2362312"/>
                <a:gd name="csX1392" fmla="*/ 60634 w 2120396"/>
                <a:gd name="csY1392" fmla="*/ 2274401 h 2362312"/>
                <a:gd name="csX1393" fmla="*/ 61382 w 2120396"/>
                <a:gd name="csY1393" fmla="*/ 2274401 h 2362312"/>
                <a:gd name="csX1394" fmla="*/ 61943 w 2120396"/>
                <a:gd name="csY1394" fmla="*/ 2275242 h 2362312"/>
                <a:gd name="csX1395" fmla="*/ 61756 w 2120396"/>
                <a:gd name="csY1395" fmla="*/ 2276084 h 2362312"/>
                <a:gd name="csX1396" fmla="*/ 61756 w 2120396"/>
                <a:gd name="csY1396" fmla="*/ 2276739 h 2362312"/>
                <a:gd name="csX1397" fmla="*/ 62224 w 2120396"/>
                <a:gd name="csY1397" fmla="*/ 2276551 h 2362312"/>
                <a:gd name="csX1398" fmla="*/ 63066 w 2120396"/>
                <a:gd name="csY1398" fmla="*/ 2276739 h 2362312"/>
                <a:gd name="csX1399" fmla="*/ 63066 w 2120396"/>
                <a:gd name="csY1399" fmla="*/ 2277487 h 2362312"/>
                <a:gd name="csX1400" fmla="*/ 62505 w 2120396"/>
                <a:gd name="csY1400" fmla="*/ 2279077 h 2362312"/>
                <a:gd name="csX1401" fmla="*/ 62130 w 2120396"/>
                <a:gd name="csY1401" fmla="*/ 2279264 h 2362312"/>
                <a:gd name="csX1402" fmla="*/ 62130 w 2120396"/>
                <a:gd name="csY1402" fmla="*/ 2279638 h 2362312"/>
                <a:gd name="csX1403" fmla="*/ 61943 w 2120396"/>
                <a:gd name="csY1403" fmla="*/ 2279918 h 2362312"/>
                <a:gd name="csX1404" fmla="*/ 61943 w 2120396"/>
                <a:gd name="csY1404" fmla="*/ 2280573 h 2362312"/>
                <a:gd name="csX1405" fmla="*/ 62130 w 2120396"/>
                <a:gd name="csY1405" fmla="*/ 2280760 h 2362312"/>
                <a:gd name="csX1406" fmla="*/ 62598 w 2120396"/>
                <a:gd name="csY1406" fmla="*/ 2280573 h 2362312"/>
                <a:gd name="csX1407" fmla="*/ 62878 w 2120396"/>
                <a:gd name="csY1407" fmla="*/ 2281040 h 2362312"/>
                <a:gd name="csX1408" fmla="*/ 63440 w 2120396"/>
                <a:gd name="csY1408" fmla="*/ 2281228 h 2362312"/>
                <a:gd name="csX1409" fmla="*/ 63440 w 2120396"/>
                <a:gd name="csY1409" fmla="*/ 2281695 h 2362312"/>
                <a:gd name="csX1410" fmla="*/ 63252 w 2120396"/>
                <a:gd name="csY1410" fmla="*/ 2281976 h 2362312"/>
                <a:gd name="csX1411" fmla="*/ 62785 w 2120396"/>
                <a:gd name="csY1411" fmla="*/ 2281976 h 2362312"/>
                <a:gd name="csX1412" fmla="*/ 62785 w 2120396"/>
                <a:gd name="csY1412" fmla="*/ 2282443 h 2362312"/>
                <a:gd name="csX1413" fmla="*/ 63440 w 2120396"/>
                <a:gd name="csY1413" fmla="*/ 2282631 h 2362312"/>
                <a:gd name="csX1414" fmla="*/ 64188 w 2120396"/>
                <a:gd name="csY1414" fmla="*/ 2282256 h 2362312"/>
                <a:gd name="csX1415" fmla="*/ 64188 w 2120396"/>
                <a:gd name="csY1415" fmla="*/ 2282537 h 2362312"/>
                <a:gd name="csX1416" fmla="*/ 64188 w 2120396"/>
                <a:gd name="csY1416" fmla="*/ 2282911 h 2362312"/>
                <a:gd name="csX1417" fmla="*/ 64562 w 2120396"/>
                <a:gd name="csY1417" fmla="*/ 2282537 h 2362312"/>
                <a:gd name="csX1418" fmla="*/ 64562 w 2120396"/>
                <a:gd name="csY1418" fmla="*/ 2282724 h 2362312"/>
                <a:gd name="csX1419" fmla="*/ 64655 w 2120396"/>
                <a:gd name="csY1419" fmla="*/ 2283005 h 2362312"/>
                <a:gd name="csX1420" fmla="*/ 65216 w 2120396"/>
                <a:gd name="csY1420" fmla="*/ 2283566 h 2362312"/>
                <a:gd name="csX1421" fmla="*/ 65216 w 2120396"/>
                <a:gd name="csY1421" fmla="*/ 2283846 h 2362312"/>
                <a:gd name="csX1422" fmla="*/ 64749 w 2120396"/>
                <a:gd name="csY1422" fmla="*/ 2283846 h 2362312"/>
                <a:gd name="csX1423" fmla="*/ 64562 w 2120396"/>
                <a:gd name="csY1423" fmla="*/ 2283472 h 2362312"/>
                <a:gd name="csX1424" fmla="*/ 64094 w 2120396"/>
                <a:gd name="csY1424" fmla="*/ 2283192 h 2362312"/>
                <a:gd name="csX1425" fmla="*/ 63813 w 2120396"/>
                <a:gd name="csY1425" fmla="*/ 2283472 h 2362312"/>
                <a:gd name="csX1426" fmla="*/ 64094 w 2120396"/>
                <a:gd name="csY1426" fmla="*/ 2283753 h 2362312"/>
                <a:gd name="csX1427" fmla="*/ 64468 w 2120396"/>
                <a:gd name="csY1427" fmla="*/ 2284314 h 2362312"/>
                <a:gd name="csX1428" fmla="*/ 64468 w 2120396"/>
                <a:gd name="csY1428" fmla="*/ 2284782 h 2362312"/>
                <a:gd name="csX1429" fmla="*/ 63907 w 2120396"/>
                <a:gd name="csY1429" fmla="*/ 2285530 h 2362312"/>
                <a:gd name="csX1430" fmla="*/ 64188 w 2120396"/>
                <a:gd name="csY1430" fmla="*/ 2285904 h 2362312"/>
                <a:gd name="csX1431" fmla="*/ 64188 w 2120396"/>
                <a:gd name="csY1431" fmla="*/ 2286278 h 2362312"/>
                <a:gd name="csX1432" fmla="*/ 63066 w 2120396"/>
                <a:gd name="csY1432" fmla="*/ 2285997 h 2362312"/>
                <a:gd name="csX1433" fmla="*/ 62598 w 2120396"/>
                <a:gd name="csY1433" fmla="*/ 2285810 h 2362312"/>
                <a:gd name="csX1434" fmla="*/ 62411 w 2120396"/>
                <a:gd name="csY1434" fmla="*/ 2286371 h 2362312"/>
                <a:gd name="csX1435" fmla="*/ 62411 w 2120396"/>
                <a:gd name="csY1435" fmla="*/ 2286652 h 2362312"/>
                <a:gd name="csX1436" fmla="*/ 62598 w 2120396"/>
                <a:gd name="csY1436" fmla="*/ 2286839 h 2362312"/>
                <a:gd name="csX1437" fmla="*/ 62598 w 2120396"/>
                <a:gd name="csY1437" fmla="*/ 2287213 h 2362312"/>
                <a:gd name="csX1438" fmla="*/ 63252 w 2120396"/>
                <a:gd name="csY1438" fmla="*/ 2287868 h 2362312"/>
                <a:gd name="csX1439" fmla="*/ 64468 w 2120396"/>
                <a:gd name="csY1439" fmla="*/ 2288335 h 2362312"/>
                <a:gd name="csX1440" fmla="*/ 64655 w 2120396"/>
                <a:gd name="csY1440" fmla="*/ 2288803 h 2362312"/>
                <a:gd name="csX1441" fmla="*/ 64281 w 2120396"/>
                <a:gd name="csY1441" fmla="*/ 2288803 h 2362312"/>
                <a:gd name="csX1442" fmla="*/ 64281 w 2120396"/>
                <a:gd name="csY1442" fmla="*/ 2289177 h 2362312"/>
                <a:gd name="csX1443" fmla="*/ 63627 w 2120396"/>
                <a:gd name="csY1443" fmla="*/ 2289177 h 2362312"/>
                <a:gd name="csX1444" fmla="*/ 63627 w 2120396"/>
                <a:gd name="csY1444" fmla="*/ 2289458 h 2362312"/>
                <a:gd name="csX1445" fmla="*/ 64188 w 2120396"/>
                <a:gd name="csY1445" fmla="*/ 2289739 h 2362312"/>
                <a:gd name="csX1446" fmla="*/ 64843 w 2120396"/>
                <a:gd name="csY1446" fmla="*/ 2289739 h 2362312"/>
                <a:gd name="csX1447" fmla="*/ 64749 w 2120396"/>
                <a:gd name="csY1447" fmla="*/ 2290580 h 2362312"/>
                <a:gd name="csX1448" fmla="*/ 64094 w 2120396"/>
                <a:gd name="csY1448" fmla="*/ 2290580 h 2362312"/>
                <a:gd name="csX1449" fmla="*/ 63813 w 2120396"/>
                <a:gd name="csY1449" fmla="*/ 2290861 h 2362312"/>
                <a:gd name="csX1450" fmla="*/ 64094 w 2120396"/>
                <a:gd name="csY1450" fmla="*/ 2291047 h 2362312"/>
                <a:gd name="csX1451" fmla="*/ 64094 w 2120396"/>
                <a:gd name="csY1451" fmla="*/ 2291983 h 2362312"/>
                <a:gd name="csX1452" fmla="*/ 65029 w 2120396"/>
                <a:gd name="csY1452" fmla="*/ 2292170 h 2362312"/>
                <a:gd name="csX1453" fmla="*/ 65029 w 2120396"/>
                <a:gd name="csY1453" fmla="*/ 2292544 h 2362312"/>
                <a:gd name="csX1454" fmla="*/ 65216 w 2120396"/>
                <a:gd name="csY1454" fmla="*/ 2293012 h 2362312"/>
                <a:gd name="csX1455" fmla="*/ 64936 w 2120396"/>
                <a:gd name="csY1455" fmla="*/ 2293386 h 2362312"/>
                <a:gd name="csX1456" fmla="*/ 64468 w 2120396"/>
                <a:gd name="csY1456" fmla="*/ 2293386 h 2362312"/>
                <a:gd name="csX1457" fmla="*/ 64562 w 2120396"/>
                <a:gd name="csY1457" fmla="*/ 2293666 h 2362312"/>
                <a:gd name="csX1458" fmla="*/ 64562 w 2120396"/>
                <a:gd name="csY1458" fmla="*/ 2293947 h 2362312"/>
                <a:gd name="csX1459" fmla="*/ 64375 w 2120396"/>
                <a:gd name="csY1459" fmla="*/ 2294227 h 2362312"/>
                <a:gd name="csX1460" fmla="*/ 64188 w 2120396"/>
                <a:gd name="csY1460" fmla="*/ 2293947 h 2362312"/>
                <a:gd name="csX1461" fmla="*/ 63720 w 2120396"/>
                <a:gd name="csY1461" fmla="*/ 2294601 h 2362312"/>
                <a:gd name="csX1462" fmla="*/ 63907 w 2120396"/>
                <a:gd name="csY1462" fmla="*/ 2294882 h 2362312"/>
                <a:gd name="csX1463" fmla="*/ 63252 w 2120396"/>
                <a:gd name="csY1463" fmla="*/ 2295069 h 2362312"/>
                <a:gd name="csX1464" fmla="*/ 62598 w 2120396"/>
                <a:gd name="csY1464" fmla="*/ 2295069 h 2362312"/>
                <a:gd name="csX1465" fmla="*/ 62598 w 2120396"/>
                <a:gd name="csY1465" fmla="*/ 2294695 h 2362312"/>
                <a:gd name="csX1466" fmla="*/ 62317 w 2120396"/>
                <a:gd name="csY1466" fmla="*/ 2294695 h 2362312"/>
                <a:gd name="csX1467" fmla="*/ 61943 w 2120396"/>
                <a:gd name="csY1467" fmla="*/ 2295350 h 2362312"/>
                <a:gd name="csX1468" fmla="*/ 62224 w 2120396"/>
                <a:gd name="csY1468" fmla="*/ 2295537 h 2362312"/>
                <a:gd name="csX1469" fmla="*/ 62878 w 2120396"/>
                <a:gd name="csY1469" fmla="*/ 2296004 h 2362312"/>
                <a:gd name="csX1470" fmla="*/ 62972 w 2120396"/>
                <a:gd name="csY1470" fmla="*/ 2296004 h 2362312"/>
                <a:gd name="csX1471" fmla="*/ 62598 w 2120396"/>
                <a:gd name="csY1471" fmla="*/ 2296192 h 2362312"/>
                <a:gd name="csX1472" fmla="*/ 62411 w 2120396"/>
                <a:gd name="csY1472" fmla="*/ 2296846 h 2362312"/>
                <a:gd name="csX1473" fmla="*/ 62317 w 2120396"/>
                <a:gd name="csY1473" fmla="*/ 2296846 h 2362312"/>
                <a:gd name="csX1474" fmla="*/ 62598 w 2120396"/>
                <a:gd name="csY1474" fmla="*/ 2297407 h 2362312"/>
                <a:gd name="csX1475" fmla="*/ 61850 w 2120396"/>
                <a:gd name="csY1475" fmla="*/ 2297781 h 2362312"/>
                <a:gd name="csX1476" fmla="*/ 61101 w 2120396"/>
                <a:gd name="csY1476" fmla="*/ 2297594 h 2362312"/>
                <a:gd name="csX1477" fmla="*/ 60634 w 2120396"/>
                <a:gd name="csY1477" fmla="*/ 2297781 h 2362312"/>
                <a:gd name="csX1478" fmla="*/ 59698 w 2120396"/>
                <a:gd name="csY1478" fmla="*/ 2297781 h 2362312"/>
                <a:gd name="csX1479" fmla="*/ 59605 w 2120396"/>
                <a:gd name="csY1479" fmla="*/ 2298155 h 2362312"/>
                <a:gd name="csX1480" fmla="*/ 59979 w 2120396"/>
                <a:gd name="csY1480" fmla="*/ 2298436 h 2362312"/>
                <a:gd name="csX1481" fmla="*/ 59792 w 2120396"/>
                <a:gd name="csY1481" fmla="*/ 2299652 h 2362312"/>
                <a:gd name="csX1482" fmla="*/ 59512 w 2120396"/>
                <a:gd name="csY1482" fmla="*/ 2299839 h 2362312"/>
                <a:gd name="csX1483" fmla="*/ 58951 w 2120396"/>
                <a:gd name="csY1483" fmla="*/ 2299652 h 2362312"/>
                <a:gd name="csX1484" fmla="*/ 58763 w 2120396"/>
                <a:gd name="csY1484" fmla="*/ 2300026 h 2362312"/>
                <a:gd name="csX1485" fmla="*/ 59044 w 2120396"/>
                <a:gd name="csY1485" fmla="*/ 2300774 h 2362312"/>
                <a:gd name="csX1486" fmla="*/ 58576 w 2120396"/>
                <a:gd name="csY1486" fmla="*/ 2301242 h 2362312"/>
                <a:gd name="csX1487" fmla="*/ 57454 w 2120396"/>
                <a:gd name="csY1487" fmla="*/ 2301616 h 2362312"/>
                <a:gd name="csX1488" fmla="*/ 57267 w 2120396"/>
                <a:gd name="csY1488" fmla="*/ 2301990 h 2362312"/>
                <a:gd name="csX1489" fmla="*/ 57828 w 2120396"/>
                <a:gd name="csY1489" fmla="*/ 2302364 h 2362312"/>
                <a:gd name="csX1490" fmla="*/ 57547 w 2120396"/>
                <a:gd name="csY1490" fmla="*/ 2303112 h 2362312"/>
                <a:gd name="csX1491" fmla="*/ 54742 w 2120396"/>
                <a:gd name="csY1491" fmla="*/ 2307134 h 2362312"/>
                <a:gd name="csX1492" fmla="*/ 53432 w 2120396"/>
                <a:gd name="csY1492" fmla="*/ 2311436 h 2362312"/>
                <a:gd name="csX1493" fmla="*/ 53432 w 2120396"/>
                <a:gd name="csY1493" fmla="*/ 2317047 h 2362312"/>
                <a:gd name="csX1494" fmla="*/ 54742 w 2120396"/>
                <a:gd name="csY1494" fmla="*/ 2321350 h 2362312"/>
                <a:gd name="csX1495" fmla="*/ 54742 w 2120396"/>
                <a:gd name="csY1495" fmla="*/ 2328270 h 2362312"/>
                <a:gd name="csX1496" fmla="*/ 61195 w 2120396"/>
                <a:gd name="csY1496" fmla="*/ 2328738 h 2362312"/>
                <a:gd name="csX1497" fmla="*/ 66339 w 2120396"/>
                <a:gd name="csY1497" fmla="*/ 2329579 h 2362312"/>
                <a:gd name="csX1498" fmla="*/ 86166 w 2120396"/>
                <a:gd name="csY1498" fmla="*/ 2345946 h 2362312"/>
                <a:gd name="csX1499" fmla="*/ 100849 w 2120396"/>
                <a:gd name="csY1499" fmla="*/ 2362312 h 2362312"/>
                <a:gd name="csX1500" fmla="*/ 103467 w 2120396"/>
                <a:gd name="csY1500" fmla="*/ 2359320 h 2362312"/>
                <a:gd name="csX1501" fmla="*/ 104777 w 2120396"/>
                <a:gd name="csY1501" fmla="*/ 2354176 h 2362312"/>
                <a:gd name="csX1502" fmla="*/ 106928 w 2120396"/>
                <a:gd name="csY1502" fmla="*/ 2350716 h 2362312"/>
                <a:gd name="csX1503" fmla="*/ 109547 w 2120396"/>
                <a:gd name="csY1503" fmla="*/ 2347723 h 2362312"/>
                <a:gd name="csX1504" fmla="*/ 113007 w 2120396"/>
                <a:gd name="csY1504" fmla="*/ 2345572 h 2362312"/>
                <a:gd name="csX1505" fmla="*/ 116000 w 2120396"/>
                <a:gd name="csY1505" fmla="*/ 2345104 h 2362312"/>
                <a:gd name="csX1506" fmla="*/ 119834 w 2120396"/>
                <a:gd name="csY1506" fmla="*/ 2349874 h 2362312"/>
                <a:gd name="csX1507" fmla="*/ 123295 w 2120396"/>
                <a:gd name="csY1507" fmla="*/ 2355018 h 2362312"/>
                <a:gd name="csX1508" fmla="*/ 128439 w 2120396"/>
                <a:gd name="csY1508" fmla="*/ 2356701 h 2362312"/>
                <a:gd name="csX1509" fmla="*/ 130589 w 2120396"/>
                <a:gd name="csY1509" fmla="*/ 2353708 h 2362312"/>
                <a:gd name="csX1510" fmla="*/ 128906 w 2120396"/>
                <a:gd name="csY1510" fmla="*/ 2345572 h 2362312"/>
                <a:gd name="csX1511" fmla="*/ 124604 w 2120396"/>
                <a:gd name="csY1511" fmla="*/ 2339119 h 2362312"/>
                <a:gd name="csX1512" fmla="*/ 125071 w 2120396"/>
                <a:gd name="csY1512" fmla="*/ 2333975 h 2362312"/>
                <a:gd name="csX1513" fmla="*/ 128906 w 2120396"/>
                <a:gd name="csY1513" fmla="*/ 2327522 h 2362312"/>
                <a:gd name="csX1514" fmla="*/ 134892 w 2120396"/>
                <a:gd name="csY1514" fmla="*/ 2326212 h 2362312"/>
                <a:gd name="csX1515" fmla="*/ 138352 w 2120396"/>
                <a:gd name="csY1515" fmla="*/ 2324062 h 2362312"/>
                <a:gd name="csX1516" fmla="*/ 139193 w 2120396"/>
                <a:gd name="csY1516" fmla="*/ 2320227 h 2362312"/>
                <a:gd name="csX1517" fmla="*/ 135359 w 2120396"/>
                <a:gd name="csY1517" fmla="*/ 2318918 h 2362312"/>
                <a:gd name="csX1518" fmla="*/ 129747 w 2120396"/>
                <a:gd name="csY1518" fmla="*/ 2318918 h 2362312"/>
                <a:gd name="csX1519" fmla="*/ 126287 w 2120396"/>
                <a:gd name="csY1519" fmla="*/ 2316766 h 2362312"/>
                <a:gd name="csX1520" fmla="*/ 119834 w 2120396"/>
                <a:gd name="csY1520" fmla="*/ 2309472 h 2362312"/>
                <a:gd name="csX1521" fmla="*/ 121518 w 2120396"/>
                <a:gd name="csY1521" fmla="*/ 2300400 h 2362312"/>
                <a:gd name="csX1522" fmla="*/ 124510 w 2120396"/>
                <a:gd name="csY1522" fmla="*/ 2296566 h 2362312"/>
                <a:gd name="csX1523" fmla="*/ 129280 w 2120396"/>
                <a:gd name="csY1523" fmla="*/ 2296566 h 2362312"/>
                <a:gd name="csX1524" fmla="*/ 132740 w 2120396"/>
                <a:gd name="csY1524" fmla="*/ 2302551 h 2362312"/>
                <a:gd name="csX1525" fmla="*/ 136575 w 2120396"/>
                <a:gd name="csY1525" fmla="*/ 2302551 h 2362312"/>
                <a:gd name="csX1526" fmla="*/ 136108 w 2120396"/>
                <a:gd name="csY1526" fmla="*/ 2297781 h 2362312"/>
                <a:gd name="csX1527" fmla="*/ 133489 w 2120396"/>
                <a:gd name="csY1527" fmla="*/ 2293947 h 2362312"/>
                <a:gd name="csX1528" fmla="*/ 140784 w 2120396"/>
                <a:gd name="csY1528" fmla="*/ 2291328 h 2362312"/>
                <a:gd name="csX1529" fmla="*/ 149388 w 2120396"/>
                <a:gd name="csY1529" fmla="*/ 2290861 h 2362312"/>
                <a:gd name="csX1530" fmla="*/ 152848 w 2120396"/>
                <a:gd name="csY1530" fmla="*/ 2295162 h 2362312"/>
                <a:gd name="csX1531" fmla="*/ 156308 w 2120396"/>
                <a:gd name="csY1531" fmla="*/ 2313681 h 2362312"/>
                <a:gd name="csX1532" fmla="*/ 160611 w 2120396"/>
                <a:gd name="csY1532" fmla="*/ 2314522 h 2362312"/>
                <a:gd name="csX1533" fmla="*/ 165380 w 2120396"/>
                <a:gd name="csY1533" fmla="*/ 2308911 h 2362312"/>
                <a:gd name="csX1534" fmla="*/ 179502 w 2120396"/>
                <a:gd name="csY1534" fmla="*/ 2287868 h 2362312"/>
                <a:gd name="csX1535" fmla="*/ 181466 w 2120396"/>
                <a:gd name="csY1535" fmla="*/ 2285717 h 2362312"/>
                <a:gd name="csX1536" fmla="*/ 183804 w 2120396"/>
                <a:gd name="csY1536" fmla="*/ 2283192 h 2362312"/>
                <a:gd name="csX1537" fmla="*/ 189884 w 2120396"/>
                <a:gd name="csY1537" fmla="*/ 2280386 h 2362312"/>
                <a:gd name="csX1538" fmla="*/ 197272 w 2120396"/>
                <a:gd name="csY1538" fmla="*/ 2266077 h 2362312"/>
                <a:gd name="csX1539" fmla="*/ 201574 w 2120396"/>
                <a:gd name="csY1539" fmla="*/ 2259904 h 2362312"/>
                <a:gd name="csX1540" fmla="*/ 204660 w 2120396"/>
                <a:gd name="csY1540" fmla="*/ 2260278 h 2362312"/>
                <a:gd name="csX1541" fmla="*/ 205128 w 2120396"/>
                <a:gd name="csY1541" fmla="*/ 2259998 h 2362312"/>
                <a:gd name="csX1542" fmla="*/ 209056 w 2120396"/>
                <a:gd name="csY1542" fmla="*/ 2255789 h 2362312"/>
                <a:gd name="csX1543" fmla="*/ 207372 w 2120396"/>
                <a:gd name="csY1543" fmla="*/ 2249149 h 2362312"/>
                <a:gd name="csX1544" fmla="*/ 209711 w 2120396"/>
                <a:gd name="csY1544" fmla="*/ 2247933 h 2362312"/>
                <a:gd name="csX1545" fmla="*/ 212423 w 2120396"/>
                <a:gd name="csY1545" fmla="*/ 2242602 h 2362312"/>
                <a:gd name="csX1546" fmla="*/ 216164 w 2120396"/>
                <a:gd name="csY1546" fmla="*/ 2240545 h 2362312"/>
                <a:gd name="csX1547" fmla="*/ 218969 w 2120396"/>
                <a:gd name="csY1547" fmla="*/ 2238862 h 2362312"/>
                <a:gd name="csX1548" fmla="*/ 222242 w 2120396"/>
                <a:gd name="csY1548" fmla="*/ 2236710 h 2362312"/>
                <a:gd name="csX1549" fmla="*/ 225984 w 2120396"/>
                <a:gd name="csY1549" fmla="*/ 2235682 h 2362312"/>
                <a:gd name="csX1550" fmla="*/ 231127 w 2120396"/>
                <a:gd name="csY1550" fmla="*/ 2232502 h 2362312"/>
                <a:gd name="csX1551" fmla="*/ 232343 w 2120396"/>
                <a:gd name="csY1551" fmla="*/ 2231847 h 2362312"/>
                <a:gd name="csX1552" fmla="*/ 233372 w 2120396"/>
                <a:gd name="csY1552" fmla="*/ 2231473 h 2362312"/>
                <a:gd name="csX1553" fmla="*/ 237019 w 2120396"/>
                <a:gd name="csY1553" fmla="*/ 2230725 h 2362312"/>
                <a:gd name="csX1554" fmla="*/ 242350 w 2120396"/>
                <a:gd name="csY1554" fmla="*/ 2227451 h 2362312"/>
                <a:gd name="csX1555" fmla="*/ 246465 w 2120396"/>
                <a:gd name="csY1555" fmla="*/ 2220344 h 2362312"/>
                <a:gd name="csX1556" fmla="*/ 250767 w 2120396"/>
                <a:gd name="csY1556" fmla="*/ 2219221 h 2362312"/>
                <a:gd name="csX1557" fmla="*/ 259933 w 2120396"/>
                <a:gd name="csY1557" fmla="*/ 2217444 h 2362312"/>
                <a:gd name="csX1558" fmla="*/ 263019 w 2120396"/>
                <a:gd name="csY1558" fmla="*/ 2216697 h 2362312"/>
                <a:gd name="csX1559" fmla="*/ 263393 w 2120396"/>
                <a:gd name="csY1559" fmla="*/ 2216509 h 2362312"/>
                <a:gd name="csX1560" fmla="*/ 266760 w 2120396"/>
                <a:gd name="csY1560" fmla="*/ 2214171 h 2362312"/>
                <a:gd name="csX1561" fmla="*/ 269285 w 2120396"/>
                <a:gd name="csY1561" fmla="*/ 2212394 h 2362312"/>
                <a:gd name="csX1562" fmla="*/ 274148 w 2120396"/>
                <a:gd name="csY1562" fmla="*/ 2209214 h 2362312"/>
                <a:gd name="csX1563" fmla="*/ 276393 w 2120396"/>
                <a:gd name="csY1563" fmla="*/ 2210243 h 2362312"/>
                <a:gd name="csX1564" fmla="*/ 278450 w 2120396"/>
                <a:gd name="csY1564" fmla="*/ 2210898 h 2362312"/>
                <a:gd name="csX1565" fmla="*/ 285652 w 2120396"/>
                <a:gd name="csY1565" fmla="*/ 2210898 h 2362312"/>
                <a:gd name="csX1566" fmla="*/ 286213 w 2120396"/>
                <a:gd name="csY1566" fmla="*/ 2209121 h 2362312"/>
                <a:gd name="csX1567" fmla="*/ 289206 w 2120396"/>
                <a:gd name="csY1567" fmla="*/ 2210805 h 2362312"/>
                <a:gd name="csX1568" fmla="*/ 291824 w 2120396"/>
                <a:gd name="csY1568" fmla="*/ 2211272 h 2362312"/>
                <a:gd name="csX1569" fmla="*/ 297342 w 2120396"/>
                <a:gd name="csY1569" fmla="*/ 2213610 h 2362312"/>
                <a:gd name="csX1570" fmla="*/ 301831 w 2120396"/>
                <a:gd name="csY1570" fmla="*/ 2215106 h 2362312"/>
                <a:gd name="csX1571" fmla="*/ 305759 w 2120396"/>
                <a:gd name="csY1571" fmla="*/ 2221373 h 2362312"/>
                <a:gd name="csX1572" fmla="*/ 309594 w 2120396"/>
                <a:gd name="csY1572" fmla="*/ 2222588 h 2362312"/>
                <a:gd name="csX1573" fmla="*/ 313428 w 2120396"/>
                <a:gd name="csY1573" fmla="*/ 2222214 h 2362312"/>
                <a:gd name="csX1574" fmla="*/ 315579 w 2120396"/>
                <a:gd name="csY1574" fmla="*/ 2223430 h 2362312"/>
                <a:gd name="csX1575" fmla="*/ 319040 w 2120396"/>
                <a:gd name="csY1575" fmla="*/ 2226516 h 2362312"/>
                <a:gd name="csX1576" fmla="*/ 322968 w 2120396"/>
                <a:gd name="csY1576" fmla="*/ 2221840 h 2362312"/>
                <a:gd name="csX1577" fmla="*/ 324838 w 2120396"/>
                <a:gd name="csY1577" fmla="*/ 2219876 h 2362312"/>
                <a:gd name="csX1578" fmla="*/ 324744 w 2120396"/>
                <a:gd name="csY1578" fmla="*/ 2219876 h 2362312"/>
                <a:gd name="csX1579" fmla="*/ 326895 w 2120396"/>
                <a:gd name="csY1579" fmla="*/ 2217632 h 2362312"/>
                <a:gd name="csX1580" fmla="*/ 329327 w 2120396"/>
                <a:gd name="csY1580" fmla="*/ 2215481 h 2362312"/>
                <a:gd name="csX1581" fmla="*/ 329421 w 2120396"/>
                <a:gd name="csY1581" fmla="*/ 2215481 h 2362312"/>
                <a:gd name="csX1582" fmla="*/ 342982 w 2120396"/>
                <a:gd name="csY1582" fmla="*/ 2205006 h 2362312"/>
                <a:gd name="csX1583" fmla="*/ 343823 w 2120396"/>
                <a:gd name="csY1583" fmla="*/ 2204164 h 2362312"/>
                <a:gd name="csX1584" fmla="*/ 346442 w 2120396"/>
                <a:gd name="csY1584" fmla="*/ 2201920 h 2362312"/>
                <a:gd name="csX1585" fmla="*/ 346536 w 2120396"/>
                <a:gd name="csY1585" fmla="*/ 2201920 h 2362312"/>
                <a:gd name="csX1586" fmla="*/ 349248 w 2120396"/>
                <a:gd name="csY1586" fmla="*/ 2199488 h 2362312"/>
                <a:gd name="csX1587" fmla="*/ 352053 w 2120396"/>
                <a:gd name="csY1587" fmla="*/ 2196589 h 2362312"/>
                <a:gd name="csX1588" fmla="*/ 351960 w 2120396"/>
                <a:gd name="csY1588" fmla="*/ 2196589 h 2362312"/>
                <a:gd name="csX1589" fmla="*/ 355140 w 2120396"/>
                <a:gd name="csY1589" fmla="*/ 2193035 h 2362312"/>
                <a:gd name="csX1590" fmla="*/ 355233 w 2120396"/>
                <a:gd name="csY1590" fmla="*/ 2193035 h 2362312"/>
                <a:gd name="csX1591" fmla="*/ 358039 w 2120396"/>
                <a:gd name="csY1591" fmla="*/ 2189855 h 2362312"/>
                <a:gd name="csX1592" fmla="*/ 358694 w 2120396"/>
                <a:gd name="csY1592" fmla="*/ 2189107 h 2362312"/>
                <a:gd name="csX1593" fmla="*/ 358974 w 2120396"/>
                <a:gd name="csY1593" fmla="*/ 2188733 h 2362312"/>
                <a:gd name="csX1594" fmla="*/ 358787 w 2120396"/>
                <a:gd name="csY1594" fmla="*/ 2188733 h 2362312"/>
                <a:gd name="csX1595" fmla="*/ 360096 w 2120396"/>
                <a:gd name="csY1595" fmla="*/ 2186769 h 2362312"/>
                <a:gd name="csX1596" fmla="*/ 360283 w 2120396"/>
                <a:gd name="csY1596" fmla="*/ 2186769 h 2362312"/>
                <a:gd name="csX1597" fmla="*/ 360471 w 2120396"/>
                <a:gd name="csY1597" fmla="*/ 2186582 h 2362312"/>
                <a:gd name="csX1598" fmla="*/ 360751 w 2120396"/>
                <a:gd name="csY1598" fmla="*/ 2186114 h 2362312"/>
                <a:gd name="csX1599" fmla="*/ 360564 w 2120396"/>
                <a:gd name="csY1599" fmla="*/ 2186114 h 2362312"/>
                <a:gd name="csX1600" fmla="*/ 361967 w 2120396"/>
                <a:gd name="csY1600" fmla="*/ 2183870 h 2362312"/>
                <a:gd name="csX1601" fmla="*/ 362154 w 2120396"/>
                <a:gd name="csY1601" fmla="*/ 2183870 h 2362312"/>
                <a:gd name="csX1602" fmla="*/ 364866 w 2120396"/>
                <a:gd name="csY1602" fmla="*/ 2179194 h 2362312"/>
                <a:gd name="csX1603" fmla="*/ 367204 w 2120396"/>
                <a:gd name="csY1603" fmla="*/ 2174891 h 2362312"/>
                <a:gd name="csX1604" fmla="*/ 367017 w 2120396"/>
                <a:gd name="csY1604" fmla="*/ 2174891 h 2362312"/>
                <a:gd name="csX1605" fmla="*/ 375621 w 2120396"/>
                <a:gd name="csY1605" fmla="*/ 2159273 h 2362312"/>
                <a:gd name="csX1606" fmla="*/ 377398 w 2120396"/>
                <a:gd name="csY1606" fmla="*/ 2156654 h 2362312"/>
                <a:gd name="csX1607" fmla="*/ 378801 w 2120396"/>
                <a:gd name="csY1607" fmla="*/ 2154877 h 2362312"/>
                <a:gd name="csX1608" fmla="*/ 382729 w 2120396"/>
                <a:gd name="csY1608" fmla="*/ 2149266 h 2362312"/>
                <a:gd name="csX1609" fmla="*/ 383477 w 2120396"/>
                <a:gd name="csY1609" fmla="*/ 2148050 h 2362312"/>
                <a:gd name="csX1610" fmla="*/ 383571 w 2120396"/>
                <a:gd name="csY1610" fmla="*/ 2148050 h 2362312"/>
                <a:gd name="csX1611" fmla="*/ 388434 w 2120396"/>
                <a:gd name="csY1611" fmla="*/ 2140287 h 2362312"/>
                <a:gd name="csX1612" fmla="*/ 390305 w 2120396"/>
                <a:gd name="csY1612" fmla="*/ 2137108 h 2362312"/>
                <a:gd name="csX1613" fmla="*/ 390959 w 2120396"/>
                <a:gd name="csY1613" fmla="*/ 2136266 h 2362312"/>
                <a:gd name="csX1614" fmla="*/ 390585 w 2120396"/>
                <a:gd name="csY1614" fmla="*/ 2136079 h 2362312"/>
                <a:gd name="csX1615" fmla="*/ 392829 w 2120396"/>
                <a:gd name="csY1615" fmla="*/ 2132525 h 2362312"/>
                <a:gd name="csX1616" fmla="*/ 392549 w 2120396"/>
                <a:gd name="csY1616" fmla="*/ 2132338 h 2362312"/>
                <a:gd name="csX1617" fmla="*/ 393484 w 2120396"/>
                <a:gd name="csY1617" fmla="*/ 2131496 h 2362312"/>
                <a:gd name="csX1618" fmla="*/ 393110 w 2120396"/>
                <a:gd name="csY1618" fmla="*/ 2131216 h 2362312"/>
                <a:gd name="csX1619" fmla="*/ 394981 w 2120396"/>
                <a:gd name="csY1619" fmla="*/ 2128784 h 2362312"/>
                <a:gd name="csX1620" fmla="*/ 395636 w 2120396"/>
                <a:gd name="csY1620" fmla="*/ 2129345 h 2362312"/>
                <a:gd name="csX1621" fmla="*/ 393017 w 2120396"/>
                <a:gd name="csY1621" fmla="*/ 2132806 h 2362312"/>
                <a:gd name="csX1622" fmla="*/ 393390 w 2120396"/>
                <a:gd name="csY1622" fmla="*/ 2133087 h 2362312"/>
                <a:gd name="csX1623" fmla="*/ 392455 w 2120396"/>
                <a:gd name="csY1623" fmla="*/ 2133928 h 2362312"/>
                <a:gd name="csX1624" fmla="*/ 392736 w 2120396"/>
                <a:gd name="csY1624" fmla="*/ 2134115 h 2362312"/>
                <a:gd name="csX1625" fmla="*/ 390491 w 2120396"/>
                <a:gd name="csY1625" fmla="*/ 2137669 h 2362312"/>
                <a:gd name="csX1626" fmla="*/ 390772 w 2120396"/>
                <a:gd name="csY1626" fmla="*/ 2137856 h 2362312"/>
                <a:gd name="csX1627" fmla="*/ 390211 w 2120396"/>
                <a:gd name="csY1627" fmla="*/ 2138698 h 2362312"/>
                <a:gd name="csX1628" fmla="*/ 392923 w 2120396"/>
                <a:gd name="csY1628" fmla="*/ 2138043 h 2362312"/>
                <a:gd name="csX1629" fmla="*/ 401247 w 2120396"/>
                <a:gd name="csY1629" fmla="*/ 2135986 h 2362312"/>
                <a:gd name="csX1630" fmla="*/ 403024 w 2120396"/>
                <a:gd name="csY1630" fmla="*/ 2135518 h 2362312"/>
                <a:gd name="csX1631" fmla="*/ 403211 w 2120396"/>
                <a:gd name="csY1631" fmla="*/ 2136172 h 2362312"/>
                <a:gd name="csX1632" fmla="*/ 404801 w 2120396"/>
                <a:gd name="csY1632" fmla="*/ 2140942 h 2362312"/>
                <a:gd name="csX1633" fmla="*/ 405829 w 2120396"/>
                <a:gd name="csY1633" fmla="*/ 2143935 h 2362312"/>
                <a:gd name="csX1634" fmla="*/ 406858 w 2120396"/>
                <a:gd name="csY1634" fmla="*/ 2146928 h 2362312"/>
                <a:gd name="csX1635" fmla="*/ 408167 w 2120396"/>
                <a:gd name="csY1635" fmla="*/ 2150575 h 2362312"/>
                <a:gd name="csX1636" fmla="*/ 410318 w 2120396"/>
                <a:gd name="csY1636" fmla="*/ 2158899 h 2362312"/>
                <a:gd name="csX1637" fmla="*/ 409944 w 2120396"/>
                <a:gd name="csY1637" fmla="*/ 2159367 h 2362312"/>
                <a:gd name="csX1638" fmla="*/ 409757 w 2120396"/>
                <a:gd name="csY1638" fmla="*/ 2160208 h 2362312"/>
                <a:gd name="csX1639" fmla="*/ 409757 w 2120396"/>
                <a:gd name="csY1639" fmla="*/ 2160582 h 2362312"/>
                <a:gd name="csX1640" fmla="*/ 409383 w 2120396"/>
                <a:gd name="csY1640" fmla="*/ 2160863 h 2362312"/>
                <a:gd name="csX1641" fmla="*/ 409383 w 2120396"/>
                <a:gd name="csY1641" fmla="*/ 2161237 h 2362312"/>
                <a:gd name="csX1642" fmla="*/ 409196 w 2120396"/>
                <a:gd name="csY1642" fmla="*/ 2161517 h 2362312"/>
                <a:gd name="csX1643" fmla="*/ 409477 w 2120396"/>
                <a:gd name="csY1643" fmla="*/ 2162172 h 2362312"/>
                <a:gd name="csX1644" fmla="*/ 409477 w 2120396"/>
                <a:gd name="csY1644" fmla="*/ 2162640 h 2362312"/>
                <a:gd name="csX1645" fmla="*/ 409570 w 2120396"/>
                <a:gd name="csY1645" fmla="*/ 2163107 h 2362312"/>
                <a:gd name="csX1646" fmla="*/ 409757 w 2120396"/>
                <a:gd name="csY1646" fmla="*/ 2163294 h 2362312"/>
                <a:gd name="csX1647" fmla="*/ 409757 w 2120396"/>
                <a:gd name="csY1647" fmla="*/ 2163668 h 2362312"/>
                <a:gd name="csX1648" fmla="*/ 409757 w 2120396"/>
                <a:gd name="csY1648" fmla="*/ 2164698 h 2362312"/>
                <a:gd name="csX1649" fmla="*/ 409944 w 2120396"/>
                <a:gd name="csY1649" fmla="*/ 2165071 h 2362312"/>
                <a:gd name="csX1650" fmla="*/ 410318 w 2120396"/>
                <a:gd name="csY1650" fmla="*/ 2165352 h 2362312"/>
                <a:gd name="csX1651" fmla="*/ 410693 w 2120396"/>
                <a:gd name="csY1651" fmla="*/ 2165820 h 2362312"/>
                <a:gd name="csX1652" fmla="*/ 410973 w 2120396"/>
                <a:gd name="csY1652" fmla="*/ 2165820 h 2362312"/>
                <a:gd name="csX1653" fmla="*/ 411254 w 2120396"/>
                <a:gd name="csY1653" fmla="*/ 2165352 h 2362312"/>
                <a:gd name="csX1654" fmla="*/ 411441 w 2120396"/>
                <a:gd name="csY1654" fmla="*/ 2164417 h 2362312"/>
                <a:gd name="csX1655" fmla="*/ 411628 w 2120396"/>
                <a:gd name="csY1655" fmla="*/ 2164136 h 2362312"/>
                <a:gd name="csX1656" fmla="*/ 412002 w 2120396"/>
                <a:gd name="csY1656" fmla="*/ 2164136 h 2362312"/>
                <a:gd name="csX1657" fmla="*/ 412189 w 2120396"/>
                <a:gd name="csY1657" fmla="*/ 2164136 h 2362312"/>
                <a:gd name="csX1658" fmla="*/ 412563 w 2120396"/>
                <a:gd name="csY1658" fmla="*/ 2164698 h 2362312"/>
                <a:gd name="csX1659" fmla="*/ 412563 w 2120396"/>
                <a:gd name="csY1659" fmla="*/ 2164978 h 2362312"/>
                <a:gd name="csX1660" fmla="*/ 413218 w 2120396"/>
                <a:gd name="csY1660" fmla="*/ 2166194 h 2362312"/>
                <a:gd name="csX1661" fmla="*/ 413592 w 2120396"/>
                <a:gd name="csY1661" fmla="*/ 2166568 h 2362312"/>
                <a:gd name="csX1662" fmla="*/ 414153 w 2120396"/>
                <a:gd name="csY1662" fmla="*/ 2166755 h 2362312"/>
                <a:gd name="csX1663" fmla="*/ 414433 w 2120396"/>
                <a:gd name="csY1663" fmla="*/ 2167036 h 2362312"/>
                <a:gd name="csX1664" fmla="*/ 414808 w 2120396"/>
                <a:gd name="csY1664" fmla="*/ 2167036 h 2362312"/>
                <a:gd name="csX1665" fmla="*/ 415275 w 2120396"/>
                <a:gd name="csY1665" fmla="*/ 2167036 h 2362312"/>
                <a:gd name="csX1666" fmla="*/ 416304 w 2120396"/>
                <a:gd name="csY1666" fmla="*/ 2167410 h 2362312"/>
                <a:gd name="csX1667" fmla="*/ 416678 w 2120396"/>
                <a:gd name="csY1667" fmla="*/ 2167783 h 2362312"/>
                <a:gd name="csX1668" fmla="*/ 417052 w 2120396"/>
                <a:gd name="csY1668" fmla="*/ 2168064 h 2362312"/>
                <a:gd name="csX1669" fmla="*/ 417801 w 2120396"/>
                <a:gd name="csY1669" fmla="*/ 2168999 h 2362312"/>
                <a:gd name="csX1670" fmla="*/ 418081 w 2120396"/>
                <a:gd name="csY1670" fmla="*/ 2169467 h 2362312"/>
                <a:gd name="csX1671" fmla="*/ 418081 w 2120396"/>
                <a:gd name="csY1671" fmla="*/ 2169748 h 2362312"/>
                <a:gd name="csX1672" fmla="*/ 418268 w 2120396"/>
                <a:gd name="csY1672" fmla="*/ 2170496 h 2362312"/>
                <a:gd name="csX1673" fmla="*/ 418548 w 2120396"/>
                <a:gd name="csY1673" fmla="*/ 2170870 h 2362312"/>
                <a:gd name="csX1674" fmla="*/ 418548 w 2120396"/>
                <a:gd name="csY1674" fmla="*/ 2171150 h 2362312"/>
                <a:gd name="csX1675" fmla="*/ 418642 w 2120396"/>
                <a:gd name="csY1675" fmla="*/ 2171618 h 2362312"/>
                <a:gd name="csX1676" fmla="*/ 418642 w 2120396"/>
                <a:gd name="csY1676" fmla="*/ 2171898 h 2362312"/>
                <a:gd name="csX1677" fmla="*/ 419016 w 2120396"/>
                <a:gd name="csY1677" fmla="*/ 2172086 h 2362312"/>
                <a:gd name="csX1678" fmla="*/ 420045 w 2120396"/>
                <a:gd name="csY1678" fmla="*/ 2172553 h 2362312"/>
                <a:gd name="csX1679" fmla="*/ 420419 w 2120396"/>
                <a:gd name="csY1679" fmla="*/ 2172927 h 2362312"/>
                <a:gd name="csX1680" fmla="*/ 420700 w 2120396"/>
                <a:gd name="csY1680" fmla="*/ 2173675 h 2362312"/>
                <a:gd name="csX1681" fmla="*/ 420700 w 2120396"/>
                <a:gd name="csY1681" fmla="*/ 2174143 h 2362312"/>
                <a:gd name="csX1682" fmla="*/ 420980 w 2120396"/>
                <a:gd name="csY1682" fmla="*/ 2174517 h 2362312"/>
                <a:gd name="csX1683" fmla="*/ 421261 w 2120396"/>
                <a:gd name="csY1683" fmla="*/ 2174798 h 2362312"/>
                <a:gd name="csX1684" fmla="*/ 421541 w 2120396"/>
                <a:gd name="csY1684" fmla="*/ 2174985 h 2362312"/>
                <a:gd name="csX1685" fmla="*/ 421916 w 2120396"/>
                <a:gd name="csY1685" fmla="*/ 2174985 h 2362312"/>
                <a:gd name="csX1686" fmla="*/ 422290 w 2120396"/>
                <a:gd name="csY1686" fmla="*/ 2174985 h 2362312"/>
                <a:gd name="csX1687" fmla="*/ 422851 w 2120396"/>
                <a:gd name="csY1687" fmla="*/ 2174985 h 2362312"/>
                <a:gd name="csX1688" fmla="*/ 423318 w 2120396"/>
                <a:gd name="csY1688" fmla="*/ 2175359 h 2362312"/>
                <a:gd name="csX1689" fmla="*/ 423693 w 2120396"/>
                <a:gd name="csY1689" fmla="*/ 2175546 h 2362312"/>
                <a:gd name="csX1690" fmla="*/ 423973 w 2120396"/>
                <a:gd name="csY1690" fmla="*/ 2175546 h 2362312"/>
                <a:gd name="csX1691" fmla="*/ 424440 w 2120396"/>
                <a:gd name="csY1691" fmla="*/ 2175546 h 2362312"/>
                <a:gd name="csX1692" fmla="*/ 424908 w 2120396"/>
                <a:gd name="csY1692" fmla="*/ 2175826 h 2362312"/>
                <a:gd name="csX1693" fmla="*/ 425095 w 2120396"/>
                <a:gd name="csY1693" fmla="*/ 2175826 h 2362312"/>
                <a:gd name="csX1694" fmla="*/ 425563 w 2120396"/>
                <a:gd name="csY1694" fmla="*/ 2175640 h 2362312"/>
                <a:gd name="csX1695" fmla="*/ 426031 w 2120396"/>
                <a:gd name="csY1695" fmla="*/ 2175920 h 2362312"/>
                <a:gd name="csX1696" fmla="*/ 426311 w 2120396"/>
                <a:gd name="csY1696" fmla="*/ 2175920 h 2362312"/>
                <a:gd name="csX1697" fmla="*/ 426685 w 2120396"/>
                <a:gd name="csY1697" fmla="*/ 2175640 h 2362312"/>
                <a:gd name="csX1698" fmla="*/ 426966 w 2120396"/>
                <a:gd name="csY1698" fmla="*/ 2175640 h 2362312"/>
                <a:gd name="csX1699" fmla="*/ 427527 w 2120396"/>
                <a:gd name="csY1699" fmla="*/ 2175826 h 2362312"/>
                <a:gd name="csX1700" fmla="*/ 427994 w 2120396"/>
                <a:gd name="csY1700" fmla="*/ 2175546 h 2362312"/>
                <a:gd name="csX1701" fmla="*/ 428275 w 2120396"/>
                <a:gd name="csY1701" fmla="*/ 2175733 h 2362312"/>
                <a:gd name="csX1702" fmla="*/ 428555 w 2120396"/>
                <a:gd name="csY1702" fmla="*/ 2175733 h 2362312"/>
                <a:gd name="csX1703" fmla="*/ 428555 w 2120396"/>
                <a:gd name="csY1703" fmla="*/ 2176014 h 2362312"/>
                <a:gd name="csX1704" fmla="*/ 428555 w 2120396"/>
                <a:gd name="csY1704" fmla="*/ 2176388 h 2362312"/>
                <a:gd name="csX1705" fmla="*/ 428743 w 2120396"/>
                <a:gd name="csY1705" fmla="*/ 2176668 h 2362312"/>
                <a:gd name="csX1706" fmla="*/ 428743 w 2120396"/>
                <a:gd name="csY1706" fmla="*/ 2176949 h 2362312"/>
                <a:gd name="csX1707" fmla="*/ 428743 w 2120396"/>
                <a:gd name="csY1707" fmla="*/ 2177229 h 2362312"/>
                <a:gd name="csX1708" fmla="*/ 428930 w 2120396"/>
                <a:gd name="csY1708" fmla="*/ 2177510 h 2362312"/>
                <a:gd name="csX1709" fmla="*/ 428930 w 2120396"/>
                <a:gd name="csY1709" fmla="*/ 2177978 h 2362312"/>
                <a:gd name="csX1710" fmla="*/ 429304 w 2120396"/>
                <a:gd name="csY1710" fmla="*/ 2178819 h 2362312"/>
                <a:gd name="csX1711" fmla="*/ 429771 w 2120396"/>
                <a:gd name="csY1711" fmla="*/ 2179287 h 2362312"/>
                <a:gd name="csX1712" fmla="*/ 430894 w 2120396"/>
                <a:gd name="csY1712" fmla="*/ 2178913 h 2362312"/>
                <a:gd name="csX1713" fmla="*/ 432297 w 2120396"/>
                <a:gd name="csY1713" fmla="*/ 2178913 h 2362312"/>
                <a:gd name="csX1714" fmla="*/ 432297 w 2120396"/>
                <a:gd name="csY1714" fmla="*/ 2178539 h 2362312"/>
                <a:gd name="csX1715" fmla="*/ 431081 w 2120396"/>
                <a:gd name="csY1715" fmla="*/ 2176762 h 2362312"/>
                <a:gd name="csX1716" fmla="*/ 433045 w 2120396"/>
                <a:gd name="csY1716" fmla="*/ 2178539 h 2362312"/>
                <a:gd name="csX1717" fmla="*/ 433512 w 2120396"/>
                <a:gd name="csY1717" fmla="*/ 2179661 h 2362312"/>
                <a:gd name="csX1718" fmla="*/ 434074 w 2120396"/>
                <a:gd name="csY1718" fmla="*/ 2180129 h 2362312"/>
                <a:gd name="csX1719" fmla="*/ 435476 w 2120396"/>
                <a:gd name="csY1719" fmla="*/ 2183215 h 2362312"/>
                <a:gd name="csX1720" fmla="*/ 436786 w 2120396"/>
                <a:gd name="csY1720" fmla="*/ 2183776 h 2362312"/>
                <a:gd name="csX1721" fmla="*/ 440620 w 2120396"/>
                <a:gd name="csY1721" fmla="*/ 2182373 h 2362312"/>
                <a:gd name="csX1722" fmla="*/ 445858 w 2120396"/>
                <a:gd name="csY1722" fmla="*/ 2180316 h 2362312"/>
                <a:gd name="csX1723" fmla="*/ 452030 w 2120396"/>
                <a:gd name="csY1723" fmla="*/ 2177978 h 2362312"/>
                <a:gd name="csX1724" fmla="*/ 453246 w 2120396"/>
                <a:gd name="csY1724" fmla="*/ 2177510 h 2362312"/>
                <a:gd name="csX1725" fmla="*/ 458109 w 2120396"/>
                <a:gd name="csY1725" fmla="*/ 2177510 h 2362312"/>
                <a:gd name="csX1726" fmla="*/ 468490 w 2120396"/>
                <a:gd name="csY1726" fmla="*/ 2175172 h 2362312"/>
                <a:gd name="csX1727" fmla="*/ 472231 w 2120396"/>
                <a:gd name="csY1727" fmla="*/ 2176668 h 2362312"/>
                <a:gd name="csX1728" fmla="*/ 474756 w 2120396"/>
                <a:gd name="csY1728" fmla="*/ 2144496 h 2362312"/>
                <a:gd name="csX1729" fmla="*/ 467648 w 2120396"/>
                <a:gd name="csY1729" fmla="*/ 2137388 h 2362312"/>
                <a:gd name="csX1730" fmla="*/ 462318 w 2120396"/>
                <a:gd name="csY1730" fmla="*/ 2103720 h 2362312"/>
                <a:gd name="csX1731" fmla="*/ 515439 w 2120396"/>
                <a:gd name="csY1731" fmla="*/ 2087821 h 2362312"/>
                <a:gd name="csX1732" fmla="*/ 539942 w 2120396"/>
                <a:gd name="csY1732" fmla="*/ 2078656 h 2362312"/>
                <a:gd name="csX1733" fmla="*/ 543777 w 2120396"/>
                <a:gd name="csY1733" fmla="*/ 2077253 h 2362312"/>
                <a:gd name="csX1734" fmla="*/ 563230 w 2120396"/>
                <a:gd name="csY1734" fmla="*/ 2075476 h 2362312"/>
                <a:gd name="csX1735" fmla="*/ 580906 w 2120396"/>
                <a:gd name="csY1735" fmla="*/ 2061353 h 2362312"/>
                <a:gd name="csX1736" fmla="*/ 586237 w 2120396"/>
                <a:gd name="csY1736" fmla="*/ 2018894 h 2362312"/>
                <a:gd name="csX1737" fmla="*/ 584460 w 2120396"/>
                <a:gd name="csY1737" fmla="*/ 1994110 h 2362312"/>
                <a:gd name="csX1738" fmla="*/ 586704 w 2120396"/>
                <a:gd name="csY1738" fmla="*/ 1983261 h 2362312"/>
                <a:gd name="csX1739" fmla="*/ 591567 w 2120396"/>
                <a:gd name="csY1739" fmla="*/ 1987938 h 2362312"/>
                <a:gd name="csX1740" fmla="*/ 593064 w 2120396"/>
                <a:gd name="csY1740" fmla="*/ 1987377 h 2362312"/>
                <a:gd name="csX1741" fmla="*/ 595215 w 2120396"/>
                <a:gd name="csY1741" fmla="*/ 1986161 h 2362312"/>
                <a:gd name="csX1742" fmla="*/ 596711 w 2120396"/>
                <a:gd name="csY1742" fmla="*/ 1985787 h 2362312"/>
                <a:gd name="csX1743" fmla="*/ 597927 w 2120396"/>
                <a:gd name="csY1743" fmla="*/ 1985600 h 2362312"/>
                <a:gd name="csX1744" fmla="*/ 599142 w 2120396"/>
                <a:gd name="csY1744" fmla="*/ 1985132 h 2362312"/>
                <a:gd name="csX1745" fmla="*/ 600919 w 2120396"/>
                <a:gd name="csY1745" fmla="*/ 1984010 h 2362312"/>
                <a:gd name="csX1746" fmla="*/ 601200 w 2120396"/>
                <a:gd name="csY1746" fmla="*/ 1984010 h 2362312"/>
                <a:gd name="csX1747" fmla="*/ 602322 w 2120396"/>
                <a:gd name="csY1747" fmla="*/ 1982233 h 2362312"/>
                <a:gd name="csX1748" fmla="*/ 604287 w 2120396"/>
                <a:gd name="csY1748" fmla="*/ 1980362 h 2362312"/>
                <a:gd name="csX1749" fmla="*/ 605689 w 2120396"/>
                <a:gd name="csY1749" fmla="*/ 1979427 h 2362312"/>
                <a:gd name="csX1750" fmla="*/ 607373 w 2120396"/>
                <a:gd name="csY1750" fmla="*/ 1978492 h 2362312"/>
                <a:gd name="csX1751" fmla="*/ 620372 w 2120396"/>
                <a:gd name="csY1751" fmla="*/ 1978773 h 2362312"/>
                <a:gd name="csX1752" fmla="*/ 622523 w 2120396"/>
                <a:gd name="csY1752" fmla="*/ 1982888 h 2362312"/>
                <a:gd name="csX1753" fmla="*/ 625236 w 2120396"/>
                <a:gd name="csY1753" fmla="*/ 1988031 h 2362312"/>
                <a:gd name="csX1754" fmla="*/ 626264 w 2120396"/>
                <a:gd name="csY1754" fmla="*/ 1989902 h 2362312"/>
                <a:gd name="csX1755" fmla="*/ 627948 w 2120396"/>
                <a:gd name="csY1755" fmla="*/ 1992707 h 2362312"/>
                <a:gd name="csX1756" fmla="*/ 630941 w 2120396"/>
                <a:gd name="csY1756" fmla="*/ 1989995 h 2362312"/>
                <a:gd name="csX1757" fmla="*/ 633840 w 2120396"/>
                <a:gd name="csY1757" fmla="*/ 1987844 h 2362312"/>
                <a:gd name="csX1758" fmla="*/ 638422 w 2120396"/>
                <a:gd name="csY1758" fmla="*/ 1982888 h 2362312"/>
                <a:gd name="csX1759" fmla="*/ 640480 w 2120396"/>
                <a:gd name="csY1759" fmla="*/ 1980830 h 2362312"/>
                <a:gd name="csX1760" fmla="*/ 641602 w 2120396"/>
                <a:gd name="csY1760" fmla="*/ 1979708 h 2362312"/>
                <a:gd name="csX1761" fmla="*/ 644314 w 2120396"/>
                <a:gd name="csY1761" fmla="*/ 1975592 h 2362312"/>
                <a:gd name="csX1762" fmla="*/ 645718 w 2120396"/>
                <a:gd name="csY1762" fmla="*/ 1973909 h 2362312"/>
                <a:gd name="csX1763" fmla="*/ 648242 w 2120396"/>
                <a:gd name="csY1763" fmla="*/ 1971945 h 2362312"/>
                <a:gd name="csX1764" fmla="*/ 648991 w 2120396"/>
                <a:gd name="csY1764" fmla="*/ 1971477 h 2362312"/>
                <a:gd name="csX1765" fmla="*/ 649645 w 2120396"/>
                <a:gd name="csY1765" fmla="*/ 1971010 h 2362312"/>
                <a:gd name="csX1766" fmla="*/ 651235 w 2120396"/>
                <a:gd name="csY1766" fmla="*/ 1969794 h 2362312"/>
                <a:gd name="csX1767" fmla="*/ 654041 w 2120396"/>
                <a:gd name="csY1767" fmla="*/ 1967456 h 2362312"/>
                <a:gd name="csX1768" fmla="*/ 658063 w 2120396"/>
                <a:gd name="csY1768" fmla="*/ 1964276 h 2362312"/>
                <a:gd name="csX1769" fmla="*/ 663019 w 2120396"/>
                <a:gd name="csY1769" fmla="*/ 1960816 h 2362312"/>
                <a:gd name="csX1770" fmla="*/ 665170 w 2120396"/>
                <a:gd name="csY1770" fmla="*/ 1959413 h 2362312"/>
                <a:gd name="csX1771" fmla="*/ 671343 w 2120396"/>
                <a:gd name="csY1771" fmla="*/ 1955392 h 2362312"/>
                <a:gd name="csX1772" fmla="*/ 672559 w 2120396"/>
                <a:gd name="csY1772" fmla="*/ 1955392 h 2362312"/>
                <a:gd name="csX1773" fmla="*/ 674803 w 2120396"/>
                <a:gd name="csY1773" fmla="*/ 1955392 h 2362312"/>
                <a:gd name="csX1774" fmla="*/ 678357 w 2120396"/>
                <a:gd name="csY1774" fmla="*/ 1954924 h 2362312"/>
                <a:gd name="csX1775" fmla="*/ 681069 w 2120396"/>
                <a:gd name="csY1775" fmla="*/ 1954269 h 2362312"/>
                <a:gd name="csX1776" fmla="*/ 684904 w 2120396"/>
                <a:gd name="csY1776" fmla="*/ 1953708 h 2362312"/>
                <a:gd name="csX1777" fmla="*/ 690328 w 2120396"/>
                <a:gd name="csY1777" fmla="*/ 1953708 h 2362312"/>
                <a:gd name="csX1778" fmla="*/ 694163 w 2120396"/>
                <a:gd name="csY1778" fmla="*/ 1954269 h 2362312"/>
                <a:gd name="csX1779" fmla="*/ 695565 w 2120396"/>
                <a:gd name="csY1779" fmla="*/ 1954737 h 2362312"/>
                <a:gd name="csX1780" fmla="*/ 697156 w 2120396"/>
                <a:gd name="csY1780" fmla="*/ 1952399 h 2362312"/>
                <a:gd name="csX1781" fmla="*/ 700429 w 2120396"/>
                <a:gd name="csY1781" fmla="*/ 1948377 h 2362312"/>
                <a:gd name="csX1782" fmla="*/ 702393 w 2120396"/>
                <a:gd name="csY1782" fmla="*/ 1945852 h 2362312"/>
                <a:gd name="csX1783" fmla="*/ 704731 w 2120396"/>
                <a:gd name="csY1783" fmla="*/ 1942579 h 2362312"/>
                <a:gd name="csX1784" fmla="*/ 706975 w 2120396"/>
                <a:gd name="csY1784" fmla="*/ 1934068 h 2362312"/>
                <a:gd name="csX1785" fmla="*/ 708565 w 2120396"/>
                <a:gd name="csY1785" fmla="*/ 1930701 h 2362312"/>
                <a:gd name="csX1786" fmla="*/ 711745 w 2120396"/>
                <a:gd name="csY1786" fmla="*/ 1923967 h 2362312"/>
                <a:gd name="csX1787" fmla="*/ 713055 w 2120396"/>
                <a:gd name="csY1787" fmla="*/ 1923126 h 2362312"/>
                <a:gd name="csX1788" fmla="*/ 715206 w 2120396"/>
                <a:gd name="csY1788" fmla="*/ 1921629 h 2362312"/>
                <a:gd name="csX1789" fmla="*/ 719694 w 2120396"/>
                <a:gd name="csY1789" fmla="*/ 1920039 h 2362312"/>
                <a:gd name="csX1790" fmla="*/ 727270 w 2120396"/>
                <a:gd name="csY1790" fmla="*/ 1917140 h 2362312"/>
                <a:gd name="csX1791" fmla="*/ 729047 w 2120396"/>
                <a:gd name="csY1791" fmla="*/ 1916205 h 2362312"/>
                <a:gd name="csX1792" fmla="*/ 738586 w 2120396"/>
                <a:gd name="csY1792" fmla="*/ 1914335 h 2362312"/>
                <a:gd name="csX1793" fmla="*/ 754392 w 2120396"/>
                <a:gd name="csY1793" fmla="*/ 1916953 h 2362312"/>
                <a:gd name="csX1794" fmla="*/ 760190 w 2120396"/>
                <a:gd name="csY1794" fmla="*/ 1912184 h 2362312"/>
                <a:gd name="csX1795" fmla="*/ 763557 w 2120396"/>
                <a:gd name="csY1795" fmla="*/ 1913773 h 2362312"/>
                <a:gd name="csX1796" fmla="*/ 767859 w 2120396"/>
                <a:gd name="csY1796" fmla="*/ 1916579 h 2362312"/>
                <a:gd name="csX1797" fmla="*/ 773845 w 2120396"/>
                <a:gd name="csY1797" fmla="*/ 1915363 h 2362312"/>
                <a:gd name="csX1798" fmla="*/ 779550 w 2120396"/>
                <a:gd name="csY1798" fmla="*/ 1914147 h 2362312"/>
                <a:gd name="csX1799" fmla="*/ 785161 w 2120396"/>
                <a:gd name="csY1799" fmla="*/ 1911529 h 2362312"/>
                <a:gd name="csX1800" fmla="*/ 789651 w 2120396"/>
                <a:gd name="csY1800" fmla="*/ 1910874 h 2362312"/>
                <a:gd name="csX1801" fmla="*/ 791334 w 2120396"/>
                <a:gd name="csY1801" fmla="*/ 1911903 h 2362312"/>
                <a:gd name="csX1802" fmla="*/ 793391 w 2120396"/>
                <a:gd name="csY1802" fmla="*/ 1913306 h 2362312"/>
                <a:gd name="csX1803" fmla="*/ 796571 w 2120396"/>
                <a:gd name="csY1803" fmla="*/ 1913306 h 2362312"/>
                <a:gd name="csX1804" fmla="*/ 801528 w 2120396"/>
                <a:gd name="csY1804" fmla="*/ 1912932 h 2362312"/>
                <a:gd name="csX1805" fmla="*/ 806578 w 2120396"/>
                <a:gd name="csY1805" fmla="*/ 1912932 h 2362312"/>
                <a:gd name="csX1806" fmla="*/ 810600 w 2120396"/>
                <a:gd name="csY1806" fmla="*/ 1915363 h 2362312"/>
                <a:gd name="csX1807" fmla="*/ 813124 w 2120396"/>
                <a:gd name="csY1807" fmla="*/ 1917047 h 2362312"/>
                <a:gd name="csX1808" fmla="*/ 818455 w 2120396"/>
                <a:gd name="csY1808" fmla="*/ 1920227 h 2362312"/>
                <a:gd name="csX1809" fmla="*/ 819484 w 2120396"/>
                <a:gd name="csY1809" fmla="*/ 1920881 h 2362312"/>
                <a:gd name="csX1810" fmla="*/ 821261 w 2120396"/>
                <a:gd name="csY1810" fmla="*/ 1922004 h 2362312"/>
                <a:gd name="csX1811" fmla="*/ 822290 w 2120396"/>
                <a:gd name="csY1811" fmla="*/ 1923781 h 2362312"/>
                <a:gd name="csX1812" fmla="*/ 823038 w 2120396"/>
                <a:gd name="csY1812" fmla="*/ 1924716 h 2362312"/>
                <a:gd name="csX1813" fmla="*/ 825096 w 2120396"/>
                <a:gd name="csY1813" fmla="*/ 1924996 h 2362312"/>
                <a:gd name="csX1814" fmla="*/ 827060 w 2120396"/>
                <a:gd name="csY1814" fmla="*/ 1925277 h 2362312"/>
                <a:gd name="csX1815" fmla="*/ 830613 w 2120396"/>
                <a:gd name="csY1815" fmla="*/ 1925838 h 2362312"/>
                <a:gd name="csX1816" fmla="*/ 832765 w 2120396"/>
                <a:gd name="csY1816" fmla="*/ 1926399 h 2362312"/>
                <a:gd name="csX1817" fmla="*/ 835103 w 2120396"/>
                <a:gd name="csY1817" fmla="*/ 1928737 h 2362312"/>
                <a:gd name="csX1818" fmla="*/ 838563 w 2120396"/>
                <a:gd name="csY1818" fmla="*/ 1932104 h 2362312"/>
                <a:gd name="csX1819" fmla="*/ 839685 w 2120396"/>
                <a:gd name="csY1819" fmla="*/ 1933600 h 2362312"/>
                <a:gd name="csX1820" fmla="*/ 840714 w 2120396"/>
                <a:gd name="csY1820" fmla="*/ 1935284 h 2362312"/>
                <a:gd name="csX1821" fmla="*/ 842678 w 2120396"/>
                <a:gd name="csY1821" fmla="*/ 1937528 h 2362312"/>
                <a:gd name="csX1822" fmla="*/ 842865 w 2120396"/>
                <a:gd name="csY1822" fmla="*/ 1939025 h 2362312"/>
                <a:gd name="csX1823" fmla="*/ 842678 w 2120396"/>
                <a:gd name="csY1823" fmla="*/ 1941831 h 2362312"/>
                <a:gd name="csX1824" fmla="*/ 842117 w 2120396"/>
                <a:gd name="csY1824" fmla="*/ 1945104 h 2362312"/>
                <a:gd name="csX1825" fmla="*/ 838657 w 2120396"/>
                <a:gd name="csY1825" fmla="*/ 1949125 h 2362312"/>
                <a:gd name="csX1826" fmla="*/ 839218 w 2120396"/>
                <a:gd name="csY1826" fmla="*/ 1952399 h 2362312"/>
                <a:gd name="csX1827" fmla="*/ 840995 w 2120396"/>
                <a:gd name="csY1827" fmla="*/ 1963715 h 2362312"/>
                <a:gd name="csX1828" fmla="*/ 844268 w 2120396"/>
                <a:gd name="csY1828" fmla="*/ 1969700 h 2362312"/>
                <a:gd name="csX1829" fmla="*/ 866527 w 2120396"/>
                <a:gd name="csY1829" fmla="*/ 1977182 h 2362312"/>
                <a:gd name="csX1830" fmla="*/ 873260 w 2120396"/>
                <a:gd name="csY1830" fmla="*/ 1978118 h 2362312"/>
                <a:gd name="csX1831" fmla="*/ 888131 w 2120396"/>
                <a:gd name="csY1831" fmla="*/ 1982607 h 2362312"/>
                <a:gd name="csX1832" fmla="*/ 892152 w 2120396"/>
                <a:gd name="csY1832" fmla="*/ 1983074 h 2362312"/>
                <a:gd name="csX1833" fmla="*/ 892620 w 2120396"/>
                <a:gd name="csY1833" fmla="*/ 1983635 h 2362312"/>
                <a:gd name="csX1834" fmla="*/ 895800 w 2120396"/>
                <a:gd name="csY1834" fmla="*/ 1987283 h 2362312"/>
                <a:gd name="csX1835" fmla="*/ 896922 w 2120396"/>
                <a:gd name="csY1835" fmla="*/ 1988592 h 2362312"/>
                <a:gd name="csX1836" fmla="*/ 904871 w 2120396"/>
                <a:gd name="csY1836" fmla="*/ 1997757 h 2362312"/>
                <a:gd name="csX1837" fmla="*/ 903842 w 2120396"/>
                <a:gd name="csY1837" fmla="*/ 1998786 h 2362312"/>
                <a:gd name="csX1838" fmla="*/ 902627 w 2120396"/>
                <a:gd name="csY1838" fmla="*/ 2000189 h 2362312"/>
                <a:gd name="csX1839" fmla="*/ 901130 w 2120396"/>
                <a:gd name="csY1839" fmla="*/ 2000376 h 2362312"/>
                <a:gd name="csX1840" fmla="*/ 897764 w 2120396"/>
                <a:gd name="csY1840" fmla="*/ 2002434 h 2362312"/>
                <a:gd name="csX1841" fmla="*/ 897764 w 2120396"/>
                <a:gd name="csY1841" fmla="*/ 2004585 h 2362312"/>
                <a:gd name="csX1842" fmla="*/ 898138 w 2120396"/>
                <a:gd name="csY1842" fmla="*/ 2008138 h 2362312"/>
                <a:gd name="csX1843" fmla="*/ 898138 w 2120396"/>
                <a:gd name="csY1843" fmla="*/ 2009635 h 2362312"/>
                <a:gd name="csX1844" fmla="*/ 898512 w 2120396"/>
                <a:gd name="csY1844" fmla="*/ 2013844 h 2362312"/>
                <a:gd name="csX1845" fmla="*/ 898512 w 2120396"/>
                <a:gd name="csY1845" fmla="*/ 2015060 h 2362312"/>
                <a:gd name="csX1846" fmla="*/ 899166 w 2120396"/>
                <a:gd name="csY1846" fmla="*/ 2023103 h 2362312"/>
                <a:gd name="csX1847" fmla="*/ 899354 w 2120396"/>
                <a:gd name="csY1847" fmla="*/ 2024599 h 2362312"/>
                <a:gd name="csX1848" fmla="*/ 899354 w 2120396"/>
                <a:gd name="csY1848" fmla="*/ 2025627 h 2362312"/>
                <a:gd name="csX1849" fmla="*/ 899541 w 2120396"/>
                <a:gd name="csY1849" fmla="*/ 2030397 h 2362312"/>
                <a:gd name="csX1850" fmla="*/ 932367 w 2120396"/>
                <a:gd name="csY1850" fmla="*/ 2029649 h 2362312"/>
                <a:gd name="csX1851" fmla="*/ 935360 w 2120396"/>
                <a:gd name="csY1851" fmla="*/ 2029649 h 2362312"/>
                <a:gd name="csX1852" fmla="*/ 935827 w 2120396"/>
                <a:gd name="csY1852" fmla="*/ 2041059 h 2362312"/>
                <a:gd name="csX1853" fmla="*/ 940130 w 2120396"/>
                <a:gd name="csY1853" fmla="*/ 2037131 h 2362312"/>
                <a:gd name="csX1854" fmla="*/ 947705 w 2120396"/>
                <a:gd name="csY1854" fmla="*/ 2032735 h 2362312"/>
                <a:gd name="csX1855" fmla="*/ 957993 w 2120396"/>
                <a:gd name="csY1855" fmla="*/ 2028995 h 2362312"/>
                <a:gd name="csX1856" fmla="*/ 975762 w 2120396"/>
                <a:gd name="csY1856" fmla="*/ 2027872 h 2362312"/>
                <a:gd name="csX1857" fmla="*/ 981935 w 2120396"/>
                <a:gd name="csY1857" fmla="*/ 2026002 h 2362312"/>
                <a:gd name="csX1858" fmla="*/ 984553 w 2120396"/>
                <a:gd name="csY1858" fmla="*/ 2025160 h 2362312"/>
                <a:gd name="csX1859" fmla="*/ 988762 w 2120396"/>
                <a:gd name="csY1859" fmla="*/ 2023757 h 2362312"/>
                <a:gd name="csX1860" fmla="*/ 989603 w 2120396"/>
                <a:gd name="csY1860" fmla="*/ 2021326 h 2362312"/>
                <a:gd name="csX1861" fmla="*/ 989603 w 2120396"/>
                <a:gd name="csY1861" fmla="*/ 2018052 h 2362312"/>
                <a:gd name="csX1862" fmla="*/ 989884 w 2120396"/>
                <a:gd name="csY1862" fmla="*/ 2013283 h 2362312"/>
                <a:gd name="csX1863" fmla="*/ 990258 w 2120396"/>
                <a:gd name="csY1863" fmla="*/ 2011599 h 2362312"/>
                <a:gd name="csX1864" fmla="*/ 993438 w 2120396"/>
                <a:gd name="csY1864" fmla="*/ 2008045 h 2362312"/>
                <a:gd name="csX1865" fmla="*/ 994748 w 2120396"/>
                <a:gd name="csY1865" fmla="*/ 2005894 h 2362312"/>
                <a:gd name="csX1866" fmla="*/ 993999 w 2120396"/>
                <a:gd name="csY1866" fmla="*/ 2004491 h 2362312"/>
                <a:gd name="csX1867" fmla="*/ 982870 w 2120396"/>
                <a:gd name="csY1867" fmla="*/ 1998693 h 2362312"/>
                <a:gd name="csX1868" fmla="*/ 983244 w 2120396"/>
                <a:gd name="csY1868" fmla="*/ 1996261 h 2362312"/>
                <a:gd name="csX1869" fmla="*/ 983244 w 2120396"/>
                <a:gd name="csY1869" fmla="*/ 1995700 h 2362312"/>
                <a:gd name="csX1870" fmla="*/ 983712 w 2120396"/>
                <a:gd name="csY1870" fmla="*/ 1992614 h 2362312"/>
                <a:gd name="csX1871" fmla="*/ 987640 w 2120396"/>
                <a:gd name="csY1871" fmla="*/ 1987564 h 2362312"/>
                <a:gd name="csX1872" fmla="*/ 997927 w 2120396"/>
                <a:gd name="csY1872" fmla="*/ 1981765 h 2362312"/>
                <a:gd name="csX1873" fmla="*/ 1004006 w 2120396"/>
                <a:gd name="csY1873" fmla="*/ 1973161 h 2362312"/>
                <a:gd name="csX1874" fmla="*/ 1008776 w 2120396"/>
                <a:gd name="csY1874" fmla="*/ 1968298 h 2362312"/>
                <a:gd name="csX1875" fmla="*/ 1011207 w 2120396"/>
                <a:gd name="csY1875" fmla="*/ 1965024 h 2362312"/>
                <a:gd name="csX1876" fmla="*/ 1012517 w 2120396"/>
                <a:gd name="csY1876" fmla="*/ 1958852 h 2362312"/>
                <a:gd name="csX1877" fmla="*/ 1006625 w 2120396"/>
                <a:gd name="csY1877" fmla="*/ 1959226 h 2362312"/>
                <a:gd name="csX1878" fmla="*/ 1003913 w 2120396"/>
                <a:gd name="csY1878" fmla="*/ 1959600 h 2362312"/>
                <a:gd name="csX1879" fmla="*/ 991568 w 2120396"/>
                <a:gd name="csY1879" fmla="*/ 1958010 h 2362312"/>
                <a:gd name="csX1880" fmla="*/ 988295 w 2120396"/>
                <a:gd name="csY1880" fmla="*/ 1958010 h 2362312"/>
                <a:gd name="csX1881" fmla="*/ 986237 w 2120396"/>
                <a:gd name="csY1881" fmla="*/ 1949780 h 2362312"/>
                <a:gd name="csX1882" fmla="*/ 985769 w 2120396"/>
                <a:gd name="csY1882" fmla="*/ 1946974 h 2362312"/>
                <a:gd name="csX1883" fmla="*/ 986143 w 2120396"/>
                <a:gd name="csY1883" fmla="*/ 1944823 h 2362312"/>
                <a:gd name="csX1884" fmla="*/ 986891 w 2120396"/>
                <a:gd name="csY1884" fmla="*/ 1942672 h 2362312"/>
                <a:gd name="csX1885" fmla="*/ 988856 w 2120396"/>
                <a:gd name="csY1885" fmla="*/ 1942672 h 2362312"/>
                <a:gd name="csX1886" fmla="*/ 1011675 w 2120396"/>
                <a:gd name="csY1886" fmla="*/ 1935751 h 2362312"/>
                <a:gd name="csX1887" fmla="*/ 1014107 w 2120396"/>
                <a:gd name="csY1887" fmla="*/ 1934349 h 2362312"/>
                <a:gd name="csX1888" fmla="*/ 1013920 w 2120396"/>
                <a:gd name="csY1888" fmla="*/ 1932478 h 2362312"/>
                <a:gd name="csX1889" fmla="*/ 1012330 w 2120396"/>
                <a:gd name="csY1889" fmla="*/ 1931730 h 2362312"/>
                <a:gd name="csX1890" fmla="*/ 1010553 w 2120396"/>
                <a:gd name="csY1890" fmla="*/ 1930795 h 2362312"/>
                <a:gd name="csX1891" fmla="*/ 1009711 w 2120396"/>
                <a:gd name="csY1891" fmla="*/ 1930420 h 2362312"/>
                <a:gd name="csX1892" fmla="*/ 1007934 w 2120396"/>
                <a:gd name="csY1892" fmla="*/ 1929485 h 2362312"/>
                <a:gd name="csX1893" fmla="*/ 1005316 w 2120396"/>
                <a:gd name="csY1893" fmla="*/ 1928270 h 2362312"/>
                <a:gd name="csX1894" fmla="*/ 998208 w 2120396"/>
                <a:gd name="csY1894" fmla="*/ 1924903 h 2362312"/>
                <a:gd name="csX1895" fmla="*/ 993906 w 2120396"/>
                <a:gd name="csY1895" fmla="*/ 1923781 h 2362312"/>
                <a:gd name="csX1896" fmla="*/ 990258 w 2120396"/>
                <a:gd name="csY1896" fmla="*/ 1922751 h 2362312"/>
                <a:gd name="csX1897" fmla="*/ 990445 w 2120396"/>
                <a:gd name="csY1897" fmla="*/ 1920788 h 2362312"/>
                <a:gd name="csX1898" fmla="*/ 984273 w 2120396"/>
                <a:gd name="csY1898" fmla="*/ 1898997 h 2362312"/>
                <a:gd name="csX1899" fmla="*/ 979222 w 2120396"/>
                <a:gd name="csY1899" fmla="*/ 1883097 h 2362312"/>
                <a:gd name="csX1900" fmla="*/ 979222 w 2120396"/>
                <a:gd name="csY1900" fmla="*/ 1882817 h 2362312"/>
                <a:gd name="csX1901" fmla="*/ 977165 w 2120396"/>
                <a:gd name="csY1901" fmla="*/ 1875242 h 2362312"/>
                <a:gd name="csX1902" fmla="*/ 976323 w 2120396"/>
                <a:gd name="csY1902" fmla="*/ 1874400 h 2362312"/>
                <a:gd name="csX1903" fmla="*/ 975949 w 2120396"/>
                <a:gd name="csY1903" fmla="*/ 1873932 h 2362312"/>
                <a:gd name="csX1904" fmla="*/ 975949 w 2120396"/>
                <a:gd name="csY1904" fmla="*/ 1873278 h 2362312"/>
                <a:gd name="csX1905" fmla="*/ 979597 w 2120396"/>
                <a:gd name="csY1905" fmla="*/ 1854947 h 2362312"/>
                <a:gd name="csX1906" fmla="*/ 980626 w 2120396"/>
                <a:gd name="csY1906" fmla="*/ 1852796 h 2362312"/>
                <a:gd name="csX1907" fmla="*/ 981654 w 2120396"/>
                <a:gd name="csY1907" fmla="*/ 1851393 h 2362312"/>
                <a:gd name="csX1908" fmla="*/ 982683 w 2120396"/>
                <a:gd name="csY1908" fmla="*/ 1849990 h 2362312"/>
                <a:gd name="csX1909" fmla="*/ 984553 w 2120396"/>
                <a:gd name="csY1909" fmla="*/ 1848307 h 2362312"/>
                <a:gd name="csX1910" fmla="*/ 996337 w 2120396"/>
                <a:gd name="csY1910" fmla="*/ 1853544 h 2362312"/>
                <a:gd name="csX1911" fmla="*/ 998582 w 2120396"/>
                <a:gd name="csY1911" fmla="*/ 1858220 h 2362312"/>
                <a:gd name="csX1912" fmla="*/ 1002978 w 2120396"/>
                <a:gd name="csY1912" fmla="*/ 1861868 h 2362312"/>
                <a:gd name="csX1913" fmla="*/ 1016071 w 2120396"/>
                <a:gd name="csY1913" fmla="*/ 1863271 h 2362312"/>
                <a:gd name="csX1914" fmla="*/ 1022618 w 2120396"/>
                <a:gd name="csY1914" fmla="*/ 1858969 h 2362312"/>
                <a:gd name="csX1915" fmla="*/ 1026359 w 2120396"/>
                <a:gd name="csY1915" fmla="*/ 1859155 h 2362312"/>
                <a:gd name="csX1916" fmla="*/ 1037862 w 2120396"/>
                <a:gd name="csY1916" fmla="*/ 1861307 h 2362312"/>
                <a:gd name="csX1917" fmla="*/ 1039171 w 2120396"/>
                <a:gd name="csY1917" fmla="*/ 1860839 h 2362312"/>
                <a:gd name="csX1918" fmla="*/ 1040294 w 2120396"/>
                <a:gd name="csY1918" fmla="*/ 1860371 h 2362312"/>
                <a:gd name="csX1919" fmla="*/ 1043193 w 2120396"/>
                <a:gd name="csY1919" fmla="*/ 1859343 h 2362312"/>
                <a:gd name="csX1920" fmla="*/ 1043848 w 2120396"/>
                <a:gd name="csY1920" fmla="*/ 1859155 h 2362312"/>
                <a:gd name="csX1921" fmla="*/ 1055070 w 2120396"/>
                <a:gd name="csY1921" fmla="*/ 1850364 h 2362312"/>
                <a:gd name="csX1922" fmla="*/ 1059840 w 2120396"/>
                <a:gd name="csY1922" fmla="*/ 1850925 h 2362312"/>
                <a:gd name="csX1923" fmla="*/ 1067041 w 2120396"/>
                <a:gd name="csY1923" fmla="*/ 1851767 h 2362312"/>
                <a:gd name="csX1924" fmla="*/ 1068164 w 2120396"/>
                <a:gd name="csY1924" fmla="*/ 1849709 h 2362312"/>
                <a:gd name="csX1925" fmla="*/ 1069473 w 2120396"/>
                <a:gd name="csY1925" fmla="*/ 1847278 h 2362312"/>
                <a:gd name="csX1926" fmla="*/ 1074617 w 2120396"/>
                <a:gd name="csY1926" fmla="*/ 1838393 h 2362312"/>
                <a:gd name="csX1927" fmla="*/ 1076206 w 2120396"/>
                <a:gd name="csY1927" fmla="*/ 1835401 h 2362312"/>
                <a:gd name="csX1928" fmla="*/ 1078171 w 2120396"/>
                <a:gd name="csY1928" fmla="*/ 1832221 h 2362312"/>
                <a:gd name="csX1929" fmla="*/ 1080228 w 2120396"/>
                <a:gd name="csY1929" fmla="*/ 1828574 h 2362312"/>
                <a:gd name="csX1930" fmla="*/ 1100803 w 2120396"/>
                <a:gd name="csY1930" fmla="*/ 1819502 h 2362312"/>
                <a:gd name="csX1931" fmla="*/ 1104825 w 2120396"/>
                <a:gd name="csY1931" fmla="*/ 1819689 h 2362312"/>
                <a:gd name="csX1932" fmla="*/ 1104825 w 2120396"/>
                <a:gd name="csY1932" fmla="*/ 1819969 h 2362312"/>
                <a:gd name="csX1933" fmla="*/ 1105012 w 2120396"/>
                <a:gd name="csY1933" fmla="*/ 1820156 h 2362312"/>
                <a:gd name="csX1934" fmla="*/ 1105012 w 2120396"/>
                <a:gd name="csY1934" fmla="*/ 1820344 h 2362312"/>
                <a:gd name="csX1935" fmla="*/ 1105012 w 2120396"/>
                <a:gd name="csY1935" fmla="*/ 1820530 h 2362312"/>
                <a:gd name="csX1936" fmla="*/ 1105199 w 2120396"/>
                <a:gd name="csY1936" fmla="*/ 1820811 h 2362312"/>
                <a:gd name="csX1937" fmla="*/ 1105199 w 2120396"/>
                <a:gd name="csY1937" fmla="*/ 1820998 h 2362312"/>
                <a:gd name="csX1938" fmla="*/ 1105293 w 2120396"/>
                <a:gd name="csY1938" fmla="*/ 1821372 h 2362312"/>
                <a:gd name="csX1939" fmla="*/ 1105293 w 2120396"/>
                <a:gd name="csY1939" fmla="*/ 1821746 h 2362312"/>
                <a:gd name="csX1940" fmla="*/ 1105667 w 2120396"/>
                <a:gd name="csY1940" fmla="*/ 1822120 h 2362312"/>
                <a:gd name="csX1941" fmla="*/ 1105854 w 2120396"/>
                <a:gd name="csY1941" fmla="*/ 1822401 h 2362312"/>
                <a:gd name="csX1942" fmla="*/ 1105854 w 2120396"/>
                <a:gd name="csY1942" fmla="*/ 1822775 h 2362312"/>
                <a:gd name="csX1943" fmla="*/ 1106040 w 2120396"/>
                <a:gd name="csY1943" fmla="*/ 1823243 h 2362312"/>
                <a:gd name="csX1944" fmla="*/ 1106228 w 2120396"/>
                <a:gd name="csY1944" fmla="*/ 1823710 h 2362312"/>
                <a:gd name="csX1945" fmla="*/ 1106415 w 2120396"/>
                <a:gd name="csY1945" fmla="*/ 1824084 h 2362312"/>
                <a:gd name="csX1946" fmla="*/ 1106789 w 2120396"/>
                <a:gd name="csY1946" fmla="*/ 1824084 h 2362312"/>
                <a:gd name="csX1947" fmla="*/ 1106976 w 2120396"/>
                <a:gd name="csY1947" fmla="*/ 1824645 h 2362312"/>
                <a:gd name="csX1948" fmla="*/ 1107163 w 2120396"/>
                <a:gd name="csY1948" fmla="*/ 1824645 h 2362312"/>
                <a:gd name="csX1949" fmla="*/ 1114177 w 2120396"/>
                <a:gd name="csY1949" fmla="*/ 1823990 h 2362312"/>
                <a:gd name="csX1950" fmla="*/ 1115019 w 2120396"/>
                <a:gd name="csY1950" fmla="*/ 1823990 h 2362312"/>
                <a:gd name="csX1951" fmla="*/ 1119882 w 2120396"/>
                <a:gd name="csY1951" fmla="*/ 1823897 h 2362312"/>
                <a:gd name="csX1952" fmla="*/ 1120350 w 2120396"/>
                <a:gd name="csY1952" fmla="*/ 1826236 h 2362312"/>
                <a:gd name="csX1953" fmla="*/ 1120911 w 2120396"/>
                <a:gd name="csY1953" fmla="*/ 1828480 h 2362312"/>
                <a:gd name="csX1954" fmla="*/ 1121566 w 2120396"/>
                <a:gd name="csY1954" fmla="*/ 1831566 h 2362312"/>
                <a:gd name="csX1955" fmla="*/ 1124090 w 2120396"/>
                <a:gd name="csY1955" fmla="*/ 1840825 h 2362312"/>
                <a:gd name="csX1956" fmla="*/ 1128019 w 2120396"/>
                <a:gd name="csY1956" fmla="*/ 1855321 h 2362312"/>
                <a:gd name="csX1957" fmla="*/ 1130544 w 2120396"/>
                <a:gd name="csY1957" fmla="*/ 1861120 h 2362312"/>
                <a:gd name="csX1958" fmla="*/ 1129702 w 2120396"/>
                <a:gd name="csY1958" fmla="*/ 1866451 h 2362312"/>
                <a:gd name="csX1959" fmla="*/ 1127551 w 2120396"/>
                <a:gd name="csY1959" fmla="*/ 1871688 h 2362312"/>
                <a:gd name="csX1960" fmla="*/ 1126522 w 2120396"/>
                <a:gd name="csY1960" fmla="*/ 1874213 h 2362312"/>
                <a:gd name="csX1961" fmla="*/ 1123623 w 2120396"/>
                <a:gd name="csY1961" fmla="*/ 1879170 h 2362312"/>
                <a:gd name="csX1962" fmla="*/ 1121940 w 2120396"/>
                <a:gd name="csY1962" fmla="*/ 1881882 h 2362312"/>
                <a:gd name="csX1963" fmla="*/ 1118947 w 2120396"/>
                <a:gd name="csY1963" fmla="*/ 1885155 h 2362312"/>
                <a:gd name="csX1964" fmla="*/ 1115860 w 2120396"/>
                <a:gd name="csY1964" fmla="*/ 1892731 h 2362312"/>
                <a:gd name="csX1965" fmla="*/ 1116515 w 2120396"/>
                <a:gd name="csY1965" fmla="*/ 1896285 h 2362312"/>
                <a:gd name="csX1966" fmla="*/ 1125867 w 2120396"/>
                <a:gd name="csY1966" fmla="*/ 1894227 h 2362312"/>
                <a:gd name="csX1967" fmla="*/ 1128019 w 2120396"/>
                <a:gd name="csY1967" fmla="*/ 1892076 h 2362312"/>
                <a:gd name="csX1968" fmla="*/ 1131292 w 2120396"/>
                <a:gd name="csY1968" fmla="*/ 1884501 h 2362312"/>
                <a:gd name="csX1969" fmla="*/ 1132040 w 2120396"/>
                <a:gd name="csY1969" fmla="*/ 1881508 h 2362312"/>
                <a:gd name="csX1970" fmla="*/ 1134004 w 2120396"/>
                <a:gd name="csY1970" fmla="*/ 1875522 h 2362312"/>
                <a:gd name="csX1971" fmla="*/ 1145040 w 2120396"/>
                <a:gd name="csY1971" fmla="*/ 1873839 h 2362312"/>
                <a:gd name="csX1972" fmla="*/ 1148874 w 2120396"/>
                <a:gd name="csY1972" fmla="*/ 1877299 h 2362312"/>
                <a:gd name="csX1973" fmla="*/ 1148407 w 2120396"/>
                <a:gd name="csY1973" fmla="*/ 1880385 h 2362312"/>
                <a:gd name="csX1974" fmla="*/ 1148407 w 2120396"/>
                <a:gd name="csY1974" fmla="*/ 1880666 h 2362312"/>
                <a:gd name="csX1975" fmla="*/ 1149809 w 2120396"/>
                <a:gd name="csY1975" fmla="*/ 1880666 h 2362312"/>
                <a:gd name="csX1976" fmla="*/ 1151493 w 2120396"/>
                <a:gd name="csY1976" fmla="*/ 1880479 h 2362312"/>
                <a:gd name="csX1977" fmla="*/ 1152522 w 2120396"/>
                <a:gd name="csY1977" fmla="*/ 1880479 h 2362312"/>
                <a:gd name="csX1978" fmla="*/ 1155608 w 2120396"/>
                <a:gd name="csY1978" fmla="*/ 1881321 h 2362312"/>
                <a:gd name="csX1979" fmla="*/ 1156917 w 2120396"/>
                <a:gd name="csY1979" fmla="*/ 1881695 h 2362312"/>
                <a:gd name="csX1980" fmla="*/ 1157759 w 2120396"/>
                <a:gd name="csY1980" fmla="*/ 1882256 h 2362312"/>
                <a:gd name="csX1981" fmla="*/ 1159162 w 2120396"/>
                <a:gd name="csY1981" fmla="*/ 1883191 h 2362312"/>
                <a:gd name="csX1982" fmla="*/ 1160284 w 2120396"/>
                <a:gd name="csY1982" fmla="*/ 1883565 h 2362312"/>
                <a:gd name="csX1983" fmla="*/ 1161032 w 2120396"/>
                <a:gd name="csY1983" fmla="*/ 1883565 h 2362312"/>
                <a:gd name="csX1984" fmla="*/ 1161032 w 2120396"/>
                <a:gd name="csY1984" fmla="*/ 1883472 h 2362312"/>
                <a:gd name="csX1985" fmla="*/ 1160565 w 2120396"/>
                <a:gd name="csY1985" fmla="*/ 1873652 h 2362312"/>
                <a:gd name="csX1986" fmla="*/ 1160565 w 2120396"/>
                <a:gd name="csY1986" fmla="*/ 1873278 h 2362312"/>
                <a:gd name="csX1987" fmla="*/ 1162155 w 2120396"/>
                <a:gd name="csY1987" fmla="*/ 1869163 h 2362312"/>
                <a:gd name="csX1988" fmla="*/ 1165054 w 2120396"/>
                <a:gd name="csY1988" fmla="*/ 1867573 h 2362312"/>
                <a:gd name="csX1989" fmla="*/ 1168421 w 2120396"/>
                <a:gd name="csY1989" fmla="*/ 1866076 h 2362312"/>
                <a:gd name="csX1990" fmla="*/ 1172816 w 2120396"/>
                <a:gd name="csY1990" fmla="*/ 1861213 h 2362312"/>
                <a:gd name="csX1991" fmla="*/ 1186097 w 2120396"/>
                <a:gd name="csY1991" fmla="*/ 1853263 h 2362312"/>
                <a:gd name="csX1992" fmla="*/ 1191334 w 2120396"/>
                <a:gd name="csY1992" fmla="*/ 1852516 h 2362312"/>
                <a:gd name="csX1993" fmla="*/ 1200406 w 2120396"/>
                <a:gd name="csY1993" fmla="*/ 1844566 h 2362312"/>
                <a:gd name="csX1994" fmla="*/ 1200686 w 2120396"/>
                <a:gd name="csY1994" fmla="*/ 1844379 h 2362312"/>
                <a:gd name="csX1995" fmla="*/ 1201622 w 2120396"/>
                <a:gd name="csY1995" fmla="*/ 1843070 h 2362312"/>
                <a:gd name="csX1996" fmla="*/ 1201996 w 2120396"/>
                <a:gd name="csY1996" fmla="*/ 1842695 h 2362312"/>
                <a:gd name="csX1997" fmla="*/ 1203866 w 2120396"/>
                <a:gd name="csY1997" fmla="*/ 1840918 h 2362312"/>
                <a:gd name="csX1998" fmla="*/ 1204989 w 2120396"/>
                <a:gd name="csY1998" fmla="*/ 1839796 h 2362312"/>
                <a:gd name="csX1999" fmla="*/ 1237441 w 2120396"/>
                <a:gd name="csY1999" fmla="*/ 1832875 h 2362312"/>
                <a:gd name="csX2000" fmla="*/ 1239686 w 2120396"/>
                <a:gd name="csY2000" fmla="*/ 1832875 h 2362312"/>
                <a:gd name="csX2001" fmla="*/ 1239966 w 2120396"/>
                <a:gd name="csY2001" fmla="*/ 1832875 h 2362312"/>
                <a:gd name="csX2002" fmla="*/ 1240154 w 2120396"/>
                <a:gd name="csY2002" fmla="*/ 1833156 h 2362312"/>
                <a:gd name="csX2003" fmla="*/ 1240340 w 2120396"/>
                <a:gd name="csY2003" fmla="*/ 1833904 h 2362312"/>
                <a:gd name="csX2004" fmla="*/ 1241369 w 2120396"/>
                <a:gd name="csY2004" fmla="*/ 1833904 h 2362312"/>
                <a:gd name="csX2005" fmla="*/ 1241369 w 2120396"/>
                <a:gd name="csY2005" fmla="*/ 1834372 h 2362312"/>
                <a:gd name="csX2006" fmla="*/ 1241182 w 2120396"/>
                <a:gd name="csY2006" fmla="*/ 1834933 h 2362312"/>
                <a:gd name="csX2007" fmla="*/ 1241182 w 2120396"/>
                <a:gd name="csY2007" fmla="*/ 1835307 h 2362312"/>
                <a:gd name="csX2008" fmla="*/ 1241369 w 2120396"/>
                <a:gd name="csY2008" fmla="*/ 1835494 h 2362312"/>
                <a:gd name="csX2009" fmla="*/ 1241743 w 2120396"/>
                <a:gd name="csY2009" fmla="*/ 1835494 h 2362312"/>
                <a:gd name="csX2010" fmla="*/ 1241931 w 2120396"/>
                <a:gd name="csY2010" fmla="*/ 1835494 h 2362312"/>
                <a:gd name="csX2011" fmla="*/ 1241743 w 2120396"/>
                <a:gd name="csY2011" fmla="*/ 1835962 h 2362312"/>
                <a:gd name="csX2012" fmla="*/ 1241743 w 2120396"/>
                <a:gd name="csY2012" fmla="*/ 1836803 h 2362312"/>
                <a:gd name="csX2013" fmla="*/ 1241743 w 2120396"/>
                <a:gd name="csY2013" fmla="*/ 1836897 h 2362312"/>
                <a:gd name="csX2014" fmla="*/ 1242024 w 2120396"/>
                <a:gd name="csY2014" fmla="*/ 1837084 h 2362312"/>
                <a:gd name="csX2015" fmla="*/ 1242024 w 2120396"/>
                <a:gd name="csY2015" fmla="*/ 1837271 h 2362312"/>
                <a:gd name="csX2016" fmla="*/ 1243614 w 2120396"/>
                <a:gd name="csY2016" fmla="*/ 1839890 h 2362312"/>
                <a:gd name="csX2017" fmla="*/ 1243894 w 2120396"/>
                <a:gd name="csY2017" fmla="*/ 1839890 h 2362312"/>
                <a:gd name="csX2018" fmla="*/ 1244081 w 2120396"/>
                <a:gd name="csY2018" fmla="*/ 1840170 h 2362312"/>
                <a:gd name="csX2019" fmla="*/ 1244081 w 2120396"/>
                <a:gd name="csY2019" fmla="*/ 1840638 h 2362312"/>
                <a:gd name="csX2020" fmla="*/ 1244269 w 2120396"/>
                <a:gd name="csY2020" fmla="*/ 1841012 h 2362312"/>
                <a:gd name="csX2021" fmla="*/ 1244643 w 2120396"/>
                <a:gd name="csY2021" fmla="*/ 1841293 h 2362312"/>
                <a:gd name="csX2022" fmla="*/ 1244643 w 2120396"/>
                <a:gd name="csY2022" fmla="*/ 1841479 h 2362312"/>
                <a:gd name="csX2023" fmla="*/ 1256707 w 2120396"/>
                <a:gd name="csY2023" fmla="*/ 1847185 h 2362312"/>
                <a:gd name="csX2024" fmla="*/ 1257362 w 2120396"/>
                <a:gd name="csY2024" fmla="*/ 1845501 h 2362312"/>
                <a:gd name="csX2025" fmla="*/ 1258016 w 2120396"/>
                <a:gd name="csY2025" fmla="*/ 1844940 h 2362312"/>
                <a:gd name="csX2026" fmla="*/ 1259326 w 2120396"/>
                <a:gd name="csY2026" fmla="*/ 1843911 h 2362312"/>
                <a:gd name="csX2027" fmla="*/ 1261383 w 2120396"/>
                <a:gd name="csY2027" fmla="*/ 1842228 h 2362312"/>
                <a:gd name="csX2028" fmla="*/ 1261103 w 2120396"/>
                <a:gd name="csY2028" fmla="*/ 1840638 h 2362312"/>
                <a:gd name="csX2029" fmla="*/ 1259887 w 2120396"/>
                <a:gd name="csY2029" fmla="*/ 1835868 h 2362312"/>
                <a:gd name="csX2030" fmla="*/ 1261196 w 2120396"/>
                <a:gd name="csY2030" fmla="*/ 1835401 h 2362312"/>
                <a:gd name="csX2031" fmla="*/ 1264189 w 2120396"/>
                <a:gd name="csY2031" fmla="*/ 1834372 h 2362312"/>
                <a:gd name="csX2032" fmla="*/ 1269239 w 2120396"/>
                <a:gd name="csY2032" fmla="*/ 1830724 h 2362312"/>
                <a:gd name="csX2033" fmla="*/ 1271203 w 2120396"/>
                <a:gd name="csY2033" fmla="*/ 1829041 h 2362312"/>
                <a:gd name="csX2034" fmla="*/ 1271390 w 2120396"/>
                <a:gd name="csY2034" fmla="*/ 1828293 h 2362312"/>
                <a:gd name="csX2035" fmla="*/ 1272606 w 2120396"/>
                <a:gd name="csY2035" fmla="*/ 1825113 h 2362312"/>
                <a:gd name="csX2036" fmla="*/ 1276066 w 2120396"/>
                <a:gd name="csY2036" fmla="*/ 1816602 h 2362312"/>
                <a:gd name="csX2037" fmla="*/ 1282800 w 2120396"/>
                <a:gd name="csY2037" fmla="*/ 1809682 h 2362312"/>
                <a:gd name="csX2038" fmla="*/ 1288318 w 2120396"/>
                <a:gd name="csY2038" fmla="*/ 1796027 h 2362312"/>
                <a:gd name="csX2039" fmla="*/ 1294491 w 2120396"/>
                <a:gd name="csY2039" fmla="*/ 1793595 h 2362312"/>
                <a:gd name="csX2040" fmla="*/ 1295052 w 2120396"/>
                <a:gd name="csY2040" fmla="*/ 1793595 h 2362312"/>
                <a:gd name="csX2041" fmla="*/ 1302814 w 2120396"/>
                <a:gd name="csY2041" fmla="*/ 1795653 h 2362312"/>
                <a:gd name="csX2042" fmla="*/ 1303843 w 2120396"/>
                <a:gd name="csY2042" fmla="*/ 1795092 h 2362312"/>
                <a:gd name="csX2043" fmla="*/ 1312634 w 2120396"/>
                <a:gd name="csY2043" fmla="*/ 1787984 h 2362312"/>
                <a:gd name="csX2044" fmla="*/ 1312354 w 2120396"/>
                <a:gd name="csY2044" fmla="*/ 1783121 h 2362312"/>
                <a:gd name="csX2045" fmla="*/ 1321987 w 2120396"/>
                <a:gd name="csY2045" fmla="*/ 1780783 h 2362312"/>
                <a:gd name="csX2046" fmla="*/ 1318807 w 2120396"/>
                <a:gd name="csY2046" fmla="*/ 1774704 h 2362312"/>
                <a:gd name="csX2047" fmla="*/ 1319181 w 2120396"/>
                <a:gd name="csY2047" fmla="*/ 1771524 h 2362312"/>
                <a:gd name="csX2048" fmla="*/ 1320023 w 2120396"/>
                <a:gd name="csY2048" fmla="*/ 1761704 h 2362312"/>
                <a:gd name="csX2049" fmla="*/ 1320023 w 2120396"/>
                <a:gd name="csY2049" fmla="*/ 1753755 h 2362312"/>
                <a:gd name="csX2050" fmla="*/ 1319649 w 2120396"/>
                <a:gd name="csY2050" fmla="*/ 1751510 h 2362312"/>
                <a:gd name="csX2051" fmla="*/ 1322548 w 2120396"/>
                <a:gd name="csY2051" fmla="*/ 1737107 h 2362312"/>
                <a:gd name="csX2052" fmla="*/ 1324418 w 2120396"/>
                <a:gd name="csY2052" fmla="*/ 1724295 h 2362312"/>
                <a:gd name="csX2053" fmla="*/ 1325260 w 2120396"/>
                <a:gd name="csY2053" fmla="*/ 1721583 h 2362312"/>
                <a:gd name="csX2054" fmla="*/ 1329562 w 2120396"/>
                <a:gd name="csY2054" fmla="*/ 1713352 h 2362312"/>
                <a:gd name="csX2055" fmla="*/ 1330310 w 2120396"/>
                <a:gd name="csY2055" fmla="*/ 1708302 h 2362312"/>
                <a:gd name="csX2056" fmla="*/ 1328814 w 2120396"/>
                <a:gd name="csY2056" fmla="*/ 1701194 h 2362312"/>
                <a:gd name="csX2057" fmla="*/ 1332929 w 2120396"/>
                <a:gd name="csY2057" fmla="*/ 1692403 h 2362312"/>
                <a:gd name="csX2058" fmla="*/ 1334893 w 2120396"/>
                <a:gd name="csY2058" fmla="*/ 1679964 h 2362312"/>
                <a:gd name="csX2059" fmla="*/ 1336576 w 2120396"/>
                <a:gd name="csY2059" fmla="*/ 1674727 h 2362312"/>
                <a:gd name="csX2060" fmla="*/ 1336950 w 2120396"/>
                <a:gd name="csY2060" fmla="*/ 1674727 h 2362312"/>
                <a:gd name="csX2061" fmla="*/ 1344806 w 2120396"/>
                <a:gd name="csY2061" fmla="*/ 1676504 h 2362312"/>
                <a:gd name="csX2062" fmla="*/ 1350044 w 2120396"/>
                <a:gd name="csY2062" fmla="*/ 1672669 h 2362312"/>
                <a:gd name="csX2063" fmla="*/ 1346770 w 2120396"/>
                <a:gd name="csY2063" fmla="*/ 1666310 h 2362312"/>
                <a:gd name="csX2064" fmla="*/ 1351166 w 2120396"/>
                <a:gd name="csY2064" fmla="*/ 1657238 h 2362312"/>
                <a:gd name="csX2065" fmla="*/ 1353691 w 2120396"/>
                <a:gd name="csY2065" fmla="*/ 1652656 h 2362312"/>
                <a:gd name="csX2066" fmla="*/ 1355749 w 2120396"/>
                <a:gd name="csY2066" fmla="*/ 1649195 h 2362312"/>
                <a:gd name="csX2067" fmla="*/ 1356216 w 2120396"/>
                <a:gd name="csY2067" fmla="*/ 1648634 h 2362312"/>
                <a:gd name="csX2068" fmla="*/ 1356684 w 2120396"/>
                <a:gd name="csY2068" fmla="*/ 1647512 h 2362312"/>
                <a:gd name="csX2069" fmla="*/ 1360331 w 2120396"/>
                <a:gd name="csY2069" fmla="*/ 1646950 h 2362312"/>
                <a:gd name="csX2070" fmla="*/ 1364259 w 2120396"/>
                <a:gd name="csY2070" fmla="*/ 1644800 h 2362312"/>
                <a:gd name="csX2071" fmla="*/ 1372957 w 2120396"/>
                <a:gd name="csY2071" fmla="*/ 1636102 h 2362312"/>
                <a:gd name="csX2072" fmla="*/ 1374547 w 2120396"/>
                <a:gd name="csY2072" fmla="*/ 1633296 h 2362312"/>
                <a:gd name="csX2073" fmla="*/ 1374173 w 2120396"/>
                <a:gd name="csY2073" fmla="*/ 1629368 h 2362312"/>
                <a:gd name="csX2074" fmla="*/ 1379410 w 2120396"/>
                <a:gd name="csY2074" fmla="*/ 1626843 h 2362312"/>
                <a:gd name="csX2075" fmla="*/ 1380064 w 2120396"/>
                <a:gd name="csY2075" fmla="*/ 1626656 h 2362312"/>
                <a:gd name="csX2076" fmla="*/ 1382871 w 2120396"/>
                <a:gd name="csY2076" fmla="*/ 1625908 h 2362312"/>
                <a:gd name="csX2077" fmla="*/ 1384273 w 2120396"/>
                <a:gd name="csY2077" fmla="*/ 1629275 h 2362312"/>
                <a:gd name="csX2078" fmla="*/ 1385676 w 2120396"/>
                <a:gd name="csY2078" fmla="*/ 1631706 h 2362312"/>
                <a:gd name="csX2079" fmla="*/ 1390726 w 2120396"/>
                <a:gd name="csY2079" fmla="*/ 1639001 h 2362312"/>
                <a:gd name="csX2080" fmla="*/ 1395216 w 2120396"/>
                <a:gd name="csY2080" fmla="*/ 1642929 h 2362312"/>
                <a:gd name="csX2081" fmla="*/ 1401201 w 2120396"/>
                <a:gd name="csY2081" fmla="*/ 1650785 h 2362312"/>
                <a:gd name="csX2082" fmla="*/ 1395496 w 2120396"/>
                <a:gd name="csY2082" fmla="*/ 1657238 h 2362312"/>
                <a:gd name="csX2083" fmla="*/ 1395683 w 2120396"/>
                <a:gd name="csY2083" fmla="*/ 1657425 h 2362312"/>
                <a:gd name="csX2084" fmla="*/ 1392223 w 2120396"/>
                <a:gd name="csY2084" fmla="*/ 1661634 h 2362312"/>
                <a:gd name="csX2085" fmla="*/ 1397273 w 2120396"/>
                <a:gd name="csY2085" fmla="*/ 1669115 h 2362312"/>
                <a:gd name="csX2086" fmla="*/ 1397086 w 2120396"/>
                <a:gd name="csY2086" fmla="*/ 1669396 h 2362312"/>
                <a:gd name="csX2087" fmla="*/ 1398115 w 2120396"/>
                <a:gd name="csY2087" fmla="*/ 1670706 h 2362312"/>
                <a:gd name="csX2088" fmla="*/ 1401575 w 2120396"/>
                <a:gd name="csY2088" fmla="*/ 1675288 h 2362312"/>
                <a:gd name="csX2089" fmla="*/ 1397554 w 2120396"/>
                <a:gd name="csY2089" fmla="*/ 1679497 h 2362312"/>
                <a:gd name="csX2090" fmla="*/ 1399144 w 2120396"/>
                <a:gd name="csY2090" fmla="*/ 1682957 h 2362312"/>
                <a:gd name="csX2091" fmla="*/ 1401014 w 2120396"/>
                <a:gd name="csY2091" fmla="*/ 1686043 h 2362312"/>
                <a:gd name="csX2092" fmla="*/ 1404100 w 2120396"/>
                <a:gd name="csY2092" fmla="*/ 1691094 h 2362312"/>
                <a:gd name="csX2093" fmla="*/ 1406064 w 2120396"/>
                <a:gd name="csY2093" fmla="*/ 1694273 h 2362312"/>
                <a:gd name="csX2094" fmla="*/ 1413172 w 2120396"/>
                <a:gd name="csY2094" fmla="*/ 1692777 h 2362312"/>
                <a:gd name="csX2095" fmla="*/ 1421028 w 2120396"/>
                <a:gd name="csY2095" fmla="*/ 1690626 h 2362312"/>
                <a:gd name="csX2096" fmla="*/ 1421215 w 2120396"/>
                <a:gd name="csY2096" fmla="*/ 1689878 h 2362312"/>
                <a:gd name="csX2097" fmla="*/ 1423553 w 2120396"/>
                <a:gd name="csY2097" fmla="*/ 1681835 h 2362312"/>
                <a:gd name="csX2098" fmla="*/ 1425424 w 2120396"/>
                <a:gd name="csY2098" fmla="*/ 1673792 h 2362312"/>
                <a:gd name="csX2099" fmla="*/ 1425611 w 2120396"/>
                <a:gd name="csY2099" fmla="*/ 1673044 h 2362312"/>
                <a:gd name="csX2100" fmla="*/ 1425798 w 2120396"/>
                <a:gd name="csY2100" fmla="*/ 1672389 h 2362312"/>
                <a:gd name="csX2101" fmla="*/ 1428136 w 2120396"/>
                <a:gd name="csY2101" fmla="*/ 1663785 h 2362312"/>
                <a:gd name="csX2102" fmla="*/ 1428697 w 2120396"/>
                <a:gd name="csY2102" fmla="*/ 1662569 h 2362312"/>
                <a:gd name="csX2103" fmla="*/ 1428510 w 2120396"/>
                <a:gd name="csY2103" fmla="*/ 1659857 h 2362312"/>
                <a:gd name="csX2104" fmla="*/ 1430287 w 2120396"/>
                <a:gd name="csY2104" fmla="*/ 1658641 h 2362312"/>
                <a:gd name="csX2105" fmla="*/ 1433467 w 2120396"/>
                <a:gd name="csY2105" fmla="*/ 1656864 h 2362312"/>
                <a:gd name="csX2106" fmla="*/ 1436460 w 2120396"/>
                <a:gd name="csY2106" fmla="*/ 1657332 h 2362312"/>
                <a:gd name="csX2107" fmla="*/ 1443193 w 2120396"/>
                <a:gd name="csY2107" fmla="*/ 1658734 h 2362312"/>
                <a:gd name="csX2108" fmla="*/ 1450207 w 2120396"/>
                <a:gd name="csY2108" fmla="*/ 1660324 h 2362312"/>
                <a:gd name="csX2109" fmla="*/ 1457128 w 2120396"/>
                <a:gd name="csY2109" fmla="*/ 1665188 h 2362312"/>
                <a:gd name="csX2110" fmla="*/ 1457783 w 2120396"/>
                <a:gd name="csY2110" fmla="*/ 1664159 h 2362312"/>
                <a:gd name="csX2111" fmla="*/ 1458998 w 2120396"/>
                <a:gd name="csY2111" fmla="*/ 1663130 h 2362312"/>
                <a:gd name="csX2112" fmla="*/ 1460028 w 2120396"/>
                <a:gd name="csY2112" fmla="*/ 1662288 h 2362312"/>
                <a:gd name="csX2113" fmla="*/ 1460495 w 2120396"/>
                <a:gd name="csY2113" fmla="*/ 1661821 h 2362312"/>
                <a:gd name="csX2114" fmla="*/ 1461150 w 2120396"/>
                <a:gd name="csY2114" fmla="*/ 1656209 h 2362312"/>
                <a:gd name="csX2115" fmla="*/ 1461617 w 2120396"/>
                <a:gd name="csY2115" fmla="*/ 1654900 h 2362312"/>
                <a:gd name="csX2116" fmla="*/ 1463582 w 2120396"/>
                <a:gd name="csY2116" fmla="*/ 1651065 h 2362312"/>
                <a:gd name="csX2117" fmla="*/ 1464143 w 2120396"/>
                <a:gd name="csY2117" fmla="*/ 1649943 h 2362312"/>
                <a:gd name="csX2118" fmla="*/ 1465826 w 2120396"/>
                <a:gd name="csY2118" fmla="*/ 1647418 h 2362312"/>
                <a:gd name="csX2119" fmla="*/ 1467135 w 2120396"/>
                <a:gd name="csY2119" fmla="*/ 1645548 h 2362312"/>
                <a:gd name="csX2120" fmla="*/ 1468819 w 2120396"/>
                <a:gd name="csY2120" fmla="*/ 1643210 h 2362312"/>
                <a:gd name="csX2121" fmla="*/ 1469099 w 2120396"/>
                <a:gd name="csY2121" fmla="*/ 1643584 h 2362312"/>
                <a:gd name="csX2122" fmla="*/ 1472186 w 2120396"/>
                <a:gd name="csY2122" fmla="*/ 1647418 h 2362312"/>
                <a:gd name="csX2123" fmla="*/ 1475646 w 2120396"/>
                <a:gd name="csY2123" fmla="*/ 1650598 h 2362312"/>
                <a:gd name="csX2124" fmla="*/ 1479013 w 2120396"/>
                <a:gd name="csY2124" fmla="*/ 1651814 h 2362312"/>
                <a:gd name="csX2125" fmla="*/ 1484717 w 2120396"/>
                <a:gd name="csY2125" fmla="*/ 1650879 h 2362312"/>
                <a:gd name="csX2126" fmla="*/ 1491078 w 2120396"/>
                <a:gd name="csY2126" fmla="*/ 1648821 h 2362312"/>
                <a:gd name="csX2127" fmla="*/ 1494631 w 2120396"/>
                <a:gd name="csY2127" fmla="*/ 1647699 h 2362312"/>
                <a:gd name="csX2128" fmla="*/ 1497998 w 2120396"/>
                <a:gd name="csY2128" fmla="*/ 1645454 h 2362312"/>
                <a:gd name="csX2129" fmla="*/ 1500055 w 2120396"/>
                <a:gd name="csY2129" fmla="*/ 1645922 h 2362312"/>
                <a:gd name="csX2130" fmla="*/ 1500523 w 2120396"/>
                <a:gd name="csY2130" fmla="*/ 1647138 h 2362312"/>
                <a:gd name="csX2131" fmla="*/ 1502768 w 2120396"/>
                <a:gd name="csY2131" fmla="*/ 1649569 h 2362312"/>
                <a:gd name="csX2132" fmla="*/ 1504170 w 2120396"/>
                <a:gd name="csY2132" fmla="*/ 1652281 h 2362312"/>
                <a:gd name="csX2133" fmla="*/ 1499214 w 2120396"/>
                <a:gd name="csY2133" fmla="*/ 1673418 h 2362312"/>
                <a:gd name="csX2134" fmla="*/ 1498746 w 2120396"/>
                <a:gd name="csY2134" fmla="*/ 1676317 h 2362312"/>
                <a:gd name="csX2135" fmla="*/ 1504638 w 2120396"/>
                <a:gd name="csY2135" fmla="*/ 1681274 h 2362312"/>
                <a:gd name="csX2136" fmla="*/ 1506228 w 2120396"/>
                <a:gd name="csY2136" fmla="*/ 1682583 h 2362312"/>
                <a:gd name="csX2137" fmla="*/ 1509128 w 2120396"/>
                <a:gd name="csY2137" fmla="*/ 1691655 h 2362312"/>
                <a:gd name="csX2138" fmla="*/ 1510156 w 2120396"/>
                <a:gd name="csY2138" fmla="*/ 1694834 h 2362312"/>
                <a:gd name="csX2139" fmla="*/ 1511746 w 2120396"/>
                <a:gd name="csY2139" fmla="*/ 1694461 h 2362312"/>
                <a:gd name="csX2140" fmla="*/ 1515955 w 2120396"/>
                <a:gd name="csY2140" fmla="*/ 1693432 h 2362312"/>
                <a:gd name="csX2141" fmla="*/ 1516890 w 2120396"/>
                <a:gd name="csY2141" fmla="*/ 1693151 h 2362312"/>
                <a:gd name="csX2142" fmla="*/ 1526523 w 2120396"/>
                <a:gd name="csY2142" fmla="*/ 1690813 h 2362312"/>
                <a:gd name="csX2143" fmla="*/ 1533537 w 2120396"/>
                <a:gd name="csY2143" fmla="*/ 1689036 h 2362312"/>
                <a:gd name="csX2144" fmla="*/ 1538774 w 2120396"/>
                <a:gd name="csY2144" fmla="*/ 1686230 h 2362312"/>
                <a:gd name="csX2145" fmla="*/ 1546817 w 2120396"/>
                <a:gd name="csY2145" fmla="*/ 1680619 h 2362312"/>
                <a:gd name="csX2146" fmla="*/ 1549249 w 2120396"/>
                <a:gd name="csY2146" fmla="*/ 1678094 h 2362312"/>
                <a:gd name="csX2147" fmla="*/ 1553270 w 2120396"/>
                <a:gd name="csY2147" fmla="*/ 1671267 h 2362312"/>
                <a:gd name="csX2148" fmla="*/ 1564026 w 2120396"/>
                <a:gd name="csY2148" fmla="*/ 1658734 h 2362312"/>
                <a:gd name="csX2149" fmla="*/ 1564306 w 2120396"/>
                <a:gd name="csY2149" fmla="*/ 1658361 h 2362312"/>
                <a:gd name="csX2150" fmla="*/ 1565522 w 2120396"/>
                <a:gd name="csY2150" fmla="*/ 1657425 h 2362312"/>
                <a:gd name="csX2151" fmla="*/ 1567112 w 2120396"/>
                <a:gd name="csY2151" fmla="*/ 1659950 h 2362312"/>
                <a:gd name="csX2152" fmla="*/ 1571134 w 2120396"/>
                <a:gd name="csY2152" fmla="*/ 1666591 h 2362312"/>
                <a:gd name="csX2153" fmla="*/ 1578054 w 2120396"/>
                <a:gd name="csY2153" fmla="*/ 1680526 h 2362312"/>
                <a:gd name="csX2154" fmla="*/ 1590867 w 2120396"/>
                <a:gd name="csY2154" fmla="*/ 1664533 h 2362312"/>
                <a:gd name="csX2155" fmla="*/ 1591147 w 2120396"/>
                <a:gd name="csY2155" fmla="*/ 1664253 h 2362312"/>
                <a:gd name="csX2156" fmla="*/ 1591428 w 2120396"/>
                <a:gd name="csY2156" fmla="*/ 1663972 h 2362312"/>
                <a:gd name="csX2157" fmla="*/ 1591802 w 2120396"/>
                <a:gd name="csY2157" fmla="*/ 1663411 h 2362312"/>
                <a:gd name="csX2158" fmla="*/ 1592270 w 2120396"/>
                <a:gd name="csY2158" fmla="*/ 1663130 h 2362312"/>
                <a:gd name="csX2159" fmla="*/ 1593018 w 2120396"/>
                <a:gd name="csY2159" fmla="*/ 1662288 h 2362312"/>
                <a:gd name="csX2160" fmla="*/ 1593953 w 2120396"/>
                <a:gd name="csY2160" fmla="*/ 1661166 h 2362312"/>
                <a:gd name="csX2161" fmla="*/ 1594421 w 2120396"/>
                <a:gd name="csY2161" fmla="*/ 1660792 h 2362312"/>
                <a:gd name="csX2162" fmla="*/ 1594795 w 2120396"/>
                <a:gd name="csY2162" fmla="*/ 1660418 h 2362312"/>
                <a:gd name="csX2163" fmla="*/ 1595076 w 2120396"/>
                <a:gd name="csY2163" fmla="*/ 1660138 h 2362312"/>
                <a:gd name="csX2164" fmla="*/ 1597039 w 2120396"/>
                <a:gd name="csY2164" fmla="*/ 1658361 h 2362312"/>
                <a:gd name="csX2165" fmla="*/ 1599191 w 2120396"/>
                <a:gd name="csY2165" fmla="*/ 1656396 h 2362312"/>
                <a:gd name="csX2166" fmla="*/ 1605644 w 2120396"/>
                <a:gd name="csY2166" fmla="*/ 1650411 h 2362312"/>
                <a:gd name="csX2167" fmla="*/ 1606018 w 2120396"/>
                <a:gd name="csY2167" fmla="*/ 1644051 h 2362312"/>
                <a:gd name="csX2168" fmla="*/ 1602277 w 2120396"/>
                <a:gd name="csY2168" fmla="*/ 1636289 h 2362312"/>
                <a:gd name="csX2169" fmla="*/ 1599284 w 2120396"/>
                <a:gd name="csY2169" fmla="*/ 1633203 h 2362312"/>
                <a:gd name="csX2170" fmla="*/ 1597694 w 2120396"/>
                <a:gd name="csY2170" fmla="*/ 1629555 h 2362312"/>
                <a:gd name="csX2171" fmla="*/ 1596478 w 2120396"/>
                <a:gd name="csY2171" fmla="*/ 1624037 h 2362312"/>
                <a:gd name="csX2172" fmla="*/ 1600687 w 2120396"/>
                <a:gd name="csY2172" fmla="*/ 1620951 h 2362312"/>
                <a:gd name="csX2173" fmla="*/ 1605176 w 2120396"/>
                <a:gd name="csY2173" fmla="*/ 1613189 h 2362312"/>
                <a:gd name="csX2174" fmla="*/ 1603773 w 2120396"/>
                <a:gd name="csY2174" fmla="*/ 1608419 h 2362312"/>
                <a:gd name="csX2175" fmla="*/ 1609385 w 2120396"/>
                <a:gd name="csY2175" fmla="*/ 1601311 h 2362312"/>
                <a:gd name="csX2176" fmla="*/ 1609572 w 2120396"/>
                <a:gd name="csY2176" fmla="*/ 1601124 h 2362312"/>
                <a:gd name="csX2177" fmla="*/ 1609291 w 2120396"/>
                <a:gd name="csY2177" fmla="*/ 1600937 h 2362312"/>
                <a:gd name="csX2178" fmla="*/ 1608636 w 2120396"/>
                <a:gd name="csY2178" fmla="*/ 1599534 h 2362312"/>
                <a:gd name="csX2179" fmla="*/ 1604708 w 2120396"/>
                <a:gd name="csY2179" fmla="*/ 1591585 h 2362312"/>
                <a:gd name="csX2180" fmla="*/ 1603680 w 2120396"/>
                <a:gd name="csY2180" fmla="*/ 1589527 h 2362312"/>
                <a:gd name="csX2181" fmla="*/ 1603119 w 2120396"/>
                <a:gd name="csY2181" fmla="*/ 1585693 h 2362312"/>
                <a:gd name="csX2182" fmla="*/ 1603493 w 2120396"/>
                <a:gd name="csY2182" fmla="*/ 1583261 h 2362312"/>
                <a:gd name="csX2183" fmla="*/ 1607420 w 2120396"/>
                <a:gd name="csY2183" fmla="*/ 1573347 h 2362312"/>
                <a:gd name="csX2184" fmla="*/ 1623881 w 2120396"/>
                <a:gd name="csY2184" fmla="*/ 1569232 h 2362312"/>
                <a:gd name="csX2185" fmla="*/ 1628089 w 2120396"/>
                <a:gd name="csY2185" fmla="*/ 1568204 h 2362312"/>
                <a:gd name="csX2186" fmla="*/ 1628557 w 2120396"/>
                <a:gd name="csY2186" fmla="*/ 1568204 h 2362312"/>
                <a:gd name="csX2187" fmla="*/ 1629960 w 2120396"/>
                <a:gd name="csY2187" fmla="*/ 1569513 h 2362312"/>
                <a:gd name="csX2188" fmla="*/ 1638938 w 2120396"/>
                <a:gd name="csY2188" fmla="*/ 1584758 h 2362312"/>
                <a:gd name="csX2189" fmla="*/ 1638938 w 2120396"/>
                <a:gd name="csY2189" fmla="*/ 1585131 h 2362312"/>
                <a:gd name="csX2190" fmla="*/ 1638938 w 2120396"/>
                <a:gd name="csY2190" fmla="*/ 1585599 h 2362312"/>
                <a:gd name="csX2191" fmla="*/ 1639125 w 2120396"/>
                <a:gd name="csY2191" fmla="*/ 1585880 h 2362312"/>
                <a:gd name="csX2192" fmla="*/ 1639780 w 2120396"/>
                <a:gd name="csY2192" fmla="*/ 1586066 h 2362312"/>
                <a:gd name="csX2193" fmla="*/ 1640434 w 2120396"/>
                <a:gd name="csY2193" fmla="*/ 1586066 h 2362312"/>
                <a:gd name="csX2194" fmla="*/ 1646233 w 2120396"/>
                <a:gd name="csY2194" fmla="*/ 1585319 h 2362312"/>
                <a:gd name="csX2195" fmla="*/ 1646794 w 2120396"/>
                <a:gd name="csY2195" fmla="*/ 1585505 h 2362312"/>
                <a:gd name="csX2196" fmla="*/ 1655772 w 2120396"/>
                <a:gd name="csY2196" fmla="*/ 1586441 h 2362312"/>
                <a:gd name="csX2197" fmla="*/ 1657643 w 2120396"/>
                <a:gd name="csY2197" fmla="*/ 1588779 h 2362312"/>
                <a:gd name="csX2198" fmla="*/ 1660542 w 2120396"/>
                <a:gd name="csY2198" fmla="*/ 1592333 h 2362312"/>
                <a:gd name="csX2199" fmla="*/ 1660916 w 2120396"/>
                <a:gd name="csY2199" fmla="*/ 1592707 h 2362312"/>
                <a:gd name="csX2200" fmla="*/ 1662412 w 2120396"/>
                <a:gd name="csY2200" fmla="*/ 1594390 h 2362312"/>
                <a:gd name="csX2201" fmla="*/ 1667182 w 2120396"/>
                <a:gd name="csY2201" fmla="*/ 1600002 h 2362312"/>
                <a:gd name="csX2202" fmla="*/ 1669707 w 2120396"/>
                <a:gd name="csY2202" fmla="*/ 1610757 h 2362312"/>
                <a:gd name="csX2203" fmla="*/ 1675599 w 2120396"/>
                <a:gd name="csY2203" fmla="*/ 1623944 h 2362312"/>
                <a:gd name="csX2204" fmla="*/ 1689253 w 2120396"/>
                <a:gd name="csY2204" fmla="*/ 1621793 h 2362312"/>
                <a:gd name="csX2205" fmla="*/ 1695146 w 2120396"/>
                <a:gd name="csY2205" fmla="*/ 1619642 h 2362312"/>
                <a:gd name="csX2206" fmla="*/ 1706368 w 2120396"/>
                <a:gd name="csY2206" fmla="*/ 1615527 h 2362312"/>
                <a:gd name="csX2207" fmla="*/ 1716469 w 2120396"/>
                <a:gd name="csY2207" fmla="*/ 1611973 h 2362312"/>
                <a:gd name="csX2208" fmla="*/ 1728066 w 2120396"/>
                <a:gd name="csY2208" fmla="*/ 1608793 h 2362312"/>
                <a:gd name="csX2209" fmla="*/ 1737606 w 2120396"/>
                <a:gd name="csY2209" fmla="*/ 1609167 h 2362312"/>
                <a:gd name="csX2210" fmla="*/ 1738915 w 2120396"/>
                <a:gd name="csY2210" fmla="*/ 1611412 h 2362312"/>
                <a:gd name="csX2211" fmla="*/ 1740037 w 2120396"/>
                <a:gd name="csY2211" fmla="*/ 1613282 h 2362312"/>
                <a:gd name="csX2212" fmla="*/ 1747052 w 2120396"/>
                <a:gd name="csY2212" fmla="*/ 1607016 h 2362312"/>
                <a:gd name="csX2213" fmla="*/ 1752569 w 2120396"/>
                <a:gd name="csY2213" fmla="*/ 1601685 h 2362312"/>
                <a:gd name="csX2214" fmla="*/ 1752195 w 2120396"/>
                <a:gd name="csY2214" fmla="*/ 1599627 h 2362312"/>
                <a:gd name="csX2215" fmla="*/ 1751260 w 2120396"/>
                <a:gd name="csY2215" fmla="*/ 1593642 h 2362312"/>
                <a:gd name="csX2216" fmla="*/ 1751634 w 2120396"/>
                <a:gd name="csY2216" fmla="*/ 1593642 h 2362312"/>
                <a:gd name="csX2217" fmla="*/ 1753411 w 2120396"/>
                <a:gd name="csY2217" fmla="*/ 1587843 h 2362312"/>
                <a:gd name="csX2218" fmla="*/ 1752944 w 2120396"/>
                <a:gd name="csY2218" fmla="*/ 1583635 h 2362312"/>
                <a:gd name="csX2219" fmla="*/ 1752382 w 2120396"/>
                <a:gd name="csY2219" fmla="*/ 1579520 h 2362312"/>
                <a:gd name="csX2220" fmla="*/ 1750699 w 2120396"/>
                <a:gd name="csY2220" fmla="*/ 1567923 h 2362312"/>
                <a:gd name="csX2221" fmla="*/ 1756684 w 2120396"/>
                <a:gd name="csY2221" fmla="*/ 1555952 h 2362312"/>
                <a:gd name="csX2222" fmla="*/ 1760799 w 2120396"/>
                <a:gd name="csY2222" fmla="*/ 1549499 h 2362312"/>
                <a:gd name="csX2223" fmla="*/ 1771929 w 2120396"/>
                <a:gd name="csY2223" fmla="*/ 1549499 h 2362312"/>
                <a:gd name="csX2224" fmla="*/ 1773986 w 2120396"/>
                <a:gd name="csY2224" fmla="*/ 1549312 h 2362312"/>
                <a:gd name="csX2225" fmla="*/ 1776886 w 2120396"/>
                <a:gd name="csY2225" fmla="*/ 1550902 h 2362312"/>
                <a:gd name="csX2226" fmla="*/ 1779691 w 2120396"/>
                <a:gd name="csY2226" fmla="*/ 1553801 h 2362312"/>
                <a:gd name="csX2227" fmla="*/ 1785302 w 2120396"/>
                <a:gd name="csY2227" fmla="*/ 1564463 h 2362312"/>
                <a:gd name="csX2228" fmla="*/ 1787173 w 2120396"/>
                <a:gd name="csY2228" fmla="*/ 1568016 h 2362312"/>
                <a:gd name="csX2229" fmla="*/ 1795216 w 2120396"/>
                <a:gd name="csY2229" fmla="*/ 1582887 h 2362312"/>
                <a:gd name="csX2230" fmla="*/ 1798209 w 2120396"/>
                <a:gd name="csY2230" fmla="*/ 1585319 h 2362312"/>
                <a:gd name="csX2231" fmla="*/ 1803540 w 2120396"/>
                <a:gd name="csY2231" fmla="*/ 1589620 h 2362312"/>
                <a:gd name="csX2232" fmla="*/ 1815604 w 2120396"/>
                <a:gd name="csY2232" fmla="*/ 1591958 h 2362312"/>
                <a:gd name="csX2233" fmla="*/ 1823086 w 2120396"/>
                <a:gd name="csY2233" fmla="*/ 1593549 h 2362312"/>
                <a:gd name="csX2234" fmla="*/ 1828697 w 2120396"/>
                <a:gd name="csY2234" fmla="*/ 1593549 h 2362312"/>
                <a:gd name="csX2235" fmla="*/ 1833374 w 2120396"/>
                <a:gd name="csY2235" fmla="*/ 1593735 h 2362312"/>
                <a:gd name="csX2236" fmla="*/ 1858251 w 2120396"/>
                <a:gd name="csY2236" fmla="*/ 1591585 h 2362312"/>
                <a:gd name="csX2237" fmla="*/ 1861244 w 2120396"/>
                <a:gd name="csY2237" fmla="*/ 1590743 h 2362312"/>
                <a:gd name="csX2238" fmla="*/ 1865265 w 2120396"/>
                <a:gd name="csY2238" fmla="*/ 1589714 h 2362312"/>
                <a:gd name="csX2239" fmla="*/ 1866107 w 2120396"/>
                <a:gd name="csY2239" fmla="*/ 1589434 h 2362312"/>
                <a:gd name="csX2240" fmla="*/ 1866107 w 2120396"/>
                <a:gd name="csY2240" fmla="*/ 1589153 h 2362312"/>
                <a:gd name="csX2241" fmla="*/ 1871438 w 2120396"/>
                <a:gd name="csY2241" fmla="*/ 1586441 h 2362312"/>
                <a:gd name="csX2242" fmla="*/ 1879107 w 2120396"/>
                <a:gd name="csY2242" fmla="*/ 1585131 h 2362312"/>
                <a:gd name="csX2243" fmla="*/ 1879294 w 2120396"/>
                <a:gd name="csY2243" fmla="*/ 1584851 h 2362312"/>
                <a:gd name="csX2244" fmla="*/ 1884531 w 2120396"/>
                <a:gd name="csY2244" fmla="*/ 1584477 h 2362312"/>
                <a:gd name="csX2245" fmla="*/ 1904826 w 2120396"/>
                <a:gd name="csY2245" fmla="*/ 1590836 h 2362312"/>
                <a:gd name="csX2246" fmla="*/ 1914458 w 2120396"/>
                <a:gd name="csY2246" fmla="*/ 1589995 h 2362312"/>
                <a:gd name="csX2247" fmla="*/ 1929048 w 2120396"/>
                <a:gd name="csY2247" fmla="*/ 1588592 h 2362312"/>
                <a:gd name="csX2248" fmla="*/ 1930545 w 2120396"/>
                <a:gd name="csY2248" fmla="*/ 1591865 h 2362312"/>
                <a:gd name="csX2249" fmla="*/ 1935034 w 2120396"/>
                <a:gd name="csY2249" fmla="*/ 1598412 h 2362312"/>
                <a:gd name="csX2250" fmla="*/ 1935408 w 2120396"/>
                <a:gd name="csY2250" fmla="*/ 1604117 h 2362312"/>
                <a:gd name="csX2251" fmla="*/ 1994608 w 2120396"/>
                <a:gd name="csY2251" fmla="*/ 1609261 h 2362312"/>
                <a:gd name="csX2252" fmla="*/ 2001623 w 2120396"/>
                <a:gd name="csY2252" fmla="*/ 1609822 h 2362312"/>
                <a:gd name="csX2253" fmla="*/ 2007047 w 2120396"/>
                <a:gd name="csY2253" fmla="*/ 1610383 h 2362312"/>
                <a:gd name="csX2254" fmla="*/ 2009385 w 2120396"/>
                <a:gd name="csY2254" fmla="*/ 1610663 h 2362312"/>
                <a:gd name="csX2255" fmla="*/ 2012004 w 2120396"/>
                <a:gd name="csY2255" fmla="*/ 1610944 h 2362312"/>
                <a:gd name="csX2256" fmla="*/ 2017148 w 2120396"/>
                <a:gd name="csY2256" fmla="*/ 1611505 h 2362312"/>
                <a:gd name="csX2257" fmla="*/ 2023413 w 2120396"/>
                <a:gd name="csY2257" fmla="*/ 1612160 h 2362312"/>
                <a:gd name="csX2258" fmla="*/ 2031457 w 2120396"/>
                <a:gd name="csY2258" fmla="*/ 1612721 h 2362312"/>
                <a:gd name="csX2259" fmla="*/ 2038471 w 2120396"/>
                <a:gd name="csY2259" fmla="*/ 1617210 h 2362312"/>
                <a:gd name="csX2260" fmla="*/ 2046327 w 2120396"/>
                <a:gd name="csY2260" fmla="*/ 1621512 h 2362312"/>
                <a:gd name="csX2261" fmla="*/ 2049694 w 2120396"/>
                <a:gd name="csY2261" fmla="*/ 1608045 h 2362312"/>
                <a:gd name="csX2262" fmla="*/ 2058578 w 2120396"/>
                <a:gd name="csY2262" fmla="*/ 1578866 h 2362312"/>
                <a:gd name="csX2263" fmla="*/ 2099822 w 2120396"/>
                <a:gd name="csY2263" fmla="*/ 1583728 h 2362312"/>
                <a:gd name="csX2264" fmla="*/ 2078499 w 2120396"/>
                <a:gd name="csY2264" fmla="*/ 1533132 h 2362312"/>
                <a:gd name="csX2265" fmla="*/ 2106462 w 2120396"/>
                <a:gd name="csY2265" fmla="*/ 1507974 h 2362312"/>
                <a:gd name="csX2266" fmla="*/ 2107865 w 2120396"/>
                <a:gd name="csY2266" fmla="*/ 1491514 h 2362312"/>
                <a:gd name="csX2267" fmla="*/ 2086262 w 2120396"/>
                <a:gd name="csY2267" fmla="*/ 1492543 h 2362312"/>
                <a:gd name="csX2268" fmla="*/ 2084110 w 2120396"/>
                <a:gd name="csY2268" fmla="*/ 1481975 h 2362312"/>
                <a:gd name="csX2269" fmla="*/ 2107491 w 2120396"/>
                <a:gd name="csY2269" fmla="*/ 1477392 h 2362312"/>
                <a:gd name="csX2270" fmla="*/ 2113383 w 2120396"/>
                <a:gd name="csY2270" fmla="*/ 1420062 h 2362312"/>
                <a:gd name="csX2271" fmla="*/ 2113383 w 2120396"/>
                <a:gd name="csY2271" fmla="*/ 1417911 h 2362312"/>
                <a:gd name="csX2272" fmla="*/ 2120397 w 2120396"/>
                <a:gd name="csY2272" fmla="*/ 1348984 h 2362312"/>
                <a:gd name="csX2273" fmla="*/ 2112729 w 2120396"/>
                <a:gd name="csY2273" fmla="*/ 1335798 h 2362312"/>
                <a:gd name="csX2274" fmla="*/ 2109829 w 2120396"/>
                <a:gd name="csY2274" fmla="*/ 1335143 h 2362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  <a:cxn ang="0">
                  <a:pos x="csX2002" y="csY2002"/>
                </a:cxn>
                <a:cxn ang="0">
                  <a:pos x="csX2003" y="csY2003"/>
                </a:cxn>
                <a:cxn ang="0">
                  <a:pos x="csX2004" y="csY2004"/>
                </a:cxn>
                <a:cxn ang="0">
                  <a:pos x="csX2005" y="csY2005"/>
                </a:cxn>
                <a:cxn ang="0">
                  <a:pos x="csX2006" y="csY2006"/>
                </a:cxn>
                <a:cxn ang="0">
                  <a:pos x="csX2007" y="csY2007"/>
                </a:cxn>
                <a:cxn ang="0">
                  <a:pos x="csX2008" y="csY2008"/>
                </a:cxn>
                <a:cxn ang="0">
                  <a:pos x="csX2009" y="csY2009"/>
                </a:cxn>
                <a:cxn ang="0">
                  <a:pos x="csX2010" y="csY2010"/>
                </a:cxn>
                <a:cxn ang="0">
                  <a:pos x="csX2011" y="csY2011"/>
                </a:cxn>
                <a:cxn ang="0">
                  <a:pos x="csX2012" y="csY2012"/>
                </a:cxn>
                <a:cxn ang="0">
                  <a:pos x="csX2013" y="csY2013"/>
                </a:cxn>
                <a:cxn ang="0">
                  <a:pos x="csX2014" y="csY2014"/>
                </a:cxn>
                <a:cxn ang="0">
                  <a:pos x="csX2015" y="csY2015"/>
                </a:cxn>
                <a:cxn ang="0">
                  <a:pos x="csX2016" y="csY2016"/>
                </a:cxn>
                <a:cxn ang="0">
                  <a:pos x="csX2017" y="csY2017"/>
                </a:cxn>
                <a:cxn ang="0">
                  <a:pos x="csX2018" y="csY2018"/>
                </a:cxn>
                <a:cxn ang="0">
                  <a:pos x="csX2019" y="csY2019"/>
                </a:cxn>
                <a:cxn ang="0">
                  <a:pos x="csX2020" y="csY2020"/>
                </a:cxn>
                <a:cxn ang="0">
                  <a:pos x="csX2021" y="csY2021"/>
                </a:cxn>
                <a:cxn ang="0">
                  <a:pos x="csX2022" y="csY2022"/>
                </a:cxn>
                <a:cxn ang="0">
                  <a:pos x="csX2023" y="csY2023"/>
                </a:cxn>
                <a:cxn ang="0">
                  <a:pos x="csX2024" y="csY2024"/>
                </a:cxn>
                <a:cxn ang="0">
                  <a:pos x="csX2025" y="csY2025"/>
                </a:cxn>
                <a:cxn ang="0">
                  <a:pos x="csX2026" y="csY2026"/>
                </a:cxn>
                <a:cxn ang="0">
                  <a:pos x="csX2027" y="csY2027"/>
                </a:cxn>
                <a:cxn ang="0">
                  <a:pos x="csX2028" y="csY2028"/>
                </a:cxn>
                <a:cxn ang="0">
                  <a:pos x="csX2029" y="csY2029"/>
                </a:cxn>
                <a:cxn ang="0">
                  <a:pos x="csX2030" y="csY2030"/>
                </a:cxn>
                <a:cxn ang="0">
                  <a:pos x="csX2031" y="csY2031"/>
                </a:cxn>
                <a:cxn ang="0">
                  <a:pos x="csX2032" y="csY2032"/>
                </a:cxn>
                <a:cxn ang="0">
                  <a:pos x="csX2033" y="csY2033"/>
                </a:cxn>
                <a:cxn ang="0">
                  <a:pos x="csX2034" y="csY2034"/>
                </a:cxn>
                <a:cxn ang="0">
                  <a:pos x="csX2035" y="csY2035"/>
                </a:cxn>
                <a:cxn ang="0">
                  <a:pos x="csX2036" y="csY2036"/>
                </a:cxn>
                <a:cxn ang="0">
                  <a:pos x="csX2037" y="csY2037"/>
                </a:cxn>
                <a:cxn ang="0">
                  <a:pos x="csX2038" y="csY2038"/>
                </a:cxn>
                <a:cxn ang="0">
                  <a:pos x="csX2039" y="csY2039"/>
                </a:cxn>
                <a:cxn ang="0">
                  <a:pos x="csX2040" y="csY2040"/>
                </a:cxn>
                <a:cxn ang="0">
                  <a:pos x="csX2041" y="csY2041"/>
                </a:cxn>
                <a:cxn ang="0">
                  <a:pos x="csX2042" y="csY2042"/>
                </a:cxn>
                <a:cxn ang="0">
                  <a:pos x="csX2043" y="csY2043"/>
                </a:cxn>
                <a:cxn ang="0">
                  <a:pos x="csX2044" y="csY2044"/>
                </a:cxn>
                <a:cxn ang="0">
                  <a:pos x="csX2045" y="csY2045"/>
                </a:cxn>
                <a:cxn ang="0">
                  <a:pos x="csX2046" y="csY2046"/>
                </a:cxn>
                <a:cxn ang="0">
                  <a:pos x="csX2047" y="csY2047"/>
                </a:cxn>
                <a:cxn ang="0">
                  <a:pos x="csX2048" y="csY2048"/>
                </a:cxn>
                <a:cxn ang="0">
                  <a:pos x="csX2049" y="csY2049"/>
                </a:cxn>
                <a:cxn ang="0">
                  <a:pos x="csX2050" y="csY2050"/>
                </a:cxn>
                <a:cxn ang="0">
                  <a:pos x="csX2051" y="csY2051"/>
                </a:cxn>
                <a:cxn ang="0">
                  <a:pos x="csX2052" y="csY2052"/>
                </a:cxn>
                <a:cxn ang="0">
                  <a:pos x="csX2053" y="csY2053"/>
                </a:cxn>
                <a:cxn ang="0">
                  <a:pos x="csX2054" y="csY2054"/>
                </a:cxn>
                <a:cxn ang="0">
                  <a:pos x="csX2055" y="csY2055"/>
                </a:cxn>
                <a:cxn ang="0">
                  <a:pos x="csX2056" y="csY2056"/>
                </a:cxn>
                <a:cxn ang="0">
                  <a:pos x="csX2057" y="csY2057"/>
                </a:cxn>
                <a:cxn ang="0">
                  <a:pos x="csX2058" y="csY2058"/>
                </a:cxn>
                <a:cxn ang="0">
                  <a:pos x="csX2059" y="csY2059"/>
                </a:cxn>
                <a:cxn ang="0">
                  <a:pos x="csX2060" y="csY2060"/>
                </a:cxn>
                <a:cxn ang="0">
                  <a:pos x="csX2061" y="csY2061"/>
                </a:cxn>
                <a:cxn ang="0">
                  <a:pos x="csX2062" y="csY2062"/>
                </a:cxn>
                <a:cxn ang="0">
                  <a:pos x="csX2063" y="csY2063"/>
                </a:cxn>
                <a:cxn ang="0">
                  <a:pos x="csX2064" y="csY2064"/>
                </a:cxn>
                <a:cxn ang="0">
                  <a:pos x="csX2065" y="csY2065"/>
                </a:cxn>
                <a:cxn ang="0">
                  <a:pos x="csX2066" y="csY2066"/>
                </a:cxn>
                <a:cxn ang="0">
                  <a:pos x="csX2067" y="csY2067"/>
                </a:cxn>
                <a:cxn ang="0">
                  <a:pos x="csX2068" y="csY2068"/>
                </a:cxn>
                <a:cxn ang="0">
                  <a:pos x="csX2069" y="csY2069"/>
                </a:cxn>
                <a:cxn ang="0">
                  <a:pos x="csX2070" y="csY2070"/>
                </a:cxn>
                <a:cxn ang="0">
                  <a:pos x="csX2071" y="csY2071"/>
                </a:cxn>
                <a:cxn ang="0">
                  <a:pos x="csX2072" y="csY2072"/>
                </a:cxn>
                <a:cxn ang="0">
                  <a:pos x="csX2073" y="csY2073"/>
                </a:cxn>
                <a:cxn ang="0">
                  <a:pos x="csX2074" y="csY2074"/>
                </a:cxn>
                <a:cxn ang="0">
                  <a:pos x="csX2075" y="csY2075"/>
                </a:cxn>
                <a:cxn ang="0">
                  <a:pos x="csX2076" y="csY2076"/>
                </a:cxn>
                <a:cxn ang="0">
                  <a:pos x="csX2077" y="csY2077"/>
                </a:cxn>
                <a:cxn ang="0">
                  <a:pos x="csX2078" y="csY2078"/>
                </a:cxn>
                <a:cxn ang="0">
                  <a:pos x="csX2079" y="csY2079"/>
                </a:cxn>
                <a:cxn ang="0">
                  <a:pos x="csX2080" y="csY2080"/>
                </a:cxn>
                <a:cxn ang="0">
                  <a:pos x="csX2081" y="csY2081"/>
                </a:cxn>
                <a:cxn ang="0">
                  <a:pos x="csX2082" y="csY2082"/>
                </a:cxn>
                <a:cxn ang="0">
                  <a:pos x="csX2083" y="csY2083"/>
                </a:cxn>
                <a:cxn ang="0">
                  <a:pos x="csX2084" y="csY2084"/>
                </a:cxn>
                <a:cxn ang="0">
                  <a:pos x="csX2085" y="csY2085"/>
                </a:cxn>
                <a:cxn ang="0">
                  <a:pos x="csX2086" y="csY2086"/>
                </a:cxn>
                <a:cxn ang="0">
                  <a:pos x="csX2087" y="csY2087"/>
                </a:cxn>
                <a:cxn ang="0">
                  <a:pos x="csX2088" y="csY2088"/>
                </a:cxn>
                <a:cxn ang="0">
                  <a:pos x="csX2089" y="csY2089"/>
                </a:cxn>
                <a:cxn ang="0">
                  <a:pos x="csX2090" y="csY2090"/>
                </a:cxn>
                <a:cxn ang="0">
                  <a:pos x="csX2091" y="csY2091"/>
                </a:cxn>
                <a:cxn ang="0">
                  <a:pos x="csX2092" y="csY2092"/>
                </a:cxn>
                <a:cxn ang="0">
                  <a:pos x="csX2093" y="csY2093"/>
                </a:cxn>
                <a:cxn ang="0">
                  <a:pos x="csX2094" y="csY2094"/>
                </a:cxn>
                <a:cxn ang="0">
                  <a:pos x="csX2095" y="csY2095"/>
                </a:cxn>
                <a:cxn ang="0">
                  <a:pos x="csX2096" y="csY2096"/>
                </a:cxn>
                <a:cxn ang="0">
                  <a:pos x="csX2097" y="csY2097"/>
                </a:cxn>
                <a:cxn ang="0">
                  <a:pos x="csX2098" y="csY2098"/>
                </a:cxn>
                <a:cxn ang="0">
                  <a:pos x="csX2099" y="csY2099"/>
                </a:cxn>
                <a:cxn ang="0">
                  <a:pos x="csX2100" y="csY2100"/>
                </a:cxn>
                <a:cxn ang="0">
                  <a:pos x="csX2101" y="csY2101"/>
                </a:cxn>
                <a:cxn ang="0">
                  <a:pos x="csX2102" y="csY2102"/>
                </a:cxn>
                <a:cxn ang="0">
                  <a:pos x="csX2103" y="csY2103"/>
                </a:cxn>
                <a:cxn ang="0">
                  <a:pos x="csX2104" y="csY2104"/>
                </a:cxn>
                <a:cxn ang="0">
                  <a:pos x="csX2105" y="csY2105"/>
                </a:cxn>
                <a:cxn ang="0">
                  <a:pos x="csX2106" y="csY2106"/>
                </a:cxn>
                <a:cxn ang="0">
                  <a:pos x="csX2107" y="csY2107"/>
                </a:cxn>
                <a:cxn ang="0">
                  <a:pos x="csX2108" y="csY2108"/>
                </a:cxn>
                <a:cxn ang="0">
                  <a:pos x="csX2109" y="csY2109"/>
                </a:cxn>
                <a:cxn ang="0">
                  <a:pos x="csX2110" y="csY2110"/>
                </a:cxn>
                <a:cxn ang="0">
                  <a:pos x="csX2111" y="csY2111"/>
                </a:cxn>
                <a:cxn ang="0">
                  <a:pos x="csX2112" y="csY2112"/>
                </a:cxn>
                <a:cxn ang="0">
                  <a:pos x="csX2113" y="csY2113"/>
                </a:cxn>
                <a:cxn ang="0">
                  <a:pos x="csX2114" y="csY2114"/>
                </a:cxn>
                <a:cxn ang="0">
                  <a:pos x="csX2115" y="csY2115"/>
                </a:cxn>
                <a:cxn ang="0">
                  <a:pos x="csX2116" y="csY2116"/>
                </a:cxn>
                <a:cxn ang="0">
                  <a:pos x="csX2117" y="csY2117"/>
                </a:cxn>
                <a:cxn ang="0">
                  <a:pos x="csX2118" y="csY2118"/>
                </a:cxn>
                <a:cxn ang="0">
                  <a:pos x="csX2119" y="csY2119"/>
                </a:cxn>
                <a:cxn ang="0">
                  <a:pos x="csX2120" y="csY2120"/>
                </a:cxn>
                <a:cxn ang="0">
                  <a:pos x="csX2121" y="csY2121"/>
                </a:cxn>
                <a:cxn ang="0">
                  <a:pos x="csX2122" y="csY2122"/>
                </a:cxn>
                <a:cxn ang="0">
                  <a:pos x="csX2123" y="csY2123"/>
                </a:cxn>
                <a:cxn ang="0">
                  <a:pos x="csX2124" y="csY2124"/>
                </a:cxn>
                <a:cxn ang="0">
                  <a:pos x="csX2125" y="csY2125"/>
                </a:cxn>
                <a:cxn ang="0">
                  <a:pos x="csX2126" y="csY2126"/>
                </a:cxn>
                <a:cxn ang="0">
                  <a:pos x="csX2127" y="csY2127"/>
                </a:cxn>
                <a:cxn ang="0">
                  <a:pos x="csX2128" y="csY2128"/>
                </a:cxn>
                <a:cxn ang="0">
                  <a:pos x="csX2129" y="csY2129"/>
                </a:cxn>
                <a:cxn ang="0">
                  <a:pos x="csX2130" y="csY2130"/>
                </a:cxn>
                <a:cxn ang="0">
                  <a:pos x="csX2131" y="csY2131"/>
                </a:cxn>
                <a:cxn ang="0">
                  <a:pos x="csX2132" y="csY2132"/>
                </a:cxn>
                <a:cxn ang="0">
                  <a:pos x="csX2133" y="csY2133"/>
                </a:cxn>
                <a:cxn ang="0">
                  <a:pos x="csX2134" y="csY2134"/>
                </a:cxn>
                <a:cxn ang="0">
                  <a:pos x="csX2135" y="csY2135"/>
                </a:cxn>
                <a:cxn ang="0">
                  <a:pos x="csX2136" y="csY2136"/>
                </a:cxn>
                <a:cxn ang="0">
                  <a:pos x="csX2137" y="csY2137"/>
                </a:cxn>
                <a:cxn ang="0">
                  <a:pos x="csX2138" y="csY2138"/>
                </a:cxn>
                <a:cxn ang="0">
                  <a:pos x="csX2139" y="csY2139"/>
                </a:cxn>
                <a:cxn ang="0">
                  <a:pos x="csX2140" y="csY2140"/>
                </a:cxn>
                <a:cxn ang="0">
                  <a:pos x="csX2141" y="csY2141"/>
                </a:cxn>
                <a:cxn ang="0">
                  <a:pos x="csX2142" y="csY2142"/>
                </a:cxn>
                <a:cxn ang="0">
                  <a:pos x="csX2143" y="csY2143"/>
                </a:cxn>
                <a:cxn ang="0">
                  <a:pos x="csX2144" y="csY2144"/>
                </a:cxn>
                <a:cxn ang="0">
                  <a:pos x="csX2145" y="csY2145"/>
                </a:cxn>
                <a:cxn ang="0">
                  <a:pos x="csX2146" y="csY2146"/>
                </a:cxn>
                <a:cxn ang="0">
                  <a:pos x="csX2147" y="csY2147"/>
                </a:cxn>
                <a:cxn ang="0">
                  <a:pos x="csX2148" y="csY2148"/>
                </a:cxn>
                <a:cxn ang="0">
                  <a:pos x="csX2149" y="csY2149"/>
                </a:cxn>
                <a:cxn ang="0">
                  <a:pos x="csX2150" y="csY2150"/>
                </a:cxn>
                <a:cxn ang="0">
                  <a:pos x="csX2151" y="csY2151"/>
                </a:cxn>
                <a:cxn ang="0">
                  <a:pos x="csX2152" y="csY2152"/>
                </a:cxn>
                <a:cxn ang="0">
                  <a:pos x="csX2153" y="csY2153"/>
                </a:cxn>
                <a:cxn ang="0">
                  <a:pos x="csX2154" y="csY2154"/>
                </a:cxn>
                <a:cxn ang="0">
                  <a:pos x="csX2155" y="csY2155"/>
                </a:cxn>
                <a:cxn ang="0">
                  <a:pos x="csX2156" y="csY2156"/>
                </a:cxn>
                <a:cxn ang="0">
                  <a:pos x="csX2157" y="csY2157"/>
                </a:cxn>
                <a:cxn ang="0">
                  <a:pos x="csX2158" y="csY2158"/>
                </a:cxn>
                <a:cxn ang="0">
                  <a:pos x="csX2159" y="csY2159"/>
                </a:cxn>
                <a:cxn ang="0">
                  <a:pos x="csX2160" y="csY2160"/>
                </a:cxn>
                <a:cxn ang="0">
                  <a:pos x="csX2161" y="csY2161"/>
                </a:cxn>
                <a:cxn ang="0">
                  <a:pos x="csX2162" y="csY2162"/>
                </a:cxn>
                <a:cxn ang="0">
                  <a:pos x="csX2163" y="csY2163"/>
                </a:cxn>
                <a:cxn ang="0">
                  <a:pos x="csX2164" y="csY2164"/>
                </a:cxn>
                <a:cxn ang="0">
                  <a:pos x="csX2165" y="csY2165"/>
                </a:cxn>
                <a:cxn ang="0">
                  <a:pos x="csX2166" y="csY2166"/>
                </a:cxn>
                <a:cxn ang="0">
                  <a:pos x="csX2167" y="csY2167"/>
                </a:cxn>
                <a:cxn ang="0">
                  <a:pos x="csX2168" y="csY2168"/>
                </a:cxn>
                <a:cxn ang="0">
                  <a:pos x="csX2169" y="csY2169"/>
                </a:cxn>
                <a:cxn ang="0">
                  <a:pos x="csX2170" y="csY2170"/>
                </a:cxn>
                <a:cxn ang="0">
                  <a:pos x="csX2171" y="csY2171"/>
                </a:cxn>
                <a:cxn ang="0">
                  <a:pos x="csX2172" y="csY2172"/>
                </a:cxn>
                <a:cxn ang="0">
                  <a:pos x="csX2173" y="csY2173"/>
                </a:cxn>
                <a:cxn ang="0">
                  <a:pos x="csX2174" y="csY2174"/>
                </a:cxn>
                <a:cxn ang="0">
                  <a:pos x="csX2175" y="csY2175"/>
                </a:cxn>
                <a:cxn ang="0">
                  <a:pos x="csX2176" y="csY2176"/>
                </a:cxn>
                <a:cxn ang="0">
                  <a:pos x="csX2177" y="csY2177"/>
                </a:cxn>
                <a:cxn ang="0">
                  <a:pos x="csX2178" y="csY2178"/>
                </a:cxn>
                <a:cxn ang="0">
                  <a:pos x="csX2179" y="csY2179"/>
                </a:cxn>
                <a:cxn ang="0">
                  <a:pos x="csX2180" y="csY2180"/>
                </a:cxn>
                <a:cxn ang="0">
                  <a:pos x="csX2181" y="csY2181"/>
                </a:cxn>
                <a:cxn ang="0">
                  <a:pos x="csX2182" y="csY2182"/>
                </a:cxn>
                <a:cxn ang="0">
                  <a:pos x="csX2183" y="csY2183"/>
                </a:cxn>
                <a:cxn ang="0">
                  <a:pos x="csX2184" y="csY2184"/>
                </a:cxn>
                <a:cxn ang="0">
                  <a:pos x="csX2185" y="csY2185"/>
                </a:cxn>
                <a:cxn ang="0">
                  <a:pos x="csX2186" y="csY2186"/>
                </a:cxn>
                <a:cxn ang="0">
                  <a:pos x="csX2187" y="csY2187"/>
                </a:cxn>
                <a:cxn ang="0">
                  <a:pos x="csX2188" y="csY2188"/>
                </a:cxn>
                <a:cxn ang="0">
                  <a:pos x="csX2189" y="csY2189"/>
                </a:cxn>
                <a:cxn ang="0">
                  <a:pos x="csX2190" y="csY2190"/>
                </a:cxn>
                <a:cxn ang="0">
                  <a:pos x="csX2191" y="csY2191"/>
                </a:cxn>
                <a:cxn ang="0">
                  <a:pos x="csX2192" y="csY2192"/>
                </a:cxn>
                <a:cxn ang="0">
                  <a:pos x="csX2193" y="csY2193"/>
                </a:cxn>
                <a:cxn ang="0">
                  <a:pos x="csX2194" y="csY2194"/>
                </a:cxn>
                <a:cxn ang="0">
                  <a:pos x="csX2195" y="csY2195"/>
                </a:cxn>
                <a:cxn ang="0">
                  <a:pos x="csX2196" y="csY2196"/>
                </a:cxn>
                <a:cxn ang="0">
                  <a:pos x="csX2197" y="csY2197"/>
                </a:cxn>
                <a:cxn ang="0">
                  <a:pos x="csX2198" y="csY2198"/>
                </a:cxn>
                <a:cxn ang="0">
                  <a:pos x="csX2199" y="csY2199"/>
                </a:cxn>
                <a:cxn ang="0">
                  <a:pos x="csX2200" y="csY2200"/>
                </a:cxn>
                <a:cxn ang="0">
                  <a:pos x="csX2201" y="csY2201"/>
                </a:cxn>
                <a:cxn ang="0">
                  <a:pos x="csX2202" y="csY2202"/>
                </a:cxn>
                <a:cxn ang="0">
                  <a:pos x="csX2203" y="csY2203"/>
                </a:cxn>
                <a:cxn ang="0">
                  <a:pos x="csX2204" y="csY2204"/>
                </a:cxn>
                <a:cxn ang="0">
                  <a:pos x="csX2205" y="csY2205"/>
                </a:cxn>
                <a:cxn ang="0">
                  <a:pos x="csX2206" y="csY2206"/>
                </a:cxn>
                <a:cxn ang="0">
                  <a:pos x="csX2207" y="csY2207"/>
                </a:cxn>
                <a:cxn ang="0">
                  <a:pos x="csX2208" y="csY2208"/>
                </a:cxn>
                <a:cxn ang="0">
                  <a:pos x="csX2209" y="csY2209"/>
                </a:cxn>
                <a:cxn ang="0">
                  <a:pos x="csX2210" y="csY2210"/>
                </a:cxn>
                <a:cxn ang="0">
                  <a:pos x="csX2211" y="csY2211"/>
                </a:cxn>
                <a:cxn ang="0">
                  <a:pos x="csX2212" y="csY2212"/>
                </a:cxn>
                <a:cxn ang="0">
                  <a:pos x="csX2213" y="csY2213"/>
                </a:cxn>
                <a:cxn ang="0">
                  <a:pos x="csX2214" y="csY2214"/>
                </a:cxn>
                <a:cxn ang="0">
                  <a:pos x="csX2215" y="csY2215"/>
                </a:cxn>
                <a:cxn ang="0">
                  <a:pos x="csX2216" y="csY2216"/>
                </a:cxn>
                <a:cxn ang="0">
                  <a:pos x="csX2217" y="csY2217"/>
                </a:cxn>
                <a:cxn ang="0">
                  <a:pos x="csX2218" y="csY2218"/>
                </a:cxn>
                <a:cxn ang="0">
                  <a:pos x="csX2219" y="csY2219"/>
                </a:cxn>
                <a:cxn ang="0">
                  <a:pos x="csX2220" y="csY2220"/>
                </a:cxn>
                <a:cxn ang="0">
                  <a:pos x="csX2221" y="csY2221"/>
                </a:cxn>
                <a:cxn ang="0">
                  <a:pos x="csX2222" y="csY2222"/>
                </a:cxn>
                <a:cxn ang="0">
                  <a:pos x="csX2223" y="csY2223"/>
                </a:cxn>
                <a:cxn ang="0">
                  <a:pos x="csX2224" y="csY2224"/>
                </a:cxn>
                <a:cxn ang="0">
                  <a:pos x="csX2225" y="csY2225"/>
                </a:cxn>
                <a:cxn ang="0">
                  <a:pos x="csX2226" y="csY2226"/>
                </a:cxn>
                <a:cxn ang="0">
                  <a:pos x="csX2227" y="csY2227"/>
                </a:cxn>
                <a:cxn ang="0">
                  <a:pos x="csX2228" y="csY2228"/>
                </a:cxn>
                <a:cxn ang="0">
                  <a:pos x="csX2229" y="csY2229"/>
                </a:cxn>
                <a:cxn ang="0">
                  <a:pos x="csX2230" y="csY2230"/>
                </a:cxn>
                <a:cxn ang="0">
                  <a:pos x="csX2231" y="csY2231"/>
                </a:cxn>
                <a:cxn ang="0">
                  <a:pos x="csX2232" y="csY2232"/>
                </a:cxn>
                <a:cxn ang="0">
                  <a:pos x="csX2233" y="csY2233"/>
                </a:cxn>
                <a:cxn ang="0">
                  <a:pos x="csX2234" y="csY2234"/>
                </a:cxn>
                <a:cxn ang="0">
                  <a:pos x="csX2235" y="csY2235"/>
                </a:cxn>
                <a:cxn ang="0">
                  <a:pos x="csX2236" y="csY2236"/>
                </a:cxn>
                <a:cxn ang="0">
                  <a:pos x="csX2237" y="csY2237"/>
                </a:cxn>
                <a:cxn ang="0">
                  <a:pos x="csX2238" y="csY2238"/>
                </a:cxn>
                <a:cxn ang="0">
                  <a:pos x="csX2239" y="csY2239"/>
                </a:cxn>
                <a:cxn ang="0">
                  <a:pos x="csX2240" y="csY2240"/>
                </a:cxn>
                <a:cxn ang="0">
                  <a:pos x="csX2241" y="csY2241"/>
                </a:cxn>
                <a:cxn ang="0">
                  <a:pos x="csX2242" y="csY2242"/>
                </a:cxn>
                <a:cxn ang="0">
                  <a:pos x="csX2243" y="csY2243"/>
                </a:cxn>
                <a:cxn ang="0">
                  <a:pos x="csX2244" y="csY2244"/>
                </a:cxn>
                <a:cxn ang="0">
                  <a:pos x="csX2245" y="csY2245"/>
                </a:cxn>
                <a:cxn ang="0">
                  <a:pos x="csX2246" y="csY2246"/>
                </a:cxn>
                <a:cxn ang="0">
                  <a:pos x="csX2247" y="csY2247"/>
                </a:cxn>
                <a:cxn ang="0">
                  <a:pos x="csX2248" y="csY2248"/>
                </a:cxn>
                <a:cxn ang="0">
                  <a:pos x="csX2249" y="csY2249"/>
                </a:cxn>
                <a:cxn ang="0">
                  <a:pos x="csX2250" y="csY2250"/>
                </a:cxn>
                <a:cxn ang="0">
                  <a:pos x="csX2251" y="csY2251"/>
                </a:cxn>
                <a:cxn ang="0">
                  <a:pos x="csX2252" y="csY2252"/>
                </a:cxn>
                <a:cxn ang="0">
                  <a:pos x="csX2253" y="csY2253"/>
                </a:cxn>
                <a:cxn ang="0">
                  <a:pos x="csX2254" y="csY2254"/>
                </a:cxn>
                <a:cxn ang="0">
                  <a:pos x="csX2255" y="csY2255"/>
                </a:cxn>
                <a:cxn ang="0">
                  <a:pos x="csX2256" y="csY2256"/>
                </a:cxn>
                <a:cxn ang="0">
                  <a:pos x="csX2257" y="csY2257"/>
                </a:cxn>
                <a:cxn ang="0">
                  <a:pos x="csX2258" y="csY2258"/>
                </a:cxn>
                <a:cxn ang="0">
                  <a:pos x="csX2259" y="csY2259"/>
                </a:cxn>
                <a:cxn ang="0">
                  <a:pos x="csX2260" y="csY2260"/>
                </a:cxn>
                <a:cxn ang="0">
                  <a:pos x="csX2261" y="csY2261"/>
                </a:cxn>
                <a:cxn ang="0">
                  <a:pos x="csX2262" y="csY2262"/>
                </a:cxn>
                <a:cxn ang="0">
                  <a:pos x="csX2263" y="csY2263"/>
                </a:cxn>
                <a:cxn ang="0">
                  <a:pos x="csX2264" y="csY2264"/>
                </a:cxn>
                <a:cxn ang="0">
                  <a:pos x="csX2265" y="csY2265"/>
                </a:cxn>
                <a:cxn ang="0">
                  <a:pos x="csX2266" y="csY2266"/>
                </a:cxn>
                <a:cxn ang="0">
                  <a:pos x="csX2267" y="csY2267"/>
                </a:cxn>
                <a:cxn ang="0">
                  <a:pos x="csX2268" y="csY2268"/>
                </a:cxn>
                <a:cxn ang="0">
                  <a:pos x="csX2269" y="csY2269"/>
                </a:cxn>
                <a:cxn ang="0">
                  <a:pos x="csX2270" y="csY2270"/>
                </a:cxn>
                <a:cxn ang="0">
                  <a:pos x="csX2271" y="csY2271"/>
                </a:cxn>
                <a:cxn ang="0">
                  <a:pos x="csX2272" y="csY2272"/>
                </a:cxn>
                <a:cxn ang="0">
                  <a:pos x="csX2273" y="csY2273"/>
                </a:cxn>
                <a:cxn ang="0">
                  <a:pos x="csX2274" y="csY2274"/>
                </a:cxn>
              </a:cxnLst>
              <a:rect l="l" t="t" r="r" b="b"/>
              <a:pathLst>
                <a:path w="2120396" h="2362312">
                  <a:moveTo>
                    <a:pt x="2109829" y="1335143"/>
                  </a:moveTo>
                  <a:lnTo>
                    <a:pt x="2098887" y="1316719"/>
                  </a:lnTo>
                  <a:lnTo>
                    <a:pt x="2077470" y="1280151"/>
                  </a:lnTo>
                  <a:lnTo>
                    <a:pt x="2051657" y="1235821"/>
                  </a:lnTo>
                  <a:lnTo>
                    <a:pt x="2051377" y="1235166"/>
                  </a:lnTo>
                  <a:lnTo>
                    <a:pt x="2051751" y="1202152"/>
                  </a:lnTo>
                  <a:lnTo>
                    <a:pt x="1995731" y="1174282"/>
                  </a:lnTo>
                  <a:lnTo>
                    <a:pt x="1983385" y="1168390"/>
                  </a:lnTo>
                  <a:lnTo>
                    <a:pt x="1969450" y="1154455"/>
                  </a:lnTo>
                  <a:cubicBezTo>
                    <a:pt x="1966458" y="1153988"/>
                    <a:pt x="1963652" y="1151930"/>
                    <a:pt x="1961220" y="1150434"/>
                  </a:cubicBezTo>
                  <a:cubicBezTo>
                    <a:pt x="1959257" y="1149124"/>
                    <a:pt x="1957480" y="1148189"/>
                    <a:pt x="1955235" y="1147347"/>
                  </a:cubicBezTo>
                  <a:cubicBezTo>
                    <a:pt x="1953084" y="1146506"/>
                    <a:pt x="1950558" y="1147067"/>
                    <a:pt x="1948127" y="1146786"/>
                  </a:cubicBezTo>
                  <a:cubicBezTo>
                    <a:pt x="1945789" y="1146506"/>
                    <a:pt x="1943264" y="1145851"/>
                    <a:pt x="1941019" y="1144822"/>
                  </a:cubicBezTo>
                  <a:cubicBezTo>
                    <a:pt x="1938588" y="1143794"/>
                    <a:pt x="1938400" y="1142671"/>
                    <a:pt x="1937839" y="1140333"/>
                  </a:cubicBezTo>
                  <a:cubicBezTo>
                    <a:pt x="1936904" y="1136405"/>
                    <a:pt x="1935876" y="1132103"/>
                    <a:pt x="1931480" y="1130607"/>
                  </a:cubicBezTo>
                  <a:cubicBezTo>
                    <a:pt x="1928300" y="1129578"/>
                    <a:pt x="1927085" y="1129578"/>
                    <a:pt x="1927552" y="1125463"/>
                  </a:cubicBezTo>
                  <a:cubicBezTo>
                    <a:pt x="1927832" y="1123219"/>
                    <a:pt x="1928955" y="1121535"/>
                    <a:pt x="1928861" y="1119103"/>
                  </a:cubicBezTo>
                  <a:cubicBezTo>
                    <a:pt x="1928861" y="1114334"/>
                    <a:pt x="1928487" y="1109751"/>
                    <a:pt x="1925775" y="1106010"/>
                  </a:cubicBezTo>
                  <a:cubicBezTo>
                    <a:pt x="1923531" y="1102924"/>
                    <a:pt x="1922501" y="1098715"/>
                    <a:pt x="1919696" y="1096003"/>
                  </a:cubicBezTo>
                  <a:cubicBezTo>
                    <a:pt x="1916797" y="1093104"/>
                    <a:pt x="1912682" y="1091514"/>
                    <a:pt x="1909408" y="1089550"/>
                  </a:cubicBezTo>
                  <a:cubicBezTo>
                    <a:pt x="1906135" y="1087586"/>
                    <a:pt x="1904826" y="1082910"/>
                    <a:pt x="1900617" y="1082162"/>
                  </a:cubicBezTo>
                  <a:cubicBezTo>
                    <a:pt x="1900336" y="1079543"/>
                    <a:pt x="1901366" y="1078701"/>
                    <a:pt x="1901833" y="1076550"/>
                  </a:cubicBezTo>
                  <a:cubicBezTo>
                    <a:pt x="1902581" y="1073557"/>
                    <a:pt x="1901552" y="1072809"/>
                    <a:pt x="1899401" y="1071874"/>
                  </a:cubicBezTo>
                  <a:cubicBezTo>
                    <a:pt x="1897437" y="1071126"/>
                    <a:pt x="1896315" y="1070845"/>
                    <a:pt x="1895380" y="1068788"/>
                  </a:cubicBezTo>
                  <a:cubicBezTo>
                    <a:pt x="1894819" y="1067572"/>
                    <a:pt x="1894538" y="1064298"/>
                    <a:pt x="1894725" y="1062896"/>
                  </a:cubicBezTo>
                  <a:cubicBezTo>
                    <a:pt x="1895193" y="1059342"/>
                    <a:pt x="1897624" y="1055694"/>
                    <a:pt x="1897998" y="1052047"/>
                  </a:cubicBezTo>
                  <a:cubicBezTo>
                    <a:pt x="1898279" y="1049241"/>
                    <a:pt x="1897998" y="1048867"/>
                    <a:pt x="1899775" y="1046716"/>
                  </a:cubicBezTo>
                  <a:cubicBezTo>
                    <a:pt x="1900804" y="1045407"/>
                    <a:pt x="1901272" y="1043910"/>
                    <a:pt x="1903049" y="1043536"/>
                  </a:cubicBezTo>
                  <a:cubicBezTo>
                    <a:pt x="1903049" y="1043162"/>
                    <a:pt x="1903236" y="1042881"/>
                    <a:pt x="1903329" y="1042508"/>
                  </a:cubicBezTo>
                  <a:cubicBezTo>
                    <a:pt x="1905667" y="1041946"/>
                    <a:pt x="1905293" y="1039982"/>
                    <a:pt x="1906603" y="1038673"/>
                  </a:cubicBezTo>
                  <a:cubicBezTo>
                    <a:pt x="1907725" y="1037457"/>
                    <a:pt x="1909502" y="1036896"/>
                    <a:pt x="1910811" y="1035774"/>
                  </a:cubicBezTo>
                  <a:cubicBezTo>
                    <a:pt x="1913897" y="1033249"/>
                    <a:pt x="1915674" y="1029133"/>
                    <a:pt x="1915207" y="1025206"/>
                  </a:cubicBezTo>
                  <a:cubicBezTo>
                    <a:pt x="1914833" y="1021558"/>
                    <a:pt x="1915207" y="1020343"/>
                    <a:pt x="1917264" y="1016976"/>
                  </a:cubicBezTo>
                  <a:lnTo>
                    <a:pt x="1920070" y="1014637"/>
                  </a:lnTo>
                  <a:lnTo>
                    <a:pt x="1918854" y="1012019"/>
                  </a:lnTo>
                  <a:lnTo>
                    <a:pt x="1915955" y="1012299"/>
                  </a:lnTo>
                  <a:lnTo>
                    <a:pt x="1912214" y="1012299"/>
                  </a:lnTo>
                  <a:lnTo>
                    <a:pt x="1909502" y="1012019"/>
                  </a:lnTo>
                  <a:lnTo>
                    <a:pt x="1907351" y="1011551"/>
                  </a:lnTo>
                  <a:lnTo>
                    <a:pt x="1906135" y="1011271"/>
                  </a:lnTo>
                  <a:lnTo>
                    <a:pt x="1904545" y="1010522"/>
                  </a:lnTo>
                  <a:lnTo>
                    <a:pt x="1897624" y="999393"/>
                  </a:lnTo>
                  <a:lnTo>
                    <a:pt x="1897812" y="998364"/>
                  </a:lnTo>
                  <a:lnTo>
                    <a:pt x="1899214" y="995091"/>
                  </a:lnTo>
                  <a:cubicBezTo>
                    <a:pt x="1900897" y="991443"/>
                    <a:pt x="1902020" y="989012"/>
                    <a:pt x="1901366" y="984336"/>
                  </a:cubicBezTo>
                  <a:cubicBezTo>
                    <a:pt x="1901085" y="981717"/>
                    <a:pt x="1900711" y="978911"/>
                    <a:pt x="1900711" y="976012"/>
                  </a:cubicBezTo>
                  <a:cubicBezTo>
                    <a:pt x="1900711" y="969840"/>
                    <a:pt x="1901366" y="964228"/>
                    <a:pt x="1901366" y="957962"/>
                  </a:cubicBezTo>
                  <a:lnTo>
                    <a:pt x="1901366" y="939257"/>
                  </a:lnTo>
                  <a:cubicBezTo>
                    <a:pt x="1901366" y="936078"/>
                    <a:pt x="1901085" y="933085"/>
                    <a:pt x="1900711" y="930186"/>
                  </a:cubicBezTo>
                  <a:cubicBezTo>
                    <a:pt x="1900524" y="928783"/>
                    <a:pt x="1900804" y="927286"/>
                    <a:pt x="1900711" y="925790"/>
                  </a:cubicBezTo>
                  <a:cubicBezTo>
                    <a:pt x="1900430" y="920740"/>
                    <a:pt x="1899120" y="915783"/>
                    <a:pt x="1898466" y="910733"/>
                  </a:cubicBezTo>
                  <a:cubicBezTo>
                    <a:pt x="1898185" y="908395"/>
                    <a:pt x="1897998" y="906150"/>
                    <a:pt x="1897812" y="903999"/>
                  </a:cubicBezTo>
                  <a:cubicBezTo>
                    <a:pt x="1897624" y="901754"/>
                    <a:pt x="1897343" y="899604"/>
                    <a:pt x="1896689" y="897265"/>
                  </a:cubicBezTo>
                  <a:cubicBezTo>
                    <a:pt x="1895380" y="892496"/>
                    <a:pt x="1897531" y="887913"/>
                    <a:pt x="1897437" y="882863"/>
                  </a:cubicBezTo>
                  <a:cubicBezTo>
                    <a:pt x="1897437" y="880057"/>
                    <a:pt x="1897905" y="878280"/>
                    <a:pt x="1898747" y="875755"/>
                  </a:cubicBezTo>
                  <a:cubicBezTo>
                    <a:pt x="1899589" y="873136"/>
                    <a:pt x="1899682" y="871453"/>
                    <a:pt x="1900056" y="868647"/>
                  </a:cubicBezTo>
                  <a:cubicBezTo>
                    <a:pt x="1900430" y="866029"/>
                    <a:pt x="1900617" y="864252"/>
                    <a:pt x="1900056" y="861633"/>
                  </a:cubicBezTo>
                  <a:cubicBezTo>
                    <a:pt x="1899589" y="859295"/>
                    <a:pt x="1899308" y="856957"/>
                    <a:pt x="1898840" y="854431"/>
                  </a:cubicBezTo>
                  <a:cubicBezTo>
                    <a:pt x="1898466" y="852374"/>
                    <a:pt x="1897437" y="850129"/>
                    <a:pt x="1896876" y="847978"/>
                  </a:cubicBezTo>
                  <a:cubicBezTo>
                    <a:pt x="1896315" y="845921"/>
                    <a:pt x="1896221" y="843583"/>
                    <a:pt x="1895473" y="841525"/>
                  </a:cubicBezTo>
                  <a:cubicBezTo>
                    <a:pt x="1892761" y="833669"/>
                    <a:pt x="1887150" y="826936"/>
                    <a:pt x="1885186" y="818893"/>
                  </a:cubicBezTo>
                  <a:cubicBezTo>
                    <a:pt x="1884624" y="816555"/>
                    <a:pt x="1883596" y="814216"/>
                    <a:pt x="1883222" y="811785"/>
                  </a:cubicBezTo>
                  <a:cubicBezTo>
                    <a:pt x="1882941" y="809260"/>
                    <a:pt x="1883502" y="807015"/>
                    <a:pt x="1883877" y="804864"/>
                  </a:cubicBezTo>
                  <a:cubicBezTo>
                    <a:pt x="1886028" y="791771"/>
                    <a:pt x="1885092" y="776994"/>
                    <a:pt x="1882941" y="764088"/>
                  </a:cubicBezTo>
                  <a:cubicBezTo>
                    <a:pt x="1881912" y="757822"/>
                    <a:pt x="1879013" y="752210"/>
                    <a:pt x="1878265" y="745944"/>
                  </a:cubicBezTo>
                  <a:cubicBezTo>
                    <a:pt x="1877891" y="742952"/>
                    <a:pt x="1877236" y="739959"/>
                    <a:pt x="1876955" y="736966"/>
                  </a:cubicBezTo>
                  <a:cubicBezTo>
                    <a:pt x="1876675" y="734441"/>
                    <a:pt x="1877236" y="731822"/>
                    <a:pt x="1876862" y="729390"/>
                  </a:cubicBezTo>
                  <a:cubicBezTo>
                    <a:pt x="1876020" y="724247"/>
                    <a:pt x="1872186" y="720693"/>
                    <a:pt x="1870596" y="715923"/>
                  </a:cubicBezTo>
                  <a:cubicBezTo>
                    <a:pt x="1869474" y="712837"/>
                    <a:pt x="1868725" y="709938"/>
                    <a:pt x="1867229" y="706851"/>
                  </a:cubicBezTo>
                  <a:lnTo>
                    <a:pt x="1864424" y="702175"/>
                  </a:lnTo>
                  <a:lnTo>
                    <a:pt x="1861057" y="695254"/>
                  </a:lnTo>
                  <a:lnTo>
                    <a:pt x="1859747" y="690110"/>
                  </a:lnTo>
                  <a:lnTo>
                    <a:pt x="1859280" y="686463"/>
                  </a:lnTo>
                  <a:lnTo>
                    <a:pt x="1858064" y="680758"/>
                  </a:lnTo>
                  <a:lnTo>
                    <a:pt x="1857035" y="675521"/>
                  </a:lnTo>
                  <a:lnTo>
                    <a:pt x="1855820" y="670377"/>
                  </a:lnTo>
                  <a:lnTo>
                    <a:pt x="1854323" y="665233"/>
                  </a:lnTo>
                  <a:lnTo>
                    <a:pt x="1852920" y="660183"/>
                  </a:lnTo>
                  <a:lnTo>
                    <a:pt x="1850301" y="654852"/>
                  </a:lnTo>
                  <a:lnTo>
                    <a:pt x="1847870" y="648773"/>
                  </a:lnTo>
                  <a:lnTo>
                    <a:pt x="1846093" y="644658"/>
                  </a:lnTo>
                  <a:lnTo>
                    <a:pt x="1844783" y="639795"/>
                  </a:lnTo>
                  <a:lnTo>
                    <a:pt x="1843661" y="634277"/>
                  </a:lnTo>
                  <a:lnTo>
                    <a:pt x="1842913" y="628666"/>
                  </a:lnTo>
                  <a:lnTo>
                    <a:pt x="1842165" y="623709"/>
                  </a:lnTo>
                  <a:cubicBezTo>
                    <a:pt x="1841417" y="620155"/>
                    <a:pt x="1841043" y="617256"/>
                    <a:pt x="1839453" y="614076"/>
                  </a:cubicBezTo>
                  <a:cubicBezTo>
                    <a:pt x="1838891" y="612860"/>
                    <a:pt x="1838424" y="611738"/>
                    <a:pt x="1837956" y="610335"/>
                  </a:cubicBezTo>
                  <a:cubicBezTo>
                    <a:pt x="1836834" y="606781"/>
                    <a:pt x="1835431" y="603975"/>
                    <a:pt x="1833935" y="600796"/>
                  </a:cubicBezTo>
                  <a:cubicBezTo>
                    <a:pt x="1832625" y="598083"/>
                    <a:pt x="1831690" y="596306"/>
                    <a:pt x="1831409" y="593033"/>
                  </a:cubicBezTo>
                  <a:cubicBezTo>
                    <a:pt x="1831223" y="590601"/>
                    <a:pt x="1830287" y="587609"/>
                    <a:pt x="1829633" y="585084"/>
                  </a:cubicBezTo>
                  <a:cubicBezTo>
                    <a:pt x="1828136" y="579192"/>
                    <a:pt x="1827108" y="573113"/>
                    <a:pt x="1826359" y="567034"/>
                  </a:cubicBezTo>
                  <a:cubicBezTo>
                    <a:pt x="1826266" y="565724"/>
                    <a:pt x="1825424" y="564321"/>
                    <a:pt x="1825237" y="563012"/>
                  </a:cubicBezTo>
                  <a:cubicBezTo>
                    <a:pt x="1824395" y="557868"/>
                    <a:pt x="1823460" y="552537"/>
                    <a:pt x="1823740" y="547300"/>
                  </a:cubicBezTo>
                  <a:cubicBezTo>
                    <a:pt x="1824770" y="535984"/>
                    <a:pt x="1826079" y="524761"/>
                    <a:pt x="1827575" y="513445"/>
                  </a:cubicBezTo>
                  <a:cubicBezTo>
                    <a:pt x="1826640" y="509143"/>
                    <a:pt x="1827388" y="505495"/>
                    <a:pt x="1829726" y="502596"/>
                  </a:cubicBezTo>
                  <a:cubicBezTo>
                    <a:pt x="1830287" y="500912"/>
                    <a:pt x="1831316" y="499322"/>
                    <a:pt x="1831971" y="497733"/>
                  </a:cubicBezTo>
                  <a:cubicBezTo>
                    <a:pt x="1834963" y="489502"/>
                    <a:pt x="1822432" y="482862"/>
                    <a:pt x="1816259" y="481927"/>
                  </a:cubicBezTo>
                  <a:cubicBezTo>
                    <a:pt x="1810928" y="481179"/>
                    <a:pt x="1802230" y="477344"/>
                    <a:pt x="1800453" y="471733"/>
                  </a:cubicBezTo>
                  <a:cubicBezTo>
                    <a:pt x="1800079" y="471733"/>
                    <a:pt x="1799798" y="471546"/>
                    <a:pt x="1799425" y="471453"/>
                  </a:cubicBezTo>
                  <a:cubicBezTo>
                    <a:pt x="1798021" y="467992"/>
                    <a:pt x="1795964" y="464999"/>
                    <a:pt x="1794374" y="461726"/>
                  </a:cubicBezTo>
                  <a:cubicBezTo>
                    <a:pt x="1793813" y="460791"/>
                    <a:pt x="1794000" y="459388"/>
                    <a:pt x="1793626" y="458640"/>
                  </a:cubicBezTo>
                  <a:cubicBezTo>
                    <a:pt x="1793252" y="457985"/>
                    <a:pt x="1792410" y="457611"/>
                    <a:pt x="1792129" y="456863"/>
                  </a:cubicBezTo>
                  <a:cubicBezTo>
                    <a:pt x="1791101" y="454899"/>
                    <a:pt x="1790540" y="452841"/>
                    <a:pt x="1789605" y="450877"/>
                  </a:cubicBezTo>
                  <a:cubicBezTo>
                    <a:pt x="1787547" y="447043"/>
                    <a:pt x="1786518" y="443582"/>
                    <a:pt x="1785864" y="439280"/>
                  </a:cubicBezTo>
                  <a:cubicBezTo>
                    <a:pt x="1785302" y="435165"/>
                    <a:pt x="1783152" y="432172"/>
                    <a:pt x="1781842" y="428432"/>
                  </a:cubicBezTo>
                  <a:cubicBezTo>
                    <a:pt x="1781468" y="428432"/>
                    <a:pt x="1781094" y="428244"/>
                    <a:pt x="1780813" y="428244"/>
                  </a:cubicBezTo>
                  <a:cubicBezTo>
                    <a:pt x="1781094" y="426280"/>
                    <a:pt x="1778475" y="425345"/>
                    <a:pt x="1777447" y="424503"/>
                  </a:cubicBezTo>
                  <a:cubicBezTo>
                    <a:pt x="1776418" y="423662"/>
                    <a:pt x="1775483" y="422259"/>
                    <a:pt x="1774734" y="421417"/>
                  </a:cubicBezTo>
                  <a:cubicBezTo>
                    <a:pt x="1773332" y="419734"/>
                    <a:pt x="1772022" y="414871"/>
                    <a:pt x="1769871" y="414684"/>
                  </a:cubicBezTo>
                  <a:cubicBezTo>
                    <a:pt x="1769684" y="412439"/>
                    <a:pt x="1766785" y="412252"/>
                    <a:pt x="1767065" y="409727"/>
                  </a:cubicBezTo>
                  <a:cubicBezTo>
                    <a:pt x="1765569" y="409540"/>
                    <a:pt x="1763605" y="405986"/>
                    <a:pt x="1762483" y="404583"/>
                  </a:cubicBezTo>
                  <a:cubicBezTo>
                    <a:pt x="1761173" y="402900"/>
                    <a:pt x="1760238" y="400936"/>
                    <a:pt x="1758835" y="399252"/>
                  </a:cubicBezTo>
                  <a:cubicBezTo>
                    <a:pt x="1755282" y="395044"/>
                    <a:pt x="1755562" y="391209"/>
                    <a:pt x="1755562" y="385691"/>
                  </a:cubicBezTo>
                  <a:cubicBezTo>
                    <a:pt x="1755562" y="383353"/>
                    <a:pt x="1755188" y="380360"/>
                    <a:pt x="1753505" y="378771"/>
                  </a:cubicBezTo>
                  <a:cubicBezTo>
                    <a:pt x="1751821" y="377181"/>
                    <a:pt x="1749951" y="377274"/>
                    <a:pt x="1748922" y="374936"/>
                  </a:cubicBezTo>
                  <a:cubicBezTo>
                    <a:pt x="1746958" y="370354"/>
                    <a:pt x="1749483" y="364461"/>
                    <a:pt x="1747238" y="359785"/>
                  </a:cubicBezTo>
                  <a:cubicBezTo>
                    <a:pt x="1745742" y="356512"/>
                    <a:pt x="1744339" y="352677"/>
                    <a:pt x="1743965" y="349030"/>
                  </a:cubicBezTo>
                  <a:cubicBezTo>
                    <a:pt x="1743965" y="348375"/>
                    <a:pt x="1743872" y="347721"/>
                    <a:pt x="1743872" y="347066"/>
                  </a:cubicBezTo>
                  <a:cubicBezTo>
                    <a:pt x="1743872" y="342109"/>
                    <a:pt x="1744526" y="336872"/>
                    <a:pt x="1744526" y="331541"/>
                  </a:cubicBezTo>
                  <a:cubicBezTo>
                    <a:pt x="1744526" y="328735"/>
                    <a:pt x="1744245" y="326491"/>
                    <a:pt x="1743965" y="323779"/>
                  </a:cubicBezTo>
                  <a:cubicBezTo>
                    <a:pt x="1743684" y="321254"/>
                    <a:pt x="1743684" y="318635"/>
                    <a:pt x="1743310" y="316016"/>
                  </a:cubicBezTo>
                  <a:cubicBezTo>
                    <a:pt x="1742562" y="311059"/>
                    <a:pt x="1740691" y="306290"/>
                    <a:pt x="1740785" y="301146"/>
                  </a:cubicBezTo>
                  <a:cubicBezTo>
                    <a:pt x="1740785" y="298340"/>
                    <a:pt x="1740130" y="296283"/>
                    <a:pt x="1740130" y="293383"/>
                  </a:cubicBezTo>
                  <a:cubicBezTo>
                    <a:pt x="1740130" y="290858"/>
                    <a:pt x="1740505" y="288053"/>
                    <a:pt x="1740130" y="285621"/>
                  </a:cubicBezTo>
                  <a:cubicBezTo>
                    <a:pt x="1739944" y="284312"/>
                    <a:pt x="1739102" y="283657"/>
                    <a:pt x="1738821" y="282441"/>
                  </a:cubicBezTo>
                  <a:cubicBezTo>
                    <a:pt x="1738541" y="281226"/>
                    <a:pt x="1739008" y="279822"/>
                    <a:pt x="1738728" y="278607"/>
                  </a:cubicBezTo>
                  <a:cubicBezTo>
                    <a:pt x="1738541" y="277672"/>
                    <a:pt x="1737792" y="276923"/>
                    <a:pt x="1737606" y="275895"/>
                  </a:cubicBezTo>
                  <a:cubicBezTo>
                    <a:pt x="1737418" y="274679"/>
                    <a:pt x="1737606" y="273182"/>
                    <a:pt x="1737606" y="271967"/>
                  </a:cubicBezTo>
                  <a:cubicBezTo>
                    <a:pt x="1737606" y="269254"/>
                    <a:pt x="1736857" y="267384"/>
                    <a:pt x="1736203" y="264952"/>
                  </a:cubicBezTo>
                  <a:cubicBezTo>
                    <a:pt x="1735829" y="263736"/>
                    <a:pt x="1735735" y="262334"/>
                    <a:pt x="1735454" y="260931"/>
                  </a:cubicBezTo>
                  <a:cubicBezTo>
                    <a:pt x="1735361" y="259995"/>
                    <a:pt x="1735174" y="259154"/>
                    <a:pt x="1734987" y="258312"/>
                  </a:cubicBezTo>
                  <a:cubicBezTo>
                    <a:pt x="1734426" y="255974"/>
                    <a:pt x="1733303" y="254571"/>
                    <a:pt x="1732368" y="252514"/>
                  </a:cubicBezTo>
                  <a:cubicBezTo>
                    <a:pt x="1730685" y="248305"/>
                    <a:pt x="1732836" y="243816"/>
                    <a:pt x="1731059" y="239607"/>
                  </a:cubicBezTo>
                  <a:cubicBezTo>
                    <a:pt x="1730124" y="237550"/>
                    <a:pt x="1730217" y="235586"/>
                    <a:pt x="1729656" y="233248"/>
                  </a:cubicBezTo>
                  <a:cubicBezTo>
                    <a:pt x="1729188" y="231471"/>
                    <a:pt x="1727972" y="229788"/>
                    <a:pt x="1727225" y="228011"/>
                  </a:cubicBezTo>
                  <a:cubicBezTo>
                    <a:pt x="1726383" y="226046"/>
                    <a:pt x="1726289" y="224644"/>
                    <a:pt x="1724512" y="222960"/>
                  </a:cubicBezTo>
                  <a:cubicBezTo>
                    <a:pt x="1723577" y="222025"/>
                    <a:pt x="1720958" y="219967"/>
                    <a:pt x="1719556" y="220154"/>
                  </a:cubicBezTo>
                  <a:cubicBezTo>
                    <a:pt x="1719556" y="219780"/>
                    <a:pt x="1719368" y="219406"/>
                    <a:pt x="1719275" y="219032"/>
                  </a:cubicBezTo>
                  <a:cubicBezTo>
                    <a:pt x="1716656" y="218471"/>
                    <a:pt x="1714972" y="215385"/>
                    <a:pt x="1713383" y="213234"/>
                  </a:cubicBezTo>
                  <a:cubicBezTo>
                    <a:pt x="1711606" y="210709"/>
                    <a:pt x="1710016" y="208183"/>
                    <a:pt x="1707865" y="205939"/>
                  </a:cubicBezTo>
                  <a:cubicBezTo>
                    <a:pt x="1703563" y="201356"/>
                    <a:pt x="1700383" y="197148"/>
                    <a:pt x="1696922" y="192285"/>
                  </a:cubicBezTo>
                  <a:cubicBezTo>
                    <a:pt x="1693182" y="187141"/>
                    <a:pt x="1690095" y="181903"/>
                    <a:pt x="1684671" y="178069"/>
                  </a:cubicBezTo>
                  <a:cubicBezTo>
                    <a:pt x="1682333" y="176479"/>
                    <a:pt x="1680930" y="174328"/>
                    <a:pt x="1679247" y="171990"/>
                  </a:cubicBezTo>
                  <a:cubicBezTo>
                    <a:pt x="1678311" y="170587"/>
                    <a:pt x="1677189" y="169091"/>
                    <a:pt x="1676161" y="167968"/>
                  </a:cubicBezTo>
                  <a:cubicBezTo>
                    <a:pt x="1675319" y="167033"/>
                    <a:pt x="1673729" y="165724"/>
                    <a:pt x="1673449" y="164227"/>
                  </a:cubicBezTo>
                  <a:cubicBezTo>
                    <a:pt x="1673074" y="164227"/>
                    <a:pt x="1672794" y="164040"/>
                    <a:pt x="1672419" y="163947"/>
                  </a:cubicBezTo>
                  <a:cubicBezTo>
                    <a:pt x="1671765" y="162264"/>
                    <a:pt x="1670268" y="159925"/>
                    <a:pt x="1668585" y="158803"/>
                  </a:cubicBezTo>
                  <a:cubicBezTo>
                    <a:pt x="1667743" y="158242"/>
                    <a:pt x="1666621" y="157774"/>
                    <a:pt x="1665686" y="157213"/>
                  </a:cubicBezTo>
                  <a:cubicBezTo>
                    <a:pt x="1664657" y="156652"/>
                    <a:pt x="1664564" y="155904"/>
                    <a:pt x="1663348" y="155623"/>
                  </a:cubicBezTo>
                  <a:cubicBezTo>
                    <a:pt x="1662973" y="153098"/>
                    <a:pt x="1663535" y="150479"/>
                    <a:pt x="1663254" y="147954"/>
                  </a:cubicBezTo>
                  <a:cubicBezTo>
                    <a:pt x="1663067" y="145897"/>
                    <a:pt x="1661758" y="144307"/>
                    <a:pt x="1661196" y="142249"/>
                  </a:cubicBezTo>
                  <a:cubicBezTo>
                    <a:pt x="1660823" y="142249"/>
                    <a:pt x="1660449" y="142062"/>
                    <a:pt x="1660168" y="142062"/>
                  </a:cubicBezTo>
                  <a:cubicBezTo>
                    <a:pt x="1660168" y="140285"/>
                    <a:pt x="1658952" y="139070"/>
                    <a:pt x="1658297" y="137480"/>
                  </a:cubicBezTo>
                  <a:cubicBezTo>
                    <a:pt x="1657736" y="136170"/>
                    <a:pt x="1657362" y="134580"/>
                    <a:pt x="1656614" y="133271"/>
                  </a:cubicBezTo>
                  <a:cubicBezTo>
                    <a:pt x="1655211" y="130652"/>
                    <a:pt x="1653154" y="128501"/>
                    <a:pt x="1651003" y="126631"/>
                  </a:cubicBezTo>
                  <a:cubicBezTo>
                    <a:pt x="1649974" y="125789"/>
                    <a:pt x="1647823" y="125135"/>
                    <a:pt x="1646607" y="124574"/>
                  </a:cubicBezTo>
                  <a:cubicBezTo>
                    <a:pt x="1645485" y="124106"/>
                    <a:pt x="1643053" y="123919"/>
                    <a:pt x="1642118" y="123264"/>
                  </a:cubicBezTo>
                  <a:cubicBezTo>
                    <a:pt x="1639873" y="121674"/>
                    <a:pt x="1638657" y="117653"/>
                    <a:pt x="1637442" y="115502"/>
                  </a:cubicBezTo>
                  <a:cubicBezTo>
                    <a:pt x="1635384" y="111574"/>
                    <a:pt x="1632017" y="108300"/>
                    <a:pt x="1630334" y="103998"/>
                  </a:cubicBezTo>
                  <a:cubicBezTo>
                    <a:pt x="1629211" y="101005"/>
                    <a:pt x="1627809" y="97919"/>
                    <a:pt x="1626312" y="95113"/>
                  </a:cubicBezTo>
                  <a:cubicBezTo>
                    <a:pt x="1624535" y="91747"/>
                    <a:pt x="1623319" y="88660"/>
                    <a:pt x="1621917" y="85293"/>
                  </a:cubicBezTo>
                  <a:cubicBezTo>
                    <a:pt x="1621356" y="83984"/>
                    <a:pt x="1620234" y="81833"/>
                    <a:pt x="1619392" y="80804"/>
                  </a:cubicBezTo>
                  <a:cubicBezTo>
                    <a:pt x="1618457" y="79776"/>
                    <a:pt x="1617054" y="79495"/>
                    <a:pt x="1616680" y="77718"/>
                  </a:cubicBezTo>
                  <a:cubicBezTo>
                    <a:pt x="1614903" y="77905"/>
                    <a:pt x="1613126" y="75380"/>
                    <a:pt x="1611816" y="74258"/>
                  </a:cubicBezTo>
                  <a:cubicBezTo>
                    <a:pt x="1610320" y="73042"/>
                    <a:pt x="1608450" y="70704"/>
                    <a:pt x="1607140" y="69114"/>
                  </a:cubicBezTo>
                  <a:cubicBezTo>
                    <a:pt x="1605644" y="67243"/>
                    <a:pt x="1604241" y="65747"/>
                    <a:pt x="1602651" y="63970"/>
                  </a:cubicBezTo>
                  <a:cubicBezTo>
                    <a:pt x="1601903" y="63128"/>
                    <a:pt x="1600968" y="62287"/>
                    <a:pt x="1600032" y="61538"/>
                  </a:cubicBezTo>
                  <a:cubicBezTo>
                    <a:pt x="1599191" y="60790"/>
                    <a:pt x="1598162" y="61538"/>
                    <a:pt x="1597975" y="59761"/>
                  </a:cubicBezTo>
                  <a:cubicBezTo>
                    <a:pt x="1595543" y="59481"/>
                    <a:pt x="1592644" y="56582"/>
                    <a:pt x="1590493" y="55553"/>
                  </a:cubicBezTo>
                  <a:cubicBezTo>
                    <a:pt x="1587500" y="54244"/>
                    <a:pt x="1584788" y="52373"/>
                    <a:pt x="1581982" y="50690"/>
                  </a:cubicBezTo>
                  <a:cubicBezTo>
                    <a:pt x="1579457" y="49287"/>
                    <a:pt x="1576932" y="47229"/>
                    <a:pt x="1574407" y="46013"/>
                  </a:cubicBezTo>
                  <a:cubicBezTo>
                    <a:pt x="1572069" y="44891"/>
                    <a:pt x="1569450" y="42834"/>
                    <a:pt x="1566644" y="42086"/>
                  </a:cubicBezTo>
                  <a:cubicBezTo>
                    <a:pt x="1566551" y="41711"/>
                    <a:pt x="1566458" y="41337"/>
                    <a:pt x="1566364" y="41057"/>
                  </a:cubicBezTo>
                  <a:cubicBezTo>
                    <a:pt x="1564681" y="40121"/>
                    <a:pt x="1562623" y="39467"/>
                    <a:pt x="1560846" y="38812"/>
                  </a:cubicBezTo>
                  <a:cubicBezTo>
                    <a:pt x="1560846" y="38438"/>
                    <a:pt x="1560659" y="38158"/>
                    <a:pt x="1560565" y="37783"/>
                  </a:cubicBezTo>
                  <a:cubicBezTo>
                    <a:pt x="1558601" y="37222"/>
                    <a:pt x="1557012" y="34323"/>
                    <a:pt x="1555982" y="32546"/>
                  </a:cubicBezTo>
                  <a:cubicBezTo>
                    <a:pt x="1555328" y="31424"/>
                    <a:pt x="1554767" y="30115"/>
                    <a:pt x="1554206" y="29273"/>
                  </a:cubicBezTo>
                  <a:cubicBezTo>
                    <a:pt x="1553644" y="28338"/>
                    <a:pt x="1552616" y="28525"/>
                    <a:pt x="1552803" y="26841"/>
                  </a:cubicBezTo>
                  <a:cubicBezTo>
                    <a:pt x="1552429" y="26841"/>
                    <a:pt x="1552055" y="26748"/>
                    <a:pt x="1551774" y="26654"/>
                  </a:cubicBezTo>
                  <a:lnTo>
                    <a:pt x="1545976" y="32172"/>
                  </a:lnTo>
                  <a:lnTo>
                    <a:pt x="1544479" y="28338"/>
                  </a:lnTo>
                  <a:lnTo>
                    <a:pt x="1504077" y="27402"/>
                  </a:lnTo>
                  <a:lnTo>
                    <a:pt x="1504077" y="29740"/>
                  </a:lnTo>
                  <a:lnTo>
                    <a:pt x="1499027" y="32546"/>
                  </a:lnTo>
                  <a:lnTo>
                    <a:pt x="1482379" y="35913"/>
                  </a:lnTo>
                  <a:lnTo>
                    <a:pt x="1471718" y="36755"/>
                  </a:lnTo>
                  <a:lnTo>
                    <a:pt x="1456286" y="39186"/>
                  </a:lnTo>
                  <a:lnTo>
                    <a:pt x="1446560" y="40496"/>
                  </a:lnTo>
                  <a:lnTo>
                    <a:pt x="1434776" y="42273"/>
                  </a:lnTo>
                  <a:lnTo>
                    <a:pt x="1431877" y="24316"/>
                  </a:lnTo>
                  <a:lnTo>
                    <a:pt x="1428136" y="0"/>
                  </a:lnTo>
                  <a:lnTo>
                    <a:pt x="1426920" y="1029"/>
                  </a:lnTo>
                  <a:lnTo>
                    <a:pt x="1426172" y="3928"/>
                  </a:lnTo>
                  <a:lnTo>
                    <a:pt x="1425143" y="6827"/>
                  </a:lnTo>
                  <a:lnTo>
                    <a:pt x="1423647" y="8978"/>
                  </a:lnTo>
                  <a:lnTo>
                    <a:pt x="1420560" y="9820"/>
                  </a:lnTo>
                  <a:lnTo>
                    <a:pt x="1417474" y="10942"/>
                  </a:lnTo>
                  <a:lnTo>
                    <a:pt x="1413733" y="11597"/>
                  </a:lnTo>
                  <a:lnTo>
                    <a:pt x="1409057" y="12439"/>
                  </a:lnTo>
                  <a:lnTo>
                    <a:pt x="1405503" y="12906"/>
                  </a:lnTo>
                  <a:lnTo>
                    <a:pt x="1401949" y="12439"/>
                  </a:lnTo>
                  <a:lnTo>
                    <a:pt x="1396618" y="11316"/>
                  </a:lnTo>
                  <a:lnTo>
                    <a:pt x="1390820" y="8604"/>
                  </a:lnTo>
                  <a:lnTo>
                    <a:pt x="1383712" y="7388"/>
                  </a:lnTo>
                  <a:lnTo>
                    <a:pt x="1381748" y="8137"/>
                  </a:lnTo>
                  <a:lnTo>
                    <a:pt x="1378662" y="11316"/>
                  </a:lnTo>
                  <a:lnTo>
                    <a:pt x="1376324" y="12252"/>
                  </a:lnTo>
                  <a:lnTo>
                    <a:pt x="1373050" y="12813"/>
                  </a:lnTo>
                  <a:lnTo>
                    <a:pt x="1370712" y="14496"/>
                  </a:lnTo>
                  <a:lnTo>
                    <a:pt x="1369684" y="17769"/>
                  </a:lnTo>
                  <a:lnTo>
                    <a:pt x="1368655" y="20388"/>
                  </a:lnTo>
                  <a:lnTo>
                    <a:pt x="1363418" y="24877"/>
                  </a:lnTo>
                  <a:lnTo>
                    <a:pt x="1361828" y="26374"/>
                  </a:lnTo>
                  <a:lnTo>
                    <a:pt x="1360331" y="30395"/>
                  </a:lnTo>
                  <a:lnTo>
                    <a:pt x="1356777" y="33481"/>
                  </a:lnTo>
                  <a:lnTo>
                    <a:pt x="1356403" y="35352"/>
                  </a:lnTo>
                  <a:lnTo>
                    <a:pt x="1356684" y="36848"/>
                  </a:lnTo>
                  <a:lnTo>
                    <a:pt x="1356871" y="38438"/>
                  </a:lnTo>
                  <a:lnTo>
                    <a:pt x="1356497" y="40683"/>
                  </a:lnTo>
                  <a:lnTo>
                    <a:pt x="1354907" y="42834"/>
                  </a:lnTo>
                  <a:lnTo>
                    <a:pt x="1350511" y="44517"/>
                  </a:lnTo>
                  <a:lnTo>
                    <a:pt x="1347986" y="46388"/>
                  </a:lnTo>
                  <a:lnTo>
                    <a:pt x="1345835" y="48258"/>
                  </a:lnTo>
                  <a:lnTo>
                    <a:pt x="1344526" y="51531"/>
                  </a:lnTo>
                  <a:lnTo>
                    <a:pt x="1344526" y="52747"/>
                  </a:lnTo>
                  <a:lnTo>
                    <a:pt x="1346490" y="55927"/>
                  </a:lnTo>
                  <a:lnTo>
                    <a:pt x="1346677" y="57236"/>
                  </a:lnTo>
                  <a:lnTo>
                    <a:pt x="1346116" y="59388"/>
                  </a:lnTo>
                  <a:lnTo>
                    <a:pt x="1344900" y="63128"/>
                  </a:lnTo>
                  <a:lnTo>
                    <a:pt x="1343591" y="67524"/>
                  </a:lnTo>
                  <a:lnTo>
                    <a:pt x="1341533" y="70423"/>
                  </a:lnTo>
                  <a:lnTo>
                    <a:pt x="1337605" y="71545"/>
                  </a:lnTo>
                  <a:lnTo>
                    <a:pt x="1334612" y="71732"/>
                  </a:lnTo>
                  <a:lnTo>
                    <a:pt x="1332274" y="72200"/>
                  </a:lnTo>
                  <a:lnTo>
                    <a:pt x="1330778" y="73136"/>
                  </a:lnTo>
                  <a:lnTo>
                    <a:pt x="1329842" y="76222"/>
                  </a:lnTo>
                  <a:lnTo>
                    <a:pt x="1328627" y="77718"/>
                  </a:lnTo>
                  <a:lnTo>
                    <a:pt x="1321893" y="80056"/>
                  </a:lnTo>
                  <a:lnTo>
                    <a:pt x="1320023" y="80524"/>
                  </a:lnTo>
                  <a:lnTo>
                    <a:pt x="1320958" y="82394"/>
                  </a:lnTo>
                  <a:lnTo>
                    <a:pt x="1320958" y="85293"/>
                  </a:lnTo>
                  <a:lnTo>
                    <a:pt x="1319555" y="89315"/>
                  </a:lnTo>
                  <a:lnTo>
                    <a:pt x="1319555" y="92495"/>
                  </a:lnTo>
                  <a:lnTo>
                    <a:pt x="1321145" y="95301"/>
                  </a:lnTo>
                  <a:lnTo>
                    <a:pt x="1322080" y="98200"/>
                  </a:lnTo>
                  <a:lnTo>
                    <a:pt x="1322922" y="100351"/>
                  </a:lnTo>
                  <a:lnTo>
                    <a:pt x="1324605" y="96329"/>
                  </a:lnTo>
                  <a:lnTo>
                    <a:pt x="1326663" y="95113"/>
                  </a:lnTo>
                  <a:lnTo>
                    <a:pt x="1327879" y="93897"/>
                  </a:lnTo>
                  <a:lnTo>
                    <a:pt x="1328346" y="92027"/>
                  </a:lnTo>
                  <a:lnTo>
                    <a:pt x="1335548" y="90624"/>
                  </a:lnTo>
                  <a:lnTo>
                    <a:pt x="1336670" y="91279"/>
                  </a:lnTo>
                  <a:lnTo>
                    <a:pt x="1341159" y="89034"/>
                  </a:lnTo>
                  <a:lnTo>
                    <a:pt x="1342281" y="91466"/>
                  </a:lnTo>
                  <a:lnTo>
                    <a:pt x="1347799" y="99228"/>
                  </a:lnTo>
                  <a:lnTo>
                    <a:pt x="1354159" y="108394"/>
                  </a:lnTo>
                  <a:lnTo>
                    <a:pt x="1356591" y="112041"/>
                  </a:lnTo>
                  <a:lnTo>
                    <a:pt x="1359676" y="116998"/>
                  </a:lnTo>
                  <a:lnTo>
                    <a:pt x="1356684" y="118494"/>
                  </a:lnTo>
                  <a:lnTo>
                    <a:pt x="1357152" y="119616"/>
                  </a:lnTo>
                  <a:lnTo>
                    <a:pt x="1353504" y="121861"/>
                  </a:lnTo>
                  <a:lnTo>
                    <a:pt x="1355468" y="125883"/>
                  </a:lnTo>
                  <a:lnTo>
                    <a:pt x="1359022" y="127473"/>
                  </a:lnTo>
                  <a:lnTo>
                    <a:pt x="1359396" y="129250"/>
                  </a:lnTo>
                  <a:lnTo>
                    <a:pt x="1364259" y="128595"/>
                  </a:lnTo>
                  <a:lnTo>
                    <a:pt x="1368374" y="128876"/>
                  </a:lnTo>
                  <a:lnTo>
                    <a:pt x="1370993" y="129904"/>
                  </a:lnTo>
                  <a:lnTo>
                    <a:pt x="1373331" y="131962"/>
                  </a:lnTo>
                  <a:lnTo>
                    <a:pt x="1373611" y="134206"/>
                  </a:lnTo>
                  <a:lnTo>
                    <a:pt x="1372022" y="137106"/>
                  </a:lnTo>
                  <a:lnTo>
                    <a:pt x="1370525" y="138134"/>
                  </a:lnTo>
                  <a:lnTo>
                    <a:pt x="1369403" y="139256"/>
                  </a:lnTo>
                  <a:lnTo>
                    <a:pt x="1368842" y="141033"/>
                  </a:lnTo>
                  <a:lnTo>
                    <a:pt x="1369590" y="144400"/>
                  </a:lnTo>
                  <a:lnTo>
                    <a:pt x="1371928" y="148328"/>
                  </a:lnTo>
                  <a:lnTo>
                    <a:pt x="1379971" y="152443"/>
                  </a:lnTo>
                  <a:lnTo>
                    <a:pt x="1382590" y="154314"/>
                  </a:lnTo>
                  <a:lnTo>
                    <a:pt x="1383432" y="156465"/>
                  </a:lnTo>
                  <a:lnTo>
                    <a:pt x="1383245" y="159177"/>
                  </a:lnTo>
                  <a:lnTo>
                    <a:pt x="1381655" y="161048"/>
                  </a:lnTo>
                  <a:lnTo>
                    <a:pt x="1378756" y="162264"/>
                  </a:lnTo>
                  <a:lnTo>
                    <a:pt x="1374547" y="162544"/>
                  </a:lnTo>
                  <a:lnTo>
                    <a:pt x="1373331" y="163386"/>
                  </a:lnTo>
                  <a:lnTo>
                    <a:pt x="1372676" y="165537"/>
                  </a:lnTo>
                  <a:lnTo>
                    <a:pt x="1374079" y="171803"/>
                  </a:lnTo>
                  <a:lnTo>
                    <a:pt x="1375576" y="177695"/>
                  </a:lnTo>
                  <a:lnTo>
                    <a:pt x="1375949" y="184896"/>
                  </a:lnTo>
                  <a:lnTo>
                    <a:pt x="1377165" y="190414"/>
                  </a:lnTo>
                  <a:lnTo>
                    <a:pt x="1380252" y="194810"/>
                  </a:lnTo>
                  <a:lnTo>
                    <a:pt x="1383151" y="203133"/>
                  </a:lnTo>
                  <a:lnTo>
                    <a:pt x="1384460" y="206407"/>
                  </a:lnTo>
                  <a:lnTo>
                    <a:pt x="1385583" y="208464"/>
                  </a:lnTo>
                  <a:lnTo>
                    <a:pt x="1386144" y="212205"/>
                  </a:lnTo>
                  <a:lnTo>
                    <a:pt x="1386144" y="219593"/>
                  </a:lnTo>
                  <a:lnTo>
                    <a:pt x="1386798" y="224176"/>
                  </a:lnTo>
                  <a:lnTo>
                    <a:pt x="1388763" y="227636"/>
                  </a:lnTo>
                  <a:lnTo>
                    <a:pt x="1393626" y="233154"/>
                  </a:lnTo>
                  <a:lnTo>
                    <a:pt x="1394280" y="237737"/>
                  </a:lnTo>
                  <a:lnTo>
                    <a:pt x="1394748" y="244564"/>
                  </a:lnTo>
                  <a:lnTo>
                    <a:pt x="1395122" y="250456"/>
                  </a:lnTo>
                  <a:lnTo>
                    <a:pt x="1396338" y="256629"/>
                  </a:lnTo>
                  <a:lnTo>
                    <a:pt x="1397460" y="260089"/>
                  </a:lnTo>
                  <a:lnTo>
                    <a:pt x="1399985" y="263082"/>
                  </a:lnTo>
                  <a:lnTo>
                    <a:pt x="1401388" y="263643"/>
                  </a:lnTo>
                  <a:lnTo>
                    <a:pt x="1404475" y="265607"/>
                  </a:lnTo>
                  <a:lnTo>
                    <a:pt x="1406813" y="268413"/>
                  </a:lnTo>
                  <a:lnTo>
                    <a:pt x="1401762" y="270657"/>
                  </a:lnTo>
                  <a:lnTo>
                    <a:pt x="1394280" y="272247"/>
                  </a:lnTo>
                  <a:lnTo>
                    <a:pt x="1387266" y="273182"/>
                  </a:lnTo>
                  <a:lnTo>
                    <a:pt x="1386611" y="281132"/>
                  </a:lnTo>
                  <a:lnTo>
                    <a:pt x="1386611" y="282067"/>
                  </a:lnTo>
                  <a:lnTo>
                    <a:pt x="1385209" y="287585"/>
                  </a:lnTo>
                  <a:lnTo>
                    <a:pt x="1360051" y="283751"/>
                  </a:lnTo>
                  <a:lnTo>
                    <a:pt x="1355749" y="283189"/>
                  </a:lnTo>
                  <a:lnTo>
                    <a:pt x="1354626" y="295067"/>
                  </a:lnTo>
                  <a:lnTo>
                    <a:pt x="1350979" y="336778"/>
                  </a:lnTo>
                  <a:lnTo>
                    <a:pt x="1344058" y="337714"/>
                  </a:lnTo>
                  <a:lnTo>
                    <a:pt x="1335267" y="361282"/>
                  </a:lnTo>
                  <a:lnTo>
                    <a:pt x="1325353" y="389339"/>
                  </a:lnTo>
                  <a:lnTo>
                    <a:pt x="1316001" y="413842"/>
                  </a:lnTo>
                  <a:lnTo>
                    <a:pt x="1310483" y="428619"/>
                  </a:lnTo>
                  <a:lnTo>
                    <a:pt x="1304498" y="444798"/>
                  </a:lnTo>
                  <a:lnTo>
                    <a:pt x="1271016" y="433108"/>
                  </a:lnTo>
                  <a:lnTo>
                    <a:pt x="1267930" y="437784"/>
                  </a:lnTo>
                  <a:lnTo>
                    <a:pt x="1263815" y="439935"/>
                  </a:lnTo>
                  <a:lnTo>
                    <a:pt x="1258952" y="438439"/>
                  </a:lnTo>
                  <a:lnTo>
                    <a:pt x="1258952" y="438065"/>
                  </a:lnTo>
                  <a:lnTo>
                    <a:pt x="1258577" y="437878"/>
                  </a:lnTo>
                  <a:lnTo>
                    <a:pt x="1258016" y="437878"/>
                  </a:lnTo>
                  <a:lnTo>
                    <a:pt x="1257642" y="437878"/>
                  </a:lnTo>
                  <a:lnTo>
                    <a:pt x="1257175" y="437597"/>
                  </a:lnTo>
                  <a:lnTo>
                    <a:pt x="1256427" y="437410"/>
                  </a:lnTo>
                  <a:lnTo>
                    <a:pt x="1255772" y="437410"/>
                  </a:lnTo>
                  <a:lnTo>
                    <a:pt x="1255211" y="437597"/>
                  </a:lnTo>
                  <a:lnTo>
                    <a:pt x="1253901" y="448820"/>
                  </a:lnTo>
                  <a:lnTo>
                    <a:pt x="1250628" y="447136"/>
                  </a:lnTo>
                  <a:lnTo>
                    <a:pt x="1247261" y="445266"/>
                  </a:lnTo>
                  <a:lnTo>
                    <a:pt x="1246139" y="443676"/>
                  </a:lnTo>
                  <a:lnTo>
                    <a:pt x="1243427" y="440964"/>
                  </a:lnTo>
                  <a:lnTo>
                    <a:pt x="1241931" y="437878"/>
                  </a:lnTo>
                  <a:lnTo>
                    <a:pt x="1238283" y="438906"/>
                  </a:lnTo>
                  <a:lnTo>
                    <a:pt x="1232952" y="439841"/>
                  </a:lnTo>
                  <a:lnTo>
                    <a:pt x="1230427" y="438158"/>
                  </a:lnTo>
                  <a:lnTo>
                    <a:pt x="1227434" y="435352"/>
                  </a:lnTo>
                  <a:lnTo>
                    <a:pt x="1224722" y="433388"/>
                  </a:lnTo>
                  <a:lnTo>
                    <a:pt x="1223039" y="429741"/>
                  </a:lnTo>
                  <a:lnTo>
                    <a:pt x="1221729" y="429554"/>
                  </a:lnTo>
                  <a:lnTo>
                    <a:pt x="1217895" y="427029"/>
                  </a:lnTo>
                  <a:lnTo>
                    <a:pt x="1214808" y="423755"/>
                  </a:lnTo>
                  <a:lnTo>
                    <a:pt x="1209571" y="422353"/>
                  </a:lnTo>
                  <a:lnTo>
                    <a:pt x="1209291" y="422353"/>
                  </a:lnTo>
                  <a:lnTo>
                    <a:pt x="1204521" y="418705"/>
                  </a:lnTo>
                  <a:lnTo>
                    <a:pt x="1201247" y="416835"/>
                  </a:lnTo>
                  <a:lnTo>
                    <a:pt x="1195449" y="414964"/>
                  </a:lnTo>
                  <a:lnTo>
                    <a:pt x="1192270" y="411597"/>
                  </a:lnTo>
                  <a:lnTo>
                    <a:pt x="1192082" y="406828"/>
                  </a:lnTo>
                  <a:lnTo>
                    <a:pt x="1190586" y="406828"/>
                  </a:lnTo>
                  <a:lnTo>
                    <a:pt x="1188154" y="408979"/>
                  </a:lnTo>
                  <a:lnTo>
                    <a:pt x="1183946" y="411784"/>
                  </a:lnTo>
                  <a:lnTo>
                    <a:pt x="1180112" y="416928"/>
                  </a:lnTo>
                  <a:lnTo>
                    <a:pt x="1177867" y="419547"/>
                  </a:lnTo>
                  <a:lnTo>
                    <a:pt x="1176277" y="420108"/>
                  </a:lnTo>
                  <a:lnTo>
                    <a:pt x="1175622" y="419079"/>
                  </a:lnTo>
                  <a:lnTo>
                    <a:pt x="1175248" y="418144"/>
                  </a:lnTo>
                  <a:lnTo>
                    <a:pt x="1175248" y="417022"/>
                  </a:lnTo>
                  <a:lnTo>
                    <a:pt x="1174406" y="410288"/>
                  </a:lnTo>
                  <a:lnTo>
                    <a:pt x="1169730" y="411597"/>
                  </a:lnTo>
                  <a:lnTo>
                    <a:pt x="1168421" y="411597"/>
                  </a:lnTo>
                  <a:lnTo>
                    <a:pt x="1164119" y="409540"/>
                  </a:lnTo>
                  <a:lnTo>
                    <a:pt x="1162529" y="409259"/>
                  </a:lnTo>
                  <a:lnTo>
                    <a:pt x="1160378" y="409727"/>
                  </a:lnTo>
                  <a:lnTo>
                    <a:pt x="1155515" y="409166"/>
                  </a:lnTo>
                  <a:lnTo>
                    <a:pt x="1152896" y="409914"/>
                  </a:lnTo>
                  <a:lnTo>
                    <a:pt x="1149248" y="404302"/>
                  </a:lnTo>
                  <a:lnTo>
                    <a:pt x="1147285" y="402619"/>
                  </a:lnTo>
                  <a:lnTo>
                    <a:pt x="1147004" y="400842"/>
                  </a:lnTo>
                  <a:lnTo>
                    <a:pt x="1140457" y="401777"/>
                  </a:lnTo>
                  <a:lnTo>
                    <a:pt x="1139709" y="401964"/>
                  </a:lnTo>
                  <a:lnTo>
                    <a:pt x="1136155" y="404490"/>
                  </a:lnTo>
                  <a:lnTo>
                    <a:pt x="1131666" y="407763"/>
                  </a:lnTo>
                  <a:lnTo>
                    <a:pt x="1128860" y="410007"/>
                  </a:lnTo>
                  <a:lnTo>
                    <a:pt x="1125681" y="413374"/>
                  </a:lnTo>
                  <a:lnTo>
                    <a:pt x="1124932" y="414403"/>
                  </a:lnTo>
                  <a:lnTo>
                    <a:pt x="1123155" y="418799"/>
                  </a:lnTo>
                  <a:lnTo>
                    <a:pt x="1117544" y="422633"/>
                  </a:lnTo>
                  <a:lnTo>
                    <a:pt x="1113148" y="425813"/>
                  </a:lnTo>
                  <a:lnTo>
                    <a:pt x="1111465" y="426655"/>
                  </a:lnTo>
                  <a:lnTo>
                    <a:pt x="1108379" y="427683"/>
                  </a:lnTo>
                  <a:lnTo>
                    <a:pt x="1103983" y="429086"/>
                  </a:lnTo>
                  <a:lnTo>
                    <a:pt x="1099213" y="430582"/>
                  </a:lnTo>
                  <a:lnTo>
                    <a:pt x="1095566" y="431705"/>
                  </a:lnTo>
                  <a:lnTo>
                    <a:pt x="1091638" y="430396"/>
                  </a:lnTo>
                  <a:lnTo>
                    <a:pt x="1086401" y="427870"/>
                  </a:lnTo>
                  <a:lnTo>
                    <a:pt x="1085652" y="429367"/>
                  </a:lnTo>
                  <a:lnTo>
                    <a:pt x="1079574" y="425626"/>
                  </a:lnTo>
                  <a:lnTo>
                    <a:pt x="1079106" y="418050"/>
                  </a:lnTo>
                  <a:lnTo>
                    <a:pt x="1080135" y="410194"/>
                  </a:lnTo>
                  <a:lnTo>
                    <a:pt x="1080135" y="407108"/>
                  </a:lnTo>
                  <a:lnTo>
                    <a:pt x="1077048" y="408324"/>
                  </a:lnTo>
                  <a:lnTo>
                    <a:pt x="1073401" y="409633"/>
                  </a:lnTo>
                  <a:lnTo>
                    <a:pt x="1070314" y="410943"/>
                  </a:lnTo>
                  <a:lnTo>
                    <a:pt x="1060121" y="415338"/>
                  </a:lnTo>
                  <a:lnTo>
                    <a:pt x="1052639" y="419360"/>
                  </a:lnTo>
                  <a:lnTo>
                    <a:pt x="1045250" y="408324"/>
                  </a:lnTo>
                  <a:lnTo>
                    <a:pt x="1037207" y="397382"/>
                  </a:lnTo>
                  <a:lnTo>
                    <a:pt x="1029819" y="402058"/>
                  </a:lnTo>
                  <a:lnTo>
                    <a:pt x="1020373" y="408230"/>
                  </a:lnTo>
                  <a:lnTo>
                    <a:pt x="1014761" y="412346"/>
                  </a:lnTo>
                  <a:lnTo>
                    <a:pt x="1003539" y="420482"/>
                  </a:lnTo>
                  <a:lnTo>
                    <a:pt x="997086" y="425065"/>
                  </a:lnTo>
                  <a:lnTo>
                    <a:pt x="989791" y="430021"/>
                  </a:lnTo>
                  <a:lnTo>
                    <a:pt x="982589" y="434604"/>
                  </a:lnTo>
                  <a:lnTo>
                    <a:pt x="966316" y="445172"/>
                  </a:lnTo>
                  <a:lnTo>
                    <a:pt x="961546" y="448072"/>
                  </a:lnTo>
                  <a:lnTo>
                    <a:pt x="955468" y="452093"/>
                  </a:lnTo>
                  <a:lnTo>
                    <a:pt x="953410" y="453402"/>
                  </a:lnTo>
                  <a:lnTo>
                    <a:pt x="952568" y="454151"/>
                  </a:lnTo>
                  <a:lnTo>
                    <a:pt x="945741" y="457611"/>
                  </a:lnTo>
                  <a:lnTo>
                    <a:pt x="943964" y="458453"/>
                  </a:lnTo>
                  <a:lnTo>
                    <a:pt x="939849" y="460323"/>
                  </a:lnTo>
                  <a:lnTo>
                    <a:pt x="935080" y="464906"/>
                  </a:lnTo>
                  <a:lnTo>
                    <a:pt x="932180" y="467524"/>
                  </a:lnTo>
                  <a:lnTo>
                    <a:pt x="924137" y="475193"/>
                  </a:lnTo>
                  <a:lnTo>
                    <a:pt x="912540" y="485574"/>
                  </a:lnTo>
                  <a:lnTo>
                    <a:pt x="922360" y="495581"/>
                  </a:lnTo>
                  <a:lnTo>
                    <a:pt x="926943" y="498761"/>
                  </a:lnTo>
                  <a:lnTo>
                    <a:pt x="924792" y="499603"/>
                  </a:lnTo>
                  <a:lnTo>
                    <a:pt x="923669" y="501380"/>
                  </a:lnTo>
                  <a:lnTo>
                    <a:pt x="923950" y="509891"/>
                  </a:lnTo>
                  <a:lnTo>
                    <a:pt x="930871" y="522703"/>
                  </a:lnTo>
                  <a:lnTo>
                    <a:pt x="939101" y="536919"/>
                  </a:lnTo>
                  <a:lnTo>
                    <a:pt x="950885" y="550667"/>
                  </a:lnTo>
                  <a:lnTo>
                    <a:pt x="960331" y="557681"/>
                  </a:lnTo>
                  <a:lnTo>
                    <a:pt x="959583" y="558710"/>
                  </a:lnTo>
                  <a:lnTo>
                    <a:pt x="956309" y="563106"/>
                  </a:lnTo>
                  <a:lnTo>
                    <a:pt x="955280" y="564415"/>
                  </a:lnTo>
                  <a:lnTo>
                    <a:pt x="950137" y="570961"/>
                  </a:lnTo>
                  <a:lnTo>
                    <a:pt x="944712" y="577508"/>
                  </a:lnTo>
                  <a:lnTo>
                    <a:pt x="942187" y="583026"/>
                  </a:lnTo>
                  <a:lnTo>
                    <a:pt x="932554" y="588076"/>
                  </a:lnTo>
                  <a:lnTo>
                    <a:pt x="927972" y="582558"/>
                  </a:lnTo>
                  <a:lnTo>
                    <a:pt x="924605" y="579285"/>
                  </a:lnTo>
                  <a:lnTo>
                    <a:pt x="924044" y="578537"/>
                  </a:lnTo>
                  <a:lnTo>
                    <a:pt x="913382" y="567688"/>
                  </a:lnTo>
                  <a:lnTo>
                    <a:pt x="903562" y="554314"/>
                  </a:lnTo>
                  <a:lnTo>
                    <a:pt x="897296" y="546178"/>
                  </a:lnTo>
                  <a:lnTo>
                    <a:pt x="895987" y="545523"/>
                  </a:lnTo>
                  <a:lnTo>
                    <a:pt x="894958" y="545710"/>
                  </a:lnTo>
                  <a:lnTo>
                    <a:pt x="893555" y="547487"/>
                  </a:lnTo>
                  <a:lnTo>
                    <a:pt x="891685" y="550480"/>
                  </a:lnTo>
                  <a:lnTo>
                    <a:pt x="890469" y="550480"/>
                  </a:lnTo>
                  <a:lnTo>
                    <a:pt x="886166" y="551789"/>
                  </a:lnTo>
                  <a:lnTo>
                    <a:pt x="883735" y="552911"/>
                  </a:lnTo>
                  <a:lnTo>
                    <a:pt x="879900" y="554782"/>
                  </a:lnTo>
                  <a:lnTo>
                    <a:pt x="873635" y="556746"/>
                  </a:lnTo>
                  <a:lnTo>
                    <a:pt x="869707" y="557962"/>
                  </a:lnTo>
                  <a:lnTo>
                    <a:pt x="862318" y="560113"/>
                  </a:lnTo>
                  <a:lnTo>
                    <a:pt x="857829" y="562825"/>
                  </a:lnTo>
                  <a:lnTo>
                    <a:pt x="855397" y="564321"/>
                  </a:lnTo>
                  <a:lnTo>
                    <a:pt x="849225" y="568436"/>
                  </a:lnTo>
                  <a:lnTo>
                    <a:pt x="841743" y="573487"/>
                  </a:lnTo>
                  <a:lnTo>
                    <a:pt x="823786" y="589386"/>
                  </a:lnTo>
                  <a:lnTo>
                    <a:pt x="823786" y="589853"/>
                  </a:lnTo>
                  <a:lnTo>
                    <a:pt x="824441" y="591069"/>
                  </a:lnTo>
                  <a:lnTo>
                    <a:pt x="824067" y="591630"/>
                  </a:lnTo>
                  <a:lnTo>
                    <a:pt x="820232" y="596868"/>
                  </a:lnTo>
                  <a:lnTo>
                    <a:pt x="820232" y="598925"/>
                  </a:lnTo>
                  <a:lnTo>
                    <a:pt x="818269" y="602947"/>
                  </a:lnTo>
                  <a:lnTo>
                    <a:pt x="816678" y="605004"/>
                  </a:lnTo>
                  <a:lnTo>
                    <a:pt x="814621" y="607529"/>
                  </a:lnTo>
                  <a:lnTo>
                    <a:pt x="813873" y="608558"/>
                  </a:lnTo>
                  <a:lnTo>
                    <a:pt x="812657" y="609867"/>
                  </a:lnTo>
                  <a:lnTo>
                    <a:pt x="811722" y="611270"/>
                  </a:lnTo>
                  <a:lnTo>
                    <a:pt x="810693" y="613328"/>
                  </a:lnTo>
                  <a:lnTo>
                    <a:pt x="804333" y="612112"/>
                  </a:lnTo>
                  <a:lnTo>
                    <a:pt x="800779" y="610803"/>
                  </a:lnTo>
                  <a:lnTo>
                    <a:pt x="798628" y="609961"/>
                  </a:lnTo>
                  <a:lnTo>
                    <a:pt x="788247" y="607342"/>
                  </a:lnTo>
                  <a:lnTo>
                    <a:pt x="780391" y="602386"/>
                  </a:lnTo>
                  <a:lnTo>
                    <a:pt x="766924" y="596306"/>
                  </a:lnTo>
                  <a:lnTo>
                    <a:pt x="757852" y="594903"/>
                  </a:lnTo>
                  <a:lnTo>
                    <a:pt x="746629" y="595091"/>
                  </a:lnTo>
                  <a:lnTo>
                    <a:pt x="741860" y="593220"/>
                  </a:lnTo>
                  <a:lnTo>
                    <a:pt x="734378" y="585084"/>
                  </a:lnTo>
                  <a:lnTo>
                    <a:pt x="726990" y="580875"/>
                  </a:lnTo>
                  <a:lnTo>
                    <a:pt x="719975" y="578817"/>
                  </a:lnTo>
                  <a:lnTo>
                    <a:pt x="719040" y="576479"/>
                  </a:lnTo>
                  <a:lnTo>
                    <a:pt x="715767" y="572271"/>
                  </a:lnTo>
                  <a:lnTo>
                    <a:pt x="714738" y="569185"/>
                  </a:lnTo>
                  <a:lnTo>
                    <a:pt x="709407" y="563854"/>
                  </a:lnTo>
                  <a:lnTo>
                    <a:pt x="704263" y="566753"/>
                  </a:lnTo>
                  <a:lnTo>
                    <a:pt x="693602" y="565069"/>
                  </a:lnTo>
                  <a:lnTo>
                    <a:pt x="689767" y="564789"/>
                  </a:lnTo>
                  <a:lnTo>
                    <a:pt x="695752" y="581249"/>
                  </a:lnTo>
                  <a:lnTo>
                    <a:pt x="693414" y="585177"/>
                  </a:lnTo>
                  <a:lnTo>
                    <a:pt x="690609" y="583213"/>
                  </a:lnTo>
                  <a:lnTo>
                    <a:pt x="687616" y="587141"/>
                  </a:lnTo>
                  <a:lnTo>
                    <a:pt x="678544" y="584055"/>
                  </a:lnTo>
                  <a:lnTo>
                    <a:pt x="661056" y="578350"/>
                  </a:lnTo>
                  <a:lnTo>
                    <a:pt x="648056" y="573954"/>
                  </a:lnTo>
                  <a:lnTo>
                    <a:pt x="644221" y="568249"/>
                  </a:lnTo>
                  <a:lnTo>
                    <a:pt x="637675" y="562544"/>
                  </a:lnTo>
                  <a:lnTo>
                    <a:pt x="633279" y="558804"/>
                  </a:lnTo>
                  <a:lnTo>
                    <a:pt x="631595" y="564602"/>
                  </a:lnTo>
                  <a:lnTo>
                    <a:pt x="633746" y="565350"/>
                  </a:lnTo>
                  <a:lnTo>
                    <a:pt x="634775" y="573487"/>
                  </a:lnTo>
                  <a:lnTo>
                    <a:pt x="637300" y="578444"/>
                  </a:lnTo>
                  <a:lnTo>
                    <a:pt x="640480" y="584616"/>
                  </a:lnTo>
                  <a:lnTo>
                    <a:pt x="642444" y="591256"/>
                  </a:lnTo>
                  <a:lnTo>
                    <a:pt x="643753" y="593220"/>
                  </a:lnTo>
                  <a:lnTo>
                    <a:pt x="638422" y="596774"/>
                  </a:lnTo>
                  <a:lnTo>
                    <a:pt x="632437" y="600609"/>
                  </a:lnTo>
                  <a:lnTo>
                    <a:pt x="630473" y="606594"/>
                  </a:lnTo>
                  <a:lnTo>
                    <a:pt x="622898" y="604163"/>
                  </a:lnTo>
                  <a:lnTo>
                    <a:pt x="620653" y="600047"/>
                  </a:lnTo>
                  <a:lnTo>
                    <a:pt x="615790" y="603508"/>
                  </a:lnTo>
                  <a:lnTo>
                    <a:pt x="615509" y="606781"/>
                  </a:lnTo>
                  <a:lnTo>
                    <a:pt x="613452" y="604069"/>
                  </a:lnTo>
                  <a:lnTo>
                    <a:pt x="608308" y="599299"/>
                  </a:lnTo>
                  <a:lnTo>
                    <a:pt x="612423" y="596494"/>
                  </a:lnTo>
                  <a:lnTo>
                    <a:pt x="610833" y="593875"/>
                  </a:lnTo>
                  <a:lnTo>
                    <a:pt x="609150" y="591443"/>
                  </a:lnTo>
                  <a:lnTo>
                    <a:pt x="603538" y="584803"/>
                  </a:lnTo>
                  <a:lnTo>
                    <a:pt x="600452" y="581249"/>
                  </a:lnTo>
                  <a:lnTo>
                    <a:pt x="596337" y="576386"/>
                  </a:lnTo>
                  <a:lnTo>
                    <a:pt x="604473" y="572271"/>
                  </a:lnTo>
                  <a:lnTo>
                    <a:pt x="606905" y="575544"/>
                  </a:lnTo>
                  <a:lnTo>
                    <a:pt x="617099" y="570494"/>
                  </a:lnTo>
                  <a:lnTo>
                    <a:pt x="610179" y="558897"/>
                  </a:lnTo>
                  <a:lnTo>
                    <a:pt x="601200" y="556278"/>
                  </a:lnTo>
                  <a:lnTo>
                    <a:pt x="590819" y="553005"/>
                  </a:lnTo>
                  <a:lnTo>
                    <a:pt x="588575" y="554969"/>
                  </a:lnTo>
                  <a:lnTo>
                    <a:pt x="580625" y="561796"/>
                  </a:lnTo>
                  <a:lnTo>
                    <a:pt x="562856" y="545430"/>
                  </a:lnTo>
                  <a:lnTo>
                    <a:pt x="559582" y="548609"/>
                  </a:lnTo>
                  <a:lnTo>
                    <a:pt x="555748" y="544214"/>
                  </a:lnTo>
                  <a:lnTo>
                    <a:pt x="550884" y="542343"/>
                  </a:lnTo>
                  <a:lnTo>
                    <a:pt x="548453" y="541315"/>
                  </a:lnTo>
                  <a:lnTo>
                    <a:pt x="545741" y="540005"/>
                  </a:lnTo>
                  <a:lnTo>
                    <a:pt x="545741" y="551041"/>
                  </a:lnTo>
                  <a:lnTo>
                    <a:pt x="545834" y="560674"/>
                  </a:lnTo>
                  <a:lnTo>
                    <a:pt x="545834" y="564602"/>
                  </a:lnTo>
                  <a:lnTo>
                    <a:pt x="547892" y="564602"/>
                  </a:lnTo>
                  <a:lnTo>
                    <a:pt x="550884" y="582465"/>
                  </a:lnTo>
                  <a:lnTo>
                    <a:pt x="549669" y="582746"/>
                  </a:lnTo>
                  <a:lnTo>
                    <a:pt x="524885" y="586954"/>
                  </a:lnTo>
                  <a:lnTo>
                    <a:pt x="527316" y="601263"/>
                  </a:lnTo>
                  <a:lnTo>
                    <a:pt x="519647" y="602759"/>
                  </a:lnTo>
                  <a:lnTo>
                    <a:pt x="499353" y="617536"/>
                  </a:lnTo>
                  <a:lnTo>
                    <a:pt x="497202" y="622119"/>
                  </a:lnTo>
                  <a:lnTo>
                    <a:pt x="491590" y="634184"/>
                  </a:lnTo>
                  <a:lnTo>
                    <a:pt x="506087" y="654385"/>
                  </a:lnTo>
                  <a:lnTo>
                    <a:pt x="540129" y="701708"/>
                  </a:lnTo>
                  <a:lnTo>
                    <a:pt x="556496" y="724808"/>
                  </a:lnTo>
                  <a:lnTo>
                    <a:pt x="556870" y="725088"/>
                  </a:lnTo>
                  <a:lnTo>
                    <a:pt x="561546" y="731542"/>
                  </a:lnTo>
                  <a:lnTo>
                    <a:pt x="577071" y="753332"/>
                  </a:lnTo>
                  <a:lnTo>
                    <a:pt x="570899" y="757541"/>
                  </a:lnTo>
                  <a:lnTo>
                    <a:pt x="565568" y="760347"/>
                  </a:lnTo>
                  <a:lnTo>
                    <a:pt x="557244" y="763340"/>
                  </a:lnTo>
                  <a:lnTo>
                    <a:pt x="555000" y="773627"/>
                  </a:lnTo>
                  <a:lnTo>
                    <a:pt x="556496" y="779706"/>
                  </a:lnTo>
                  <a:lnTo>
                    <a:pt x="550978" y="784195"/>
                  </a:lnTo>
                  <a:lnTo>
                    <a:pt x="547985" y="789713"/>
                  </a:lnTo>
                  <a:lnTo>
                    <a:pt x="532367" y="784476"/>
                  </a:lnTo>
                  <a:lnTo>
                    <a:pt x="529187" y="797850"/>
                  </a:lnTo>
                  <a:lnTo>
                    <a:pt x="524324" y="816741"/>
                  </a:lnTo>
                  <a:lnTo>
                    <a:pt x="522640" y="823288"/>
                  </a:lnTo>
                  <a:lnTo>
                    <a:pt x="520677" y="828526"/>
                  </a:lnTo>
                  <a:lnTo>
                    <a:pt x="521518" y="837036"/>
                  </a:lnTo>
                  <a:lnTo>
                    <a:pt x="521705" y="837036"/>
                  </a:lnTo>
                  <a:lnTo>
                    <a:pt x="525914" y="853029"/>
                  </a:lnTo>
                  <a:lnTo>
                    <a:pt x="527130" y="857424"/>
                  </a:lnTo>
                  <a:lnTo>
                    <a:pt x="523201" y="855367"/>
                  </a:lnTo>
                  <a:lnTo>
                    <a:pt x="513101" y="849943"/>
                  </a:lnTo>
                  <a:lnTo>
                    <a:pt x="499540" y="842367"/>
                  </a:lnTo>
                  <a:lnTo>
                    <a:pt x="497015" y="840964"/>
                  </a:lnTo>
                  <a:lnTo>
                    <a:pt x="496828" y="840777"/>
                  </a:lnTo>
                  <a:lnTo>
                    <a:pt x="490562" y="809260"/>
                  </a:lnTo>
                  <a:lnTo>
                    <a:pt x="488224" y="795231"/>
                  </a:lnTo>
                  <a:lnTo>
                    <a:pt x="482986" y="791958"/>
                  </a:lnTo>
                  <a:lnTo>
                    <a:pt x="477469" y="788497"/>
                  </a:lnTo>
                  <a:lnTo>
                    <a:pt x="470547" y="784102"/>
                  </a:lnTo>
                  <a:lnTo>
                    <a:pt x="461570" y="778303"/>
                  </a:lnTo>
                  <a:lnTo>
                    <a:pt x="456519" y="775030"/>
                  </a:lnTo>
                  <a:lnTo>
                    <a:pt x="443613" y="778771"/>
                  </a:lnTo>
                  <a:lnTo>
                    <a:pt x="443332" y="779051"/>
                  </a:lnTo>
                  <a:lnTo>
                    <a:pt x="442397" y="779239"/>
                  </a:lnTo>
                  <a:lnTo>
                    <a:pt x="442023" y="779239"/>
                  </a:lnTo>
                  <a:lnTo>
                    <a:pt x="441555" y="779051"/>
                  </a:lnTo>
                  <a:lnTo>
                    <a:pt x="426685" y="774282"/>
                  </a:lnTo>
                  <a:lnTo>
                    <a:pt x="420700" y="799346"/>
                  </a:lnTo>
                  <a:lnTo>
                    <a:pt x="410505" y="808511"/>
                  </a:lnTo>
                  <a:lnTo>
                    <a:pt x="404333" y="806828"/>
                  </a:lnTo>
                  <a:lnTo>
                    <a:pt x="401059" y="808699"/>
                  </a:lnTo>
                  <a:lnTo>
                    <a:pt x="396851" y="808886"/>
                  </a:lnTo>
                  <a:lnTo>
                    <a:pt x="390117" y="811317"/>
                  </a:lnTo>
                  <a:lnTo>
                    <a:pt x="378614" y="815713"/>
                  </a:lnTo>
                  <a:lnTo>
                    <a:pt x="377679" y="816180"/>
                  </a:lnTo>
                  <a:lnTo>
                    <a:pt x="374405" y="817864"/>
                  </a:lnTo>
                  <a:lnTo>
                    <a:pt x="372909" y="817864"/>
                  </a:lnTo>
                  <a:lnTo>
                    <a:pt x="371413" y="819173"/>
                  </a:lnTo>
                  <a:lnTo>
                    <a:pt x="370010" y="819641"/>
                  </a:lnTo>
                  <a:lnTo>
                    <a:pt x="368794" y="820015"/>
                  </a:lnTo>
                  <a:lnTo>
                    <a:pt x="361406" y="824972"/>
                  </a:lnTo>
                  <a:lnTo>
                    <a:pt x="356356" y="828900"/>
                  </a:lnTo>
                  <a:lnTo>
                    <a:pt x="338306" y="843209"/>
                  </a:lnTo>
                  <a:lnTo>
                    <a:pt x="319881" y="858360"/>
                  </a:lnTo>
                  <a:lnTo>
                    <a:pt x="293601" y="879870"/>
                  </a:lnTo>
                  <a:lnTo>
                    <a:pt x="289953" y="882863"/>
                  </a:lnTo>
                  <a:lnTo>
                    <a:pt x="283220" y="888474"/>
                  </a:lnTo>
                  <a:lnTo>
                    <a:pt x="236365" y="928222"/>
                  </a:lnTo>
                  <a:lnTo>
                    <a:pt x="228696" y="922517"/>
                  </a:lnTo>
                  <a:lnTo>
                    <a:pt x="211207" y="909891"/>
                  </a:lnTo>
                  <a:lnTo>
                    <a:pt x="203819" y="908675"/>
                  </a:lnTo>
                  <a:lnTo>
                    <a:pt x="199142" y="914941"/>
                  </a:lnTo>
                  <a:lnTo>
                    <a:pt x="193905" y="920179"/>
                  </a:lnTo>
                  <a:lnTo>
                    <a:pt x="179596" y="932991"/>
                  </a:lnTo>
                  <a:lnTo>
                    <a:pt x="176509" y="929531"/>
                  </a:lnTo>
                  <a:lnTo>
                    <a:pt x="161265" y="912603"/>
                  </a:lnTo>
                  <a:lnTo>
                    <a:pt x="145834" y="895862"/>
                  </a:lnTo>
                  <a:lnTo>
                    <a:pt x="145834" y="895488"/>
                  </a:lnTo>
                  <a:lnTo>
                    <a:pt x="133208" y="905869"/>
                  </a:lnTo>
                  <a:lnTo>
                    <a:pt x="132179" y="908582"/>
                  </a:lnTo>
                  <a:lnTo>
                    <a:pt x="131244" y="909236"/>
                  </a:lnTo>
                  <a:lnTo>
                    <a:pt x="129654" y="910172"/>
                  </a:lnTo>
                  <a:lnTo>
                    <a:pt x="129654" y="911200"/>
                  </a:lnTo>
                  <a:lnTo>
                    <a:pt x="130963" y="913445"/>
                  </a:lnTo>
                  <a:lnTo>
                    <a:pt x="130963" y="914380"/>
                  </a:lnTo>
                  <a:lnTo>
                    <a:pt x="129561" y="915502"/>
                  </a:lnTo>
                  <a:lnTo>
                    <a:pt x="128158" y="916251"/>
                  </a:lnTo>
                  <a:lnTo>
                    <a:pt x="128158" y="917186"/>
                  </a:lnTo>
                  <a:lnTo>
                    <a:pt x="129093" y="917934"/>
                  </a:lnTo>
                  <a:lnTo>
                    <a:pt x="131899" y="918402"/>
                  </a:lnTo>
                  <a:lnTo>
                    <a:pt x="133301" y="918682"/>
                  </a:lnTo>
                  <a:lnTo>
                    <a:pt x="135546" y="919337"/>
                  </a:lnTo>
                  <a:lnTo>
                    <a:pt x="135546" y="921301"/>
                  </a:lnTo>
                  <a:lnTo>
                    <a:pt x="136014" y="922049"/>
                  </a:lnTo>
                  <a:lnTo>
                    <a:pt x="138446" y="922236"/>
                  </a:lnTo>
                  <a:lnTo>
                    <a:pt x="138820" y="922610"/>
                  </a:lnTo>
                  <a:lnTo>
                    <a:pt x="138539" y="923358"/>
                  </a:lnTo>
                  <a:lnTo>
                    <a:pt x="136669" y="924668"/>
                  </a:lnTo>
                  <a:lnTo>
                    <a:pt x="136108" y="925884"/>
                  </a:lnTo>
                  <a:lnTo>
                    <a:pt x="136762" y="927754"/>
                  </a:lnTo>
                  <a:lnTo>
                    <a:pt x="136762" y="929063"/>
                  </a:lnTo>
                  <a:lnTo>
                    <a:pt x="136108" y="929999"/>
                  </a:lnTo>
                  <a:lnTo>
                    <a:pt x="134798" y="930186"/>
                  </a:lnTo>
                  <a:lnTo>
                    <a:pt x="131618" y="929344"/>
                  </a:lnTo>
                  <a:lnTo>
                    <a:pt x="130870" y="929625"/>
                  </a:lnTo>
                  <a:lnTo>
                    <a:pt x="130309" y="930934"/>
                  </a:lnTo>
                  <a:lnTo>
                    <a:pt x="130309" y="932991"/>
                  </a:lnTo>
                  <a:lnTo>
                    <a:pt x="130028" y="934020"/>
                  </a:lnTo>
                  <a:lnTo>
                    <a:pt x="129186" y="934675"/>
                  </a:lnTo>
                  <a:lnTo>
                    <a:pt x="127877" y="934488"/>
                  </a:lnTo>
                  <a:lnTo>
                    <a:pt x="125446" y="932243"/>
                  </a:lnTo>
                  <a:lnTo>
                    <a:pt x="124510" y="932243"/>
                  </a:lnTo>
                  <a:lnTo>
                    <a:pt x="124043" y="932898"/>
                  </a:lnTo>
                  <a:lnTo>
                    <a:pt x="124043" y="934862"/>
                  </a:lnTo>
                  <a:lnTo>
                    <a:pt x="124697" y="936732"/>
                  </a:lnTo>
                  <a:lnTo>
                    <a:pt x="126194" y="938416"/>
                  </a:lnTo>
                  <a:lnTo>
                    <a:pt x="129654" y="940286"/>
                  </a:lnTo>
                  <a:lnTo>
                    <a:pt x="129841" y="940941"/>
                  </a:lnTo>
                  <a:lnTo>
                    <a:pt x="129093" y="941876"/>
                  </a:lnTo>
                  <a:lnTo>
                    <a:pt x="126474" y="942624"/>
                  </a:lnTo>
                  <a:lnTo>
                    <a:pt x="125633" y="942905"/>
                  </a:lnTo>
                  <a:lnTo>
                    <a:pt x="124978" y="943559"/>
                  </a:lnTo>
                  <a:lnTo>
                    <a:pt x="124978" y="944308"/>
                  </a:lnTo>
                  <a:lnTo>
                    <a:pt x="125258" y="945336"/>
                  </a:lnTo>
                  <a:lnTo>
                    <a:pt x="125913" y="946178"/>
                  </a:lnTo>
                  <a:lnTo>
                    <a:pt x="128812" y="948236"/>
                  </a:lnTo>
                  <a:lnTo>
                    <a:pt x="129186" y="948890"/>
                  </a:lnTo>
                  <a:lnTo>
                    <a:pt x="129000" y="949732"/>
                  </a:lnTo>
                  <a:lnTo>
                    <a:pt x="127597" y="950200"/>
                  </a:lnTo>
                  <a:lnTo>
                    <a:pt x="124697" y="950761"/>
                  </a:lnTo>
                  <a:lnTo>
                    <a:pt x="122266" y="949826"/>
                  </a:lnTo>
                  <a:lnTo>
                    <a:pt x="121050" y="949077"/>
                  </a:lnTo>
                  <a:lnTo>
                    <a:pt x="120489" y="948329"/>
                  </a:lnTo>
                  <a:lnTo>
                    <a:pt x="120863" y="945149"/>
                  </a:lnTo>
                  <a:lnTo>
                    <a:pt x="120582" y="944495"/>
                  </a:lnTo>
                  <a:lnTo>
                    <a:pt x="119928" y="944495"/>
                  </a:lnTo>
                  <a:lnTo>
                    <a:pt x="119273" y="944682"/>
                  </a:lnTo>
                  <a:lnTo>
                    <a:pt x="117964" y="945991"/>
                  </a:lnTo>
                  <a:lnTo>
                    <a:pt x="117589" y="947394"/>
                  </a:lnTo>
                  <a:lnTo>
                    <a:pt x="117122" y="950013"/>
                  </a:lnTo>
                  <a:lnTo>
                    <a:pt x="117309" y="950761"/>
                  </a:lnTo>
                  <a:lnTo>
                    <a:pt x="117777" y="951415"/>
                  </a:lnTo>
                  <a:lnTo>
                    <a:pt x="119834" y="952818"/>
                  </a:lnTo>
                  <a:lnTo>
                    <a:pt x="120582" y="953567"/>
                  </a:lnTo>
                  <a:lnTo>
                    <a:pt x="120863" y="954408"/>
                  </a:lnTo>
                  <a:lnTo>
                    <a:pt x="120676" y="955718"/>
                  </a:lnTo>
                  <a:lnTo>
                    <a:pt x="120021" y="956653"/>
                  </a:lnTo>
                  <a:lnTo>
                    <a:pt x="118993" y="957214"/>
                  </a:lnTo>
                  <a:lnTo>
                    <a:pt x="116281" y="956840"/>
                  </a:lnTo>
                  <a:lnTo>
                    <a:pt x="115626" y="956559"/>
                  </a:lnTo>
                  <a:lnTo>
                    <a:pt x="114504" y="955437"/>
                  </a:lnTo>
                  <a:lnTo>
                    <a:pt x="113381" y="954782"/>
                  </a:lnTo>
                  <a:lnTo>
                    <a:pt x="112446" y="954782"/>
                  </a:lnTo>
                  <a:lnTo>
                    <a:pt x="111791" y="956466"/>
                  </a:lnTo>
                  <a:lnTo>
                    <a:pt x="112072" y="957775"/>
                  </a:lnTo>
                  <a:lnTo>
                    <a:pt x="112446" y="958523"/>
                  </a:lnTo>
                  <a:lnTo>
                    <a:pt x="113942" y="960020"/>
                  </a:lnTo>
                  <a:lnTo>
                    <a:pt x="114971" y="960300"/>
                  </a:lnTo>
                  <a:lnTo>
                    <a:pt x="116281" y="960300"/>
                  </a:lnTo>
                  <a:lnTo>
                    <a:pt x="118338" y="961048"/>
                  </a:lnTo>
                  <a:lnTo>
                    <a:pt x="119460" y="961984"/>
                  </a:lnTo>
                  <a:lnTo>
                    <a:pt x="119460" y="963854"/>
                  </a:lnTo>
                  <a:lnTo>
                    <a:pt x="120489" y="965538"/>
                  </a:lnTo>
                  <a:lnTo>
                    <a:pt x="120115" y="966566"/>
                  </a:lnTo>
                  <a:lnTo>
                    <a:pt x="119647" y="966847"/>
                  </a:lnTo>
                  <a:lnTo>
                    <a:pt x="119273" y="967128"/>
                  </a:lnTo>
                  <a:lnTo>
                    <a:pt x="118431" y="967315"/>
                  </a:lnTo>
                  <a:lnTo>
                    <a:pt x="116467" y="966847"/>
                  </a:lnTo>
                  <a:lnTo>
                    <a:pt x="115719" y="966847"/>
                  </a:lnTo>
                  <a:lnTo>
                    <a:pt x="115251" y="967689"/>
                  </a:lnTo>
                  <a:lnTo>
                    <a:pt x="115439" y="968998"/>
                  </a:lnTo>
                  <a:lnTo>
                    <a:pt x="115719" y="969933"/>
                  </a:lnTo>
                  <a:lnTo>
                    <a:pt x="116748" y="970494"/>
                  </a:lnTo>
                  <a:lnTo>
                    <a:pt x="118805" y="970494"/>
                  </a:lnTo>
                  <a:lnTo>
                    <a:pt x="120115" y="970307"/>
                  </a:lnTo>
                  <a:lnTo>
                    <a:pt x="121143" y="970588"/>
                  </a:lnTo>
                  <a:lnTo>
                    <a:pt x="122172" y="971523"/>
                  </a:lnTo>
                  <a:lnTo>
                    <a:pt x="122172" y="972739"/>
                  </a:lnTo>
                  <a:lnTo>
                    <a:pt x="121985" y="973581"/>
                  </a:lnTo>
                  <a:lnTo>
                    <a:pt x="121331" y="974422"/>
                  </a:lnTo>
                  <a:lnTo>
                    <a:pt x="117964" y="976106"/>
                  </a:lnTo>
                  <a:lnTo>
                    <a:pt x="114784" y="976573"/>
                  </a:lnTo>
                  <a:lnTo>
                    <a:pt x="113194" y="976386"/>
                  </a:lnTo>
                  <a:lnTo>
                    <a:pt x="112539" y="977041"/>
                  </a:lnTo>
                  <a:lnTo>
                    <a:pt x="112539" y="978444"/>
                  </a:lnTo>
                  <a:lnTo>
                    <a:pt x="113568" y="979660"/>
                  </a:lnTo>
                  <a:lnTo>
                    <a:pt x="116093" y="980595"/>
                  </a:lnTo>
                  <a:lnTo>
                    <a:pt x="118244" y="981624"/>
                  </a:lnTo>
                  <a:lnTo>
                    <a:pt x="118805" y="982185"/>
                  </a:lnTo>
                  <a:lnTo>
                    <a:pt x="118993" y="982933"/>
                  </a:lnTo>
                  <a:lnTo>
                    <a:pt x="118619" y="983775"/>
                  </a:lnTo>
                  <a:lnTo>
                    <a:pt x="117964" y="984242"/>
                  </a:lnTo>
                  <a:lnTo>
                    <a:pt x="117309" y="984242"/>
                  </a:lnTo>
                  <a:lnTo>
                    <a:pt x="116842" y="985084"/>
                  </a:lnTo>
                  <a:lnTo>
                    <a:pt x="116842" y="985739"/>
                  </a:lnTo>
                  <a:lnTo>
                    <a:pt x="117496" y="986393"/>
                  </a:lnTo>
                  <a:lnTo>
                    <a:pt x="118899" y="986861"/>
                  </a:lnTo>
                  <a:lnTo>
                    <a:pt x="120957" y="986674"/>
                  </a:lnTo>
                  <a:lnTo>
                    <a:pt x="122359" y="985271"/>
                  </a:lnTo>
                  <a:lnTo>
                    <a:pt x="123575" y="985271"/>
                  </a:lnTo>
                  <a:lnTo>
                    <a:pt x="124230" y="986113"/>
                  </a:lnTo>
                  <a:lnTo>
                    <a:pt x="124697" y="988170"/>
                  </a:lnTo>
                  <a:lnTo>
                    <a:pt x="124697" y="989480"/>
                  </a:lnTo>
                  <a:lnTo>
                    <a:pt x="123949" y="991257"/>
                  </a:lnTo>
                  <a:lnTo>
                    <a:pt x="122640" y="992940"/>
                  </a:lnTo>
                  <a:lnTo>
                    <a:pt x="122453" y="993969"/>
                  </a:lnTo>
                  <a:lnTo>
                    <a:pt x="122827" y="994530"/>
                  </a:lnTo>
                  <a:lnTo>
                    <a:pt x="125913" y="994904"/>
                  </a:lnTo>
                  <a:lnTo>
                    <a:pt x="128158" y="994249"/>
                  </a:lnTo>
                  <a:lnTo>
                    <a:pt x="128719" y="994810"/>
                  </a:lnTo>
                  <a:lnTo>
                    <a:pt x="128719" y="995559"/>
                  </a:lnTo>
                  <a:lnTo>
                    <a:pt x="128251" y="996868"/>
                  </a:lnTo>
                  <a:lnTo>
                    <a:pt x="126848" y="998645"/>
                  </a:lnTo>
                  <a:lnTo>
                    <a:pt x="126662" y="999487"/>
                  </a:lnTo>
                  <a:lnTo>
                    <a:pt x="127503" y="1000141"/>
                  </a:lnTo>
                  <a:lnTo>
                    <a:pt x="129280" y="1000328"/>
                  </a:lnTo>
                  <a:lnTo>
                    <a:pt x="132179" y="999861"/>
                  </a:lnTo>
                  <a:lnTo>
                    <a:pt x="133021" y="1000422"/>
                  </a:lnTo>
                  <a:lnTo>
                    <a:pt x="133301" y="1001544"/>
                  </a:lnTo>
                  <a:lnTo>
                    <a:pt x="132927" y="1003602"/>
                  </a:lnTo>
                  <a:lnTo>
                    <a:pt x="131899" y="1005098"/>
                  </a:lnTo>
                  <a:lnTo>
                    <a:pt x="129841" y="1007810"/>
                  </a:lnTo>
                  <a:lnTo>
                    <a:pt x="129841" y="1008745"/>
                  </a:lnTo>
                  <a:lnTo>
                    <a:pt x="130402" y="1009868"/>
                  </a:lnTo>
                  <a:lnTo>
                    <a:pt x="132366" y="1011364"/>
                  </a:lnTo>
                  <a:lnTo>
                    <a:pt x="134237" y="1012112"/>
                  </a:lnTo>
                  <a:lnTo>
                    <a:pt x="136575" y="1012580"/>
                  </a:lnTo>
                  <a:lnTo>
                    <a:pt x="138446" y="1013235"/>
                  </a:lnTo>
                  <a:lnTo>
                    <a:pt x="139474" y="1014263"/>
                  </a:lnTo>
                  <a:lnTo>
                    <a:pt x="140409" y="1016321"/>
                  </a:lnTo>
                  <a:lnTo>
                    <a:pt x="140596" y="1017256"/>
                  </a:lnTo>
                  <a:lnTo>
                    <a:pt x="139381" y="1019220"/>
                  </a:lnTo>
                  <a:lnTo>
                    <a:pt x="138071" y="1020716"/>
                  </a:lnTo>
                  <a:lnTo>
                    <a:pt x="136762" y="1021932"/>
                  </a:lnTo>
                  <a:lnTo>
                    <a:pt x="136201" y="1022493"/>
                  </a:lnTo>
                  <a:lnTo>
                    <a:pt x="135827" y="1023709"/>
                  </a:lnTo>
                  <a:lnTo>
                    <a:pt x="136108" y="1025112"/>
                  </a:lnTo>
                  <a:lnTo>
                    <a:pt x="137230" y="1026328"/>
                  </a:lnTo>
                  <a:lnTo>
                    <a:pt x="141812" y="1028947"/>
                  </a:lnTo>
                  <a:lnTo>
                    <a:pt x="142561" y="1030256"/>
                  </a:lnTo>
                  <a:lnTo>
                    <a:pt x="142561" y="1031846"/>
                  </a:lnTo>
                  <a:lnTo>
                    <a:pt x="141906" y="1034277"/>
                  </a:lnTo>
                  <a:lnTo>
                    <a:pt x="141906" y="1036054"/>
                  </a:lnTo>
                  <a:lnTo>
                    <a:pt x="142373" y="1038018"/>
                  </a:lnTo>
                  <a:lnTo>
                    <a:pt x="143870" y="1040076"/>
                  </a:lnTo>
                  <a:lnTo>
                    <a:pt x="147611" y="1043069"/>
                  </a:lnTo>
                  <a:lnTo>
                    <a:pt x="149014" y="1046062"/>
                  </a:lnTo>
                  <a:lnTo>
                    <a:pt x="149014" y="1047651"/>
                  </a:lnTo>
                  <a:lnTo>
                    <a:pt x="148172" y="1049802"/>
                  </a:lnTo>
                  <a:lnTo>
                    <a:pt x="145366" y="1053263"/>
                  </a:lnTo>
                  <a:lnTo>
                    <a:pt x="142935" y="1055507"/>
                  </a:lnTo>
                  <a:lnTo>
                    <a:pt x="141719" y="1058874"/>
                  </a:lnTo>
                  <a:lnTo>
                    <a:pt x="141531" y="1060277"/>
                  </a:lnTo>
                  <a:lnTo>
                    <a:pt x="142093" y="1061680"/>
                  </a:lnTo>
                  <a:lnTo>
                    <a:pt x="144150" y="1063737"/>
                  </a:lnTo>
                  <a:lnTo>
                    <a:pt x="148546" y="1066917"/>
                  </a:lnTo>
                  <a:lnTo>
                    <a:pt x="149668" y="1068039"/>
                  </a:lnTo>
                  <a:lnTo>
                    <a:pt x="150510" y="1072154"/>
                  </a:lnTo>
                  <a:lnTo>
                    <a:pt x="151819" y="1074773"/>
                  </a:lnTo>
                  <a:lnTo>
                    <a:pt x="158179" y="1083471"/>
                  </a:lnTo>
                  <a:lnTo>
                    <a:pt x="160611" y="1085902"/>
                  </a:lnTo>
                  <a:lnTo>
                    <a:pt x="163977" y="1090111"/>
                  </a:lnTo>
                  <a:lnTo>
                    <a:pt x="165006" y="1091888"/>
                  </a:lnTo>
                  <a:lnTo>
                    <a:pt x="165380" y="1094974"/>
                  </a:lnTo>
                  <a:lnTo>
                    <a:pt x="164632" y="1096845"/>
                  </a:lnTo>
                  <a:lnTo>
                    <a:pt x="163510" y="1098528"/>
                  </a:lnTo>
                  <a:lnTo>
                    <a:pt x="163229" y="1100492"/>
                  </a:lnTo>
                  <a:lnTo>
                    <a:pt x="164165" y="1103017"/>
                  </a:lnTo>
                  <a:lnTo>
                    <a:pt x="166877" y="1106010"/>
                  </a:lnTo>
                  <a:lnTo>
                    <a:pt x="168186" y="1108161"/>
                  </a:lnTo>
                  <a:lnTo>
                    <a:pt x="168654" y="1111528"/>
                  </a:lnTo>
                  <a:lnTo>
                    <a:pt x="168654" y="1115362"/>
                  </a:lnTo>
                  <a:lnTo>
                    <a:pt x="168747" y="1117513"/>
                  </a:lnTo>
                  <a:lnTo>
                    <a:pt x="169963" y="1120319"/>
                  </a:lnTo>
                  <a:lnTo>
                    <a:pt x="173984" y="1123686"/>
                  </a:lnTo>
                  <a:lnTo>
                    <a:pt x="175107" y="1124995"/>
                  </a:lnTo>
                  <a:lnTo>
                    <a:pt x="175387" y="1126398"/>
                  </a:lnTo>
                  <a:lnTo>
                    <a:pt x="174919" y="1129017"/>
                  </a:lnTo>
                  <a:lnTo>
                    <a:pt x="173704" y="1130700"/>
                  </a:lnTo>
                  <a:lnTo>
                    <a:pt x="173517" y="1132477"/>
                  </a:lnTo>
                  <a:lnTo>
                    <a:pt x="174358" y="1134722"/>
                  </a:lnTo>
                  <a:lnTo>
                    <a:pt x="176509" y="1137995"/>
                  </a:lnTo>
                  <a:lnTo>
                    <a:pt x="176884" y="1140053"/>
                  </a:lnTo>
                  <a:lnTo>
                    <a:pt x="176884" y="1143326"/>
                  </a:lnTo>
                  <a:lnTo>
                    <a:pt x="178100" y="1146038"/>
                  </a:lnTo>
                  <a:lnTo>
                    <a:pt x="180250" y="1148002"/>
                  </a:lnTo>
                  <a:lnTo>
                    <a:pt x="181466" y="1149405"/>
                  </a:lnTo>
                  <a:lnTo>
                    <a:pt x="182495" y="1150808"/>
                  </a:lnTo>
                  <a:lnTo>
                    <a:pt x="185114" y="1156980"/>
                  </a:lnTo>
                  <a:lnTo>
                    <a:pt x="185862" y="1157822"/>
                  </a:lnTo>
                  <a:lnTo>
                    <a:pt x="189135" y="1158383"/>
                  </a:lnTo>
                  <a:lnTo>
                    <a:pt x="191006" y="1159412"/>
                  </a:lnTo>
                  <a:lnTo>
                    <a:pt x="192034" y="1160441"/>
                  </a:lnTo>
                  <a:lnTo>
                    <a:pt x="193157" y="1162311"/>
                  </a:lnTo>
                  <a:lnTo>
                    <a:pt x="189416" y="1164556"/>
                  </a:lnTo>
                  <a:lnTo>
                    <a:pt x="188761" y="1165304"/>
                  </a:lnTo>
                  <a:lnTo>
                    <a:pt x="187826" y="1166800"/>
                  </a:lnTo>
                  <a:lnTo>
                    <a:pt x="187077" y="1167642"/>
                  </a:lnTo>
                  <a:lnTo>
                    <a:pt x="186236" y="1168390"/>
                  </a:lnTo>
                  <a:lnTo>
                    <a:pt x="185488" y="1169513"/>
                  </a:lnTo>
                  <a:lnTo>
                    <a:pt x="185488" y="1170635"/>
                  </a:lnTo>
                  <a:lnTo>
                    <a:pt x="186704" y="1174469"/>
                  </a:lnTo>
                  <a:lnTo>
                    <a:pt x="186984" y="1175872"/>
                  </a:lnTo>
                  <a:lnTo>
                    <a:pt x="187639" y="1177743"/>
                  </a:lnTo>
                  <a:lnTo>
                    <a:pt x="188293" y="1178771"/>
                  </a:lnTo>
                  <a:lnTo>
                    <a:pt x="189509" y="1180268"/>
                  </a:lnTo>
                  <a:lnTo>
                    <a:pt x="189229" y="1180922"/>
                  </a:lnTo>
                  <a:lnTo>
                    <a:pt x="188481" y="1181297"/>
                  </a:lnTo>
                  <a:lnTo>
                    <a:pt x="187265" y="1181484"/>
                  </a:lnTo>
                  <a:lnTo>
                    <a:pt x="183243" y="1181016"/>
                  </a:lnTo>
                  <a:lnTo>
                    <a:pt x="178380" y="1179987"/>
                  </a:lnTo>
                  <a:lnTo>
                    <a:pt x="174358" y="1179145"/>
                  </a:lnTo>
                  <a:lnTo>
                    <a:pt x="173704" y="1178678"/>
                  </a:lnTo>
                  <a:lnTo>
                    <a:pt x="172488" y="1176433"/>
                  </a:lnTo>
                  <a:lnTo>
                    <a:pt x="171366" y="1174937"/>
                  </a:lnTo>
                  <a:lnTo>
                    <a:pt x="170057" y="1174095"/>
                  </a:lnTo>
                  <a:lnTo>
                    <a:pt x="167064" y="1173815"/>
                  </a:lnTo>
                  <a:lnTo>
                    <a:pt x="165754" y="1173815"/>
                  </a:lnTo>
                  <a:lnTo>
                    <a:pt x="162013" y="1174095"/>
                  </a:lnTo>
                  <a:lnTo>
                    <a:pt x="160891" y="1174563"/>
                  </a:lnTo>
                  <a:lnTo>
                    <a:pt x="158366" y="1176527"/>
                  </a:lnTo>
                  <a:lnTo>
                    <a:pt x="157431" y="1178023"/>
                  </a:lnTo>
                  <a:lnTo>
                    <a:pt x="156963" y="1179239"/>
                  </a:lnTo>
                  <a:lnTo>
                    <a:pt x="156496" y="1181203"/>
                  </a:lnTo>
                  <a:lnTo>
                    <a:pt x="156028" y="1182419"/>
                  </a:lnTo>
                  <a:lnTo>
                    <a:pt x="154625" y="1183728"/>
                  </a:lnTo>
                  <a:lnTo>
                    <a:pt x="153035" y="1184757"/>
                  </a:lnTo>
                  <a:lnTo>
                    <a:pt x="151258" y="1185224"/>
                  </a:lnTo>
                  <a:lnTo>
                    <a:pt x="150136" y="1185786"/>
                  </a:lnTo>
                  <a:lnTo>
                    <a:pt x="149481" y="1187282"/>
                  </a:lnTo>
                  <a:lnTo>
                    <a:pt x="149107" y="1188685"/>
                  </a:lnTo>
                  <a:lnTo>
                    <a:pt x="149294" y="1189714"/>
                  </a:lnTo>
                  <a:lnTo>
                    <a:pt x="149107" y="1191491"/>
                  </a:lnTo>
                  <a:lnTo>
                    <a:pt x="148452" y="1191958"/>
                  </a:lnTo>
                  <a:lnTo>
                    <a:pt x="147330" y="1192145"/>
                  </a:lnTo>
                  <a:lnTo>
                    <a:pt x="139474" y="1192426"/>
                  </a:lnTo>
                  <a:lnTo>
                    <a:pt x="138352" y="1193081"/>
                  </a:lnTo>
                  <a:lnTo>
                    <a:pt x="137510" y="1194203"/>
                  </a:lnTo>
                  <a:lnTo>
                    <a:pt x="137136" y="1195138"/>
                  </a:lnTo>
                  <a:lnTo>
                    <a:pt x="137136" y="1196260"/>
                  </a:lnTo>
                  <a:lnTo>
                    <a:pt x="137604" y="1197570"/>
                  </a:lnTo>
                  <a:lnTo>
                    <a:pt x="138632" y="1198879"/>
                  </a:lnTo>
                  <a:lnTo>
                    <a:pt x="141625" y="1200937"/>
                  </a:lnTo>
                  <a:lnTo>
                    <a:pt x="141906" y="1201311"/>
                  </a:lnTo>
                  <a:lnTo>
                    <a:pt x="141531" y="1201965"/>
                  </a:lnTo>
                  <a:lnTo>
                    <a:pt x="140970" y="1202339"/>
                  </a:lnTo>
                  <a:lnTo>
                    <a:pt x="138913" y="1204023"/>
                  </a:lnTo>
                  <a:lnTo>
                    <a:pt x="138165" y="1205145"/>
                  </a:lnTo>
                  <a:lnTo>
                    <a:pt x="136762" y="1207296"/>
                  </a:lnTo>
                  <a:lnTo>
                    <a:pt x="135359" y="1208886"/>
                  </a:lnTo>
                  <a:lnTo>
                    <a:pt x="132647" y="1211131"/>
                  </a:lnTo>
                  <a:lnTo>
                    <a:pt x="129747" y="1213936"/>
                  </a:lnTo>
                  <a:lnTo>
                    <a:pt x="129000" y="1215152"/>
                  </a:lnTo>
                  <a:lnTo>
                    <a:pt x="128439" y="1215526"/>
                  </a:lnTo>
                  <a:lnTo>
                    <a:pt x="126194" y="1215526"/>
                  </a:lnTo>
                  <a:lnTo>
                    <a:pt x="125071" y="1215900"/>
                  </a:lnTo>
                  <a:lnTo>
                    <a:pt x="124136" y="1216368"/>
                  </a:lnTo>
                  <a:lnTo>
                    <a:pt x="123295" y="1217584"/>
                  </a:lnTo>
                  <a:lnTo>
                    <a:pt x="122733" y="1219174"/>
                  </a:lnTo>
                  <a:lnTo>
                    <a:pt x="121985" y="1221138"/>
                  </a:lnTo>
                  <a:lnTo>
                    <a:pt x="121705" y="1223382"/>
                  </a:lnTo>
                  <a:lnTo>
                    <a:pt x="121985" y="1224785"/>
                  </a:lnTo>
                  <a:lnTo>
                    <a:pt x="122172" y="1226001"/>
                  </a:lnTo>
                  <a:lnTo>
                    <a:pt x="122640" y="1226656"/>
                  </a:lnTo>
                  <a:lnTo>
                    <a:pt x="123949" y="1227591"/>
                  </a:lnTo>
                  <a:lnTo>
                    <a:pt x="124697" y="1228433"/>
                  </a:lnTo>
                  <a:lnTo>
                    <a:pt x="124978" y="1229461"/>
                  </a:lnTo>
                  <a:lnTo>
                    <a:pt x="124604" y="1231706"/>
                  </a:lnTo>
                  <a:lnTo>
                    <a:pt x="123762" y="1234605"/>
                  </a:lnTo>
                  <a:lnTo>
                    <a:pt x="122920" y="1236475"/>
                  </a:lnTo>
                  <a:lnTo>
                    <a:pt x="122920" y="1239094"/>
                  </a:lnTo>
                  <a:lnTo>
                    <a:pt x="122733" y="1241245"/>
                  </a:lnTo>
                  <a:lnTo>
                    <a:pt x="121705" y="1245921"/>
                  </a:lnTo>
                  <a:lnTo>
                    <a:pt x="121143" y="1247231"/>
                  </a:lnTo>
                  <a:lnTo>
                    <a:pt x="120489" y="1248727"/>
                  </a:lnTo>
                  <a:lnTo>
                    <a:pt x="119180" y="1249756"/>
                  </a:lnTo>
                  <a:lnTo>
                    <a:pt x="118151" y="1250130"/>
                  </a:lnTo>
                  <a:lnTo>
                    <a:pt x="116748" y="1251252"/>
                  </a:lnTo>
                  <a:lnTo>
                    <a:pt x="116187" y="1252375"/>
                  </a:lnTo>
                  <a:lnTo>
                    <a:pt x="115719" y="1252936"/>
                  </a:lnTo>
                  <a:lnTo>
                    <a:pt x="115345" y="1252936"/>
                  </a:lnTo>
                  <a:lnTo>
                    <a:pt x="114971" y="1253029"/>
                  </a:lnTo>
                  <a:lnTo>
                    <a:pt x="114690" y="1252842"/>
                  </a:lnTo>
                  <a:lnTo>
                    <a:pt x="114504" y="1252655"/>
                  </a:lnTo>
                  <a:lnTo>
                    <a:pt x="113849" y="1251439"/>
                  </a:lnTo>
                  <a:lnTo>
                    <a:pt x="113568" y="1251065"/>
                  </a:lnTo>
                  <a:lnTo>
                    <a:pt x="112446" y="1250317"/>
                  </a:lnTo>
                  <a:lnTo>
                    <a:pt x="108331" y="1250037"/>
                  </a:lnTo>
                  <a:lnTo>
                    <a:pt x="106367" y="1249475"/>
                  </a:lnTo>
                  <a:lnTo>
                    <a:pt x="105432" y="1249756"/>
                  </a:lnTo>
                  <a:lnTo>
                    <a:pt x="104403" y="1250223"/>
                  </a:lnTo>
                  <a:lnTo>
                    <a:pt x="103842" y="1250972"/>
                  </a:lnTo>
                  <a:lnTo>
                    <a:pt x="103374" y="1252936"/>
                  </a:lnTo>
                  <a:lnTo>
                    <a:pt x="104777" y="1255087"/>
                  </a:lnTo>
                  <a:lnTo>
                    <a:pt x="106741" y="1257705"/>
                  </a:lnTo>
                  <a:lnTo>
                    <a:pt x="108237" y="1260324"/>
                  </a:lnTo>
                  <a:lnTo>
                    <a:pt x="108892" y="1261633"/>
                  </a:lnTo>
                  <a:lnTo>
                    <a:pt x="111043" y="1265655"/>
                  </a:lnTo>
                  <a:lnTo>
                    <a:pt x="113288" y="1268461"/>
                  </a:lnTo>
                  <a:lnTo>
                    <a:pt x="115812" y="1271921"/>
                  </a:lnTo>
                  <a:lnTo>
                    <a:pt x="117216" y="1273511"/>
                  </a:lnTo>
                  <a:lnTo>
                    <a:pt x="119273" y="1274914"/>
                  </a:lnTo>
                  <a:lnTo>
                    <a:pt x="120021" y="1276878"/>
                  </a:lnTo>
                  <a:lnTo>
                    <a:pt x="120582" y="1278842"/>
                  </a:lnTo>
                  <a:lnTo>
                    <a:pt x="120770" y="1280993"/>
                  </a:lnTo>
                  <a:lnTo>
                    <a:pt x="120208" y="1280993"/>
                  </a:lnTo>
                  <a:lnTo>
                    <a:pt x="118244" y="1285108"/>
                  </a:lnTo>
                  <a:lnTo>
                    <a:pt x="119741" y="1285762"/>
                  </a:lnTo>
                  <a:lnTo>
                    <a:pt x="121237" y="1284640"/>
                  </a:lnTo>
                  <a:lnTo>
                    <a:pt x="122359" y="1284173"/>
                  </a:lnTo>
                  <a:lnTo>
                    <a:pt x="123482" y="1285575"/>
                  </a:lnTo>
                  <a:lnTo>
                    <a:pt x="124230" y="1288288"/>
                  </a:lnTo>
                  <a:lnTo>
                    <a:pt x="126100" y="1288755"/>
                  </a:lnTo>
                  <a:lnTo>
                    <a:pt x="127223" y="1289129"/>
                  </a:lnTo>
                  <a:lnTo>
                    <a:pt x="129093" y="1290813"/>
                  </a:lnTo>
                  <a:lnTo>
                    <a:pt x="130309" y="1292590"/>
                  </a:lnTo>
                  <a:lnTo>
                    <a:pt x="132086" y="1293057"/>
                  </a:lnTo>
                  <a:lnTo>
                    <a:pt x="133489" y="1293338"/>
                  </a:lnTo>
                  <a:lnTo>
                    <a:pt x="134517" y="1295582"/>
                  </a:lnTo>
                  <a:lnTo>
                    <a:pt x="134331" y="1299230"/>
                  </a:lnTo>
                  <a:lnTo>
                    <a:pt x="134798" y="1303158"/>
                  </a:lnTo>
                  <a:lnTo>
                    <a:pt x="135078" y="1308115"/>
                  </a:lnTo>
                  <a:lnTo>
                    <a:pt x="135078" y="1311949"/>
                  </a:lnTo>
                  <a:lnTo>
                    <a:pt x="136201" y="1315035"/>
                  </a:lnTo>
                  <a:lnTo>
                    <a:pt x="137230" y="1318028"/>
                  </a:lnTo>
                  <a:lnTo>
                    <a:pt x="138632" y="1319244"/>
                  </a:lnTo>
                  <a:lnTo>
                    <a:pt x="141158" y="1323359"/>
                  </a:lnTo>
                  <a:lnTo>
                    <a:pt x="144150" y="1326445"/>
                  </a:lnTo>
                  <a:lnTo>
                    <a:pt x="145366" y="1328877"/>
                  </a:lnTo>
                  <a:lnTo>
                    <a:pt x="146489" y="1332430"/>
                  </a:lnTo>
                  <a:lnTo>
                    <a:pt x="145834" y="1333460"/>
                  </a:lnTo>
                  <a:lnTo>
                    <a:pt x="144524" y="1337294"/>
                  </a:lnTo>
                  <a:lnTo>
                    <a:pt x="145366" y="1340474"/>
                  </a:lnTo>
                  <a:lnTo>
                    <a:pt x="147143" y="1342531"/>
                  </a:lnTo>
                  <a:lnTo>
                    <a:pt x="148639" y="1347020"/>
                  </a:lnTo>
                  <a:lnTo>
                    <a:pt x="148452" y="1350574"/>
                  </a:lnTo>
                  <a:lnTo>
                    <a:pt x="146769" y="1351416"/>
                  </a:lnTo>
                  <a:lnTo>
                    <a:pt x="144244" y="1352819"/>
                  </a:lnTo>
                  <a:lnTo>
                    <a:pt x="143776" y="1354970"/>
                  </a:lnTo>
                  <a:lnTo>
                    <a:pt x="145273" y="1357121"/>
                  </a:lnTo>
                  <a:lnTo>
                    <a:pt x="147611" y="1359459"/>
                  </a:lnTo>
                  <a:lnTo>
                    <a:pt x="148078" y="1360207"/>
                  </a:lnTo>
                  <a:lnTo>
                    <a:pt x="146769" y="1360488"/>
                  </a:lnTo>
                  <a:lnTo>
                    <a:pt x="145834" y="1362358"/>
                  </a:lnTo>
                  <a:lnTo>
                    <a:pt x="148265" y="1364977"/>
                  </a:lnTo>
                  <a:lnTo>
                    <a:pt x="149855" y="1366567"/>
                  </a:lnTo>
                  <a:lnTo>
                    <a:pt x="150229" y="1369092"/>
                  </a:lnTo>
                  <a:lnTo>
                    <a:pt x="150229" y="1373581"/>
                  </a:lnTo>
                  <a:lnTo>
                    <a:pt x="151071" y="1378538"/>
                  </a:lnTo>
                  <a:lnTo>
                    <a:pt x="150884" y="1385272"/>
                  </a:lnTo>
                  <a:lnTo>
                    <a:pt x="150042" y="1390883"/>
                  </a:lnTo>
                  <a:lnTo>
                    <a:pt x="149575" y="1394250"/>
                  </a:lnTo>
                  <a:lnTo>
                    <a:pt x="148078" y="1397991"/>
                  </a:lnTo>
                  <a:lnTo>
                    <a:pt x="146021" y="1400048"/>
                  </a:lnTo>
                  <a:lnTo>
                    <a:pt x="143496" y="1400796"/>
                  </a:lnTo>
                  <a:lnTo>
                    <a:pt x="138913" y="1402293"/>
                  </a:lnTo>
                  <a:lnTo>
                    <a:pt x="137791" y="1403695"/>
                  </a:lnTo>
                  <a:lnTo>
                    <a:pt x="138165" y="1406034"/>
                  </a:lnTo>
                  <a:lnTo>
                    <a:pt x="136855" y="1407624"/>
                  </a:lnTo>
                  <a:lnTo>
                    <a:pt x="135733" y="1410056"/>
                  </a:lnTo>
                  <a:lnTo>
                    <a:pt x="134331" y="1413048"/>
                  </a:lnTo>
                  <a:lnTo>
                    <a:pt x="133021" y="1416695"/>
                  </a:lnTo>
                  <a:lnTo>
                    <a:pt x="132086" y="1417631"/>
                  </a:lnTo>
                  <a:lnTo>
                    <a:pt x="130309" y="1424738"/>
                  </a:lnTo>
                  <a:lnTo>
                    <a:pt x="131431" y="1426048"/>
                  </a:lnTo>
                  <a:lnTo>
                    <a:pt x="130496" y="1431379"/>
                  </a:lnTo>
                  <a:lnTo>
                    <a:pt x="130122" y="1434745"/>
                  </a:lnTo>
                  <a:lnTo>
                    <a:pt x="129561" y="1438860"/>
                  </a:lnTo>
                  <a:lnTo>
                    <a:pt x="127409" y="1439515"/>
                  </a:lnTo>
                  <a:lnTo>
                    <a:pt x="125071" y="1440076"/>
                  </a:lnTo>
                  <a:lnTo>
                    <a:pt x="123108" y="1441386"/>
                  </a:lnTo>
                  <a:lnTo>
                    <a:pt x="118619" y="1445501"/>
                  </a:lnTo>
                  <a:lnTo>
                    <a:pt x="117122" y="1444659"/>
                  </a:lnTo>
                  <a:lnTo>
                    <a:pt x="116374" y="1445407"/>
                  </a:lnTo>
                  <a:lnTo>
                    <a:pt x="116374" y="1448494"/>
                  </a:lnTo>
                  <a:lnTo>
                    <a:pt x="116842" y="1451112"/>
                  </a:lnTo>
                  <a:lnTo>
                    <a:pt x="118057" y="1454105"/>
                  </a:lnTo>
                  <a:lnTo>
                    <a:pt x="119741" y="1456724"/>
                  </a:lnTo>
                  <a:lnTo>
                    <a:pt x="121424" y="1459623"/>
                  </a:lnTo>
                  <a:lnTo>
                    <a:pt x="122453" y="1460278"/>
                  </a:lnTo>
                  <a:lnTo>
                    <a:pt x="124697" y="1459810"/>
                  </a:lnTo>
                  <a:lnTo>
                    <a:pt x="125633" y="1460090"/>
                  </a:lnTo>
                  <a:lnTo>
                    <a:pt x="126287" y="1462055"/>
                  </a:lnTo>
                  <a:lnTo>
                    <a:pt x="126942" y="1464579"/>
                  </a:lnTo>
                  <a:lnTo>
                    <a:pt x="126942" y="1466356"/>
                  </a:lnTo>
                  <a:lnTo>
                    <a:pt x="126007" y="1467947"/>
                  </a:lnTo>
                  <a:lnTo>
                    <a:pt x="125633" y="1469443"/>
                  </a:lnTo>
                  <a:lnTo>
                    <a:pt x="125352" y="1470098"/>
                  </a:lnTo>
                  <a:lnTo>
                    <a:pt x="122359" y="1469630"/>
                  </a:lnTo>
                  <a:lnTo>
                    <a:pt x="121143" y="1469256"/>
                  </a:lnTo>
                  <a:lnTo>
                    <a:pt x="118057" y="1466637"/>
                  </a:lnTo>
                  <a:lnTo>
                    <a:pt x="117122" y="1466263"/>
                  </a:lnTo>
                  <a:lnTo>
                    <a:pt x="116748" y="1469349"/>
                  </a:lnTo>
                  <a:lnTo>
                    <a:pt x="119086" y="1475709"/>
                  </a:lnTo>
                  <a:lnTo>
                    <a:pt x="122453" y="1479637"/>
                  </a:lnTo>
                  <a:lnTo>
                    <a:pt x="122920" y="1482629"/>
                  </a:lnTo>
                  <a:lnTo>
                    <a:pt x="122920" y="1487399"/>
                  </a:lnTo>
                  <a:lnTo>
                    <a:pt x="122266" y="1493198"/>
                  </a:lnTo>
                  <a:lnTo>
                    <a:pt x="122733" y="1498342"/>
                  </a:lnTo>
                  <a:lnTo>
                    <a:pt x="122920" y="1504233"/>
                  </a:lnTo>
                  <a:lnTo>
                    <a:pt x="122546" y="1508536"/>
                  </a:lnTo>
                  <a:lnTo>
                    <a:pt x="126474" y="1517420"/>
                  </a:lnTo>
                  <a:lnTo>
                    <a:pt x="127690" y="1523967"/>
                  </a:lnTo>
                  <a:lnTo>
                    <a:pt x="128532" y="1530981"/>
                  </a:lnTo>
                  <a:lnTo>
                    <a:pt x="128251" y="1538182"/>
                  </a:lnTo>
                  <a:lnTo>
                    <a:pt x="127690" y="1545665"/>
                  </a:lnTo>
                  <a:lnTo>
                    <a:pt x="126381" y="1551556"/>
                  </a:lnTo>
                  <a:lnTo>
                    <a:pt x="124697" y="1557542"/>
                  </a:lnTo>
                  <a:lnTo>
                    <a:pt x="122733" y="1563621"/>
                  </a:lnTo>
                  <a:lnTo>
                    <a:pt x="122079" y="1567830"/>
                  </a:lnTo>
                  <a:lnTo>
                    <a:pt x="121237" y="1573722"/>
                  </a:lnTo>
                  <a:lnTo>
                    <a:pt x="121237" y="1578866"/>
                  </a:lnTo>
                  <a:lnTo>
                    <a:pt x="120021" y="1582793"/>
                  </a:lnTo>
                  <a:lnTo>
                    <a:pt x="118712" y="1585880"/>
                  </a:lnTo>
                  <a:lnTo>
                    <a:pt x="117309" y="1587937"/>
                  </a:lnTo>
                  <a:lnTo>
                    <a:pt x="117309" y="1590275"/>
                  </a:lnTo>
                  <a:lnTo>
                    <a:pt x="116374" y="1591678"/>
                  </a:lnTo>
                  <a:lnTo>
                    <a:pt x="114410" y="1591678"/>
                  </a:lnTo>
                  <a:lnTo>
                    <a:pt x="113194" y="1593735"/>
                  </a:lnTo>
                  <a:lnTo>
                    <a:pt x="113381" y="1596261"/>
                  </a:lnTo>
                  <a:lnTo>
                    <a:pt x="114129" y="1598692"/>
                  </a:lnTo>
                  <a:lnTo>
                    <a:pt x="115251" y="1600469"/>
                  </a:lnTo>
                  <a:lnTo>
                    <a:pt x="115812" y="1601779"/>
                  </a:lnTo>
                  <a:lnTo>
                    <a:pt x="118057" y="1604491"/>
                  </a:lnTo>
                  <a:lnTo>
                    <a:pt x="118993" y="1607577"/>
                  </a:lnTo>
                  <a:lnTo>
                    <a:pt x="119180" y="1609447"/>
                  </a:lnTo>
                  <a:lnTo>
                    <a:pt x="118151" y="1613282"/>
                  </a:lnTo>
                  <a:lnTo>
                    <a:pt x="119086" y="1614872"/>
                  </a:lnTo>
                  <a:lnTo>
                    <a:pt x="120395" y="1617304"/>
                  </a:lnTo>
                  <a:lnTo>
                    <a:pt x="120582" y="1620670"/>
                  </a:lnTo>
                  <a:lnTo>
                    <a:pt x="121143" y="1623569"/>
                  </a:lnTo>
                  <a:lnTo>
                    <a:pt x="120957" y="1627685"/>
                  </a:lnTo>
                  <a:lnTo>
                    <a:pt x="120021" y="1634886"/>
                  </a:lnTo>
                  <a:lnTo>
                    <a:pt x="119834" y="1641619"/>
                  </a:lnTo>
                  <a:lnTo>
                    <a:pt x="120021" y="1644987"/>
                  </a:lnTo>
                  <a:lnTo>
                    <a:pt x="120021" y="1646015"/>
                  </a:lnTo>
                  <a:lnTo>
                    <a:pt x="120302" y="1648541"/>
                  </a:lnTo>
                  <a:lnTo>
                    <a:pt x="120863" y="1651814"/>
                  </a:lnTo>
                  <a:lnTo>
                    <a:pt x="122079" y="1655835"/>
                  </a:lnTo>
                  <a:lnTo>
                    <a:pt x="122546" y="1656584"/>
                  </a:lnTo>
                  <a:lnTo>
                    <a:pt x="123295" y="1658361"/>
                  </a:lnTo>
                  <a:lnTo>
                    <a:pt x="125071" y="1662943"/>
                  </a:lnTo>
                  <a:lnTo>
                    <a:pt x="126942" y="1666871"/>
                  </a:lnTo>
                  <a:lnTo>
                    <a:pt x="128719" y="1669677"/>
                  </a:lnTo>
                  <a:lnTo>
                    <a:pt x="131057" y="1674634"/>
                  </a:lnTo>
                  <a:lnTo>
                    <a:pt x="132273" y="1679403"/>
                  </a:lnTo>
                  <a:lnTo>
                    <a:pt x="132647" y="1683986"/>
                  </a:lnTo>
                  <a:lnTo>
                    <a:pt x="132273" y="1685576"/>
                  </a:lnTo>
                  <a:lnTo>
                    <a:pt x="131524" y="1687633"/>
                  </a:lnTo>
                  <a:lnTo>
                    <a:pt x="131151" y="1689972"/>
                  </a:lnTo>
                  <a:lnTo>
                    <a:pt x="129561" y="1690719"/>
                  </a:lnTo>
                  <a:lnTo>
                    <a:pt x="127129" y="1692403"/>
                  </a:lnTo>
                  <a:lnTo>
                    <a:pt x="126100" y="1695022"/>
                  </a:lnTo>
                  <a:lnTo>
                    <a:pt x="126755" y="1696986"/>
                  </a:lnTo>
                  <a:lnTo>
                    <a:pt x="127690" y="1699043"/>
                  </a:lnTo>
                  <a:lnTo>
                    <a:pt x="127129" y="1702317"/>
                  </a:lnTo>
                  <a:lnTo>
                    <a:pt x="126194" y="1705870"/>
                  </a:lnTo>
                  <a:lnTo>
                    <a:pt x="125352" y="1709144"/>
                  </a:lnTo>
                  <a:lnTo>
                    <a:pt x="123669" y="1711949"/>
                  </a:lnTo>
                  <a:lnTo>
                    <a:pt x="121424" y="1714194"/>
                  </a:lnTo>
                  <a:lnTo>
                    <a:pt x="118993" y="1715597"/>
                  </a:lnTo>
                  <a:lnTo>
                    <a:pt x="118151" y="1718403"/>
                  </a:lnTo>
                  <a:lnTo>
                    <a:pt x="117403" y="1722237"/>
                  </a:lnTo>
                  <a:lnTo>
                    <a:pt x="115251" y="1724107"/>
                  </a:lnTo>
                  <a:lnTo>
                    <a:pt x="111417" y="1724482"/>
                  </a:lnTo>
                  <a:lnTo>
                    <a:pt x="109079" y="1724482"/>
                  </a:lnTo>
                  <a:lnTo>
                    <a:pt x="103000" y="1724668"/>
                  </a:lnTo>
                  <a:lnTo>
                    <a:pt x="98417" y="1726539"/>
                  </a:lnTo>
                  <a:lnTo>
                    <a:pt x="95331" y="1729906"/>
                  </a:lnTo>
                  <a:lnTo>
                    <a:pt x="94863" y="1735050"/>
                  </a:lnTo>
                  <a:lnTo>
                    <a:pt x="93461" y="1737481"/>
                  </a:lnTo>
                  <a:lnTo>
                    <a:pt x="92058" y="1739539"/>
                  </a:lnTo>
                  <a:lnTo>
                    <a:pt x="89813" y="1742532"/>
                  </a:lnTo>
                  <a:lnTo>
                    <a:pt x="88597" y="1745244"/>
                  </a:lnTo>
                  <a:lnTo>
                    <a:pt x="87008" y="1749826"/>
                  </a:lnTo>
                  <a:lnTo>
                    <a:pt x="86259" y="1755064"/>
                  </a:lnTo>
                  <a:lnTo>
                    <a:pt x="85885" y="1760582"/>
                  </a:lnTo>
                  <a:lnTo>
                    <a:pt x="85043" y="1764416"/>
                  </a:lnTo>
                  <a:lnTo>
                    <a:pt x="83173" y="1770589"/>
                  </a:lnTo>
                  <a:lnTo>
                    <a:pt x="81489" y="1776761"/>
                  </a:lnTo>
                  <a:lnTo>
                    <a:pt x="80086" y="1783775"/>
                  </a:lnTo>
                  <a:lnTo>
                    <a:pt x="79058" y="1788358"/>
                  </a:lnTo>
                  <a:lnTo>
                    <a:pt x="78216" y="1792754"/>
                  </a:lnTo>
                  <a:lnTo>
                    <a:pt x="77374" y="1796401"/>
                  </a:lnTo>
                  <a:lnTo>
                    <a:pt x="75597" y="1802948"/>
                  </a:lnTo>
                  <a:lnTo>
                    <a:pt x="73072" y="1807156"/>
                  </a:lnTo>
                  <a:lnTo>
                    <a:pt x="70173" y="1811833"/>
                  </a:lnTo>
                  <a:lnTo>
                    <a:pt x="67181" y="1815199"/>
                  </a:lnTo>
                  <a:lnTo>
                    <a:pt x="65310" y="1817912"/>
                  </a:lnTo>
                  <a:lnTo>
                    <a:pt x="64655" y="1820624"/>
                  </a:lnTo>
                  <a:lnTo>
                    <a:pt x="64468" y="1823710"/>
                  </a:lnTo>
                  <a:lnTo>
                    <a:pt x="64001" y="1829415"/>
                  </a:lnTo>
                  <a:lnTo>
                    <a:pt x="63533" y="1832127"/>
                  </a:lnTo>
                  <a:lnTo>
                    <a:pt x="61569" y="1835775"/>
                  </a:lnTo>
                  <a:lnTo>
                    <a:pt x="59512" y="1837271"/>
                  </a:lnTo>
                  <a:lnTo>
                    <a:pt x="58763" y="1838206"/>
                  </a:lnTo>
                  <a:lnTo>
                    <a:pt x="60728" y="1839516"/>
                  </a:lnTo>
                  <a:lnTo>
                    <a:pt x="61943" y="1840077"/>
                  </a:lnTo>
                  <a:lnTo>
                    <a:pt x="63533" y="1839422"/>
                  </a:lnTo>
                  <a:lnTo>
                    <a:pt x="63533" y="1839235"/>
                  </a:lnTo>
                  <a:lnTo>
                    <a:pt x="64188" y="1841479"/>
                  </a:lnTo>
                  <a:lnTo>
                    <a:pt x="62972" y="1842882"/>
                  </a:lnTo>
                  <a:lnTo>
                    <a:pt x="62972" y="1847371"/>
                  </a:lnTo>
                  <a:lnTo>
                    <a:pt x="62878" y="1851393"/>
                  </a:lnTo>
                  <a:lnTo>
                    <a:pt x="61756" y="1855415"/>
                  </a:lnTo>
                  <a:lnTo>
                    <a:pt x="60540" y="1858875"/>
                  </a:lnTo>
                  <a:lnTo>
                    <a:pt x="58389" y="1862429"/>
                  </a:lnTo>
                  <a:lnTo>
                    <a:pt x="56612" y="1864206"/>
                  </a:lnTo>
                  <a:lnTo>
                    <a:pt x="54555" y="1869069"/>
                  </a:lnTo>
                  <a:lnTo>
                    <a:pt x="53526" y="1872062"/>
                  </a:lnTo>
                  <a:lnTo>
                    <a:pt x="52404" y="1874867"/>
                  </a:lnTo>
                  <a:lnTo>
                    <a:pt x="51282" y="1878982"/>
                  </a:lnTo>
                  <a:lnTo>
                    <a:pt x="50627" y="1883846"/>
                  </a:lnTo>
                  <a:lnTo>
                    <a:pt x="49972" y="1890579"/>
                  </a:lnTo>
                  <a:lnTo>
                    <a:pt x="50252" y="1896285"/>
                  </a:lnTo>
                  <a:lnTo>
                    <a:pt x="50627" y="1900493"/>
                  </a:lnTo>
                  <a:lnTo>
                    <a:pt x="50440" y="1905169"/>
                  </a:lnTo>
                  <a:lnTo>
                    <a:pt x="50720" y="1908910"/>
                  </a:lnTo>
                  <a:lnTo>
                    <a:pt x="51282" y="1914615"/>
                  </a:lnTo>
                  <a:lnTo>
                    <a:pt x="50440" y="1918730"/>
                  </a:lnTo>
                  <a:lnTo>
                    <a:pt x="50440" y="1919198"/>
                  </a:lnTo>
                  <a:lnTo>
                    <a:pt x="53059" y="1920694"/>
                  </a:lnTo>
                  <a:lnTo>
                    <a:pt x="53059" y="1921816"/>
                  </a:lnTo>
                  <a:lnTo>
                    <a:pt x="52590" y="1923874"/>
                  </a:lnTo>
                  <a:lnTo>
                    <a:pt x="50627" y="1925183"/>
                  </a:lnTo>
                  <a:lnTo>
                    <a:pt x="48569" y="1926493"/>
                  </a:lnTo>
                  <a:lnTo>
                    <a:pt x="47914" y="1926866"/>
                  </a:lnTo>
                  <a:lnTo>
                    <a:pt x="45483" y="1926866"/>
                  </a:lnTo>
                  <a:lnTo>
                    <a:pt x="43332" y="1925370"/>
                  </a:lnTo>
                  <a:lnTo>
                    <a:pt x="42023" y="1923500"/>
                  </a:lnTo>
                  <a:lnTo>
                    <a:pt x="40526" y="1923126"/>
                  </a:lnTo>
                  <a:lnTo>
                    <a:pt x="36972" y="1923126"/>
                  </a:lnTo>
                  <a:lnTo>
                    <a:pt x="35195" y="1923313"/>
                  </a:lnTo>
                  <a:lnTo>
                    <a:pt x="31922" y="1924248"/>
                  </a:lnTo>
                  <a:lnTo>
                    <a:pt x="32296" y="1926493"/>
                  </a:lnTo>
                  <a:lnTo>
                    <a:pt x="34634" y="1928924"/>
                  </a:lnTo>
                  <a:lnTo>
                    <a:pt x="36879" y="1931262"/>
                  </a:lnTo>
                  <a:lnTo>
                    <a:pt x="42209" y="1932758"/>
                  </a:lnTo>
                  <a:lnTo>
                    <a:pt x="44641" y="1931450"/>
                  </a:lnTo>
                  <a:lnTo>
                    <a:pt x="45763" y="1931075"/>
                  </a:lnTo>
                  <a:lnTo>
                    <a:pt x="48289" y="1931917"/>
                  </a:lnTo>
                  <a:lnTo>
                    <a:pt x="51188" y="1933507"/>
                  </a:lnTo>
                  <a:lnTo>
                    <a:pt x="50720" y="1936780"/>
                  </a:lnTo>
                  <a:lnTo>
                    <a:pt x="51843" y="1938651"/>
                  </a:lnTo>
                  <a:lnTo>
                    <a:pt x="51468" y="1940802"/>
                  </a:lnTo>
                  <a:lnTo>
                    <a:pt x="50440" y="1942766"/>
                  </a:lnTo>
                  <a:lnTo>
                    <a:pt x="48476" y="1944636"/>
                  </a:lnTo>
                  <a:lnTo>
                    <a:pt x="47353" y="1946132"/>
                  </a:lnTo>
                  <a:lnTo>
                    <a:pt x="47073" y="1950061"/>
                  </a:lnTo>
                  <a:lnTo>
                    <a:pt x="47073" y="1954830"/>
                  </a:lnTo>
                  <a:lnTo>
                    <a:pt x="44174" y="1958291"/>
                  </a:lnTo>
                  <a:lnTo>
                    <a:pt x="43706" y="1958104"/>
                  </a:lnTo>
                  <a:lnTo>
                    <a:pt x="41929" y="1958758"/>
                  </a:lnTo>
                  <a:lnTo>
                    <a:pt x="41368" y="1959226"/>
                  </a:lnTo>
                  <a:lnTo>
                    <a:pt x="41648" y="1961284"/>
                  </a:lnTo>
                  <a:lnTo>
                    <a:pt x="43145" y="1964276"/>
                  </a:lnTo>
                  <a:lnTo>
                    <a:pt x="43800" y="1967362"/>
                  </a:lnTo>
                  <a:lnTo>
                    <a:pt x="43800" y="1969794"/>
                  </a:lnTo>
                  <a:lnTo>
                    <a:pt x="43051" y="1974096"/>
                  </a:lnTo>
                  <a:lnTo>
                    <a:pt x="41462" y="1976247"/>
                  </a:lnTo>
                  <a:lnTo>
                    <a:pt x="41462" y="1979240"/>
                  </a:lnTo>
                  <a:lnTo>
                    <a:pt x="42771" y="1980923"/>
                  </a:lnTo>
                  <a:lnTo>
                    <a:pt x="45202" y="1983355"/>
                  </a:lnTo>
                  <a:lnTo>
                    <a:pt x="46792" y="1984290"/>
                  </a:lnTo>
                  <a:lnTo>
                    <a:pt x="46605" y="1987189"/>
                  </a:lnTo>
                  <a:lnTo>
                    <a:pt x="48102" y="1989995"/>
                  </a:lnTo>
                  <a:lnTo>
                    <a:pt x="51094" y="1989808"/>
                  </a:lnTo>
                  <a:lnTo>
                    <a:pt x="51562" y="1991117"/>
                  </a:lnTo>
                  <a:lnTo>
                    <a:pt x="51094" y="1994578"/>
                  </a:lnTo>
                  <a:lnTo>
                    <a:pt x="49224" y="1996729"/>
                  </a:lnTo>
                  <a:lnTo>
                    <a:pt x="48663" y="1999534"/>
                  </a:lnTo>
                  <a:lnTo>
                    <a:pt x="49505" y="2002153"/>
                  </a:lnTo>
                  <a:lnTo>
                    <a:pt x="50907" y="2004772"/>
                  </a:lnTo>
                  <a:lnTo>
                    <a:pt x="50907" y="2007484"/>
                  </a:lnTo>
                  <a:lnTo>
                    <a:pt x="49598" y="2008887"/>
                  </a:lnTo>
                  <a:lnTo>
                    <a:pt x="47166" y="2009542"/>
                  </a:lnTo>
                  <a:lnTo>
                    <a:pt x="43425" y="2008607"/>
                  </a:lnTo>
                  <a:lnTo>
                    <a:pt x="42677" y="2009635"/>
                  </a:lnTo>
                  <a:lnTo>
                    <a:pt x="41929" y="2011599"/>
                  </a:lnTo>
                  <a:lnTo>
                    <a:pt x="44454" y="2015060"/>
                  </a:lnTo>
                  <a:lnTo>
                    <a:pt x="45202" y="2017398"/>
                  </a:lnTo>
                  <a:lnTo>
                    <a:pt x="45857" y="2019455"/>
                  </a:lnTo>
                  <a:lnTo>
                    <a:pt x="46418" y="2020016"/>
                  </a:lnTo>
                  <a:lnTo>
                    <a:pt x="50159" y="2021045"/>
                  </a:lnTo>
                  <a:lnTo>
                    <a:pt x="53152" y="2021045"/>
                  </a:lnTo>
                  <a:lnTo>
                    <a:pt x="55864" y="2023664"/>
                  </a:lnTo>
                  <a:lnTo>
                    <a:pt x="57174" y="2024786"/>
                  </a:lnTo>
                  <a:lnTo>
                    <a:pt x="57174" y="2026937"/>
                  </a:lnTo>
                  <a:lnTo>
                    <a:pt x="56986" y="2028995"/>
                  </a:lnTo>
                  <a:lnTo>
                    <a:pt x="56706" y="2031613"/>
                  </a:lnTo>
                  <a:lnTo>
                    <a:pt x="56706" y="2034419"/>
                  </a:lnTo>
                  <a:lnTo>
                    <a:pt x="56332" y="2037599"/>
                  </a:lnTo>
                  <a:lnTo>
                    <a:pt x="56332" y="2040311"/>
                  </a:lnTo>
                  <a:lnTo>
                    <a:pt x="56332" y="2046016"/>
                  </a:lnTo>
                  <a:lnTo>
                    <a:pt x="56332" y="2049102"/>
                  </a:lnTo>
                  <a:lnTo>
                    <a:pt x="56799" y="2052562"/>
                  </a:lnTo>
                  <a:lnTo>
                    <a:pt x="56144" y="2055275"/>
                  </a:lnTo>
                  <a:lnTo>
                    <a:pt x="57080" y="2059483"/>
                  </a:lnTo>
                  <a:lnTo>
                    <a:pt x="56425" y="2063598"/>
                  </a:lnTo>
                  <a:lnTo>
                    <a:pt x="55490" y="2066965"/>
                  </a:lnTo>
                  <a:lnTo>
                    <a:pt x="55490" y="2069397"/>
                  </a:lnTo>
                  <a:lnTo>
                    <a:pt x="56238" y="2072202"/>
                  </a:lnTo>
                  <a:lnTo>
                    <a:pt x="55490" y="2072202"/>
                  </a:lnTo>
                  <a:lnTo>
                    <a:pt x="54461" y="2071548"/>
                  </a:lnTo>
                  <a:lnTo>
                    <a:pt x="53339" y="2070706"/>
                  </a:lnTo>
                  <a:lnTo>
                    <a:pt x="51001" y="2070051"/>
                  </a:lnTo>
                  <a:lnTo>
                    <a:pt x="48195" y="2070051"/>
                  </a:lnTo>
                  <a:lnTo>
                    <a:pt x="46699" y="2070238"/>
                  </a:lnTo>
                  <a:lnTo>
                    <a:pt x="45390" y="2070893"/>
                  </a:lnTo>
                  <a:lnTo>
                    <a:pt x="44828" y="2072576"/>
                  </a:lnTo>
                  <a:lnTo>
                    <a:pt x="45576" y="2072857"/>
                  </a:lnTo>
                  <a:lnTo>
                    <a:pt x="45015" y="2074541"/>
                  </a:lnTo>
                  <a:lnTo>
                    <a:pt x="44174" y="2078375"/>
                  </a:lnTo>
                  <a:lnTo>
                    <a:pt x="44735" y="2081835"/>
                  </a:lnTo>
                  <a:lnTo>
                    <a:pt x="45390" y="2086699"/>
                  </a:lnTo>
                  <a:lnTo>
                    <a:pt x="45202" y="2089130"/>
                  </a:lnTo>
                  <a:lnTo>
                    <a:pt x="45202" y="2091749"/>
                  </a:lnTo>
                  <a:lnTo>
                    <a:pt x="43800" y="2096145"/>
                  </a:lnTo>
                  <a:lnTo>
                    <a:pt x="43332" y="2097734"/>
                  </a:lnTo>
                  <a:lnTo>
                    <a:pt x="41368" y="2101849"/>
                  </a:lnTo>
                  <a:lnTo>
                    <a:pt x="39404" y="2104561"/>
                  </a:lnTo>
                  <a:lnTo>
                    <a:pt x="37908" y="2106432"/>
                  </a:lnTo>
                  <a:lnTo>
                    <a:pt x="36411" y="2110267"/>
                  </a:lnTo>
                  <a:lnTo>
                    <a:pt x="35850" y="2113446"/>
                  </a:lnTo>
                  <a:lnTo>
                    <a:pt x="35102" y="2117468"/>
                  </a:lnTo>
                  <a:lnTo>
                    <a:pt x="35289" y="2122612"/>
                  </a:lnTo>
                  <a:lnTo>
                    <a:pt x="36972" y="2125698"/>
                  </a:lnTo>
                  <a:lnTo>
                    <a:pt x="37440" y="2128503"/>
                  </a:lnTo>
                  <a:lnTo>
                    <a:pt x="36131" y="2132806"/>
                  </a:lnTo>
                  <a:lnTo>
                    <a:pt x="35663" y="2136079"/>
                  </a:lnTo>
                  <a:lnTo>
                    <a:pt x="34728" y="2138979"/>
                  </a:lnTo>
                  <a:lnTo>
                    <a:pt x="32202" y="2139633"/>
                  </a:lnTo>
                  <a:lnTo>
                    <a:pt x="30987" y="2140475"/>
                  </a:lnTo>
                  <a:lnTo>
                    <a:pt x="28929" y="2142158"/>
                  </a:lnTo>
                  <a:lnTo>
                    <a:pt x="27152" y="2142719"/>
                  </a:lnTo>
                  <a:lnTo>
                    <a:pt x="23786" y="2142906"/>
                  </a:lnTo>
                  <a:lnTo>
                    <a:pt x="23318" y="2142626"/>
                  </a:lnTo>
                  <a:cubicBezTo>
                    <a:pt x="23411" y="2144402"/>
                    <a:pt x="18735" y="2145151"/>
                    <a:pt x="17332" y="2146179"/>
                  </a:cubicBezTo>
                  <a:cubicBezTo>
                    <a:pt x="14620" y="2148237"/>
                    <a:pt x="11440" y="2150856"/>
                    <a:pt x="8821" y="2153661"/>
                  </a:cubicBezTo>
                  <a:lnTo>
                    <a:pt x="8821" y="2153475"/>
                  </a:lnTo>
                  <a:lnTo>
                    <a:pt x="8821" y="2153287"/>
                  </a:lnTo>
                  <a:lnTo>
                    <a:pt x="8821" y="2153007"/>
                  </a:lnTo>
                  <a:lnTo>
                    <a:pt x="8915" y="2152820"/>
                  </a:lnTo>
                  <a:lnTo>
                    <a:pt x="8915" y="2152539"/>
                  </a:lnTo>
                  <a:lnTo>
                    <a:pt x="8728" y="2152445"/>
                  </a:lnTo>
                  <a:lnTo>
                    <a:pt x="8541" y="2152445"/>
                  </a:lnTo>
                  <a:lnTo>
                    <a:pt x="8354" y="2152352"/>
                  </a:lnTo>
                  <a:lnTo>
                    <a:pt x="8260" y="2152352"/>
                  </a:lnTo>
                  <a:lnTo>
                    <a:pt x="8074" y="2152259"/>
                  </a:lnTo>
                  <a:lnTo>
                    <a:pt x="7886" y="2152259"/>
                  </a:lnTo>
                  <a:lnTo>
                    <a:pt x="7699" y="2152259"/>
                  </a:lnTo>
                  <a:lnTo>
                    <a:pt x="7419" y="2152259"/>
                  </a:lnTo>
                  <a:lnTo>
                    <a:pt x="6764" y="2151510"/>
                  </a:lnTo>
                  <a:lnTo>
                    <a:pt x="5361" y="2152633"/>
                  </a:lnTo>
                  <a:lnTo>
                    <a:pt x="4800" y="2153287"/>
                  </a:lnTo>
                  <a:lnTo>
                    <a:pt x="3584" y="2154971"/>
                  </a:lnTo>
                  <a:lnTo>
                    <a:pt x="2836" y="2156280"/>
                  </a:lnTo>
                  <a:lnTo>
                    <a:pt x="2182" y="2157496"/>
                  </a:lnTo>
                  <a:lnTo>
                    <a:pt x="1527" y="2158805"/>
                  </a:lnTo>
                  <a:lnTo>
                    <a:pt x="1152" y="2159647"/>
                  </a:lnTo>
                  <a:lnTo>
                    <a:pt x="966" y="2160769"/>
                  </a:lnTo>
                  <a:lnTo>
                    <a:pt x="779" y="2161517"/>
                  </a:lnTo>
                  <a:lnTo>
                    <a:pt x="591" y="2162452"/>
                  </a:lnTo>
                  <a:lnTo>
                    <a:pt x="311" y="2164510"/>
                  </a:lnTo>
                  <a:lnTo>
                    <a:pt x="311" y="2165539"/>
                  </a:lnTo>
                  <a:lnTo>
                    <a:pt x="311" y="2166568"/>
                  </a:lnTo>
                  <a:lnTo>
                    <a:pt x="498" y="2168625"/>
                  </a:lnTo>
                  <a:cubicBezTo>
                    <a:pt x="-344" y="2172273"/>
                    <a:pt x="-250" y="2176107"/>
                    <a:pt x="1807" y="2179287"/>
                  </a:cubicBezTo>
                  <a:lnTo>
                    <a:pt x="4145" y="2178913"/>
                  </a:lnTo>
                  <a:lnTo>
                    <a:pt x="4520" y="2179661"/>
                  </a:lnTo>
                  <a:lnTo>
                    <a:pt x="4894" y="2180222"/>
                  </a:lnTo>
                  <a:lnTo>
                    <a:pt x="5361" y="2180690"/>
                  </a:lnTo>
                  <a:lnTo>
                    <a:pt x="6016" y="2181344"/>
                  </a:lnTo>
                  <a:lnTo>
                    <a:pt x="6951" y="2182093"/>
                  </a:lnTo>
                  <a:lnTo>
                    <a:pt x="7980" y="2183121"/>
                  </a:lnTo>
                  <a:lnTo>
                    <a:pt x="8260" y="2183402"/>
                  </a:lnTo>
                  <a:lnTo>
                    <a:pt x="9009" y="2184150"/>
                  </a:lnTo>
                  <a:lnTo>
                    <a:pt x="10225" y="2185366"/>
                  </a:lnTo>
                  <a:lnTo>
                    <a:pt x="11160" y="2186675"/>
                  </a:lnTo>
                  <a:lnTo>
                    <a:pt x="11534" y="2187236"/>
                  </a:lnTo>
                  <a:lnTo>
                    <a:pt x="11814" y="2187891"/>
                  </a:lnTo>
                  <a:lnTo>
                    <a:pt x="12750" y="2189855"/>
                  </a:lnTo>
                  <a:lnTo>
                    <a:pt x="13124" y="2190697"/>
                  </a:lnTo>
                  <a:lnTo>
                    <a:pt x="13498" y="2192567"/>
                  </a:lnTo>
                  <a:lnTo>
                    <a:pt x="14059" y="2196121"/>
                  </a:lnTo>
                  <a:lnTo>
                    <a:pt x="14433" y="2201359"/>
                  </a:lnTo>
                  <a:lnTo>
                    <a:pt x="14433" y="2203136"/>
                  </a:lnTo>
                  <a:lnTo>
                    <a:pt x="14433" y="2203697"/>
                  </a:lnTo>
                  <a:lnTo>
                    <a:pt x="14433" y="2205286"/>
                  </a:lnTo>
                  <a:lnTo>
                    <a:pt x="14246" y="2207437"/>
                  </a:lnTo>
                  <a:lnTo>
                    <a:pt x="12656" y="2212582"/>
                  </a:lnTo>
                  <a:lnTo>
                    <a:pt x="12282" y="2214545"/>
                  </a:lnTo>
                  <a:lnTo>
                    <a:pt x="12095" y="2216136"/>
                  </a:lnTo>
                  <a:lnTo>
                    <a:pt x="12095" y="2217444"/>
                  </a:lnTo>
                  <a:lnTo>
                    <a:pt x="12002" y="2218660"/>
                  </a:lnTo>
                  <a:lnTo>
                    <a:pt x="11814" y="2220718"/>
                  </a:lnTo>
                  <a:lnTo>
                    <a:pt x="11347" y="2222682"/>
                  </a:lnTo>
                  <a:lnTo>
                    <a:pt x="10505" y="2225207"/>
                  </a:lnTo>
                  <a:lnTo>
                    <a:pt x="9851" y="2226516"/>
                  </a:lnTo>
                  <a:lnTo>
                    <a:pt x="9570" y="2226890"/>
                  </a:lnTo>
                  <a:lnTo>
                    <a:pt x="9102" y="2227358"/>
                  </a:lnTo>
                  <a:lnTo>
                    <a:pt x="7886" y="2228293"/>
                  </a:lnTo>
                  <a:lnTo>
                    <a:pt x="6577" y="2229135"/>
                  </a:lnTo>
                  <a:lnTo>
                    <a:pt x="5736" y="2229977"/>
                  </a:lnTo>
                  <a:lnTo>
                    <a:pt x="4894" y="2231193"/>
                  </a:lnTo>
                  <a:lnTo>
                    <a:pt x="4333" y="2232315"/>
                  </a:lnTo>
                  <a:lnTo>
                    <a:pt x="4145" y="2233063"/>
                  </a:lnTo>
                  <a:lnTo>
                    <a:pt x="4145" y="2233717"/>
                  </a:lnTo>
                  <a:lnTo>
                    <a:pt x="4426" y="2234466"/>
                  </a:lnTo>
                  <a:lnTo>
                    <a:pt x="5268" y="2235588"/>
                  </a:lnTo>
                  <a:lnTo>
                    <a:pt x="6297" y="2236524"/>
                  </a:lnTo>
                  <a:lnTo>
                    <a:pt x="8728" y="2236991"/>
                  </a:lnTo>
                  <a:lnTo>
                    <a:pt x="10598" y="2237271"/>
                  </a:lnTo>
                  <a:lnTo>
                    <a:pt x="11628" y="2237552"/>
                  </a:lnTo>
                  <a:lnTo>
                    <a:pt x="12375" y="2237926"/>
                  </a:lnTo>
                  <a:lnTo>
                    <a:pt x="12937" y="2238487"/>
                  </a:lnTo>
                  <a:lnTo>
                    <a:pt x="12937" y="2239329"/>
                  </a:lnTo>
                  <a:lnTo>
                    <a:pt x="12843" y="2240264"/>
                  </a:lnTo>
                  <a:lnTo>
                    <a:pt x="12189" y="2241761"/>
                  </a:lnTo>
                  <a:lnTo>
                    <a:pt x="11067" y="2243163"/>
                  </a:lnTo>
                  <a:lnTo>
                    <a:pt x="10505" y="2243912"/>
                  </a:lnTo>
                  <a:lnTo>
                    <a:pt x="24721" y="2268415"/>
                  </a:lnTo>
                  <a:lnTo>
                    <a:pt x="26591" y="2268602"/>
                  </a:lnTo>
                  <a:lnTo>
                    <a:pt x="29023" y="2269724"/>
                  </a:lnTo>
                  <a:lnTo>
                    <a:pt x="30706" y="2269350"/>
                  </a:lnTo>
                  <a:lnTo>
                    <a:pt x="32763" y="2268135"/>
                  </a:lnTo>
                  <a:lnTo>
                    <a:pt x="33512" y="2266264"/>
                  </a:lnTo>
                  <a:lnTo>
                    <a:pt x="35850" y="2267105"/>
                  </a:lnTo>
                  <a:lnTo>
                    <a:pt x="35102" y="2282724"/>
                  </a:lnTo>
                  <a:lnTo>
                    <a:pt x="33886" y="2282724"/>
                  </a:lnTo>
                  <a:lnTo>
                    <a:pt x="34728" y="2288897"/>
                  </a:lnTo>
                  <a:lnTo>
                    <a:pt x="37627" y="2289177"/>
                  </a:lnTo>
                  <a:lnTo>
                    <a:pt x="37908" y="2289177"/>
                  </a:lnTo>
                  <a:lnTo>
                    <a:pt x="39685" y="2274588"/>
                  </a:lnTo>
                  <a:lnTo>
                    <a:pt x="47260" y="2271501"/>
                  </a:lnTo>
                  <a:lnTo>
                    <a:pt x="47634" y="2271501"/>
                  </a:lnTo>
                  <a:lnTo>
                    <a:pt x="48756" y="2270940"/>
                  </a:lnTo>
                  <a:lnTo>
                    <a:pt x="48756" y="2270005"/>
                  </a:lnTo>
                  <a:lnTo>
                    <a:pt x="49878" y="2269070"/>
                  </a:lnTo>
                  <a:lnTo>
                    <a:pt x="51375" y="2269070"/>
                  </a:lnTo>
                  <a:lnTo>
                    <a:pt x="51843" y="2269631"/>
                  </a:lnTo>
                  <a:lnTo>
                    <a:pt x="52217" y="2269912"/>
                  </a:lnTo>
                  <a:lnTo>
                    <a:pt x="52871" y="2269912"/>
                  </a:lnTo>
                  <a:lnTo>
                    <a:pt x="52871" y="2270098"/>
                  </a:lnTo>
                  <a:lnTo>
                    <a:pt x="53152" y="2270285"/>
                  </a:lnTo>
                  <a:lnTo>
                    <a:pt x="53900" y="2270285"/>
                  </a:lnTo>
                  <a:lnTo>
                    <a:pt x="55022" y="2270659"/>
                  </a:lnTo>
                  <a:lnTo>
                    <a:pt x="59044" y="2273933"/>
                  </a:lnTo>
                  <a:lnTo>
                    <a:pt x="60634" y="2274401"/>
                  </a:lnTo>
                  <a:lnTo>
                    <a:pt x="61382" y="2274401"/>
                  </a:lnTo>
                  <a:lnTo>
                    <a:pt x="61943" y="2275242"/>
                  </a:lnTo>
                  <a:lnTo>
                    <a:pt x="61756" y="2276084"/>
                  </a:lnTo>
                  <a:lnTo>
                    <a:pt x="61756" y="2276739"/>
                  </a:lnTo>
                  <a:lnTo>
                    <a:pt x="62224" y="2276551"/>
                  </a:lnTo>
                  <a:lnTo>
                    <a:pt x="63066" y="2276739"/>
                  </a:lnTo>
                  <a:lnTo>
                    <a:pt x="63066" y="2277487"/>
                  </a:lnTo>
                  <a:lnTo>
                    <a:pt x="62505" y="2279077"/>
                  </a:lnTo>
                  <a:lnTo>
                    <a:pt x="62130" y="2279264"/>
                  </a:lnTo>
                  <a:lnTo>
                    <a:pt x="62130" y="2279638"/>
                  </a:lnTo>
                  <a:lnTo>
                    <a:pt x="61943" y="2279918"/>
                  </a:lnTo>
                  <a:lnTo>
                    <a:pt x="61943" y="2280573"/>
                  </a:lnTo>
                  <a:lnTo>
                    <a:pt x="62130" y="2280760"/>
                  </a:lnTo>
                  <a:lnTo>
                    <a:pt x="62598" y="2280573"/>
                  </a:lnTo>
                  <a:lnTo>
                    <a:pt x="62878" y="2281040"/>
                  </a:lnTo>
                  <a:lnTo>
                    <a:pt x="63440" y="2281228"/>
                  </a:lnTo>
                  <a:lnTo>
                    <a:pt x="63440" y="2281695"/>
                  </a:lnTo>
                  <a:lnTo>
                    <a:pt x="63252" y="2281976"/>
                  </a:lnTo>
                  <a:lnTo>
                    <a:pt x="62785" y="2281976"/>
                  </a:lnTo>
                  <a:lnTo>
                    <a:pt x="62785" y="2282443"/>
                  </a:lnTo>
                  <a:lnTo>
                    <a:pt x="63440" y="2282631"/>
                  </a:lnTo>
                  <a:lnTo>
                    <a:pt x="64188" y="2282256"/>
                  </a:lnTo>
                  <a:lnTo>
                    <a:pt x="64188" y="2282537"/>
                  </a:lnTo>
                  <a:lnTo>
                    <a:pt x="64188" y="2282911"/>
                  </a:lnTo>
                  <a:lnTo>
                    <a:pt x="64562" y="2282537"/>
                  </a:lnTo>
                  <a:lnTo>
                    <a:pt x="64562" y="2282724"/>
                  </a:lnTo>
                  <a:lnTo>
                    <a:pt x="64655" y="2283005"/>
                  </a:lnTo>
                  <a:lnTo>
                    <a:pt x="65216" y="2283566"/>
                  </a:lnTo>
                  <a:lnTo>
                    <a:pt x="65216" y="2283846"/>
                  </a:lnTo>
                  <a:lnTo>
                    <a:pt x="64749" y="2283846"/>
                  </a:lnTo>
                  <a:lnTo>
                    <a:pt x="64562" y="2283472"/>
                  </a:lnTo>
                  <a:lnTo>
                    <a:pt x="64094" y="2283192"/>
                  </a:lnTo>
                  <a:lnTo>
                    <a:pt x="63813" y="2283472"/>
                  </a:lnTo>
                  <a:lnTo>
                    <a:pt x="64094" y="2283753"/>
                  </a:lnTo>
                  <a:lnTo>
                    <a:pt x="64468" y="2284314"/>
                  </a:lnTo>
                  <a:lnTo>
                    <a:pt x="64468" y="2284782"/>
                  </a:lnTo>
                  <a:lnTo>
                    <a:pt x="63907" y="2285530"/>
                  </a:lnTo>
                  <a:lnTo>
                    <a:pt x="64188" y="2285904"/>
                  </a:lnTo>
                  <a:lnTo>
                    <a:pt x="64188" y="2286278"/>
                  </a:lnTo>
                  <a:lnTo>
                    <a:pt x="63066" y="2285997"/>
                  </a:lnTo>
                  <a:lnTo>
                    <a:pt x="62598" y="2285810"/>
                  </a:lnTo>
                  <a:lnTo>
                    <a:pt x="62411" y="2286371"/>
                  </a:lnTo>
                  <a:lnTo>
                    <a:pt x="62411" y="2286652"/>
                  </a:lnTo>
                  <a:lnTo>
                    <a:pt x="62598" y="2286839"/>
                  </a:lnTo>
                  <a:lnTo>
                    <a:pt x="62598" y="2287213"/>
                  </a:lnTo>
                  <a:lnTo>
                    <a:pt x="63252" y="2287868"/>
                  </a:lnTo>
                  <a:lnTo>
                    <a:pt x="64468" y="2288335"/>
                  </a:lnTo>
                  <a:lnTo>
                    <a:pt x="64655" y="2288803"/>
                  </a:lnTo>
                  <a:lnTo>
                    <a:pt x="64281" y="2288803"/>
                  </a:lnTo>
                  <a:lnTo>
                    <a:pt x="64281" y="2289177"/>
                  </a:lnTo>
                  <a:lnTo>
                    <a:pt x="63627" y="2289177"/>
                  </a:lnTo>
                  <a:lnTo>
                    <a:pt x="63627" y="2289458"/>
                  </a:lnTo>
                  <a:lnTo>
                    <a:pt x="64188" y="2289739"/>
                  </a:lnTo>
                  <a:lnTo>
                    <a:pt x="64843" y="2289739"/>
                  </a:lnTo>
                  <a:lnTo>
                    <a:pt x="64749" y="2290580"/>
                  </a:lnTo>
                  <a:lnTo>
                    <a:pt x="64094" y="2290580"/>
                  </a:lnTo>
                  <a:lnTo>
                    <a:pt x="63813" y="2290861"/>
                  </a:lnTo>
                  <a:lnTo>
                    <a:pt x="64094" y="2291047"/>
                  </a:lnTo>
                  <a:lnTo>
                    <a:pt x="64094" y="2291983"/>
                  </a:lnTo>
                  <a:lnTo>
                    <a:pt x="65029" y="2292170"/>
                  </a:lnTo>
                  <a:lnTo>
                    <a:pt x="65029" y="2292544"/>
                  </a:lnTo>
                  <a:lnTo>
                    <a:pt x="65216" y="2293012"/>
                  </a:lnTo>
                  <a:lnTo>
                    <a:pt x="64936" y="2293386"/>
                  </a:lnTo>
                  <a:lnTo>
                    <a:pt x="64468" y="2293386"/>
                  </a:lnTo>
                  <a:lnTo>
                    <a:pt x="64562" y="2293666"/>
                  </a:lnTo>
                  <a:lnTo>
                    <a:pt x="64562" y="2293947"/>
                  </a:lnTo>
                  <a:lnTo>
                    <a:pt x="64375" y="2294227"/>
                  </a:lnTo>
                  <a:lnTo>
                    <a:pt x="64188" y="2293947"/>
                  </a:lnTo>
                  <a:lnTo>
                    <a:pt x="63720" y="2294601"/>
                  </a:lnTo>
                  <a:lnTo>
                    <a:pt x="63907" y="2294882"/>
                  </a:lnTo>
                  <a:lnTo>
                    <a:pt x="63252" y="2295069"/>
                  </a:lnTo>
                  <a:lnTo>
                    <a:pt x="62598" y="2295069"/>
                  </a:lnTo>
                  <a:lnTo>
                    <a:pt x="62598" y="2294695"/>
                  </a:lnTo>
                  <a:lnTo>
                    <a:pt x="62317" y="2294695"/>
                  </a:lnTo>
                  <a:lnTo>
                    <a:pt x="61943" y="2295350"/>
                  </a:lnTo>
                  <a:lnTo>
                    <a:pt x="62224" y="2295537"/>
                  </a:lnTo>
                  <a:lnTo>
                    <a:pt x="62878" y="2296004"/>
                  </a:lnTo>
                  <a:lnTo>
                    <a:pt x="62972" y="2296004"/>
                  </a:lnTo>
                  <a:lnTo>
                    <a:pt x="62598" y="2296192"/>
                  </a:lnTo>
                  <a:lnTo>
                    <a:pt x="62411" y="2296846"/>
                  </a:lnTo>
                  <a:lnTo>
                    <a:pt x="62317" y="2296846"/>
                  </a:lnTo>
                  <a:lnTo>
                    <a:pt x="62598" y="2297407"/>
                  </a:lnTo>
                  <a:lnTo>
                    <a:pt x="61850" y="2297781"/>
                  </a:lnTo>
                  <a:lnTo>
                    <a:pt x="61101" y="2297594"/>
                  </a:lnTo>
                  <a:lnTo>
                    <a:pt x="60634" y="2297781"/>
                  </a:lnTo>
                  <a:lnTo>
                    <a:pt x="59698" y="2297781"/>
                  </a:lnTo>
                  <a:lnTo>
                    <a:pt x="59605" y="2298155"/>
                  </a:lnTo>
                  <a:lnTo>
                    <a:pt x="59979" y="2298436"/>
                  </a:lnTo>
                  <a:lnTo>
                    <a:pt x="59792" y="2299652"/>
                  </a:lnTo>
                  <a:lnTo>
                    <a:pt x="59512" y="2299839"/>
                  </a:lnTo>
                  <a:lnTo>
                    <a:pt x="58951" y="2299652"/>
                  </a:lnTo>
                  <a:lnTo>
                    <a:pt x="58763" y="2300026"/>
                  </a:lnTo>
                  <a:lnTo>
                    <a:pt x="59044" y="2300774"/>
                  </a:lnTo>
                  <a:lnTo>
                    <a:pt x="58576" y="2301242"/>
                  </a:lnTo>
                  <a:lnTo>
                    <a:pt x="57454" y="2301616"/>
                  </a:lnTo>
                  <a:lnTo>
                    <a:pt x="57267" y="2301990"/>
                  </a:lnTo>
                  <a:lnTo>
                    <a:pt x="57828" y="2302364"/>
                  </a:lnTo>
                  <a:lnTo>
                    <a:pt x="57547" y="2303112"/>
                  </a:lnTo>
                  <a:lnTo>
                    <a:pt x="54742" y="2307134"/>
                  </a:lnTo>
                  <a:lnTo>
                    <a:pt x="53432" y="2311436"/>
                  </a:lnTo>
                  <a:lnTo>
                    <a:pt x="53432" y="2317047"/>
                  </a:lnTo>
                  <a:lnTo>
                    <a:pt x="54742" y="2321350"/>
                  </a:lnTo>
                  <a:lnTo>
                    <a:pt x="54742" y="2328270"/>
                  </a:lnTo>
                  <a:lnTo>
                    <a:pt x="61195" y="2328738"/>
                  </a:lnTo>
                  <a:lnTo>
                    <a:pt x="66339" y="2329579"/>
                  </a:lnTo>
                  <a:lnTo>
                    <a:pt x="86166" y="2345946"/>
                  </a:lnTo>
                  <a:lnTo>
                    <a:pt x="100849" y="2362312"/>
                  </a:lnTo>
                  <a:lnTo>
                    <a:pt x="103467" y="2359320"/>
                  </a:lnTo>
                  <a:lnTo>
                    <a:pt x="104777" y="2354176"/>
                  </a:lnTo>
                  <a:lnTo>
                    <a:pt x="106928" y="2350716"/>
                  </a:lnTo>
                  <a:lnTo>
                    <a:pt x="109547" y="2347723"/>
                  </a:lnTo>
                  <a:lnTo>
                    <a:pt x="113007" y="2345572"/>
                  </a:lnTo>
                  <a:lnTo>
                    <a:pt x="116000" y="2345104"/>
                  </a:lnTo>
                  <a:lnTo>
                    <a:pt x="119834" y="2349874"/>
                  </a:lnTo>
                  <a:lnTo>
                    <a:pt x="123295" y="2355018"/>
                  </a:lnTo>
                  <a:lnTo>
                    <a:pt x="128439" y="2356701"/>
                  </a:lnTo>
                  <a:lnTo>
                    <a:pt x="130589" y="2353708"/>
                  </a:lnTo>
                  <a:lnTo>
                    <a:pt x="128906" y="2345572"/>
                  </a:lnTo>
                  <a:lnTo>
                    <a:pt x="124604" y="2339119"/>
                  </a:lnTo>
                  <a:lnTo>
                    <a:pt x="125071" y="2333975"/>
                  </a:lnTo>
                  <a:lnTo>
                    <a:pt x="128906" y="2327522"/>
                  </a:lnTo>
                  <a:lnTo>
                    <a:pt x="134892" y="2326212"/>
                  </a:lnTo>
                  <a:lnTo>
                    <a:pt x="138352" y="2324062"/>
                  </a:lnTo>
                  <a:lnTo>
                    <a:pt x="139193" y="2320227"/>
                  </a:lnTo>
                  <a:lnTo>
                    <a:pt x="135359" y="2318918"/>
                  </a:lnTo>
                  <a:lnTo>
                    <a:pt x="129747" y="2318918"/>
                  </a:lnTo>
                  <a:lnTo>
                    <a:pt x="126287" y="2316766"/>
                  </a:lnTo>
                  <a:lnTo>
                    <a:pt x="119834" y="2309472"/>
                  </a:lnTo>
                  <a:lnTo>
                    <a:pt x="121518" y="2300400"/>
                  </a:lnTo>
                  <a:lnTo>
                    <a:pt x="124510" y="2296566"/>
                  </a:lnTo>
                  <a:lnTo>
                    <a:pt x="129280" y="2296566"/>
                  </a:lnTo>
                  <a:lnTo>
                    <a:pt x="132740" y="2302551"/>
                  </a:lnTo>
                  <a:lnTo>
                    <a:pt x="136575" y="2302551"/>
                  </a:lnTo>
                  <a:lnTo>
                    <a:pt x="136108" y="2297781"/>
                  </a:lnTo>
                  <a:lnTo>
                    <a:pt x="133489" y="2293947"/>
                  </a:lnTo>
                  <a:lnTo>
                    <a:pt x="140784" y="2291328"/>
                  </a:lnTo>
                  <a:lnTo>
                    <a:pt x="149388" y="2290861"/>
                  </a:lnTo>
                  <a:lnTo>
                    <a:pt x="152848" y="2295162"/>
                  </a:lnTo>
                  <a:lnTo>
                    <a:pt x="156308" y="2313681"/>
                  </a:lnTo>
                  <a:lnTo>
                    <a:pt x="160611" y="2314522"/>
                  </a:lnTo>
                  <a:lnTo>
                    <a:pt x="165380" y="2308911"/>
                  </a:lnTo>
                  <a:lnTo>
                    <a:pt x="179502" y="2287868"/>
                  </a:lnTo>
                  <a:lnTo>
                    <a:pt x="181466" y="2285717"/>
                  </a:lnTo>
                  <a:lnTo>
                    <a:pt x="183804" y="2283192"/>
                  </a:lnTo>
                  <a:lnTo>
                    <a:pt x="189884" y="2280386"/>
                  </a:lnTo>
                  <a:lnTo>
                    <a:pt x="197272" y="2266077"/>
                  </a:lnTo>
                  <a:lnTo>
                    <a:pt x="201574" y="2259904"/>
                  </a:lnTo>
                  <a:lnTo>
                    <a:pt x="204660" y="2260278"/>
                  </a:lnTo>
                  <a:lnTo>
                    <a:pt x="205128" y="2259998"/>
                  </a:lnTo>
                  <a:lnTo>
                    <a:pt x="209056" y="2255789"/>
                  </a:lnTo>
                  <a:lnTo>
                    <a:pt x="207372" y="2249149"/>
                  </a:lnTo>
                  <a:lnTo>
                    <a:pt x="209711" y="2247933"/>
                  </a:lnTo>
                  <a:lnTo>
                    <a:pt x="212423" y="2242602"/>
                  </a:lnTo>
                  <a:lnTo>
                    <a:pt x="216164" y="2240545"/>
                  </a:lnTo>
                  <a:lnTo>
                    <a:pt x="218969" y="2238862"/>
                  </a:lnTo>
                  <a:lnTo>
                    <a:pt x="222242" y="2236710"/>
                  </a:lnTo>
                  <a:lnTo>
                    <a:pt x="225984" y="2235682"/>
                  </a:lnTo>
                  <a:lnTo>
                    <a:pt x="231127" y="2232502"/>
                  </a:lnTo>
                  <a:lnTo>
                    <a:pt x="232343" y="2231847"/>
                  </a:lnTo>
                  <a:lnTo>
                    <a:pt x="233372" y="2231473"/>
                  </a:lnTo>
                  <a:lnTo>
                    <a:pt x="237019" y="2230725"/>
                  </a:lnTo>
                  <a:lnTo>
                    <a:pt x="242350" y="2227451"/>
                  </a:lnTo>
                  <a:lnTo>
                    <a:pt x="246465" y="2220344"/>
                  </a:lnTo>
                  <a:lnTo>
                    <a:pt x="250767" y="2219221"/>
                  </a:lnTo>
                  <a:lnTo>
                    <a:pt x="259933" y="2217444"/>
                  </a:lnTo>
                  <a:lnTo>
                    <a:pt x="263019" y="2216697"/>
                  </a:lnTo>
                  <a:lnTo>
                    <a:pt x="263393" y="2216509"/>
                  </a:lnTo>
                  <a:lnTo>
                    <a:pt x="266760" y="2214171"/>
                  </a:lnTo>
                  <a:lnTo>
                    <a:pt x="269285" y="2212394"/>
                  </a:lnTo>
                  <a:lnTo>
                    <a:pt x="274148" y="2209214"/>
                  </a:lnTo>
                  <a:lnTo>
                    <a:pt x="276393" y="2210243"/>
                  </a:lnTo>
                  <a:lnTo>
                    <a:pt x="278450" y="2210898"/>
                  </a:lnTo>
                  <a:lnTo>
                    <a:pt x="285652" y="2210898"/>
                  </a:lnTo>
                  <a:lnTo>
                    <a:pt x="286213" y="2209121"/>
                  </a:lnTo>
                  <a:lnTo>
                    <a:pt x="289206" y="2210805"/>
                  </a:lnTo>
                  <a:lnTo>
                    <a:pt x="291824" y="2211272"/>
                  </a:lnTo>
                  <a:lnTo>
                    <a:pt x="297342" y="2213610"/>
                  </a:lnTo>
                  <a:lnTo>
                    <a:pt x="301831" y="2215106"/>
                  </a:lnTo>
                  <a:lnTo>
                    <a:pt x="305759" y="2221373"/>
                  </a:lnTo>
                  <a:lnTo>
                    <a:pt x="309594" y="2222588"/>
                  </a:lnTo>
                  <a:lnTo>
                    <a:pt x="313428" y="2222214"/>
                  </a:lnTo>
                  <a:lnTo>
                    <a:pt x="315579" y="2223430"/>
                  </a:lnTo>
                  <a:lnTo>
                    <a:pt x="319040" y="2226516"/>
                  </a:lnTo>
                  <a:lnTo>
                    <a:pt x="322968" y="2221840"/>
                  </a:lnTo>
                  <a:lnTo>
                    <a:pt x="324838" y="2219876"/>
                  </a:lnTo>
                  <a:lnTo>
                    <a:pt x="324744" y="2219876"/>
                  </a:lnTo>
                  <a:lnTo>
                    <a:pt x="326895" y="2217632"/>
                  </a:lnTo>
                  <a:lnTo>
                    <a:pt x="329327" y="2215481"/>
                  </a:lnTo>
                  <a:lnTo>
                    <a:pt x="329421" y="2215481"/>
                  </a:lnTo>
                  <a:lnTo>
                    <a:pt x="342982" y="2205006"/>
                  </a:lnTo>
                  <a:lnTo>
                    <a:pt x="343823" y="2204164"/>
                  </a:lnTo>
                  <a:lnTo>
                    <a:pt x="346442" y="2201920"/>
                  </a:lnTo>
                  <a:lnTo>
                    <a:pt x="346536" y="2201920"/>
                  </a:lnTo>
                  <a:lnTo>
                    <a:pt x="349248" y="2199488"/>
                  </a:lnTo>
                  <a:lnTo>
                    <a:pt x="352053" y="2196589"/>
                  </a:lnTo>
                  <a:lnTo>
                    <a:pt x="351960" y="2196589"/>
                  </a:lnTo>
                  <a:lnTo>
                    <a:pt x="355140" y="2193035"/>
                  </a:lnTo>
                  <a:lnTo>
                    <a:pt x="355233" y="2193035"/>
                  </a:lnTo>
                  <a:lnTo>
                    <a:pt x="358039" y="2189855"/>
                  </a:lnTo>
                  <a:lnTo>
                    <a:pt x="358694" y="2189107"/>
                  </a:lnTo>
                  <a:lnTo>
                    <a:pt x="358974" y="2188733"/>
                  </a:lnTo>
                  <a:lnTo>
                    <a:pt x="358787" y="2188733"/>
                  </a:lnTo>
                  <a:lnTo>
                    <a:pt x="360096" y="2186769"/>
                  </a:lnTo>
                  <a:lnTo>
                    <a:pt x="360283" y="2186769"/>
                  </a:lnTo>
                  <a:lnTo>
                    <a:pt x="360471" y="2186582"/>
                  </a:lnTo>
                  <a:lnTo>
                    <a:pt x="360751" y="2186114"/>
                  </a:lnTo>
                  <a:lnTo>
                    <a:pt x="360564" y="2186114"/>
                  </a:lnTo>
                  <a:lnTo>
                    <a:pt x="361967" y="2183870"/>
                  </a:lnTo>
                  <a:lnTo>
                    <a:pt x="362154" y="2183870"/>
                  </a:lnTo>
                  <a:lnTo>
                    <a:pt x="364866" y="2179194"/>
                  </a:lnTo>
                  <a:lnTo>
                    <a:pt x="367204" y="2174891"/>
                  </a:lnTo>
                  <a:lnTo>
                    <a:pt x="367017" y="2174891"/>
                  </a:lnTo>
                  <a:lnTo>
                    <a:pt x="375621" y="2159273"/>
                  </a:lnTo>
                  <a:lnTo>
                    <a:pt x="377398" y="2156654"/>
                  </a:lnTo>
                  <a:lnTo>
                    <a:pt x="378801" y="2154877"/>
                  </a:lnTo>
                  <a:lnTo>
                    <a:pt x="382729" y="2149266"/>
                  </a:lnTo>
                  <a:lnTo>
                    <a:pt x="383477" y="2148050"/>
                  </a:lnTo>
                  <a:lnTo>
                    <a:pt x="383571" y="2148050"/>
                  </a:lnTo>
                  <a:lnTo>
                    <a:pt x="388434" y="2140287"/>
                  </a:lnTo>
                  <a:lnTo>
                    <a:pt x="390305" y="2137108"/>
                  </a:lnTo>
                  <a:lnTo>
                    <a:pt x="390959" y="2136266"/>
                  </a:lnTo>
                  <a:lnTo>
                    <a:pt x="390585" y="2136079"/>
                  </a:lnTo>
                  <a:lnTo>
                    <a:pt x="392829" y="2132525"/>
                  </a:lnTo>
                  <a:lnTo>
                    <a:pt x="392549" y="2132338"/>
                  </a:lnTo>
                  <a:lnTo>
                    <a:pt x="393484" y="2131496"/>
                  </a:lnTo>
                  <a:lnTo>
                    <a:pt x="393110" y="2131216"/>
                  </a:lnTo>
                  <a:lnTo>
                    <a:pt x="394981" y="2128784"/>
                  </a:lnTo>
                  <a:lnTo>
                    <a:pt x="395636" y="2129345"/>
                  </a:lnTo>
                  <a:lnTo>
                    <a:pt x="393017" y="2132806"/>
                  </a:lnTo>
                  <a:lnTo>
                    <a:pt x="393390" y="2133087"/>
                  </a:lnTo>
                  <a:lnTo>
                    <a:pt x="392455" y="2133928"/>
                  </a:lnTo>
                  <a:lnTo>
                    <a:pt x="392736" y="2134115"/>
                  </a:lnTo>
                  <a:lnTo>
                    <a:pt x="390491" y="2137669"/>
                  </a:lnTo>
                  <a:lnTo>
                    <a:pt x="390772" y="2137856"/>
                  </a:lnTo>
                  <a:lnTo>
                    <a:pt x="390211" y="2138698"/>
                  </a:lnTo>
                  <a:lnTo>
                    <a:pt x="392923" y="2138043"/>
                  </a:lnTo>
                  <a:lnTo>
                    <a:pt x="401247" y="2135986"/>
                  </a:lnTo>
                  <a:lnTo>
                    <a:pt x="403024" y="2135518"/>
                  </a:lnTo>
                  <a:lnTo>
                    <a:pt x="403211" y="2136172"/>
                  </a:lnTo>
                  <a:lnTo>
                    <a:pt x="404801" y="2140942"/>
                  </a:lnTo>
                  <a:lnTo>
                    <a:pt x="405829" y="2143935"/>
                  </a:lnTo>
                  <a:lnTo>
                    <a:pt x="406858" y="2146928"/>
                  </a:lnTo>
                  <a:lnTo>
                    <a:pt x="408167" y="2150575"/>
                  </a:lnTo>
                  <a:lnTo>
                    <a:pt x="410318" y="2158899"/>
                  </a:lnTo>
                  <a:lnTo>
                    <a:pt x="409944" y="2159367"/>
                  </a:lnTo>
                  <a:lnTo>
                    <a:pt x="409757" y="2160208"/>
                  </a:lnTo>
                  <a:lnTo>
                    <a:pt x="409757" y="2160582"/>
                  </a:lnTo>
                  <a:lnTo>
                    <a:pt x="409383" y="2160863"/>
                  </a:lnTo>
                  <a:lnTo>
                    <a:pt x="409383" y="2161237"/>
                  </a:lnTo>
                  <a:lnTo>
                    <a:pt x="409196" y="2161517"/>
                  </a:lnTo>
                  <a:lnTo>
                    <a:pt x="409477" y="2162172"/>
                  </a:lnTo>
                  <a:lnTo>
                    <a:pt x="409477" y="2162640"/>
                  </a:lnTo>
                  <a:lnTo>
                    <a:pt x="409570" y="2163107"/>
                  </a:lnTo>
                  <a:lnTo>
                    <a:pt x="409757" y="2163294"/>
                  </a:lnTo>
                  <a:lnTo>
                    <a:pt x="409757" y="2163668"/>
                  </a:lnTo>
                  <a:lnTo>
                    <a:pt x="409757" y="2164698"/>
                  </a:lnTo>
                  <a:lnTo>
                    <a:pt x="409944" y="2165071"/>
                  </a:lnTo>
                  <a:lnTo>
                    <a:pt x="410318" y="2165352"/>
                  </a:lnTo>
                  <a:lnTo>
                    <a:pt x="410693" y="2165820"/>
                  </a:lnTo>
                  <a:lnTo>
                    <a:pt x="410973" y="2165820"/>
                  </a:lnTo>
                  <a:lnTo>
                    <a:pt x="411254" y="2165352"/>
                  </a:lnTo>
                  <a:lnTo>
                    <a:pt x="411441" y="2164417"/>
                  </a:lnTo>
                  <a:lnTo>
                    <a:pt x="411628" y="2164136"/>
                  </a:lnTo>
                  <a:lnTo>
                    <a:pt x="412002" y="2164136"/>
                  </a:lnTo>
                  <a:lnTo>
                    <a:pt x="412189" y="2164136"/>
                  </a:lnTo>
                  <a:lnTo>
                    <a:pt x="412563" y="2164698"/>
                  </a:lnTo>
                  <a:lnTo>
                    <a:pt x="412563" y="2164978"/>
                  </a:lnTo>
                  <a:lnTo>
                    <a:pt x="413218" y="2166194"/>
                  </a:lnTo>
                  <a:lnTo>
                    <a:pt x="413592" y="2166568"/>
                  </a:lnTo>
                  <a:lnTo>
                    <a:pt x="414153" y="2166755"/>
                  </a:lnTo>
                  <a:lnTo>
                    <a:pt x="414433" y="2167036"/>
                  </a:lnTo>
                  <a:lnTo>
                    <a:pt x="414808" y="2167036"/>
                  </a:lnTo>
                  <a:lnTo>
                    <a:pt x="415275" y="2167036"/>
                  </a:lnTo>
                  <a:lnTo>
                    <a:pt x="416304" y="2167410"/>
                  </a:lnTo>
                  <a:lnTo>
                    <a:pt x="416678" y="2167783"/>
                  </a:lnTo>
                  <a:lnTo>
                    <a:pt x="417052" y="2168064"/>
                  </a:lnTo>
                  <a:lnTo>
                    <a:pt x="417801" y="2168999"/>
                  </a:lnTo>
                  <a:lnTo>
                    <a:pt x="418081" y="2169467"/>
                  </a:lnTo>
                  <a:lnTo>
                    <a:pt x="418081" y="2169748"/>
                  </a:lnTo>
                  <a:lnTo>
                    <a:pt x="418268" y="2170496"/>
                  </a:lnTo>
                  <a:lnTo>
                    <a:pt x="418548" y="2170870"/>
                  </a:lnTo>
                  <a:lnTo>
                    <a:pt x="418548" y="2171150"/>
                  </a:lnTo>
                  <a:lnTo>
                    <a:pt x="418642" y="2171618"/>
                  </a:lnTo>
                  <a:lnTo>
                    <a:pt x="418642" y="2171898"/>
                  </a:lnTo>
                  <a:lnTo>
                    <a:pt x="419016" y="2172086"/>
                  </a:lnTo>
                  <a:lnTo>
                    <a:pt x="420045" y="2172553"/>
                  </a:lnTo>
                  <a:lnTo>
                    <a:pt x="420419" y="2172927"/>
                  </a:lnTo>
                  <a:lnTo>
                    <a:pt x="420700" y="2173675"/>
                  </a:lnTo>
                  <a:lnTo>
                    <a:pt x="420700" y="2174143"/>
                  </a:lnTo>
                  <a:lnTo>
                    <a:pt x="420980" y="2174517"/>
                  </a:lnTo>
                  <a:lnTo>
                    <a:pt x="421261" y="2174798"/>
                  </a:lnTo>
                  <a:lnTo>
                    <a:pt x="421541" y="2174985"/>
                  </a:lnTo>
                  <a:lnTo>
                    <a:pt x="421916" y="2174985"/>
                  </a:lnTo>
                  <a:lnTo>
                    <a:pt x="422290" y="2174985"/>
                  </a:lnTo>
                  <a:lnTo>
                    <a:pt x="422851" y="2174985"/>
                  </a:lnTo>
                  <a:lnTo>
                    <a:pt x="423318" y="2175359"/>
                  </a:lnTo>
                  <a:lnTo>
                    <a:pt x="423693" y="2175546"/>
                  </a:lnTo>
                  <a:lnTo>
                    <a:pt x="423973" y="2175546"/>
                  </a:lnTo>
                  <a:lnTo>
                    <a:pt x="424440" y="2175546"/>
                  </a:lnTo>
                  <a:lnTo>
                    <a:pt x="424908" y="2175826"/>
                  </a:lnTo>
                  <a:lnTo>
                    <a:pt x="425095" y="2175826"/>
                  </a:lnTo>
                  <a:lnTo>
                    <a:pt x="425563" y="2175640"/>
                  </a:lnTo>
                  <a:lnTo>
                    <a:pt x="426031" y="2175920"/>
                  </a:lnTo>
                  <a:lnTo>
                    <a:pt x="426311" y="2175920"/>
                  </a:lnTo>
                  <a:lnTo>
                    <a:pt x="426685" y="2175640"/>
                  </a:lnTo>
                  <a:lnTo>
                    <a:pt x="426966" y="2175640"/>
                  </a:lnTo>
                  <a:lnTo>
                    <a:pt x="427527" y="2175826"/>
                  </a:lnTo>
                  <a:lnTo>
                    <a:pt x="427994" y="2175546"/>
                  </a:lnTo>
                  <a:lnTo>
                    <a:pt x="428275" y="2175733"/>
                  </a:lnTo>
                  <a:lnTo>
                    <a:pt x="428555" y="2175733"/>
                  </a:lnTo>
                  <a:lnTo>
                    <a:pt x="428555" y="2176014"/>
                  </a:lnTo>
                  <a:lnTo>
                    <a:pt x="428555" y="2176388"/>
                  </a:lnTo>
                  <a:lnTo>
                    <a:pt x="428743" y="2176668"/>
                  </a:lnTo>
                  <a:lnTo>
                    <a:pt x="428743" y="2176949"/>
                  </a:lnTo>
                  <a:lnTo>
                    <a:pt x="428743" y="2177229"/>
                  </a:lnTo>
                  <a:lnTo>
                    <a:pt x="428930" y="2177510"/>
                  </a:lnTo>
                  <a:lnTo>
                    <a:pt x="428930" y="2177978"/>
                  </a:lnTo>
                  <a:lnTo>
                    <a:pt x="429304" y="2178819"/>
                  </a:lnTo>
                  <a:lnTo>
                    <a:pt x="429771" y="2179287"/>
                  </a:lnTo>
                  <a:lnTo>
                    <a:pt x="430894" y="2178913"/>
                  </a:lnTo>
                  <a:lnTo>
                    <a:pt x="432297" y="2178913"/>
                  </a:lnTo>
                  <a:lnTo>
                    <a:pt x="432297" y="2178539"/>
                  </a:lnTo>
                  <a:lnTo>
                    <a:pt x="431081" y="2176762"/>
                  </a:lnTo>
                  <a:lnTo>
                    <a:pt x="433045" y="2178539"/>
                  </a:lnTo>
                  <a:lnTo>
                    <a:pt x="433512" y="2179661"/>
                  </a:lnTo>
                  <a:lnTo>
                    <a:pt x="434074" y="2180129"/>
                  </a:lnTo>
                  <a:lnTo>
                    <a:pt x="435476" y="2183215"/>
                  </a:lnTo>
                  <a:lnTo>
                    <a:pt x="436786" y="2183776"/>
                  </a:lnTo>
                  <a:lnTo>
                    <a:pt x="440620" y="2182373"/>
                  </a:lnTo>
                  <a:lnTo>
                    <a:pt x="445858" y="2180316"/>
                  </a:lnTo>
                  <a:lnTo>
                    <a:pt x="452030" y="2177978"/>
                  </a:lnTo>
                  <a:lnTo>
                    <a:pt x="453246" y="2177510"/>
                  </a:lnTo>
                  <a:lnTo>
                    <a:pt x="458109" y="2177510"/>
                  </a:lnTo>
                  <a:lnTo>
                    <a:pt x="468490" y="2175172"/>
                  </a:lnTo>
                  <a:lnTo>
                    <a:pt x="472231" y="2176668"/>
                  </a:lnTo>
                  <a:lnTo>
                    <a:pt x="474756" y="2144496"/>
                  </a:lnTo>
                  <a:lnTo>
                    <a:pt x="467648" y="2137388"/>
                  </a:lnTo>
                  <a:lnTo>
                    <a:pt x="462318" y="2103720"/>
                  </a:lnTo>
                  <a:lnTo>
                    <a:pt x="515439" y="2087821"/>
                  </a:lnTo>
                  <a:lnTo>
                    <a:pt x="539942" y="2078656"/>
                  </a:lnTo>
                  <a:lnTo>
                    <a:pt x="543777" y="2077253"/>
                  </a:lnTo>
                  <a:lnTo>
                    <a:pt x="563230" y="2075476"/>
                  </a:lnTo>
                  <a:lnTo>
                    <a:pt x="580906" y="2061353"/>
                  </a:lnTo>
                  <a:lnTo>
                    <a:pt x="586237" y="2018894"/>
                  </a:lnTo>
                  <a:lnTo>
                    <a:pt x="584460" y="1994110"/>
                  </a:lnTo>
                  <a:lnTo>
                    <a:pt x="586704" y="1983261"/>
                  </a:lnTo>
                  <a:lnTo>
                    <a:pt x="591567" y="1987938"/>
                  </a:lnTo>
                  <a:lnTo>
                    <a:pt x="593064" y="1987377"/>
                  </a:lnTo>
                  <a:lnTo>
                    <a:pt x="595215" y="1986161"/>
                  </a:lnTo>
                  <a:lnTo>
                    <a:pt x="596711" y="1985787"/>
                  </a:lnTo>
                  <a:lnTo>
                    <a:pt x="597927" y="1985600"/>
                  </a:lnTo>
                  <a:lnTo>
                    <a:pt x="599142" y="1985132"/>
                  </a:lnTo>
                  <a:lnTo>
                    <a:pt x="600919" y="1984010"/>
                  </a:lnTo>
                  <a:lnTo>
                    <a:pt x="601200" y="1984010"/>
                  </a:lnTo>
                  <a:lnTo>
                    <a:pt x="602322" y="1982233"/>
                  </a:lnTo>
                  <a:lnTo>
                    <a:pt x="604287" y="1980362"/>
                  </a:lnTo>
                  <a:lnTo>
                    <a:pt x="605689" y="1979427"/>
                  </a:lnTo>
                  <a:lnTo>
                    <a:pt x="607373" y="1978492"/>
                  </a:lnTo>
                  <a:lnTo>
                    <a:pt x="620372" y="1978773"/>
                  </a:lnTo>
                  <a:lnTo>
                    <a:pt x="622523" y="1982888"/>
                  </a:lnTo>
                  <a:lnTo>
                    <a:pt x="625236" y="1988031"/>
                  </a:lnTo>
                  <a:lnTo>
                    <a:pt x="626264" y="1989902"/>
                  </a:lnTo>
                  <a:lnTo>
                    <a:pt x="627948" y="1992707"/>
                  </a:lnTo>
                  <a:lnTo>
                    <a:pt x="630941" y="1989995"/>
                  </a:lnTo>
                  <a:lnTo>
                    <a:pt x="633840" y="1987844"/>
                  </a:lnTo>
                  <a:lnTo>
                    <a:pt x="638422" y="1982888"/>
                  </a:lnTo>
                  <a:lnTo>
                    <a:pt x="640480" y="1980830"/>
                  </a:lnTo>
                  <a:lnTo>
                    <a:pt x="641602" y="1979708"/>
                  </a:lnTo>
                  <a:lnTo>
                    <a:pt x="644314" y="1975592"/>
                  </a:lnTo>
                  <a:lnTo>
                    <a:pt x="645718" y="1973909"/>
                  </a:lnTo>
                  <a:lnTo>
                    <a:pt x="648242" y="1971945"/>
                  </a:lnTo>
                  <a:lnTo>
                    <a:pt x="648991" y="1971477"/>
                  </a:lnTo>
                  <a:lnTo>
                    <a:pt x="649645" y="1971010"/>
                  </a:lnTo>
                  <a:lnTo>
                    <a:pt x="651235" y="1969794"/>
                  </a:lnTo>
                  <a:lnTo>
                    <a:pt x="654041" y="1967456"/>
                  </a:lnTo>
                  <a:lnTo>
                    <a:pt x="658063" y="1964276"/>
                  </a:lnTo>
                  <a:lnTo>
                    <a:pt x="663019" y="1960816"/>
                  </a:lnTo>
                  <a:lnTo>
                    <a:pt x="665170" y="1959413"/>
                  </a:lnTo>
                  <a:lnTo>
                    <a:pt x="671343" y="1955392"/>
                  </a:lnTo>
                  <a:lnTo>
                    <a:pt x="672559" y="1955392"/>
                  </a:lnTo>
                  <a:lnTo>
                    <a:pt x="674803" y="1955392"/>
                  </a:lnTo>
                  <a:lnTo>
                    <a:pt x="678357" y="1954924"/>
                  </a:lnTo>
                  <a:lnTo>
                    <a:pt x="681069" y="1954269"/>
                  </a:lnTo>
                  <a:lnTo>
                    <a:pt x="684904" y="1953708"/>
                  </a:lnTo>
                  <a:lnTo>
                    <a:pt x="690328" y="1953708"/>
                  </a:lnTo>
                  <a:lnTo>
                    <a:pt x="694163" y="1954269"/>
                  </a:lnTo>
                  <a:lnTo>
                    <a:pt x="695565" y="1954737"/>
                  </a:lnTo>
                  <a:lnTo>
                    <a:pt x="697156" y="1952399"/>
                  </a:lnTo>
                  <a:lnTo>
                    <a:pt x="700429" y="1948377"/>
                  </a:lnTo>
                  <a:lnTo>
                    <a:pt x="702393" y="1945852"/>
                  </a:lnTo>
                  <a:lnTo>
                    <a:pt x="704731" y="1942579"/>
                  </a:lnTo>
                  <a:lnTo>
                    <a:pt x="706975" y="1934068"/>
                  </a:lnTo>
                  <a:lnTo>
                    <a:pt x="708565" y="1930701"/>
                  </a:lnTo>
                  <a:lnTo>
                    <a:pt x="711745" y="1923967"/>
                  </a:lnTo>
                  <a:lnTo>
                    <a:pt x="713055" y="1923126"/>
                  </a:lnTo>
                  <a:lnTo>
                    <a:pt x="715206" y="1921629"/>
                  </a:lnTo>
                  <a:lnTo>
                    <a:pt x="719694" y="1920039"/>
                  </a:lnTo>
                  <a:lnTo>
                    <a:pt x="727270" y="1917140"/>
                  </a:lnTo>
                  <a:lnTo>
                    <a:pt x="729047" y="1916205"/>
                  </a:lnTo>
                  <a:lnTo>
                    <a:pt x="738586" y="1914335"/>
                  </a:lnTo>
                  <a:lnTo>
                    <a:pt x="754392" y="1916953"/>
                  </a:lnTo>
                  <a:lnTo>
                    <a:pt x="760190" y="1912184"/>
                  </a:lnTo>
                  <a:lnTo>
                    <a:pt x="763557" y="1913773"/>
                  </a:lnTo>
                  <a:lnTo>
                    <a:pt x="767859" y="1916579"/>
                  </a:lnTo>
                  <a:lnTo>
                    <a:pt x="773845" y="1915363"/>
                  </a:lnTo>
                  <a:lnTo>
                    <a:pt x="779550" y="1914147"/>
                  </a:lnTo>
                  <a:lnTo>
                    <a:pt x="785161" y="1911529"/>
                  </a:lnTo>
                  <a:lnTo>
                    <a:pt x="789651" y="1910874"/>
                  </a:lnTo>
                  <a:lnTo>
                    <a:pt x="791334" y="1911903"/>
                  </a:lnTo>
                  <a:lnTo>
                    <a:pt x="793391" y="1913306"/>
                  </a:lnTo>
                  <a:lnTo>
                    <a:pt x="796571" y="1913306"/>
                  </a:lnTo>
                  <a:lnTo>
                    <a:pt x="801528" y="1912932"/>
                  </a:lnTo>
                  <a:lnTo>
                    <a:pt x="806578" y="1912932"/>
                  </a:lnTo>
                  <a:lnTo>
                    <a:pt x="810600" y="1915363"/>
                  </a:lnTo>
                  <a:lnTo>
                    <a:pt x="813124" y="1917047"/>
                  </a:lnTo>
                  <a:lnTo>
                    <a:pt x="818455" y="1920227"/>
                  </a:lnTo>
                  <a:lnTo>
                    <a:pt x="819484" y="1920881"/>
                  </a:lnTo>
                  <a:lnTo>
                    <a:pt x="821261" y="1922004"/>
                  </a:lnTo>
                  <a:lnTo>
                    <a:pt x="822290" y="1923781"/>
                  </a:lnTo>
                  <a:lnTo>
                    <a:pt x="823038" y="1924716"/>
                  </a:lnTo>
                  <a:lnTo>
                    <a:pt x="825096" y="1924996"/>
                  </a:lnTo>
                  <a:lnTo>
                    <a:pt x="827060" y="1925277"/>
                  </a:lnTo>
                  <a:lnTo>
                    <a:pt x="830613" y="1925838"/>
                  </a:lnTo>
                  <a:lnTo>
                    <a:pt x="832765" y="1926399"/>
                  </a:lnTo>
                  <a:lnTo>
                    <a:pt x="835103" y="1928737"/>
                  </a:lnTo>
                  <a:lnTo>
                    <a:pt x="838563" y="1932104"/>
                  </a:lnTo>
                  <a:lnTo>
                    <a:pt x="839685" y="1933600"/>
                  </a:lnTo>
                  <a:lnTo>
                    <a:pt x="840714" y="1935284"/>
                  </a:lnTo>
                  <a:lnTo>
                    <a:pt x="842678" y="1937528"/>
                  </a:lnTo>
                  <a:lnTo>
                    <a:pt x="842865" y="1939025"/>
                  </a:lnTo>
                  <a:lnTo>
                    <a:pt x="842678" y="1941831"/>
                  </a:lnTo>
                  <a:lnTo>
                    <a:pt x="842117" y="1945104"/>
                  </a:lnTo>
                  <a:lnTo>
                    <a:pt x="838657" y="1949125"/>
                  </a:lnTo>
                  <a:lnTo>
                    <a:pt x="839218" y="1952399"/>
                  </a:lnTo>
                  <a:lnTo>
                    <a:pt x="840995" y="1963715"/>
                  </a:lnTo>
                  <a:lnTo>
                    <a:pt x="844268" y="1969700"/>
                  </a:lnTo>
                  <a:lnTo>
                    <a:pt x="866527" y="1977182"/>
                  </a:lnTo>
                  <a:lnTo>
                    <a:pt x="873260" y="1978118"/>
                  </a:lnTo>
                  <a:lnTo>
                    <a:pt x="888131" y="1982607"/>
                  </a:lnTo>
                  <a:lnTo>
                    <a:pt x="892152" y="1983074"/>
                  </a:lnTo>
                  <a:lnTo>
                    <a:pt x="892620" y="1983635"/>
                  </a:lnTo>
                  <a:lnTo>
                    <a:pt x="895800" y="1987283"/>
                  </a:lnTo>
                  <a:lnTo>
                    <a:pt x="896922" y="1988592"/>
                  </a:lnTo>
                  <a:lnTo>
                    <a:pt x="904871" y="1997757"/>
                  </a:lnTo>
                  <a:lnTo>
                    <a:pt x="903842" y="1998786"/>
                  </a:lnTo>
                  <a:lnTo>
                    <a:pt x="902627" y="2000189"/>
                  </a:lnTo>
                  <a:lnTo>
                    <a:pt x="901130" y="2000376"/>
                  </a:lnTo>
                  <a:lnTo>
                    <a:pt x="897764" y="2002434"/>
                  </a:lnTo>
                  <a:lnTo>
                    <a:pt x="897764" y="2004585"/>
                  </a:lnTo>
                  <a:lnTo>
                    <a:pt x="898138" y="2008138"/>
                  </a:lnTo>
                  <a:lnTo>
                    <a:pt x="898138" y="2009635"/>
                  </a:lnTo>
                  <a:lnTo>
                    <a:pt x="898512" y="2013844"/>
                  </a:lnTo>
                  <a:lnTo>
                    <a:pt x="898512" y="2015060"/>
                  </a:lnTo>
                  <a:lnTo>
                    <a:pt x="899166" y="2023103"/>
                  </a:lnTo>
                  <a:lnTo>
                    <a:pt x="899354" y="2024599"/>
                  </a:lnTo>
                  <a:lnTo>
                    <a:pt x="899354" y="2025627"/>
                  </a:lnTo>
                  <a:lnTo>
                    <a:pt x="899541" y="2030397"/>
                  </a:lnTo>
                  <a:lnTo>
                    <a:pt x="932367" y="2029649"/>
                  </a:lnTo>
                  <a:lnTo>
                    <a:pt x="935360" y="2029649"/>
                  </a:lnTo>
                  <a:lnTo>
                    <a:pt x="935827" y="2041059"/>
                  </a:lnTo>
                  <a:lnTo>
                    <a:pt x="940130" y="2037131"/>
                  </a:lnTo>
                  <a:lnTo>
                    <a:pt x="947705" y="2032735"/>
                  </a:lnTo>
                  <a:lnTo>
                    <a:pt x="957993" y="2028995"/>
                  </a:lnTo>
                  <a:lnTo>
                    <a:pt x="975762" y="2027872"/>
                  </a:lnTo>
                  <a:lnTo>
                    <a:pt x="981935" y="2026002"/>
                  </a:lnTo>
                  <a:lnTo>
                    <a:pt x="984553" y="2025160"/>
                  </a:lnTo>
                  <a:lnTo>
                    <a:pt x="988762" y="2023757"/>
                  </a:lnTo>
                  <a:lnTo>
                    <a:pt x="989603" y="2021326"/>
                  </a:lnTo>
                  <a:lnTo>
                    <a:pt x="989603" y="2018052"/>
                  </a:lnTo>
                  <a:lnTo>
                    <a:pt x="989884" y="2013283"/>
                  </a:lnTo>
                  <a:lnTo>
                    <a:pt x="990258" y="2011599"/>
                  </a:lnTo>
                  <a:lnTo>
                    <a:pt x="993438" y="2008045"/>
                  </a:lnTo>
                  <a:lnTo>
                    <a:pt x="994748" y="2005894"/>
                  </a:lnTo>
                  <a:lnTo>
                    <a:pt x="993999" y="2004491"/>
                  </a:lnTo>
                  <a:lnTo>
                    <a:pt x="982870" y="1998693"/>
                  </a:lnTo>
                  <a:lnTo>
                    <a:pt x="983244" y="1996261"/>
                  </a:lnTo>
                  <a:lnTo>
                    <a:pt x="983244" y="1995700"/>
                  </a:lnTo>
                  <a:lnTo>
                    <a:pt x="983712" y="1992614"/>
                  </a:lnTo>
                  <a:lnTo>
                    <a:pt x="987640" y="1987564"/>
                  </a:lnTo>
                  <a:lnTo>
                    <a:pt x="997927" y="1981765"/>
                  </a:lnTo>
                  <a:lnTo>
                    <a:pt x="1004006" y="1973161"/>
                  </a:lnTo>
                  <a:lnTo>
                    <a:pt x="1008776" y="1968298"/>
                  </a:lnTo>
                  <a:lnTo>
                    <a:pt x="1011207" y="1965024"/>
                  </a:lnTo>
                  <a:lnTo>
                    <a:pt x="1012517" y="1958852"/>
                  </a:lnTo>
                  <a:lnTo>
                    <a:pt x="1006625" y="1959226"/>
                  </a:lnTo>
                  <a:lnTo>
                    <a:pt x="1003913" y="1959600"/>
                  </a:lnTo>
                  <a:lnTo>
                    <a:pt x="991568" y="1958010"/>
                  </a:lnTo>
                  <a:lnTo>
                    <a:pt x="988295" y="1958010"/>
                  </a:lnTo>
                  <a:lnTo>
                    <a:pt x="986237" y="1949780"/>
                  </a:lnTo>
                  <a:lnTo>
                    <a:pt x="985769" y="1946974"/>
                  </a:lnTo>
                  <a:lnTo>
                    <a:pt x="986143" y="1944823"/>
                  </a:lnTo>
                  <a:lnTo>
                    <a:pt x="986891" y="1942672"/>
                  </a:lnTo>
                  <a:lnTo>
                    <a:pt x="988856" y="1942672"/>
                  </a:lnTo>
                  <a:lnTo>
                    <a:pt x="1011675" y="1935751"/>
                  </a:lnTo>
                  <a:lnTo>
                    <a:pt x="1014107" y="1934349"/>
                  </a:lnTo>
                  <a:lnTo>
                    <a:pt x="1013920" y="1932478"/>
                  </a:lnTo>
                  <a:lnTo>
                    <a:pt x="1012330" y="1931730"/>
                  </a:lnTo>
                  <a:lnTo>
                    <a:pt x="1010553" y="1930795"/>
                  </a:lnTo>
                  <a:lnTo>
                    <a:pt x="1009711" y="1930420"/>
                  </a:lnTo>
                  <a:lnTo>
                    <a:pt x="1007934" y="1929485"/>
                  </a:lnTo>
                  <a:lnTo>
                    <a:pt x="1005316" y="1928270"/>
                  </a:lnTo>
                  <a:lnTo>
                    <a:pt x="998208" y="1924903"/>
                  </a:lnTo>
                  <a:lnTo>
                    <a:pt x="993906" y="1923781"/>
                  </a:lnTo>
                  <a:lnTo>
                    <a:pt x="990258" y="1922751"/>
                  </a:lnTo>
                  <a:lnTo>
                    <a:pt x="990445" y="1920788"/>
                  </a:lnTo>
                  <a:lnTo>
                    <a:pt x="984273" y="1898997"/>
                  </a:lnTo>
                  <a:lnTo>
                    <a:pt x="979222" y="1883097"/>
                  </a:lnTo>
                  <a:lnTo>
                    <a:pt x="979222" y="1882817"/>
                  </a:lnTo>
                  <a:lnTo>
                    <a:pt x="977165" y="1875242"/>
                  </a:lnTo>
                  <a:lnTo>
                    <a:pt x="976323" y="1874400"/>
                  </a:lnTo>
                  <a:lnTo>
                    <a:pt x="975949" y="1873932"/>
                  </a:lnTo>
                  <a:lnTo>
                    <a:pt x="975949" y="1873278"/>
                  </a:lnTo>
                  <a:lnTo>
                    <a:pt x="979597" y="1854947"/>
                  </a:lnTo>
                  <a:lnTo>
                    <a:pt x="980626" y="1852796"/>
                  </a:lnTo>
                  <a:lnTo>
                    <a:pt x="981654" y="1851393"/>
                  </a:lnTo>
                  <a:lnTo>
                    <a:pt x="982683" y="1849990"/>
                  </a:lnTo>
                  <a:lnTo>
                    <a:pt x="984553" y="1848307"/>
                  </a:lnTo>
                  <a:lnTo>
                    <a:pt x="996337" y="1853544"/>
                  </a:lnTo>
                  <a:lnTo>
                    <a:pt x="998582" y="1858220"/>
                  </a:lnTo>
                  <a:lnTo>
                    <a:pt x="1002978" y="1861868"/>
                  </a:lnTo>
                  <a:lnTo>
                    <a:pt x="1016071" y="1863271"/>
                  </a:lnTo>
                  <a:lnTo>
                    <a:pt x="1022618" y="1858969"/>
                  </a:lnTo>
                  <a:lnTo>
                    <a:pt x="1026359" y="1859155"/>
                  </a:lnTo>
                  <a:lnTo>
                    <a:pt x="1037862" y="1861307"/>
                  </a:lnTo>
                  <a:lnTo>
                    <a:pt x="1039171" y="1860839"/>
                  </a:lnTo>
                  <a:lnTo>
                    <a:pt x="1040294" y="1860371"/>
                  </a:lnTo>
                  <a:lnTo>
                    <a:pt x="1043193" y="1859343"/>
                  </a:lnTo>
                  <a:lnTo>
                    <a:pt x="1043848" y="1859155"/>
                  </a:lnTo>
                  <a:lnTo>
                    <a:pt x="1055070" y="1850364"/>
                  </a:lnTo>
                  <a:lnTo>
                    <a:pt x="1059840" y="1850925"/>
                  </a:lnTo>
                  <a:lnTo>
                    <a:pt x="1067041" y="1851767"/>
                  </a:lnTo>
                  <a:lnTo>
                    <a:pt x="1068164" y="1849709"/>
                  </a:lnTo>
                  <a:lnTo>
                    <a:pt x="1069473" y="1847278"/>
                  </a:lnTo>
                  <a:lnTo>
                    <a:pt x="1074617" y="1838393"/>
                  </a:lnTo>
                  <a:lnTo>
                    <a:pt x="1076206" y="1835401"/>
                  </a:lnTo>
                  <a:lnTo>
                    <a:pt x="1078171" y="1832221"/>
                  </a:lnTo>
                  <a:lnTo>
                    <a:pt x="1080228" y="1828574"/>
                  </a:lnTo>
                  <a:lnTo>
                    <a:pt x="1100803" y="1819502"/>
                  </a:lnTo>
                  <a:lnTo>
                    <a:pt x="1104825" y="1819689"/>
                  </a:lnTo>
                  <a:lnTo>
                    <a:pt x="1104825" y="1819969"/>
                  </a:lnTo>
                  <a:lnTo>
                    <a:pt x="1105012" y="1820156"/>
                  </a:lnTo>
                  <a:lnTo>
                    <a:pt x="1105012" y="1820344"/>
                  </a:lnTo>
                  <a:lnTo>
                    <a:pt x="1105012" y="1820530"/>
                  </a:lnTo>
                  <a:lnTo>
                    <a:pt x="1105199" y="1820811"/>
                  </a:lnTo>
                  <a:lnTo>
                    <a:pt x="1105199" y="1820998"/>
                  </a:lnTo>
                  <a:lnTo>
                    <a:pt x="1105293" y="1821372"/>
                  </a:lnTo>
                  <a:lnTo>
                    <a:pt x="1105293" y="1821746"/>
                  </a:lnTo>
                  <a:lnTo>
                    <a:pt x="1105667" y="1822120"/>
                  </a:lnTo>
                  <a:lnTo>
                    <a:pt x="1105854" y="1822401"/>
                  </a:lnTo>
                  <a:lnTo>
                    <a:pt x="1105854" y="1822775"/>
                  </a:lnTo>
                  <a:lnTo>
                    <a:pt x="1106040" y="1823243"/>
                  </a:lnTo>
                  <a:lnTo>
                    <a:pt x="1106228" y="1823710"/>
                  </a:lnTo>
                  <a:lnTo>
                    <a:pt x="1106415" y="1824084"/>
                  </a:lnTo>
                  <a:lnTo>
                    <a:pt x="1106789" y="1824084"/>
                  </a:lnTo>
                  <a:lnTo>
                    <a:pt x="1106976" y="1824645"/>
                  </a:lnTo>
                  <a:lnTo>
                    <a:pt x="1107163" y="1824645"/>
                  </a:lnTo>
                  <a:lnTo>
                    <a:pt x="1114177" y="1823990"/>
                  </a:lnTo>
                  <a:lnTo>
                    <a:pt x="1115019" y="1823990"/>
                  </a:lnTo>
                  <a:lnTo>
                    <a:pt x="1119882" y="1823897"/>
                  </a:lnTo>
                  <a:lnTo>
                    <a:pt x="1120350" y="1826236"/>
                  </a:lnTo>
                  <a:lnTo>
                    <a:pt x="1120911" y="1828480"/>
                  </a:lnTo>
                  <a:lnTo>
                    <a:pt x="1121566" y="1831566"/>
                  </a:lnTo>
                  <a:lnTo>
                    <a:pt x="1124090" y="1840825"/>
                  </a:lnTo>
                  <a:lnTo>
                    <a:pt x="1128019" y="1855321"/>
                  </a:lnTo>
                  <a:lnTo>
                    <a:pt x="1130544" y="1861120"/>
                  </a:lnTo>
                  <a:lnTo>
                    <a:pt x="1129702" y="1866451"/>
                  </a:lnTo>
                  <a:lnTo>
                    <a:pt x="1127551" y="1871688"/>
                  </a:lnTo>
                  <a:lnTo>
                    <a:pt x="1126522" y="1874213"/>
                  </a:lnTo>
                  <a:lnTo>
                    <a:pt x="1123623" y="1879170"/>
                  </a:lnTo>
                  <a:lnTo>
                    <a:pt x="1121940" y="1881882"/>
                  </a:lnTo>
                  <a:lnTo>
                    <a:pt x="1118947" y="1885155"/>
                  </a:lnTo>
                  <a:lnTo>
                    <a:pt x="1115860" y="1892731"/>
                  </a:lnTo>
                  <a:lnTo>
                    <a:pt x="1116515" y="1896285"/>
                  </a:lnTo>
                  <a:lnTo>
                    <a:pt x="1125867" y="1894227"/>
                  </a:lnTo>
                  <a:lnTo>
                    <a:pt x="1128019" y="1892076"/>
                  </a:lnTo>
                  <a:lnTo>
                    <a:pt x="1131292" y="1884501"/>
                  </a:lnTo>
                  <a:lnTo>
                    <a:pt x="1132040" y="1881508"/>
                  </a:lnTo>
                  <a:lnTo>
                    <a:pt x="1134004" y="1875522"/>
                  </a:lnTo>
                  <a:lnTo>
                    <a:pt x="1145040" y="1873839"/>
                  </a:lnTo>
                  <a:lnTo>
                    <a:pt x="1148874" y="1877299"/>
                  </a:lnTo>
                  <a:lnTo>
                    <a:pt x="1148407" y="1880385"/>
                  </a:lnTo>
                  <a:lnTo>
                    <a:pt x="1148407" y="1880666"/>
                  </a:lnTo>
                  <a:lnTo>
                    <a:pt x="1149809" y="1880666"/>
                  </a:lnTo>
                  <a:lnTo>
                    <a:pt x="1151493" y="1880479"/>
                  </a:lnTo>
                  <a:lnTo>
                    <a:pt x="1152522" y="1880479"/>
                  </a:lnTo>
                  <a:lnTo>
                    <a:pt x="1155608" y="1881321"/>
                  </a:lnTo>
                  <a:lnTo>
                    <a:pt x="1156917" y="1881695"/>
                  </a:lnTo>
                  <a:lnTo>
                    <a:pt x="1157759" y="1882256"/>
                  </a:lnTo>
                  <a:lnTo>
                    <a:pt x="1159162" y="1883191"/>
                  </a:lnTo>
                  <a:lnTo>
                    <a:pt x="1160284" y="1883565"/>
                  </a:lnTo>
                  <a:lnTo>
                    <a:pt x="1161032" y="1883565"/>
                  </a:lnTo>
                  <a:lnTo>
                    <a:pt x="1161032" y="1883472"/>
                  </a:lnTo>
                  <a:lnTo>
                    <a:pt x="1160565" y="1873652"/>
                  </a:lnTo>
                  <a:lnTo>
                    <a:pt x="1160565" y="1873278"/>
                  </a:lnTo>
                  <a:lnTo>
                    <a:pt x="1162155" y="1869163"/>
                  </a:lnTo>
                  <a:lnTo>
                    <a:pt x="1165054" y="1867573"/>
                  </a:lnTo>
                  <a:lnTo>
                    <a:pt x="1168421" y="1866076"/>
                  </a:lnTo>
                  <a:lnTo>
                    <a:pt x="1172816" y="1861213"/>
                  </a:lnTo>
                  <a:lnTo>
                    <a:pt x="1186097" y="1853263"/>
                  </a:lnTo>
                  <a:lnTo>
                    <a:pt x="1191334" y="1852516"/>
                  </a:lnTo>
                  <a:lnTo>
                    <a:pt x="1200406" y="1844566"/>
                  </a:lnTo>
                  <a:lnTo>
                    <a:pt x="1200686" y="1844379"/>
                  </a:lnTo>
                  <a:lnTo>
                    <a:pt x="1201622" y="1843070"/>
                  </a:lnTo>
                  <a:lnTo>
                    <a:pt x="1201996" y="1842695"/>
                  </a:lnTo>
                  <a:lnTo>
                    <a:pt x="1203866" y="1840918"/>
                  </a:lnTo>
                  <a:lnTo>
                    <a:pt x="1204989" y="1839796"/>
                  </a:lnTo>
                  <a:lnTo>
                    <a:pt x="1237441" y="1832875"/>
                  </a:lnTo>
                  <a:lnTo>
                    <a:pt x="1239686" y="1832875"/>
                  </a:lnTo>
                  <a:lnTo>
                    <a:pt x="1239966" y="1832875"/>
                  </a:lnTo>
                  <a:lnTo>
                    <a:pt x="1240154" y="1833156"/>
                  </a:lnTo>
                  <a:lnTo>
                    <a:pt x="1240340" y="1833904"/>
                  </a:lnTo>
                  <a:lnTo>
                    <a:pt x="1241369" y="1833904"/>
                  </a:lnTo>
                  <a:lnTo>
                    <a:pt x="1241369" y="1834372"/>
                  </a:lnTo>
                  <a:lnTo>
                    <a:pt x="1241182" y="1834933"/>
                  </a:lnTo>
                  <a:lnTo>
                    <a:pt x="1241182" y="1835307"/>
                  </a:lnTo>
                  <a:lnTo>
                    <a:pt x="1241369" y="1835494"/>
                  </a:lnTo>
                  <a:lnTo>
                    <a:pt x="1241743" y="1835494"/>
                  </a:lnTo>
                  <a:lnTo>
                    <a:pt x="1241931" y="1835494"/>
                  </a:lnTo>
                  <a:lnTo>
                    <a:pt x="1241743" y="1835962"/>
                  </a:lnTo>
                  <a:lnTo>
                    <a:pt x="1241743" y="1836803"/>
                  </a:lnTo>
                  <a:lnTo>
                    <a:pt x="1241743" y="1836897"/>
                  </a:lnTo>
                  <a:lnTo>
                    <a:pt x="1242024" y="1837084"/>
                  </a:lnTo>
                  <a:lnTo>
                    <a:pt x="1242024" y="1837271"/>
                  </a:lnTo>
                  <a:lnTo>
                    <a:pt x="1243614" y="1839890"/>
                  </a:lnTo>
                  <a:lnTo>
                    <a:pt x="1243894" y="1839890"/>
                  </a:lnTo>
                  <a:lnTo>
                    <a:pt x="1244081" y="1840170"/>
                  </a:lnTo>
                  <a:lnTo>
                    <a:pt x="1244081" y="1840638"/>
                  </a:lnTo>
                  <a:lnTo>
                    <a:pt x="1244269" y="1841012"/>
                  </a:lnTo>
                  <a:lnTo>
                    <a:pt x="1244643" y="1841293"/>
                  </a:lnTo>
                  <a:lnTo>
                    <a:pt x="1244643" y="1841479"/>
                  </a:lnTo>
                  <a:lnTo>
                    <a:pt x="1256707" y="1847185"/>
                  </a:lnTo>
                  <a:lnTo>
                    <a:pt x="1257362" y="1845501"/>
                  </a:lnTo>
                  <a:lnTo>
                    <a:pt x="1258016" y="1844940"/>
                  </a:lnTo>
                  <a:lnTo>
                    <a:pt x="1259326" y="1843911"/>
                  </a:lnTo>
                  <a:lnTo>
                    <a:pt x="1261383" y="1842228"/>
                  </a:lnTo>
                  <a:lnTo>
                    <a:pt x="1261103" y="1840638"/>
                  </a:lnTo>
                  <a:lnTo>
                    <a:pt x="1259887" y="1835868"/>
                  </a:lnTo>
                  <a:lnTo>
                    <a:pt x="1261196" y="1835401"/>
                  </a:lnTo>
                  <a:lnTo>
                    <a:pt x="1264189" y="1834372"/>
                  </a:lnTo>
                  <a:lnTo>
                    <a:pt x="1269239" y="1830724"/>
                  </a:lnTo>
                  <a:lnTo>
                    <a:pt x="1271203" y="1829041"/>
                  </a:lnTo>
                  <a:lnTo>
                    <a:pt x="1271390" y="1828293"/>
                  </a:lnTo>
                  <a:lnTo>
                    <a:pt x="1272606" y="1825113"/>
                  </a:lnTo>
                  <a:lnTo>
                    <a:pt x="1276066" y="1816602"/>
                  </a:lnTo>
                  <a:lnTo>
                    <a:pt x="1282800" y="1809682"/>
                  </a:lnTo>
                  <a:lnTo>
                    <a:pt x="1288318" y="1796027"/>
                  </a:lnTo>
                  <a:lnTo>
                    <a:pt x="1294491" y="1793595"/>
                  </a:lnTo>
                  <a:lnTo>
                    <a:pt x="1295052" y="1793595"/>
                  </a:lnTo>
                  <a:lnTo>
                    <a:pt x="1302814" y="1795653"/>
                  </a:lnTo>
                  <a:lnTo>
                    <a:pt x="1303843" y="1795092"/>
                  </a:lnTo>
                  <a:lnTo>
                    <a:pt x="1312634" y="1787984"/>
                  </a:lnTo>
                  <a:lnTo>
                    <a:pt x="1312354" y="1783121"/>
                  </a:lnTo>
                  <a:lnTo>
                    <a:pt x="1321987" y="1780783"/>
                  </a:lnTo>
                  <a:lnTo>
                    <a:pt x="1318807" y="1774704"/>
                  </a:lnTo>
                  <a:lnTo>
                    <a:pt x="1319181" y="1771524"/>
                  </a:lnTo>
                  <a:lnTo>
                    <a:pt x="1320023" y="1761704"/>
                  </a:lnTo>
                  <a:lnTo>
                    <a:pt x="1320023" y="1753755"/>
                  </a:lnTo>
                  <a:lnTo>
                    <a:pt x="1319649" y="1751510"/>
                  </a:lnTo>
                  <a:lnTo>
                    <a:pt x="1322548" y="1737107"/>
                  </a:lnTo>
                  <a:lnTo>
                    <a:pt x="1324418" y="1724295"/>
                  </a:lnTo>
                  <a:lnTo>
                    <a:pt x="1325260" y="1721583"/>
                  </a:lnTo>
                  <a:lnTo>
                    <a:pt x="1329562" y="1713352"/>
                  </a:lnTo>
                  <a:lnTo>
                    <a:pt x="1330310" y="1708302"/>
                  </a:lnTo>
                  <a:lnTo>
                    <a:pt x="1328814" y="1701194"/>
                  </a:lnTo>
                  <a:lnTo>
                    <a:pt x="1332929" y="1692403"/>
                  </a:lnTo>
                  <a:lnTo>
                    <a:pt x="1334893" y="1679964"/>
                  </a:lnTo>
                  <a:lnTo>
                    <a:pt x="1336576" y="1674727"/>
                  </a:lnTo>
                  <a:lnTo>
                    <a:pt x="1336950" y="1674727"/>
                  </a:lnTo>
                  <a:lnTo>
                    <a:pt x="1344806" y="1676504"/>
                  </a:lnTo>
                  <a:lnTo>
                    <a:pt x="1350044" y="1672669"/>
                  </a:lnTo>
                  <a:lnTo>
                    <a:pt x="1346770" y="1666310"/>
                  </a:lnTo>
                  <a:lnTo>
                    <a:pt x="1351166" y="1657238"/>
                  </a:lnTo>
                  <a:lnTo>
                    <a:pt x="1353691" y="1652656"/>
                  </a:lnTo>
                  <a:lnTo>
                    <a:pt x="1355749" y="1649195"/>
                  </a:lnTo>
                  <a:lnTo>
                    <a:pt x="1356216" y="1648634"/>
                  </a:lnTo>
                  <a:lnTo>
                    <a:pt x="1356684" y="1647512"/>
                  </a:lnTo>
                  <a:lnTo>
                    <a:pt x="1360331" y="1646950"/>
                  </a:lnTo>
                  <a:lnTo>
                    <a:pt x="1364259" y="1644800"/>
                  </a:lnTo>
                  <a:lnTo>
                    <a:pt x="1372957" y="1636102"/>
                  </a:lnTo>
                  <a:lnTo>
                    <a:pt x="1374547" y="1633296"/>
                  </a:lnTo>
                  <a:lnTo>
                    <a:pt x="1374173" y="1629368"/>
                  </a:lnTo>
                  <a:lnTo>
                    <a:pt x="1379410" y="1626843"/>
                  </a:lnTo>
                  <a:lnTo>
                    <a:pt x="1380064" y="1626656"/>
                  </a:lnTo>
                  <a:lnTo>
                    <a:pt x="1382871" y="1625908"/>
                  </a:lnTo>
                  <a:lnTo>
                    <a:pt x="1384273" y="1629275"/>
                  </a:lnTo>
                  <a:lnTo>
                    <a:pt x="1385676" y="1631706"/>
                  </a:lnTo>
                  <a:lnTo>
                    <a:pt x="1390726" y="1639001"/>
                  </a:lnTo>
                  <a:lnTo>
                    <a:pt x="1395216" y="1642929"/>
                  </a:lnTo>
                  <a:lnTo>
                    <a:pt x="1401201" y="1650785"/>
                  </a:lnTo>
                  <a:lnTo>
                    <a:pt x="1395496" y="1657238"/>
                  </a:lnTo>
                  <a:lnTo>
                    <a:pt x="1395683" y="1657425"/>
                  </a:lnTo>
                  <a:lnTo>
                    <a:pt x="1392223" y="1661634"/>
                  </a:lnTo>
                  <a:lnTo>
                    <a:pt x="1397273" y="1669115"/>
                  </a:lnTo>
                  <a:lnTo>
                    <a:pt x="1397086" y="1669396"/>
                  </a:lnTo>
                  <a:lnTo>
                    <a:pt x="1398115" y="1670706"/>
                  </a:lnTo>
                  <a:lnTo>
                    <a:pt x="1401575" y="1675288"/>
                  </a:lnTo>
                  <a:lnTo>
                    <a:pt x="1397554" y="1679497"/>
                  </a:lnTo>
                  <a:lnTo>
                    <a:pt x="1399144" y="1682957"/>
                  </a:lnTo>
                  <a:lnTo>
                    <a:pt x="1401014" y="1686043"/>
                  </a:lnTo>
                  <a:lnTo>
                    <a:pt x="1404100" y="1691094"/>
                  </a:lnTo>
                  <a:lnTo>
                    <a:pt x="1406064" y="1694273"/>
                  </a:lnTo>
                  <a:lnTo>
                    <a:pt x="1413172" y="1692777"/>
                  </a:lnTo>
                  <a:lnTo>
                    <a:pt x="1421028" y="1690626"/>
                  </a:lnTo>
                  <a:lnTo>
                    <a:pt x="1421215" y="1689878"/>
                  </a:lnTo>
                  <a:lnTo>
                    <a:pt x="1423553" y="1681835"/>
                  </a:lnTo>
                  <a:lnTo>
                    <a:pt x="1425424" y="1673792"/>
                  </a:lnTo>
                  <a:lnTo>
                    <a:pt x="1425611" y="1673044"/>
                  </a:lnTo>
                  <a:lnTo>
                    <a:pt x="1425798" y="1672389"/>
                  </a:lnTo>
                  <a:lnTo>
                    <a:pt x="1428136" y="1663785"/>
                  </a:lnTo>
                  <a:lnTo>
                    <a:pt x="1428697" y="1662569"/>
                  </a:lnTo>
                  <a:lnTo>
                    <a:pt x="1428510" y="1659857"/>
                  </a:lnTo>
                  <a:lnTo>
                    <a:pt x="1430287" y="1658641"/>
                  </a:lnTo>
                  <a:lnTo>
                    <a:pt x="1433467" y="1656864"/>
                  </a:lnTo>
                  <a:lnTo>
                    <a:pt x="1436460" y="1657332"/>
                  </a:lnTo>
                  <a:lnTo>
                    <a:pt x="1443193" y="1658734"/>
                  </a:lnTo>
                  <a:lnTo>
                    <a:pt x="1450207" y="1660324"/>
                  </a:lnTo>
                  <a:lnTo>
                    <a:pt x="1457128" y="1665188"/>
                  </a:lnTo>
                  <a:lnTo>
                    <a:pt x="1457783" y="1664159"/>
                  </a:lnTo>
                  <a:lnTo>
                    <a:pt x="1458998" y="1663130"/>
                  </a:lnTo>
                  <a:lnTo>
                    <a:pt x="1460028" y="1662288"/>
                  </a:lnTo>
                  <a:lnTo>
                    <a:pt x="1460495" y="1661821"/>
                  </a:lnTo>
                  <a:lnTo>
                    <a:pt x="1461150" y="1656209"/>
                  </a:lnTo>
                  <a:lnTo>
                    <a:pt x="1461617" y="1654900"/>
                  </a:lnTo>
                  <a:lnTo>
                    <a:pt x="1463582" y="1651065"/>
                  </a:lnTo>
                  <a:lnTo>
                    <a:pt x="1464143" y="1649943"/>
                  </a:lnTo>
                  <a:lnTo>
                    <a:pt x="1465826" y="1647418"/>
                  </a:lnTo>
                  <a:lnTo>
                    <a:pt x="1467135" y="1645548"/>
                  </a:lnTo>
                  <a:lnTo>
                    <a:pt x="1468819" y="1643210"/>
                  </a:lnTo>
                  <a:lnTo>
                    <a:pt x="1469099" y="1643584"/>
                  </a:lnTo>
                  <a:lnTo>
                    <a:pt x="1472186" y="1647418"/>
                  </a:lnTo>
                  <a:lnTo>
                    <a:pt x="1475646" y="1650598"/>
                  </a:lnTo>
                  <a:lnTo>
                    <a:pt x="1479013" y="1651814"/>
                  </a:lnTo>
                  <a:lnTo>
                    <a:pt x="1484717" y="1650879"/>
                  </a:lnTo>
                  <a:lnTo>
                    <a:pt x="1491078" y="1648821"/>
                  </a:lnTo>
                  <a:lnTo>
                    <a:pt x="1494631" y="1647699"/>
                  </a:lnTo>
                  <a:lnTo>
                    <a:pt x="1497998" y="1645454"/>
                  </a:lnTo>
                  <a:lnTo>
                    <a:pt x="1500055" y="1645922"/>
                  </a:lnTo>
                  <a:lnTo>
                    <a:pt x="1500523" y="1647138"/>
                  </a:lnTo>
                  <a:lnTo>
                    <a:pt x="1502768" y="1649569"/>
                  </a:lnTo>
                  <a:lnTo>
                    <a:pt x="1504170" y="1652281"/>
                  </a:lnTo>
                  <a:lnTo>
                    <a:pt x="1499214" y="1673418"/>
                  </a:lnTo>
                  <a:lnTo>
                    <a:pt x="1498746" y="1676317"/>
                  </a:lnTo>
                  <a:lnTo>
                    <a:pt x="1504638" y="1681274"/>
                  </a:lnTo>
                  <a:lnTo>
                    <a:pt x="1506228" y="1682583"/>
                  </a:lnTo>
                  <a:lnTo>
                    <a:pt x="1509128" y="1691655"/>
                  </a:lnTo>
                  <a:lnTo>
                    <a:pt x="1510156" y="1694834"/>
                  </a:lnTo>
                  <a:lnTo>
                    <a:pt x="1511746" y="1694461"/>
                  </a:lnTo>
                  <a:lnTo>
                    <a:pt x="1515955" y="1693432"/>
                  </a:lnTo>
                  <a:lnTo>
                    <a:pt x="1516890" y="1693151"/>
                  </a:lnTo>
                  <a:lnTo>
                    <a:pt x="1526523" y="1690813"/>
                  </a:lnTo>
                  <a:lnTo>
                    <a:pt x="1533537" y="1689036"/>
                  </a:lnTo>
                  <a:lnTo>
                    <a:pt x="1538774" y="1686230"/>
                  </a:lnTo>
                  <a:lnTo>
                    <a:pt x="1546817" y="1680619"/>
                  </a:lnTo>
                  <a:lnTo>
                    <a:pt x="1549249" y="1678094"/>
                  </a:lnTo>
                  <a:lnTo>
                    <a:pt x="1553270" y="1671267"/>
                  </a:lnTo>
                  <a:lnTo>
                    <a:pt x="1564026" y="1658734"/>
                  </a:lnTo>
                  <a:lnTo>
                    <a:pt x="1564306" y="1658361"/>
                  </a:lnTo>
                  <a:lnTo>
                    <a:pt x="1565522" y="1657425"/>
                  </a:lnTo>
                  <a:lnTo>
                    <a:pt x="1567112" y="1659950"/>
                  </a:lnTo>
                  <a:lnTo>
                    <a:pt x="1571134" y="1666591"/>
                  </a:lnTo>
                  <a:lnTo>
                    <a:pt x="1578054" y="1680526"/>
                  </a:lnTo>
                  <a:lnTo>
                    <a:pt x="1590867" y="1664533"/>
                  </a:lnTo>
                  <a:lnTo>
                    <a:pt x="1591147" y="1664253"/>
                  </a:lnTo>
                  <a:lnTo>
                    <a:pt x="1591428" y="1663972"/>
                  </a:lnTo>
                  <a:lnTo>
                    <a:pt x="1591802" y="1663411"/>
                  </a:lnTo>
                  <a:lnTo>
                    <a:pt x="1592270" y="1663130"/>
                  </a:lnTo>
                  <a:lnTo>
                    <a:pt x="1593018" y="1662288"/>
                  </a:lnTo>
                  <a:lnTo>
                    <a:pt x="1593953" y="1661166"/>
                  </a:lnTo>
                  <a:lnTo>
                    <a:pt x="1594421" y="1660792"/>
                  </a:lnTo>
                  <a:lnTo>
                    <a:pt x="1594795" y="1660418"/>
                  </a:lnTo>
                  <a:lnTo>
                    <a:pt x="1595076" y="1660138"/>
                  </a:lnTo>
                  <a:lnTo>
                    <a:pt x="1597039" y="1658361"/>
                  </a:lnTo>
                  <a:lnTo>
                    <a:pt x="1599191" y="1656396"/>
                  </a:lnTo>
                  <a:lnTo>
                    <a:pt x="1605644" y="1650411"/>
                  </a:lnTo>
                  <a:lnTo>
                    <a:pt x="1606018" y="1644051"/>
                  </a:lnTo>
                  <a:lnTo>
                    <a:pt x="1602277" y="1636289"/>
                  </a:lnTo>
                  <a:lnTo>
                    <a:pt x="1599284" y="1633203"/>
                  </a:lnTo>
                  <a:lnTo>
                    <a:pt x="1597694" y="1629555"/>
                  </a:lnTo>
                  <a:lnTo>
                    <a:pt x="1596478" y="1624037"/>
                  </a:lnTo>
                  <a:lnTo>
                    <a:pt x="1600687" y="1620951"/>
                  </a:lnTo>
                  <a:lnTo>
                    <a:pt x="1605176" y="1613189"/>
                  </a:lnTo>
                  <a:lnTo>
                    <a:pt x="1603773" y="1608419"/>
                  </a:lnTo>
                  <a:lnTo>
                    <a:pt x="1609385" y="1601311"/>
                  </a:lnTo>
                  <a:lnTo>
                    <a:pt x="1609572" y="1601124"/>
                  </a:lnTo>
                  <a:lnTo>
                    <a:pt x="1609291" y="1600937"/>
                  </a:lnTo>
                  <a:lnTo>
                    <a:pt x="1608636" y="1599534"/>
                  </a:lnTo>
                  <a:lnTo>
                    <a:pt x="1604708" y="1591585"/>
                  </a:lnTo>
                  <a:lnTo>
                    <a:pt x="1603680" y="1589527"/>
                  </a:lnTo>
                  <a:lnTo>
                    <a:pt x="1603119" y="1585693"/>
                  </a:lnTo>
                  <a:lnTo>
                    <a:pt x="1603493" y="1583261"/>
                  </a:lnTo>
                  <a:lnTo>
                    <a:pt x="1607420" y="1573347"/>
                  </a:lnTo>
                  <a:lnTo>
                    <a:pt x="1623881" y="1569232"/>
                  </a:lnTo>
                  <a:lnTo>
                    <a:pt x="1628089" y="1568204"/>
                  </a:lnTo>
                  <a:lnTo>
                    <a:pt x="1628557" y="1568204"/>
                  </a:lnTo>
                  <a:lnTo>
                    <a:pt x="1629960" y="1569513"/>
                  </a:lnTo>
                  <a:lnTo>
                    <a:pt x="1638938" y="1584758"/>
                  </a:lnTo>
                  <a:lnTo>
                    <a:pt x="1638938" y="1585131"/>
                  </a:lnTo>
                  <a:lnTo>
                    <a:pt x="1638938" y="1585599"/>
                  </a:lnTo>
                  <a:lnTo>
                    <a:pt x="1639125" y="1585880"/>
                  </a:lnTo>
                  <a:lnTo>
                    <a:pt x="1639780" y="1586066"/>
                  </a:lnTo>
                  <a:lnTo>
                    <a:pt x="1640434" y="1586066"/>
                  </a:lnTo>
                  <a:lnTo>
                    <a:pt x="1646233" y="1585319"/>
                  </a:lnTo>
                  <a:lnTo>
                    <a:pt x="1646794" y="1585505"/>
                  </a:lnTo>
                  <a:lnTo>
                    <a:pt x="1655772" y="1586441"/>
                  </a:lnTo>
                  <a:lnTo>
                    <a:pt x="1657643" y="1588779"/>
                  </a:lnTo>
                  <a:lnTo>
                    <a:pt x="1660542" y="1592333"/>
                  </a:lnTo>
                  <a:lnTo>
                    <a:pt x="1660916" y="1592707"/>
                  </a:lnTo>
                  <a:lnTo>
                    <a:pt x="1662412" y="1594390"/>
                  </a:lnTo>
                  <a:lnTo>
                    <a:pt x="1667182" y="1600002"/>
                  </a:lnTo>
                  <a:lnTo>
                    <a:pt x="1669707" y="1610757"/>
                  </a:lnTo>
                  <a:lnTo>
                    <a:pt x="1675599" y="1623944"/>
                  </a:lnTo>
                  <a:lnTo>
                    <a:pt x="1689253" y="1621793"/>
                  </a:lnTo>
                  <a:lnTo>
                    <a:pt x="1695146" y="1619642"/>
                  </a:lnTo>
                  <a:lnTo>
                    <a:pt x="1706368" y="1615527"/>
                  </a:lnTo>
                  <a:lnTo>
                    <a:pt x="1716469" y="1611973"/>
                  </a:lnTo>
                  <a:lnTo>
                    <a:pt x="1728066" y="1608793"/>
                  </a:lnTo>
                  <a:lnTo>
                    <a:pt x="1737606" y="1609167"/>
                  </a:lnTo>
                  <a:lnTo>
                    <a:pt x="1738915" y="1611412"/>
                  </a:lnTo>
                  <a:lnTo>
                    <a:pt x="1740037" y="1613282"/>
                  </a:lnTo>
                  <a:lnTo>
                    <a:pt x="1747052" y="1607016"/>
                  </a:lnTo>
                  <a:lnTo>
                    <a:pt x="1752569" y="1601685"/>
                  </a:lnTo>
                  <a:lnTo>
                    <a:pt x="1752195" y="1599627"/>
                  </a:lnTo>
                  <a:lnTo>
                    <a:pt x="1751260" y="1593642"/>
                  </a:lnTo>
                  <a:lnTo>
                    <a:pt x="1751634" y="1593642"/>
                  </a:lnTo>
                  <a:lnTo>
                    <a:pt x="1753411" y="1587843"/>
                  </a:lnTo>
                  <a:lnTo>
                    <a:pt x="1752944" y="1583635"/>
                  </a:lnTo>
                  <a:lnTo>
                    <a:pt x="1752382" y="1579520"/>
                  </a:lnTo>
                  <a:lnTo>
                    <a:pt x="1750699" y="1567923"/>
                  </a:lnTo>
                  <a:lnTo>
                    <a:pt x="1756684" y="1555952"/>
                  </a:lnTo>
                  <a:lnTo>
                    <a:pt x="1760799" y="1549499"/>
                  </a:lnTo>
                  <a:lnTo>
                    <a:pt x="1771929" y="1549499"/>
                  </a:lnTo>
                  <a:lnTo>
                    <a:pt x="1773986" y="1549312"/>
                  </a:lnTo>
                  <a:lnTo>
                    <a:pt x="1776886" y="1550902"/>
                  </a:lnTo>
                  <a:lnTo>
                    <a:pt x="1779691" y="1553801"/>
                  </a:lnTo>
                  <a:lnTo>
                    <a:pt x="1785302" y="1564463"/>
                  </a:lnTo>
                  <a:lnTo>
                    <a:pt x="1787173" y="1568016"/>
                  </a:lnTo>
                  <a:lnTo>
                    <a:pt x="1795216" y="1582887"/>
                  </a:lnTo>
                  <a:lnTo>
                    <a:pt x="1798209" y="1585319"/>
                  </a:lnTo>
                  <a:lnTo>
                    <a:pt x="1803540" y="1589620"/>
                  </a:lnTo>
                  <a:lnTo>
                    <a:pt x="1815604" y="1591958"/>
                  </a:lnTo>
                  <a:lnTo>
                    <a:pt x="1823086" y="1593549"/>
                  </a:lnTo>
                  <a:lnTo>
                    <a:pt x="1828697" y="1593549"/>
                  </a:lnTo>
                  <a:lnTo>
                    <a:pt x="1833374" y="1593735"/>
                  </a:lnTo>
                  <a:lnTo>
                    <a:pt x="1858251" y="1591585"/>
                  </a:lnTo>
                  <a:lnTo>
                    <a:pt x="1861244" y="1590743"/>
                  </a:lnTo>
                  <a:lnTo>
                    <a:pt x="1865265" y="1589714"/>
                  </a:lnTo>
                  <a:lnTo>
                    <a:pt x="1866107" y="1589434"/>
                  </a:lnTo>
                  <a:lnTo>
                    <a:pt x="1866107" y="1589153"/>
                  </a:lnTo>
                  <a:lnTo>
                    <a:pt x="1871438" y="1586441"/>
                  </a:lnTo>
                  <a:lnTo>
                    <a:pt x="1879107" y="1585131"/>
                  </a:lnTo>
                  <a:lnTo>
                    <a:pt x="1879294" y="1584851"/>
                  </a:lnTo>
                  <a:lnTo>
                    <a:pt x="1884531" y="1584477"/>
                  </a:lnTo>
                  <a:lnTo>
                    <a:pt x="1904826" y="1590836"/>
                  </a:lnTo>
                  <a:lnTo>
                    <a:pt x="1914458" y="1589995"/>
                  </a:lnTo>
                  <a:lnTo>
                    <a:pt x="1929048" y="1588592"/>
                  </a:lnTo>
                  <a:lnTo>
                    <a:pt x="1930545" y="1591865"/>
                  </a:lnTo>
                  <a:lnTo>
                    <a:pt x="1935034" y="1598412"/>
                  </a:lnTo>
                  <a:lnTo>
                    <a:pt x="1935408" y="1604117"/>
                  </a:lnTo>
                  <a:lnTo>
                    <a:pt x="1994608" y="1609261"/>
                  </a:lnTo>
                  <a:lnTo>
                    <a:pt x="2001623" y="1609822"/>
                  </a:lnTo>
                  <a:lnTo>
                    <a:pt x="2007047" y="1610383"/>
                  </a:lnTo>
                  <a:lnTo>
                    <a:pt x="2009385" y="1610663"/>
                  </a:lnTo>
                  <a:lnTo>
                    <a:pt x="2012004" y="1610944"/>
                  </a:lnTo>
                  <a:lnTo>
                    <a:pt x="2017148" y="1611505"/>
                  </a:lnTo>
                  <a:lnTo>
                    <a:pt x="2023413" y="1612160"/>
                  </a:lnTo>
                  <a:lnTo>
                    <a:pt x="2031457" y="1612721"/>
                  </a:lnTo>
                  <a:lnTo>
                    <a:pt x="2038471" y="1617210"/>
                  </a:lnTo>
                  <a:lnTo>
                    <a:pt x="2046327" y="1621512"/>
                  </a:lnTo>
                  <a:lnTo>
                    <a:pt x="2049694" y="1608045"/>
                  </a:lnTo>
                  <a:lnTo>
                    <a:pt x="2058578" y="1578866"/>
                  </a:lnTo>
                  <a:lnTo>
                    <a:pt x="2099822" y="1583728"/>
                  </a:lnTo>
                  <a:lnTo>
                    <a:pt x="2078499" y="1533132"/>
                  </a:lnTo>
                  <a:lnTo>
                    <a:pt x="2106462" y="1507974"/>
                  </a:lnTo>
                  <a:lnTo>
                    <a:pt x="2107865" y="1491514"/>
                  </a:lnTo>
                  <a:lnTo>
                    <a:pt x="2086262" y="1492543"/>
                  </a:lnTo>
                  <a:lnTo>
                    <a:pt x="2084110" y="1481975"/>
                  </a:lnTo>
                  <a:lnTo>
                    <a:pt x="2107491" y="1477392"/>
                  </a:lnTo>
                  <a:lnTo>
                    <a:pt x="2113383" y="1420062"/>
                  </a:lnTo>
                  <a:lnTo>
                    <a:pt x="2113383" y="1417911"/>
                  </a:lnTo>
                  <a:lnTo>
                    <a:pt x="2120397" y="1348984"/>
                  </a:lnTo>
                  <a:lnTo>
                    <a:pt x="2112729" y="1335798"/>
                  </a:lnTo>
                  <a:lnTo>
                    <a:pt x="2109829" y="13351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0" name="Vabakuju: kujund 9">
              <a:extLst>
                <a:ext uri="{FF2B5EF4-FFF2-40B4-BE49-F238E27FC236}">
                  <a16:creationId xmlns:a16="http://schemas.microsoft.com/office/drawing/2014/main" id="{39B8C935-4BE1-A4FF-474B-930DBB35BB53}"/>
                </a:ext>
              </a:extLst>
            </p:cNvPr>
            <p:cNvSpPr/>
            <p:nvPr/>
          </p:nvSpPr>
          <p:spPr>
            <a:xfrm>
              <a:off x="10164650" y="4029284"/>
              <a:ext cx="121487" cy="87912"/>
            </a:xfrm>
            <a:custGeom>
              <a:avLst/>
              <a:gdLst>
                <a:gd name="csX0" fmla="*/ 119616 w 121487"/>
                <a:gd name="csY0" fmla="*/ 44330 h 87912"/>
                <a:gd name="csX1" fmla="*/ 116905 w 121487"/>
                <a:gd name="csY1" fmla="*/ 40496 h 87912"/>
                <a:gd name="csX2" fmla="*/ 115876 w 121487"/>
                <a:gd name="csY2" fmla="*/ 36755 h 87912"/>
                <a:gd name="csX3" fmla="*/ 114005 w 121487"/>
                <a:gd name="csY3" fmla="*/ 31798 h 87912"/>
                <a:gd name="csX4" fmla="*/ 111573 w 121487"/>
                <a:gd name="csY4" fmla="*/ 27589 h 87912"/>
                <a:gd name="csX5" fmla="*/ 107925 w 121487"/>
                <a:gd name="csY5" fmla="*/ 21791 h 87912"/>
                <a:gd name="csX6" fmla="*/ 106990 w 121487"/>
                <a:gd name="csY6" fmla="*/ 20669 h 87912"/>
                <a:gd name="csX7" fmla="*/ 103624 w 121487"/>
                <a:gd name="csY7" fmla="*/ 17956 h 87912"/>
                <a:gd name="csX8" fmla="*/ 98760 w 121487"/>
                <a:gd name="csY8" fmla="*/ 14683 h 87912"/>
                <a:gd name="csX9" fmla="*/ 95206 w 121487"/>
                <a:gd name="csY9" fmla="*/ 12813 h 87912"/>
                <a:gd name="csX10" fmla="*/ 90343 w 121487"/>
                <a:gd name="csY10" fmla="*/ 10288 h 87912"/>
                <a:gd name="csX11" fmla="*/ 84078 w 121487"/>
                <a:gd name="csY11" fmla="*/ 8511 h 87912"/>
                <a:gd name="csX12" fmla="*/ 81927 w 121487"/>
                <a:gd name="csY12" fmla="*/ 8791 h 87912"/>
                <a:gd name="csX13" fmla="*/ 73790 w 121487"/>
                <a:gd name="csY13" fmla="*/ 4676 h 87912"/>
                <a:gd name="csX14" fmla="*/ 65092 w 121487"/>
                <a:gd name="csY14" fmla="*/ 3928 h 87912"/>
                <a:gd name="csX15" fmla="*/ 55178 w 121487"/>
                <a:gd name="csY15" fmla="*/ 748 h 87912"/>
                <a:gd name="csX16" fmla="*/ 53121 w 121487"/>
                <a:gd name="csY16" fmla="*/ 281 h 87912"/>
                <a:gd name="csX17" fmla="*/ 49100 w 121487"/>
                <a:gd name="csY17" fmla="*/ 0 h 87912"/>
                <a:gd name="csX18" fmla="*/ 41992 w 121487"/>
                <a:gd name="csY18" fmla="*/ 1029 h 87912"/>
                <a:gd name="csX19" fmla="*/ 33668 w 121487"/>
                <a:gd name="csY19" fmla="*/ 3647 h 87912"/>
                <a:gd name="csX20" fmla="*/ 31237 w 121487"/>
                <a:gd name="csY20" fmla="*/ 3928 h 87912"/>
                <a:gd name="csX21" fmla="*/ 27402 w 121487"/>
                <a:gd name="csY21" fmla="*/ 6453 h 87912"/>
                <a:gd name="csX22" fmla="*/ 23194 w 121487"/>
                <a:gd name="csY22" fmla="*/ 9352 h 87912"/>
                <a:gd name="csX23" fmla="*/ 20014 w 121487"/>
                <a:gd name="csY23" fmla="*/ 10475 h 87912"/>
                <a:gd name="csX24" fmla="*/ 11316 w 121487"/>
                <a:gd name="csY24" fmla="*/ 10381 h 87912"/>
                <a:gd name="csX25" fmla="*/ 4489 w 121487"/>
                <a:gd name="csY25" fmla="*/ 17489 h 87912"/>
                <a:gd name="csX26" fmla="*/ 2057 w 121487"/>
                <a:gd name="csY26" fmla="*/ 18050 h 87912"/>
                <a:gd name="csX27" fmla="*/ 0 w 121487"/>
                <a:gd name="csY27" fmla="*/ 20949 h 87912"/>
                <a:gd name="csX28" fmla="*/ 935 w 121487"/>
                <a:gd name="csY28" fmla="*/ 23661 h 87912"/>
                <a:gd name="csX29" fmla="*/ 1029 w 121487"/>
                <a:gd name="csY29" fmla="*/ 24503 h 87912"/>
                <a:gd name="csX30" fmla="*/ 467 w 121487"/>
                <a:gd name="csY30" fmla="*/ 27589 h 87912"/>
                <a:gd name="csX31" fmla="*/ 467 w 121487"/>
                <a:gd name="csY31" fmla="*/ 31237 h 87912"/>
                <a:gd name="csX32" fmla="*/ 2338 w 121487"/>
                <a:gd name="csY32" fmla="*/ 34323 h 87912"/>
                <a:gd name="csX33" fmla="*/ 5049 w 121487"/>
                <a:gd name="csY33" fmla="*/ 35071 h 87912"/>
                <a:gd name="csX34" fmla="*/ 4676 w 121487"/>
                <a:gd name="csY34" fmla="*/ 33949 h 87912"/>
                <a:gd name="csX35" fmla="*/ 4021 w 121487"/>
                <a:gd name="csY35" fmla="*/ 31517 h 87912"/>
                <a:gd name="csX36" fmla="*/ 7294 w 121487"/>
                <a:gd name="csY36" fmla="*/ 28899 h 87912"/>
                <a:gd name="csX37" fmla="*/ 9726 w 121487"/>
                <a:gd name="csY37" fmla="*/ 28618 h 87912"/>
                <a:gd name="csX38" fmla="*/ 10007 w 121487"/>
                <a:gd name="csY38" fmla="*/ 27777 h 87912"/>
                <a:gd name="csX39" fmla="*/ 13560 w 121487"/>
                <a:gd name="csY39" fmla="*/ 26280 h 87912"/>
                <a:gd name="csX40" fmla="*/ 15711 w 121487"/>
                <a:gd name="csY40" fmla="*/ 25438 h 87912"/>
                <a:gd name="csX41" fmla="*/ 20107 w 121487"/>
                <a:gd name="csY41" fmla="*/ 21417 h 87912"/>
                <a:gd name="csX42" fmla="*/ 26748 w 121487"/>
                <a:gd name="csY42" fmla="*/ 26373 h 87912"/>
                <a:gd name="csX43" fmla="*/ 25625 w 121487"/>
                <a:gd name="csY43" fmla="*/ 31424 h 87912"/>
                <a:gd name="csX44" fmla="*/ 25719 w 121487"/>
                <a:gd name="csY44" fmla="*/ 35913 h 87912"/>
                <a:gd name="csX45" fmla="*/ 26654 w 121487"/>
                <a:gd name="csY45" fmla="*/ 39280 h 87912"/>
                <a:gd name="csX46" fmla="*/ 29086 w 121487"/>
                <a:gd name="csY46" fmla="*/ 45078 h 87912"/>
                <a:gd name="csX47" fmla="*/ 32452 w 121487"/>
                <a:gd name="csY47" fmla="*/ 50877 h 87912"/>
                <a:gd name="csX48" fmla="*/ 36194 w 121487"/>
                <a:gd name="csY48" fmla="*/ 55646 h 87912"/>
                <a:gd name="csX49" fmla="*/ 37689 w 121487"/>
                <a:gd name="csY49" fmla="*/ 59574 h 87912"/>
                <a:gd name="csX50" fmla="*/ 38905 w 121487"/>
                <a:gd name="csY50" fmla="*/ 61726 h 87912"/>
                <a:gd name="csX51" fmla="*/ 40776 w 121487"/>
                <a:gd name="csY51" fmla="*/ 64531 h 87912"/>
                <a:gd name="csX52" fmla="*/ 43581 w 121487"/>
                <a:gd name="csY52" fmla="*/ 69769 h 87912"/>
                <a:gd name="csX53" fmla="*/ 47135 w 121487"/>
                <a:gd name="csY53" fmla="*/ 73977 h 87912"/>
                <a:gd name="csX54" fmla="*/ 52654 w 121487"/>
                <a:gd name="csY54" fmla="*/ 79963 h 87912"/>
                <a:gd name="csX55" fmla="*/ 60884 w 121487"/>
                <a:gd name="csY55" fmla="*/ 86883 h 87912"/>
                <a:gd name="csX56" fmla="*/ 65933 w 121487"/>
                <a:gd name="csY56" fmla="*/ 87912 h 87912"/>
                <a:gd name="csX57" fmla="*/ 70422 w 121487"/>
                <a:gd name="csY57" fmla="*/ 87351 h 87912"/>
                <a:gd name="csX58" fmla="*/ 74632 w 121487"/>
                <a:gd name="csY58" fmla="*/ 86135 h 87912"/>
                <a:gd name="csX59" fmla="*/ 78186 w 121487"/>
                <a:gd name="csY59" fmla="*/ 83330 h 87912"/>
                <a:gd name="csX60" fmla="*/ 82955 w 121487"/>
                <a:gd name="csY60" fmla="*/ 80150 h 87912"/>
                <a:gd name="csX61" fmla="*/ 83797 w 121487"/>
                <a:gd name="csY61" fmla="*/ 79308 h 87912"/>
                <a:gd name="csX62" fmla="*/ 86697 w 121487"/>
                <a:gd name="csY62" fmla="*/ 75286 h 87912"/>
                <a:gd name="csX63" fmla="*/ 87632 w 121487"/>
                <a:gd name="csY63" fmla="*/ 74445 h 87912"/>
                <a:gd name="csX64" fmla="*/ 94739 w 121487"/>
                <a:gd name="csY64" fmla="*/ 68179 h 87912"/>
                <a:gd name="csX65" fmla="*/ 97451 w 121487"/>
                <a:gd name="csY65" fmla="*/ 68459 h 87912"/>
                <a:gd name="csX66" fmla="*/ 99228 w 121487"/>
                <a:gd name="csY66" fmla="*/ 68927 h 87912"/>
                <a:gd name="csX67" fmla="*/ 109516 w 121487"/>
                <a:gd name="csY67" fmla="*/ 72200 h 87912"/>
                <a:gd name="csX68" fmla="*/ 112228 w 121487"/>
                <a:gd name="csY68" fmla="*/ 73509 h 87912"/>
                <a:gd name="csX69" fmla="*/ 117559 w 121487"/>
                <a:gd name="csY69" fmla="*/ 71732 h 87912"/>
                <a:gd name="csX70" fmla="*/ 118494 w 121487"/>
                <a:gd name="csY70" fmla="*/ 70610 h 87912"/>
                <a:gd name="csX71" fmla="*/ 118400 w 121487"/>
                <a:gd name="csY71" fmla="*/ 66963 h 87912"/>
                <a:gd name="csX72" fmla="*/ 118400 w 121487"/>
                <a:gd name="csY72" fmla="*/ 66682 h 87912"/>
                <a:gd name="csX73" fmla="*/ 119243 w 121487"/>
                <a:gd name="csY73" fmla="*/ 62193 h 87912"/>
                <a:gd name="csX74" fmla="*/ 120084 w 121487"/>
                <a:gd name="csY74" fmla="*/ 58546 h 87912"/>
                <a:gd name="csX75" fmla="*/ 120645 w 121487"/>
                <a:gd name="csY75" fmla="*/ 56582 h 87912"/>
                <a:gd name="csX76" fmla="*/ 121487 w 121487"/>
                <a:gd name="csY76" fmla="*/ 47416 h 87912"/>
                <a:gd name="csX77" fmla="*/ 119616 w 121487"/>
                <a:gd name="csY77" fmla="*/ 44330 h 879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</a:cxnLst>
              <a:rect l="l" t="t" r="r" b="b"/>
              <a:pathLst>
                <a:path w="121487" h="87912">
                  <a:moveTo>
                    <a:pt x="119616" y="44330"/>
                  </a:moveTo>
                  <a:lnTo>
                    <a:pt x="116905" y="40496"/>
                  </a:lnTo>
                  <a:lnTo>
                    <a:pt x="115876" y="36755"/>
                  </a:lnTo>
                  <a:lnTo>
                    <a:pt x="114005" y="31798"/>
                  </a:lnTo>
                  <a:lnTo>
                    <a:pt x="111573" y="27589"/>
                  </a:lnTo>
                  <a:lnTo>
                    <a:pt x="107925" y="21791"/>
                  </a:lnTo>
                  <a:lnTo>
                    <a:pt x="106990" y="20669"/>
                  </a:lnTo>
                  <a:lnTo>
                    <a:pt x="103624" y="17956"/>
                  </a:lnTo>
                  <a:lnTo>
                    <a:pt x="98760" y="14683"/>
                  </a:lnTo>
                  <a:lnTo>
                    <a:pt x="95206" y="12813"/>
                  </a:lnTo>
                  <a:lnTo>
                    <a:pt x="90343" y="10288"/>
                  </a:lnTo>
                  <a:lnTo>
                    <a:pt x="84078" y="8511"/>
                  </a:lnTo>
                  <a:lnTo>
                    <a:pt x="81927" y="8791"/>
                  </a:lnTo>
                  <a:lnTo>
                    <a:pt x="73790" y="4676"/>
                  </a:lnTo>
                  <a:lnTo>
                    <a:pt x="65092" y="3928"/>
                  </a:lnTo>
                  <a:lnTo>
                    <a:pt x="55178" y="748"/>
                  </a:lnTo>
                  <a:lnTo>
                    <a:pt x="53121" y="281"/>
                  </a:lnTo>
                  <a:lnTo>
                    <a:pt x="49100" y="0"/>
                  </a:lnTo>
                  <a:lnTo>
                    <a:pt x="41992" y="1029"/>
                  </a:lnTo>
                  <a:lnTo>
                    <a:pt x="33668" y="3647"/>
                  </a:lnTo>
                  <a:lnTo>
                    <a:pt x="31237" y="3928"/>
                  </a:lnTo>
                  <a:lnTo>
                    <a:pt x="27402" y="6453"/>
                  </a:lnTo>
                  <a:lnTo>
                    <a:pt x="23194" y="9352"/>
                  </a:lnTo>
                  <a:lnTo>
                    <a:pt x="20014" y="10475"/>
                  </a:lnTo>
                  <a:lnTo>
                    <a:pt x="11316" y="10381"/>
                  </a:lnTo>
                  <a:lnTo>
                    <a:pt x="4489" y="17489"/>
                  </a:lnTo>
                  <a:lnTo>
                    <a:pt x="2057" y="18050"/>
                  </a:lnTo>
                  <a:lnTo>
                    <a:pt x="0" y="20949"/>
                  </a:lnTo>
                  <a:lnTo>
                    <a:pt x="935" y="23661"/>
                  </a:lnTo>
                  <a:lnTo>
                    <a:pt x="1029" y="24503"/>
                  </a:lnTo>
                  <a:lnTo>
                    <a:pt x="467" y="27589"/>
                  </a:lnTo>
                  <a:lnTo>
                    <a:pt x="467" y="31237"/>
                  </a:lnTo>
                  <a:lnTo>
                    <a:pt x="2338" y="34323"/>
                  </a:lnTo>
                  <a:lnTo>
                    <a:pt x="5049" y="35071"/>
                  </a:lnTo>
                  <a:lnTo>
                    <a:pt x="4676" y="33949"/>
                  </a:lnTo>
                  <a:lnTo>
                    <a:pt x="4021" y="31517"/>
                  </a:lnTo>
                  <a:lnTo>
                    <a:pt x="7294" y="28899"/>
                  </a:lnTo>
                  <a:lnTo>
                    <a:pt x="9726" y="28618"/>
                  </a:lnTo>
                  <a:lnTo>
                    <a:pt x="10007" y="27777"/>
                  </a:lnTo>
                  <a:lnTo>
                    <a:pt x="13560" y="26280"/>
                  </a:lnTo>
                  <a:lnTo>
                    <a:pt x="15711" y="25438"/>
                  </a:lnTo>
                  <a:lnTo>
                    <a:pt x="20107" y="21417"/>
                  </a:lnTo>
                  <a:lnTo>
                    <a:pt x="26748" y="26373"/>
                  </a:lnTo>
                  <a:lnTo>
                    <a:pt x="25625" y="31424"/>
                  </a:lnTo>
                  <a:lnTo>
                    <a:pt x="25719" y="35913"/>
                  </a:lnTo>
                  <a:lnTo>
                    <a:pt x="26654" y="39280"/>
                  </a:lnTo>
                  <a:lnTo>
                    <a:pt x="29086" y="45078"/>
                  </a:lnTo>
                  <a:lnTo>
                    <a:pt x="32452" y="50877"/>
                  </a:lnTo>
                  <a:lnTo>
                    <a:pt x="36194" y="55646"/>
                  </a:lnTo>
                  <a:lnTo>
                    <a:pt x="37689" y="59574"/>
                  </a:lnTo>
                  <a:lnTo>
                    <a:pt x="38905" y="61726"/>
                  </a:lnTo>
                  <a:lnTo>
                    <a:pt x="40776" y="64531"/>
                  </a:lnTo>
                  <a:lnTo>
                    <a:pt x="43581" y="69769"/>
                  </a:lnTo>
                  <a:lnTo>
                    <a:pt x="47135" y="73977"/>
                  </a:lnTo>
                  <a:lnTo>
                    <a:pt x="52654" y="79963"/>
                  </a:lnTo>
                  <a:lnTo>
                    <a:pt x="60884" y="86883"/>
                  </a:lnTo>
                  <a:lnTo>
                    <a:pt x="65933" y="87912"/>
                  </a:lnTo>
                  <a:lnTo>
                    <a:pt x="70422" y="87351"/>
                  </a:lnTo>
                  <a:lnTo>
                    <a:pt x="74632" y="86135"/>
                  </a:lnTo>
                  <a:lnTo>
                    <a:pt x="78186" y="83330"/>
                  </a:lnTo>
                  <a:lnTo>
                    <a:pt x="82955" y="80150"/>
                  </a:lnTo>
                  <a:lnTo>
                    <a:pt x="83797" y="79308"/>
                  </a:lnTo>
                  <a:lnTo>
                    <a:pt x="86697" y="75286"/>
                  </a:lnTo>
                  <a:lnTo>
                    <a:pt x="87632" y="74445"/>
                  </a:lnTo>
                  <a:lnTo>
                    <a:pt x="94739" y="68179"/>
                  </a:lnTo>
                  <a:lnTo>
                    <a:pt x="97451" y="68459"/>
                  </a:lnTo>
                  <a:lnTo>
                    <a:pt x="99228" y="68927"/>
                  </a:lnTo>
                  <a:lnTo>
                    <a:pt x="109516" y="72200"/>
                  </a:lnTo>
                  <a:lnTo>
                    <a:pt x="112228" y="73509"/>
                  </a:lnTo>
                  <a:lnTo>
                    <a:pt x="117559" y="71732"/>
                  </a:lnTo>
                  <a:lnTo>
                    <a:pt x="118494" y="70610"/>
                  </a:lnTo>
                  <a:lnTo>
                    <a:pt x="118400" y="66963"/>
                  </a:lnTo>
                  <a:lnTo>
                    <a:pt x="118400" y="66682"/>
                  </a:lnTo>
                  <a:lnTo>
                    <a:pt x="119243" y="62193"/>
                  </a:lnTo>
                  <a:lnTo>
                    <a:pt x="120084" y="58546"/>
                  </a:lnTo>
                  <a:lnTo>
                    <a:pt x="120645" y="56582"/>
                  </a:lnTo>
                  <a:lnTo>
                    <a:pt x="121487" y="47416"/>
                  </a:lnTo>
                  <a:lnTo>
                    <a:pt x="119616" y="443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0A26194E-3B82-7170-C08C-AE4D46E8091E}"/>
                </a:ext>
              </a:extLst>
            </p:cNvPr>
            <p:cNvSpPr/>
            <p:nvPr/>
          </p:nvSpPr>
          <p:spPr>
            <a:xfrm>
              <a:off x="7357913" y="1954182"/>
              <a:ext cx="2204631" cy="1908255"/>
            </a:xfrm>
            <a:custGeom>
              <a:avLst/>
              <a:gdLst>
                <a:gd name="csX0" fmla="*/ 2200610 w 2204631"/>
                <a:gd name="csY0" fmla="*/ 284686 h 1908255"/>
                <a:gd name="csX1" fmla="*/ 2199208 w 2204631"/>
                <a:gd name="csY1" fmla="*/ 282161 h 1908255"/>
                <a:gd name="csX2" fmla="*/ 2195654 w 2204631"/>
                <a:gd name="csY2" fmla="*/ 275708 h 1908255"/>
                <a:gd name="csX3" fmla="*/ 2195654 w 2204631"/>
                <a:gd name="csY3" fmla="*/ 274959 h 1908255"/>
                <a:gd name="csX4" fmla="*/ 2195373 w 2204631"/>
                <a:gd name="csY4" fmla="*/ 274585 h 1908255"/>
                <a:gd name="csX5" fmla="*/ 2190510 w 2204631"/>
                <a:gd name="csY5" fmla="*/ 268693 h 1908255"/>
                <a:gd name="csX6" fmla="*/ 2187985 w 2204631"/>
                <a:gd name="csY6" fmla="*/ 265607 h 1908255"/>
                <a:gd name="csX7" fmla="*/ 2183215 w 2204631"/>
                <a:gd name="csY7" fmla="*/ 259809 h 1908255"/>
                <a:gd name="csX8" fmla="*/ 2182093 w 2204631"/>
                <a:gd name="csY8" fmla="*/ 258125 h 1908255"/>
                <a:gd name="csX9" fmla="*/ 2181438 w 2204631"/>
                <a:gd name="csY9" fmla="*/ 257470 h 1908255"/>
                <a:gd name="csX10" fmla="*/ 2178726 w 2204631"/>
                <a:gd name="csY10" fmla="*/ 255226 h 1908255"/>
                <a:gd name="csX11" fmla="*/ 2176668 w 2204631"/>
                <a:gd name="csY11" fmla="*/ 253449 h 1908255"/>
                <a:gd name="csX12" fmla="*/ 2168251 w 2204631"/>
                <a:gd name="csY12" fmla="*/ 246435 h 1908255"/>
                <a:gd name="csX13" fmla="*/ 2166100 w 2204631"/>
                <a:gd name="csY13" fmla="*/ 244751 h 1908255"/>
                <a:gd name="csX14" fmla="*/ 2163669 w 2204631"/>
                <a:gd name="csY14" fmla="*/ 242600 h 1908255"/>
                <a:gd name="csX15" fmla="*/ 2158618 w 2204631"/>
                <a:gd name="csY15" fmla="*/ 238485 h 1908255"/>
                <a:gd name="csX16" fmla="*/ 2139914 w 2204631"/>
                <a:gd name="csY16" fmla="*/ 212111 h 1908255"/>
                <a:gd name="csX17" fmla="*/ 2136734 w 2204631"/>
                <a:gd name="csY17" fmla="*/ 206500 h 1908255"/>
                <a:gd name="csX18" fmla="*/ 2129065 w 2204631"/>
                <a:gd name="csY18" fmla="*/ 192285 h 1908255"/>
                <a:gd name="csX19" fmla="*/ 2119993 w 2204631"/>
                <a:gd name="csY19" fmla="*/ 184522 h 1908255"/>
                <a:gd name="csX20" fmla="*/ 2114007 w 2204631"/>
                <a:gd name="csY20" fmla="*/ 179191 h 1908255"/>
                <a:gd name="csX21" fmla="*/ 2112605 w 2204631"/>
                <a:gd name="csY21" fmla="*/ 178069 h 1908255"/>
                <a:gd name="csX22" fmla="*/ 2111108 w 2204631"/>
                <a:gd name="csY22" fmla="*/ 176479 h 1908255"/>
                <a:gd name="csX23" fmla="*/ 2085483 w 2204631"/>
                <a:gd name="csY23" fmla="*/ 174328 h 1908255"/>
                <a:gd name="csX24" fmla="*/ 2045361 w 2204631"/>
                <a:gd name="csY24" fmla="*/ 171242 h 1908255"/>
                <a:gd name="csX25" fmla="*/ 2023664 w 2204631"/>
                <a:gd name="csY25" fmla="*/ 169278 h 1908255"/>
                <a:gd name="csX26" fmla="*/ 2006175 w 2204631"/>
                <a:gd name="csY26" fmla="*/ 167594 h 1908255"/>
                <a:gd name="csX27" fmla="*/ 2001592 w 2204631"/>
                <a:gd name="csY27" fmla="*/ 169839 h 1908255"/>
                <a:gd name="csX28" fmla="*/ 1995233 w 2204631"/>
                <a:gd name="csY28" fmla="*/ 173019 h 1908255"/>
                <a:gd name="csX29" fmla="*/ 1994391 w 2204631"/>
                <a:gd name="csY29" fmla="*/ 173206 h 1908255"/>
                <a:gd name="csX30" fmla="*/ 1983074 w 2204631"/>
                <a:gd name="csY30" fmla="*/ 176011 h 1908255"/>
                <a:gd name="csX31" fmla="*/ 1980736 w 2204631"/>
                <a:gd name="csY31" fmla="*/ 176760 h 1908255"/>
                <a:gd name="csX32" fmla="*/ 1973442 w 2204631"/>
                <a:gd name="csY32" fmla="*/ 174047 h 1908255"/>
                <a:gd name="csX33" fmla="*/ 1952399 w 2204631"/>
                <a:gd name="csY33" fmla="*/ 165630 h 1908255"/>
                <a:gd name="csX34" fmla="*/ 1939866 w 2204631"/>
                <a:gd name="csY34" fmla="*/ 169652 h 1908255"/>
                <a:gd name="csX35" fmla="*/ 1927802 w 2204631"/>
                <a:gd name="csY35" fmla="*/ 166098 h 1908255"/>
                <a:gd name="csX36" fmla="*/ 1926680 w 2204631"/>
                <a:gd name="csY36" fmla="*/ 167314 h 1908255"/>
                <a:gd name="csX37" fmla="*/ 1922939 w 2204631"/>
                <a:gd name="csY37" fmla="*/ 163760 h 1908255"/>
                <a:gd name="csX38" fmla="*/ 1919478 w 2204631"/>
                <a:gd name="csY38" fmla="*/ 161515 h 1908255"/>
                <a:gd name="csX39" fmla="*/ 1918076 w 2204631"/>
                <a:gd name="csY39" fmla="*/ 156933 h 1908255"/>
                <a:gd name="csX40" fmla="*/ 1917234 w 2204631"/>
                <a:gd name="csY40" fmla="*/ 156933 h 1908255"/>
                <a:gd name="csX41" fmla="*/ 1915270 w 2204631"/>
                <a:gd name="csY41" fmla="*/ 147674 h 1908255"/>
                <a:gd name="csX42" fmla="*/ 1913774 w 2204631"/>
                <a:gd name="csY42" fmla="*/ 141127 h 1908255"/>
                <a:gd name="csX43" fmla="*/ 1911623 w 2204631"/>
                <a:gd name="csY43" fmla="*/ 133084 h 1908255"/>
                <a:gd name="csX44" fmla="*/ 1905169 w 2204631"/>
                <a:gd name="csY44" fmla="*/ 108487 h 1908255"/>
                <a:gd name="csX45" fmla="*/ 1905356 w 2204631"/>
                <a:gd name="csY45" fmla="*/ 108020 h 1908255"/>
                <a:gd name="csX46" fmla="*/ 1904608 w 2204631"/>
                <a:gd name="csY46" fmla="*/ 105588 h 1908255"/>
                <a:gd name="csX47" fmla="*/ 1886745 w 2204631"/>
                <a:gd name="csY47" fmla="*/ 94272 h 1908255"/>
                <a:gd name="csX48" fmla="*/ 1885623 w 2204631"/>
                <a:gd name="csY48" fmla="*/ 78466 h 1908255"/>
                <a:gd name="csX49" fmla="*/ 1876832 w 2204631"/>
                <a:gd name="csY49" fmla="*/ 69207 h 1908255"/>
                <a:gd name="csX50" fmla="*/ 1874681 w 2204631"/>
                <a:gd name="csY50" fmla="*/ 40215 h 1908255"/>
                <a:gd name="csX51" fmla="*/ 1872810 w 2204631"/>
                <a:gd name="csY51" fmla="*/ 15431 h 1908255"/>
                <a:gd name="csX52" fmla="*/ 1861681 w 2204631"/>
                <a:gd name="csY52" fmla="*/ 11410 h 1908255"/>
                <a:gd name="csX53" fmla="*/ 1854854 w 2204631"/>
                <a:gd name="csY53" fmla="*/ 9633 h 1908255"/>
                <a:gd name="csX54" fmla="*/ 1852516 w 2204631"/>
                <a:gd name="csY54" fmla="*/ 8698 h 1908255"/>
                <a:gd name="csX55" fmla="*/ 1843818 w 2204631"/>
                <a:gd name="csY55" fmla="*/ 5237 h 1908255"/>
                <a:gd name="csX56" fmla="*/ 1835213 w 2204631"/>
                <a:gd name="csY56" fmla="*/ 1683 h 1908255"/>
                <a:gd name="csX57" fmla="*/ 1833624 w 2204631"/>
                <a:gd name="csY57" fmla="*/ 1496 h 1908255"/>
                <a:gd name="csX58" fmla="*/ 1829228 w 2204631"/>
                <a:gd name="csY58" fmla="*/ 0 h 1908255"/>
                <a:gd name="csX59" fmla="*/ 1823056 w 2204631"/>
                <a:gd name="csY59" fmla="*/ 9165 h 1908255"/>
                <a:gd name="csX60" fmla="*/ 1798178 w 2204631"/>
                <a:gd name="csY60" fmla="*/ 8791 h 1908255"/>
                <a:gd name="csX61" fmla="*/ 1794998 w 2204631"/>
                <a:gd name="csY61" fmla="*/ 2058 h 1908255"/>
                <a:gd name="csX62" fmla="*/ 1790229 w 2204631"/>
                <a:gd name="csY62" fmla="*/ 842 h 1908255"/>
                <a:gd name="csX63" fmla="*/ 1788826 w 2204631"/>
                <a:gd name="csY63" fmla="*/ 3367 h 1908255"/>
                <a:gd name="csX64" fmla="*/ 1769186 w 2204631"/>
                <a:gd name="csY64" fmla="*/ 12906 h 1908255"/>
                <a:gd name="csX65" fmla="*/ 1768906 w 2204631"/>
                <a:gd name="csY65" fmla="*/ 13187 h 1908255"/>
                <a:gd name="csX66" fmla="*/ 1752726 w 2204631"/>
                <a:gd name="csY66" fmla="*/ 34323 h 1908255"/>
                <a:gd name="csX67" fmla="*/ 1749265 w 2204631"/>
                <a:gd name="csY67" fmla="*/ 39186 h 1908255"/>
                <a:gd name="csX68" fmla="*/ 1748704 w 2204631"/>
                <a:gd name="csY68" fmla="*/ 40122 h 1908255"/>
                <a:gd name="csX69" fmla="*/ 1717000 w 2204631"/>
                <a:gd name="csY69" fmla="*/ 81740 h 1908255"/>
                <a:gd name="csX70" fmla="*/ 1700914 w 2204631"/>
                <a:gd name="csY70" fmla="*/ 102595 h 1908255"/>
                <a:gd name="csX71" fmla="*/ 1687540 w 2204631"/>
                <a:gd name="csY71" fmla="*/ 101005 h 1908255"/>
                <a:gd name="csX72" fmla="*/ 1685202 w 2204631"/>
                <a:gd name="csY72" fmla="*/ 100631 h 1908255"/>
                <a:gd name="csX73" fmla="*/ 1680713 w 2204631"/>
                <a:gd name="csY73" fmla="*/ 107459 h 1908255"/>
                <a:gd name="csX74" fmla="*/ 1680432 w 2204631"/>
                <a:gd name="csY74" fmla="*/ 107646 h 1908255"/>
                <a:gd name="csX75" fmla="*/ 1680058 w 2204631"/>
                <a:gd name="csY75" fmla="*/ 112041 h 1908255"/>
                <a:gd name="csX76" fmla="*/ 1679497 w 2204631"/>
                <a:gd name="csY76" fmla="*/ 118307 h 1908255"/>
                <a:gd name="csX77" fmla="*/ 1679310 w 2204631"/>
                <a:gd name="csY77" fmla="*/ 123545 h 1908255"/>
                <a:gd name="csX78" fmla="*/ 1678468 w 2204631"/>
                <a:gd name="csY78" fmla="*/ 137293 h 1908255"/>
                <a:gd name="csX79" fmla="*/ 1646577 w 2204631"/>
                <a:gd name="csY79" fmla="*/ 161328 h 1908255"/>
                <a:gd name="csX80" fmla="*/ 1646389 w 2204631"/>
                <a:gd name="csY80" fmla="*/ 174796 h 1908255"/>
                <a:gd name="csX81" fmla="*/ 1646203 w 2204631"/>
                <a:gd name="csY81" fmla="*/ 203227 h 1908255"/>
                <a:gd name="csX82" fmla="*/ 1646203 w 2204631"/>
                <a:gd name="csY82" fmla="*/ 205378 h 1908255"/>
                <a:gd name="csX83" fmla="*/ 1657799 w 2204631"/>
                <a:gd name="csY83" fmla="*/ 236147 h 1908255"/>
                <a:gd name="csX84" fmla="*/ 1651065 w 2204631"/>
                <a:gd name="csY84" fmla="*/ 262240 h 1908255"/>
                <a:gd name="csX85" fmla="*/ 1650504 w 2204631"/>
                <a:gd name="csY85" fmla="*/ 263082 h 1908255"/>
                <a:gd name="csX86" fmla="*/ 1633109 w 2204631"/>
                <a:gd name="csY86" fmla="*/ 285434 h 1908255"/>
                <a:gd name="csX87" fmla="*/ 1625440 w 2204631"/>
                <a:gd name="csY87" fmla="*/ 294974 h 1908255"/>
                <a:gd name="csX88" fmla="*/ 1619642 w 2204631"/>
                <a:gd name="csY88" fmla="*/ 296657 h 1908255"/>
                <a:gd name="csX89" fmla="*/ 1603650 w 2204631"/>
                <a:gd name="csY89" fmla="*/ 301146 h 1908255"/>
                <a:gd name="csX90" fmla="*/ 1595981 w 2204631"/>
                <a:gd name="csY90" fmla="*/ 303391 h 1908255"/>
                <a:gd name="csX91" fmla="*/ 1588873 w 2204631"/>
                <a:gd name="csY91" fmla="*/ 304793 h 1908255"/>
                <a:gd name="csX92" fmla="*/ 1566427 w 2204631"/>
                <a:gd name="csY92" fmla="*/ 307225 h 1908255"/>
                <a:gd name="csX93" fmla="*/ 1553147 w 2204631"/>
                <a:gd name="csY93" fmla="*/ 310966 h 1908255"/>
                <a:gd name="csX94" fmla="*/ 1549873 w 2204631"/>
                <a:gd name="csY94" fmla="*/ 311714 h 1908255"/>
                <a:gd name="csX95" fmla="*/ 1548096 w 2204631"/>
                <a:gd name="csY95" fmla="*/ 312462 h 1908255"/>
                <a:gd name="csX96" fmla="*/ 1538089 w 2204631"/>
                <a:gd name="csY96" fmla="*/ 332757 h 1908255"/>
                <a:gd name="csX97" fmla="*/ 1523312 w 2204631"/>
                <a:gd name="csY97" fmla="*/ 341268 h 1908255"/>
                <a:gd name="csX98" fmla="*/ 1508162 w 2204631"/>
                <a:gd name="csY98" fmla="*/ 349685 h 1908255"/>
                <a:gd name="csX99" fmla="*/ 1507133 w 2204631"/>
                <a:gd name="csY99" fmla="*/ 350246 h 1908255"/>
                <a:gd name="csX100" fmla="*/ 1505356 w 2204631"/>
                <a:gd name="csY100" fmla="*/ 351088 h 1908255"/>
                <a:gd name="csX101" fmla="*/ 1501428 w 2204631"/>
                <a:gd name="csY101" fmla="*/ 353519 h 1908255"/>
                <a:gd name="csX102" fmla="*/ 1491421 w 2204631"/>
                <a:gd name="csY102" fmla="*/ 346973 h 1908255"/>
                <a:gd name="csX103" fmla="*/ 1480385 w 2204631"/>
                <a:gd name="csY103" fmla="*/ 340052 h 1908255"/>
                <a:gd name="csX104" fmla="*/ 1474025 w 2204631"/>
                <a:gd name="csY104" fmla="*/ 337620 h 1908255"/>
                <a:gd name="csX105" fmla="*/ 1456256 w 2204631"/>
                <a:gd name="csY105" fmla="*/ 346131 h 1908255"/>
                <a:gd name="csX106" fmla="*/ 1446156 w 2204631"/>
                <a:gd name="csY106" fmla="*/ 350994 h 1908255"/>
                <a:gd name="csX107" fmla="*/ 1426048 w 2204631"/>
                <a:gd name="csY107" fmla="*/ 360627 h 1908255"/>
                <a:gd name="csX108" fmla="*/ 1411365 w 2204631"/>
                <a:gd name="csY108" fmla="*/ 367267 h 1908255"/>
                <a:gd name="csX109" fmla="*/ 1405940 w 2204631"/>
                <a:gd name="csY109" fmla="*/ 369979 h 1908255"/>
                <a:gd name="csX110" fmla="*/ 1381531 w 2204631"/>
                <a:gd name="csY110" fmla="*/ 381576 h 1908255"/>
                <a:gd name="csX111" fmla="*/ 1380221 w 2204631"/>
                <a:gd name="csY111" fmla="*/ 382418 h 1908255"/>
                <a:gd name="csX112" fmla="*/ 1366099 w 2204631"/>
                <a:gd name="csY112" fmla="*/ 391864 h 1908255"/>
                <a:gd name="csX113" fmla="*/ 1360675 w 2204631"/>
                <a:gd name="csY113" fmla="*/ 399626 h 1908255"/>
                <a:gd name="csX114" fmla="*/ 1357682 w 2204631"/>
                <a:gd name="csY114" fmla="*/ 404022 h 1908255"/>
                <a:gd name="csX115" fmla="*/ 1356373 w 2204631"/>
                <a:gd name="csY115" fmla="*/ 405799 h 1908255"/>
                <a:gd name="csX116" fmla="*/ 1354690 w 2204631"/>
                <a:gd name="csY116" fmla="*/ 406641 h 1908255"/>
                <a:gd name="csX117" fmla="*/ 1349733 w 2204631"/>
                <a:gd name="csY117" fmla="*/ 409914 h 1908255"/>
                <a:gd name="csX118" fmla="*/ 1343467 w 2204631"/>
                <a:gd name="csY118" fmla="*/ 414497 h 1908255"/>
                <a:gd name="csX119" fmla="*/ 1339632 w 2204631"/>
                <a:gd name="csY119" fmla="*/ 417022 h 1908255"/>
                <a:gd name="csX120" fmla="*/ 1330373 w 2204631"/>
                <a:gd name="csY120" fmla="*/ 422540 h 1908255"/>
                <a:gd name="csX121" fmla="*/ 1306244 w 2204631"/>
                <a:gd name="csY121" fmla="*/ 439187 h 1908255"/>
                <a:gd name="csX122" fmla="*/ 1281554 w 2204631"/>
                <a:gd name="csY122" fmla="*/ 450316 h 1908255"/>
                <a:gd name="csX123" fmla="*/ 1273043 w 2204631"/>
                <a:gd name="csY123" fmla="*/ 450597 h 1908255"/>
                <a:gd name="csX124" fmla="*/ 1268273 w 2204631"/>
                <a:gd name="csY124" fmla="*/ 451345 h 1908255"/>
                <a:gd name="csX125" fmla="*/ 1250972 w 2204631"/>
                <a:gd name="csY125" fmla="*/ 451719 h 1908255"/>
                <a:gd name="csX126" fmla="*/ 1240871 w 2204631"/>
                <a:gd name="csY126" fmla="*/ 451532 h 1908255"/>
                <a:gd name="csX127" fmla="*/ 1244425 w 2204631"/>
                <a:gd name="csY127" fmla="*/ 419079 h 1908255"/>
                <a:gd name="csX128" fmla="*/ 1234792 w 2204631"/>
                <a:gd name="csY128" fmla="*/ 414029 h 1908255"/>
                <a:gd name="csX129" fmla="*/ 1226375 w 2204631"/>
                <a:gd name="csY129" fmla="*/ 409353 h 1908255"/>
                <a:gd name="csX130" fmla="*/ 1218519 w 2204631"/>
                <a:gd name="csY130" fmla="*/ 405238 h 1908255"/>
                <a:gd name="csX131" fmla="*/ 1205052 w 2204631"/>
                <a:gd name="csY131" fmla="*/ 408792 h 1908255"/>
                <a:gd name="csX132" fmla="*/ 1186440 w 2204631"/>
                <a:gd name="csY132" fmla="*/ 415806 h 1908255"/>
                <a:gd name="csX133" fmla="*/ 1175218 w 2204631"/>
                <a:gd name="csY133" fmla="*/ 416928 h 1908255"/>
                <a:gd name="csX134" fmla="*/ 1166239 w 2204631"/>
                <a:gd name="csY134" fmla="*/ 419173 h 1908255"/>
                <a:gd name="csX135" fmla="*/ 1158103 w 2204631"/>
                <a:gd name="csY135" fmla="*/ 421230 h 1908255"/>
                <a:gd name="csX136" fmla="*/ 1160909 w 2204631"/>
                <a:gd name="csY136" fmla="*/ 432172 h 1908255"/>
                <a:gd name="csX137" fmla="*/ 1163340 w 2204631"/>
                <a:gd name="csY137" fmla="*/ 441525 h 1908255"/>
                <a:gd name="csX138" fmla="*/ 1154549 w 2204631"/>
                <a:gd name="csY138" fmla="*/ 443676 h 1908255"/>
                <a:gd name="csX139" fmla="*/ 1145664 w 2204631"/>
                <a:gd name="csY139" fmla="*/ 445640 h 1908255"/>
                <a:gd name="csX140" fmla="*/ 1137340 w 2204631"/>
                <a:gd name="csY140" fmla="*/ 447510 h 1908255"/>
                <a:gd name="csX141" fmla="*/ 1134628 w 2204631"/>
                <a:gd name="csY141" fmla="*/ 451438 h 1908255"/>
                <a:gd name="csX142" fmla="*/ 1133039 w 2204631"/>
                <a:gd name="csY142" fmla="*/ 453309 h 1908255"/>
                <a:gd name="csX143" fmla="*/ 1133880 w 2204631"/>
                <a:gd name="csY143" fmla="*/ 454899 h 1908255"/>
                <a:gd name="csX144" fmla="*/ 1140520 w 2204631"/>
                <a:gd name="csY144" fmla="*/ 486884 h 1908255"/>
                <a:gd name="csX145" fmla="*/ 1135096 w 2204631"/>
                <a:gd name="csY145" fmla="*/ 487819 h 1908255"/>
                <a:gd name="csX146" fmla="*/ 1126679 w 2204631"/>
                <a:gd name="csY146" fmla="*/ 489222 h 1908255"/>
                <a:gd name="csX147" fmla="*/ 1117888 w 2204631"/>
                <a:gd name="csY147" fmla="*/ 490718 h 1908255"/>
                <a:gd name="csX148" fmla="*/ 1109471 w 2204631"/>
                <a:gd name="csY148" fmla="*/ 492215 h 1908255"/>
                <a:gd name="csX149" fmla="*/ 1110967 w 2204631"/>
                <a:gd name="csY149" fmla="*/ 500258 h 1908255"/>
                <a:gd name="csX150" fmla="*/ 1111902 w 2204631"/>
                <a:gd name="csY150" fmla="*/ 505027 h 1908255"/>
                <a:gd name="csX151" fmla="*/ 1112463 w 2204631"/>
                <a:gd name="csY151" fmla="*/ 507927 h 1908255"/>
                <a:gd name="csX152" fmla="*/ 1114428 w 2204631"/>
                <a:gd name="csY152" fmla="*/ 517466 h 1908255"/>
                <a:gd name="csX153" fmla="*/ 1116672 w 2204631"/>
                <a:gd name="csY153" fmla="*/ 529624 h 1908255"/>
                <a:gd name="csX154" fmla="*/ 1120319 w 2204631"/>
                <a:gd name="csY154" fmla="*/ 534487 h 1908255"/>
                <a:gd name="csX155" fmla="*/ 1127240 w 2204631"/>
                <a:gd name="csY155" fmla="*/ 543279 h 1908255"/>
                <a:gd name="csX156" fmla="*/ 1123405 w 2204631"/>
                <a:gd name="csY156" fmla="*/ 554595 h 1908255"/>
                <a:gd name="csX157" fmla="*/ 1121629 w 2204631"/>
                <a:gd name="csY157" fmla="*/ 560206 h 1908255"/>
                <a:gd name="csX158" fmla="*/ 1115363 w 2204631"/>
                <a:gd name="csY158" fmla="*/ 561703 h 1908255"/>
                <a:gd name="csX159" fmla="*/ 1107506 w 2204631"/>
                <a:gd name="csY159" fmla="*/ 563947 h 1908255"/>
                <a:gd name="csX160" fmla="*/ 1098902 w 2204631"/>
                <a:gd name="csY160" fmla="*/ 566285 h 1908255"/>
                <a:gd name="csX161" fmla="*/ 1100586 w 2204631"/>
                <a:gd name="csY161" fmla="*/ 578350 h 1908255"/>
                <a:gd name="csX162" fmla="*/ 1101708 w 2204631"/>
                <a:gd name="csY162" fmla="*/ 587141 h 1908255"/>
                <a:gd name="csX163" fmla="*/ 1101895 w 2204631"/>
                <a:gd name="csY163" fmla="*/ 589760 h 1908255"/>
                <a:gd name="csX164" fmla="*/ 1102082 w 2204631"/>
                <a:gd name="csY164" fmla="*/ 593688 h 1908255"/>
                <a:gd name="csX165" fmla="*/ 1102082 w 2204631"/>
                <a:gd name="csY165" fmla="*/ 597148 h 1908255"/>
                <a:gd name="csX166" fmla="*/ 1093104 w 2204631"/>
                <a:gd name="csY166" fmla="*/ 599393 h 1908255"/>
                <a:gd name="csX167" fmla="*/ 1089363 w 2204631"/>
                <a:gd name="csY167" fmla="*/ 600609 h 1908255"/>
                <a:gd name="csX168" fmla="*/ 1053824 w 2204631"/>
                <a:gd name="csY168" fmla="*/ 608371 h 1908255"/>
                <a:gd name="csX169" fmla="*/ 1047371 w 2204631"/>
                <a:gd name="csY169" fmla="*/ 612112 h 1908255"/>
                <a:gd name="csX170" fmla="*/ 1051673 w 2204631"/>
                <a:gd name="csY170" fmla="*/ 618752 h 1908255"/>
                <a:gd name="csX171" fmla="*/ 1052983 w 2204631"/>
                <a:gd name="csY171" fmla="*/ 620903 h 1908255"/>
                <a:gd name="csX172" fmla="*/ 1054759 w 2204631"/>
                <a:gd name="csY172" fmla="*/ 623148 h 1908255"/>
                <a:gd name="csX173" fmla="*/ 1056256 w 2204631"/>
                <a:gd name="csY173" fmla="*/ 625018 h 1908255"/>
                <a:gd name="csX174" fmla="*/ 1044378 w 2204631"/>
                <a:gd name="csY174" fmla="*/ 632407 h 1908255"/>
                <a:gd name="csX175" fmla="*/ 1042133 w 2204631"/>
                <a:gd name="csY175" fmla="*/ 633903 h 1908255"/>
                <a:gd name="csX176" fmla="*/ 1038860 w 2204631"/>
                <a:gd name="csY176" fmla="*/ 632500 h 1908255"/>
                <a:gd name="csX177" fmla="*/ 1029602 w 2204631"/>
                <a:gd name="csY177" fmla="*/ 628946 h 1908255"/>
                <a:gd name="csX178" fmla="*/ 1027918 w 2204631"/>
                <a:gd name="csY178" fmla="*/ 627824 h 1908255"/>
                <a:gd name="csX179" fmla="*/ 1023148 w 2204631"/>
                <a:gd name="csY179" fmla="*/ 628105 h 1908255"/>
                <a:gd name="csX180" fmla="*/ 1015199 w 2204631"/>
                <a:gd name="csY180" fmla="*/ 628759 h 1908255"/>
                <a:gd name="csX181" fmla="*/ 995185 w 2204631"/>
                <a:gd name="csY181" fmla="*/ 630536 h 1908255"/>
                <a:gd name="csX182" fmla="*/ 986206 w 2204631"/>
                <a:gd name="csY182" fmla="*/ 633529 h 1908255"/>
                <a:gd name="csX183" fmla="*/ 984242 w 2204631"/>
                <a:gd name="csY183" fmla="*/ 634184 h 1908255"/>
                <a:gd name="csX184" fmla="*/ 967595 w 2204631"/>
                <a:gd name="csY184" fmla="*/ 624457 h 1908255"/>
                <a:gd name="csX185" fmla="*/ 966005 w 2204631"/>
                <a:gd name="csY185" fmla="*/ 616975 h 1908255"/>
                <a:gd name="csX186" fmla="*/ 962826 w 2204631"/>
                <a:gd name="csY186" fmla="*/ 603134 h 1908255"/>
                <a:gd name="csX187" fmla="*/ 961329 w 2204631"/>
                <a:gd name="csY187" fmla="*/ 596587 h 1908255"/>
                <a:gd name="csX188" fmla="*/ 961329 w 2204631"/>
                <a:gd name="csY188" fmla="*/ 596400 h 1908255"/>
                <a:gd name="csX189" fmla="*/ 949826 w 2204631"/>
                <a:gd name="csY189" fmla="*/ 591350 h 1908255"/>
                <a:gd name="csX190" fmla="*/ 940941 w 2204631"/>
                <a:gd name="csY190" fmla="*/ 574048 h 1908255"/>
                <a:gd name="csX191" fmla="*/ 919243 w 2204631"/>
                <a:gd name="csY191" fmla="*/ 553753 h 1908255"/>
                <a:gd name="csX192" fmla="*/ 917841 w 2204631"/>
                <a:gd name="csY192" fmla="*/ 549077 h 1908255"/>
                <a:gd name="csX193" fmla="*/ 918121 w 2204631"/>
                <a:gd name="csY193" fmla="*/ 549077 h 1908255"/>
                <a:gd name="csX194" fmla="*/ 931402 w 2204631"/>
                <a:gd name="csY194" fmla="*/ 541127 h 1908255"/>
                <a:gd name="csX195" fmla="*/ 927006 w 2204631"/>
                <a:gd name="csY195" fmla="*/ 530746 h 1908255"/>
                <a:gd name="csX196" fmla="*/ 924388 w 2204631"/>
                <a:gd name="csY196" fmla="*/ 521488 h 1908255"/>
                <a:gd name="csX197" fmla="*/ 923919 w 2204631"/>
                <a:gd name="csY197" fmla="*/ 518121 h 1908255"/>
                <a:gd name="csX198" fmla="*/ 923639 w 2204631"/>
                <a:gd name="csY198" fmla="*/ 516812 h 1908255"/>
                <a:gd name="csX199" fmla="*/ 923358 w 2204631"/>
                <a:gd name="csY199" fmla="*/ 515035 h 1908255"/>
                <a:gd name="csX200" fmla="*/ 922423 w 2204631"/>
                <a:gd name="csY200" fmla="*/ 508955 h 1908255"/>
                <a:gd name="csX201" fmla="*/ 918682 w 2204631"/>
                <a:gd name="csY201" fmla="*/ 500445 h 1908255"/>
                <a:gd name="csX202" fmla="*/ 914380 w 2204631"/>
                <a:gd name="csY202" fmla="*/ 500819 h 1908255"/>
                <a:gd name="csX203" fmla="*/ 911481 w 2204631"/>
                <a:gd name="csY203" fmla="*/ 501006 h 1908255"/>
                <a:gd name="csX204" fmla="*/ 905869 w 2204631"/>
                <a:gd name="csY204" fmla="*/ 501474 h 1908255"/>
                <a:gd name="csX205" fmla="*/ 896424 w 2204631"/>
                <a:gd name="csY205" fmla="*/ 502035 h 1908255"/>
                <a:gd name="csX206" fmla="*/ 882208 w 2204631"/>
                <a:gd name="csY206" fmla="*/ 502876 h 1908255"/>
                <a:gd name="csX207" fmla="*/ 877065 w 2204631"/>
                <a:gd name="csY207" fmla="*/ 503157 h 1908255"/>
                <a:gd name="csX208" fmla="*/ 876784 w 2204631"/>
                <a:gd name="csY208" fmla="*/ 503812 h 1908255"/>
                <a:gd name="csX209" fmla="*/ 846295 w 2204631"/>
                <a:gd name="csY209" fmla="*/ 515128 h 1908255"/>
                <a:gd name="csX210" fmla="*/ 846762 w 2204631"/>
                <a:gd name="csY210" fmla="*/ 516157 h 1908255"/>
                <a:gd name="csX211" fmla="*/ 846950 w 2204631"/>
                <a:gd name="csY211" fmla="*/ 519243 h 1908255"/>
                <a:gd name="csX212" fmla="*/ 845921 w 2204631"/>
                <a:gd name="csY212" fmla="*/ 521300 h 1908255"/>
                <a:gd name="csX213" fmla="*/ 845454 w 2204631"/>
                <a:gd name="csY213" fmla="*/ 522890 h 1908255"/>
                <a:gd name="csX214" fmla="*/ 844986 w 2204631"/>
                <a:gd name="csY214" fmla="*/ 525696 h 1908255"/>
                <a:gd name="csX215" fmla="*/ 844518 w 2204631"/>
                <a:gd name="csY215" fmla="*/ 527193 h 1908255"/>
                <a:gd name="csX216" fmla="*/ 843022 w 2204631"/>
                <a:gd name="csY216" fmla="*/ 533926 h 1908255"/>
                <a:gd name="csX217" fmla="*/ 836475 w 2204631"/>
                <a:gd name="csY217" fmla="*/ 538135 h 1908255"/>
                <a:gd name="csX218" fmla="*/ 833763 w 2204631"/>
                <a:gd name="csY218" fmla="*/ 532056 h 1908255"/>
                <a:gd name="csX219" fmla="*/ 833108 w 2204631"/>
                <a:gd name="csY219" fmla="*/ 531495 h 1908255"/>
                <a:gd name="csX220" fmla="*/ 831986 w 2204631"/>
                <a:gd name="csY220" fmla="*/ 530933 h 1908255"/>
                <a:gd name="csX221" fmla="*/ 831519 w 2204631"/>
                <a:gd name="csY221" fmla="*/ 530560 h 1908255"/>
                <a:gd name="csX222" fmla="*/ 831144 w 2204631"/>
                <a:gd name="csY222" fmla="*/ 529905 h 1908255"/>
                <a:gd name="csX223" fmla="*/ 830958 w 2204631"/>
                <a:gd name="csY223" fmla="*/ 529250 h 1908255"/>
                <a:gd name="csX224" fmla="*/ 830770 w 2204631"/>
                <a:gd name="csY224" fmla="*/ 528315 h 1908255"/>
                <a:gd name="csX225" fmla="*/ 827871 w 2204631"/>
                <a:gd name="csY225" fmla="*/ 526257 h 1908255"/>
                <a:gd name="csX226" fmla="*/ 826936 w 2204631"/>
                <a:gd name="csY226" fmla="*/ 524480 h 1908255"/>
                <a:gd name="csX227" fmla="*/ 825066 w 2204631"/>
                <a:gd name="csY227" fmla="*/ 524948 h 1908255"/>
                <a:gd name="csX228" fmla="*/ 822259 w 2204631"/>
                <a:gd name="csY228" fmla="*/ 525883 h 1908255"/>
                <a:gd name="csX229" fmla="*/ 818612 w 2204631"/>
                <a:gd name="csY229" fmla="*/ 527006 h 1908255"/>
                <a:gd name="csX230" fmla="*/ 817490 w 2204631"/>
                <a:gd name="csY230" fmla="*/ 527379 h 1908255"/>
                <a:gd name="csX231" fmla="*/ 810101 w 2204631"/>
                <a:gd name="csY231" fmla="*/ 529437 h 1908255"/>
                <a:gd name="csX232" fmla="*/ 804770 w 2204631"/>
                <a:gd name="csY232" fmla="*/ 560674 h 1908255"/>
                <a:gd name="csX233" fmla="*/ 809728 w 2204631"/>
                <a:gd name="csY233" fmla="*/ 574890 h 1908255"/>
                <a:gd name="csX234" fmla="*/ 804584 w 2204631"/>
                <a:gd name="csY234" fmla="*/ 576947 h 1908255"/>
                <a:gd name="csX235" fmla="*/ 794483 w 2204631"/>
                <a:gd name="csY235" fmla="*/ 580875 h 1908255"/>
                <a:gd name="csX236" fmla="*/ 776527 w 2204631"/>
                <a:gd name="csY236" fmla="*/ 587609 h 1908255"/>
                <a:gd name="csX237" fmla="*/ 766052 w 2204631"/>
                <a:gd name="csY237" fmla="*/ 591537 h 1908255"/>
                <a:gd name="csX238" fmla="*/ 765865 w 2204631"/>
                <a:gd name="csY238" fmla="*/ 591350 h 1908255"/>
                <a:gd name="csX239" fmla="*/ 763807 w 2204631"/>
                <a:gd name="csY239" fmla="*/ 592472 h 1908255"/>
                <a:gd name="csX240" fmla="*/ 755109 w 2204631"/>
                <a:gd name="csY240" fmla="*/ 593781 h 1908255"/>
                <a:gd name="csX241" fmla="*/ 745664 w 2204631"/>
                <a:gd name="csY241" fmla="*/ 595091 h 1908255"/>
                <a:gd name="csX242" fmla="*/ 734909 w 2204631"/>
                <a:gd name="csY242" fmla="*/ 596587 h 1908255"/>
                <a:gd name="csX243" fmla="*/ 725650 w 2204631"/>
                <a:gd name="csY243" fmla="*/ 597896 h 1908255"/>
                <a:gd name="csX244" fmla="*/ 719945 w 2204631"/>
                <a:gd name="csY244" fmla="*/ 598645 h 1908255"/>
                <a:gd name="csX245" fmla="*/ 716110 w 2204631"/>
                <a:gd name="csY245" fmla="*/ 598925 h 1908255"/>
                <a:gd name="csX246" fmla="*/ 714894 w 2204631"/>
                <a:gd name="csY246" fmla="*/ 599299 h 1908255"/>
                <a:gd name="csX247" fmla="*/ 701053 w 2204631"/>
                <a:gd name="csY247" fmla="*/ 599954 h 1908255"/>
                <a:gd name="csX248" fmla="*/ 688708 w 2204631"/>
                <a:gd name="csY248" fmla="*/ 600609 h 1908255"/>
                <a:gd name="csX249" fmla="*/ 675521 w 2204631"/>
                <a:gd name="csY249" fmla="*/ 601263 h 1908255"/>
                <a:gd name="csX250" fmla="*/ 656255 w 2204631"/>
                <a:gd name="csY250" fmla="*/ 600328 h 1908255"/>
                <a:gd name="csX251" fmla="*/ 638860 w 2204631"/>
                <a:gd name="csY251" fmla="*/ 605191 h 1908255"/>
                <a:gd name="csX252" fmla="*/ 635867 w 2204631"/>
                <a:gd name="csY252" fmla="*/ 606033 h 1908255"/>
                <a:gd name="csX253" fmla="*/ 635399 w 2204631"/>
                <a:gd name="csY253" fmla="*/ 606220 h 1908255"/>
                <a:gd name="csX254" fmla="*/ 632220 w 2204631"/>
                <a:gd name="csY254" fmla="*/ 609306 h 1908255"/>
                <a:gd name="csX255" fmla="*/ 636896 w 2204631"/>
                <a:gd name="csY255" fmla="*/ 620342 h 1908255"/>
                <a:gd name="csX256" fmla="*/ 629975 w 2204631"/>
                <a:gd name="csY256" fmla="*/ 632126 h 1908255"/>
                <a:gd name="csX257" fmla="*/ 626982 w 2204631"/>
                <a:gd name="csY257" fmla="*/ 633155 h 1908255"/>
                <a:gd name="csX258" fmla="*/ 618098 w 2204631"/>
                <a:gd name="csY258" fmla="*/ 631191 h 1908255"/>
                <a:gd name="csX259" fmla="*/ 611177 w 2204631"/>
                <a:gd name="csY259" fmla="*/ 630162 h 1908255"/>
                <a:gd name="csX260" fmla="*/ 607249 w 2204631"/>
                <a:gd name="csY260" fmla="*/ 630162 h 1908255"/>
                <a:gd name="csX261" fmla="*/ 600141 w 2204631"/>
                <a:gd name="csY261" fmla="*/ 640824 h 1908255"/>
                <a:gd name="csX262" fmla="*/ 598832 w 2204631"/>
                <a:gd name="csY262" fmla="*/ 642975 h 1908255"/>
                <a:gd name="csX263" fmla="*/ 597335 w 2204631"/>
                <a:gd name="csY263" fmla="*/ 644003 h 1908255"/>
                <a:gd name="csX264" fmla="*/ 596307 w 2204631"/>
                <a:gd name="csY264" fmla="*/ 645126 h 1908255"/>
                <a:gd name="csX265" fmla="*/ 594904 w 2204631"/>
                <a:gd name="csY265" fmla="*/ 645968 h 1908255"/>
                <a:gd name="csX266" fmla="*/ 593220 w 2204631"/>
                <a:gd name="csY266" fmla="*/ 645780 h 1908255"/>
                <a:gd name="csX267" fmla="*/ 592098 w 2204631"/>
                <a:gd name="csY267" fmla="*/ 646435 h 1908255"/>
                <a:gd name="csX268" fmla="*/ 590976 w 2204631"/>
                <a:gd name="csY268" fmla="*/ 646435 h 1908255"/>
                <a:gd name="csX269" fmla="*/ 589853 w 2204631"/>
                <a:gd name="csY269" fmla="*/ 645500 h 1908255"/>
                <a:gd name="csX270" fmla="*/ 588825 w 2204631"/>
                <a:gd name="csY270" fmla="*/ 645313 h 1908255"/>
                <a:gd name="csX271" fmla="*/ 587796 w 2204631"/>
                <a:gd name="csY271" fmla="*/ 645780 h 1908255"/>
                <a:gd name="csX272" fmla="*/ 587141 w 2204631"/>
                <a:gd name="csY272" fmla="*/ 646809 h 1908255"/>
                <a:gd name="csX273" fmla="*/ 585177 w 2204631"/>
                <a:gd name="csY273" fmla="*/ 646809 h 1908255"/>
                <a:gd name="csX274" fmla="*/ 584523 w 2204631"/>
                <a:gd name="csY274" fmla="*/ 646809 h 1908255"/>
                <a:gd name="csX275" fmla="*/ 584710 w 2204631"/>
                <a:gd name="csY275" fmla="*/ 647838 h 1908255"/>
                <a:gd name="csX276" fmla="*/ 586954 w 2204631"/>
                <a:gd name="csY276" fmla="*/ 650363 h 1908255"/>
                <a:gd name="csX277" fmla="*/ 587983 w 2204631"/>
                <a:gd name="csY277" fmla="*/ 651205 h 1908255"/>
                <a:gd name="csX278" fmla="*/ 589480 w 2204631"/>
                <a:gd name="csY278" fmla="*/ 653824 h 1908255"/>
                <a:gd name="csX279" fmla="*/ 589760 w 2204631"/>
                <a:gd name="csY279" fmla="*/ 654946 h 1908255"/>
                <a:gd name="csX280" fmla="*/ 589480 w 2204631"/>
                <a:gd name="csY280" fmla="*/ 655974 h 1908255"/>
                <a:gd name="csX281" fmla="*/ 589011 w 2204631"/>
                <a:gd name="csY281" fmla="*/ 656910 h 1908255"/>
                <a:gd name="csX282" fmla="*/ 586767 w 2204631"/>
                <a:gd name="csY282" fmla="*/ 662802 h 1908255"/>
                <a:gd name="csX283" fmla="*/ 584523 w 2204631"/>
                <a:gd name="csY283" fmla="*/ 669068 h 1908255"/>
                <a:gd name="csX284" fmla="*/ 584055 w 2204631"/>
                <a:gd name="csY284" fmla="*/ 673931 h 1908255"/>
                <a:gd name="csX285" fmla="*/ 581062 w 2204631"/>
                <a:gd name="csY285" fmla="*/ 677111 h 1908255"/>
                <a:gd name="csX286" fmla="*/ 578257 w 2204631"/>
                <a:gd name="csY286" fmla="*/ 680478 h 1908255"/>
                <a:gd name="csX287" fmla="*/ 574422 w 2204631"/>
                <a:gd name="csY287" fmla="*/ 684780 h 1908255"/>
                <a:gd name="csX288" fmla="*/ 568437 w 2204631"/>
                <a:gd name="csY288" fmla="*/ 692075 h 1908255"/>
                <a:gd name="csX289" fmla="*/ 579098 w 2204631"/>
                <a:gd name="csY289" fmla="*/ 699183 h 1908255"/>
                <a:gd name="csX290" fmla="*/ 584055 w 2204631"/>
                <a:gd name="csY290" fmla="*/ 702549 h 1908255"/>
                <a:gd name="csX291" fmla="*/ 584710 w 2204631"/>
                <a:gd name="csY291" fmla="*/ 703017 h 1908255"/>
                <a:gd name="csX292" fmla="*/ 588264 w 2204631"/>
                <a:gd name="csY292" fmla="*/ 705355 h 1908255"/>
                <a:gd name="csX293" fmla="*/ 587983 w 2204631"/>
                <a:gd name="csY293" fmla="*/ 709657 h 1908255"/>
                <a:gd name="csX294" fmla="*/ 587703 w 2204631"/>
                <a:gd name="csY294" fmla="*/ 709657 h 1908255"/>
                <a:gd name="csX295" fmla="*/ 588638 w 2204631"/>
                <a:gd name="csY295" fmla="*/ 718261 h 1908255"/>
                <a:gd name="csX296" fmla="*/ 589573 w 2204631"/>
                <a:gd name="csY296" fmla="*/ 729297 h 1908255"/>
                <a:gd name="csX297" fmla="*/ 590976 w 2204631"/>
                <a:gd name="csY297" fmla="*/ 746879 h 1908255"/>
                <a:gd name="csX298" fmla="*/ 591724 w 2204631"/>
                <a:gd name="csY298" fmla="*/ 753613 h 1908255"/>
                <a:gd name="csX299" fmla="*/ 597990 w 2204631"/>
                <a:gd name="csY299" fmla="*/ 766145 h 1908255"/>
                <a:gd name="csX300" fmla="*/ 570120 w 2204631"/>
                <a:gd name="csY300" fmla="*/ 774843 h 1908255"/>
                <a:gd name="csX301" fmla="*/ 546646 w 2204631"/>
                <a:gd name="csY301" fmla="*/ 773440 h 1908255"/>
                <a:gd name="csX302" fmla="*/ 531869 w 2204631"/>
                <a:gd name="csY302" fmla="*/ 776340 h 1908255"/>
                <a:gd name="csX303" fmla="*/ 521020 w 2204631"/>
                <a:gd name="csY303" fmla="*/ 782231 h 1908255"/>
                <a:gd name="csX304" fmla="*/ 511200 w 2204631"/>
                <a:gd name="csY304" fmla="*/ 784195 h 1908255"/>
                <a:gd name="csX305" fmla="*/ 497358 w 2204631"/>
                <a:gd name="csY305" fmla="*/ 782231 h 1908255"/>
                <a:gd name="csX306" fmla="*/ 481647 w 2204631"/>
                <a:gd name="csY306" fmla="*/ 789152 h 1908255"/>
                <a:gd name="csX307" fmla="*/ 465841 w 2204631"/>
                <a:gd name="csY307" fmla="*/ 785224 h 1908255"/>
                <a:gd name="csX308" fmla="*/ 457985 w 2204631"/>
                <a:gd name="csY308" fmla="*/ 792145 h 1908255"/>
                <a:gd name="csX309" fmla="*/ 442180 w 2204631"/>
                <a:gd name="csY309" fmla="*/ 804958 h 1908255"/>
                <a:gd name="csX310" fmla="*/ 432359 w 2204631"/>
                <a:gd name="csY310" fmla="*/ 804958 h 1908255"/>
                <a:gd name="csX311" fmla="*/ 418612 w 2204631"/>
                <a:gd name="csY311" fmla="*/ 801030 h 1908255"/>
                <a:gd name="csX312" fmla="*/ 409727 w 2204631"/>
                <a:gd name="csY312" fmla="*/ 801030 h 1908255"/>
                <a:gd name="csX313" fmla="*/ 406828 w 2204631"/>
                <a:gd name="csY313" fmla="*/ 807015 h 1908255"/>
                <a:gd name="csX314" fmla="*/ 406828 w 2204631"/>
                <a:gd name="csY314" fmla="*/ 814871 h 1908255"/>
                <a:gd name="csX315" fmla="*/ 409727 w 2204631"/>
                <a:gd name="csY315" fmla="*/ 828619 h 1908255"/>
                <a:gd name="csX316" fmla="*/ 406828 w 2204631"/>
                <a:gd name="csY316" fmla="*/ 837504 h 1908255"/>
                <a:gd name="csX317" fmla="*/ 402151 w 2204631"/>
                <a:gd name="csY317" fmla="*/ 843022 h 1908255"/>
                <a:gd name="csX318" fmla="*/ 390367 w 2204631"/>
                <a:gd name="csY318" fmla="*/ 852842 h 1908255"/>
                <a:gd name="csX319" fmla="*/ 377555 w 2204631"/>
                <a:gd name="csY319" fmla="*/ 850878 h 1908255"/>
                <a:gd name="csX320" fmla="*/ 365678 w 2204631"/>
                <a:gd name="csY320" fmla="*/ 849849 h 1908255"/>
                <a:gd name="csX321" fmla="*/ 354829 w 2204631"/>
                <a:gd name="csY321" fmla="*/ 840964 h 1908255"/>
                <a:gd name="csX322" fmla="*/ 345009 w 2204631"/>
                <a:gd name="csY322" fmla="*/ 842928 h 1908255"/>
                <a:gd name="csX323" fmla="*/ 332196 w 2204631"/>
                <a:gd name="csY323" fmla="*/ 855741 h 1908255"/>
                <a:gd name="csX324" fmla="*/ 320412 w 2204631"/>
                <a:gd name="csY324" fmla="*/ 873510 h 1908255"/>
                <a:gd name="csX325" fmla="*/ 320412 w 2204631"/>
                <a:gd name="csY325" fmla="*/ 887352 h 1908255"/>
                <a:gd name="csX326" fmla="*/ 332196 w 2204631"/>
                <a:gd name="csY326" fmla="*/ 906057 h 1908255"/>
                <a:gd name="csX327" fmla="*/ 334160 w 2204631"/>
                <a:gd name="csY327" fmla="*/ 913913 h 1908255"/>
                <a:gd name="csX328" fmla="*/ 331167 w 2204631"/>
                <a:gd name="csY328" fmla="*/ 924761 h 1908255"/>
                <a:gd name="csX329" fmla="*/ 333131 w 2204631"/>
                <a:gd name="csY329" fmla="*/ 930653 h 1908255"/>
                <a:gd name="csX330" fmla="*/ 339023 w 2204631"/>
                <a:gd name="csY330" fmla="*/ 937574 h 1908255"/>
                <a:gd name="csX331" fmla="*/ 342016 w 2204631"/>
                <a:gd name="csY331" fmla="*/ 965163 h 1908255"/>
                <a:gd name="csX332" fmla="*/ 342016 w 2204631"/>
                <a:gd name="csY332" fmla="*/ 994717 h 1908255"/>
                <a:gd name="csX333" fmla="*/ 338088 w 2204631"/>
                <a:gd name="csY333" fmla="*/ 1002573 h 1908255"/>
                <a:gd name="csX334" fmla="*/ 329203 w 2204631"/>
                <a:gd name="csY334" fmla="*/ 1008465 h 1908255"/>
                <a:gd name="csX335" fmla="*/ 321347 w 2204631"/>
                <a:gd name="csY335" fmla="*/ 1015386 h 1908255"/>
                <a:gd name="csX336" fmla="*/ 313491 w 2204631"/>
                <a:gd name="csY336" fmla="*/ 1023242 h 1908255"/>
                <a:gd name="csX337" fmla="*/ 303671 w 2204631"/>
                <a:gd name="csY337" fmla="*/ 1026141 h 1908255"/>
                <a:gd name="csX338" fmla="*/ 299743 w 2204631"/>
                <a:gd name="csY338" fmla="*/ 1029134 h 1908255"/>
                <a:gd name="csX339" fmla="*/ 290859 w 2204631"/>
                <a:gd name="csY339" fmla="*/ 1038954 h 1908255"/>
                <a:gd name="csX340" fmla="*/ 274118 w 2204631"/>
                <a:gd name="csY340" fmla="*/ 1046248 h 1908255"/>
                <a:gd name="csX341" fmla="*/ 272528 w 2204631"/>
                <a:gd name="csY341" fmla="*/ 1046997 h 1908255"/>
                <a:gd name="csX342" fmla="*/ 273930 w 2204631"/>
                <a:gd name="csY342" fmla="*/ 1045220 h 1908255"/>
                <a:gd name="csX343" fmla="*/ 275707 w 2204631"/>
                <a:gd name="csY343" fmla="*/ 1038112 h 1908255"/>
                <a:gd name="csX344" fmla="*/ 274118 w 2204631"/>
                <a:gd name="csY344" fmla="*/ 1033436 h 1908255"/>
                <a:gd name="csX345" fmla="*/ 269535 w 2204631"/>
                <a:gd name="csY345" fmla="*/ 1019594 h 1908255"/>
                <a:gd name="csX346" fmla="*/ 269535 w 2204631"/>
                <a:gd name="csY346" fmla="*/ 1018939 h 1908255"/>
                <a:gd name="csX347" fmla="*/ 269254 w 2204631"/>
                <a:gd name="csY347" fmla="*/ 1016976 h 1908255"/>
                <a:gd name="csX348" fmla="*/ 269254 w 2204631"/>
                <a:gd name="csY348" fmla="*/ 1016601 h 1908255"/>
                <a:gd name="csX349" fmla="*/ 268226 w 2204631"/>
                <a:gd name="csY349" fmla="*/ 1015199 h 1908255"/>
                <a:gd name="csX350" fmla="*/ 267571 w 2204631"/>
                <a:gd name="csY350" fmla="*/ 1014451 h 1908255"/>
                <a:gd name="csX351" fmla="*/ 267571 w 2204631"/>
                <a:gd name="csY351" fmla="*/ 1014170 h 1908255"/>
                <a:gd name="csX352" fmla="*/ 267384 w 2204631"/>
                <a:gd name="csY352" fmla="*/ 1014170 h 1908255"/>
                <a:gd name="csX353" fmla="*/ 267384 w 2204631"/>
                <a:gd name="csY353" fmla="*/ 1013609 h 1908255"/>
                <a:gd name="csX354" fmla="*/ 267384 w 2204631"/>
                <a:gd name="csY354" fmla="*/ 1012954 h 1908255"/>
                <a:gd name="csX355" fmla="*/ 266916 w 2204631"/>
                <a:gd name="csY355" fmla="*/ 1011458 h 1908255"/>
                <a:gd name="csX356" fmla="*/ 266449 w 2204631"/>
                <a:gd name="csY356" fmla="*/ 1010335 h 1908255"/>
                <a:gd name="csX357" fmla="*/ 265981 w 2204631"/>
                <a:gd name="csY357" fmla="*/ 1009681 h 1908255"/>
                <a:gd name="csX358" fmla="*/ 264953 w 2204631"/>
                <a:gd name="csY358" fmla="*/ 1008745 h 1908255"/>
                <a:gd name="csX359" fmla="*/ 264391 w 2204631"/>
                <a:gd name="csY359" fmla="*/ 1008465 h 1908255"/>
                <a:gd name="csX360" fmla="*/ 251579 w 2204631"/>
                <a:gd name="csY360" fmla="*/ 1001077 h 1908255"/>
                <a:gd name="csX361" fmla="*/ 245219 w 2204631"/>
                <a:gd name="csY361" fmla="*/ 997336 h 1908255"/>
                <a:gd name="csX362" fmla="*/ 238672 w 2204631"/>
                <a:gd name="csY362" fmla="*/ 991818 h 1908255"/>
                <a:gd name="csX363" fmla="*/ 236147 w 2204631"/>
                <a:gd name="csY363" fmla="*/ 989573 h 1908255"/>
                <a:gd name="csX364" fmla="*/ 236147 w 2204631"/>
                <a:gd name="csY364" fmla="*/ 986861 h 1908255"/>
                <a:gd name="csX365" fmla="*/ 236147 w 2204631"/>
                <a:gd name="csY365" fmla="*/ 986487 h 1908255"/>
                <a:gd name="csX366" fmla="*/ 233154 w 2204631"/>
                <a:gd name="csY366" fmla="*/ 985645 h 1908255"/>
                <a:gd name="csX367" fmla="*/ 229975 w 2204631"/>
                <a:gd name="csY367" fmla="*/ 984710 h 1908255"/>
                <a:gd name="csX368" fmla="*/ 224924 w 2204631"/>
                <a:gd name="csY368" fmla="*/ 983214 h 1908255"/>
                <a:gd name="csX369" fmla="*/ 222399 w 2204631"/>
                <a:gd name="csY369" fmla="*/ 982465 h 1908255"/>
                <a:gd name="csX370" fmla="*/ 216601 w 2204631"/>
                <a:gd name="csY370" fmla="*/ 983307 h 1908255"/>
                <a:gd name="csX371" fmla="*/ 211644 w 2204631"/>
                <a:gd name="csY371" fmla="*/ 984149 h 1908255"/>
                <a:gd name="csX372" fmla="*/ 206126 w 2204631"/>
                <a:gd name="csY372" fmla="*/ 985178 h 1908255"/>
                <a:gd name="csX373" fmla="*/ 199112 w 2204631"/>
                <a:gd name="csY373" fmla="*/ 985552 h 1908255"/>
                <a:gd name="csX374" fmla="*/ 196587 w 2204631"/>
                <a:gd name="csY374" fmla="*/ 984803 h 1908255"/>
                <a:gd name="csX375" fmla="*/ 196026 w 2204631"/>
                <a:gd name="csY375" fmla="*/ 989667 h 1908255"/>
                <a:gd name="csX376" fmla="*/ 195651 w 2204631"/>
                <a:gd name="csY376" fmla="*/ 993501 h 1908255"/>
                <a:gd name="csX377" fmla="*/ 194903 w 2204631"/>
                <a:gd name="csY377" fmla="*/ 994249 h 1908255"/>
                <a:gd name="csX378" fmla="*/ 194903 w 2204631"/>
                <a:gd name="csY378" fmla="*/ 997710 h 1908255"/>
                <a:gd name="csX379" fmla="*/ 195277 w 2204631"/>
                <a:gd name="csY379" fmla="*/ 1000516 h 1908255"/>
                <a:gd name="csX380" fmla="*/ 195558 w 2204631"/>
                <a:gd name="csY380" fmla="*/ 1003976 h 1908255"/>
                <a:gd name="csX381" fmla="*/ 195838 w 2204631"/>
                <a:gd name="csY381" fmla="*/ 1005285 h 1908255"/>
                <a:gd name="csX382" fmla="*/ 195838 w 2204631"/>
                <a:gd name="csY382" fmla="*/ 1007156 h 1908255"/>
                <a:gd name="csX383" fmla="*/ 195651 w 2204631"/>
                <a:gd name="csY383" fmla="*/ 1008933 h 1908255"/>
                <a:gd name="csX384" fmla="*/ 194623 w 2204631"/>
                <a:gd name="csY384" fmla="*/ 1012954 h 1908255"/>
                <a:gd name="csX385" fmla="*/ 194623 w 2204631"/>
                <a:gd name="csY385" fmla="*/ 1013609 h 1908255"/>
                <a:gd name="csX386" fmla="*/ 194997 w 2204631"/>
                <a:gd name="csY386" fmla="*/ 1014170 h 1908255"/>
                <a:gd name="csX387" fmla="*/ 195558 w 2204631"/>
                <a:gd name="csY387" fmla="*/ 1015105 h 1908255"/>
                <a:gd name="csX388" fmla="*/ 197615 w 2204631"/>
                <a:gd name="csY388" fmla="*/ 1018378 h 1908255"/>
                <a:gd name="csX389" fmla="*/ 201730 w 2204631"/>
                <a:gd name="csY389" fmla="*/ 1024925 h 1908255"/>
                <a:gd name="csX390" fmla="*/ 201730 w 2204631"/>
                <a:gd name="csY390" fmla="*/ 1025206 h 1908255"/>
                <a:gd name="csX391" fmla="*/ 201730 w 2204631"/>
                <a:gd name="csY391" fmla="*/ 1025580 h 1908255"/>
                <a:gd name="csX392" fmla="*/ 196212 w 2204631"/>
                <a:gd name="csY392" fmla="*/ 1029882 h 1908255"/>
                <a:gd name="csX393" fmla="*/ 195932 w 2204631"/>
                <a:gd name="csY393" fmla="*/ 1030256 h 1908255"/>
                <a:gd name="csX394" fmla="*/ 195371 w 2204631"/>
                <a:gd name="csY394" fmla="*/ 1030256 h 1908255"/>
                <a:gd name="csX395" fmla="*/ 175263 w 2204631"/>
                <a:gd name="csY395" fmla="*/ 1044846 h 1908255"/>
                <a:gd name="csX396" fmla="*/ 174515 w 2204631"/>
                <a:gd name="csY396" fmla="*/ 1058968 h 1908255"/>
                <a:gd name="csX397" fmla="*/ 158335 w 2204631"/>
                <a:gd name="csY397" fmla="*/ 1055601 h 1908255"/>
                <a:gd name="csX398" fmla="*/ 151882 w 2204631"/>
                <a:gd name="csY398" fmla="*/ 1054198 h 1908255"/>
                <a:gd name="csX399" fmla="*/ 151602 w 2204631"/>
                <a:gd name="csY399" fmla="*/ 1054011 h 1908255"/>
                <a:gd name="csX400" fmla="*/ 144120 w 2204631"/>
                <a:gd name="csY400" fmla="*/ 1047745 h 1908255"/>
                <a:gd name="csX401" fmla="*/ 135048 w 2204631"/>
                <a:gd name="csY401" fmla="*/ 1050270 h 1908255"/>
                <a:gd name="csX402" fmla="*/ 129062 w 2204631"/>
                <a:gd name="csY402" fmla="*/ 1052047 h 1908255"/>
                <a:gd name="csX403" fmla="*/ 124293 w 2204631"/>
                <a:gd name="csY403" fmla="*/ 1053356 h 1908255"/>
                <a:gd name="csX404" fmla="*/ 122890 w 2204631"/>
                <a:gd name="csY404" fmla="*/ 1056068 h 1908255"/>
                <a:gd name="csX405" fmla="*/ 120646 w 2204631"/>
                <a:gd name="csY405" fmla="*/ 1060464 h 1908255"/>
                <a:gd name="csX406" fmla="*/ 118027 w 2204631"/>
                <a:gd name="csY406" fmla="*/ 1066075 h 1908255"/>
                <a:gd name="csX407" fmla="*/ 121113 w 2204631"/>
                <a:gd name="csY407" fmla="*/ 1071126 h 1908255"/>
                <a:gd name="csX408" fmla="*/ 124293 w 2204631"/>
                <a:gd name="csY408" fmla="*/ 1076363 h 1908255"/>
                <a:gd name="csX409" fmla="*/ 128315 w 2204631"/>
                <a:gd name="csY409" fmla="*/ 1082816 h 1908255"/>
                <a:gd name="csX410" fmla="*/ 137480 w 2204631"/>
                <a:gd name="csY410" fmla="*/ 1089831 h 1908255"/>
                <a:gd name="csX411" fmla="*/ 130746 w 2204631"/>
                <a:gd name="csY411" fmla="*/ 1103485 h 1908255"/>
                <a:gd name="csX412" fmla="*/ 142997 w 2204631"/>
                <a:gd name="csY412" fmla="*/ 1108816 h 1908255"/>
                <a:gd name="csX413" fmla="*/ 138415 w 2204631"/>
                <a:gd name="csY413" fmla="*/ 1113492 h 1908255"/>
                <a:gd name="csX414" fmla="*/ 137760 w 2204631"/>
                <a:gd name="csY414" fmla="*/ 1114240 h 1908255"/>
                <a:gd name="csX415" fmla="*/ 131681 w 2204631"/>
                <a:gd name="csY415" fmla="*/ 1120132 h 1908255"/>
                <a:gd name="csX416" fmla="*/ 124386 w 2204631"/>
                <a:gd name="csY416" fmla="*/ 1127614 h 1908255"/>
                <a:gd name="csX417" fmla="*/ 124574 w 2204631"/>
                <a:gd name="csY417" fmla="*/ 1127801 h 1908255"/>
                <a:gd name="csX418" fmla="*/ 115221 w 2204631"/>
                <a:gd name="csY418" fmla="*/ 1135657 h 1908255"/>
                <a:gd name="csX419" fmla="*/ 104279 w 2204631"/>
                <a:gd name="csY419" fmla="*/ 1144916 h 1908255"/>
                <a:gd name="csX420" fmla="*/ 99135 w 2204631"/>
                <a:gd name="csY420" fmla="*/ 1149311 h 1908255"/>
                <a:gd name="csX421" fmla="*/ 88567 w 2204631"/>
                <a:gd name="csY421" fmla="*/ 1150153 h 1908255"/>
                <a:gd name="csX422" fmla="*/ 85668 w 2204631"/>
                <a:gd name="csY422" fmla="*/ 1157916 h 1908255"/>
                <a:gd name="csX423" fmla="*/ 85668 w 2204631"/>
                <a:gd name="csY423" fmla="*/ 1158570 h 1908255"/>
                <a:gd name="csX424" fmla="*/ 85668 w 2204631"/>
                <a:gd name="csY424" fmla="*/ 1159225 h 1908255"/>
                <a:gd name="csX425" fmla="*/ 84545 w 2204631"/>
                <a:gd name="csY425" fmla="*/ 1168671 h 1908255"/>
                <a:gd name="csX426" fmla="*/ 84265 w 2204631"/>
                <a:gd name="csY426" fmla="*/ 1168671 h 1908255"/>
                <a:gd name="csX427" fmla="*/ 66963 w 2204631"/>
                <a:gd name="csY427" fmla="*/ 1165397 h 1908255"/>
                <a:gd name="csX428" fmla="*/ 66495 w 2204631"/>
                <a:gd name="csY428" fmla="*/ 1168203 h 1908255"/>
                <a:gd name="csX429" fmla="*/ 66682 w 2204631"/>
                <a:gd name="csY429" fmla="*/ 1169700 h 1908255"/>
                <a:gd name="csX430" fmla="*/ 66682 w 2204631"/>
                <a:gd name="csY430" fmla="*/ 1170541 h 1908255"/>
                <a:gd name="csX431" fmla="*/ 64999 w 2204631"/>
                <a:gd name="csY431" fmla="*/ 1176714 h 1908255"/>
                <a:gd name="csX432" fmla="*/ 64718 w 2204631"/>
                <a:gd name="csY432" fmla="*/ 1178210 h 1908255"/>
                <a:gd name="csX433" fmla="*/ 64532 w 2204631"/>
                <a:gd name="csY433" fmla="*/ 1180735 h 1908255"/>
                <a:gd name="csX434" fmla="*/ 63222 w 2204631"/>
                <a:gd name="csY434" fmla="*/ 1187189 h 1908255"/>
                <a:gd name="csX435" fmla="*/ 62380 w 2204631"/>
                <a:gd name="csY435" fmla="*/ 1194670 h 1908255"/>
                <a:gd name="csX436" fmla="*/ 60323 w 2204631"/>
                <a:gd name="csY436" fmla="*/ 1205987 h 1908255"/>
                <a:gd name="csX437" fmla="*/ 59013 w 2204631"/>
                <a:gd name="csY437" fmla="*/ 1209915 h 1908255"/>
                <a:gd name="csX438" fmla="*/ 55834 w 2204631"/>
                <a:gd name="csY438" fmla="*/ 1218987 h 1908255"/>
                <a:gd name="csX439" fmla="*/ 52560 w 2204631"/>
                <a:gd name="csY439" fmla="*/ 1227871 h 1908255"/>
                <a:gd name="csX440" fmla="*/ 50316 w 2204631"/>
                <a:gd name="csY440" fmla="*/ 1231332 h 1908255"/>
                <a:gd name="csX441" fmla="*/ 49287 w 2204631"/>
                <a:gd name="csY441" fmla="*/ 1232173 h 1908255"/>
                <a:gd name="csX442" fmla="*/ 43021 w 2204631"/>
                <a:gd name="csY442" fmla="*/ 1241900 h 1908255"/>
                <a:gd name="csX443" fmla="*/ 39374 w 2204631"/>
                <a:gd name="csY443" fmla="*/ 1245454 h 1908255"/>
                <a:gd name="csX444" fmla="*/ 47697 w 2204631"/>
                <a:gd name="csY444" fmla="*/ 1248166 h 1908255"/>
                <a:gd name="csX445" fmla="*/ 52935 w 2204631"/>
                <a:gd name="csY445" fmla="*/ 1254058 h 1908255"/>
                <a:gd name="csX446" fmla="*/ 51999 w 2204631"/>
                <a:gd name="csY446" fmla="*/ 1259856 h 1908255"/>
                <a:gd name="csX447" fmla="*/ 51812 w 2204631"/>
                <a:gd name="csY447" fmla="*/ 1269770 h 1908255"/>
                <a:gd name="csX448" fmla="*/ 51812 w 2204631"/>
                <a:gd name="csY448" fmla="*/ 1278935 h 1908255"/>
                <a:gd name="csX449" fmla="*/ 51625 w 2204631"/>
                <a:gd name="csY449" fmla="*/ 1289410 h 1908255"/>
                <a:gd name="csX450" fmla="*/ 51625 w 2204631"/>
                <a:gd name="csY450" fmla="*/ 1313258 h 1908255"/>
                <a:gd name="csX451" fmla="*/ 49100 w 2204631"/>
                <a:gd name="csY451" fmla="*/ 1317373 h 1908255"/>
                <a:gd name="csX452" fmla="*/ 48539 w 2204631"/>
                <a:gd name="csY452" fmla="*/ 1318309 h 1908255"/>
                <a:gd name="csX453" fmla="*/ 47790 w 2204631"/>
                <a:gd name="csY453" fmla="*/ 1326913 h 1908255"/>
                <a:gd name="csX454" fmla="*/ 46482 w 2204631"/>
                <a:gd name="csY454" fmla="*/ 1338042 h 1908255"/>
                <a:gd name="csX455" fmla="*/ 42647 w 2204631"/>
                <a:gd name="csY455" fmla="*/ 1342344 h 1908255"/>
                <a:gd name="csX456" fmla="*/ 36007 w 2204631"/>
                <a:gd name="csY456" fmla="*/ 1350761 h 1908255"/>
                <a:gd name="csX457" fmla="*/ 32453 w 2204631"/>
                <a:gd name="csY457" fmla="*/ 1355251 h 1908255"/>
                <a:gd name="csX458" fmla="*/ 26841 w 2204631"/>
                <a:gd name="csY458" fmla="*/ 1362452 h 1908255"/>
                <a:gd name="csX459" fmla="*/ 26561 w 2204631"/>
                <a:gd name="csY459" fmla="*/ 1362452 h 1908255"/>
                <a:gd name="csX460" fmla="*/ 26748 w 2204631"/>
                <a:gd name="csY460" fmla="*/ 1363106 h 1908255"/>
                <a:gd name="csX461" fmla="*/ 27028 w 2204631"/>
                <a:gd name="csY461" fmla="*/ 1363387 h 1908255"/>
                <a:gd name="csX462" fmla="*/ 27402 w 2204631"/>
                <a:gd name="csY462" fmla="*/ 1363387 h 1908255"/>
                <a:gd name="csX463" fmla="*/ 27777 w 2204631"/>
                <a:gd name="csY463" fmla="*/ 1363387 h 1908255"/>
                <a:gd name="csX464" fmla="*/ 35539 w 2204631"/>
                <a:gd name="csY464" fmla="*/ 1363387 h 1908255"/>
                <a:gd name="csX465" fmla="*/ 35820 w 2204631"/>
                <a:gd name="csY465" fmla="*/ 1363106 h 1908255"/>
                <a:gd name="csX466" fmla="*/ 36007 w 2204631"/>
                <a:gd name="csY466" fmla="*/ 1362732 h 1908255"/>
                <a:gd name="csX467" fmla="*/ 36287 w 2204631"/>
                <a:gd name="csY467" fmla="*/ 1362732 h 1908255"/>
                <a:gd name="csX468" fmla="*/ 40496 w 2204631"/>
                <a:gd name="csY468" fmla="*/ 1361236 h 1908255"/>
                <a:gd name="csX469" fmla="*/ 41992 w 2204631"/>
                <a:gd name="csY469" fmla="*/ 1361423 h 1908255"/>
                <a:gd name="csX470" fmla="*/ 44611 w 2204631"/>
                <a:gd name="csY470" fmla="*/ 1360955 h 1908255"/>
                <a:gd name="csX471" fmla="*/ 44985 w 2204631"/>
                <a:gd name="csY471" fmla="*/ 1361143 h 1908255"/>
                <a:gd name="csX472" fmla="*/ 45452 w 2204631"/>
                <a:gd name="csY472" fmla="*/ 1360768 h 1908255"/>
                <a:gd name="csX473" fmla="*/ 45640 w 2204631"/>
                <a:gd name="csY473" fmla="*/ 1360768 h 1908255"/>
                <a:gd name="csX474" fmla="*/ 45827 w 2204631"/>
                <a:gd name="csY474" fmla="*/ 1360955 h 1908255"/>
                <a:gd name="csX475" fmla="*/ 45827 w 2204631"/>
                <a:gd name="csY475" fmla="*/ 1361704 h 1908255"/>
                <a:gd name="csX476" fmla="*/ 46294 w 2204631"/>
                <a:gd name="csY476" fmla="*/ 1361704 h 1908255"/>
                <a:gd name="csX477" fmla="*/ 46294 w 2204631"/>
                <a:gd name="csY477" fmla="*/ 1361236 h 1908255"/>
                <a:gd name="csX478" fmla="*/ 46668 w 2204631"/>
                <a:gd name="csY478" fmla="*/ 1361236 h 1908255"/>
                <a:gd name="csX479" fmla="*/ 46855 w 2204631"/>
                <a:gd name="csY479" fmla="*/ 1360955 h 1908255"/>
                <a:gd name="csX480" fmla="*/ 47229 w 2204631"/>
                <a:gd name="csY480" fmla="*/ 1360675 h 1908255"/>
                <a:gd name="csX481" fmla="*/ 48445 w 2204631"/>
                <a:gd name="csY481" fmla="*/ 1360675 h 1908255"/>
                <a:gd name="csX482" fmla="*/ 51532 w 2204631"/>
                <a:gd name="csY482" fmla="*/ 1359927 h 1908255"/>
                <a:gd name="csX483" fmla="*/ 57798 w 2204631"/>
                <a:gd name="csY483" fmla="*/ 1361423 h 1908255"/>
                <a:gd name="csX484" fmla="*/ 63783 w 2204631"/>
                <a:gd name="csY484" fmla="*/ 1364790 h 1908255"/>
                <a:gd name="csX485" fmla="*/ 65373 w 2204631"/>
                <a:gd name="csY485" fmla="*/ 1366941 h 1908255"/>
                <a:gd name="csX486" fmla="*/ 65373 w 2204631"/>
                <a:gd name="csY486" fmla="*/ 1370121 h 1908255"/>
                <a:gd name="csX487" fmla="*/ 67711 w 2204631"/>
                <a:gd name="csY487" fmla="*/ 1383682 h 1908255"/>
                <a:gd name="csX488" fmla="*/ 69020 w 2204631"/>
                <a:gd name="csY488" fmla="*/ 1390602 h 1908255"/>
                <a:gd name="csX489" fmla="*/ 70236 w 2204631"/>
                <a:gd name="csY489" fmla="*/ 1397617 h 1908255"/>
                <a:gd name="csX490" fmla="*/ 71078 w 2204631"/>
                <a:gd name="csY490" fmla="*/ 1403509 h 1908255"/>
                <a:gd name="csX491" fmla="*/ 71826 w 2204631"/>
                <a:gd name="csY491" fmla="*/ 1407717 h 1908255"/>
                <a:gd name="csX492" fmla="*/ 72668 w 2204631"/>
                <a:gd name="csY492" fmla="*/ 1412768 h 1908255"/>
                <a:gd name="csX493" fmla="*/ 74164 w 2204631"/>
                <a:gd name="csY493" fmla="*/ 1419969 h 1908255"/>
                <a:gd name="csX494" fmla="*/ 74632 w 2204631"/>
                <a:gd name="csY494" fmla="*/ 1421652 h 1908255"/>
                <a:gd name="csX495" fmla="*/ 74819 w 2204631"/>
                <a:gd name="csY495" fmla="*/ 1422681 h 1908255"/>
                <a:gd name="csX496" fmla="*/ 75006 w 2204631"/>
                <a:gd name="csY496" fmla="*/ 1423616 h 1908255"/>
                <a:gd name="csX497" fmla="*/ 74445 w 2204631"/>
                <a:gd name="csY497" fmla="*/ 1428854 h 1908255"/>
                <a:gd name="csX498" fmla="*/ 73416 w 2204631"/>
                <a:gd name="csY498" fmla="*/ 1431846 h 1908255"/>
                <a:gd name="csX499" fmla="*/ 72013 w 2204631"/>
                <a:gd name="csY499" fmla="*/ 1436803 h 1908255"/>
                <a:gd name="csX500" fmla="*/ 70610 w 2204631"/>
                <a:gd name="csY500" fmla="*/ 1438861 h 1908255"/>
                <a:gd name="csX501" fmla="*/ 69488 w 2204631"/>
                <a:gd name="csY501" fmla="*/ 1440825 h 1908255"/>
                <a:gd name="csX502" fmla="*/ 67805 w 2204631"/>
                <a:gd name="csY502" fmla="*/ 1444004 h 1908255"/>
                <a:gd name="csX503" fmla="*/ 67056 w 2204631"/>
                <a:gd name="csY503" fmla="*/ 1446997 h 1908255"/>
                <a:gd name="csX504" fmla="*/ 66402 w 2204631"/>
                <a:gd name="csY504" fmla="*/ 1448867 h 1908255"/>
                <a:gd name="csX505" fmla="*/ 62661 w 2204631"/>
                <a:gd name="csY505" fmla="*/ 1455134 h 1908255"/>
                <a:gd name="csX506" fmla="*/ 60790 w 2204631"/>
                <a:gd name="csY506" fmla="*/ 1456911 h 1908255"/>
                <a:gd name="csX507" fmla="*/ 52935 w 2204631"/>
                <a:gd name="csY507" fmla="*/ 1458220 h 1908255"/>
                <a:gd name="csX508" fmla="*/ 44330 w 2204631"/>
                <a:gd name="csY508" fmla="*/ 1459810 h 1908255"/>
                <a:gd name="csX509" fmla="*/ 43395 w 2204631"/>
                <a:gd name="csY509" fmla="*/ 1459529 h 1908255"/>
                <a:gd name="csX510" fmla="*/ 39374 w 2204631"/>
                <a:gd name="csY510" fmla="*/ 1458781 h 1908255"/>
                <a:gd name="csX511" fmla="*/ 33201 w 2204631"/>
                <a:gd name="csY511" fmla="*/ 1457191 h 1908255"/>
                <a:gd name="csX512" fmla="*/ 31517 w 2204631"/>
                <a:gd name="csY512" fmla="*/ 1457659 h 1908255"/>
                <a:gd name="csX513" fmla="*/ 31517 w 2204631"/>
                <a:gd name="csY513" fmla="*/ 1462429 h 1908255"/>
                <a:gd name="csX514" fmla="*/ 30769 w 2204631"/>
                <a:gd name="csY514" fmla="*/ 1467198 h 1908255"/>
                <a:gd name="csX515" fmla="*/ 29740 w 2204631"/>
                <a:gd name="csY515" fmla="*/ 1472436 h 1908255"/>
                <a:gd name="csX516" fmla="*/ 24223 w 2204631"/>
                <a:gd name="csY516" fmla="*/ 1477673 h 1908255"/>
                <a:gd name="csX517" fmla="*/ 13374 w 2204631"/>
                <a:gd name="csY517" fmla="*/ 1484968 h 1908255"/>
                <a:gd name="csX518" fmla="*/ 9820 w 2204631"/>
                <a:gd name="csY518" fmla="*/ 1485248 h 1908255"/>
                <a:gd name="csX519" fmla="*/ 6921 w 2204631"/>
                <a:gd name="csY519" fmla="*/ 1484313 h 1908255"/>
                <a:gd name="csX520" fmla="*/ 3741 w 2204631"/>
                <a:gd name="csY520" fmla="*/ 1484594 h 1908255"/>
                <a:gd name="csX521" fmla="*/ 0 w 2204631"/>
                <a:gd name="csY521" fmla="*/ 1487961 h 1908255"/>
                <a:gd name="csX522" fmla="*/ 1216 w 2204631"/>
                <a:gd name="csY522" fmla="*/ 1488334 h 1908255"/>
                <a:gd name="csX523" fmla="*/ 8230 w 2204631"/>
                <a:gd name="csY523" fmla="*/ 1496471 h 1908255"/>
                <a:gd name="csX524" fmla="*/ 10288 w 2204631"/>
                <a:gd name="csY524" fmla="*/ 1501054 h 1908255"/>
                <a:gd name="csX525" fmla="*/ 15618 w 2204631"/>
                <a:gd name="csY525" fmla="*/ 1510032 h 1908255"/>
                <a:gd name="csX526" fmla="*/ 15618 w 2204631"/>
                <a:gd name="csY526" fmla="*/ 1510313 h 1908255"/>
                <a:gd name="csX527" fmla="*/ 32546 w 2204631"/>
                <a:gd name="csY527" fmla="*/ 1513680 h 1908255"/>
                <a:gd name="csX528" fmla="*/ 44330 w 2204631"/>
                <a:gd name="csY528" fmla="*/ 1516111 h 1908255"/>
                <a:gd name="csX529" fmla="*/ 63783 w 2204631"/>
                <a:gd name="csY529" fmla="*/ 1520133 h 1908255"/>
                <a:gd name="csX530" fmla="*/ 79308 w 2204631"/>
                <a:gd name="csY530" fmla="*/ 1523406 h 1908255"/>
                <a:gd name="csX531" fmla="*/ 90437 w 2204631"/>
                <a:gd name="csY531" fmla="*/ 1525838 h 1908255"/>
                <a:gd name="csX532" fmla="*/ 95301 w 2204631"/>
                <a:gd name="csY532" fmla="*/ 1526866 h 1908255"/>
                <a:gd name="csX533" fmla="*/ 115034 w 2204631"/>
                <a:gd name="csY533" fmla="*/ 1526586 h 1908255"/>
                <a:gd name="csX534" fmla="*/ 133365 w 2204631"/>
                <a:gd name="csY534" fmla="*/ 1526305 h 1908255"/>
                <a:gd name="csX535" fmla="*/ 133365 w 2204631"/>
                <a:gd name="csY535" fmla="*/ 1526492 h 1908255"/>
                <a:gd name="csX536" fmla="*/ 144494 w 2204631"/>
                <a:gd name="csY536" fmla="*/ 1519852 h 1908255"/>
                <a:gd name="csX537" fmla="*/ 154969 w 2204631"/>
                <a:gd name="csY537" fmla="*/ 1513773 h 1908255"/>
                <a:gd name="csX538" fmla="*/ 161796 w 2204631"/>
                <a:gd name="csY538" fmla="*/ 1511903 h 1908255"/>
                <a:gd name="csX539" fmla="*/ 174235 w 2204631"/>
                <a:gd name="csY539" fmla="*/ 1508629 h 1908255"/>
                <a:gd name="csX540" fmla="*/ 184429 w 2204631"/>
                <a:gd name="csY540" fmla="*/ 1506011 h 1908255"/>
                <a:gd name="csX541" fmla="*/ 194810 w 2204631"/>
                <a:gd name="csY541" fmla="*/ 1503486 h 1908255"/>
                <a:gd name="csX542" fmla="*/ 205939 w 2204631"/>
                <a:gd name="csY542" fmla="*/ 1502270 h 1908255"/>
                <a:gd name="csX543" fmla="*/ 216975 w 2204631"/>
                <a:gd name="csY543" fmla="*/ 1503486 h 1908255"/>
                <a:gd name="csX544" fmla="*/ 226795 w 2204631"/>
                <a:gd name="csY544" fmla="*/ 1504701 h 1908255"/>
                <a:gd name="csX545" fmla="*/ 236615 w 2204631"/>
                <a:gd name="csY545" fmla="*/ 1509377 h 1908255"/>
                <a:gd name="csX546" fmla="*/ 244377 w 2204631"/>
                <a:gd name="csY546" fmla="*/ 1515082 h 1908255"/>
                <a:gd name="csX547" fmla="*/ 248025 w 2204631"/>
                <a:gd name="csY547" fmla="*/ 1518075 h 1908255"/>
                <a:gd name="csX548" fmla="*/ 253449 w 2204631"/>
                <a:gd name="csY548" fmla="*/ 1522751 h 1908255"/>
                <a:gd name="csX549" fmla="*/ 256535 w 2204631"/>
                <a:gd name="csY549" fmla="*/ 1524248 h 1908255"/>
                <a:gd name="csX550" fmla="*/ 263456 w 2204631"/>
                <a:gd name="csY550" fmla="*/ 1527521 h 1908255"/>
                <a:gd name="csX551" fmla="*/ 265888 w 2204631"/>
                <a:gd name="csY551" fmla="*/ 1528643 h 1908255"/>
                <a:gd name="csX552" fmla="*/ 270377 w 2204631"/>
                <a:gd name="csY552" fmla="*/ 1531075 h 1908255"/>
                <a:gd name="csX553" fmla="*/ 279729 w 2204631"/>
                <a:gd name="csY553" fmla="*/ 1536967 h 1908255"/>
                <a:gd name="csX554" fmla="*/ 288801 w 2204631"/>
                <a:gd name="csY554" fmla="*/ 1542578 h 1908255"/>
                <a:gd name="csX555" fmla="*/ 308534 w 2204631"/>
                <a:gd name="csY555" fmla="*/ 1549780 h 1908255"/>
                <a:gd name="csX556" fmla="*/ 323405 w 2204631"/>
                <a:gd name="csY556" fmla="*/ 1551089 h 1908255"/>
                <a:gd name="csX557" fmla="*/ 331167 w 2204631"/>
                <a:gd name="csY557" fmla="*/ 1551650 h 1908255"/>
                <a:gd name="csX558" fmla="*/ 335095 w 2204631"/>
                <a:gd name="csY558" fmla="*/ 1556233 h 1908255"/>
                <a:gd name="csX559" fmla="*/ 335095 w 2204631"/>
                <a:gd name="csY559" fmla="*/ 1560815 h 1908255"/>
                <a:gd name="csX560" fmla="*/ 338929 w 2204631"/>
                <a:gd name="csY560" fmla="*/ 1568578 h 1908255"/>
                <a:gd name="csX561" fmla="*/ 342671 w 2204631"/>
                <a:gd name="csY561" fmla="*/ 1574563 h 1908255"/>
                <a:gd name="csX562" fmla="*/ 350433 w 2204631"/>
                <a:gd name="csY562" fmla="*/ 1581110 h 1908255"/>
                <a:gd name="csX563" fmla="*/ 350714 w 2204631"/>
                <a:gd name="csY563" fmla="*/ 1581297 h 1908255"/>
                <a:gd name="csX564" fmla="*/ 351087 w 2204631"/>
                <a:gd name="csY564" fmla="*/ 1585319 h 1908255"/>
                <a:gd name="csX565" fmla="*/ 350433 w 2204631"/>
                <a:gd name="csY565" fmla="*/ 1586534 h 1908255"/>
                <a:gd name="csX566" fmla="*/ 346598 w 2204631"/>
                <a:gd name="csY566" fmla="*/ 1587376 h 1908255"/>
                <a:gd name="csX567" fmla="*/ 341268 w 2204631"/>
                <a:gd name="csY567" fmla="*/ 1594016 h 1908255"/>
                <a:gd name="csX568" fmla="*/ 342203 w 2204631"/>
                <a:gd name="csY568" fmla="*/ 1598038 h 1908255"/>
                <a:gd name="csX569" fmla="*/ 344073 w 2204631"/>
                <a:gd name="csY569" fmla="*/ 1601311 h 1908255"/>
                <a:gd name="csX570" fmla="*/ 342203 w 2204631"/>
                <a:gd name="csY570" fmla="*/ 1609541 h 1908255"/>
                <a:gd name="csX571" fmla="*/ 342577 w 2204631"/>
                <a:gd name="csY571" fmla="*/ 1613376 h 1908255"/>
                <a:gd name="csX572" fmla="*/ 346879 w 2204631"/>
                <a:gd name="csY572" fmla="*/ 1622260 h 1908255"/>
                <a:gd name="csX573" fmla="*/ 349591 w 2204631"/>
                <a:gd name="csY573" fmla="*/ 1624037 h 1908255"/>
                <a:gd name="csX574" fmla="*/ 354267 w 2204631"/>
                <a:gd name="csY574" fmla="*/ 1626282 h 1908255"/>
                <a:gd name="csX575" fmla="*/ 356979 w 2204631"/>
                <a:gd name="csY575" fmla="*/ 1633857 h 1908255"/>
                <a:gd name="csX576" fmla="*/ 357915 w 2204631"/>
                <a:gd name="csY576" fmla="*/ 1643490 h 1908255"/>
                <a:gd name="csX577" fmla="*/ 356044 w 2204631"/>
                <a:gd name="csY577" fmla="*/ 1649569 h 1908255"/>
                <a:gd name="csX578" fmla="*/ 358195 w 2204631"/>
                <a:gd name="csY578" fmla="*/ 1652749 h 1908255"/>
                <a:gd name="csX579" fmla="*/ 363340 w 2204631"/>
                <a:gd name="csY579" fmla="*/ 1654339 h 1908255"/>
                <a:gd name="csX580" fmla="*/ 369325 w 2204631"/>
                <a:gd name="csY580" fmla="*/ 1648447 h 1908255"/>
                <a:gd name="csX581" fmla="*/ 370260 w 2204631"/>
                <a:gd name="csY581" fmla="*/ 1648073 h 1908255"/>
                <a:gd name="csX582" fmla="*/ 384756 w 2204631"/>
                <a:gd name="csY582" fmla="*/ 1659109 h 1908255"/>
                <a:gd name="csX583" fmla="*/ 402619 w 2204631"/>
                <a:gd name="csY583" fmla="*/ 1673044 h 1908255"/>
                <a:gd name="csX584" fmla="*/ 403087 w 2204631"/>
                <a:gd name="csY584" fmla="*/ 1673979 h 1908255"/>
                <a:gd name="csX585" fmla="*/ 404583 w 2204631"/>
                <a:gd name="csY585" fmla="*/ 1679216 h 1908255"/>
                <a:gd name="csX586" fmla="*/ 409727 w 2204631"/>
                <a:gd name="csY586" fmla="*/ 1679029 h 1908255"/>
                <a:gd name="csX587" fmla="*/ 423007 w 2204631"/>
                <a:gd name="csY587" fmla="*/ 1669490 h 1908255"/>
                <a:gd name="csX588" fmla="*/ 436288 w 2204631"/>
                <a:gd name="csY588" fmla="*/ 1658734 h 1908255"/>
                <a:gd name="csX589" fmla="*/ 445173 w 2204631"/>
                <a:gd name="csY589" fmla="*/ 1649289 h 1908255"/>
                <a:gd name="csX590" fmla="*/ 445827 w 2204631"/>
                <a:gd name="csY590" fmla="*/ 1660979 h 1908255"/>
                <a:gd name="csX591" fmla="*/ 446388 w 2204631"/>
                <a:gd name="csY591" fmla="*/ 1672389 h 1908255"/>
                <a:gd name="csX592" fmla="*/ 447511 w 2204631"/>
                <a:gd name="csY592" fmla="*/ 1687820 h 1908255"/>
                <a:gd name="csX593" fmla="*/ 448633 w 2204631"/>
                <a:gd name="csY593" fmla="*/ 1707741 h 1908255"/>
                <a:gd name="csX594" fmla="*/ 449942 w 2204631"/>
                <a:gd name="csY594" fmla="*/ 1726165 h 1908255"/>
                <a:gd name="csX595" fmla="*/ 450223 w 2204631"/>
                <a:gd name="csY595" fmla="*/ 1731402 h 1908255"/>
                <a:gd name="csX596" fmla="*/ 451532 w 2204631"/>
                <a:gd name="csY596" fmla="*/ 1750201 h 1908255"/>
                <a:gd name="csX597" fmla="*/ 451812 w 2204631"/>
                <a:gd name="csY597" fmla="*/ 1754316 h 1908255"/>
                <a:gd name="csX598" fmla="*/ 458359 w 2204631"/>
                <a:gd name="csY598" fmla="*/ 1759740 h 1908255"/>
                <a:gd name="csX599" fmla="*/ 474820 w 2204631"/>
                <a:gd name="csY599" fmla="*/ 1773114 h 1908255"/>
                <a:gd name="csX600" fmla="*/ 487912 w 2204631"/>
                <a:gd name="csY600" fmla="*/ 1783776 h 1908255"/>
                <a:gd name="csX601" fmla="*/ 502035 w 2204631"/>
                <a:gd name="csY601" fmla="*/ 1795092 h 1908255"/>
                <a:gd name="csX602" fmla="*/ 503250 w 2204631"/>
                <a:gd name="csY602" fmla="*/ 1796214 h 1908255"/>
                <a:gd name="csX603" fmla="*/ 515783 w 2204631"/>
                <a:gd name="csY603" fmla="*/ 1806315 h 1908255"/>
                <a:gd name="csX604" fmla="*/ 524200 w 2204631"/>
                <a:gd name="csY604" fmla="*/ 1813048 h 1908255"/>
                <a:gd name="csX605" fmla="*/ 546552 w 2204631"/>
                <a:gd name="csY605" fmla="*/ 1831286 h 1908255"/>
                <a:gd name="csX606" fmla="*/ 555811 w 2204631"/>
                <a:gd name="csY606" fmla="*/ 1822214 h 1908255"/>
                <a:gd name="csX607" fmla="*/ 564602 w 2204631"/>
                <a:gd name="csY607" fmla="*/ 1813890 h 1908255"/>
                <a:gd name="csX608" fmla="*/ 574329 w 2204631"/>
                <a:gd name="csY608" fmla="*/ 1824084 h 1908255"/>
                <a:gd name="csX609" fmla="*/ 583774 w 2204631"/>
                <a:gd name="csY609" fmla="*/ 1834091 h 1908255"/>
                <a:gd name="csX610" fmla="*/ 593220 w 2204631"/>
                <a:gd name="csY610" fmla="*/ 1844192 h 1908255"/>
                <a:gd name="csX611" fmla="*/ 602760 w 2204631"/>
                <a:gd name="csY611" fmla="*/ 1854292 h 1908255"/>
                <a:gd name="csX612" fmla="*/ 612299 w 2204631"/>
                <a:gd name="csY612" fmla="*/ 1864486 h 1908255"/>
                <a:gd name="csX613" fmla="*/ 620249 w 2204631"/>
                <a:gd name="csY613" fmla="*/ 1872716 h 1908255"/>
                <a:gd name="csX614" fmla="*/ 629695 w 2204631"/>
                <a:gd name="csY614" fmla="*/ 1883285 h 1908255"/>
                <a:gd name="csX615" fmla="*/ 637550 w 2204631"/>
                <a:gd name="csY615" fmla="*/ 1891795 h 1908255"/>
                <a:gd name="csX616" fmla="*/ 652608 w 2204631"/>
                <a:gd name="csY616" fmla="*/ 1908256 h 1908255"/>
                <a:gd name="csX617" fmla="*/ 656723 w 2204631"/>
                <a:gd name="csY617" fmla="*/ 1904141 h 1908255"/>
                <a:gd name="csX618" fmla="*/ 654198 w 2204631"/>
                <a:gd name="csY618" fmla="*/ 1903205 h 1908255"/>
                <a:gd name="csX619" fmla="*/ 653263 w 2204631"/>
                <a:gd name="csY619" fmla="*/ 1901989 h 1908255"/>
                <a:gd name="csX620" fmla="*/ 653263 w 2204631"/>
                <a:gd name="csY620" fmla="*/ 1900587 h 1908255"/>
                <a:gd name="csX621" fmla="*/ 653824 w 2204631"/>
                <a:gd name="csY621" fmla="*/ 1899932 h 1908255"/>
                <a:gd name="csX622" fmla="*/ 655414 w 2204631"/>
                <a:gd name="csY622" fmla="*/ 1900119 h 1908255"/>
                <a:gd name="csX623" fmla="*/ 658593 w 2204631"/>
                <a:gd name="csY623" fmla="*/ 1899651 h 1908255"/>
                <a:gd name="csX624" fmla="*/ 661960 w 2204631"/>
                <a:gd name="csY624" fmla="*/ 1897968 h 1908255"/>
                <a:gd name="csX625" fmla="*/ 662615 w 2204631"/>
                <a:gd name="csY625" fmla="*/ 1897126 h 1908255"/>
                <a:gd name="csX626" fmla="*/ 662895 w 2204631"/>
                <a:gd name="csY626" fmla="*/ 1896285 h 1908255"/>
                <a:gd name="csX627" fmla="*/ 662895 w 2204631"/>
                <a:gd name="csY627" fmla="*/ 1895069 h 1908255"/>
                <a:gd name="csX628" fmla="*/ 661867 w 2204631"/>
                <a:gd name="csY628" fmla="*/ 1894133 h 1908255"/>
                <a:gd name="csX629" fmla="*/ 660838 w 2204631"/>
                <a:gd name="csY629" fmla="*/ 1893853 h 1908255"/>
                <a:gd name="csX630" fmla="*/ 659529 w 2204631"/>
                <a:gd name="csY630" fmla="*/ 1894040 h 1908255"/>
                <a:gd name="csX631" fmla="*/ 657471 w 2204631"/>
                <a:gd name="csY631" fmla="*/ 1894040 h 1908255"/>
                <a:gd name="csX632" fmla="*/ 656442 w 2204631"/>
                <a:gd name="csY632" fmla="*/ 1893572 h 1908255"/>
                <a:gd name="csX633" fmla="*/ 656162 w 2204631"/>
                <a:gd name="csY633" fmla="*/ 1892637 h 1908255"/>
                <a:gd name="csX634" fmla="*/ 655975 w 2204631"/>
                <a:gd name="csY634" fmla="*/ 1891328 h 1908255"/>
                <a:gd name="csX635" fmla="*/ 656442 w 2204631"/>
                <a:gd name="csY635" fmla="*/ 1890673 h 1908255"/>
                <a:gd name="csX636" fmla="*/ 657191 w 2204631"/>
                <a:gd name="csY636" fmla="*/ 1890673 h 1908255"/>
                <a:gd name="csX637" fmla="*/ 659154 w 2204631"/>
                <a:gd name="csY637" fmla="*/ 1891047 h 1908255"/>
                <a:gd name="csX638" fmla="*/ 659996 w 2204631"/>
                <a:gd name="csY638" fmla="*/ 1890860 h 1908255"/>
                <a:gd name="csX639" fmla="*/ 660370 w 2204631"/>
                <a:gd name="csY639" fmla="*/ 1890580 h 1908255"/>
                <a:gd name="csX640" fmla="*/ 660838 w 2204631"/>
                <a:gd name="csY640" fmla="*/ 1890299 h 1908255"/>
                <a:gd name="csX641" fmla="*/ 661212 w 2204631"/>
                <a:gd name="csY641" fmla="*/ 1889270 h 1908255"/>
                <a:gd name="csX642" fmla="*/ 660370 w 2204631"/>
                <a:gd name="csY642" fmla="*/ 1887587 h 1908255"/>
                <a:gd name="csX643" fmla="*/ 660370 w 2204631"/>
                <a:gd name="csY643" fmla="*/ 1885716 h 1908255"/>
                <a:gd name="csX644" fmla="*/ 659154 w 2204631"/>
                <a:gd name="csY644" fmla="*/ 1884781 h 1908255"/>
                <a:gd name="csX645" fmla="*/ 657097 w 2204631"/>
                <a:gd name="csY645" fmla="*/ 1884033 h 1908255"/>
                <a:gd name="csX646" fmla="*/ 655787 w 2204631"/>
                <a:gd name="csY646" fmla="*/ 1884033 h 1908255"/>
                <a:gd name="csX647" fmla="*/ 654759 w 2204631"/>
                <a:gd name="csY647" fmla="*/ 1883659 h 1908255"/>
                <a:gd name="csX648" fmla="*/ 653263 w 2204631"/>
                <a:gd name="csY648" fmla="*/ 1882162 h 1908255"/>
                <a:gd name="csX649" fmla="*/ 652888 w 2204631"/>
                <a:gd name="csY649" fmla="*/ 1881414 h 1908255"/>
                <a:gd name="csX650" fmla="*/ 652608 w 2204631"/>
                <a:gd name="csY650" fmla="*/ 1880105 h 1908255"/>
                <a:gd name="csX651" fmla="*/ 653263 w 2204631"/>
                <a:gd name="csY651" fmla="*/ 1878515 h 1908255"/>
                <a:gd name="csX652" fmla="*/ 654198 w 2204631"/>
                <a:gd name="csY652" fmla="*/ 1878515 h 1908255"/>
                <a:gd name="csX653" fmla="*/ 655320 w 2204631"/>
                <a:gd name="csY653" fmla="*/ 1879076 h 1908255"/>
                <a:gd name="csX654" fmla="*/ 656442 w 2204631"/>
                <a:gd name="csY654" fmla="*/ 1880199 h 1908255"/>
                <a:gd name="csX655" fmla="*/ 657097 w 2204631"/>
                <a:gd name="csY655" fmla="*/ 1880479 h 1908255"/>
                <a:gd name="csX656" fmla="*/ 659809 w 2204631"/>
                <a:gd name="csY656" fmla="*/ 1880853 h 1908255"/>
                <a:gd name="csX657" fmla="*/ 660838 w 2204631"/>
                <a:gd name="csY657" fmla="*/ 1880292 h 1908255"/>
                <a:gd name="csX658" fmla="*/ 661492 w 2204631"/>
                <a:gd name="csY658" fmla="*/ 1879357 h 1908255"/>
                <a:gd name="csX659" fmla="*/ 661679 w 2204631"/>
                <a:gd name="csY659" fmla="*/ 1878047 h 1908255"/>
                <a:gd name="csX660" fmla="*/ 661399 w 2204631"/>
                <a:gd name="csY660" fmla="*/ 1877206 h 1908255"/>
                <a:gd name="csX661" fmla="*/ 660651 w 2204631"/>
                <a:gd name="csY661" fmla="*/ 1876457 h 1908255"/>
                <a:gd name="csX662" fmla="*/ 658593 w 2204631"/>
                <a:gd name="csY662" fmla="*/ 1875055 h 1908255"/>
                <a:gd name="csX663" fmla="*/ 658126 w 2204631"/>
                <a:gd name="csY663" fmla="*/ 1874400 h 1908255"/>
                <a:gd name="csX664" fmla="*/ 657939 w 2204631"/>
                <a:gd name="csY664" fmla="*/ 1873652 h 1908255"/>
                <a:gd name="csX665" fmla="*/ 658406 w 2204631"/>
                <a:gd name="csY665" fmla="*/ 1871033 h 1908255"/>
                <a:gd name="csX666" fmla="*/ 658780 w 2204631"/>
                <a:gd name="csY666" fmla="*/ 1869630 h 1908255"/>
                <a:gd name="csX667" fmla="*/ 660090 w 2204631"/>
                <a:gd name="csY667" fmla="*/ 1868321 h 1908255"/>
                <a:gd name="csX668" fmla="*/ 660744 w 2204631"/>
                <a:gd name="csY668" fmla="*/ 1868040 h 1908255"/>
                <a:gd name="csX669" fmla="*/ 661399 w 2204631"/>
                <a:gd name="csY669" fmla="*/ 1868040 h 1908255"/>
                <a:gd name="csX670" fmla="*/ 661679 w 2204631"/>
                <a:gd name="csY670" fmla="*/ 1868789 h 1908255"/>
                <a:gd name="csX671" fmla="*/ 661306 w 2204631"/>
                <a:gd name="csY671" fmla="*/ 1871968 h 1908255"/>
                <a:gd name="csX672" fmla="*/ 661867 w 2204631"/>
                <a:gd name="csY672" fmla="*/ 1872716 h 1908255"/>
                <a:gd name="csX673" fmla="*/ 663083 w 2204631"/>
                <a:gd name="csY673" fmla="*/ 1873465 h 1908255"/>
                <a:gd name="csX674" fmla="*/ 665514 w 2204631"/>
                <a:gd name="csY674" fmla="*/ 1874400 h 1908255"/>
                <a:gd name="csX675" fmla="*/ 668413 w 2204631"/>
                <a:gd name="csY675" fmla="*/ 1873839 h 1908255"/>
                <a:gd name="csX676" fmla="*/ 669816 w 2204631"/>
                <a:gd name="csY676" fmla="*/ 1873371 h 1908255"/>
                <a:gd name="csX677" fmla="*/ 670003 w 2204631"/>
                <a:gd name="csY677" fmla="*/ 1872530 h 1908255"/>
                <a:gd name="csX678" fmla="*/ 669629 w 2204631"/>
                <a:gd name="csY678" fmla="*/ 1871875 h 1908255"/>
                <a:gd name="csX679" fmla="*/ 666730 w 2204631"/>
                <a:gd name="csY679" fmla="*/ 1869817 h 1908255"/>
                <a:gd name="csX680" fmla="*/ 666075 w 2204631"/>
                <a:gd name="csY680" fmla="*/ 1868976 h 1908255"/>
                <a:gd name="csX681" fmla="*/ 665701 w 2204631"/>
                <a:gd name="csY681" fmla="*/ 1867947 h 1908255"/>
                <a:gd name="csX682" fmla="*/ 665701 w 2204631"/>
                <a:gd name="csY682" fmla="*/ 1867199 h 1908255"/>
                <a:gd name="csX683" fmla="*/ 666356 w 2204631"/>
                <a:gd name="csY683" fmla="*/ 1866544 h 1908255"/>
                <a:gd name="csX684" fmla="*/ 667198 w 2204631"/>
                <a:gd name="csY684" fmla="*/ 1866263 h 1908255"/>
                <a:gd name="csX685" fmla="*/ 669816 w 2204631"/>
                <a:gd name="csY685" fmla="*/ 1865515 h 1908255"/>
                <a:gd name="csX686" fmla="*/ 670564 w 2204631"/>
                <a:gd name="csY686" fmla="*/ 1864580 h 1908255"/>
                <a:gd name="csX687" fmla="*/ 670377 w 2204631"/>
                <a:gd name="csY687" fmla="*/ 1863925 h 1908255"/>
                <a:gd name="csX688" fmla="*/ 666917 w 2204631"/>
                <a:gd name="csY688" fmla="*/ 1862055 h 1908255"/>
                <a:gd name="csX689" fmla="*/ 665421 w 2204631"/>
                <a:gd name="csY689" fmla="*/ 1860371 h 1908255"/>
                <a:gd name="csX690" fmla="*/ 664860 w 2204631"/>
                <a:gd name="csY690" fmla="*/ 1858501 h 1908255"/>
                <a:gd name="csX691" fmla="*/ 664860 w 2204631"/>
                <a:gd name="csY691" fmla="*/ 1856537 h 1908255"/>
                <a:gd name="csX692" fmla="*/ 665327 w 2204631"/>
                <a:gd name="csY692" fmla="*/ 1855695 h 1908255"/>
                <a:gd name="csX693" fmla="*/ 666262 w 2204631"/>
                <a:gd name="csY693" fmla="*/ 1855695 h 1908255"/>
                <a:gd name="csX694" fmla="*/ 668694 w 2204631"/>
                <a:gd name="csY694" fmla="*/ 1858127 h 1908255"/>
                <a:gd name="csX695" fmla="*/ 670003 w 2204631"/>
                <a:gd name="csY695" fmla="*/ 1858314 h 1908255"/>
                <a:gd name="csX696" fmla="*/ 670845 w 2204631"/>
                <a:gd name="csY696" fmla="*/ 1857659 h 1908255"/>
                <a:gd name="csX697" fmla="*/ 671219 w 2204631"/>
                <a:gd name="csY697" fmla="*/ 1856630 h 1908255"/>
                <a:gd name="csX698" fmla="*/ 671219 w 2204631"/>
                <a:gd name="csY698" fmla="*/ 1854573 h 1908255"/>
                <a:gd name="csX699" fmla="*/ 671593 w 2204631"/>
                <a:gd name="csY699" fmla="*/ 1853264 h 1908255"/>
                <a:gd name="csX700" fmla="*/ 672341 w 2204631"/>
                <a:gd name="csY700" fmla="*/ 1852983 h 1908255"/>
                <a:gd name="csX701" fmla="*/ 675521 w 2204631"/>
                <a:gd name="csY701" fmla="*/ 1853825 h 1908255"/>
                <a:gd name="csX702" fmla="*/ 676830 w 2204631"/>
                <a:gd name="csY702" fmla="*/ 1853638 h 1908255"/>
                <a:gd name="csX703" fmla="*/ 677485 w 2204631"/>
                <a:gd name="csY703" fmla="*/ 1852703 h 1908255"/>
                <a:gd name="csX704" fmla="*/ 677485 w 2204631"/>
                <a:gd name="csY704" fmla="*/ 1851393 h 1908255"/>
                <a:gd name="csX705" fmla="*/ 676830 w 2204631"/>
                <a:gd name="csY705" fmla="*/ 1849523 h 1908255"/>
                <a:gd name="csX706" fmla="*/ 677391 w 2204631"/>
                <a:gd name="csY706" fmla="*/ 1848307 h 1908255"/>
                <a:gd name="csX707" fmla="*/ 679262 w 2204631"/>
                <a:gd name="csY707" fmla="*/ 1846998 h 1908255"/>
                <a:gd name="csX708" fmla="*/ 679543 w 2204631"/>
                <a:gd name="csY708" fmla="*/ 1846249 h 1908255"/>
                <a:gd name="csX709" fmla="*/ 679168 w 2204631"/>
                <a:gd name="csY709" fmla="*/ 1845875 h 1908255"/>
                <a:gd name="csX710" fmla="*/ 676737 w 2204631"/>
                <a:gd name="csY710" fmla="*/ 1845688 h 1908255"/>
                <a:gd name="csX711" fmla="*/ 676269 w 2204631"/>
                <a:gd name="csY711" fmla="*/ 1844940 h 1908255"/>
                <a:gd name="csX712" fmla="*/ 676269 w 2204631"/>
                <a:gd name="csY712" fmla="*/ 1842976 h 1908255"/>
                <a:gd name="csX713" fmla="*/ 674025 w 2204631"/>
                <a:gd name="csY713" fmla="*/ 1842321 h 1908255"/>
                <a:gd name="csX714" fmla="*/ 672622 w 2204631"/>
                <a:gd name="csY714" fmla="*/ 1842041 h 1908255"/>
                <a:gd name="csX715" fmla="*/ 669816 w 2204631"/>
                <a:gd name="csY715" fmla="*/ 1841573 h 1908255"/>
                <a:gd name="csX716" fmla="*/ 669068 w 2204631"/>
                <a:gd name="csY716" fmla="*/ 1840825 h 1908255"/>
                <a:gd name="csX717" fmla="*/ 669068 w 2204631"/>
                <a:gd name="csY717" fmla="*/ 1839890 h 1908255"/>
                <a:gd name="csX718" fmla="*/ 670284 w 2204631"/>
                <a:gd name="csY718" fmla="*/ 1839142 h 1908255"/>
                <a:gd name="csX719" fmla="*/ 671687 w 2204631"/>
                <a:gd name="csY719" fmla="*/ 1838019 h 1908255"/>
                <a:gd name="csX720" fmla="*/ 671687 w 2204631"/>
                <a:gd name="csY720" fmla="*/ 1837084 h 1908255"/>
                <a:gd name="csX721" fmla="*/ 670377 w 2204631"/>
                <a:gd name="csY721" fmla="*/ 1834840 h 1908255"/>
                <a:gd name="csX722" fmla="*/ 670377 w 2204631"/>
                <a:gd name="csY722" fmla="*/ 1833811 h 1908255"/>
                <a:gd name="csX723" fmla="*/ 671967 w 2204631"/>
                <a:gd name="csY723" fmla="*/ 1832876 h 1908255"/>
                <a:gd name="csX724" fmla="*/ 672902 w 2204631"/>
                <a:gd name="csY724" fmla="*/ 1832221 h 1908255"/>
                <a:gd name="csX725" fmla="*/ 673931 w 2204631"/>
                <a:gd name="csY725" fmla="*/ 1829509 h 1908255"/>
                <a:gd name="csX726" fmla="*/ 686557 w 2204631"/>
                <a:gd name="csY726" fmla="*/ 1819128 h 1908255"/>
                <a:gd name="csX727" fmla="*/ 686557 w 2204631"/>
                <a:gd name="csY727" fmla="*/ 1819502 h 1908255"/>
                <a:gd name="csX728" fmla="*/ 702082 w 2204631"/>
                <a:gd name="csY728" fmla="*/ 1836242 h 1908255"/>
                <a:gd name="csX729" fmla="*/ 717326 w 2204631"/>
                <a:gd name="csY729" fmla="*/ 1853170 h 1908255"/>
                <a:gd name="csX730" fmla="*/ 720413 w 2204631"/>
                <a:gd name="csY730" fmla="*/ 1856630 h 1908255"/>
                <a:gd name="csX731" fmla="*/ 734721 w 2204631"/>
                <a:gd name="csY731" fmla="*/ 1843818 h 1908255"/>
                <a:gd name="csX732" fmla="*/ 739959 w 2204631"/>
                <a:gd name="csY732" fmla="*/ 1838580 h 1908255"/>
                <a:gd name="csX733" fmla="*/ 744635 w 2204631"/>
                <a:gd name="csY733" fmla="*/ 1832314 h 1908255"/>
                <a:gd name="csX734" fmla="*/ 752024 w 2204631"/>
                <a:gd name="csY734" fmla="*/ 1833530 h 1908255"/>
                <a:gd name="csX735" fmla="*/ 769512 w 2204631"/>
                <a:gd name="csY735" fmla="*/ 1846156 h 1908255"/>
                <a:gd name="csX736" fmla="*/ 777181 w 2204631"/>
                <a:gd name="csY736" fmla="*/ 1851861 h 1908255"/>
                <a:gd name="csX737" fmla="*/ 824036 w 2204631"/>
                <a:gd name="csY737" fmla="*/ 1812113 h 1908255"/>
                <a:gd name="csX738" fmla="*/ 830770 w 2204631"/>
                <a:gd name="csY738" fmla="*/ 1806502 h 1908255"/>
                <a:gd name="csX739" fmla="*/ 834418 w 2204631"/>
                <a:gd name="csY739" fmla="*/ 1803509 h 1908255"/>
                <a:gd name="csX740" fmla="*/ 860698 w 2204631"/>
                <a:gd name="csY740" fmla="*/ 1781999 h 1908255"/>
                <a:gd name="csX741" fmla="*/ 879122 w 2204631"/>
                <a:gd name="csY741" fmla="*/ 1766848 h 1908255"/>
                <a:gd name="csX742" fmla="*/ 897172 w 2204631"/>
                <a:gd name="csY742" fmla="*/ 1752539 h 1908255"/>
                <a:gd name="csX743" fmla="*/ 902222 w 2204631"/>
                <a:gd name="csY743" fmla="*/ 1748611 h 1908255"/>
                <a:gd name="csX744" fmla="*/ 909611 w 2204631"/>
                <a:gd name="csY744" fmla="*/ 1743654 h 1908255"/>
                <a:gd name="csX745" fmla="*/ 910826 w 2204631"/>
                <a:gd name="csY745" fmla="*/ 1743280 h 1908255"/>
                <a:gd name="csX746" fmla="*/ 912229 w 2204631"/>
                <a:gd name="csY746" fmla="*/ 1742812 h 1908255"/>
                <a:gd name="csX747" fmla="*/ 913726 w 2204631"/>
                <a:gd name="csY747" fmla="*/ 1741503 h 1908255"/>
                <a:gd name="csX748" fmla="*/ 915222 w 2204631"/>
                <a:gd name="csY748" fmla="*/ 1741503 h 1908255"/>
                <a:gd name="csX749" fmla="*/ 918495 w 2204631"/>
                <a:gd name="csY749" fmla="*/ 1739820 h 1908255"/>
                <a:gd name="csX750" fmla="*/ 919431 w 2204631"/>
                <a:gd name="csY750" fmla="*/ 1739352 h 1908255"/>
                <a:gd name="csX751" fmla="*/ 930934 w 2204631"/>
                <a:gd name="csY751" fmla="*/ 1734956 h 1908255"/>
                <a:gd name="csX752" fmla="*/ 937668 w 2204631"/>
                <a:gd name="csY752" fmla="*/ 1732525 h 1908255"/>
                <a:gd name="csX753" fmla="*/ 941876 w 2204631"/>
                <a:gd name="csY753" fmla="*/ 1732338 h 1908255"/>
                <a:gd name="csX754" fmla="*/ 945149 w 2204631"/>
                <a:gd name="csY754" fmla="*/ 1730467 h 1908255"/>
                <a:gd name="csX755" fmla="*/ 951322 w 2204631"/>
                <a:gd name="csY755" fmla="*/ 1732151 h 1908255"/>
                <a:gd name="csX756" fmla="*/ 961516 w 2204631"/>
                <a:gd name="csY756" fmla="*/ 1722985 h 1908255"/>
                <a:gd name="csX757" fmla="*/ 967502 w 2204631"/>
                <a:gd name="csY757" fmla="*/ 1697921 h 1908255"/>
                <a:gd name="csX758" fmla="*/ 982372 w 2204631"/>
                <a:gd name="csY758" fmla="*/ 1702691 h 1908255"/>
                <a:gd name="csX759" fmla="*/ 982840 w 2204631"/>
                <a:gd name="csY759" fmla="*/ 1702878 h 1908255"/>
                <a:gd name="csX760" fmla="*/ 983214 w 2204631"/>
                <a:gd name="csY760" fmla="*/ 1702878 h 1908255"/>
                <a:gd name="csX761" fmla="*/ 984149 w 2204631"/>
                <a:gd name="csY761" fmla="*/ 1702784 h 1908255"/>
                <a:gd name="csX762" fmla="*/ 984430 w 2204631"/>
                <a:gd name="csY762" fmla="*/ 1702504 h 1908255"/>
                <a:gd name="csX763" fmla="*/ 997336 w 2204631"/>
                <a:gd name="csY763" fmla="*/ 1698763 h 1908255"/>
                <a:gd name="csX764" fmla="*/ 1002386 w 2204631"/>
                <a:gd name="csY764" fmla="*/ 1702036 h 1908255"/>
                <a:gd name="csX765" fmla="*/ 1011364 w 2204631"/>
                <a:gd name="csY765" fmla="*/ 1707834 h 1908255"/>
                <a:gd name="csX766" fmla="*/ 1018285 w 2204631"/>
                <a:gd name="csY766" fmla="*/ 1712230 h 1908255"/>
                <a:gd name="csX767" fmla="*/ 1023803 w 2204631"/>
                <a:gd name="csY767" fmla="*/ 1715690 h 1908255"/>
                <a:gd name="csX768" fmla="*/ 1029040 w 2204631"/>
                <a:gd name="csY768" fmla="*/ 1718964 h 1908255"/>
                <a:gd name="csX769" fmla="*/ 1031379 w 2204631"/>
                <a:gd name="csY769" fmla="*/ 1732992 h 1908255"/>
                <a:gd name="csX770" fmla="*/ 1037644 w 2204631"/>
                <a:gd name="csY770" fmla="*/ 1764510 h 1908255"/>
                <a:gd name="csX771" fmla="*/ 1037832 w 2204631"/>
                <a:gd name="csY771" fmla="*/ 1764697 h 1908255"/>
                <a:gd name="csX772" fmla="*/ 1040356 w 2204631"/>
                <a:gd name="csY772" fmla="*/ 1766100 h 1908255"/>
                <a:gd name="csX773" fmla="*/ 1053918 w 2204631"/>
                <a:gd name="csY773" fmla="*/ 1773675 h 1908255"/>
                <a:gd name="csX774" fmla="*/ 1064018 w 2204631"/>
                <a:gd name="csY774" fmla="*/ 1779100 h 1908255"/>
                <a:gd name="csX775" fmla="*/ 1067946 w 2204631"/>
                <a:gd name="csY775" fmla="*/ 1781157 h 1908255"/>
                <a:gd name="csX776" fmla="*/ 1066730 w 2204631"/>
                <a:gd name="csY776" fmla="*/ 1776761 h 1908255"/>
                <a:gd name="csX777" fmla="*/ 1062522 w 2204631"/>
                <a:gd name="csY777" fmla="*/ 1760769 h 1908255"/>
                <a:gd name="csX778" fmla="*/ 1062335 w 2204631"/>
                <a:gd name="csY778" fmla="*/ 1760769 h 1908255"/>
                <a:gd name="csX779" fmla="*/ 1061493 w 2204631"/>
                <a:gd name="csY779" fmla="*/ 1752352 h 1908255"/>
                <a:gd name="csX780" fmla="*/ 1063457 w 2204631"/>
                <a:gd name="csY780" fmla="*/ 1747114 h 1908255"/>
                <a:gd name="csX781" fmla="*/ 1065140 w 2204631"/>
                <a:gd name="csY781" fmla="*/ 1740568 h 1908255"/>
                <a:gd name="csX782" fmla="*/ 1070004 w 2204631"/>
                <a:gd name="csY782" fmla="*/ 1721676 h 1908255"/>
                <a:gd name="csX783" fmla="*/ 1073183 w 2204631"/>
                <a:gd name="csY783" fmla="*/ 1708302 h 1908255"/>
                <a:gd name="csX784" fmla="*/ 1088802 w 2204631"/>
                <a:gd name="csY784" fmla="*/ 1713539 h 1908255"/>
                <a:gd name="csX785" fmla="*/ 1091794 w 2204631"/>
                <a:gd name="csY785" fmla="*/ 1708022 h 1908255"/>
                <a:gd name="csX786" fmla="*/ 1097313 w 2204631"/>
                <a:gd name="csY786" fmla="*/ 1703532 h 1908255"/>
                <a:gd name="csX787" fmla="*/ 1095816 w 2204631"/>
                <a:gd name="csY787" fmla="*/ 1697453 h 1908255"/>
                <a:gd name="csX788" fmla="*/ 1098061 w 2204631"/>
                <a:gd name="csY788" fmla="*/ 1687166 h 1908255"/>
                <a:gd name="csX789" fmla="*/ 1106384 w 2204631"/>
                <a:gd name="csY789" fmla="*/ 1684173 h 1908255"/>
                <a:gd name="csX790" fmla="*/ 1111715 w 2204631"/>
                <a:gd name="csY790" fmla="*/ 1681367 h 1908255"/>
                <a:gd name="csX791" fmla="*/ 1117888 w 2204631"/>
                <a:gd name="csY791" fmla="*/ 1677159 h 1908255"/>
                <a:gd name="csX792" fmla="*/ 1102363 w 2204631"/>
                <a:gd name="csY792" fmla="*/ 1655368 h 1908255"/>
                <a:gd name="csX793" fmla="*/ 1097686 w 2204631"/>
                <a:gd name="csY793" fmla="*/ 1648915 h 1908255"/>
                <a:gd name="csX794" fmla="*/ 1097313 w 2204631"/>
                <a:gd name="csY794" fmla="*/ 1648634 h 1908255"/>
                <a:gd name="csX795" fmla="*/ 1080946 w 2204631"/>
                <a:gd name="csY795" fmla="*/ 1625534 h 1908255"/>
                <a:gd name="csX796" fmla="*/ 1046903 w 2204631"/>
                <a:gd name="csY796" fmla="*/ 1578211 h 1908255"/>
                <a:gd name="csX797" fmla="*/ 1032407 w 2204631"/>
                <a:gd name="csY797" fmla="*/ 1558010 h 1908255"/>
                <a:gd name="csX798" fmla="*/ 1038018 w 2204631"/>
                <a:gd name="csY798" fmla="*/ 1545945 h 1908255"/>
                <a:gd name="csX799" fmla="*/ 1040170 w 2204631"/>
                <a:gd name="csY799" fmla="*/ 1541362 h 1908255"/>
                <a:gd name="csX800" fmla="*/ 1060464 w 2204631"/>
                <a:gd name="csY800" fmla="*/ 1526586 h 1908255"/>
                <a:gd name="csX801" fmla="*/ 1068133 w 2204631"/>
                <a:gd name="csY801" fmla="*/ 1525089 h 1908255"/>
                <a:gd name="csX802" fmla="*/ 1065702 w 2204631"/>
                <a:gd name="csY802" fmla="*/ 1510780 h 1908255"/>
                <a:gd name="csX803" fmla="*/ 1090486 w 2204631"/>
                <a:gd name="csY803" fmla="*/ 1506572 h 1908255"/>
                <a:gd name="csX804" fmla="*/ 1091701 w 2204631"/>
                <a:gd name="csY804" fmla="*/ 1506291 h 1908255"/>
                <a:gd name="csX805" fmla="*/ 1088709 w 2204631"/>
                <a:gd name="csY805" fmla="*/ 1488428 h 1908255"/>
                <a:gd name="csX806" fmla="*/ 1086838 w 2204631"/>
                <a:gd name="csY806" fmla="*/ 1488428 h 1908255"/>
                <a:gd name="csX807" fmla="*/ 1086744 w 2204631"/>
                <a:gd name="csY807" fmla="*/ 1484500 h 1908255"/>
                <a:gd name="csX808" fmla="*/ 1086557 w 2204631"/>
                <a:gd name="csY808" fmla="*/ 1474867 h 1908255"/>
                <a:gd name="csX809" fmla="*/ 1086557 w 2204631"/>
                <a:gd name="csY809" fmla="*/ 1463831 h 1908255"/>
                <a:gd name="csX810" fmla="*/ 1089363 w 2204631"/>
                <a:gd name="csY810" fmla="*/ 1465141 h 1908255"/>
                <a:gd name="csX811" fmla="*/ 1091794 w 2204631"/>
                <a:gd name="csY811" fmla="*/ 1466169 h 1908255"/>
                <a:gd name="csX812" fmla="*/ 1096658 w 2204631"/>
                <a:gd name="csY812" fmla="*/ 1468040 h 1908255"/>
                <a:gd name="csX813" fmla="*/ 1100492 w 2204631"/>
                <a:gd name="csY813" fmla="*/ 1472436 h 1908255"/>
                <a:gd name="csX814" fmla="*/ 1103766 w 2204631"/>
                <a:gd name="csY814" fmla="*/ 1469256 h 1908255"/>
                <a:gd name="csX815" fmla="*/ 1121535 w 2204631"/>
                <a:gd name="csY815" fmla="*/ 1485622 h 1908255"/>
                <a:gd name="csX816" fmla="*/ 1129485 w 2204631"/>
                <a:gd name="csY816" fmla="*/ 1478795 h 1908255"/>
                <a:gd name="csX817" fmla="*/ 1131729 w 2204631"/>
                <a:gd name="csY817" fmla="*/ 1476831 h 1908255"/>
                <a:gd name="csX818" fmla="*/ 1142110 w 2204631"/>
                <a:gd name="csY818" fmla="*/ 1480105 h 1908255"/>
                <a:gd name="csX819" fmla="*/ 1151089 w 2204631"/>
                <a:gd name="csY819" fmla="*/ 1482723 h 1908255"/>
                <a:gd name="csX820" fmla="*/ 1158009 w 2204631"/>
                <a:gd name="csY820" fmla="*/ 1494320 h 1908255"/>
                <a:gd name="csX821" fmla="*/ 1147815 w 2204631"/>
                <a:gd name="csY821" fmla="*/ 1499370 h 1908255"/>
                <a:gd name="csX822" fmla="*/ 1145384 w 2204631"/>
                <a:gd name="csY822" fmla="*/ 1496097 h 1908255"/>
                <a:gd name="csX823" fmla="*/ 1137247 w 2204631"/>
                <a:gd name="csY823" fmla="*/ 1500212 h 1908255"/>
                <a:gd name="csX824" fmla="*/ 1141362 w 2204631"/>
                <a:gd name="csY824" fmla="*/ 1505075 h 1908255"/>
                <a:gd name="csX825" fmla="*/ 1144448 w 2204631"/>
                <a:gd name="csY825" fmla="*/ 1508629 h 1908255"/>
                <a:gd name="csX826" fmla="*/ 1150060 w 2204631"/>
                <a:gd name="csY826" fmla="*/ 1515269 h 1908255"/>
                <a:gd name="csX827" fmla="*/ 1151743 w 2204631"/>
                <a:gd name="csY827" fmla="*/ 1517701 h 1908255"/>
                <a:gd name="csX828" fmla="*/ 1153333 w 2204631"/>
                <a:gd name="csY828" fmla="*/ 1520320 h 1908255"/>
                <a:gd name="csX829" fmla="*/ 1149218 w 2204631"/>
                <a:gd name="csY829" fmla="*/ 1523125 h 1908255"/>
                <a:gd name="csX830" fmla="*/ 1154362 w 2204631"/>
                <a:gd name="csY830" fmla="*/ 1527895 h 1908255"/>
                <a:gd name="csX831" fmla="*/ 1156420 w 2204631"/>
                <a:gd name="csY831" fmla="*/ 1530607 h 1908255"/>
                <a:gd name="csX832" fmla="*/ 1156700 w 2204631"/>
                <a:gd name="csY832" fmla="*/ 1527334 h 1908255"/>
                <a:gd name="csX833" fmla="*/ 1161563 w 2204631"/>
                <a:gd name="csY833" fmla="*/ 1523874 h 1908255"/>
                <a:gd name="csX834" fmla="*/ 1163808 w 2204631"/>
                <a:gd name="csY834" fmla="*/ 1527989 h 1908255"/>
                <a:gd name="csX835" fmla="*/ 1171383 w 2204631"/>
                <a:gd name="csY835" fmla="*/ 1530420 h 1908255"/>
                <a:gd name="csX836" fmla="*/ 1173347 w 2204631"/>
                <a:gd name="csY836" fmla="*/ 1524435 h 1908255"/>
                <a:gd name="csX837" fmla="*/ 1179333 w 2204631"/>
                <a:gd name="csY837" fmla="*/ 1520600 h 1908255"/>
                <a:gd name="csX838" fmla="*/ 1184663 w 2204631"/>
                <a:gd name="csY838" fmla="*/ 1517046 h 1908255"/>
                <a:gd name="csX839" fmla="*/ 1183354 w 2204631"/>
                <a:gd name="csY839" fmla="*/ 1515082 h 1908255"/>
                <a:gd name="csX840" fmla="*/ 1181390 w 2204631"/>
                <a:gd name="csY840" fmla="*/ 1508442 h 1908255"/>
                <a:gd name="csX841" fmla="*/ 1178210 w 2204631"/>
                <a:gd name="csY841" fmla="*/ 1502270 h 1908255"/>
                <a:gd name="csX842" fmla="*/ 1175685 w 2204631"/>
                <a:gd name="csY842" fmla="*/ 1497313 h 1908255"/>
                <a:gd name="csX843" fmla="*/ 1174657 w 2204631"/>
                <a:gd name="csY843" fmla="*/ 1489176 h 1908255"/>
                <a:gd name="csX844" fmla="*/ 1172505 w 2204631"/>
                <a:gd name="csY844" fmla="*/ 1488428 h 1908255"/>
                <a:gd name="csX845" fmla="*/ 1174189 w 2204631"/>
                <a:gd name="csY845" fmla="*/ 1482630 h 1908255"/>
                <a:gd name="csX846" fmla="*/ 1178585 w 2204631"/>
                <a:gd name="csY846" fmla="*/ 1486371 h 1908255"/>
                <a:gd name="csX847" fmla="*/ 1185131 w 2204631"/>
                <a:gd name="csY847" fmla="*/ 1492076 h 1908255"/>
                <a:gd name="csX848" fmla="*/ 1188966 w 2204631"/>
                <a:gd name="csY848" fmla="*/ 1497780 h 1908255"/>
                <a:gd name="csX849" fmla="*/ 1201966 w 2204631"/>
                <a:gd name="csY849" fmla="*/ 1502176 h 1908255"/>
                <a:gd name="csX850" fmla="*/ 1219454 w 2204631"/>
                <a:gd name="csY850" fmla="*/ 1507881 h 1908255"/>
                <a:gd name="csX851" fmla="*/ 1228526 w 2204631"/>
                <a:gd name="csY851" fmla="*/ 1510967 h 1908255"/>
                <a:gd name="csX852" fmla="*/ 1231519 w 2204631"/>
                <a:gd name="csY852" fmla="*/ 1507039 h 1908255"/>
                <a:gd name="csX853" fmla="*/ 1234324 w 2204631"/>
                <a:gd name="csY853" fmla="*/ 1509003 h 1908255"/>
                <a:gd name="csX854" fmla="*/ 1236662 w 2204631"/>
                <a:gd name="csY854" fmla="*/ 1505075 h 1908255"/>
                <a:gd name="csX855" fmla="*/ 1230677 w 2204631"/>
                <a:gd name="csY855" fmla="*/ 1488615 h 1908255"/>
                <a:gd name="csX856" fmla="*/ 1234512 w 2204631"/>
                <a:gd name="csY856" fmla="*/ 1488896 h 1908255"/>
                <a:gd name="csX857" fmla="*/ 1245173 w 2204631"/>
                <a:gd name="csY857" fmla="*/ 1490579 h 1908255"/>
                <a:gd name="csX858" fmla="*/ 1250317 w 2204631"/>
                <a:gd name="csY858" fmla="*/ 1487680 h 1908255"/>
                <a:gd name="csX859" fmla="*/ 1255648 w 2204631"/>
                <a:gd name="csY859" fmla="*/ 1493011 h 1908255"/>
                <a:gd name="csX860" fmla="*/ 1256677 w 2204631"/>
                <a:gd name="csY860" fmla="*/ 1496097 h 1908255"/>
                <a:gd name="csX861" fmla="*/ 1259950 w 2204631"/>
                <a:gd name="csY861" fmla="*/ 1500305 h 1908255"/>
                <a:gd name="csX862" fmla="*/ 1260885 w 2204631"/>
                <a:gd name="csY862" fmla="*/ 1502644 h 1908255"/>
                <a:gd name="csX863" fmla="*/ 1267900 w 2204631"/>
                <a:gd name="csY863" fmla="*/ 1504701 h 1908255"/>
                <a:gd name="csX864" fmla="*/ 1275288 w 2204631"/>
                <a:gd name="csY864" fmla="*/ 1508910 h 1908255"/>
                <a:gd name="csX865" fmla="*/ 1282770 w 2204631"/>
                <a:gd name="csY865" fmla="*/ 1517046 h 1908255"/>
                <a:gd name="csX866" fmla="*/ 1287539 w 2204631"/>
                <a:gd name="csY866" fmla="*/ 1518917 h 1908255"/>
                <a:gd name="csX867" fmla="*/ 1298762 w 2204631"/>
                <a:gd name="csY867" fmla="*/ 1518730 h 1908255"/>
                <a:gd name="csX868" fmla="*/ 1307834 w 2204631"/>
                <a:gd name="csY868" fmla="*/ 1520133 h 1908255"/>
                <a:gd name="csX869" fmla="*/ 1321302 w 2204631"/>
                <a:gd name="csY869" fmla="*/ 1526212 h 1908255"/>
                <a:gd name="csX870" fmla="*/ 1329157 w 2204631"/>
                <a:gd name="csY870" fmla="*/ 1531168 h 1908255"/>
                <a:gd name="csX871" fmla="*/ 1339538 w 2204631"/>
                <a:gd name="csY871" fmla="*/ 1533787 h 1908255"/>
                <a:gd name="csX872" fmla="*/ 1341690 w 2204631"/>
                <a:gd name="csY872" fmla="*/ 1534629 h 1908255"/>
                <a:gd name="csX873" fmla="*/ 1345244 w 2204631"/>
                <a:gd name="csY873" fmla="*/ 1535938 h 1908255"/>
                <a:gd name="csX874" fmla="*/ 1351603 w 2204631"/>
                <a:gd name="csY874" fmla="*/ 1537154 h 1908255"/>
                <a:gd name="csX875" fmla="*/ 1352632 w 2204631"/>
                <a:gd name="csY875" fmla="*/ 1535096 h 1908255"/>
                <a:gd name="csX876" fmla="*/ 1353567 w 2204631"/>
                <a:gd name="csY876" fmla="*/ 1533693 h 1908255"/>
                <a:gd name="csX877" fmla="*/ 1354783 w 2204631"/>
                <a:gd name="csY877" fmla="*/ 1532384 h 1908255"/>
                <a:gd name="csX878" fmla="*/ 1355531 w 2204631"/>
                <a:gd name="csY878" fmla="*/ 1531355 h 1908255"/>
                <a:gd name="csX879" fmla="*/ 1357589 w 2204631"/>
                <a:gd name="csY879" fmla="*/ 1528830 h 1908255"/>
                <a:gd name="csX880" fmla="*/ 1359179 w 2204631"/>
                <a:gd name="csY880" fmla="*/ 1526773 h 1908255"/>
                <a:gd name="csX881" fmla="*/ 1361142 w 2204631"/>
                <a:gd name="csY881" fmla="*/ 1522751 h 1908255"/>
                <a:gd name="csX882" fmla="*/ 1361142 w 2204631"/>
                <a:gd name="csY882" fmla="*/ 1520694 h 1908255"/>
                <a:gd name="csX883" fmla="*/ 1364977 w 2204631"/>
                <a:gd name="csY883" fmla="*/ 1515457 h 1908255"/>
                <a:gd name="csX884" fmla="*/ 1365351 w 2204631"/>
                <a:gd name="csY884" fmla="*/ 1514895 h 1908255"/>
                <a:gd name="csX885" fmla="*/ 1364790 w 2204631"/>
                <a:gd name="csY885" fmla="*/ 1513680 h 1908255"/>
                <a:gd name="csX886" fmla="*/ 1364790 w 2204631"/>
                <a:gd name="csY886" fmla="*/ 1513212 h 1908255"/>
                <a:gd name="csX887" fmla="*/ 1382653 w 2204631"/>
                <a:gd name="csY887" fmla="*/ 1497313 h 1908255"/>
                <a:gd name="csX888" fmla="*/ 1390135 w 2204631"/>
                <a:gd name="csY888" fmla="*/ 1492263 h 1908255"/>
                <a:gd name="csX889" fmla="*/ 1396307 w 2204631"/>
                <a:gd name="csY889" fmla="*/ 1488148 h 1908255"/>
                <a:gd name="csX890" fmla="*/ 1398739 w 2204631"/>
                <a:gd name="csY890" fmla="*/ 1486651 h 1908255"/>
                <a:gd name="csX891" fmla="*/ 1403228 w 2204631"/>
                <a:gd name="csY891" fmla="*/ 1483939 h 1908255"/>
                <a:gd name="csX892" fmla="*/ 1410617 w 2204631"/>
                <a:gd name="csY892" fmla="*/ 1481788 h 1908255"/>
                <a:gd name="csX893" fmla="*/ 1414544 w 2204631"/>
                <a:gd name="csY893" fmla="*/ 1480572 h 1908255"/>
                <a:gd name="csX894" fmla="*/ 1420810 w 2204631"/>
                <a:gd name="csY894" fmla="*/ 1478608 h 1908255"/>
                <a:gd name="csX895" fmla="*/ 1424645 w 2204631"/>
                <a:gd name="csY895" fmla="*/ 1476738 h 1908255"/>
                <a:gd name="csX896" fmla="*/ 1427077 w 2204631"/>
                <a:gd name="csY896" fmla="*/ 1475615 h 1908255"/>
                <a:gd name="csX897" fmla="*/ 1431379 w 2204631"/>
                <a:gd name="csY897" fmla="*/ 1474213 h 1908255"/>
                <a:gd name="csX898" fmla="*/ 1432594 w 2204631"/>
                <a:gd name="csY898" fmla="*/ 1474213 h 1908255"/>
                <a:gd name="csX899" fmla="*/ 1434465 w 2204631"/>
                <a:gd name="csY899" fmla="*/ 1471220 h 1908255"/>
                <a:gd name="csX900" fmla="*/ 1435868 w 2204631"/>
                <a:gd name="csY900" fmla="*/ 1469443 h 1908255"/>
                <a:gd name="csX901" fmla="*/ 1436897 w 2204631"/>
                <a:gd name="csY901" fmla="*/ 1469256 h 1908255"/>
                <a:gd name="csX902" fmla="*/ 1438206 w 2204631"/>
                <a:gd name="csY902" fmla="*/ 1469910 h 1908255"/>
                <a:gd name="csX903" fmla="*/ 1444472 w 2204631"/>
                <a:gd name="csY903" fmla="*/ 1478047 h 1908255"/>
                <a:gd name="csX904" fmla="*/ 1454292 w 2204631"/>
                <a:gd name="csY904" fmla="*/ 1491421 h 1908255"/>
                <a:gd name="csX905" fmla="*/ 1464954 w 2204631"/>
                <a:gd name="csY905" fmla="*/ 1502270 h 1908255"/>
                <a:gd name="csX906" fmla="*/ 1465515 w 2204631"/>
                <a:gd name="csY906" fmla="*/ 1503018 h 1908255"/>
                <a:gd name="csX907" fmla="*/ 1468882 w 2204631"/>
                <a:gd name="csY907" fmla="*/ 1506291 h 1908255"/>
                <a:gd name="csX908" fmla="*/ 1473464 w 2204631"/>
                <a:gd name="csY908" fmla="*/ 1511809 h 1908255"/>
                <a:gd name="csX909" fmla="*/ 1483097 w 2204631"/>
                <a:gd name="csY909" fmla="*/ 1506759 h 1908255"/>
                <a:gd name="csX910" fmla="*/ 1485623 w 2204631"/>
                <a:gd name="csY910" fmla="*/ 1501241 h 1908255"/>
                <a:gd name="csX911" fmla="*/ 1491047 w 2204631"/>
                <a:gd name="csY911" fmla="*/ 1494694 h 1908255"/>
                <a:gd name="csX912" fmla="*/ 1496190 w 2204631"/>
                <a:gd name="csY912" fmla="*/ 1488148 h 1908255"/>
                <a:gd name="csX913" fmla="*/ 1497220 w 2204631"/>
                <a:gd name="csY913" fmla="*/ 1486838 h 1908255"/>
                <a:gd name="csX914" fmla="*/ 1500493 w 2204631"/>
                <a:gd name="csY914" fmla="*/ 1482443 h 1908255"/>
                <a:gd name="csX915" fmla="*/ 1501241 w 2204631"/>
                <a:gd name="csY915" fmla="*/ 1481414 h 1908255"/>
                <a:gd name="csX916" fmla="*/ 1491795 w 2204631"/>
                <a:gd name="csY916" fmla="*/ 1474400 h 1908255"/>
                <a:gd name="csX917" fmla="*/ 1480011 w 2204631"/>
                <a:gd name="csY917" fmla="*/ 1460652 h 1908255"/>
                <a:gd name="csX918" fmla="*/ 1471781 w 2204631"/>
                <a:gd name="csY918" fmla="*/ 1446436 h 1908255"/>
                <a:gd name="csX919" fmla="*/ 1464860 w 2204631"/>
                <a:gd name="csY919" fmla="*/ 1433623 h 1908255"/>
                <a:gd name="csX920" fmla="*/ 1464580 w 2204631"/>
                <a:gd name="csY920" fmla="*/ 1425113 h 1908255"/>
                <a:gd name="csX921" fmla="*/ 1465702 w 2204631"/>
                <a:gd name="csY921" fmla="*/ 1423336 h 1908255"/>
                <a:gd name="csX922" fmla="*/ 1467853 w 2204631"/>
                <a:gd name="csY922" fmla="*/ 1422494 h 1908255"/>
                <a:gd name="csX923" fmla="*/ 1463270 w 2204631"/>
                <a:gd name="csY923" fmla="*/ 1419314 h 1908255"/>
                <a:gd name="csX924" fmla="*/ 1453451 w 2204631"/>
                <a:gd name="csY924" fmla="*/ 1409307 h 1908255"/>
                <a:gd name="csX925" fmla="*/ 1465047 w 2204631"/>
                <a:gd name="csY925" fmla="*/ 1398926 h 1908255"/>
                <a:gd name="csX926" fmla="*/ 1473090 w 2204631"/>
                <a:gd name="csY926" fmla="*/ 1391257 h 1908255"/>
                <a:gd name="csX927" fmla="*/ 1475990 w 2204631"/>
                <a:gd name="csY927" fmla="*/ 1388639 h 1908255"/>
                <a:gd name="csX928" fmla="*/ 1480759 w 2204631"/>
                <a:gd name="csY928" fmla="*/ 1384056 h 1908255"/>
                <a:gd name="csX929" fmla="*/ 1484874 w 2204631"/>
                <a:gd name="csY929" fmla="*/ 1382185 h 1908255"/>
                <a:gd name="csX930" fmla="*/ 1486651 w 2204631"/>
                <a:gd name="csY930" fmla="*/ 1381343 h 1908255"/>
                <a:gd name="csX931" fmla="*/ 1493478 w 2204631"/>
                <a:gd name="csY931" fmla="*/ 1377883 h 1908255"/>
                <a:gd name="csX932" fmla="*/ 1494320 w 2204631"/>
                <a:gd name="csY932" fmla="*/ 1377135 h 1908255"/>
                <a:gd name="csX933" fmla="*/ 1496378 w 2204631"/>
                <a:gd name="csY933" fmla="*/ 1375826 h 1908255"/>
                <a:gd name="csX934" fmla="*/ 1502457 w 2204631"/>
                <a:gd name="csY934" fmla="*/ 1371804 h 1908255"/>
                <a:gd name="csX935" fmla="*/ 1507227 w 2204631"/>
                <a:gd name="csY935" fmla="*/ 1368905 h 1908255"/>
                <a:gd name="csX936" fmla="*/ 1523500 w 2204631"/>
                <a:gd name="csY936" fmla="*/ 1358337 h 1908255"/>
                <a:gd name="csX937" fmla="*/ 1530701 w 2204631"/>
                <a:gd name="csY937" fmla="*/ 1353754 h 1908255"/>
                <a:gd name="csX938" fmla="*/ 1537996 w 2204631"/>
                <a:gd name="csY938" fmla="*/ 1348797 h 1908255"/>
                <a:gd name="csX939" fmla="*/ 1544449 w 2204631"/>
                <a:gd name="csY939" fmla="*/ 1344215 h 1908255"/>
                <a:gd name="csX940" fmla="*/ 1555672 w 2204631"/>
                <a:gd name="csY940" fmla="*/ 1336078 h 1908255"/>
                <a:gd name="csX941" fmla="*/ 1561283 w 2204631"/>
                <a:gd name="csY941" fmla="*/ 1331963 h 1908255"/>
                <a:gd name="csX942" fmla="*/ 1570729 w 2204631"/>
                <a:gd name="csY942" fmla="*/ 1325791 h 1908255"/>
                <a:gd name="csX943" fmla="*/ 1578117 w 2204631"/>
                <a:gd name="csY943" fmla="*/ 1321114 h 1908255"/>
                <a:gd name="csX944" fmla="*/ 1586161 w 2204631"/>
                <a:gd name="csY944" fmla="*/ 1332057 h 1908255"/>
                <a:gd name="csX945" fmla="*/ 1593549 w 2204631"/>
                <a:gd name="csY945" fmla="*/ 1343092 h 1908255"/>
                <a:gd name="csX946" fmla="*/ 1601031 w 2204631"/>
                <a:gd name="csY946" fmla="*/ 1339071 h 1908255"/>
                <a:gd name="csX947" fmla="*/ 1611225 w 2204631"/>
                <a:gd name="csY947" fmla="*/ 1334675 h 1908255"/>
                <a:gd name="csX948" fmla="*/ 1614311 w 2204631"/>
                <a:gd name="csY948" fmla="*/ 1333366 h 1908255"/>
                <a:gd name="csX949" fmla="*/ 1617958 w 2204631"/>
                <a:gd name="csY949" fmla="*/ 1332057 h 1908255"/>
                <a:gd name="csX950" fmla="*/ 1621045 w 2204631"/>
                <a:gd name="csY950" fmla="*/ 1330841 h 1908255"/>
                <a:gd name="csX951" fmla="*/ 1621045 w 2204631"/>
                <a:gd name="csY951" fmla="*/ 1333927 h 1908255"/>
                <a:gd name="csX952" fmla="*/ 1620016 w 2204631"/>
                <a:gd name="csY952" fmla="*/ 1341783 h 1908255"/>
                <a:gd name="csX953" fmla="*/ 1620484 w 2204631"/>
                <a:gd name="csY953" fmla="*/ 1349359 h 1908255"/>
                <a:gd name="csX954" fmla="*/ 1626562 w 2204631"/>
                <a:gd name="csY954" fmla="*/ 1353099 h 1908255"/>
                <a:gd name="csX955" fmla="*/ 1627311 w 2204631"/>
                <a:gd name="csY955" fmla="*/ 1351603 h 1908255"/>
                <a:gd name="csX956" fmla="*/ 1632548 w 2204631"/>
                <a:gd name="csY956" fmla="*/ 1354128 h 1908255"/>
                <a:gd name="csX957" fmla="*/ 1636476 w 2204631"/>
                <a:gd name="csY957" fmla="*/ 1355437 h 1908255"/>
                <a:gd name="csX958" fmla="*/ 1640123 w 2204631"/>
                <a:gd name="csY958" fmla="*/ 1354315 h 1908255"/>
                <a:gd name="csX959" fmla="*/ 1644893 w 2204631"/>
                <a:gd name="csY959" fmla="*/ 1352819 h 1908255"/>
                <a:gd name="csX960" fmla="*/ 1649289 w 2204631"/>
                <a:gd name="csY960" fmla="*/ 1351416 h 1908255"/>
                <a:gd name="csX961" fmla="*/ 1652375 w 2204631"/>
                <a:gd name="csY961" fmla="*/ 1350387 h 1908255"/>
                <a:gd name="csX962" fmla="*/ 1654058 w 2204631"/>
                <a:gd name="csY962" fmla="*/ 1349545 h 1908255"/>
                <a:gd name="csX963" fmla="*/ 1658454 w 2204631"/>
                <a:gd name="csY963" fmla="*/ 1346366 h 1908255"/>
                <a:gd name="csX964" fmla="*/ 1664065 w 2204631"/>
                <a:gd name="csY964" fmla="*/ 1342531 h 1908255"/>
                <a:gd name="csX965" fmla="*/ 1665842 w 2204631"/>
                <a:gd name="csY965" fmla="*/ 1338136 h 1908255"/>
                <a:gd name="csX966" fmla="*/ 1666591 w 2204631"/>
                <a:gd name="csY966" fmla="*/ 1337107 h 1908255"/>
                <a:gd name="csX967" fmla="*/ 1669770 w 2204631"/>
                <a:gd name="csY967" fmla="*/ 1333740 h 1908255"/>
                <a:gd name="csX968" fmla="*/ 1672576 w 2204631"/>
                <a:gd name="csY968" fmla="*/ 1331495 h 1908255"/>
                <a:gd name="csX969" fmla="*/ 1677065 w 2204631"/>
                <a:gd name="csY969" fmla="*/ 1328222 h 1908255"/>
                <a:gd name="csX970" fmla="*/ 1680619 w 2204631"/>
                <a:gd name="csY970" fmla="*/ 1325697 h 1908255"/>
                <a:gd name="csX971" fmla="*/ 1681368 w 2204631"/>
                <a:gd name="csY971" fmla="*/ 1325510 h 1908255"/>
                <a:gd name="csX972" fmla="*/ 1687914 w 2204631"/>
                <a:gd name="csY972" fmla="*/ 1324575 h 1908255"/>
                <a:gd name="csX973" fmla="*/ 1688195 w 2204631"/>
                <a:gd name="csY973" fmla="*/ 1326352 h 1908255"/>
                <a:gd name="csX974" fmla="*/ 1690159 w 2204631"/>
                <a:gd name="csY974" fmla="*/ 1328035 h 1908255"/>
                <a:gd name="csX975" fmla="*/ 1693806 w 2204631"/>
                <a:gd name="csY975" fmla="*/ 1333647 h 1908255"/>
                <a:gd name="csX976" fmla="*/ 1696425 w 2204631"/>
                <a:gd name="csY976" fmla="*/ 1332898 h 1908255"/>
                <a:gd name="csX977" fmla="*/ 1701288 w 2204631"/>
                <a:gd name="csY977" fmla="*/ 1333459 h 1908255"/>
                <a:gd name="csX978" fmla="*/ 1703439 w 2204631"/>
                <a:gd name="csY978" fmla="*/ 1332992 h 1908255"/>
                <a:gd name="csX979" fmla="*/ 1705029 w 2204631"/>
                <a:gd name="csY979" fmla="*/ 1333272 h 1908255"/>
                <a:gd name="csX980" fmla="*/ 1709331 w 2204631"/>
                <a:gd name="csY980" fmla="*/ 1335143 h 1908255"/>
                <a:gd name="csX981" fmla="*/ 1710641 w 2204631"/>
                <a:gd name="csY981" fmla="*/ 1335143 h 1908255"/>
                <a:gd name="csX982" fmla="*/ 1715317 w 2204631"/>
                <a:gd name="csY982" fmla="*/ 1334021 h 1908255"/>
                <a:gd name="csX983" fmla="*/ 1716064 w 2204631"/>
                <a:gd name="csY983" fmla="*/ 1340754 h 1908255"/>
                <a:gd name="csX984" fmla="*/ 1716064 w 2204631"/>
                <a:gd name="csY984" fmla="*/ 1341877 h 1908255"/>
                <a:gd name="csX985" fmla="*/ 1716532 w 2204631"/>
                <a:gd name="csY985" fmla="*/ 1342812 h 1908255"/>
                <a:gd name="csX986" fmla="*/ 1717187 w 2204631"/>
                <a:gd name="csY986" fmla="*/ 1343841 h 1908255"/>
                <a:gd name="csX987" fmla="*/ 1718777 w 2204631"/>
                <a:gd name="csY987" fmla="*/ 1343280 h 1908255"/>
                <a:gd name="csX988" fmla="*/ 1721022 w 2204631"/>
                <a:gd name="csY988" fmla="*/ 1340661 h 1908255"/>
                <a:gd name="csX989" fmla="*/ 1724856 w 2204631"/>
                <a:gd name="csY989" fmla="*/ 1335517 h 1908255"/>
                <a:gd name="csX990" fmla="*/ 1729064 w 2204631"/>
                <a:gd name="csY990" fmla="*/ 1332711 h 1908255"/>
                <a:gd name="csX991" fmla="*/ 1731496 w 2204631"/>
                <a:gd name="csY991" fmla="*/ 1330654 h 1908255"/>
                <a:gd name="csX992" fmla="*/ 1732992 w 2204631"/>
                <a:gd name="csY992" fmla="*/ 1330654 h 1908255"/>
                <a:gd name="csX993" fmla="*/ 1733179 w 2204631"/>
                <a:gd name="csY993" fmla="*/ 1335330 h 1908255"/>
                <a:gd name="csX994" fmla="*/ 1736360 w 2204631"/>
                <a:gd name="csY994" fmla="*/ 1338697 h 1908255"/>
                <a:gd name="csX995" fmla="*/ 1742158 w 2204631"/>
                <a:gd name="csY995" fmla="*/ 1340567 h 1908255"/>
                <a:gd name="csX996" fmla="*/ 1745431 w 2204631"/>
                <a:gd name="csY996" fmla="*/ 1342438 h 1908255"/>
                <a:gd name="csX997" fmla="*/ 1750201 w 2204631"/>
                <a:gd name="csY997" fmla="*/ 1346179 h 1908255"/>
                <a:gd name="csX998" fmla="*/ 1750481 w 2204631"/>
                <a:gd name="csY998" fmla="*/ 1346179 h 1908255"/>
                <a:gd name="csX999" fmla="*/ 1755718 w 2204631"/>
                <a:gd name="csY999" fmla="*/ 1347582 h 1908255"/>
                <a:gd name="csX1000" fmla="*/ 1758805 w 2204631"/>
                <a:gd name="csY1000" fmla="*/ 1350855 h 1908255"/>
                <a:gd name="csX1001" fmla="*/ 1762640 w 2204631"/>
                <a:gd name="csY1001" fmla="*/ 1353380 h 1908255"/>
                <a:gd name="csX1002" fmla="*/ 1763949 w 2204631"/>
                <a:gd name="csY1002" fmla="*/ 1353567 h 1908255"/>
                <a:gd name="csX1003" fmla="*/ 1765632 w 2204631"/>
                <a:gd name="csY1003" fmla="*/ 1357214 h 1908255"/>
                <a:gd name="csX1004" fmla="*/ 1768344 w 2204631"/>
                <a:gd name="csY1004" fmla="*/ 1359178 h 1908255"/>
                <a:gd name="csX1005" fmla="*/ 1771337 w 2204631"/>
                <a:gd name="csY1005" fmla="*/ 1361984 h 1908255"/>
                <a:gd name="csX1006" fmla="*/ 1773862 w 2204631"/>
                <a:gd name="csY1006" fmla="*/ 1363668 h 1908255"/>
                <a:gd name="csX1007" fmla="*/ 1779193 w 2204631"/>
                <a:gd name="csY1007" fmla="*/ 1362732 h 1908255"/>
                <a:gd name="csX1008" fmla="*/ 1782840 w 2204631"/>
                <a:gd name="csY1008" fmla="*/ 1361704 h 1908255"/>
                <a:gd name="csX1009" fmla="*/ 1784337 w 2204631"/>
                <a:gd name="csY1009" fmla="*/ 1364790 h 1908255"/>
                <a:gd name="csX1010" fmla="*/ 1787049 w 2204631"/>
                <a:gd name="csY1010" fmla="*/ 1367502 h 1908255"/>
                <a:gd name="csX1011" fmla="*/ 1788171 w 2204631"/>
                <a:gd name="csY1011" fmla="*/ 1369092 h 1908255"/>
                <a:gd name="csX1012" fmla="*/ 1791538 w 2204631"/>
                <a:gd name="csY1012" fmla="*/ 1370962 h 1908255"/>
                <a:gd name="csX1013" fmla="*/ 1794812 w 2204631"/>
                <a:gd name="csY1013" fmla="*/ 1372646 h 1908255"/>
                <a:gd name="csX1014" fmla="*/ 1796121 w 2204631"/>
                <a:gd name="csY1014" fmla="*/ 1361423 h 1908255"/>
                <a:gd name="csX1015" fmla="*/ 1796682 w 2204631"/>
                <a:gd name="csY1015" fmla="*/ 1361423 h 1908255"/>
                <a:gd name="csX1016" fmla="*/ 1797337 w 2204631"/>
                <a:gd name="csY1016" fmla="*/ 1361236 h 1908255"/>
                <a:gd name="csX1017" fmla="*/ 1798085 w 2204631"/>
                <a:gd name="csY1017" fmla="*/ 1361423 h 1908255"/>
                <a:gd name="csX1018" fmla="*/ 1798552 w 2204631"/>
                <a:gd name="csY1018" fmla="*/ 1361704 h 1908255"/>
                <a:gd name="csX1019" fmla="*/ 1798927 w 2204631"/>
                <a:gd name="csY1019" fmla="*/ 1361704 h 1908255"/>
                <a:gd name="csX1020" fmla="*/ 1799488 w 2204631"/>
                <a:gd name="csY1020" fmla="*/ 1361704 h 1908255"/>
                <a:gd name="csX1021" fmla="*/ 1799862 w 2204631"/>
                <a:gd name="csY1021" fmla="*/ 1361891 h 1908255"/>
                <a:gd name="csX1022" fmla="*/ 1799862 w 2204631"/>
                <a:gd name="csY1022" fmla="*/ 1362265 h 1908255"/>
                <a:gd name="csX1023" fmla="*/ 1804725 w 2204631"/>
                <a:gd name="csY1023" fmla="*/ 1363761 h 1908255"/>
                <a:gd name="csX1024" fmla="*/ 1808840 w 2204631"/>
                <a:gd name="csY1024" fmla="*/ 1361610 h 1908255"/>
                <a:gd name="csX1025" fmla="*/ 1811926 w 2204631"/>
                <a:gd name="csY1025" fmla="*/ 1356934 h 1908255"/>
                <a:gd name="csX1026" fmla="*/ 1845408 w 2204631"/>
                <a:gd name="csY1026" fmla="*/ 1368624 h 1908255"/>
                <a:gd name="csX1027" fmla="*/ 1851393 w 2204631"/>
                <a:gd name="csY1027" fmla="*/ 1352445 h 1908255"/>
                <a:gd name="csX1028" fmla="*/ 1856911 w 2204631"/>
                <a:gd name="csY1028" fmla="*/ 1337668 h 1908255"/>
                <a:gd name="csX1029" fmla="*/ 1866263 w 2204631"/>
                <a:gd name="csY1029" fmla="*/ 1313165 h 1908255"/>
                <a:gd name="csX1030" fmla="*/ 1876177 w 2204631"/>
                <a:gd name="csY1030" fmla="*/ 1285108 h 1908255"/>
                <a:gd name="csX1031" fmla="*/ 1884968 w 2204631"/>
                <a:gd name="csY1031" fmla="*/ 1261540 h 1908255"/>
                <a:gd name="csX1032" fmla="*/ 1891889 w 2204631"/>
                <a:gd name="csY1032" fmla="*/ 1260605 h 1908255"/>
                <a:gd name="csX1033" fmla="*/ 1895536 w 2204631"/>
                <a:gd name="csY1033" fmla="*/ 1218893 h 1908255"/>
                <a:gd name="csX1034" fmla="*/ 1896659 w 2204631"/>
                <a:gd name="csY1034" fmla="*/ 1207016 h 1908255"/>
                <a:gd name="csX1035" fmla="*/ 1900961 w 2204631"/>
                <a:gd name="csY1035" fmla="*/ 1207577 h 1908255"/>
                <a:gd name="csX1036" fmla="*/ 1926119 w 2204631"/>
                <a:gd name="csY1036" fmla="*/ 1211411 h 1908255"/>
                <a:gd name="csX1037" fmla="*/ 1927428 w 2204631"/>
                <a:gd name="csY1037" fmla="*/ 1205893 h 1908255"/>
                <a:gd name="csX1038" fmla="*/ 1927428 w 2204631"/>
                <a:gd name="csY1038" fmla="*/ 1204958 h 1908255"/>
                <a:gd name="csX1039" fmla="*/ 1928176 w 2204631"/>
                <a:gd name="csY1039" fmla="*/ 1197008 h 1908255"/>
                <a:gd name="csX1040" fmla="*/ 1935190 w 2204631"/>
                <a:gd name="csY1040" fmla="*/ 1196073 h 1908255"/>
                <a:gd name="csX1041" fmla="*/ 1942673 w 2204631"/>
                <a:gd name="csY1041" fmla="*/ 1194483 h 1908255"/>
                <a:gd name="csX1042" fmla="*/ 1947723 w 2204631"/>
                <a:gd name="csY1042" fmla="*/ 1192239 h 1908255"/>
                <a:gd name="csX1043" fmla="*/ 1945385 w 2204631"/>
                <a:gd name="csY1043" fmla="*/ 1189433 h 1908255"/>
                <a:gd name="csX1044" fmla="*/ 1942298 w 2204631"/>
                <a:gd name="csY1044" fmla="*/ 1187469 h 1908255"/>
                <a:gd name="csX1045" fmla="*/ 1940896 w 2204631"/>
                <a:gd name="csY1045" fmla="*/ 1186908 h 1908255"/>
                <a:gd name="csX1046" fmla="*/ 1938370 w 2204631"/>
                <a:gd name="csY1046" fmla="*/ 1183915 h 1908255"/>
                <a:gd name="csX1047" fmla="*/ 1937248 w 2204631"/>
                <a:gd name="csY1047" fmla="*/ 1180455 h 1908255"/>
                <a:gd name="csX1048" fmla="*/ 1936032 w 2204631"/>
                <a:gd name="csY1048" fmla="*/ 1174282 h 1908255"/>
                <a:gd name="csX1049" fmla="*/ 1935658 w 2204631"/>
                <a:gd name="csY1049" fmla="*/ 1168390 h 1908255"/>
                <a:gd name="csX1050" fmla="*/ 1935190 w 2204631"/>
                <a:gd name="csY1050" fmla="*/ 1161563 h 1908255"/>
                <a:gd name="csX1051" fmla="*/ 1934536 w 2204631"/>
                <a:gd name="csY1051" fmla="*/ 1156980 h 1908255"/>
                <a:gd name="csX1052" fmla="*/ 1929673 w 2204631"/>
                <a:gd name="csY1052" fmla="*/ 1151463 h 1908255"/>
                <a:gd name="csX1053" fmla="*/ 1927708 w 2204631"/>
                <a:gd name="csY1053" fmla="*/ 1148002 h 1908255"/>
                <a:gd name="csX1054" fmla="*/ 1927054 w 2204631"/>
                <a:gd name="csY1054" fmla="*/ 1143420 h 1908255"/>
                <a:gd name="csX1055" fmla="*/ 1927054 w 2204631"/>
                <a:gd name="csY1055" fmla="*/ 1136031 h 1908255"/>
                <a:gd name="csX1056" fmla="*/ 1926493 w 2204631"/>
                <a:gd name="csY1056" fmla="*/ 1132290 h 1908255"/>
                <a:gd name="csX1057" fmla="*/ 1925370 w 2204631"/>
                <a:gd name="csY1057" fmla="*/ 1130233 h 1908255"/>
                <a:gd name="csX1058" fmla="*/ 1924061 w 2204631"/>
                <a:gd name="csY1058" fmla="*/ 1126959 h 1908255"/>
                <a:gd name="csX1059" fmla="*/ 1921162 w 2204631"/>
                <a:gd name="csY1059" fmla="*/ 1118636 h 1908255"/>
                <a:gd name="csX1060" fmla="*/ 1918076 w 2204631"/>
                <a:gd name="csY1060" fmla="*/ 1114240 h 1908255"/>
                <a:gd name="csX1061" fmla="*/ 1916860 w 2204631"/>
                <a:gd name="csY1061" fmla="*/ 1108722 h 1908255"/>
                <a:gd name="csX1062" fmla="*/ 1916485 w 2204631"/>
                <a:gd name="csY1062" fmla="*/ 1101521 h 1908255"/>
                <a:gd name="csX1063" fmla="*/ 1914989 w 2204631"/>
                <a:gd name="csY1063" fmla="*/ 1095629 h 1908255"/>
                <a:gd name="csX1064" fmla="*/ 1913586 w 2204631"/>
                <a:gd name="csY1064" fmla="*/ 1089363 h 1908255"/>
                <a:gd name="csX1065" fmla="*/ 1914241 w 2204631"/>
                <a:gd name="csY1065" fmla="*/ 1087212 h 1908255"/>
                <a:gd name="csX1066" fmla="*/ 1915457 w 2204631"/>
                <a:gd name="csY1066" fmla="*/ 1086370 h 1908255"/>
                <a:gd name="csX1067" fmla="*/ 1919666 w 2204631"/>
                <a:gd name="csY1067" fmla="*/ 1086090 h 1908255"/>
                <a:gd name="csX1068" fmla="*/ 1922565 w 2204631"/>
                <a:gd name="csY1068" fmla="*/ 1084874 h 1908255"/>
                <a:gd name="csX1069" fmla="*/ 1924154 w 2204631"/>
                <a:gd name="csY1069" fmla="*/ 1083003 h 1908255"/>
                <a:gd name="csX1070" fmla="*/ 1924342 w 2204631"/>
                <a:gd name="csY1070" fmla="*/ 1080291 h 1908255"/>
                <a:gd name="csX1071" fmla="*/ 1923500 w 2204631"/>
                <a:gd name="csY1071" fmla="*/ 1078140 h 1908255"/>
                <a:gd name="csX1072" fmla="*/ 1920881 w 2204631"/>
                <a:gd name="csY1072" fmla="*/ 1076270 h 1908255"/>
                <a:gd name="csX1073" fmla="*/ 1912839 w 2204631"/>
                <a:gd name="csY1073" fmla="*/ 1072154 h 1908255"/>
                <a:gd name="csX1074" fmla="*/ 1910500 w 2204631"/>
                <a:gd name="csY1074" fmla="*/ 1068227 h 1908255"/>
                <a:gd name="csX1075" fmla="*/ 1909752 w 2204631"/>
                <a:gd name="csY1075" fmla="*/ 1064860 h 1908255"/>
                <a:gd name="csX1076" fmla="*/ 1910313 w 2204631"/>
                <a:gd name="csY1076" fmla="*/ 1063083 h 1908255"/>
                <a:gd name="csX1077" fmla="*/ 1911435 w 2204631"/>
                <a:gd name="csY1077" fmla="*/ 1061960 h 1908255"/>
                <a:gd name="csX1078" fmla="*/ 1912932 w 2204631"/>
                <a:gd name="csY1078" fmla="*/ 1060932 h 1908255"/>
                <a:gd name="csX1079" fmla="*/ 1914522 w 2204631"/>
                <a:gd name="csY1079" fmla="*/ 1058033 h 1908255"/>
                <a:gd name="csX1080" fmla="*/ 1914241 w 2204631"/>
                <a:gd name="csY1080" fmla="*/ 1055788 h 1908255"/>
                <a:gd name="csX1081" fmla="*/ 1911903 w 2204631"/>
                <a:gd name="csY1081" fmla="*/ 1053730 h 1908255"/>
                <a:gd name="csX1082" fmla="*/ 1909285 w 2204631"/>
                <a:gd name="csY1082" fmla="*/ 1052702 h 1908255"/>
                <a:gd name="csX1083" fmla="*/ 1905169 w 2204631"/>
                <a:gd name="csY1083" fmla="*/ 1052421 h 1908255"/>
                <a:gd name="csX1084" fmla="*/ 1900306 w 2204631"/>
                <a:gd name="csY1084" fmla="*/ 1053076 h 1908255"/>
                <a:gd name="csX1085" fmla="*/ 1899932 w 2204631"/>
                <a:gd name="csY1085" fmla="*/ 1051299 h 1908255"/>
                <a:gd name="csX1086" fmla="*/ 1896378 w 2204631"/>
                <a:gd name="csY1086" fmla="*/ 1049709 h 1908255"/>
                <a:gd name="csX1087" fmla="*/ 1894414 w 2204631"/>
                <a:gd name="csY1087" fmla="*/ 1045687 h 1908255"/>
                <a:gd name="csX1088" fmla="*/ 1898062 w 2204631"/>
                <a:gd name="csY1088" fmla="*/ 1043443 h 1908255"/>
                <a:gd name="csX1089" fmla="*/ 1897594 w 2204631"/>
                <a:gd name="csY1089" fmla="*/ 1042320 h 1908255"/>
                <a:gd name="csX1090" fmla="*/ 1900587 w 2204631"/>
                <a:gd name="csY1090" fmla="*/ 1040824 h 1908255"/>
                <a:gd name="csX1091" fmla="*/ 1897500 w 2204631"/>
                <a:gd name="csY1091" fmla="*/ 1035867 h 1908255"/>
                <a:gd name="csX1092" fmla="*/ 1895069 w 2204631"/>
                <a:gd name="csY1092" fmla="*/ 1032220 h 1908255"/>
                <a:gd name="csX1093" fmla="*/ 1888709 w 2204631"/>
                <a:gd name="csY1093" fmla="*/ 1023055 h 1908255"/>
                <a:gd name="csX1094" fmla="*/ 1883191 w 2204631"/>
                <a:gd name="csY1094" fmla="*/ 1015292 h 1908255"/>
                <a:gd name="csX1095" fmla="*/ 1882069 w 2204631"/>
                <a:gd name="csY1095" fmla="*/ 1012860 h 1908255"/>
                <a:gd name="csX1096" fmla="*/ 1877580 w 2204631"/>
                <a:gd name="csY1096" fmla="*/ 1015105 h 1908255"/>
                <a:gd name="csX1097" fmla="*/ 1876458 w 2204631"/>
                <a:gd name="csY1097" fmla="*/ 1014451 h 1908255"/>
                <a:gd name="csX1098" fmla="*/ 1869256 w 2204631"/>
                <a:gd name="csY1098" fmla="*/ 1015853 h 1908255"/>
                <a:gd name="csX1099" fmla="*/ 1868789 w 2204631"/>
                <a:gd name="csY1099" fmla="*/ 1017724 h 1908255"/>
                <a:gd name="csX1100" fmla="*/ 1867573 w 2204631"/>
                <a:gd name="csY1100" fmla="*/ 1018939 h 1908255"/>
                <a:gd name="csX1101" fmla="*/ 1865516 w 2204631"/>
                <a:gd name="csY1101" fmla="*/ 1020155 h 1908255"/>
                <a:gd name="csX1102" fmla="*/ 1863832 w 2204631"/>
                <a:gd name="csY1102" fmla="*/ 1024177 h 1908255"/>
                <a:gd name="csX1103" fmla="*/ 1862990 w 2204631"/>
                <a:gd name="csY1103" fmla="*/ 1022026 h 1908255"/>
                <a:gd name="csX1104" fmla="*/ 1862055 w 2204631"/>
                <a:gd name="csY1104" fmla="*/ 1019127 h 1908255"/>
                <a:gd name="csX1105" fmla="*/ 1860559 w 2204631"/>
                <a:gd name="csY1105" fmla="*/ 1016321 h 1908255"/>
                <a:gd name="csX1106" fmla="*/ 1860559 w 2204631"/>
                <a:gd name="csY1106" fmla="*/ 1013141 h 1908255"/>
                <a:gd name="csX1107" fmla="*/ 1861774 w 2204631"/>
                <a:gd name="csY1107" fmla="*/ 1009120 h 1908255"/>
                <a:gd name="csX1108" fmla="*/ 1861774 w 2204631"/>
                <a:gd name="csY1108" fmla="*/ 1006220 h 1908255"/>
                <a:gd name="csX1109" fmla="*/ 1860932 w 2204631"/>
                <a:gd name="csY1109" fmla="*/ 1004350 h 1908255"/>
                <a:gd name="csX1110" fmla="*/ 1862803 w 2204631"/>
                <a:gd name="csY1110" fmla="*/ 1003882 h 1908255"/>
                <a:gd name="csX1111" fmla="*/ 1869537 w 2204631"/>
                <a:gd name="csY1111" fmla="*/ 1001544 h 1908255"/>
                <a:gd name="csX1112" fmla="*/ 1870753 w 2204631"/>
                <a:gd name="csY1112" fmla="*/ 1000048 h 1908255"/>
                <a:gd name="csX1113" fmla="*/ 1871688 w 2204631"/>
                <a:gd name="csY1113" fmla="*/ 996962 h 1908255"/>
                <a:gd name="csX1114" fmla="*/ 1873184 w 2204631"/>
                <a:gd name="csY1114" fmla="*/ 996026 h 1908255"/>
                <a:gd name="csX1115" fmla="*/ 1875522 w 2204631"/>
                <a:gd name="csY1115" fmla="*/ 995559 h 1908255"/>
                <a:gd name="csX1116" fmla="*/ 1878515 w 2204631"/>
                <a:gd name="csY1116" fmla="*/ 995372 h 1908255"/>
                <a:gd name="csX1117" fmla="*/ 1882443 w 2204631"/>
                <a:gd name="csY1117" fmla="*/ 994249 h 1908255"/>
                <a:gd name="csX1118" fmla="*/ 1884501 w 2204631"/>
                <a:gd name="csY1118" fmla="*/ 991350 h 1908255"/>
                <a:gd name="csX1119" fmla="*/ 1885810 w 2204631"/>
                <a:gd name="csY1119" fmla="*/ 986955 h 1908255"/>
                <a:gd name="csX1120" fmla="*/ 1887026 w 2204631"/>
                <a:gd name="csY1120" fmla="*/ 983214 h 1908255"/>
                <a:gd name="csX1121" fmla="*/ 1887587 w 2204631"/>
                <a:gd name="csY1121" fmla="*/ 981063 h 1908255"/>
                <a:gd name="csX1122" fmla="*/ 1887400 w 2204631"/>
                <a:gd name="csY1122" fmla="*/ 979753 h 1908255"/>
                <a:gd name="csX1123" fmla="*/ 1885343 w 2204631"/>
                <a:gd name="csY1123" fmla="*/ 976573 h 1908255"/>
                <a:gd name="csX1124" fmla="*/ 1885343 w 2204631"/>
                <a:gd name="csY1124" fmla="*/ 975358 h 1908255"/>
                <a:gd name="csX1125" fmla="*/ 1886745 w 2204631"/>
                <a:gd name="csY1125" fmla="*/ 972084 h 1908255"/>
                <a:gd name="csX1126" fmla="*/ 1888896 w 2204631"/>
                <a:gd name="csY1126" fmla="*/ 970214 h 1908255"/>
                <a:gd name="csX1127" fmla="*/ 1891421 w 2204631"/>
                <a:gd name="csY1127" fmla="*/ 968343 h 1908255"/>
                <a:gd name="csX1128" fmla="*/ 1895817 w 2204631"/>
                <a:gd name="csY1128" fmla="*/ 966660 h 1908255"/>
                <a:gd name="csX1129" fmla="*/ 1897407 w 2204631"/>
                <a:gd name="csY1129" fmla="*/ 964509 h 1908255"/>
                <a:gd name="csX1130" fmla="*/ 1897781 w 2204631"/>
                <a:gd name="csY1130" fmla="*/ 962264 h 1908255"/>
                <a:gd name="csX1131" fmla="*/ 1897594 w 2204631"/>
                <a:gd name="csY1131" fmla="*/ 960674 h 1908255"/>
                <a:gd name="csX1132" fmla="*/ 1897313 w 2204631"/>
                <a:gd name="csY1132" fmla="*/ 959178 h 1908255"/>
                <a:gd name="csX1133" fmla="*/ 1897688 w 2204631"/>
                <a:gd name="csY1133" fmla="*/ 957307 h 1908255"/>
                <a:gd name="csX1134" fmla="*/ 1901241 w 2204631"/>
                <a:gd name="csY1134" fmla="*/ 954221 h 1908255"/>
                <a:gd name="csX1135" fmla="*/ 1902738 w 2204631"/>
                <a:gd name="csY1135" fmla="*/ 950200 h 1908255"/>
                <a:gd name="csX1136" fmla="*/ 1904328 w 2204631"/>
                <a:gd name="csY1136" fmla="*/ 948703 h 1908255"/>
                <a:gd name="csX1137" fmla="*/ 1909565 w 2204631"/>
                <a:gd name="csY1137" fmla="*/ 944214 h 1908255"/>
                <a:gd name="csX1138" fmla="*/ 1910593 w 2204631"/>
                <a:gd name="csY1138" fmla="*/ 941596 h 1908255"/>
                <a:gd name="csX1139" fmla="*/ 1911623 w 2204631"/>
                <a:gd name="csY1139" fmla="*/ 938322 h 1908255"/>
                <a:gd name="csX1140" fmla="*/ 1913961 w 2204631"/>
                <a:gd name="csY1140" fmla="*/ 936639 h 1908255"/>
                <a:gd name="csX1141" fmla="*/ 1917234 w 2204631"/>
                <a:gd name="csY1141" fmla="*/ 936078 h 1908255"/>
                <a:gd name="csX1142" fmla="*/ 1919572 w 2204631"/>
                <a:gd name="csY1142" fmla="*/ 935142 h 1908255"/>
                <a:gd name="csX1143" fmla="*/ 1922658 w 2204631"/>
                <a:gd name="csY1143" fmla="*/ 931963 h 1908255"/>
                <a:gd name="csX1144" fmla="*/ 1924622 w 2204631"/>
                <a:gd name="csY1144" fmla="*/ 931215 h 1908255"/>
                <a:gd name="csX1145" fmla="*/ 1931730 w 2204631"/>
                <a:gd name="csY1145" fmla="*/ 932430 h 1908255"/>
                <a:gd name="csX1146" fmla="*/ 1937528 w 2204631"/>
                <a:gd name="csY1146" fmla="*/ 935142 h 1908255"/>
                <a:gd name="csX1147" fmla="*/ 1942859 w 2204631"/>
                <a:gd name="csY1147" fmla="*/ 936265 h 1908255"/>
                <a:gd name="csX1148" fmla="*/ 1946413 w 2204631"/>
                <a:gd name="csY1148" fmla="*/ 936732 h 1908255"/>
                <a:gd name="csX1149" fmla="*/ 1949967 w 2204631"/>
                <a:gd name="csY1149" fmla="*/ 936265 h 1908255"/>
                <a:gd name="csX1150" fmla="*/ 1954643 w 2204631"/>
                <a:gd name="csY1150" fmla="*/ 935423 h 1908255"/>
                <a:gd name="csX1151" fmla="*/ 1958384 w 2204631"/>
                <a:gd name="csY1151" fmla="*/ 934768 h 1908255"/>
                <a:gd name="csX1152" fmla="*/ 1961470 w 2204631"/>
                <a:gd name="csY1152" fmla="*/ 933646 h 1908255"/>
                <a:gd name="csX1153" fmla="*/ 1964557 w 2204631"/>
                <a:gd name="csY1153" fmla="*/ 932804 h 1908255"/>
                <a:gd name="csX1154" fmla="*/ 1966053 w 2204631"/>
                <a:gd name="csY1154" fmla="*/ 930653 h 1908255"/>
                <a:gd name="csX1155" fmla="*/ 1967082 w 2204631"/>
                <a:gd name="csY1155" fmla="*/ 927754 h 1908255"/>
                <a:gd name="csX1156" fmla="*/ 1967830 w 2204631"/>
                <a:gd name="csY1156" fmla="*/ 924855 h 1908255"/>
                <a:gd name="csX1157" fmla="*/ 1969046 w 2204631"/>
                <a:gd name="csY1157" fmla="*/ 923826 h 1908255"/>
                <a:gd name="csX1158" fmla="*/ 1972787 w 2204631"/>
                <a:gd name="csY1158" fmla="*/ 948142 h 1908255"/>
                <a:gd name="csX1159" fmla="*/ 1975686 w 2204631"/>
                <a:gd name="csY1159" fmla="*/ 966099 h 1908255"/>
                <a:gd name="csX1160" fmla="*/ 1987470 w 2204631"/>
                <a:gd name="csY1160" fmla="*/ 964322 h 1908255"/>
                <a:gd name="csX1161" fmla="*/ 1997196 w 2204631"/>
                <a:gd name="csY1161" fmla="*/ 963013 h 1908255"/>
                <a:gd name="csX1162" fmla="*/ 2012628 w 2204631"/>
                <a:gd name="csY1162" fmla="*/ 960581 h 1908255"/>
                <a:gd name="csX1163" fmla="*/ 2023290 w 2204631"/>
                <a:gd name="csY1163" fmla="*/ 959739 h 1908255"/>
                <a:gd name="csX1164" fmla="*/ 2039937 w 2204631"/>
                <a:gd name="csY1164" fmla="*/ 956372 h 1908255"/>
                <a:gd name="csX1165" fmla="*/ 2044987 w 2204631"/>
                <a:gd name="csY1165" fmla="*/ 953567 h 1908255"/>
                <a:gd name="csX1166" fmla="*/ 2044987 w 2204631"/>
                <a:gd name="csY1166" fmla="*/ 951228 h 1908255"/>
                <a:gd name="csX1167" fmla="*/ 2085389 w 2204631"/>
                <a:gd name="csY1167" fmla="*/ 952164 h 1908255"/>
                <a:gd name="csX1168" fmla="*/ 2086886 w 2204631"/>
                <a:gd name="csY1168" fmla="*/ 955998 h 1908255"/>
                <a:gd name="csX1169" fmla="*/ 2092684 w 2204631"/>
                <a:gd name="csY1169" fmla="*/ 950480 h 1908255"/>
                <a:gd name="csX1170" fmla="*/ 2088008 w 2204631"/>
                <a:gd name="csY1170" fmla="*/ 944214 h 1908255"/>
                <a:gd name="csX1171" fmla="*/ 2083519 w 2204631"/>
                <a:gd name="csY1171" fmla="*/ 938229 h 1908255"/>
                <a:gd name="csX1172" fmla="*/ 2077721 w 2204631"/>
                <a:gd name="csY1172" fmla="*/ 933178 h 1908255"/>
                <a:gd name="csX1173" fmla="*/ 2076411 w 2204631"/>
                <a:gd name="csY1173" fmla="*/ 931963 h 1908255"/>
                <a:gd name="csX1174" fmla="*/ 2075195 w 2204631"/>
                <a:gd name="csY1174" fmla="*/ 931308 h 1908255"/>
                <a:gd name="csX1175" fmla="*/ 2075008 w 2204631"/>
                <a:gd name="csY1175" fmla="*/ 929905 h 1908255"/>
                <a:gd name="csX1176" fmla="*/ 2072390 w 2204631"/>
                <a:gd name="csY1176" fmla="*/ 926819 h 1908255"/>
                <a:gd name="csX1177" fmla="*/ 2061728 w 2204631"/>
                <a:gd name="csY1177" fmla="*/ 917560 h 1908255"/>
                <a:gd name="csX1178" fmla="*/ 2053872 w 2204631"/>
                <a:gd name="csY1178" fmla="*/ 915128 h 1908255"/>
                <a:gd name="csX1179" fmla="*/ 2038441 w 2204631"/>
                <a:gd name="csY1179" fmla="*/ 915783 h 1908255"/>
                <a:gd name="csX1180" fmla="*/ 2030584 w 2204631"/>
                <a:gd name="csY1180" fmla="*/ 915315 h 1908255"/>
                <a:gd name="csX1181" fmla="*/ 2022448 w 2204631"/>
                <a:gd name="csY1181" fmla="*/ 914661 h 1908255"/>
                <a:gd name="csX1182" fmla="*/ 1997010 w 2204631"/>
                <a:gd name="csY1182" fmla="*/ 903719 h 1908255"/>
                <a:gd name="csX1183" fmla="*/ 1984103 w 2204631"/>
                <a:gd name="csY1183" fmla="*/ 897920 h 1908255"/>
                <a:gd name="csX1184" fmla="*/ 1971852 w 2204631"/>
                <a:gd name="csY1184" fmla="*/ 892776 h 1908255"/>
                <a:gd name="csX1185" fmla="*/ 1964089 w 2204631"/>
                <a:gd name="csY1185" fmla="*/ 884359 h 1908255"/>
                <a:gd name="csX1186" fmla="*/ 1954456 w 2204631"/>
                <a:gd name="csY1186" fmla="*/ 875287 h 1908255"/>
                <a:gd name="csX1187" fmla="*/ 1948845 w 2204631"/>
                <a:gd name="csY1187" fmla="*/ 869863 h 1908255"/>
                <a:gd name="csX1188" fmla="*/ 1946226 w 2204631"/>
                <a:gd name="csY1188" fmla="*/ 865467 h 1908255"/>
                <a:gd name="csX1189" fmla="*/ 1943608 w 2204631"/>
                <a:gd name="csY1189" fmla="*/ 860978 h 1908255"/>
                <a:gd name="csX1190" fmla="*/ 1938931 w 2204631"/>
                <a:gd name="csY1190" fmla="*/ 852093 h 1908255"/>
                <a:gd name="csX1191" fmla="*/ 1931823 w 2204631"/>
                <a:gd name="csY1191" fmla="*/ 842460 h 1908255"/>
                <a:gd name="csX1192" fmla="*/ 1927896 w 2204631"/>
                <a:gd name="csY1192" fmla="*/ 837784 h 1908255"/>
                <a:gd name="csX1193" fmla="*/ 1919104 w 2204631"/>
                <a:gd name="csY1193" fmla="*/ 820295 h 1908255"/>
                <a:gd name="csX1194" fmla="*/ 1919104 w 2204631"/>
                <a:gd name="csY1194" fmla="*/ 811878 h 1908255"/>
                <a:gd name="csX1195" fmla="*/ 1917327 w 2204631"/>
                <a:gd name="csY1195" fmla="*/ 805893 h 1908255"/>
                <a:gd name="csX1196" fmla="*/ 1913961 w 2204631"/>
                <a:gd name="csY1196" fmla="*/ 792426 h 1908255"/>
                <a:gd name="csX1197" fmla="*/ 1910500 w 2204631"/>
                <a:gd name="csY1197" fmla="*/ 787469 h 1908255"/>
                <a:gd name="csX1198" fmla="*/ 1908723 w 2204631"/>
                <a:gd name="csY1198" fmla="*/ 781483 h 1908255"/>
                <a:gd name="csX1199" fmla="*/ 1906198 w 2204631"/>
                <a:gd name="csY1199" fmla="*/ 767922 h 1908255"/>
                <a:gd name="csX1200" fmla="*/ 1905543 w 2204631"/>
                <a:gd name="csY1200" fmla="*/ 751836 h 1908255"/>
                <a:gd name="csX1201" fmla="*/ 1904795 w 2204631"/>
                <a:gd name="csY1201" fmla="*/ 747440 h 1908255"/>
                <a:gd name="csX1202" fmla="*/ 1904141 w 2204631"/>
                <a:gd name="csY1202" fmla="*/ 736966 h 1908255"/>
                <a:gd name="csX1203" fmla="*/ 1906198 w 2204631"/>
                <a:gd name="csY1203" fmla="*/ 721535 h 1908255"/>
                <a:gd name="csX1204" fmla="*/ 1910687 w 2204631"/>
                <a:gd name="csY1204" fmla="*/ 709283 h 1908255"/>
                <a:gd name="csX1205" fmla="*/ 1913400 w 2204631"/>
                <a:gd name="csY1205" fmla="*/ 702269 h 1908255"/>
                <a:gd name="csX1206" fmla="*/ 1913867 w 2204631"/>
                <a:gd name="csY1206" fmla="*/ 695067 h 1908255"/>
                <a:gd name="csX1207" fmla="*/ 1913867 w 2204631"/>
                <a:gd name="csY1207" fmla="*/ 678888 h 1908255"/>
                <a:gd name="csX1208" fmla="*/ 1911903 w 2204631"/>
                <a:gd name="csY1208" fmla="*/ 663456 h 1908255"/>
                <a:gd name="csX1209" fmla="*/ 1910593 w 2204631"/>
                <a:gd name="csY1209" fmla="*/ 655039 h 1908255"/>
                <a:gd name="csX1210" fmla="*/ 1911716 w 2204631"/>
                <a:gd name="csY1210" fmla="*/ 647838 h 1908255"/>
                <a:gd name="csX1211" fmla="*/ 1913119 w 2204631"/>
                <a:gd name="csY1211" fmla="*/ 633061 h 1908255"/>
                <a:gd name="csX1212" fmla="*/ 1913586 w 2204631"/>
                <a:gd name="csY1212" fmla="*/ 628572 h 1908255"/>
                <a:gd name="csX1213" fmla="*/ 1915083 w 2204631"/>
                <a:gd name="csY1213" fmla="*/ 618284 h 1908255"/>
                <a:gd name="csX1214" fmla="*/ 1918262 w 2204631"/>
                <a:gd name="csY1214" fmla="*/ 589292 h 1908255"/>
                <a:gd name="csX1215" fmla="*/ 1919011 w 2204631"/>
                <a:gd name="csY1215" fmla="*/ 581717 h 1908255"/>
                <a:gd name="csX1216" fmla="*/ 1921536 w 2204631"/>
                <a:gd name="csY1216" fmla="*/ 576479 h 1908255"/>
                <a:gd name="csX1217" fmla="*/ 1922284 w 2204631"/>
                <a:gd name="csY1217" fmla="*/ 572738 h 1908255"/>
                <a:gd name="csX1218" fmla="*/ 1923593 w 2204631"/>
                <a:gd name="csY1218" fmla="*/ 570120 h 1908255"/>
                <a:gd name="csX1219" fmla="*/ 1926493 w 2204631"/>
                <a:gd name="csY1219" fmla="*/ 565257 h 1908255"/>
                <a:gd name="csX1220" fmla="*/ 1942298 w 2204631"/>
                <a:gd name="csY1220" fmla="*/ 541502 h 1908255"/>
                <a:gd name="csX1221" fmla="*/ 1946133 w 2204631"/>
                <a:gd name="csY1221" fmla="*/ 536451 h 1908255"/>
                <a:gd name="csX1222" fmla="*/ 1950341 w 2204631"/>
                <a:gd name="csY1222" fmla="*/ 532991 h 1908255"/>
                <a:gd name="csX1223" fmla="*/ 1954176 w 2204631"/>
                <a:gd name="csY1223" fmla="*/ 527754 h 1908255"/>
                <a:gd name="csX1224" fmla="*/ 1958758 w 2204631"/>
                <a:gd name="csY1224" fmla="*/ 524574 h 1908255"/>
                <a:gd name="csX1225" fmla="*/ 1960348 w 2204631"/>
                <a:gd name="csY1225" fmla="*/ 522236 h 1908255"/>
                <a:gd name="csX1226" fmla="*/ 1962312 w 2204631"/>
                <a:gd name="csY1226" fmla="*/ 520272 h 1908255"/>
                <a:gd name="csX1227" fmla="*/ 1965773 w 2204631"/>
                <a:gd name="csY1227" fmla="*/ 517373 h 1908255"/>
                <a:gd name="csX1228" fmla="*/ 1972507 w 2204631"/>
                <a:gd name="csY1228" fmla="*/ 511200 h 1908255"/>
                <a:gd name="csX1229" fmla="*/ 1983355 w 2204631"/>
                <a:gd name="csY1229" fmla="*/ 503344 h 1908255"/>
                <a:gd name="csX1230" fmla="*/ 1988499 w 2204631"/>
                <a:gd name="csY1230" fmla="*/ 489783 h 1908255"/>
                <a:gd name="csX1231" fmla="*/ 1989808 w 2204631"/>
                <a:gd name="csY1231" fmla="*/ 482675 h 1908255"/>
                <a:gd name="csX1232" fmla="*/ 1991024 w 2204631"/>
                <a:gd name="csY1232" fmla="*/ 476222 h 1908255"/>
                <a:gd name="csX1233" fmla="*/ 1993642 w 2204631"/>
                <a:gd name="csY1233" fmla="*/ 470424 h 1908255"/>
                <a:gd name="csX1234" fmla="*/ 1996074 w 2204631"/>
                <a:gd name="csY1234" fmla="*/ 465093 h 1908255"/>
                <a:gd name="csX1235" fmla="*/ 2000096 w 2204631"/>
                <a:gd name="csY1235" fmla="*/ 453028 h 1908255"/>
                <a:gd name="csX1236" fmla="*/ 2004585 w 2204631"/>
                <a:gd name="csY1236" fmla="*/ 441431 h 1908255"/>
                <a:gd name="csX1237" fmla="*/ 2007297 w 2204631"/>
                <a:gd name="csY1237" fmla="*/ 435726 h 1908255"/>
                <a:gd name="csX1238" fmla="*/ 2009261 w 2204631"/>
                <a:gd name="csY1238" fmla="*/ 433856 h 1908255"/>
                <a:gd name="csX1239" fmla="*/ 2010196 w 2204631"/>
                <a:gd name="csY1239" fmla="*/ 430957 h 1908255"/>
                <a:gd name="csX1240" fmla="*/ 2018520 w 2204631"/>
                <a:gd name="csY1240" fmla="*/ 422540 h 1908255"/>
                <a:gd name="csX1241" fmla="*/ 2024506 w 2204631"/>
                <a:gd name="csY1241" fmla="*/ 419453 h 1908255"/>
                <a:gd name="csX1242" fmla="*/ 2029836 w 2204631"/>
                <a:gd name="csY1242" fmla="*/ 417022 h 1908255"/>
                <a:gd name="csX1243" fmla="*/ 2033390 w 2204631"/>
                <a:gd name="csY1243" fmla="*/ 412159 h 1908255"/>
                <a:gd name="csX1244" fmla="*/ 2036664 w 2204631"/>
                <a:gd name="csY1244" fmla="*/ 407669 h 1908255"/>
                <a:gd name="csX1245" fmla="*/ 2036944 w 2204631"/>
                <a:gd name="csY1245" fmla="*/ 406641 h 1908255"/>
                <a:gd name="csX1246" fmla="*/ 2039282 w 2204631"/>
                <a:gd name="csY1246" fmla="*/ 405799 h 1908255"/>
                <a:gd name="csX1247" fmla="*/ 2052282 w 2204631"/>
                <a:gd name="csY1247" fmla="*/ 397943 h 1908255"/>
                <a:gd name="csX1248" fmla="*/ 2061822 w 2204631"/>
                <a:gd name="csY1248" fmla="*/ 391396 h 1908255"/>
                <a:gd name="csX1249" fmla="*/ 2067620 w 2204631"/>
                <a:gd name="csY1249" fmla="*/ 385691 h 1908255"/>
                <a:gd name="csX1250" fmla="*/ 2072951 w 2204631"/>
                <a:gd name="csY1250" fmla="*/ 381576 h 1908255"/>
                <a:gd name="csX1251" fmla="*/ 2076879 w 2204631"/>
                <a:gd name="csY1251" fmla="*/ 379799 h 1908255"/>
                <a:gd name="csX1252" fmla="*/ 2091749 w 2204631"/>
                <a:gd name="csY1252" fmla="*/ 372504 h 1908255"/>
                <a:gd name="csX1253" fmla="*/ 2102691 w 2204631"/>
                <a:gd name="csY1253" fmla="*/ 366987 h 1908255"/>
                <a:gd name="csX1254" fmla="*/ 2114849 w 2204631"/>
                <a:gd name="csY1254" fmla="*/ 357073 h 1908255"/>
                <a:gd name="csX1255" fmla="*/ 2123828 w 2204631"/>
                <a:gd name="csY1255" fmla="*/ 351275 h 1908255"/>
                <a:gd name="csX1256" fmla="*/ 2129720 w 2204631"/>
                <a:gd name="csY1256" fmla="*/ 345383 h 1908255"/>
                <a:gd name="csX1257" fmla="*/ 2133648 w 2204631"/>
                <a:gd name="csY1257" fmla="*/ 340613 h 1908255"/>
                <a:gd name="csX1258" fmla="*/ 2139820 w 2204631"/>
                <a:gd name="csY1258" fmla="*/ 333412 h 1908255"/>
                <a:gd name="csX1259" fmla="*/ 2153568 w 2204631"/>
                <a:gd name="csY1259" fmla="*/ 318635 h 1908255"/>
                <a:gd name="csX1260" fmla="*/ 2163762 w 2204631"/>
                <a:gd name="csY1260" fmla="*/ 311621 h 1908255"/>
                <a:gd name="csX1261" fmla="*/ 2174985 w 2204631"/>
                <a:gd name="csY1261" fmla="*/ 303858 h 1908255"/>
                <a:gd name="csX1262" fmla="*/ 2191632 w 2204631"/>
                <a:gd name="csY1262" fmla="*/ 294412 h 1908255"/>
                <a:gd name="csX1263" fmla="*/ 2204632 w 2204631"/>
                <a:gd name="csY1263" fmla="*/ 288240 h 1908255"/>
                <a:gd name="csX1264" fmla="*/ 2199863 w 2204631"/>
                <a:gd name="csY1264" fmla="*/ 283376 h 1908255"/>
                <a:gd name="csX1265" fmla="*/ 2200610 w 2204631"/>
                <a:gd name="csY1265" fmla="*/ 284686 h 1908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</a:cxnLst>
              <a:rect l="l" t="t" r="r" b="b"/>
              <a:pathLst>
                <a:path w="2204631" h="1908255">
                  <a:moveTo>
                    <a:pt x="2200610" y="284686"/>
                  </a:moveTo>
                  <a:lnTo>
                    <a:pt x="2199208" y="282161"/>
                  </a:lnTo>
                  <a:lnTo>
                    <a:pt x="2195654" y="275708"/>
                  </a:lnTo>
                  <a:lnTo>
                    <a:pt x="2195654" y="274959"/>
                  </a:lnTo>
                  <a:lnTo>
                    <a:pt x="2195373" y="274585"/>
                  </a:lnTo>
                  <a:lnTo>
                    <a:pt x="2190510" y="268693"/>
                  </a:lnTo>
                  <a:lnTo>
                    <a:pt x="2187985" y="265607"/>
                  </a:lnTo>
                  <a:lnTo>
                    <a:pt x="2183215" y="259809"/>
                  </a:lnTo>
                  <a:lnTo>
                    <a:pt x="2182093" y="258125"/>
                  </a:lnTo>
                  <a:lnTo>
                    <a:pt x="2181438" y="257470"/>
                  </a:lnTo>
                  <a:lnTo>
                    <a:pt x="2178726" y="255226"/>
                  </a:lnTo>
                  <a:lnTo>
                    <a:pt x="2176668" y="253449"/>
                  </a:lnTo>
                  <a:lnTo>
                    <a:pt x="2168251" y="246435"/>
                  </a:lnTo>
                  <a:lnTo>
                    <a:pt x="2166100" y="244751"/>
                  </a:lnTo>
                  <a:lnTo>
                    <a:pt x="2163669" y="242600"/>
                  </a:lnTo>
                  <a:lnTo>
                    <a:pt x="2158618" y="238485"/>
                  </a:lnTo>
                  <a:lnTo>
                    <a:pt x="2139914" y="212111"/>
                  </a:lnTo>
                  <a:lnTo>
                    <a:pt x="2136734" y="206500"/>
                  </a:lnTo>
                  <a:lnTo>
                    <a:pt x="2129065" y="192285"/>
                  </a:lnTo>
                  <a:lnTo>
                    <a:pt x="2119993" y="184522"/>
                  </a:lnTo>
                  <a:lnTo>
                    <a:pt x="2114007" y="179191"/>
                  </a:lnTo>
                  <a:lnTo>
                    <a:pt x="2112605" y="178069"/>
                  </a:lnTo>
                  <a:lnTo>
                    <a:pt x="2111108" y="176479"/>
                  </a:lnTo>
                  <a:lnTo>
                    <a:pt x="2085483" y="174328"/>
                  </a:lnTo>
                  <a:lnTo>
                    <a:pt x="2045361" y="171242"/>
                  </a:lnTo>
                  <a:lnTo>
                    <a:pt x="2023664" y="169278"/>
                  </a:lnTo>
                  <a:lnTo>
                    <a:pt x="2006175" y="167594"/>
                  </a:lnTo>
                  <a:lnTo>
                    <a:pt x="2001592" y="169839"/>
                  </a:lnTo>
                  <a:lnTo>
                    <a:pt x="1995233" y="173019"/>
                  </a:lnTo>
                  <a:lnTo>
                    <a:pt x="1994391" y="173206"/>
                  </a:lnTo>
                  <a:lnTo>
                    <a:pt x="1983074" y="176011"/>
                  </a:lnTo>
                  <a:lnTo>
                    <a:pt x="1980736" y="176760"/>
                  </a:lnTo>
                  <a:lnTo>
                    <a:pt x="1973442" y="174047"/>
                  </a:lnTo>
                  <a:lnTo>
                    <a:pt x="1952399" y="165630"/>
                  </a:lnTo>
                  <a:lnTo>
                    <a:pt x="1939866" y="169652"/>
                  </a:lnTo>
                  <a:lnTo>
                    <a:pt x="1927802" y="166098"/>
                  </a:lnTo>
                  <a:lnTo>
                    <a:pt x="1926680" y="167314"/>
                  </a:lnTo>
                  <a:lnTo>
                    <a:pt x="1922939" y="163760"/>
                  </a:lnTo>
                  <a:lnTo>
                    <a:pt x="1919478" y="161515"/>
                  </a:lnTo>
                  <a:lnTo>
                    <a:pt x="1918076" y="156933"/>
                  </a:lnTo>
                  <a:lnTo>
                    <a:pt x="1917234" y="156933"/>
                  </a:lnTo>
                  <a:lnTo>
                    <a:pt x="1915270" y="147674"/>
                  </a:lnTo>
                  <a:lnTo>
                    <a:pt x="1913774" y="141127"/>
                  </a:lnTo>
                  <a:lnTo>
                    <a:pt x="1911623" y="133084"/>
                  </a:lnTo>
                  <a:lnTo>
                    <a:pt x="1905169" y="108487"/>
                  </a:lnTo>
                  <a:lnTo>
                    <a:pt x="1905356" y="108020"/>
                  </a:lnTo>
                  <a:lnTo>
                    <a:pt x="1904608" y="105588"/>
                  </a:lnTo>
                  <a:lnTo>
                    <a:pt x="1886745" y="94272"/>
                  </a:lnTo>
                  <a:lnTo>
                    <a:pt x="1885623" y="78466"/>
                  </a:lnTo>
                  <a:lnTo>
                    <a:pt x="1876832" y="69207"/>
                  </a:lnTo>
                  <a:lnTo>
                    <a:pt x="1874681" y="40215"/>
                  </a:lnTo>
                  <a:lnTo>
                    <a:pt x="1872810" y="15431"/>
                  </a:lnTo>
                  <a:lnTo>
                    <a:pt x="1861681" y="11410"/>
                  </a:lnTo>
                  <a:lnTo>
                    <a:pt x="1854854" y="9633"/>
                  </a:lnTo>
                  <a:lnTo>
                    <a:pt x="1852516" y="8698"/>
                  </a:lnTo>
                  <a:lnTo>
                    <a:pt x="1843818" y="5237"/>
                  </a:lnTo>
                  <a:lnTo>
                    <a:pt x="1835213" y="1683"/>
                  </a:lnTo>
                  <a:lnTo>
                    <a:pt x="1833624" y="1496"/>
                  </a:lnTo>
                  <a:lnTo>
                    <a:pt x="1829228" y="0"/>
                  </a:lnTo>
                  <a:lnTo>
                    <a:pt x="1823056" y="9165"/>
                  </a:lnTo>
                  <a:lnTo>
                    <a:pt x="1798178" y="8791"/>
                  </a:lnTo>
                  <a:lnTo>
                    <a:pt x="1794998" y="2058"/>
                  </a:lnTo>
                  <a:lnTo>
                    <a:pt x="1790229" y="842"/>
                  </a:lnTo>
                  <a:lnTo>
                    <a:pt x="1788826" y="3367"/>
                  </a:lnTo>
                  <a:lnTo>
                    <a:pt x="1769186" y="12906"/>
                  </a:lnTo>
                  <a:lnTo>
                    <a:pt x="1768906" y="13187"/>
                  </a:lnTo>
                  <a:lnTo>
                    <a:pt x="1752726" y="34323"/>
                  </a:lnTo>
                  <a:lnTo>
                    <a:pt x="1749265" y="39186"/>
                  </a:lnTo>
                  <a:lnTo>
                    <a:pt x="1748704" y="40122"/>
                  </a:lnTo>
                  <a:lnTo>
                    <a:pt x="1717000" y="81740"/>
                  </a:lnTo>
                  <a:lnTo>
                    <a:pt x="1700914" y="102595"/>
                  </a:lnTo>
                  <a:lnTo>
                    <a:pt x="1687540" y="101005"/>
                  </a:lnTo>
                  <a:lnTo>
                    <a:pt x="1685202" y="100631"/>
                  </a:lnTo>
                  <a:lnTo>
                    <a:pt x="1680713" y="107459"/>
                  </a:lnTo>
                  <a:lnTo>
                    <a:pt x="1680432" y="107646"/>
                  </a:lnTo>
                  <a:lnTo>
                    <a:pt x="1680058" y="112041"/>
                  </a:lnTo>
                  <a:lnTo>
                    <a:pt x="1679497" y="118307"/>
                  </a:lnTo>
                  <a:lnTo>
                    <a:pt x="1679310" y="123545"/>
                  </a:lnTo>
                  <a:lnTo>
                    <a:pt x="1678468" y="137293"/>
                  </a:lnTo>
                  <a:lnTo>
                    <a:pt x="1646577" y="161328"/>
                  </a:lnTo>
                  <a:lnTo>
                    <a:pt x="1646389" y="174796"/>
                  </a:lnTo>
                  <a:lnTo>
                    <a:pt x="1646203" y="203227"/>
                  </a:lnTo>
                  <a:lnTo>
                    <a:pt x="1646203" y="205378"/>
                  </a:lnTo>
                  <a:lnTo>
                    <a:pt x="1657799" y="236147"/>
                  </a:lnTo>
                  <a:lnTo>
                    <a:pt x="1651065" y="262240"/>
                  </a:lnTo>
                  <a:lnTo>
                    <a:pt x="1650504" y="263082"/>
                  </a:lnTo>
                  <a:lnTo>
                    <a:pt x="1633109" y="285434"/>
                  </a:lnTo>
                  <a:lnTo>
                    <a:pt x="1625440" y="294974"/>
                  </a:lnTo>
                  <a:lnTo>
                    <a:pt x="1619642" y="296657"/>
                  </a:lnTo>
                  <a:lnTo>
                    <a:pt x="1603650" y="301146"/>
                  </a:lnTo>
                  <a:lnTo>
                    <a:pt x="1595981" y="303391"/>
                  </a:lnTo>
                  <a:lnTo>
                    <a:pt x="1588873" y="304793"/>
                  </a:lnTo>
                  <a:lnTo>
                    <a:pt x="1566427" y="307225"/>
                  </a:lnTo>
                  <a:lnTo>
                    <a:pt x="1553147" y="310966"/>
                  </a:lnTo>
                  <a:lnTo>
                    <a:pt x="1549873" y="311714"/>
                  </a:lnTo>
                  <a:lnTo>
                    <a:pt x="1548096" y="312462"/>
                  </a:lnTo>
                  <a:lnTo>
                    <a:pt x="1538089" y="332757"/>
                  </a:lnTo>
                  <a:lnTo>
                    <a:pt x="1523312" y="341268"/>
                  </a:lnTo>
                  <a:lnTo>
                    <a:pt x="1508162" y="349685"/>
                  </a:lnTo>
                  <a:lnTo>
                    <a:pt x="1507133" y="350246"/>
                  </a:lnTo>
                  <a:lnTo>
                    <a:pt x="1505356" y="351088"/>
                  </a:lnTo>
                  <a:lnTo>
                    <a:pt x="1501428" y="353519"/>
                  </a:lnTo>
                  <a:lnTo>
                    <a:pt x="1491421" y="346973"/>
                  </a:lnTo>
                  <a:lnTo>
                    <a:pt x="1480385" y="340052"/>
                  </a:lnTo>
                  <a:lnTo>
                    <a:pt x="1474025" y="337620"/>
                  </a:lnTo>
                  <a:lnTo>
                    <a:pt x="1456256" y="346131"/>
                  </a:lnTo>
                  <a:lnTo>
                    <a:pt x="1446156" y="350994"/>
                  </a:lnTo>
                  <a:lnTo>
                    <a:pt x="1426048" y="360627"/>
                  </a:lnTo>
                  <a:lnTo>
                    <a:pt x="1411365" y="367267"/>
                  </a:lnTo>
                  <a:lnTo>
                    <a:pt x="1405940" y="369979"/>
                  </a:lnTo>
                  <a:lnTo>
                    <a:pt x="1381531" y="381576"/>
                  </a:lnTo>
                  <a:lnTo>
                    <a:pt x="1380221" y="382418"/>
                  </a:lnTo>
                  <a:lnTo>
                    <a:pt x="1366099" y="391864"/>
                  </a:lnTo>
                  <a:lnTo>
                    <a:pt x="1360675" y="399626"/>
                  </a:lnTo>
                  <a:lnTo>
                    <a:pt x="1357682" y="404022"/>
                  </a:lnTo>
                  <a:lnTo>
                    <a:pt x="1356373" y="405799"/>
                  </a:lnTo>
                  <a:lnTo>
                    <a:pt x="1354690" y="406641"/>
                  </a:lnTo>
                  <a:lnTo>
                    <a:pt x="1349733" y="409914"/>
                  </a:lnTo>
                  <a:lnTo>
                    <a:pt x="1343467" y="414497"/>
                  </a:lnTo>
                  <a:lnTo>
                    <a:pt x="1339632" y="417022"/>
                  </a:lnTo>
                  <a:lnTo>
                    <a:pt x="1330373" y="422540"/>
                  </a:lnTo>
                  <a:lnTo>
                    <a:pt x="1306244" y="439187"/>
                  </a:lnTo>
                  <a:lnTo>
                    <a:pt x="1281554" y="450316"/>
                  </a:lnTo>
                  <a:lnTo>
                    <a:pt x="1273043" y="450597"/>
                  </a:lnTo>
                  <a:lnTo>
                    <a:pt x="1268273" y="451345"/>
                  </a:lnTo>
                  <a:lnTo>
                    <a:pt x="1250972" y="451719"/>
                  </a:lnTo>
                  <a:lnTo>
                    <a:pt x="1240871" y="451532"/>
                  </a:lnTo>
                  <a:lnTo>
                    <a:pt x="1244425" y="419079"/>
                  </a:lnTo>
                  <a:lnTo>
                    <a:pt x="1234792" y="414029"/>
                  </a:lnTo>
                  <a:lnTo>
                    <a:pt x="1226375" y="409353"/>
                  </a:lnTo>
                  <a:lnTo>
                    <a:pt x="1218519" y="405238"/>
                  </a:lnTo>
                  <a:lnTo>
                    <a:pt x="1205052" y="408792"/>
                  </a:lnTo>
                  <a:lnTo>
                    <a:pt x="1186440" y="415806"/>
                  </a:lnTo>
                  <a:lnTo>
                    <a:pt x="1175218" y="416928"/>
                  </a:lnTo>
                  <a:lnTo>
                    <a:pt x="1166239" y="419173"/>
                  </a:lnTo>
                  <a:lnTo>
                    <a:pt x="1158103" y="421230"/>
                  </a:lnTo>
                  <a:lnTo>
                    <a:pt x="1160909" y="432172"/>
                  </a:lnTo>
                  <a:lnTo>
                    <a:pt x="1163340" y="441525"/>
                  </a:lnTo>
                  <a:lnTo>
                    <a:pt x="1154549" y="443676"/>
                  </a:lnTo>
                  <a:lnTo>
                    <a:pt x="1145664" y="445640"/>
                  </a:lnTo>
                  <a:lnTo>
                    <a:pt x="1137340" y="447510"/>
                  </a:lnTo>
                  <a:lnTo>
                    <a:pt x="1134628" y="451438"/>
                  </a:lnTo>
                  <a:lnTo>
                    <a:pt x="1133039" y="453309"/>
                  </a:lnTo>
                  <a:lnTo>
                    <a:pt x="1133880" y="454899"/>
                  </a:lnTo>
                  <a:lnTo>
                    <a:pt x="1140520" y="486884"/>
                  </a:lnTo>
                  <a:lnTo>
                    <a:pt x="1135096" y="487819"/>
                  </a:lnTo>
                  <a:lnTo>
                    <a:pt x="1126679" y="489222"/>
                  </a:lnTo>
                  <a:lnTo>
                    <a:pt x="1117888" y="490718"/>
                  </a:lnTo>
                  <a:lnTo>
                    <a:pt x="1109471" y="492215"/>
                  </a:lnTo>
                  <a:lnTo>
                    <a:pt x="1110967" y="500258"/>
                  </a:lnTo>
                  <a:lnTo>
                    <a:pt x="1111902" y="505027"/>
                  </a:lnTo>
                  <a:lnTo>
                    <a:pt x="1112463" y="507927"/>
                  </a:lnTo>
                  <a:lnTo>
                    <a:pt x="1114428" y="517466"/>
                  </a:lnTo>
                  <a:lnTo>
                    <a:pt x="1116672" y="529624"/>
                  </a:lnTo>
                  <a:lnTo>
                    <a:pt x="1120319" y="534487"/>
                  </a:lnTo>
                  <a:lnTo>
                    <a:pt x="1127240" y="543279"/>
                  </a:lnTo>
                  <a:lnTo>
                    <a:pt x="1123405" y="554595"/>
                  </a:lnTo>
                  <a:lnTo>
                    <a:pt x="1121629" y="560206"/>
                  </a:lnTo>
                  <a:lnTo>
                    <a:pt x="1115363" y="561703"/>
                  </a:lnTo>
                  <a:lnTo>
                    <a:pt x="1107506" y="563947"/>
                  </a:lnTo>
                  <a:lnTo>
                    <a:pt x="1098902" y="566285"/>
                  </a:lnTo>
                  <a:lnTo>
                    <a:pt x="1100586" y="578350"/>
                  </a:lnTo>
                  <a:lnTo>
                    <a:pt x="1101708" y="587141"/>
                  </a:lnTo>
                  <a:lnTo>
                    <a:pt x="1101895" y="589760"/>
                  </a:lnTo>
                  <a:lnTo>
                    <a:pt x="1102082" y="593688"/>
                  </a:lnTo>
                  <a:lnTo>
                    <a:pt x="1102082" y="597148"/>
                  </a:lnTo>
                  <a:lnTo>
                    <a:pt x="1093104" y="599393"/>
                  </a:lnTo>
                  <a:lnTo>
                    <a:pt x="1089363" y="600609"/>
                  </a:lnTo>
                  <a:lnTo>
                    <a:pt x="1053824" y="608371"/>
                  </a:lnTo>
                  <a:lnTo>
                    <a:pt x="1047371" y="612112"/>
                  </a:lnTo>
                  <a:lnTo>
                    <a:pt x="1051673" y="618752"/>
                  </a:lnTo>
                  <a:lnTo>
                    <a:pt x="1052983" y="620903"/>
                  </a:lnTo>
                  <a:lnTo>
                    <a:pt x="1054759" y="623148"/>
                  </a:lnTo>
                  <a:lnTo>
                    <a:pt x="1056256" y="625018"/>
                  </a:lnTo>
                  <a:lnTo>
                    <a:pt x="1044378" y="632407"/>
                  </a:lnTo>
                  <a:lnTo>
                    <a:pt x="1042133" y="633903"/>
                  </a:lnTo>
                  <a:lnTo>
                    <a:pt x="1038860" y="632500"/>
                  </a:lnTo>
                  <a:lnTo>
                    <a:pt x="1029602" y="628946"/>
                  </a:lnTo>
                  <a:lnTo>
                    <a:pt x="1027918" y="627824"/>
                  </a:lnTo>
                  <a:lnTo>
                    <a:pt x="1023148" y="628105"/>
                  </a:lnTo>
                  <a:lnTo>
                    <a:pt x="1015199" y="628759"/>
                  </a:lnTo>
                  <a:lnTo>
                    <a:pt x="995185" y="630536"/>
                  </a:lnTo>
                  <a:lnTo>
                    <a:pt x="986206" y="633529"/>
                  </a:lnTo>
                  <a:lnTo>
                    <a:pt x="984242" y="634184"/>
                  </a:lnTo>
                  <a:lnTo>
                    <a:pt x="967595" y="624457"/>
                  </a:lnTo>
                  <a:lnTo>
                    <a:pt x="966005" y="616975"/>
                  </a:lnTo>
                  <a:lnTo>
                    <a:pt x="962826" y="603134"/>
                  </a:lnTo>
                  <a:lnTo>
                    <a:pt x="961329" y="596587"/>
                  </a:lnTo>
                  <a:lnTo>
                    <a:pt x="961329" y="596400"/>
                  </a:lnTo>
                  <a:lnTo>
                    <a:pt x="949826" y="591350"/>
                  </a:lnTo>
                  <a:lnTo>
                    <a:pt x="940941" y="574048"/>
                  </a:lnTo>
                  <a:lnTo>
                    <a:pt x="919243" y="553753"/>
                  </a:lnTo>
                  <a:lnTo>
                    <a:pt x="917841" y="549077"/>
                  </a:lnTo>
                  <a:lnTo>
                    <a:pt x="918121" y="549077"/>
                  </a:lnTo>
                  <a:lnTo>
                    <a:pt x="931402" y="541127"/>
                  </a:lnTo>
                  <a:lnTo>
                    <a:pt x="927006" y="530746"/>
                  </a:lnTo>
                  <a:lnTo>
                    <a:pt x="924388" y="521488"/>
                  </a:lnTo>
                  <a:lnTo>
                    <a:pt x="923919" y="518121"/>
                  </a:lnTo>
                  <a:lnTo>
                    <a:pt x="923639" y="516812"/>
                  </a:lnTo>
                  <a:lnTo>
                    <a:pt x="923358" y="515035"/>
                  </a:lnTo>
                  <a:lnTo>
                    <a:pt x="922423" y="508955"/>
                  </a:lnTo>
                  <a:lnTo>
                    <a:pt x="918682" y="500445"/>
                  </a:lnTo>
                  <a:lnTo>
                    <a:pt x="914380" y="500819"/>
                  </a:lnTo>
                  <a:lnTo>
                    <a:pt x="911481" y="501006"/>
                  </a:lnTo>
                  <a:lnTo>
                    <a:pt x="905869" y="501474"/>
                  </a:lnTo>
                  <a:lnTo>
                    <a:pt x="896424" y="502035"/>
                  </a:lnTo>
                  <a:lnTo>
                    <a:pt x="882208" y="502876"/>
                  </a:lnTo>
                  <a:lnTo>
                    <a:pt x="877065" y="503157"/>
                  </a:lnTo>
                  <a:lnTo>
                    <a:pt x="876784" y="503812"/>
                  </a:lnTo>
                  <a:lnTo>
                    <a:pt x="846295" y="515128"/>
                  </a:lnTo>
                  <a:lnTo>
                    <a:pt x="846762" y="516157"/>
                  </a:lnTo>
                  <a:lnTo>
                    <a:pt x="846950" y="519243"/>
                  </a:lnTo>
                  <a:lnTo>
                    <a:pt x="845921" y="521300"/>
                  </a:lnTo>
                  <a:lnTo>
                    <a:pt x="845454" y="522890"/>
                  </a:lnTo>
                  <a:lnTo>
                    <a:pt x="844986" y="525696"/>
                  </a:lnTo>
                  <a:lnTo>
                    <a:pt x="844518" y="527193"/>
                  </a:lnTo>
                  <a:lnTo>
                    <a:pt x="843022" y="533926"/>
                  </a:lnTo>
                  <a:lnTo>
                    <a:pt x="836475" y="538135"/>
                  </a:lnTo>
                  <a:lnTo>
                    <a:pt x="833763" y="532056"/>
                  </a:lnTo>
                  <a:lnTo>
                    <a:pt x="833108" y="531495"/>
                  </a:lnTo>
                  <a:lnTo>
                    <a:pt x="831986" y="530933"/>
                  </a:lnTo>
                  <a:lnTo>
                    <a:pt x="831519" y="530560"/>
                  </a:lnTo>
                  <a:lnTo>
                    <a:pt x="831144" y="529905"/>
                  </a:lnTo>
                  <a:lnTo>
                    <a:pt x="830958" y="529250"/>
                  </a:lnTo>
                  <a:lnTo>
                    <a:pt x="830770" y="528315"/>
                  </a:lnTo>
                  <a:lnTo>
                    <a:pt x="827871" y="526257"/>
                  </a:lnTo>
                  <a:lnTo>
                    <a:pt x="826936" y="524480"/>
                  </a:lnTo>
                  <a:lnTo>
                    <a:pt x="825066" y="524948"/>
                  </a:lnTo>
                  <a:lnTo>
                    <a:pt x="822259" y="525883"/>
                  </a:lnTo>
                  <a:lnTo>
                    <a:pt x="818612" y="527006"/>
                  </a:lnTo>
                  <a:lnTo>
                    <a:pt x="817490" y="527379"/>
                  </a:lnTo>
                  <a:lnTo>
                    <a:pt x="810101" y="529437"/>
                  </a:lnTo>
                  <a:lnTo>
                    <a:pt x="804770" y="560674"/>
                  </a:lnTo>
                  <a:lnTo>
                    <a:pt x="809728" y="574890"/>
                  </a:lnTo>
                  <a:lnTo>
                    <a:pt x="804584" y="576947"/>
                  </a:lnTo>
                  <a:lnTo>
                    <a:pt x="794483" y="580875"/>
                  </a:lnTo>
                  <a:lnTo>
                    <a:pt x="776527" y="587609"/>
                  </a:lnTo>
                  <a:lnTo>
                    <a:pt x="766052" y="591537"/>
                  </a:lnTo>
                  <a:lnTo>
                    <a:pt x="765865" y="591350"/>
                  </a:lnTo>
                  <a:lnTo>
                    <a:pt x="763807" y="592472"/>
                  </a:lnTo>
                  <a:lnTo>
                    <a:pt x="755109" y="593781"/>
                  </a:lnTo>
                  <a:lnTo>
                    <a:pt x="745664" y="595091"/>
                  </a:lnTo>
                  <a:lnTo>
                    <a:pt x="734909" y="596587"/>
                  </a:lnTo>
                  <a:lnTo>
                    <a:pt x="725650" y="597896"/>
                  </a:lnTo>
                  <a:lnTo>
                    <a:pt x="719945" y="598645"/>
                  </a:lnTo>
                  <a:lnTo>
                    <a:pt x="716110" y="598925"/>
                  </a:lnTo>
                  <a:lnTo>
                    <a:pt x="714894" y="599299"/>
                  </a:lnTo>
                  <a:lnTo>
                    <a:pt x="701053" y="599954"/>
                  </a:lnTo>
                  <a:lnTo>
                    <a:pt x="688708" y="600609"/>
                  </a:lnTo>
                  <a:lnTo>
                    <a:pt x="675521" y="601263"/>
                  </a:lnTo>
                  <a:lnTo>
                    <a:pt x="656255" y="600328"/>
                  </a:lnTo>
                  <a:lnTo>
                    <a:pt x="638860" y="605191"/>
                  </a:lnTo>
                  <a:lnTo>
                    <a:pt x="635867" y="606033"/>
                  </a:lnTo>
                  <a:lnTo>
                    <a:pt x="635399" y="606220"/>
                  </a:lnTo>
                  <a:lnTo>
                    <a:pt x="632220" y="609306"/>
                  </a:lnTo>
                  <a:lnTo>
                    <a:pt x="636896" y="620342"/>
                  </a:lnTo>
                  <a:lnTo>
                    <a:pt x="629975" y="632126"/>
                  </a:lnTo>
                  <a:lnTo>
                    <a:pt x="626982" y="633155"/>
                  </a:lnTo>
                  <a:lnTo>
                    <a:pt x="618098" y="631191"/>
                  </a:lnTo>
                  <a:lnTo>
                    <a:pt x="611177" y="630162"/>
                  </a:lnTo>
                  <a:lnTo>
                    <a:pt x="607249" y="630162"/>
                  </a:lnTo>
                  <a:lnTo>
                    <a:pt x="600141" y="640824"/>
                  </a:lnTo>
                  <a:lnTo>
                    <a:pt x="598832" y="642975"/>
                  </a:lnTo>
                  <a:lnTo>
                    <a:pt x="597335" y="644003"/>
                  </a:lnTo>
                  <a:lnTo>
                    <a:pt x="596307" y="645126"/>
                  </a:lnTo>
                  <a:lnTo>
                    <a:pt x="594904" y="645968"/>
                  </a:lnTo>
                  <a:lnTo>
                    <a:pt x="593220" y="645780"/>
                  </a:lnTo>
                  <a:lnTo>
                    <a:pt x="592098" y="646435"/>
                  </a:lnTo>
                  <a:lnTo>
                    <a:pt x="590976" y="646435"/>
                  </a:lnTo>
                  <a:lnTo>
                    <a:pt x="589853" y="645500"/>
                  </a:lnTo>
                  <a:lnTo>
                    <a:pt x="588825" y="645313"/>
                  </a:lnTo>
                  <a:lnTo>
                    <a:pt x="587796" y="645780"/>
                  </a:lnTo>
                  <a:lnTo>
                    <a:pt x="587141" y="646809"/>
                  </a:lnTo>
                  <a:lnTo>
                    <a:pt x="585177" y="646809"/>
                  </a:lnTo>
                  <a:lnTo>
                    <a:pt x="584523" y="646809"/>
                  </a:lnTo>
                  <a:lnTo>
                    <a:pt x="584710" y="647838"/>
                  </a:lnTo>
                  <a:lnTo>
                    <a:pt x="586954" y="650363"/>
                  </a:lnTo>
                  <a:lnTo>
                    <a:pt x="587983" y="651205"/>
                  </a:lnTo>
                  <a:lnTo>
                    <a:pt x="589480" y="653824"/>
                  </a:lnTo>
                  <a:lnTo>
                    <a:pt x="589760" y="654946"/>
                  </a:lnTo>
                  <a:lnTo>
                    <a:pt x="589480" y="655974"/>
                  </a:lnTo>
                  <a:lnTo>
                    <a:pt x="589011" y="656910"/>
                  </a:lnTo>
                  <a:lnTo>
                    <a:pt x="586767" y="662802"/>
                  </a:lnTo>
                  <a:lnTo>
                    <a:pt x="584523" y="669068"/>
                  </a:lnTo>
                  <a:lnTo>
                    <a:pt x="584055" y="673931"/>
                  </a:lnTo>
                  <a:lnTo>
                    <a:pt x="581062" y="677111"/>
                  </a:lnTo>
                  <a:lnTo>
                    <a:pt x="578257" y="680478"/>
                  </a:lnTo>
                  <a:lnTo>
                    <a:pt x="574422" y="684780"/>
                  </a:lnTo>
                  <a:lnTo>
                    <a:pt x="568437" y="692075"/>
                  </a:lnTo>
                  <a:lnTo>
                    <a:pt x="579098" y="699183"/>
                  </a:lnTo>
                  <a:lnTo>
                    <a:pt x="584055" y="702549"/>
                  </a:lnTo>
                  <a:lnTo>
                    <a:pt x="584710" y="703017"/>
                  </a:lnTo>
                  <a:lnTo>
                    <a:pt x="588264" y="705355"/>
                  </a:lnTo>
                  <a:lnTo>
                    <a:pt x="587983" y="709657"/>
                  </a:lnTo>
                  <a:lnTo>
                    <a:pt x="587703" y="709657"/>
                  </a:lnTo>
                  <a:lnTo>
                    <a:pt x="588638" y="718261"/>
                  </a:lnTo>
                  <a:lnTo>
                    <a:pt x="589573" y="729297"/>
                  </a:lnTo>
                  <a:lnTo>
                    <a:pt x="590976" y="746879"/>
                  </a:lnTo>
                  <a:lnTo>
                    <a:pt x="591724" y="753613"/>
                  </a:lnTo>
                  <a:lnTo>
                    <a:pt x="597990" y="766145"/>
                  </a:lnTo>
                  <a:lnTo>
                    <a:pt x="570120" y="774843"/>
                  </a:lnTo>
                  <a:lnTo>
                    <a:pt x="546646" y="773440"/>
                  </a:lnTo>
                  <a:lnTo>
                    <a:pt x="531869" y="776340"/>
                  </a:lnTo>
                  <a:lnTo>
                    <a:pt x="521020" y="782231"/>
                  </a:lnTo>
                  <a:lnTo>
                    <a:pt x="511200" y="784195"/>
                  </a:lnTo>
                  <a:lnTo>
                    <a:pt x="497358" y="782231"/>
                  </a:lnTo>
                  <a:lnTo>
                    <a:pt x="481647" y="789152"/>
                  </a:lnTo>
                  <a:lnTo>
                    <a:pt x="465841" y="785224"/>
                  </a:lnTo>
                  <a:lnTo>
                    <a:pt x="457985" y="792145"/>
                  </a:lnTo>
                  <a:lnTo>
                    <a:pt x="442180" y="804958"/>
                  </a:lnTo>
                  <a:lnTo>
                    <a:pt x="432359" y="804958"/>
                  </a:lnTo>
                  <a:lnTo>
                    <a:pt x="418612" y="801030"/>
                  </a:lnTo>
                  <a:lnTo>
                    <a:pt x="409727" y="801030"/>
                  </a:lnTo>
                  <a:lnTo>
                    <a:pt x="406828" y="807015"/>
                  </a:lnTo>
                  <a:lnTo>
                    <a:pt x="406828" y="814871"/>
                  </a:lnTo>
                  <a:lnTo>
                    <a:pt x="409727" y="828619"/>
                  </a:lnTo>
                  <a:lnTo>
                    <a:pt x="406828" y="837504"/>
                  </a:lnTo>
                  <a:lnTo>
                    <a:pt x="402151" y="843022"/>
                  </a:lnTo>
                  <a:lnTo>
                    <a:pt x="390367" y="852842"/>
                  </a:lnTo>
                  <a:lnTo>
                    <a:pt x="377555" y="850878"/>
                  </a:lnTo>
                  <a:lnTo>
                    <a:pt x="365678" y="849849"/>
                  </a:lnTo>
                  <a:lnTo>
                    <a:pt x="354829" y="840964"/>
                  </a:lnTo>
                  <a:lnTo>
                    <a:pt x="345009" y="842928"/>
                  </a:lnTo>
                  <a:lnTo>
                    <a:pt x="332196" y="855741"/>
                  </a:lnTo>
                  <a:lnTo>
                    <a:pt x="320412" y="873510"/>
                  </a:lnTo>
                  <a:lnTo>
                    <a:pt x="320412" y="887352"/>
                  </a:lnTo>
                  <a:lnTo>
                    <a:pt x="332196" y="906057"/>
                  </a:lnTo>
                  <a:lnTo>
                    <a:pt x="334160" y="913913"/>
                  </a:lnTo>
                  <a:lnTo>
                    <a:pt x="331167" y="924761"/>
                  </a:lnTo>
                  <a:lnTo>
                    <a:pt x="333131" y="930653"/>
                  </a:lnTo>
                  <a:lnTo>
                    <a:pt x="339023" y="937574"/>
                  </a:lnTo>
                  <a:lnTo>
                    <a:pt x="342016" y="965163"/>
                  </a:lnTo>
                  <a:lnTo>
                    <a:pt x="342016" y="994717"/>
                  </a:lnTo>
                  <a:lnTo>
                    <a:pt x="338088" y="1002573"/>
                  </a:lnTo>
                  <a:lnTo>
                    <a:pt x="329203" y="1008465"/>
                  </a:lnTo>
                  <a:lnTo>
                    <a:pt x="321347" y="1015386"/>
                  </a:lnTo>
                  <a:lnTo>
                    <a:pt x="313491" y="1023242"/>
                  </a:lnTo>
                  <a:lnTo>
                    <a:pt x="303671" y="1026141"/>
                  </a:lnTo>
                  <a:lnTo>
                    <a:pt x="299743" y="1029134"/>
                  </a:lnTo>
                  <a:lnTo>
                    <a:pt x="290859" y="1038954"/>
                  </a:lnTo>
                  <a:lnTo>
                    <a:pt x="274118" y="1046248"/>
                  </a:lnTo>
                  <a:lnTo>
                    <a:pt x="272528" y="1046997"/>
                  </a:lnTo>
                  <a:lnTo>
                    <a:pt x="273930" y="1045220"/>
                  </a:lnTo>
                  <a:lnTo>
                    <a:pt x="275707" y="1038112"/>
                  </a:lnTo>
                  <a:lnTo>
                    <a:pt x="274118" y="1033436"/>
                  </a:lnTo>
                  <a:lnTo>
                    <a:pt x="269535" y="1019594"/>
                  </a:lnTo>
                  <a:lnTo>
                    <a:pt x="269535" y="1018939"/>
                  </a:lnTo>
                  <a:lnTo>
                    <a:pt x="269254" y="1016976"/>
                  </a:lnTo>
                  <a:lnTo>
                    <a:pt x="269254" y="1016601"/>
                  </a:lnTo>
                  <a:lnTo>
                    <a:pt x="268226" y="1015199"/>
                  </a:lnTo>
                  <a:lnTo>
                    <a:pt x="267571" y="1014451"/>
                  </a:lnTo>
                  <a:lnTo>
                    <a:pt x="267571" y="1014170"/>
                  </a:lnTo>
                  <a:lnTo>
                    <a:pt x="267384" y="1014170"/>
                  </a:lnTo>
                  <a:lnTo>
                    <a:pt x="267384" y="1013609"/>
                  </a:lnTo>
                  <a:lnTo>
                    <a:pt x="267384" y="1012954"/>
                  </a:lnTo>
                  <a:lnTo>
                    <a:pt x="266916" y="1011458"/>
                  </a:lnTo>
                  <a:lnTo>
                    <a:pt x="266449" y="1010335"/>
                  </a:lnTo>
                  <a:lnTo>
                    <a:pt x="265981" y="1009681"/>
                  </a:lnTo>
                  <a:lnTo>
                    <a:pt x="264953" y="1008745"/>
                  </a:lnTo>
                  <a:lnTo>
                    <a:pt x="264391" y="1008465"/>
                  </a:lnTo>
                  <a:lnTo>
                    <a:pt x="251579" y="1001077"/>
                  </a:lnTo>
                  <a:lnTo>
                    <a:pt x="245219" y="997336"/>
                  </a:lnTo>
                  <a:lnTo>
                    <a:pt x="238672" y="991818"/>
                  </a:lnTo>
                  <a:lnTo>
                    <a:pt x="236147" y="989573"/>
                  </a:lnTo>
                  <a:lnTo>
                    <a:pt x="236147" y="986861"/>
                  </a:lnTo>
                  <a:lnTo>
                    <a:pt x="236147" y="986487"/>
                  </a:lnTo>
                  <a:lnTo>
                    <a:pt x="233154" y="985645"/>
                  </a:lnTo>
                  <a:lnTo>
                    <a:pt x="229975" y="984710"/>
                  </a:lnTo>
                  <a:lnTo>
                    <a:pt x="224924" y="983214"/>
                  </a:lnTo>
                  <a:lnTo>
                    <a:pt x="222399" y="982465"/>
                  </a:lnTo>
                  <a:lnTo>
                    <a:pt x="216601" y="983307"/>
                  </a:lnTo>
                  <a:lnTo>
                    <a:pt x="211644" y="984149"/>
                  </a:lnTo>
                  <a:lnTo>
                    <a:pt x="206126" y="985178"/>
                  </a:lnTo>
                  <a:lnTo>
                    <a:pt x="199112" y="985552"/>
                  </a:lnTo>
                  <a:lnTo>
                    <a:pt x="196587" y="984803"/>
                  </a:lnTo>
                  <a:lnTo>
                    <a:pt x="196026" y="989667"/>
                  </a:lnTo>
                  <a:lnTo>
                    <a:pt x="195651" y="993501"/>
                  </a:lnTo>
                  <a:lnTo>
                    <a:pt x="194903" y="994249"/>
                  </a:lnTo>
                  <a:lnTo>
                    <a:pt x="194903" y="997710"/>
                  </a:lnTo>
                  <a:lnTo>
                    <a:pt x="195277" y="1000516"/>
                  </a:lnTo>
                  <a:lnTo>
                    <a:pt x="195558" y="1003976"/>
                  </a:lnTo>
                  <a:lnTo>
                    <a:pt x="195838" y="1005285"/>
                  </a:lnTo>
                  <a:lnTo>
                    <a:pt x="195838" y="1007156"/>
                  </a:lnTo>
                  <a:lnTo>
                    <a:pt x="195651" y="1008933"/>
                  </a:lnTo>
                  <a:lnTo>
                    <a:pt x="194623" y="1012954"/>
                  </a:lnTo>
                  <a:lnTo>
                    <a:pt x="194623" y="1013609"/>
                  </a:lnTo>
                  <a:lnTo>
                    <a:pt x="194997" y="1014170"/>
                  </a:lnTo>
                  <a:lnTo>
                    <a:pt x="195558" y="1015105"/>
                  </a:lnTo>
                  <a:lnTo>
                    <a:pt x="197615" y="1018378"/>
                  </a:lnTo>
                  <a:lnTo>
                    <a:pt x="201730" y="1024925"/>
                  </a:lnTo>
                  <a:lnTo>
                    <a:pt x="201730" y="1025206"/>
                  </a:lnTo>
                  <a:lnTo>
                    <a:pt x="201730" y="1025580"/>
                  </a:lnTo>
                  <a:lnTo>
                    <a:pt x="196212" y="1029882"/>
                  </a:lnTo>
                  <a:lnTo>
                    <a:pt x="195932" y="1030256"/>
                  </a:lnTo>
                  <a:lnTo>
                    <a:pt x="195371" y="1030256"/>
                  </a:lnTo>
                  <a:lnTo>
                    <a:pt x="175263" y="1044846"/>
                  </a:lnTo>
                  <a:lnTo>
                    <a:pt x="174515" y="1058968"/>
                  </a:lnTo>
                  <a:lnTo>
                    <a:pt x="158335" y="1055601"/>
                  </a:lnTo>
                  <a:lnTo>
                    <a:pt x="151882" y="1054198"/>
                  </a:lnTo>
                  <a:lnTo>
                    <a:pt x="151602" y="1054011"/>
                  </a:lnTo>
                  <a:lnTo>
                    <a:pt x="144120" y="1047745"/>
                  </a:lnTo>
                  <a:lnTo>
                    <a:pt x="135048" y="1050270"/>
                  </a:lnTo>
                  <a:lnTo>
                    <a:pt x="129062" y="1052047"/>
                  </a:lnTo>
                  <a:lnTo>
                    <a:pt x="124293" y="1053356"/>
                  </a:lnTo>
                  <a:lnTo>
                    <a:pt x="122890" y="1056068"/>
                  </a:lnTo>
                  <a:lnTo>
                    <a:pt x="120646" y="1060464"/>
                  </a:lnTo>
                  <a:lnTo>
                    <a:pt x="118027" y="1066075"/>
                  </a:lnTo>
                  <a:lnTo>
                    <a:pt x="121113" y="1071126"/>
                  </a:lnTo>
                  <a:lnTo>
                    <a:pt x="124293" y="1076363"/>
                  </a:lnTo>
                  <a:lnTo>
                    <a:pt x="128315" y="1082816"/>
                  </a:lnTo>
                  <a:lnTo>
                    <a:pt x="137480" y="1089831"/>
                  </a:lnTo>
                  <a:lnTo>
                    <a:pt x="130746" y="1103485"/>
                  </a:lnTo>
                  <a:lnTo>
                    <a:pt x="142997" y="1108816"/>
                  </a:lnTo>
                  <a:lnTo>
                    <a:pt x="138415" y="1113492"/>
                  </a:lnTo>
                  <a:lnTo>
                    <a:pt x="137760" y="1114240"/>
                  </a:lnTo>
                  <a:lnTo>
                    <a:pt x="131681" y="1120132"/>
                  </a:lnTo>
                  <a:lnTo>
                    <a:pt x="124386" y="1127614"/>
                  </a:lnTo>
                  <a:lnTo>
                    <a:pt x="124574" y="1127801"/>
                  </a:lnTo>
                  <a:lnTo>
                    <a:pt x="115221" y="1135657"/>
                  </a:lnTo>
                  <a:lnTo>
                    <a:pt x="104279" y="1144916"/>
                  </a:lnTo>
                  <a:lnTo>
                    <a:pt x="99135" y="1149311"/>
                  </a:lnTo>
                  <a:lnTo>
                    <a:pt x="88567" y="1150153"/>
                  </a:lnTo>
                  <a:lnTo>
                    <a:pt x="85668" y="1157916"/>
                  </a:lnTo>
                  <a:lnTo>
                    <a:pt x="85668" y="1158570"/>
                  </a:lnTo>
                  <a:lnTo>
                    <a:pt x="85668" y="1159225"/>
                  </a:lnTo>
                  <a:lnTo>
                    <a:pt x="84545" y="1168671"/>
                  </a:lnTo>
                  <a:lnTo>
                    <a:pt x="84265" y="1168671"/>
                  </a:lnTo>
                  <a:lnTo>
                    <a:pt x="66963" y="1165397"/>
                  </a:lnTo>
                  <a:lnTo>
                    <a:pt x="66495" y="1168203"/>
                  </a:lnTo>
                  <a:lnTo>
                    <a:pt x="66682" y="1169700"/>
                  </a:lnTo>
                  <a:lnTo>
                    <a:pt x="66682" y="1170541"/>
                  </a:lnTo>
                  <a:lnTo>
                    <a:pt x="64999" y="1176714"/>
                  </a:lnTo>
                  <a:lnTo>
                    <a:pt x="64718" y="1178210"/>
                  </a:lnTo>
                  <a:lnTo>
                    <a:pt x="64532" y="1180735"/>
                  </a:lnTo>
                  <a:lnTo>
                    <a:pt x="63222" y="1187189"/>
                  </a:lnTo>
                  <a:lnTo>
                    <a:pt x="62380" y="1194670"/>
                  </a:lnTo>
                  <a:lnTo>
                    <a:pt x="60323" y="1205987"/>
                  </a:lnTo>
                  <a:lnTo>
                    <a:pt x="59013" y="1209915"/>
                  </a:lnTo>
                  <a:lnTo>
                    <a:pt x="55834" y="1218987"/>
                  </a:lnTo>
                  <a:lnTo>
                    <a:pt x="52560" y="1227871"/>
                  </a:lnTo>
                  <a:lnTo>
                    <a:pt x="50316" y="1231332"/>
                  </a:lnTo>
                  <a:lnTo>
                    <a:pt x="49287" y="1232173"/>
                  </a:lnTo>
                  <a:lnTo>
                    <a:pt x="43021" y="1241900"/>
                  </a:lnTo>
                  <a:lnTo>
                    <a:pt x="39374" y="1245454"/>
                  </a:lnTo>
                  <a:lnTo>
                    <a:pt x="47697" y="1248166"/>
                  </a:lnTo>
                  <a:lnTo>
                    <a:pt x="52935" y="1254058"/>
                  </a:lnTo>
                  <a:lnTo>
                    <a:pt x="51999" y="1259856"/>
                  </a:lnTo>
                  <a:lnTo>
                    <a:pt x="51812" y="1269770"/>
                  </a:lnTo>
                  <a:lnTo>
                    <a:pt x="51812" y="1278935"/>
                  </a:lnTo>
                  <a:lnTo>
                    <a:pt x="51625" y="1289410"/>
                  </a:lnTo>
                  <a:lnTo>
                    <a:pt x="51625" y="1313258"/>
                  </a:lnTo>
                  <a:lnTo>
                    <a:pt x="49100" y="1317373"/>
                  </a:lnTo>
                  <a:lnTo>
                    <a:pt x="48539" y="1318309"/>
                  </a:lnTo>
                  <a:lnTo>
                    <a:pt x="47790" y="1326913"/>
                  </a:lnTo>
                  <a:lnTo>
                    <a:pt x="46482" y="1338042"/>
                  </a:lnTo>
                  <a:lnTo>
                    <a:pt x="42647" y="1342344"/>
                  </a:lnTo>
                  <a:lnTo>
                    <a:pt x="36007" y="1350761"/>
                  </a:lnTo>
                  <a:lnTo>
                    <a:pt x="32453" y="1355251"/>
                  </a:lnTo>
                  <a:lnTo>
                    <a:pt x="26841" y="1362452"/>
                  </a:lnTo>
                  <a:lnTo>
                    <a:pt x="26561" y="1362452"/>
                  </a:lnTo>
                  <a:lnTo>
                    <a:pt x="26748" y="1363106"/>
                  </a:lnTo>
                  <a:lnTo>
                    <a:pt x="27028" y="1363387"/>
                  </a:lnTo>
                  <a:lnTo>
                    <a:pt x="27402" y="1363387"/>
                  </a:lnTo>
                  <a:lnTo>
                    <a:pt x="27777" y="1363387"/>
                  </a:lnTo>
                  <a:lnTo>
                    <a:pt x="35539" y="1363387"/>
                  </a:lnTo>
                  <a:lnTo>
                    <a:pt x="35820" y="1363106"/>
                  </a:lnTo>
                  <a:lnTo>
                    <a:pt x="36007" y="1362732"/>
                  </a:lnTo>
                  <a:lnTo>
                    <a:pt x="36287" y="1362732"/>
                  </a:lnTo>
                  <a:lnTo>
                    <a:pt x="40496" y="1361236"/>
                  </a:lnTo>
                  <a:lnTo>
                    <a:pt x="41992" y="1361423"/>
                  </a:lnTo>
                  <a:lnTo>
                    <a:pt x="44611" y="1360955"/>
                  </a:lnTo>
                  <a:lnTo>
                    <a:pt x="44985" y="1361143"/>
                  </a:lnTo>
                  <a:lnTo>
                    <a:pt x="45452" y="1360768"/>
                  </a:lnTo>
                  <a:lnTo>
                    <a:pt x="45640" y="1360768"/>
                  </a:lnTo>
                  <a:lnTo>
                    <a:pt x="45827" y="1360955"/>
                  </a:lnTo>
                  <a:lnTo>
                    <a:pt x="45827" y="1361704"/>
                  </a:lnTo>
                  <a:lnTo>
                    <a:pt x="46294" y="1361704"/>
                  </a:lnTo>
                  <a:lnTo>
                    <a:pt x="46294" y="1361236"/>
                  </a:lnTo>
                  <a:lnTo>
                    <a:pt x="46668" y="1361236"/>
                  </a:lnTo>
                  <a:lnTo>
                    <a:pt x="46855" y="1360955"/>
                  </a:lnTo>
                  <a:lnTo>
                    <a:pt x="47229" y="1360675"/>
                  </a:lnTo>
                  <a:lnTo>
                    <a:pt x="48445" y="1360675"/>
                  </a:lnTo>
                  <a:lnTo>
                    <a:pt x="51532" y="1359927"/>
                  </a:lnTo>
                  <a:lnTo>
                    <a:pt x="57798" y="1361423"/>
                  </a:lnTo>
                  <a:lnTo>
                    <a:pt x="63783" y="1364790"/>
                  </a:lnTo>
                  <a:lnTo>
                    <a:pt x="65373" y="1366941"/>
                  </a:lnTo>
                  <a:lnTo>
                    <a:pt x="65373" y="1370121"/>
                  </a:lnTo>
                  <a:lnTo>
                    <a:pt x="67711" y="1383682"/>
                  </a:lnTo>
                  <a:lnTo>
                    <a:pt x="69020" y="1390602"/>
                  </a:lnTo>
                  <a:lnTo>
                    <a:pt x="70236" y="1397617"/>
                  </a:lnTo>
                  <a:lnTo>
                    <a:pt x="71078" y="1403509"/>
                  </a:lnTo>
                  <a:lnTo>
                    <a:pt x="71826" y="1407717"/>
                  </a:lnTo>
                  <a:lnTo>
                    <a:pt x="72668" y="1412768"/>
                  </a:lnTo>
                  <a:lnTo>
                    <a:pt x="74164" y="1419969"/>
                  </a:lnTo>
                  <a:lnTo>
                    <a:pt x="74632" y="1421652"/>
                  </a:lnTo>
                  <a:lnTo>
                    <a:pt x="74819" y="1422681"/>
                  </a:lnTo>
                  <a:lnTo>
                    <a:pt x="75006" y="1423616"/>
                  </a:lnTo>
                  <a:lnTo>
                    <a:pt x="74445" y="1428854"/>
                  </a:lnTo>
                  <a:lnTo>
                    <a:pt x="73416" y="1431846"/>
                  </a:lnTo>
                  <a:lnTo>
                    <a:pt x="72013" y="1436803"/>
                  </a:lnTo>
                  <a:lnTo>
                    <a:pt x="70610" y="1438861"/>
                  </a:lnTo>
                  <a:lnTo>
                    <a:pt x="69488" y="1440825"/>
                  </a:lnTo>
                  <a:lnTo>
                    <a:pt x="67805" y="1444004"/>
                  </a:lnTo>
                  <a:lnTo>
                    <a:pt x="67056" y="1446997"/>
                  </a:lnTo>
                  <a:lnTo>
                    <a:pt x="66402" y="1448867"/>
                  </a:lnTo>
                  <a:lnTo>
                    <a:pt x="62661" y="1455134"/>
                  </a:lnTo>
                  <a:lnTo>
                    <a:pt x="60790" y="1456911"/>
                  </a:lnTo>
                  <a:lnTo>
                    <a:pt x="52935" y="1458220"/>
                  </a:lnTo>
                  <a:lnTo>
                    <a:pt x="44330" y="1459810"/>
                  </a:lnTo>
                  <a:lnTo>
                    <a:pt x="43395" y="1459529"/>
                  </a:lnTo>
                  <a:lnTo>
                    <a:pt x="39374" y="1458781"/>
                  </a:lnTo>
                  <a:lnTo>
                    <a:pt x="33201" y="1457191"/>
                  </a:lnTo>
                  <a:lnTo>
                    <a:pt x="31517" y="1457659"/>
                  </a:lnTo>
                  <a:lnTo>
                    <a:pt x="31517" y="1462429"/>
                  </a:lnTo>
                  <a:lnTo>
                    <a:pt x="30769" y="1467198"/>
                  </a:lnTo>
                  <a:lnTo>
                    <a:pt x="29740" y="1472436"/>
                  </a:lnTo>
                  <a:lnTo>
                    <a:pt x="24223" y="1477673"/>
                  </a:lnTo>
                  <a:lnTo>
                    <a:pt x="13374" y="1484968"/>
                  </a:lnTo>
                  <a:lnTo>
                    <a:pt x="9820" y="1485248"/>
                  </a:lnTo>
                  <a:lnTo>
                    <a:pt x="6921" y="1484313"/>
                  </a:lnTo>
                  <a:lnTo>
                    <a:pt x="3741" y="1484594"/>
                  </a:lnTo>
                  <a:lnTo>
                    <a:pt x="0" y="1487961"/>
                  </a:lnTo>
                  <a:lnTo>
                    <a:pt x="1216" y="1488334"/>
                  </a:lnTo>
                  <a:lnTo>
                    <a:pt x="8230" y="1496471"/>
                  </a:lnTo>
                  <a:lnTo>
                    <a:pt x="10288" y="1501054"/>
                  </a:lnTo>
                  <a:lnTo>
                    <a:pt x="15618" y="1510032"/>
                  </a:lnTo>
                  <a:lnTo>
                    <a:pt x="15618" y="1510313"/>
                  </a:lnTo>
                  <a:lnTo>
                    <a:pt x="32546" y="1513680"/>
                  </a:lnTo>
                  <a:lnTo>
                    <a:pt x="44330" y="1516111"/>
                  </a:lnTo>
                  <a:lnTo>
                    <a:pt x="63783" y="1520133"/>
                  </a:lnTo>
                  <a:lnTo>
                    <a:pt x="79308" y="1523406"/>
                  </a:lnTo>
                  <a:lnTo>
                    <a:pt x="90437" y="1525838"/>
                  </a:lnTo>
                  <a:lnTo>
                    <a:pt x="95301" y="1526866"/>
                  </a:lnTo>
                  <a:lnTo>
                    <a:pt x="115034" y="1526586"/>
                  </a:lnTo>
                  <a:lnTo>
                    <a:pt x="133365" y="1526305"/>
                  </a:lnTo>
                  <a:lnTo>
                    <a:pt x="133365" y="1526492"/>
                  </a:lnTo>
                  <a:lnTo>
                    <a:pt x="144494" y="1519852"/>
                  </a:lnTo>
                  <a:lnTo>
                    <a:pt x="154969" y="1513773"/>
                  </a:lnTo>
                  <a:lnTo>
                    <a:pt x="161796" y="1511903"/>
                  </a:lnTo>
                  <a:lnTo>
                    <a:pt x="174235" y="1508629"/>
                  </a:lnTo>
                  <a:lnTo>
                    <a:pt x="184429" y="1506011"/>
                  </a:lnTo>
                  <a:lnTo>
                    <a:pt x="194810" y="1503486"/>
                  </a:lnTo>
                  <a:lnTo>
                    <a:pt x="205939" y="1502270"/>
                  </a:lnTo>
                  <a:lnTo>
                    <a:pt x="216975" y="1503486"/>
                  </a:lnTo>
                  <a:lnTo>
                    <a:pt x="226795" y="1504701"/>
                  </a:lnTo>
                  <a:lnTo>
                    <a:pt x="236615" y="1509377"/>
                  </a:lnTo>
                  <a:lnTo>
                    <a:pt x="244377" y="1515082"/>
                  </a:lnTo>
                  <a:lnTo>
                    <a:pt x="248025" y="1518075"/>
                  </a:lnTo>
                  <a:lnTo>
                    <a:pt x="253449" y="1522751"/>
                  </a:lnTo>
                  <a:lnTo>
                    <a:pt x="256535" y="1524248"/>
                  </a:lnTo>
                  <a:lnTo>
                    <a:pt x="263456" y="1527521"/>
                  </a:lnTo>
                  <a:lnTo>
                    <a:pt x="265888" y="1528643"/>
                  </a:lnTo>
                  <a:lnTo>
                    <a:pt x="270377" y="1531075"/>
                  </a:lnTo>
                  <a:lnTo>
                    <a:pt x="279729" y="1536967"/>
                  </a:lnTo>
                  <a:lnTo>
                    <a:pt x="288801" y="1542578"/>
                  </a:lnTo>
                  <a:lnTo>
                    <a:pt x="308534" y="1549780"/>
                  </a:lnTo>
                  <a:lnTo>
                    <a:pt x="323405" y="1551089"/>
                  </a:lnTo>
                  <a:lnTo>
                    <a:pt x="331167" y="1551650"/>
                  </a:lnTo>
                  <a:lnTo>
                    <a:pt x="335095" y="1556233"/>
                  </a:lnTo>
                  <a:lnTo>
                    <a:pt x="335095" y="1560815"/>
                  </a:lnTo>
                  <a:lnTo>
                    <a:pt x="338929" y="1568578"/>
                  </a:lnTo>
                  <a:lnTo>
                    <a:pt x="342671" y="1574563"/>
                  </a:lnTo>
                  <a:lnTo>
                    <a:pt x="350433" y="1581110"/>
                  </a:lnTo>
                  <a:lnTo>
                    <a:pt x="350714" y="1581297"/>
                  </a:lnTo>
                  <a:lnTo>
                    <a:pt x="351087" y="1585319"/>
                  </a:lnTo>
                  <a:lnTo>
                    <a:pt x="350433" y="1586534"/>
                  </a:lnTo>
                  <a:lnTo>
                    <a:pt x="346598" y="1587376"/>
                  </a:lnTo>
                  <a:lnTo>
                    <a:pt x="341268" y="1594016"/>
                  </a:lnTo>
                  <a:lnTo>
                    <a:pt x="342203" y="1598038"/>
                  </a:lnTo>
                  <a:lnTo>
                    <a:pt x="344073" y="1601311"/>
                  </a:lnTo>
                  <a:lnTo>
                    <a:pt x="342203" y="1609541"/>
                  </a:lnTo>
                  <a:lnTo>
                    <a:pt x="342577" y="1613376"/>
                  </a:lnTo>
                  <a:lnTo>
                    <a:pt x="346879" y="1622260"/>
                  </a:lnTo>
                  <a:lnTo>
                    <a:pt x="349591" y="1624037"/>
                  </a:lnTo>
                  <a:lnTo>
                    <a:pt x="354267" y="1626282"/>
                  </a:lnTo>
                  <a:lnTo>
                    <a:pt x="356979" y="1633857"/>
                  </a:lnTo>
                  <a:lnTo>
                    <a:pt x="357915" y="1643490"/>
                  </a:lnTo>
                  <a:lnTo>
                    <a:pt x="356044" y="1649569"/>
                  </a:lnTo>
                  <a:lnTo>
                    <a:pt x="358195" y="1652749"/>
                  </a:lnTo>
                  <a:lnTo>
                    <a:pt x="363340" y="1654339"/>
                  </a:lnTo>
                  <a:lnTo>
                    <a:pt x="369325" y="1648447"/>
                  </a:lnTo>
                  <a:lnTo>
                    <a:pt x="370260" y="1648073"/>
                  </a:lnTo>
                  <a:lnTo>
                    <a:pt x="384756" y="1659109"/>
                  </a:lnTo>
                  <a:lnTo>
                    <a:pt x="402619" y="1673044"/>
                  </a:lnTo>
                  <a:lnTo>
                    <a:pt x="403087" y="1673979"/>
                  </a:lnTo>
                  <a:lnTo>
                    <a:pt x="404583" y="1679216"/>
                  </a:lnTo>
                  <a:lnTo>
                    <a:pt x="409727" y="1679029"/>
                  </a:lnTo>
                  <a:lnTo>
                    <a:pt x="423007" y="1669490"/>
                  </a:lnTo>
                  <a:lnTo>
                    <a:pt x="436288" y="1658734"/>
                  </a:lnTo>
                  <a:lnTo>
                    <a:pt x="445173" y="1649289"/>
                  </a:lnTo>
                  <a:lnTo>
                    <a:pt x="445827" y="1660979"/>
                  </a:lnTo>
                  <a:lnTo>
                    <a:pt x="446388" y="1672389"/>
                  </a:lnTo>
                  <a:lnTo>
                    <a:pt x="447511" y="1687820"/>
                  </a:lnTo>
                  <a:lnTo>
                    <a:pt x="448633" y="1707741"/>
                  </a:lnTo>
                  <a:lnTo>
                    <a:pt x="449942" y="1726165"/>
                  </a:lnTo>
                  <a:lnTo>
                    <a:pt x="450223" y="1731402"/>
                  </a:lnTo>
                  <a:lnTo>
                    <a:pt x="451532" y="1750201"/>
                  </a:lnTo>
                  <a:lnTo>
                    <a:pt x="451812" y="1754316"/>
                  </a:lnTo>
                  <a:lnTo>
                    <a:pt x="458359" y="1759740"/>
                  </a:lnTo>
                  <a:lnTo>
                    <a:pt x="474820" y="1773114"/>
                  </a:lnTo>
                  <a:lnTo>
                    <a:pt x="487912" y="1783776"/>
                  </a:lnTo>
                  <a:lnTo>
                    <a:pt x="502035" y="1795092"/>
                  </a:lnTo>
                  <a:lnTo>
                    <a:pt x="503250" y="1796214"/>
                  </a:lnTo>
                  <a:lnTo>
                    <a:pt x="515783" y="1806315"/>
                  </a:lnTo>
                  <a:lnTo>
                    <a:pt x="524200" y="1813048"/>
                  </a:lnTo>
                  <a:lnTo>
                    <a:pt x="546552" y="1831286"/>
                  </a:lnTo>
                  <a:lnTo>
                    <a:pt x="555811" y="1822214"/>
                  </a:lnTo>
                  <a:lnTo>
                    <a:pt x="564602" y="1813890"/>
                  </a:lnTo>
                  <a:lnTo>
                    <a:pt x="574329" y="1824084"/>
                  </a:lnTo>
                  <a:lnTo>
                    <a:pt x="583774" y="1834091"/>
                  </a:lnTo>
                  <a:lnTo>
                    <a:pt x="593220" y="1844192"/>
                  </a:lnTo>
                  <a:lnTo>
                    <a:pt x="602760" y="1854292"/>
                  </a:lnTo>
                  <a:lnTo>
                    <a:pt x="612299" y="1864486"/>
                  </a:lnTo>
                  <a:lnTo>
                    <a:pt x="620249" y="1872716"/>
                  </a:lnTo>
                  <a:lnTo>
                    <a:pt x="629695" y="1883285"/>
                  </a:lnTo>
                  <a:lnTo>
                    <a:pt x="637550" y="1891795"/>
                  </a:lnTo>
                  <a:lnTo>
                    <a:pt x="652608" y="1908256"/>
                  </a:lnTo>
                  <a:lnTo>
                    <a:pt x="656723" y="1904141"/>
                  </a:lnTo>
                  <a:lnTo>
                    <a:pt x="654198" y="1903205"/>
                  </a:lnTo>
                  <a:lnTo>
                    <a:pt x="653263" y="1901989"/>
                  </a:lnTo>
                  <a:lnTo>
                    <a:pt x="653263" y="1900587"/>
                  </a:lnTo>
                  <a:lnTo>
                    <a:pt x="653824" y="1899932"/>
                  </a:lnTo>
                  <a:lnTo>
                    <a:pt x="655414" y="1900119"/>
                  </a:lnTo>
                  <a:lnTo>
                    <a:pt x="658593" y="1899651"/>
                  </a:lnTo>
                  <a:lnTo>
                    <a:pt x="661960" y="1897968"/>
                  </a:lnTo>
                  <a:lnTo>
                    <a:pt x="662615" y="1897126"/>
                  </a:lnTo>
                  <a:lnTo>
                    <a:pt x="662895" y="1896285"/>
                  </a:lnTo>
                  <a:lnTo>
                    <a:pt x="662895" y="1895069"/>
                  </a:lnTo>
                  <a:lnTo>
                    <a:pt x="661867" y="1894133"/>
                  </a:lnTo>
                  <a:lnTo>
                    <a:pt x="660838" y="1893853"/>
                  </a:lnTo>
                  <a:lnTo>
                    <a:pt x="659529" y="1894040"/>
                  </a:lnTo>
                  <a:lnTo>
                    <a:pt x="657471" y="1894040"/>
                  </a:lnTo>
                  <a:lnTo>
                    <a:pt x="656442" y="1893572"/>
                  </a:lnTo>
                  <a:lnTo>
                    <a:pt x="656162" y="1892637"/>
                  </a:lnTo>
                  <a:lnTo>
                    <a:pt x="655975" y="1891328"/>
                  </a:lnTo>
                  <a:lnTo>
                    <a:pt x="656442" y="1890673"/>
                  </a:lnTo>
                  <a:lnTo>
                    <a:pt x="657191" y="1890673"/>
                  </a:lnTo>
                  <a:lnTo>
                    <a:pt x="659154" y="1891047"/>
                  </a:lnTo>
                  <a:lnTo>
                    <a:pt x="659996" y="1890860"/>
                  </a:lnTo>
                  <a:lnTo>
                    <a:pt x="660370" y="1890580"/>
                  </a:lnTo>
                  <a:lnTo>
                    <a:pt x="660838" y="1890299"/>
                  </a:lnTo>
                  <a:lnTo>
                    <a:pt x="661212" y="1889270"/>
                  </a:lnTo>
                  <a:lnTo>
                    <a:pt x="660370" y="1887587"/>
                  </a:lnTo>
                  <a:lnTo>
                    <a:pt x="660370" y="1885716"/>
                  </a:lnTo>
                  <a:lnTo>
                    <a:pt x="659154" y="1884781"/>
                  </a:lnTo>
                  <a:lnTo>
                    <a:pt x="657097" y="1884033"/>
                  </a:lnTo>
                  <a:lnTo>
                    <a:pt x="655787" y="1884033"/>
                  </a:lnTo>
                  <a:lnTo>
                    <a:pt x="654759" y="1883659"/>
                  </a:lnTo>
                  <a:lnTo>
                    <a:pt x="653263" y="1882162"/>
                  </a:lnTo>
                  <a:lnTo>
                    <a:pt x="652888" y="1881414"/>
                  </a:lnTo>
                  <a:lnTo>
                    <a:pt x="652608" y="1880105"/>
                  </a:lnTo>
                  <a:lnTo>
                    <a:pt x="653263" y="1878515"/>
                  </a:lnTo>
                  <a:lnTo>
                    <a:pt x="654198" y="1878515"/>
                  </a:lnTo>
                  <a:lnTo>
                    <a:pt x="655320" y="1879076"/>
                  </a:lnTo>
                  <a:lnTo>
                    <a:pt x="656442" y="1880199"/>
                  </a:lnTo>
                  <a:lnTo>
                    <a:pt x="657097" y="1880479"/>
                  </a:lnTo>
                  <a:lnTo>
                    <a:pt x="659809" y="1880853"/>
                  </a:lnTo>
                  <a:lnTo>
                    <a:pt x="660838" y="1880292"/>
                  </a:lnTo>
                  <a:lnTo>
                    <a:pt x="661492" y="1879357"/>
                  </a:lnTo>
                  <a:lnTo>
                    <a:pt x="661679" y="1878047"/>
                  </a:lnTo>
                  <a:lnTo>
                    <a:pt x="661399" y="1877206"/>
                  </a:lnTo>
                  <a:lnTo>
                    <a:pt x="660651" y="1876457"/>
                  </a:lnTo>
                  <a:lnTo>
                    <a:pt x="658593" y="1875055"/>
                  </a:lnTo>
                  <a:lnTo>
                    <a:pt x="658126" y="1874400"/>
                  </a:lnTo>
                  <a:lnTo>
                    <a:pt x="657939" y="1873652"/>
                  </a:lnTo>
                  <a:lnTo>
                    <a:pt x="658406" y="1871033"/>
                  </a:lnTo>
                  <a:lnTo>
                    <a:pt x="658780" y="1869630"/>
                  </a:lnTo>
                  <a:lnTo>
                    <a:pt x="660090" y="1868321"/>
                  </a:lnTo>
                  <a:lnTo>
                    <a:pt x="660744" y="1868040"/>
                  </a:lnTo>
                  <a:lnTo>
                    <a:pt x="661399" y="1868040"/>
                  </a:lnTo>
                  <a:lnTo>
                    <a:pt x="661679" y="1868789"/>
                  </a:lnTo>
                  <a:lnTo>
                    <a:pt x="661306" y="1871968"/>
                  </a:lnTo>
                  <a:lnTo>
                    <a:pt x="661867" y="1872716"/>
                  </a:lnTo>
                  <a:lnTo>
                    <a:pt x="663083" y="1873465"/>
                  </a:lnTo>
                  <a:lnTo>
                    <a:pt x="665514" y="1874400"/>
                  </a:lnTo>
                  <a:lnTo>
                    <a:pt x="668413" y="1873839"/>
                  </a:lnTo>
                  <a:lnTo>
                    <a:pt x="669816" y="1873371"/>
                  </a:lnTo>
                  <a:lnTo>
                    <a:pt x="670003" y="1872530"/>
                  </a:lnTo>
                  <a:lnTo>
                    <a:pt x="669629" y="1871875"/>
                  </a:lnTo>
                  <a:lnTo>
                    <a:pt x="666730" y="1869817"/>
                  </a:lnTo>
                  <a:lnTo>
                    <a:pt x="666075" y="1868976"/>
                  </a:lnTo>
                  <a:lnTo>
                    <a:pt x="665701" y="1867947"/>
                  </a:lnTo>
                  <a:lnTo>
                    <a:pt x="665701" y="1867199"/>
                  </a:lnTo>
                  <a:lnTo>
                    <a:pt x="666356" y="1866544"/>
                  </a:lnTo>
                  <a:lnTo>
                    <a:pt x="667198" y="1866263"/>
                  </a:lnTo>
                  <a:lnTo>
                    <a:pt x="669816" y="1865515"/>
                  </a:lnTo>
                  <a:lnTo>
                    <a:pt x="670564" y="1864580"/>
                  </a:lnTo>
                  <a:lnTo>
                    <a:pt x="670377" y="1863925"/>
                  </a:lnTo>
                  <a:lnTo>
                    <a:pt x="666917" y="1862055"/>
                  </a:lnTo>
                  <a:lnTo>
                    <a:pt x="665421" y="1860371"/>
                  </a:lnTo>
                  <a:lnTo>
                    <a:pt x="664860" y="1858501"/>
                  </a:lnTo>
                  <a:lnTo>
                    <a:pt x="664860" y="1856537"/>
                  </a:lnTo>
                  <a:lnTo>
                    <a:pt x="665327" y="1855695"/>
                  </a:lnTo>
                  <a:lnTo>
                    <a:pt x="666262" y="1855695"/>
                  </a:lnTo>
                  <a:lnTo>
                    <a:pt x="668694" y="1858127"/>
                  </a:lnTo>
                  <a:lnTo>
                    <a:pt x="670003" y="1858314"/>
                  </a:lnTo>
                  <a:lnTo>
                    <a:pt x="670845" y="1857659"/>
                  </a:lnTo>
                  <a:lnTo>
                    <a:pt x="671219" y="1856630"/>
                  </a:lnTo>
                  <a:lnTo>
                    <a:pt x="671219" y="1854573"/>
                  </a:lnTo>
                  <a:lnTo>
                    <a:pt x="671593" y="1853264"/>
                  </a:lnTo>
                  <a:lnTo>
                    <a:pt x="672341" y="1852983"/>
                  </a:lnTo>
                  <a:lnTo>
                    <a:pt x="675521" y="1853825"/>
                  </a:lnTo>
                  <a:lnTo>
                    <a:pt x="676830" y="1853638"/>
                  </a:lnTo>
                  <a:lnTo>
                    <a:pt x="677485" y="1852703"/>
                  </a:lnTo>
                  <a:lnTo>
                    <a:pt x="677485" y="1851393"/>
                  </a:lnTo>
                  <a:lnTo>
                    <a:pt x="676830" y="1849523"/>
                  </a:lnTo>
                  <a:lnTo>
                    <a:pt x="677391" y="1848307"/>
                  </a:lnTo>
                  <a:lnTo>
                    <a:pt x="679262" y="1846998"/>
                  </a:lnTo>
                  <a:lnTo>
                    <a:pt x="679543" y="1846249"/>
                  </a:lnTo>
                  <a:lnTo>
                    <a:pt x="679168" y="1845875"/>
                  </a:lnTo>
                  <a:lnTo>
                    <a:pt x="676737" y="1845688"/>
                  </a:lnTo>
                  <a:lnTo>
                    <a:pt x="676269" y="1844940"/>
                  </a:lnTo>
                  <a:lnTo>
                    <a:pt x="676269" y="1842976"/>
                  </a:lnTo>
                  <a:lnTo>
                    <a:pt x="674025" y="1842321"/>
                  </a:lnTo>
                  <a:lnTo>
                    <a:pt x="672622" y="1842041"/>
                  </a:lnTo>
                  <a:lnTo>
                    <a:pt x="669816" y="1841573"/>
                  </a:lnTo>
                  <a:lnTo>
                    <a:pt x="669068" y="1840825"/>
                  </a:lnTo>
                  <a:lnTo>
                    <a:pt x="669068" y="1839890"/>
                  </a:lnTo>
                  <a:lnTo>
                    <a:pt x="670284" y="1839142"/>
                  </a:lnTo>
                  <a:lnTo>
                    <a:pt x="671687" y="1838019"/>
                  </a:lnTo>
                  <a:lnTo>
                    <a:pt x="671687" y="1837084"/>
                  </a:lnTo>
                  <a:lnTo>
                    <a:pt x="670377" y="1834840"/>
                  </a:lnTo>
                  <a:lnTo>
                    <a:pt x="670377" y="1833811"/>
                  </a:lnTo>
                  <a:lnTo>
                    <a:pt x="671967" y="1832876"/>
                  </a:lnTo>
                  <a:lnTo>
                    <a:pt x="672902" y="1832221"/>
                  </a:lnTo>
                  <a:lnTo>
                    <a:pt x="673931" y="1829509"/>
                  </a:lnTo>
                  <a:lnTo>
                    <a:pt x="686557" y="1819128"/>
                  </a:lnTo>
                  <a:lnTo>
                    <a:pt x="686557" y="1819502"/>
                  </a:lnTo>
                  <a:lnTo>
                    <a:pt x="702082" y="1836242"/>
                  </a:lnTo>
                  <a:lnTo>
                    <a:pt x="717326" y="1853170"/>
                  </a:lnTo>
                  <a:lnTo>
                    <a:pt x="720413" y="1856630"/>
                  </a:lnTo>
                  <a:lnTo>
                    <a:pt x="734721" y="1843818"/>
                  </a:lnTo>
                  <a:lnTo>
                    <a:pt x="739959" y="1838580"/>
                  </a:lnTo>
                  <a:lnTo>
                    <a:pt x="744635" y="1832314"/>
                  </a:lnTo>
                  <a:lnTo>
                    <a:pt x="752024" y="1833530"/>
                  </a:lnTo>
                  <a:lnTo>
                    <a:pt x="769512" y="1846156"/>
                  </a:lnTo>
                  <a:lnTo>
                    <a:pt x="777181" y="1851861"/>
                  </a:lnTo>
                  <a:lnTo>
                    <a:pt x="824036" y="1812113"/>
                  </a:lnTo>
                  <a:lnTo>
                    <a:pt x="830770" y="1806502"/>
                  </a:lnTo>
                  <a:lnTo>
                    <a:pt x="834418" y="1803509"/>
                  </a:lnTo>
                  <a:lnTo>
                    <a:pt x="860698" y="1781999"/>
                  </a:lnTo>
                  <a:lnTo>
                    <a:pt x="879122" y="1766848"/>
                  </a:lnTo>
                  <a:lnTo>
                    <a:pt x="897172" y="1752539"/>
                  </a:lnTo>
                  <a:lnTo>
                    <a:pt x="902222" y="1748611"/>
                  </a:lnTo>
                  <a:lnTo>
                    <a:pt x="909611" y="1743654"/>
                  </a:lnTo>
                  <a:lnTo>
                    <a:pt x="910826" y="1743280"/>
                  </a:lnTo>
                  <a:lnTo>
                    <a:pt x="912229" y="1742812"/>
                  </a:lnTo>
                  <a:lnTo>
                    <a:pt x="913726" y="1741503"/>
                  </a:lnTo>
                  <a:lnTo>
                    <a:pt x="915222" y="1741503"/>
                  </a:lnTo>
                  <a:lnTo>
                    <a:pt x="918495" y="1739820"/>
                  </a:lnTo>
                  <a:lnTo>
                    <a:pt x="919431" y="1739352"/>
                  </a:lnTo>
                  <a:lnTo>
                    <a:pt x="930934" y="1734956"/>
                  </a:lnTo>
                  <a:lnTo>
                    <a:pt x="937668" y="1732525"/>
                  </a:lnTo>
                  <a:lnTo>
                    <a:pt x="941876" y="1732338"/>
                  </a:lnTo>
                  <a:lnTo>
                    <a:pt x="945149" y="1730467"/>
                  </a:lnTo>
                  <a:lnTo>
                    <a:pt x="951322" y="1732151"/>
                  </a:lnTo>
                  <a:lnTo>
                    <a:pt x="961516" y="1722985"/>
                  </a:lnTo>
                  <a:lnTo>
                    <a:pt x="967502" y="1697921"/>
                  </a:lnTo>
                  <a:lnTo>
                    <a:pt x="982372" y="1702691"/>
                  </a:lnTo>
                  <a:lnTo>
                    <a:pt x="982840" y="1702878"/>
                  </a:lnTo>
                  <a:lnTo>
                    <a:pt x="983214" y="1702878"/>
                  </a:lnTo>
                  <a:lnTo>
                    <a:pt x="984149" y="1702784"/>
                  </a:lnTo>
                  <a:lnTo>
                    <a:pt x="984430" y="1702504"/>
                  </a:lnTo>
                  <a:lnTo>
                    <a:pt x="997336" y="1698763"/>
                  </a:lnTo>
                  <a:lnTo>
                    <a:pt x="1002386" y="1702036"/>
                  </a:lnTo>
                  <a:lnTo>
                    <a:pt x="1011364" y="1707834"/>
                  </a:lnTo>
                  <a:lnTo>
                    <a:pt x="1018285" y="1712230"/>
                  </a:lnTo>
                  <a:lnTo>
                    <a:pt x="1023803" y="1715690"/>
                  </a:lnTo>
                  <a:lnTo>
                    <a:pt x="1029040" y="1718964"/>
                  </a:lnTo>
                  <a:lnTo>
                    <a:pt x="1031379" y="1732992"/>
                  </a:lnTo>
                  <a:lnTo>
                    <a:pt x="1037644" y="1764510"/>
                  </a:lnTo>
                  <a:lnTo>
                    <a:pt x="1037832" y="1764697"/>
                  </a:lnTo>
                  <a:lnTo>
                    <a:pt x="1040356" y="1766100"/>
                  </a:lnTo>
                  <a:lnTo>
                    <a:pt x="1053918" y="1773675"/>
                  </a:lnTo>
                  <a:lnTo>
                    <a:pt x="1064018" y="1779100"/>
                  </a:lnTo>
                  <a:lnTo>
                    <a:pt x="1067946" y="1781157"/>
                  </a:lnTo>
                  <a:lnTo>
                    <a:pt x="1066730" y="1776761"/>
                  </a:lnTo>
                  <a:lnTo>
                    <a:pt x="1062522" y="1760769"/>
                  </a:lnTo>
                  <a:lnTo>
                    <a:pt x="1062335" y="1760769"/>
                  </a:lnTo>
                  <a:lnTo>
                    <a:pt x="1061493" y="1752352"/>
                  </a:lnTo>
                  <a:lnTo>
                    <a:pt x="1063457" y="1747114"/>
                  </a:lnTo>
                  <a:lnTo>
                    <a:pt x="1065140" y="1740568"/>
                  </a:lnTo>
                  <a:lnTo>
                    <a:pt x="1070004" y="1721676"/>
                  </a:lnTo>
                  <a:lnTo>
                    <a:pt x="1073183" y="1708302"/>
                  </a:lnTo>
                  <a:lnTo>
                    <a:pt x="1088802" y="1713539"/>
                  </a:lnTo>
                  <a:lnTo>
                    <a:pt x="1091794" y="1708022"/>
                  </a:lnTo>
                  <a:lnTo>
                    <a:pt x="1097313" y="1703532"/>
                  </a:lnTo>
                  <a:lnTo>
                    <a:pt x="1095816" y="1697453"/>
                  </a:lnTo>
                  <a:lnTo>
                    <a:pt x="1098061" y="1687166"/>
                  </a:lnTo>
                  <a:lnTo>
                    <a:pt x="1106384" y="1684173"/>
                  </a:lnTo>
                  <a:lnTo>
                    <a:pt x="1111715" y="1681367"/>
                  </a:lnTo>
                  <a:lnTo>
                    <a:pt x="1117888" y="1677159"/>
                  </a:lnTo>
                  <a:lnTo>
                    <a:pt x="1102363" y="1655368"/>
                  </a:lnTo>
                  <a:lnTo>
                    <a:pt x="1097686" y="1648915"/>
                  </a:lnTo>
                  <a:lnTo>
                    <a:pt x="1097313" y="1648634"/>
                  </a:lnTo>
                  <a:lnTo>
                    <a:pt x="1080946" y="1625534"/>
                  </a:lnTo>
                  <a:lnTo>
                    <a:pt x="1046903" y="1578211"/>
                  </a:lnTo>
                  <a:lnTo>
                    <a:pt x="1032407" y="1558010"/>
                  </a:lnTo>
                  <a:lnTo>
                    <a:pt x="1038018" y="1545945"/>
                  </a:lnTo>
                  <a:lnTo>
                    <a:pt x="1040170" y="1541362"/>
                  </a:lnTo>
                  <a:lnTo>
                    <a:pt x="1060464" y="1526586"/>
                  </a:lnTo>
                  <a:lnTo>
                    <a:pt x="1068133" y="1525089"/>
                  </a:lnTo>
                  <a:lnTo>
                    <a:pt x="1065702" y="1510780"/>
                  </a:lnTo>
                  <a:lnTo>
                    <a:pt x="1090486" y="1506572"/>
                  </a:lnTo>
                  <a:lnTo>
                    <a:pt x="1091701" y="1506291"/>
                  </a:lnTo>
                  <a:lnTo>
                    <a:pt x="1088709" y="1488428"/>
                  </a:lnTo>
                  <a:lnTo>
                    <a:pt x="1086838" y="1488428"/>
                  </a:lnTo>
                  <a:lnTo>
                    <a:pt x="1086744" y="1484500"/>
                  </a:lnTo>
                  <a:lnTo>
                    <a:pt x="1086557" y="1474867"/>
                  </a:lnTo>
                  <a:lnTo>
                    <a:pt x="1086557" y="1463831"/>
                  </a:lnTo>
                  <a:lnTo>
                    <a:pt x="1089363" y="1465141"/>
                  </a:lnTo>
                  <a:lnTo>
                    <a:pt x="1091794" y="1466169"/>
                  </a:lnTo>
                  <a:lnTo>
                    <a:pt x="1096658" y="1468040"/>
                  </a:lnTo>
                  <a:lnTo>
                    <a:pt x="1100492" y="1472436"/>
                  </a:lnTo>
                  <a:lnTo>
                    <a:pt x="1103766" y="1469256"/>
                  </a:lnTo>
                  <a:lnTo>
                    <a:pt x="1121535" y="1485622"/>
                  </a:lnTo>
                  <a:lnTo>
                    <a:pt x="1129485" y="1478795"/>
                  </a:lnTo>
                  <a:lnTo>
                    <a:pt x="1131729" y="1476831"/>
                  </a:lnTo>
                  <a:lnTo>
                    <a:pt x="1142110" y="1480105"/>
                  </a:lnTo>
                  <a:lnTo>
                    <a:pt x="1151089" y="1482723"/>
                  </a:lnTo>
                  <a:lnTo>
                    <a:pt x="1158009" y="1494320"/>
                  </a:lnTo>
                  <a:lnTo>
                    <a:pt x="1147815" y="1499370"/>
                  </a:lnTo>
                  <a:lnTo>
                    <a:pt x="1145384" y="1496097"/>
                  </a:lnTo>
                  <a:lnTo>
                    <a:pt x="1137247" y="1500212"/>
                  </a:lnTo>
                  <a:lnTo>
                    <a:pt x="1141362" y="1505075"/>
                  </a:lnTo>
                  <a:lnTo>
                    <a:pt x="1144448" y="1508629"/>
                  </a:lnTo>
                  <a:lnTo>
                    <a:pt x="1150060" y="1515269"/>
                  </a:lnTo>
                  <a:lnTo>
                    <a:pt x="1151743" y="1517701"/>
                  </a:lnTo>
                  <a:lnTo>
                    <a:pt x="1153333" y="1520320"/>
                  </a:lnTo>
                  <a:lnTo>
                    <a:pt x="1149218" y="1523125"/>
                  </a:lnTo>
                  <a:lnTo>
                    <a:pt x="1154362" y="1527895"/>
                  </a:lnTo>
                  <a:lnTo>
                    <a:pt x="1156420" y="1530607"/>
                  </a:lnTo>
                  <a:lnTo>
                    <a:pt x="1156700" y="1527334"/>
                  </a:lnTo>
                  <a:lnTo>
                    <a:pt x="1161563" y="1523874"/>
                  </a:lnTo>
                  <a:lnTo>
                    <a:pt x="1163808" y="1527989"/>
                  </a:lnTo>
                  <a:lnTo>
                    <a:pt x="1171383" y="1530420"/>
                  </a:lnTo>
                  <a:lnTo>
                    <a:pt x="1173347" y="1524435"/>
                  </a:lnTo>
                  <a:lnTo>
                    <a:pt x="1179333" y="1520600"/>
                  </a:lnTo>
                  <a:lnTo>
                    <a:pt x="1184663" y="1517046"/>
                  </a:lnTo>
                  <a:lnTo>
                    <a:pt x="1183354" y="1515082"/>
                  </a:lnTo>
                  <a:lnTo>
                    <a:pt x="1181390" y="1508442"/>
                  </a:lnTo>
                  <a:lnTo>
                    <a:pt x="1178210" y="1502270"/>
                  </a:lnTo>
                  <a:lnTo>
                    <a:pt x="1175685" y="1497313"/>
                  </a:lnTo>
                  <a:lnTo>
                    <a:pt x="1174657" y="1489176"/>
                  </a:lnTo>
                  <a:lnTo>
                    <a:pt x="1172505" y="1488428"/>
                  </a:lnTo>
                  <a:lnTo>
                    <a:pt x="1174189" y="1482630"/>
                  </a:lnTo>
                  <a:lnTo>
                    <a:pt x="1178585" y="1486371"/>
                  </a:lnTo>
                  <a:lnTo>
                    <a:pt x="1185131" y="1492076"/>
                  </a:lnTo>
                  <a:lnTo>
                    <a:pt x="1188966" y="1497780"/>
                  </a:lnTo>
                  <a:lnTo>
                    <a:pt x="1201966" y="1502176"/>
                  </a:lnTo>
                  <a:lnTo>
                    <a:pt x="1219454" y="1507881"/>
                  </a:lnTo>
                  <a:lnTo>
                    <a:pt x="1228526" y="1510967"/>
                  </a:lnTo>
                  <a:lnTo>
                    <a:pt x="1231519" y="1507039"/>
                  </a:lnTo>
                  <a:lnTo>
                    <a:pt x="1234324" y="1509003"/>
                  </a:lnTo>
                  <a:lnTo>
                    <a:pt x="1236662" y="1505075"/>
                  </a:lnTo>
                  <a:lnTo>
                    <a:pt x="1230677" y="1488615"/>
                  </a:lnTo>
                  <a:lnTo>
                    <a:pt x="1234512" y="1488896"/>
                  </a:lnTo>
                  <a:lnTo>
                    <a:pt x="1245173" y="1490579"/>
                  </a:lnTo>
                  <a:lnTo>
                    <a:pt x="1250317" y="1487680"/>
                  </a:lnTo>
                  <a:lnTo>
                    <a:pt x="1255648" y="1493011"/>
                  </a:lnTo>
                  <a:lnTo>
                    <a:pt x="1256677" y="1496097"/>
                  </a:lnTo>
                  <a:lnTo>
                    <a:pt x="1259950" y="1500305"/>
                  </a:lnTo>
                  <a:lnTo>
                    <a:pt x="1260885" y="1502644"/>
                  </a:lnTo>
                  <a:lnTo>
                    <a:pt x="1267900" y="1504701"/>
                  </a:lnTo>
                  <a:lnTo>
                    <a:pt x="1275288" y="1508910"/>
                  </a:lnTo>
                  <a:lnTo>
                    <a:pt x="1282770" y="1517046"/>
                  </a:lnTo>
                  <a:lnTo>
                    <a:pt x="1287539" y="1518917"/>
                  </a:lnTo>
                  <a:lnTo>
                    <a:pt x="1298762" y="1518730"/>
                  </a:lnTo>
                  <a:lnTo>
                    <a:pt x="1307834" y="1520133"/>
                  </a:lnTo>
                  <a:lnTo>
                    <a:pt x="1321302" y="1526212"/>
                  </a:lnTo>
                  <a:lnTo>
                    <a:pt x="1329157" y="1531168"/>
                  </a:lnTo>
                  <a:lnTo>
                    <a:pt x="1339538" y="1533787"/>
                  </a:lnTo>
                  <a:lnTo>
                    <a:pt x="1341690" y="1534629"/>
                  </a:lnTo>
                  <a:lnTo>
                    <a:pt x="1345244" y="1535938"/>
                  </a:lnTo>
                  <a:lnTo>
                    <a:pt x="1351603" y="1537154"/>
                  </a:lnTo>
                  <a:lnTo>
                    <a:pt x="1352632" y="1535096"/>
                  </a:lnTo>
                  <a:lnTo>
                    <a:pt x="1353567" y="1533693"/>
                  </a:lnTo>
                  <a:lnTo>
                    <a:pt x="1354783" y="1532384"/>
                  </a:lnTo>
                  <a:lnTo>
                    <a:pt x="1355531" y="1531355"/>
                  </a:lnTo>
                  <a:lnTo>
                    <a:pt x="1357589" y="1528830"/>
                  </a:lnTo>
                  <a:lnTo>
                    <a:pt x="1359179" y="1526773"/>
                  </a:lnTo>
                  <a:lnTo>
                    <a:pt x="1361142" y="1522751"/>
                  </a:lnTo>
                  <a:lnTo>
                    <a:pt x="1361142" y="1520694"/>
                  </a:lnTo>
                  <a:lnTo>
                    <a:pt x="1364977" y="1515457"/>
                  </a:lnTo>
                  <a:lnTo>
                    <a:pt x="1365351" y="1514895"/>
                  </a:lnTo>
                  <a:lnTo>
                    <a:pt x="1364790" y="1513680"/>
                  </a:lnTo>
                  <a:lnTo>
                    <a:pt x="1364790" y="1513212"/>
                  </a:lnTo>
                  <a:lnTo>
                    <a:pt x="1382653" y="1497313"/>
                  </a:lnTo>
                  <a:lnTo>
                    <a:pt x="1390135" y="1492263"/>
                  </a:lnTo>
                  <a:lnTo>
                    <a:pt x="1396307" y="1488148"/>
                  </a:lnTo>
                  <a:lnTo>
                    <a:pt x="1398739" y="1486651"/>
                  </a:lnTo>
                  <a:lnTo>
                    <a:pt x="1403228" y="1483939"/>
                  </a:lnTo>
                  <a:lnTo>
                    <a:pt x="1410617" y="1481788"/>
                  </a:lnTo>
                  <a:lnTo>
                    <a:pt x="1414544" y="1480572"/>
                  </a:lnTo>
                  <a:lnTo>
                    <a:pt x="1420810" y="1478608"/>
                  </a:lnTo>
                  <a:lnTo>
                    <a:pt x="1424645" y="1476738"/>
                  </a:lnTo>
                  <a:lnTo>
                    <a:pt x="1427077" y="1475615"/>
                  </a:lnTo>
                  <a:lnTo>
                    <a:pt x="1431379" y="1474213"/>
                  </a:lnTo>
                  <a:lnTo>
                    <a:pt x="1432594" y="1474213"/>
                  </a:lnTo>
                  <a:lnTo>
                    <a:pt x="1434465" y="1471220"/>
                  </a:lnTo>
                  <a:lnTo>
                    <a:pt x="1435868" y="1469443"/>
                  </a:lnTo>
                  <a:lnTo>
                    <a:pt x="1436897" y="1469256"/>
                  </a:lnTo>
                  <a:lnTo>
                    <a:pt x="1438206" y="1469910"/>
                  </a:lnTo>
                  <a:lnTo>
                    <a:pt x="1444472" y="1478047"/>
                  </a:lnTo>
                  <a:lnTo>
                    <a:pt x="1454292" y="1491421"/>
                  </a:lnTo>
                  <a:lnTo>
                    <a:pt x="1464954" y="1502270"/>
                  </a:lnTo>
                  <a:lnTo>
                    <a:pt x="1465515" y="1503018"/>
                  </a:lnTo>
                  <a:lnTo>
                    <a:pt x="1468882" y="1506291"/>
                  </a:lnTo>
                  <a:lnTo>
                    <a:pt x="1473464" y="1511809"/>
                  </a:lnTo>
                  <a:lnTo>
                    <a:pt x="1483097" y="1506759"/>
                  </a:lnTo>
                  <a:lnTo>
                    <a:pt x="1485623" y="1501241"/>
                  </a:lnTo>
                  <a:lnTo>
                    <a:pt x="1491047" y="1494694"/>
                  </a:lnTo>
                  <a:lnTo>
                    <a:pt x="1496190" y="1488148"/>
                  </a:lnTo>
                  <a:lnTo>
                    <a:pt x="1497220" y="1486838"/>
                  </a:lnTo>
                  <a:lnTo>
                    <a:pt x="1500493" y="1482443"/>
                  </a:lnTo>
                  <a:lnTo>
                    <a:pt x="1501241" y="1481414"/>
                  </a:lnTo>
                  <a:lnTo>
                    <a:pt x="1491795" y="1474400"/>
                  </a:lnTo>
                  <a:lnTo>
                    <a:pt x="1480011" y="1460652"/>
                  </a:lnTo>
                  <a:lnTo>
                    <a:pt x="1471781" y="1446436"/>
                  </a:lnTo>
                  <a:lnTo>
                    <a:pt x="1464860" y="1433623"/>
                  </a:lnTo>
                  <a:lnTo>
                    <a:pt x="1464580" y="1425113"/>
                  </a:lnTo>
                  <a:lnTo>
                    <a:pt x="1465702" y="1423336"/>
                  </a:lnTo>
                  <a:lnTo>
                    <a:pt x="1467853" y="1422494"/>
                  </a:lnTo>
                  <a:lnTo>
                    <a:pt x="1463270" y="1419314"/>
                  </a:lnTo>
                  <a:lnTo>
                    <a:pt x="1453451" y="1409307"/>
                  </a:lnTo>
                  <a:lnTo>
                    <a:pt x="1465047" y="1398926"/>
                  </a:lnTo>
                  <a:lnTo>
                    <a:pt x="1473090" y="1391257"/>
                  </a:lnTo>
                  <a:lnTo>
                    <a:pt x="1475990" y="1388639"/>
                  </a:lnTo>
                  <a:lnTo>
                    <a:pt x="1480759" y="1384056"/>
                  </a:lnTo>
                  <a:lnTo>
                    <a:pt x="1484874" y="1382185"/>
                  </a:lnTo>
                  <a:lnTo>
                    <a:pt x="1486651" y="1381343"/>
                  </a:lnTo>
                  <a:lnTo>
                    <a:pt x="1493478" y="1377883"/>
                  </a:lnTo>
                  <a:lnTo>
                    <a:pt x="1494320" y="1377135"/>
                  </a:lnTo>
                  <a:lnTo>
                    <a:pt x="1496378" y="1375826"/>
                  </a:lnTo>
                  <a:lnTo>
                    <a:pt x="1502457" y="1371804"/>
                  </a:lnTo>
                  <a:lnTo>
                    <a:pt x="1507227" y="1368905"/>
                  </a:lnTo>
                  <a:lnTo>
                    <a:pt x="1523500" y="1358337"/>
                  </a:lnTo>
                  <a:lnTo>
                    <a:pt x="1530701" y="1353754"/>
                  </a:lnTo>
                  <a:lnTo>
                    <a:pt x="1537996" y="1348797"/>
                  </a:lnTo>
                  <a:lnTo>
                    <a:pt x="1544449" y="1344215"/>
                  </a:lnTo>
                  <a:lnTo>
                    <a:pt x="1555672" y="1336078"/>
                  </a:lnTo>
                  <a:lnTo>
                    <a:pt x="1561283" y="1331963"/>
                  </a:lnTo>
                  <a:lnTo>
                    <a:pt x="1570729" y="1325791"/>
                  </a:lnTo>
                  <a:lnTo>
                    <a:pt x="1578117" y="1321114"/>
                  </a:lnTo>
                  <a:lnTo>
                    <a:pt x="1586161" y="1332057"/>
                  </a:lnTo>
                  <a:lnTo>
                    <a:pt x="1593549" y="1343092"/>
                  </a:lnTo>
                  <a:lnTo>
                    <a:pt x="1601031" y="1339071"/>
                  </a:lnTo>
                  <a:lnTo>
                    <a:pt x="1611225" y="1334675"/>
                  </a:lnTo>
                  <a:lnTo>
                    <a:pt x="1614311" y="1333366"/>
                  </a:lnTo>
                  <a:lnTo>
                    <a:pt x="1617958" y="1332057"/>
                  </a:lnTo>
                  <a:lnTo>
                    <a:pt x="1621045" y="1330841"/>
                  </a:lnTo>
                  <a:lnTo>
                    <a:pt x="1621045" y="1333927"/>
                  </a:lnTo>
                  <a:lnTo>
                    <a:pt x="1620016" y="1341783"/>
                  </a:lnTo>
                  <a:lnTo>
                    <a:pt x="1620484" y="1349359"/>
                  </a:lnTo>
                  <a:lnTo>
                    <a:pt x="1626562" y="1353099"/>
                  </a:lnTo>
                  <a:lnTo>
                    <a:pt x="1627311" y="1351603"/>
                  </a:lnTo>
                  <a:lnTo>
                    <a:pt x="1632548" y="1354128"/>
                  </a:lnTo>
                  <a:lnTo>
                    <a:pt x="1636476" y="1355437"/>
                  </a:lnTo>
                  <a:lnTo>
                    <a:pt x="1640123" y="1354315"/>
                  </a:lnTo>
                  <a:lnTo>
                    <a:pt x="1644893" y="1352819"/>
                  </a:lnTo>
                  <a:lnTo>
                    <a:pt x="1649289" y="1351416"/>
                  </a:lnTo>
                  <a:lnTo>
                    <a:pt x="1652375" y="1350387"/>
                  </a:lnTo>
                  <a:lnTo>
                    <a:pt x="1654058" y="1349545"/>
                  </a:lnTo>
                  <a:lnTo>
                    <a:pt x="1658454" y="1346366"/>
                  </a:lnTo>
                  <a:lnTo>
                    <a:pt x="1664065" y="1342531"/>
                  </a:lnTo>
                  <a:lnTo>
                    <a:pt x="1665842" y="1338136"/>
                  </a:lnTo>
                  <a:lnTo>
                    <a:pt x="1666591" y="1337107"/>
                  </a:lnTo>
                  <a:lnTo>
                    <a:pt x="1669770" y="1333740"/>
                  </a:lnTo>
                  <a:lnTo>
                    <a:pt x="1672576" y="1331495"/>
                  </a:lnTo>
                  <a:lnTo>
                    <a:pt x="1677065" y="1328222"/>
                  </a:lnTo>
                  <a:lnTo>
                    <a:pt x="1680619" y="1325697"/>
                  </a:lnTo>
                  <a:lnTo>
                    <a:pt x="1681368" y="1325510"/>
                  </a:lnTo>
                  <a:lnTo>
                    <a:pt x="1687914" y="1324575"/>
                  </a:lnTo>
                  <a:lnTo>
                    <a:pt x="1688195" y="1326352"/>
                  </a:lnTo>
                  <a:lnTo>
                    <a:pt x="1690159" y="1328035"/>
                  </a:lnTo>
                  <a:lnTo>
                    <a:pt x="1693806" y="1333647"/>
                  </a:lnTo>
                  <a:lnTo>
                    <a:pt x="1696425" y="1332898"/>
                  </a:lnTo>
                  <a:lnTo>
                    <a:pt x="1701288" y="1333459"/>
                  </a:lnTo>
                  <a:lnTo>
                    <a:pt x="1703439" y="1332992"/>
                  </a:lnTo>
                  <a:lnTo>
                    <a:pt x="1705029" y="1333272"/>
                  </a:lnTo>
                  <a:lnTo>
                    <a:pt x="1709331" y="1335143"/>
                  </a:lnTo>
                  <a:lnTo>
                    <a:pt x="1710641" y="1335143"/>
                  </a:lnTo>
                  <a:lnTo>
                    <a:pt x="1715317" y="1334021"/>
                  </a:lnTo>
                  <a:lnTo>
                    <a:pt x="1716064" y="1340754"/>
                  </a:lnTo>
                  <a:lnTo>
                    <a:pt x="1716064" y="1341877"/>
                  </a:lnTo>
                  <a:lnTo>
                    <a:pt x="1716532" y="1342812"/>
                  </a:lnTo>
                  <a:lnTo>
                    <a:pt x="1717187" y="1343841"/>
                  </a:lnTo>
                  <a:lnTo>
                    <a:pt x="1718777" y="1343280"/>
                  </a:lnTo>
                  <a:lnTo>
                    <a:pt x="1721022" y="1340661"/>
                  </a:lnTo>
                  <a:lnTo>
                    <a:pt x="1724856" y="1335517"/>
                  </a:lnTo>
                  <a:lnTo>
                    <a:pt x="1729064" y="1332711"/>
                  </a:lnTo>
                  <a:lnTo>
                    <a:pt x="1731496" y="1330654"/>
                  </a:lnTo>
                  <a:lnTo>
                    <a:pt x="1732992" y="1330654"/>
                  </a:lnTo>
                  <a:lnTo>
                    <a:pt x="1733179" y="1335330"/>
                  </a:lnTo>
                  <a:lnTo>
                    <a:pt x="1736360" y="1338697"/>
                  </a:lnTo>
                  <a:lnTo>
                    <a:pt x="1742158" y="1340567"/>
                  </a:lnTo>
                  <a:lnTo>
                    <a:pt x="1745431" y="1342438"/>
                  </a:lnTo>
                  <a:lnTo>
                    <a:pt x="1750201" y="1346179"/>
                  </a:lnTo>
                  <a:lnTo>
                    <a:pt x="1750481" y="1346179"/>
                  </a:lnTo>
                  <a:lnTo>
                    <a:pt x="1755718" y="1347582"/>
                  </a:lnTo>
                  <a:lnTo>
                    <a:pt x="1758805" y="1350855"/>
                  </a:lnTo>
                  <a:lnTo>
                    <a:pt x="1762640" y="1353380"/>
                  </a:lnTo>
                  <a:lnTo>
                    <a:pt x="1763949" y="1353567"/>
                  </a:lnTo>
                  <a:lnTo>
                    <a:pt x="1765632" y="1357214"/>
                  </a:lnTo>
                  <a:lnTo>
                    <a:pt x="1768344" y="1359178"/>
                  </a:lnTo>
                  <a:lnTo>
                    <a:pt x="1771337" y="1361984"/>
                  </a:lnTo>
                  <a:lnTo>
                    <a:pt x="1773862" y="1363668"/>
                  </a:lnTo>
                  <a:lnTo>
                    <a:pt x="1779193" y="1362732"/>
                  </a:lnTo>
                  <a:lnTo>
                    <a:pt x="1782840" y="1361704"/>
                  </a:lnTo>
                  <a:lnTo>
                    <a:pt x="1784337" y="1364790"/>
                  </a:lnTo>
                  <a:lnTo>
                    <a:pt x="1787049" y="1367502"/>
                  </a:lnTo>
                  <a:lnTo>
                    <a:pt x="1788171" y="1369092"/>
                  </a:lnTo>
                  <a:lnTo>
                    <a:pt x="1791538" y="1370962"/>
                  </a:lnTo>
                  <a:lnTo>
                    <a:pt x="1794812" y="1372646"/>
                  </a:lnTo>
                  <a:lnTo>
                    <a:pt x="1796121" y="1361423"/>
                  </a:lnTo>
                  <a:lnTo>
                    <a:pt x="1796682" y="1361423"/>
                  </a:lnTo>
                  <a:lnTo>
                    <a:pt x="1797337" y="1361236"/>
                  </a:lnTo>
                  <a:lnTo>
                    <a:pt x="1798085" y="1361423"/>
                  </a:lnTo>
                  <a:lnTo>
                    <a:pt x="1798552" y="1361704"/>
                  </a:lnTo>
                  <a:lnTo>
                    <a:pt x="1798927" y="1361704"/>
                  </a:lnTo>
                  <a:lnTo>
                    <a:pt x="1799488" y="1361704"/>
                  </a:lnTo>
                  <a:lnTo>
                    <a:pt x="1799862" y="1361891"/>
                  </a:lnTo>
                  <a:lnTo>
                    <a:pt x="1799862" y="1362265"/>
                  </a:lnTo>
                  <a:lnTo>
                    <a:pt x="1804725" y="1363761"/>
                  </a:lnTo>
                  <a:lnTo>
                    <a:pt x="1808840" y="1361610"/>
                  </a:lnTo>
                  <a:lnTo>
                    <a:pt x="1811926" y="1356934"/>
                  </a:lnTo>
                  <a:lnTo>
                    <a:pt x="1845408" y="1368624"/>
                  </a:lnTo>
                  <a:lnTo>
                    <a:pt x="1851393" y="1352445"/>
                  </a:lnTo>
                  <a:lnTo>
                    <a:pt x="1856911" y="1337668"/>
                  </a:lnTo>
                  <a:lnTo>
                    <a:pt x="1866263" y="1313165"/>
                  </a:lnTo>
                  <a:lnTo>
                    <a:pt x="1876177" y="1285108"/>
                  </a:lnTo>
                  <a:lnTo>
                    <a:pt x="1884968" y="1261540"/>
                  </a:lnTo>
                  <a:lnTo>
                    <a:pt x="1891889" y="1260605"/>
                  </a:lnTo>
                  <a:lnTo>
                    <a:pt x="1895536" y="1218893"/>
                  </a:lnTo>
                  <a:lnTo>
                    <a:pt x="1896659" y="1207016"/>
                  </a:lnTo>
                  <a:lnTo>
                    <a:pt x="1900961" y="1207577"/>
                  </a:lnTo>
                  <a:lnTo>
                    <a:pt x="1926119" y="1211411"/>
                  </a:lnTo>
                  <a:lnTo>
                    <a:pt x="1927428" y="1205893"/>
                  </a:lnTo>
                  <a:lnTo>
                    <a:pt x="1927428" y="1204958"/>
                  </a:lnTo>
                  <a:lnTo>
                    <a:pt x="1928176" y="1197008"/>
                  </a:lnTo>
                  <a:lnTo>
                    <a:pt x="1935190" y="1196073"/>
                  </a:lnTo>
                  <a:lnTo>
                    <a:pt x="1942673" y="1194483"/>
                  </a:lnTo>
                  <a:lnTo>
                    <a:pt x="1947723" y="1192239"/>
                  </a:lnTo>
                  <a:lnTo>
                    <a:pt x="1945385" y="1189433"/>
                  </a:lnTo>
                  <a:lnTo>
                    <a:pt x="1942298" y="1187469"/>
                  </a:lnTo>
                  <a:lnTo>
                    <a:pt x="1940896" y="1186908"/>
                  </a:lnTo>
                  <a:lnTo>
                    <a:pt x="1938370" y="1183915"/>
                  </a:lnTo>
                  <a:lnTo>
                    <a:pt x="1937248" y="1180455"/>
                  </a:lnTo>
                  <a:lnTo>
                    <a:pt x="1936032" y="1174282"/>
                  </a:lnTo>
                  <a:lnTo>
                    <a:pt x="1935658" y="1168390"/>
                  </a:lnTo>
                  <a:lnTo>
                    <a:pt x="1935190" y="1161563"/>
                  </a:lnTo>
                  <a:lnTo>
                    <a:pt x="1934536" y="1156980"/>
                  </a:lnTo>
                  <a:lnTo>
                    <a:pt x="1929673" y="1151463"/>
                  </a:lnTo>
                  <a:lnTo>
                    <a:pt x="1927708" y="1148002"/>
                  </a:lnTo>
                  <a:lnTo>
                    <a:pt x="1927054" y="1143420"/>
                  </a:lnTo>
                  <a:lnTo>
                    <a:pt x="1927054" y="1136031"/>
                  </a:lnTo>
                  <a:lnTo>
                    <a:pt x="1926493" y="1132290"/>
                  </a:lnTo>
                  <a:lnTo>
                    <a:pt x="1925370" y="1130233"/>
                  </a:lnTo>
                  <a:lnTo>
                    <a:pt x="1924061" y="1126959"/>
                  </a:lnTo>
                  <a:lnTo>
                    <a:pt x="1921162" y="1118636"/>
                  </a:lnTo>
                  <a:lnTo>
                    <a:pt x="1918076" y="1114240"/>
                  </a:lnTo>
                  <a:lnTo>
                    <a:pt x="1916860" y="1108722"/>
                  </a:lnTo>
                  <a:lnTo>
                    <a:pt x="1916485" y="1101521"/>
                  </a:lnTo>
                  <a:lnTo>
                    <a:pt x="1914989" y="1095629"/>
                  </a:lnTo>
                  <a:lnTo>
                    <a:pt x="1913586" y="1089363"/>
                  </a:lnTo>
                  <a:lnTo>
                    <a:pt x="1914241" y="1087212"/>
                  </a:lnTo>
                  <a:lnTo>
                    <a:pt x="1915457" y="1086370"/>
                  </a:lnTo>
                  <a:lnTo>
                    <a:pt x="1919666" y="1086090"/>
                  </a:lnTo>
                  <a:lnTo>
                    <a:pt x="1922565" y="1084874"/>
                  </a:lnTo>
                  <a:lnTo>
                    <a:pt x="1924154" y="1083003"/>
                  </a:lnTo>
                  <a:lnTo>
                    <a:pt x="1924342" y="1080291"/>
                  </a:lnTo>
                  <a:lnTo>
                    <a:pt x="1923500" y="1078140"/>
                  </a:lnTo>
                  <a:lnTo>
                    <a:pt x="1920881" y="1076270"/>
                  </a:lnTo>
                  <a:lnTo>
                    <a:pt x="1912839" y="1072154"/>
                  </a:lnTo>
                  <a:lnTo>
                    <a:pt x="1910500" y="1068227"/>
                  </a:lnTo>
                  <a:lnTo>
                    <a:pt x="1909752" y="1064860"/>
                  </a:lnTo>
                  <a:lnTo>
                    <a:pt x="1910313" y="1063083"/>
                  </a:lnTo>
                  <a:lnTo>
                    <a:pt x="1911435" y="1061960"/>
                  </a:lnTo>
                  <a:lnTo>
                    <a:pt x="1912932" y="1060932"/>
                  </a:lnTo>
                  <a:lnTo>
                    <a:pt x="1914522" y="1058033"/>
                  </a:lnTo>
                  <a:lnTo>
                    <a:pt x="1914241" y="1055788"/>
                  </a:lnTo>
                  <a:lnTo>
                    <a:pt x="1911903" y="1053730"/>
                  </a:lnTo>
                  <a:lnTo>
                    <a:pt x="1909285" y="1052702"/>
                  </a:lnTo>
                  <a:lnTo>
                    <a:pt x="1905169" y="1052421"/>
                  </a:lnTo>
                  <a:lnTo>
                    <a:pt x="1900306" y="1053076"/>
                  </a:lnTo>
                  <a:lnTo>
                    <a:pt x="1899932" y="1051299"/>
                  </a:lnTo>
                  <a:lnTo>
                    <a:pt x="1896378" y="1049709"/>
                  </a:lnTo>
                  <a:lnTo>
                    <a:pt x="1894414" y="1045687"/>
                  </a:lnTo>
                  <a:lnTo>
                    <a:pt x="1898062" y="1043443"/>
                  </a:lnTo>
                  <a:lnTo>
                    <a:pt x="1897594" y="1042320"/>
                  </a:lnTo>
                  <a:lnTo>
                    <a:pt x="1900587" y="1040824"/>
                  </a:lnTo>
                  <a:lnTo>
                    <a:pt x="1897500" y="1035867"/>
                  </a:lnTo>
                  <a:lnTo>
                    <a:pt x="1895069" y="1032220"/>
                  </a:lnTo>
                  <a:lnTo>
                    <a:pt x="1888709" y="1023055"/>
                  </a:lnTo>
                  <a:lnTo>
                    <a:pt x="1883191" y="1015292"/>
                  </a:lnTo>
                  <a:lnTo>
                    <a:pt x="1882069" y="1012860"/>
                  </a:lnTo>
                  <a:lnTo>
                    <a:pt x="1877580" y="1015105"/>
                  </a:lnTo>
                  <a:lnTo>
                    <a:pt x="1876458" y="1014451"/>
                  </a:lnTo>
                  <a:lnTo>
                    <a:pt x="1869256" y="1015853"/>
                  </a:lnTo>
                  <a:lnTo>
                    <a:pt x="1868789" y="1017724"/>
                  </a:lnTo>
                  <a:lnTo>
                    <a:pt x="1867573" y="1018939"/>
                  </a:lnTo>
                  <a:lnTo>
                    <a:pt x="1865516" y="1020155"/>
                  </a:lnTo>
                  <a:lnTo>
                    <a:pt x="1863832" y="1024177"/>
                  </a:lnTo>
                  <a:lnTo>
                    <a:pt x="1862990" y="1022026"/>
                  </a:lnTo>
                  <a:lnTo>
                    <a:pt x="1862055" y="1019127"/>
                  </a:lnTo>
                  <a:lnTo>
                    <a:pt x="1860559" y="1016321"/>
                  </a:lnTo>
                  <a:lnTo>
                    <a:pt x="1860559" y="1013141"/>
                  </a:lnTo>
                  <a:lnTo>
                    <a:pt x="1861774" y="1009120"/>
                  </a:lnTo>
                  <a:lnTo>
                    <a:pt x="1861774" y="1006220"/>
                  </a:lnTo>
                  <a:lnTo>
                    <a:pt x="1860932" y="1004350"/>
                  </a:lnTo>
                  <a:lnTo>
                    <a:pt x="1862803" y="1003882"/>
                  </a:lnTo>
                  <a:lnTo>
                    <a:pt x="1869537" y="1001544"/>
                  </a:lnTo>
                  <a:lnTo>
                    <a:pt x="1870753" y="1000048"/>
                  </a:lnTo>
                  <a:lnTo>
                    <a:pt x="1871688" y="996962"/>
                  </a:lnTo>
                  <a:lnTo>
                    <a:pt x="1873184" y="996026"/>
                  </a:lnTo>
                  <a:lnTo>
                    <a:pt x="1875522" y="995559"/>
                  </a:lnTo>
                  <a:lnTo>
                    <a:pt x="1878515" y="995372"/>
                  </a:lnTo>
                  <a:lnTo>
                    <a:pt x="1882443" y="994249"/>
                  </a:lnTo>
                  <a:lnTo>
                    <a:pt x="1884501" y="991350"/>
                  </a:lnTo>
                  <a:lnTo>
                    <a:pt x="1885810" y="986955"/>
                  </a:lnTo>
                  <a:lnTo>
                    <a:pt x="1887026" y="983214"/>
                  </a:lnTo>
                  <a:lnTo>
                    <a:pt x="1887587" y="981063"/>
                  </a:lnTo>
                  <a:lnTo>
                    <a:pt x="1887400" y="979753"/>
                  </a:lnTo>
                  <a:lnTo>
                    <a:pt x="1885343" y="976573"/>
                  </a:lnTo>
                  <a:lnTo>
                    <a:pt x="1885343" y="975358"/>
                  </a:lnTo>
                  <a:lnTo>
                    <a:pt x="1886745" y="972084"/>
                  </a:lnTo>
                  <a:lnTo>
                    <a:pt x="1888896" y="970214"/>
                  </a:lnTo>
                  <a:lnTo>
                    <a:pt x="1891421" y="968343"/>
                  </a:lnTo>
                  <a:lnTo>
                    <a:pt x="1895817" y="966660"/>
                  </a:lnTo>
                  <a:lnTo>
                    <a:pt x="1897407" y="964509"/>
                  </a:lnTo>
                  <a:lnTo>
                    <a:pt x="1897781" y="962264"/>
                  </a:lnTo>
                  <a:lnTo>
                    <a:pt x="1897594" y="960674"/>
                  </a:lnTo>
                  <a:lnTo>
                    <a:pt x="1897313" y="959178"/>
                  </a:lnTo>
                  <a:lnTo>
                    <a:pt x="1897688" y="957307"/>
                  </a:lnTo>
                  <a:lnTo>
                    <a:pt x="1901241" y="954221"/>
                  </a:lnTo>
                  <a:lnTo>
                    <a:pt x="1902738" y="950200"/>
                  </a:lnTo>
                  <a:lnTo>
                    <a:pt x="1904328" y="948703"/>
                  </a:lnTo>
                  <a:lnTo>
                    <a:pt x="1909565" y="944214"/>
                  </a:lnTo>
                  <a:lnTo>
                    <a:pt x="1910593" y="941596"/>
                  </a:lnTo>
                  <a:lnTo>
                    <a:pt x="1911623" y="938322"/>
                  </a:lnTo>
                  <a:lnTo>
                    <a:pt x="1913961" y="936639"/>
                  </a:lnTo>
                  <a:lnTo>
                    <a:pt x="1917234" y="936078"/>
                  </a:lnTo>
                  <a:lnTo>
                    <a:pt x="1919572" y="935142"/>
                  </a:lnTo>
                  <a:lnTo>
                    <a:pt x="1922658" y="931963"/>
                  </a:lnTo>
                  <a:lnTo>
                    <a:pt x="1924622" y="931215"/>
                  </a:lnTo>
                  <a:lnTo>
                    <a:pt x="1931730" y="932430"/>
                  </a:lnTo>
                  <a:lnTo>
                    <a:pt x="1937528" y="935142"/>
                  </a:lnTo>
                  <a:lnTo>
                    <a:pt x="1942859" y="936265"/>
                  </a:lnTo>
                  <a:lnTo>
                    <a:pt x="1946413" y="936732"/>
                  </a:lnTo>
                  <a:lnTo>
                    <a:pt x="1949967" y="936265"/>
                  </a:lnTo>
                  <a:lnTo>
                    <a:pt x="1954643" y="935423"/>
                  </a:lnTo>
                  <a:lnTo>
                    <a:pt x="1958384" y="934768"/>
                  </a:lnTo>
                  <a:lnTo>
                    <a:pt x="1961470" y="933646"/>
                  </a:lnTo>
                  <a:lnTo>
                    <a:pt x="1964557" y="932804"/>
                  </a:lnTo>
                  <a:lnTo>
                    <a:pt x="1966053" y="930653"/>
                  </a:lnTo>
                  <a:lnTo>
                    <a:pt x="1967082" y="927754"/>
                  </a:lnTo>
                  <a:lnTo>
                    <a:pt x="1967830" y="924855"/>
                  </a:lnTo>
                  <a:lnTo>
                    <a:pt x="1969046" y="923826"/>
                  </a:lnTo>
                  <a:lnTo>
                    <a:pt x="1972787" y="948142"/>
                  </a:lnTo>
                  <a:lnTo>
                    <a:pt x="1975686" y="966099"/>
                  </a:lnTo>
                  <a:lnTo>
                    <a:pt x="1987470" y="964322"/>
                  </a:lnTo>
                  <a:lnTo>
                    <a:pt x="1997196" y="963013"/>
                  </a:lnTo>
                  <a:lnTo>
                    <a:pt x="2012628" y="960581"/>
                  </a:lnTo>
                  <a:lnTo>
                    <a:pt x="2023290" y="959739"/>
                  </a:lnTo>
                  <a:lnTo>
                    <a:pt x="2039937" y="956372"/>
                  </a:lnTo>
                  <a:lnTo>
                    <a:pt x="2044987" y="953567"/>
                  </a:lnTo>
                  <a:lnTo>
                    <a:pt x="2044987" y="951228"/>
                  </a:lnTo>
                  <a:lnTo>
                    <a:pt x="2085389" y="952164"/>
                  </a:lnTo>
                  <a:lnTo>
                    <a:pt x="2086886" y="955998"/>
                  </a:lnTo>
                  <a:lnTo>
                    <a:pt x="2092684" y="950480"/>
                  </a:lnTo>
                  <a:cubicBezTo>
                    <a:pt x="2091936" y="947955"/>
                    <a:pt x="2089317" y="946365"/>
                    <a:pt x="2088008" y="944214"/>
                  </a:cubicBezTo>
                  <a:cubicBezTo>
                    <a:pt x="2086605" y="941876"/>
                    <a:pt x="2085950" y="940193"/>
                    <a:pt x="2083519" y="938229"/>
                  </a:cubicBezTo>
                  <a:cubicBezTo>
                    <a:pt x="2081648" y="936639"/>
                    <a:pt x="2079404" y="934488"/>
                    <a:pt x="2077721" y="933178"/>
                  </a:cubicBezTo>
                  <a:cubicBezTo>
                    <a:pt x="2077721" y="933178"/>
                    <a:pt x="2076411" y="931869"/>
                    <a:pt x="2076411" y="931963"/>
                  </a:cubicBezTo>
                  <a:cubicBezTo>
                    <a:pt x="2075944" y="931963"/>
                    <a:pt x="2075476" y="931776"/>
                    <a:pt x="2075195" y="931308"/>
                  </a:cubicBezTo>
                  <a:cubicBezTo>
                    <a:pt x="2075195" y="930840"/>
                    <a:pt x="2075102" y="930373"/>
                    <a:pt x="2075008" y="929905"/>
                  </a:cubicBezTo>
                  <a:cubicBezTo>
                    <a:pt x="2073792" y="928876"/>
                    <a:pt x="2072109" y="928876"/>
                    <a:pt x="2072390" y="926819"/>
                  </a:cubicBezTo>
                  <a:cubicBezTo>
                    <a:pt x="2067900" y="925884"/>
                    <a:pt x="2065656" y="918776"/>
                    <a:pt x="2061728" y="917560"/>
                  </a:cubicBezTo>
                  <a:cubicBezTo>
                    <a:pt x="2061354" y="914754"/>
                    <a:pt x="2055929" y="915128"/>
                    <a:pt x="2053872" y="915128"/>
                  </a:cubicBezTo>
                  <a:cubicBezTo>
                    <a:pt x="2048541" y="915128"/>
                    <a:pt x="2043584" y="915783"/>
                    <a:pt x="2038441" y="915783"/>
                  </a:cubicBezTo>
                  <a:cubicBezTo>
                    <a:pt x="2035728" y="915783"/>
                    <a:pt x="2033016" y="915502"/>
                    <a:pt x="2030584" y="915315"/>
                  </a:cubicBezTo>
                  <a:cubicBezTo>
                    <a:pt x="2027872" y="915035"/>
                    <a:pt x="2025067" y="915315"/>
                    <a:pt x="2022448" y="914661"/>
                  </a:cubicBezTo>
                  <a:cubicBezTo>
                    <a:pt x="2013469" y="912229"/>
                    <a:pt x="2005333" y="907834"/>
                    <a:pt x="1997010" y="903719"/>
                  </a:cubicBezTo>
                  <a:cubicBezTo>
                    <a:pt x="1992614" y="901474"/>
                    <a:pt x="1988405" y="899510"/>
                    <a:pt x="1984103" y="897920"/>
                  </a:cubicBezTo>
                  <a:cubicBezTo>
                    <a:pt x="1979801" y="896237"/>
                    <a:pt x="1975873" y="894927"/>
                    <a:pt x="1971852" y="892776"/>
                  </a:cubicBezTo>
                  <a:cubicBezTo>
                    <a:pt x="1968204" y="890719"/>
                    <a:pt x="1966615" y="887258"/>
                    <a:pt x="1964089" y="884359"/>
                  </a:cubicBezTo>
                  <a:cubicBezTo>
                    <a:pt x="1961658" y="881460"/>
                    <a:pt x="1955485" y="878748"/>
                    <a:pt x="1954456" y="875287"/>
                  </a:cubicBezTo>
                  <a:cubicBezTo>
                    <a:pt x="1951744" y="874820"/>
                    <a:pt x="1951744" y="870424"/>
                    <a:pt x="1948845" y="869863"/>
                  </a:cubicBezTo>
                  <a:cubicBezTo>
                    <a:pt x="1949032" y="867993"/>
                    <a:pt x="1947068" y="866777"/>
                    <a:pt x="1946226" y="865467"/>
                  </a:cubicBezTo>
                  <a:cubicBezTo>
                    <a:pt x="1945197" y="864064"/>
                    <a:pt x="1944450" y="862287"/>
                    <a:pt x="1943608" y="860978"/>
                  </a:cubicBezTo>
                  <a:cubicBezTo>
                    <a:pt x="1941924" y="858173"/>
                    <a:pt x="1940054" y="855273"/>
                    <a:pt x="1938931" y="852093"/>
                  </a:cubicBezTo>
                  <a:cubicBezTo>
                    <a:pt x="1937622" y="848446"/>
                    <a:pt x="1934629" y="845640"/>
                    <a:pt x="1931823" y="842460"/>
                  </a:cubicBezTo>
                  <a:cubicBezTo>
                    <a:pt x="1930421" y="840871"/>
                    <a:pt x="1929298" y="839468"/>
                    <a:pt x="1927896" y="837784"/>
                  </a:cubicBezTo>
                  <a:cubicBezTo>
                    <a:pt x="1923781" y="832828"/>
                    <a:pt x="1919011" y="827123"/>
                    <a:pt x="1919104" y="820295"/>
                  </a:cubicBezTo>
                  <a:cubicBezTo>
                    <a:pt x="1919104" y="817490"/>
                    <a:pt x="1919104" y="814684"/>
                    <a:pt x="1919104" y="811878"/>
                  </a:cubicBezTo>
                  <a:cubicBezTo>
                    <a:pt x="1919104" y="809166"/>
                    <a:pt x="1918169" y="808137"/>
                    <a:pt x="1917327" y="805893"/>
                  </a:cubicBezTo>
                  <a:cubicBezTo>
                    <a:pt x="1915644" y="801591"/>
                    <a:pt x="1915644" y="796821"/>
                    <a:pt x="1913961" y="792426"/>
                  </a:cubicBezTo>
                  <a:cubicBezTo>
                    <a:pt x="1913212" y="790555"/>
                    <a:pt x="1911529" y="789246"/>
                    <a:pt x="1910500" y="787469"/>
                  </a:cubicBezTo>
                  <a:cubicBezTo>
                    <a:pt x="1909471" y="785692"/>
                    <a:pt x="1909285" y="783447"/>
                    <a:pt x="1908723" y="781483"/>
                  </a:cubicBezTo>
                  <a:cubicBezTo>
                    <a:pt x="1907694" y="777088"/>
                    <a:pt x="1906105" y="772786"/>
                    <a:pt x="1906198" y="767922"/>
                  </a:cubicBezTo>
                  <a:cubicBezTo>
                    <a:pt x="1906198" y="762404"/>
                    <a:pt x="1906198" y="757073"/>
                    <a:pt x="1905543" y="751836"/>
                  </a:cubicBezTo>
                  <a:cubicBezTo>
                    <a:pt x="1905356" y="750340"/>
                    <a:pt x="1905076" y="748937"/>
                    <a:pt x="1904795" y="747440"/>
                  </a:cubicBezTo>
                  <a:cubicBezTo>
                    <a:pt x="1904234" y="744074"/>
                    <a:pt x="1903673" y="740613"/>
                    <a:pt x="1904141" y="736966"/>
                  </a:cubicBezTo>
                  <a:cubicBezTo>
                    <a:pt x="1904702" y="732196"/>
                    <a:pt x="1904889" y="726398"/>
                    <a:pt x="1906198" y="721535"/>
                  </a:cubicBezTo>
                  <a:cubicBezTo>
                    <a:pt x="1907320" y="717233"/>
                    <a:pt x="1909004" y="713492"/>
                    <a:pt x="1910687" y="709283"/>
                  </a:cubicBezTo>
                  <a:cubicBezTo>
                    <a:pt x="1911529" y="707225"/>
                    <a:pt x="1912745" y="704607"/>
                    <a:pt x="1913400" y="702269"/>
                  </a:cubicBezTo>
                  <a:cubicBezTo>
                    <a:pt x="1914054" y="700118"/>
                    <a:pt x="1913867" y="697499"/>
                    <a:pt x="1913867" y="695067"/>
                  </a:cubicBezTo>
                  <a:cubicBezTo>
                    <a:pt x="1913867" y="689830"/>
                    <a:pt x="1914522" y="684125"/>
                    <a:pt x="1913867" y="678888"/>
                  </a:cubicBezTo>
                  <a:cubicBezTo>
                    <a:pt x="1913306" y="673931"/>
                    <a:pt x="1912839" y="668507"/>
                    <a:pt x="1911903" y="663456"/>
                  </a:cubicBezTo>
                  <a:cubicBezTo>
                    <a:pt x="1911342" y="660464"/>
                    <a:pt x="1910593" y="658219"/>
                    <a:pt x="1910593" y="655039"/>
                  </a:cubicBezTo>
                  <a:cubicBezTo>
                    <a:pt x="1910593" y="652421"/>
                    <a:pt x="1911435" y="650083"/>
                    <a:pt x="1911716" y="647838"/>
                  </a:cubicBezTo>
                  <a:cubicBezTo>
                    <a:pt x="1912370" y="642881"/>
                    <a:pt x="1912464" y="638112"/>
                    <a:pt x="1913119" y="633061"/>
                  </a:cubicBezTo>
                  <a:cubicBezTo>
                    <a:pt x="1913306" y="631565"/>
                    <a:pt x="1913493" y="630068"/>
                    <a:pt x="1913586" y="628572"/>
                  </a:cubicBezTo>
                  <a:cubicBezTo>
                    <a:pt x="1913961" y="625112"/>
                    <a:pt x="1914335" y="621558"/>
                    <a:pt x="1915083" y="618284"/>
                  </a:cubicBezTo>
                  <a:cubicBezTo>
                    <a:pt x="1917327" y="609026"/>
                    <a:pt x="1916579" y="598645"/>
                    <a:pt x="1918262" y="589292"/>
                  </a:cubicBezTo>
                  <a:cubicBezTo>
                    <a:pt x="1918731" y="586767"/>
                    <a:pt x="1918450" y="584242"/>
                    <a:pt x="1919011" y="581717"/>
                  </a:cubicBezTo>
                  <a:cubicBezTo>
                    <a:pt x="1919385" y="579940"/>
                    <a:pt x="1921069" y="578256"/>
                    <a:pt x="1921536" y="576479"/>
                  </a:cubicBezTo>
                  <a:cubicBezTo>
                    <a:pt x="1921910" y="574983"/>
                    <a:pt x="1921816" y="574048"/>
                    <a:pt x="1922284" y="572738"/>
                  </a:cubicBezTo>
                  <a:cubicBezTo>
                    <a:pt x="1922658" y="571897"/>
                    <a:pt x="1923219" y="570961"/>
                    <a:pt x="1923593" y="570120"/>
                  </a:cubicBezTo>
                  <a:cubicBezTo>
                    <a:pt x="1924435" y="568156"/>
                    <a:pt x="1925370" y="567127"/>
                    <a:pt x="1926493" y="565257"/>
                  </a:cubicBezTo>
                  <a:cubicBezTo>
                    <a:pt x="1931543" y="557494"/>
                    <a:pt x="1936219" y="548703"/>
                    <a:pt x="1942298" y="541502"/>
                  </a:cubicBezTo>
                  <a:cubicBezTo>
                    <a:pt x="1943514" y="540005"/>
                    <a:pt x="1944823" y="537761"/>
                    <a:pt x="1946133" y="536451"/>
                  </a:cubicBezTo>
                  <a:cubicBezTo>
                    <a:pt x="1947442" y="535142"/>
                    <a:pt x="1949312" y="534300"/>
                    <a:pt x="1950341" y="532991"/>
                  </a:cubicBezTo>
                  <a:cubicBezTo>
                    <a:pt x="1951744" y="531401"/>
                    <a:pt x="1952773" y="529250"/>
                    <a:pt x="1954176" y="527754"/>
                  </a:cubicBezTo>
                  <a:cubicBezTo>
                    <a:pt x="1955111" y="526725"/>
                    <a:pt x="1957262" y="524480"/>
                    <a:pt x="1958758" y="524574"/>
                  </a:cubicBezTo>
                  <a:cubicBezTo>
                    <a:pt x="1959039" y="523358"/>
                    <a:pt x="1959600" y="523077"/>
                    <a:pt x="1960348" y="522236"/>
                  </a:cubicBezTo>
                  <a:cubicBezTo>
                    <a:pt x="1960629" y="521955"/>
                    <a:pt x="1961845" y="520646"/>
                    <a:pt x="1962312" y="520272"/>
                  </a:cubicBezTo>
                  <a:cubicBezTo>
                    <a:pt x="1963435" y="519243"/>
                    <a:pt x="1964650" y="518401"/>
                    <a:pt x="1965773" y="517373"/>
                  </a:cubicBezTo>
                  <a:cubicBezTo>
                    <a:pt x="1967737" y="515689"/>
                    <a:pt x="1971945" y="514006"/>
                    <a:pt x="1972507" y="511200"/>
                  </a:cubicBezTo>
                  <a:cubicBezTo>
                    <a:pt x="1975686" y="511574"/>
                    <a:pt x="1981485" y="505682"/>
                    <a:pt x="1983355" y="503344"/>
                  </a:cubicBezTo>
                  <a:cubicBezTo>
                    <a:pt x="1986628" y="499416"/>
                    <a:pt x="1988125" y="494927"/>
                    <a:pt x="1988499" y="489783"/>
                  </a:cubicBezTo>
                  <a:cubicBezTo>
                    <a:pt x="1988686" y="487258"/>
                    <a:pt x="1989154" y="485013"/>
                    <a:pt x="1989808" y="482675"/>
                  </a:cubicBezTo>
                  <a:cubicBezTo>
                    <a:pt x="1990369" y="480618"/>
                    <a:pt x="1990276" y="478093"/>
                    <a:pt x="1991024" y="476222"/>
                  </a:cubicBezTo>
                  <a:cubicBezTo>
                    <a:pt x="1991865" y="474071"/>
                    <a:pt x="1992988" y="472668"/>
                    <a:pt x="1993642" y="470424"/>
                  </a:cubicBezTo>
                  <a:cubicBezTo>
                    <a:pt x="1994204" y="468460"/>
                    <a:pt x="1995419" y="466870"/>
                    <a:pt x="1996074" y="465093"/>
                  </a:cubicBezTo>
                  <a:cubicBezTo>
                    <a:pt x="1997571" y="461071"/>
                    <a:pt x="1998506" y="456956"/>
                    <a:pt x="2000096" y="453028"/>
                  </a:cubicBezTo>
                  <a:cubicBezTo>
                    <a:pt x="2001686" y="449287"/>
                    <a:pt x="2003369" y="445453"/>
                    <a:pt x="2004585" y="441431"/>
                  </a:cubicBezTo>
                  <a:cubicBezTo>
                    <a:pt x="2005146" y="439467"/>
                    <a:pt x="2005894" y="437503"/>
                    <a:pt x="2007297" y="435726"/>
                  </a:cubicBezTo>
                  <a:cubicBezTo>
                    <a:pt x="2007858" y="435072"/>
                    <a:pt x="2008793" y="434604"/>
                    <a:pt x="2009261" y="433856"/>
                  </a:cubicBezTo>
                  <a:cubicBezTo>
                    <a:pt x="2009822" y="432921"/>
                    <a:pt x="2009729" y="431892"/>
                    <a:pt x="2010196" y="430957"/>
                  </a:cubicBezTo>
                  <a:cubicBezTo>
                    <a:pt x="2011880" y="427309"/>
                    <a:pt x="2015340" y="424503"/>
                    <a:pt x="2018520" y="422540"/>
                  </a:cubicBezTo>
                  <a:cubicBezTo>
                    <a:pt x="2020577" y="421324"/>
                    <a:pt x="2022448" y="420295"/>
                    <a:pt x="2024506" y="419453"/>
                  </a:cubicBezTo>
                  <a:cubicBezTo>
                    <a:pt x="2026095" y="418799"/>
                    <a:pt x="2028527" y="418144"/>
                    <a:pt x="2029836" y="417022"/>
                  </a:cubicBezTo>
                  <a:cubicBezTo>
                    <a:pt x="2030959" y="416086"/>
                    <a:pt x="2032829" y="413561"/>
                    <a:pt x="2033390" y="412159"/>
                  </a:cubicBezTo>
                  <a:cubicBezTo>
                    <a:pt x="2034326" y="410288"/>
                    <a:pt x="2033858" y="408230"/>
                    <a:pt x="2036664" y="407669"/>
                  </a:cubicBezTo>
                  <a:cubicBezTo>
                    <a:pt x="2036664" y="407295"/>
                    <a:pt x="2036850" y="407015"/>
                    <a:pt x="2036944" y="406641"/>
                  </a:cubicBezTo>
                  <a:cubicBezTo>
                    <a:pt x="2037880" y="406453"/>
                    <a:pt x="2038347" y="405892"/>
                    <a:pt x="2039282" y="405799"/>
                  </a:cubicBezTo>
                  <a:cubicBezTo>
                    <a:pt x="2039095" y="401684"/>
                    <a:pt x="2049476" y="399720"/>
                    <a:pt x="2052282" y="397943"/>
                  </a:cubicBezTo>
                  <a:cubicBezTo>
                    <a:pt x="2055462" y="395792"/>
                    <a:pt x="2058641" y="393547"/>
                    <a:pt x="2061822" y="391396"/>
                  </a:cubicBezTo>
                  <a:lnTo>
                    <a:pt x="2067620" y="385691"/>
                  </a:lnTo>
                  <a:lnTo>
                    <a:pt x="2072951" y="381576"/>
                  </a:lnTo>
                  <a:lnTo>
                    <a:pt x="2076879" y="379799"/>
                  </a:lnTo>
                  <a:lnTo>
                    <a:pt x="2091749" y="372504"/>
                  </a:lnTo>
                  <a:lnTo>
                    <a:pt x="2102691" y="366987"/>
                  </a:lnTo>
                  <a:lnTo>
                    <a:pt x="2114849" y="357073"/>
                  </a:lnTo>
                  <a:lnTo>
                    <a:pt x="2123828" y="351275"/>
                  </a:lnTo>
                  <a:lnTo>
                    <a:pt x="2129720" y="345383"/>
                  </a:lnTo>
                  <a:lnTo>
                    <a:pt x="2133648" y="340613"/>
                  </a:lnTo>
                  <a:lnTo>
                    <a:pt x="2139820" y="333412"/>
                  </a:lnTo>
                  <a:lnTo>
                    <a:pt x="2153568" y="318635"/>
                  </a:lnTo>
                  <a:lnTo>
                    <a:pt x="2163762" y="311621"/>
                  </a:lnTo>
                  <a:lnTo>
                    <a:pt x="2174985" y="303858"/>
                  </a:lnTo>
                  <a:lnTo>
                    <a:pt x="2191632" y="294412"/>
                  </a:lnTo>
                  <a:lnTo>
                    <a:pt x="2204632" y="288240"/>
                  </a:lnTo>
                  <a:lnTo>
                    <a:pt x="2199863" y="283376"/>
                  </a:lnTo>
                  <a:lnTo>
                    <a:pt x="2200610" y="28468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F4DAE47D-0580-3CD0-E0C3-696492803620}"/>
                </a:ext>
              </a:extLst>
            </p:cNvPr>
            <p:cNvSpPr/>
            <p:nvPr/>
          </p:nvSpPr>
          <p:spPr>
            <a:xfrm>
              <a:off x="6964833" y="255420"/>
              <a:ext cx="2264673" cy="2332198"/>
            </a:xfrm>
            <a:custGeom>
              <a:avLst/>
              <a:gdLst>
                <a:gd name="csX0" fmla="*/ 2241948 w 2264673"/>
                <a:gd name="csY0" fmla="*/ 1423242 h 2332198"/>
                <a:gd name="csX1" fmla="*/ 2243070 w 2264673"/>
                <a:gd name="csY1" fmla="*/ 1421839 h 2332198"/>
                <a:gd name="csX2" fmla="*/ 2243070 w 2264673"/>
                <a:gd name="csY2" fmla="*/ 1421278 h 2332198"/>
                <a:gd name="csX3" fmla="*/ 2246530 w 2264673"/>
                <a:gd name="csY3" fmla="*/ 1402760 h 2332198"/>
                <a:gd name="csX4" fmla="*/ 2264487 w 2264673"/>
                <a:gd name="csY4" fmla="*/ 1405005 h 2332198"/>
                <a:gd name="csX5" fmla="*/ 2264674 w 2264673"/>
                <a:gd name="csY5" fmla="*/ 1404818 h 2332198"/>
                <a:gd name="csX6" fmla="*/ 2263551 w 2264673"/>
                <a:gd name="csY6" fmla="*/ 1398833 h 2332198"/>
                <a:gd name="csX7" fmla="*/ 2259624 w 2264673"/>
                <a:gd name="csY7" fmla="*/ 1377696 h 2332198"/>
                <a:gd name="csX8" fmla="*/ 2255321 w 2264673"/>
                <a:gd name="csY8" fmla="*/ 1353754 h 2332198"/>
                <a:gd name="csX9" fmla="*/ 2234933 w 2264673"/>
                <a:gd name="csY9" fmla="*/ 1356934 h 2332198"/>
                <a:gd name="csX10" fmla="*/ 2222588 w 2264673"/>
                <a:gd name="csY10" fmla="*/ 1345711 h 2332198"/>
                <a:gd name="csX11" fmla="*/ 2223430 w 2264673"/>
                <a:gd name="csY11" fmla="*/ 1338977 h 2332198"/>
                <a:gd name="csX12" fmla="*/ 2225487 w 2264673"/>
                <a:gd name="csY12" fmla="*/ 1335517 h 2332198"/>
                <a:gd name="csX13" fmla="*/ 2232689 w 2264673"/>
                <a:gd name="csY13" fmla="*/ 1321956 h 2332198"/>
                <a:gd name="csX14" fmla="*/ 2238955 w 2264673"/>
                <a:gd name="csY14" fmla="*/ 1311014 h 2332198"/>
                <a:gd name="csX15" fmla="*/ 2239329 w 2264673"/>
                <a:gd name="csY15" fmla="*/ 1310079 h 2332198"/>
                <a:gd name="csX16" fmla="*/ 2238113 w 2264673"/>
                <a:gd name="csY16" fmla="*/ 1308021 h 2332198"/>
                <a:gd name="csX17" fmla="*/ 2224085 w 2264673"/>
                <a:gd name="csY17" fmla="*/ 1274727 h 2332198"/>
                <a:gd name="csX18" fmla="*/ 2212768 w 2264673"/>
                <a:gd name="csY18" fmla="*/ 1265187 h 2332198"/>
                <a:gd name="csX19" fmla="*/ 2213049 w 2264673"/>
                <a:gd name="csY19" fmla="*/ 1264626 h 2332198"/>
                <a:gd name="csX20" fmla="*/ 2210804 w 2264673"/>
                <a:gd name="csY20" fmla="*/ 1263036 h 2332198"/>
                <a:gd name="csX21" fmla="*/ 2209869 w 2264673"/>
                <a:gd name="csY21" fmla="*/ 1262756 h 2332198"/>
                <a:gd name="csX22" fmla="*/ 2209402 w 2264673"/>
                <a:gd name="csY22" fmla="*/ 1262475 h 2332198"/>
                <a:gd name="csX23" fmla="*/ 2203790 w 2264673"/>
                <a:gd name="csY23" fmla="*/ 1255087 h 2332198"/>
                <a:gd name="csX24" fmla="*/ 2200610 w 2264673"/>
                <a:gd name="csY24" fmla="*/ 1254151 h 2332198"/>
                <a:gd name="csX25" fmla="*/ 2199488 w 2264673"/>
                <a:gd name="csY25" fmla="*/ 1254151 h 2332198"/>
                <a:gd name="csX26" fmla="*/ 2177323 w 2264673"/>
                <a:gd name="csY26" fmla="*/ 1247511 h 2332198"/>
                <a:gd name="csX27" fmla="*/ 2161704 w 2264673"/>
                <a:gd name="csY27" fmla="*/ 1242929 h 2332198"/>
                <a:gd name="csX28" fmla="*/ 2145431 w 2264673"/>
                <a:gd name="csY28" fmla="*/ 1237878 h 2332198"/>
                <a:gd name="csX29" fmla="*/ 2144403 w 2264673"/>
                <a:gd name="csY29" fmla="*/ 1237598 h 2332198"/>
                <a:gd name="csX30" fmla="*/ 2129626 w 2264673"/>
                <a:gd name="csY30" fmla="*/ 1230116 h 2332198"/>
                <a:gd name="csX31" fmla="*/ 2116065 w 2264673"/>
                <a:gd name="csY31" fmla="*/ 1223289 h 2332198"/>
                <a:gd name="csX32" fmla="*/ 2115503 w 2264673"/>
                <a:gd name="csY32" fmla="*/ 1223289 h 2332198"/>
                <a:gd name="csX33" fmla="*/ 2083331 w 2264673"/>
                <a:gd name="csY33" fmla="*/ 1207390 h 2332198"/>
                <a:gd name="csX34" fmla="*/ 2096612 w 2264673"/>
                <a:gd name="csY34" fmla="*/ 1192613 h 2332198"/>
                <a:gd name="csX35" fmla="*/ 2081274 w 2264673"/>
                <a:gd name="csY35" fmla="*/ 1103766 h 2332198"/>
                <a:gd name="csX36" fmla="*/ 2054900 w 2264673"/>
                <a:gd name="csY36" fmla="*/ 1120600 h 2332198"/>
                <a:gd name="csX37" fmla="*/ 1950060 w 2264673"/>
                <a:gd name="csY37" fmla="*/ 1185038 h 2332198"/>
                <a:gd name="csX38" fmla="*/ 1946787 w 2264673"/>
                <a:gd name="csY38" fmla="*/ 1180829 h 2332198"/>
                <a:gd name="csX39" fmla="*/ 1944262 w 2264673"/>
                <a:gd name="csY39" fmla="*/ 1157729 h 2332198"/>
                <a:gd name="csX40" fmla="*/ 1942578 w 2264673"/>
                <a:gd name="csY40" fmla="*/ 1150060 h 2332198"/>
                <a:gd name="csX41" fmla="*/ 1936686 w 2264673"/>
                <a:gd name="csY41" fmla="*/ 1123873 h 2332198"/>
                <a:gd name="csX42" fmla="*/ 1931636 w 2264673"/>
                <a:gd name="csY42" fmla="*/ 1101334 h 2332198"/>
                <a:gd name="csX43" fmla="*/ 1925464 w 2264673"/>
                <a:gd name="csY43" fmla="*/ 1102737 h 2332198"/>
                <a:gd name="csX44" fmla="*/ 1915457 w 2264673"/>
                <a:gd name="csY44" fmla="*/ 1104794 h 2332198"/>
                <a:gd name="csX45" fmla="*/ 1916392 w 2264673"/>
                <a:gd name="csY45" fmla="*/ 1095910 h 2332198"/>
                <a:gd name="csX46" fmla="*/ 1917888 w 2264673"/>
                <a:gd name="csY46" fmla="*/ 1082629 h 2332198"/>
                <a:gd name="csX47" fmla="*/ 1920694 w 2264673"/>
                <a:gd name="csY47" fmla="*/ 1057565 h 2332198"/>
                <a:gd name="csX48" fmla="*/ 1921536 w 2264673"/>
                <a:gd name="csY48" fmla="*/ 1050083 h 2332198"/>
                <a:gd name="csX49" fmla="*/ 1922658 w 2264673"/>
                <a:gd name="csY49" fmla="*/ 1038580 h 2332198"/>
                <a:gd name="csX50" fmla="*/ 1924528 w 2264673"/>
                <a:gd name="csY50" fmla="*/ 1032220 h 2332198"/>
                <a:gd name="csX51" fmla="*/ 1922003 w 2264673"/>
                <a:gd name="csY51" fmla="*/ 1027357 h 2332198"/>
                <a:gd name="csX52" fmla="*/ 1912277 w 2264673"/>
                <a:gd name="csY52" fmla="*/ 1019314 h 2332198"/>
                <a:gd name="csX53" fmla="*/ 1923593 w 2264673"/>
                <a:gd name="csY53" fmla="*/ 1011551 h 2332198"/>
                <a:gd name="csX54" fmla="*/ 1925557 w 2264673"/>
                <a:gd name="csY54" fmla="*/ 1010242 h 2332198"/>
                <a:gd name="csX55" fmla="*/ 1928831 w 2264673"/>
                <a:gd name="csY55" fmla="*/ 1010242 h 2332198"/>
                <a:gd name="csX56" fmla="*/ 1938277 w 2264673"/>
                <a:gd name="csY56" fmla="*/ 992847 h 2332198"/>
                <a:gd name="csX57" fmla="*/ 1939679 w 2264673"/>
                <a:gd name="csY57" fmla="*/ 990415 h 2332198"/>
                <a:gd name="csX58" fmla="*/ 1940615 w 2264673"/>
                <a:gd name="csY58" fmla="*/ 988077 h 2332198"/>
                <a:gd name="csX59" fmla="*/ 1943981 w 2264673"/>
                <a:gd name="csY59" fmla="*/ 981998 h 2332198"/>
                <a:gd name="csX60" fmla="*/ 1953708 w 2264673"/>
                <a:gd name="csY60" fmla="*/ 950574 h 2332198"/>
                <a:gd name="csX61" fmla="*/ 1955859 w 2264673"/>
                <a:gd name="csY61" fmla="*/ 941409 h 2332198"/>
                <a:gd name="csX62" fmla="*/ 1963808 w 2264673"/>
                <a:gd name="csY62" fmla="*/ 905402 h 2332198"/>
                <a:gd name="csX63" fmla="*/ 1978772 w 2264673"/>
                <a:gd name="csY63" fmla="*/ 908862 h 2332198"/>
                <a:gd name="csX64" fmla="*/ 1984945 w 2264673"/>
                <a:gd name="csY64" fmla="*/ 879590 h 2332198"/>
                <a:gd name="csX65" fmla="*/ 2015901 w 2264673"/>
                <a:gd name="csY65" fmla="*/ 886510 h 2332198"/>
                <a:gd name="csX66" fmla="*/ 2025815 w 2264673"/>
                <a:gd name="csY66" fmla="*/ 865655 h 2332198"/>
                <a:gd name="csX67" fmla="*/ 2027311 w 2264673"/>
                <a:gd name="csY67" fmla="*/ 859575 h 2332198"/>
                <a:gd name="csX68" fmla="*/ 2027872 w 2264673"/>
                <a:gd name="csY68" fmla="*/ 857518 h 2332198"/>
                <a:gd name="csX69" fmla="*/ 2027872 w 2264673"/>
                <a:gd name="csY69" fmla="*/ 856489 h 2332198"/>
                <a:gd name="csX70" fmla="*/ 2004959 w 2264673"/>
                <a:gd name="csY70" fmla="*/ 858453 h 2332198"/>
                <a:gd name="csX71" fmla="*/ 2000189 w 2264673"/>
                <a:gd name="csY71" fmla="*/ 847511 h 2332198"/>
                <a:gd name="csX72" fmla="*/ 1992894 w 2264673"/>
                <a:gd name="csY72" fmla="*/ 845079 h 2332198"/>
                <a:gd name="csX73" fmla="*/ 1979614 w 2264673"/>
                <a:gd name="csY73" fmla="*/ 833295 h 2332198"/>
                <a:gd name="csX74" fmla="*/ 1966988 w 2264673"/>
                <a:gd name="csY74" fmla="*/ 827403 h 2332198"/>
                <a:gd name="csX75" fmla="*/ 1965118 w 2264673"/>
                <a:gd name="csY75" fmla="*/ 820389 h 2332198"/>
                <a:gd name="csX76" fmla="*/ 1959132 w 2264673"/>
                <a:gd name="csY76" fmla="*/ 820763 h 2332198"/>
                <a:gd name="csX77" fmla="*/ 1958665 w 2264673"/>
                <a:gd name="csY77" fmla="*/ 821418 h 2332198"/>
                <a:gd name="csX78" fmla="*/ 1957729 w 2264673"/>
                <a:gd name="csY78" fmla="*/ 821792 h 2332198"/>
                <a:gd name="csX79" fmla="*/ 1957262 w 2264673"/>
                <a:gd name="csY79" fmla="*/ 821324 h 2332198"/>
                <a:gd name="csX80" fmla="*/ 1951650 w 2264673"/>
                <a:gd name="csY80" fmla="*/ 822634 h 2332198"/>
                <a:gd name="csX81" fmla="*/ 1940615 w 2264673"/>
                <a:gd name="csY81" fmla="*/ 825439 h 2332198"/>
                <a:gd name="csX82" fmla="*/ 1928270 w 2264673"/>
                <a:gd name="csY82" fmla="*/ 826000 h 2332198"/>
                <a:gd name="csX83" fmla="*/ 1901521 w 2264673"/>
                <a:gd name="csY83" fmla="*/ 832921 h 2332198"/>
                <a:gd name="csX84" fmla="*/ 1896752 w 2264673"/>
                <a:gd name="csY84" fmla="*/ 817303 h 2332198"/>
                <a:gd name="csX85" fmla="*/ 1888802 w 2264673"/>
                <a:gd name="csY85" fmla="*/ 813375 h 2332198"/>
                <a:gd name="csX86" fmla="*/ 1877579 w 2264673"/>
                <a:gd name="csY86" fmla="*/ 806735 h 2332198"/>
                <a:gd name="csX87" fmla="*/ 1872810 w 2264673"/>
                <a:gd name="csY87" fmla="*/ 812907 h 2332198"/>
                <a:gd name="csX88" fmla="*/ 1869817 w 2264673"/>
                <a:gd name="csY88" fmla="*/ 827403 h 2332198"/>
                <a:gd name="csX89" fmla="*/ 1853544 w 2264673"/>
                <a:gd name="csY89" fmla="*/ 830770 h 2332198"/>
                <a:gd name="csX90" fmla="*/ 1841386 w 2264673"/>
                <a:gd name="csY90" fmla="*/ 817957 h 2332198"/>
                <a:gd name="csX91" fmla="*/ 1860839 w 2264673"/>
                <a:gd name="csY91" fmla="*/ 787001 h 2332198"/>
                <a:gd name="csX92" fmla="*/ 1876364 w 2264673"/>
                <a:gd name="csY92" fmla="*/ 781951 h 2332198"/>
                <a:gd name="csX93" fmla="*/ 1883378 w 2264673"/>
                <a:gd name="csY93" fmla="*/ 777742 h 2332198"/>
                <a:gd name="csX94" fmla="*/ 1892169 w 2264673"/>
                <a:gd name="csY94" fmla="*/ 775498 h 2332198"/>
                <a:gd name="csX95" fmla="*/ 1904701 w 2264673"/>
                <a:gd name="csY95" fmla="*/ 768016 h 2332198"/>
                <a:gd name="csX96" fmla="*/ 1903859 w 2264673"/>
                <a:gd name="csY96" fmla="*/ 757354 h 2332198"/>
                <a:gd name="csX97" fmla="*/ 1907227 w 2264673"/>
                <a:gd name="csY97" fmla="*/ 745009 h 2332198"/>
                <a:gd name="csX98" fmla="*/ 1907788 w 2264673"/>
                <a:gd name="csY98" fmla="*/ 743045 h 2332198"/>
                <a:gd name="csX99" fmla="*/ 1909565 w 2264673"/>
                <a:gd name="csY99" fmla="*/ 742016 h 2332198"/>
                <a:gd name="csX100" fmla="*/ 1923406 w 2264673"/>
                <a:gd name="csY100" fmla="*/ 734347 h 2332198"/>
                <a:gd name="csX101" fmla="*/ 1914335 w 2264673"/>
                <a:gd name="csY101" fmla="*/ 716952 h 2332198"/>
                <a:gd name="csX102" fmla="*/ 1913399 w 2264673"/>
                <a:gd name="csY102" fmla="*/ 717420 h 2332198"/>
                <a:gd name="csX103" fmla="*/ 1906478 w 2264673"/>
                <a:gd name="csY103" fmla="*/ 701427 h 2332198"/>
                <a:gd name="csX104" fmla="*/ 1906198 w 2264673"/>
                <a:gd name="csY104" fmla="*/ 700585 h 2332198"/>
                <a:gd name="csX105" fmla="*/ 1903766 w 2264673"/>
                <a:gd name="csY105" fmla="*/ 696096 h 2332198"/>
                <a:gd name="csX106" fmla="*/ 1903486 w 2264673"/>
                <a:gd name="csY106" fmla="*/ 695722 h 2332198"/>
                <a:gd name="csX107" fmla="*/ 1900680 w 2264673"/>
                <a:gd name="csY107" fmla="*/ 693945 h 2332198"/>
                <a:gd name="csX108" fmla="*/ 1881975 w 2264673"/>
                <a:gd name="csY108" fmla="*/ 666262 h 2332198"/>
                <a:gd name="csX109" fmla="*/ 1875802 w 2264673"/>
                <a:gd name="csY109" fmla="*/ 656255 h 2332198"/>
                <a:gd name="csX110" fmla="*/ 1911061 w 2264673"/>
                <a:gd name="csY110" fmla="*/ 635773 h 2332198"/>
                <a:gd name="csX111" fmla="*/ 1920320 w 2264673"/>
                <a:gd name="csY111" fmla="*/ 632781 h 2332198"/>
                <a:gd name="csX112" fmla="*/ 1925183 w 2264673"/>
                <a:gd name="csY112" fmla="*/ 630256 h 2332198"/>
                <a:gd name="csX113" fmla="*/ 1938744 w 2264673"/>
                <a:gd name="csY113" fmla="*/ 656723 h 2332198"/>
                <a:gd name="csX114" fmla="*/ 1957168 w 2264673"/>
                <a:gd name="csY114" fmla="*/ 660744 h 2332198"/>
                <a:gd name="csX115" fmla="*/ 1965024 w 2264673"/>
                <a:gd name="csY115" fmla="*/ 663082 h 2332198"/>
                <a:gd name="csX116" fmla="*/ 1982513 w 2264673"/>
                <a:gd name="csY116" fmla="*/ 662895 h 2332198"/>
                <a:gd name="csX117" fmla="*/ 1983074 w 2264673"/>
                <a:gd name="csY117" fmla="*/ 662895 h 2332198"/>
                <a:gd name="csX118" fmla="*/ 1996354 w 2264673"/>
                <a:gd name="csY118" fmla="*/ 664298 h 2332198"/>
                <a:gd name="csX119" fmla="*/ 1996916 w 2264673"/>
                <a:gd name="csY119" fmla="*/ 669816 h 2332198"/>
                <a:gd name="csX120" fmla="*/ 2001031 w 2264673"/>
                <a:gd name="csY120" fmla="*/ 671406 h 2332198"/>
                <a:gd name="csX121" fmla="*/ 2005427 w 2264673"/>
                <a:gd name="csY121" fmla="*/ 673089 h 2332198"/>
                <a:gd name="csX122" fmla="*/ 2004865 w 2264673"/>
                <a:gd name="csY122" fmla="*/ 677953 h 2332198"/>
                <a:gd name="csX123" fmla="*/ 2005052 w 2264673"/>
                <a:gd name="csY123" fmla="*/ 678233 h 2332198"/>
                <a:gd name="csX124" fmla="*/ 2007484 w 2264673"/>
                <a:gd name="csY124" fmla="*/ 679356 h 2332198"/>
                <a:gd name="csX125" fmla="*/ 2010289 w 2264673"/>
                <a:gd name="csY125" fmla="*/ 688708 h 2332198"/>
                <a:gd name="csX126" fmla="*/ 2012721 w 2264673"/>
                <a:gd name="csY126" fmla="*/ 692449 h 2332198"/>
                <a:gd name="csX127" fmla="*/ 2021700 w 2264673"/>
                <a:gd name="csY127" fmla="*/ 707226 h 2332198"/>
                <a:gd name="csX128" fmla="*/ 2023477 w 2264673"/>
                <a:gd name="csY128" fmla="*/ 706945 h 2332198"/>
                <a:gd name="csX129" fmla="*/ 2044426 w 2264673"/>
                <a:gd name="csY129" fmla="*/ 697967 h 2332198"/>
                <a:gd name="csX130" fmla="*/ 2048167 w 2264673"/>
                <a:gd name="csY130" fmla="*/ 697219 h 2332198"/>
                <a:gd name="csX131" fmla="*/ 2051346 w 2264673"/>
                <a:gd name="csY131" fmla="*/ 696003 h 2332198"/>
                <a:gd name="csX132" fmla="*/ 2053123 w 2264673"/>
                <a:gd name="csY132" fmla="*/ 695535 h 2332198"/>
                <a:gd name="csX133" fmla="*/ 2060418 w 2264673"/>
                <a:gd name="csY133" fmla="*/ 694226 h 2332198"/>
                <a:gd name="csX134" fmla="*/ 2065188 w 2264673"/>
                <a:gd name="csY134" fmla="*/ 693571 h 2332198"/>
                <a:gd name="csX135" fmla="*/ 2066030 w 2264673"/>
                <a:gd name="csY135" fmla="*/ 693571 h 2332198"/>
                <a:gd name="csX136" fmla="*/ 2073325 w 2264673"/>
                <a:gd name="csY136" fmla="*/ 691888 h 2332198"/>
                <a:gd name="csX137" fmla="*/ 2083986 w 2264673"/>
                <a:gd name="csY137" fmla="*/ 693665 h 2332198"/>
                <a:gd name="csX138" fmla="*/ 2084360 w 2264673"/>
                <a:gd name="csY138" fmla="*/ 700024 h 2332198"/>
                <a:gd name="csX139" fmla="*/ 2089598 w 2264673"/>
                <a:gd name="csY139" fmla="*/ 700585 h 2332198"/>
                <a:gd name="csX140" fmla="*/ 2107741 w 2264673"/>
                <a:gd name="csY140" fmla="*/ 700305 h 2332198"/>
                <a:gd name="csX141" fmla="*/ 2123547 w 2264673"/>
                <a:gd name="csY141" fmla="*/ 700959 h 2332198"/>
                <a:gd name="csX142" fmla="*/ 2133086 w 2264673"/>
                <a:gd name="csY142" fmla="*/ 702643 h 2332198"/>
                <a:gd name="csX143" fmla="*/ 2137388 w 2264673"/>
                <a:gd name="csY143" fmla="*/ 702269 h 2332198"/>
                <a:gd name="csX144" fmla="*/ 2145151 w 2264673"/>
                <a:gd name="csY144" fmla="*/ 700398 h 2332198"/>
                <a:gd name="csX145" fmla="*/ 2152072 w 2264673"/>
                <a:gd name="csY145" fmla="*/ 699182 h 2332198"/>
                <a:gd name="csX146" fmla="*/ 2163014 w 2264673"/>
                <a:gd name="csY146" fmla="*/ 695067 h 2332198"/>
                <a:gd name="csX147" fmla="*/ 2167035 w 2264673"/>
                <a:gd name="csY147" fmla="*/ 691327 h 2332198"/>
                <a:gd name="csX148" fmla="*/ 2172553 w 2264673"/>
                <a:gd name="csY148" fmla="*/ 686183 h 2332198"/>
                <a:gd name="csX149" fmla="*/ 2174424 w 2264673"/>
                <a:gd name="csY149" fmla="*/ 684312 h 2332198"/>
                <a:gd name="csX150" fmla="*/ 2181812 w 2264673"/>
                <a:gd name="csY150" fmla="*/ 680758 h 2332198"/>
                <a:gd name="csX151" fmla="*/ 2184430 w 2264673"/>
                <a:gd name="csY151" fmla="*/ 679262 h 2332198"/>
                <a:gd name="csX152" fmla="*/ 2189200 w 2264673"/>
                <a:gd name="csY152" fmla="*/ 676456 h 2332198"/>
                <a:gd name="csX153" fmla="*/ 2193315 w 2264673"/>
                <a:gd name="csY153" fmla="*/ 674773 h 2332198"/>
                <a:gd name="csX154" fmla="*/ 2202668 w 2264673"/>
                <a:gd name="csY154" fmla="*/ 670751 h 2332198"/>
                <a:gd name="csX155" fmla="*/ 2203697 w 2264673"/>
                <a:gd name="csY155" fmla="*/ 660744 h 2332198"/>
                <a:gd name="csX156" fmla="*/ 2204351 w 2264673"/>
                <a:gd name="csY156" fmla="*/ 653356 h 2332198"/>
                <a:gd name="csX157" fmla="*/ 2205006 w 2264673"/>
                <a:gd name="csY157" fmla="*/ 648306 h 2332198"/>
                <a:gd name="csX158" fmla="*/ 2205473 w 2264673"/>
                <a:gd name="csY158" fmla="*/ 644284 h 2332198"/>
                <a:gd name="csX159" fmla="*/ 2206783 w 2264673"/>
                <a:gd name="csY159" fmla="*/ 638018 h 2332198"/>
                <a:gd name="csX160" fmla="*/ 2206783 w 2264673"/>
                <a:gd name="csY160" fmla="*/ 633529 h 2332198"/>
                <a:gd name="csX161" fmla="*/ 2207344 w 2264673"/>
                <a:gd name="csY161" fmla="*/ 629227 h 2332198"/>
                <a:gd name="csX162" fmla="*/ 2207811 w 2264673"/>
                <a:gd name="csY162" fmla="*/ 624644 h 2332198"/>
                <a:gd name="csX163" fmla="*/ 2209402 w 2264673"/>
                <a:gd name="csY163" fmla="*/ 611925 h 2332198"/>
                <a:gd name="csX164" fmla="*/ 2215106 w 2264673"/>
                <a:gd name="csY164" fmla="*/ 604162 h 2332198"/>
                <a:gd name="csX165" fmla="*/ 2223710 w 2264673"/>
                <a:gd name="csY165" fmla="*/ 591817 h 2332198"/>
                <a:gd name="csX166" fmla="*/ 2229228 w 2264673"/>
                <a:gd name="csY166" fmla="*/ 585925 h 2332198"/>
                <a:gd name="csX167" fmla="*/ 2229790 w 2264673"/>
                <a:gd name="csY167" fmla="*/ 585458 h 2332198"/>
                <a:gd name="csX168" fmla="*/ 2230631 w 2264673"/>
                <a:gd name="csY168" fmla="*/ 585084 h 2332198"/>
                <a:gd name="csX169" fmla="*/ 2231660 w 2264673"/>
                <a:gd name="csY169" fmla="*/ 584148 h 2332198"/>
                <a:gd name="csX170" fmla="*/ 2232408 w 2264673"/>
                <a:gd name="csY170" fmla="*/ 583307 h 2332198"/>
                <a:gd name="csX171" fmla="*/ 2233344 w 2264673"/>
                <a:gd name="csY171" fmla="*/ 581156 h 2332198"/>
                <a:gd name="csX172" fmla="*/ 2234933 w 2264673"/>
                <a:gd name="csY172" fmla="*/ 578818 h 2332198"/>
                <a:gd name="csX173" fmla="*/ 2236430 w 2264673"/>
                <a:gd name="csY173" fmla="*/ 575544 h 2332198"/>
                <a:gd name="csX174" fmla="*/ 2238113 w 2264673"/>
                <a:gd name="csY174" fmla="*/ 572271 h 2332198"/>
                <a:gd name="csX175" fmla="*/ 2240171 w 2264673"/>
                <a:gd name="csY175" fmla="*/ 570120 h 2332198"/>
                <a:gd name="csX176" fmla="*/ 2239329 w 2264673"/>
                <a:gd name="csY176" fmla="*/ 569091 h 2332198"/>
                <a:gd name="csX177" fmla="*/ 2239329 w 2264673"/>
                <a:gd name="csY177" fmla="*/ 568530 h 2332198"/>
                <a:gd name="csX178" fmla="*/ 2240544 w 2264673"/>
                <a:gd name="csY178" fmla="*/ 564602 h 2332198"/>
                <a:gd name="csX179" fmla="*/ 2207811 w 2264673"/>
                <a:gd name="csY179" fmla="*/ 558429 h 2332198"/>
                <a:gd name="csX180" fmla="*/ 2161798 w 2264673"/>
                <a:gd name="csY180" fmla="*/ 540753 h 2332198"/>
                <a:gd name="csX181" fmla="*/ 2123547 w 2264673"/>
                <a:gd name="csY181" fmla="*/ 517373 h 2332198"/>
                <a:gd name="csX182" fmla="*/ 2090533 w 2264673"/>
                <a:gd name="csY182" fmla="*/ 489970 h 2332198"/>
                <a:gd name="csX183" fmla="*/ 2048260 w 2264673"/>
                <a:gd name="csY183" fmla="*/ 458359 h 2332198"/>
                <a:gd name="csX184" fmla="*/ 2021700 w 2264673"/>
                <a:gd name="csY184" fmla="*/ 444050 h 2332198"/>
                <a:gd name="csX185" fmla="*/ 1997196 w 2264673"/>
                <a:gd name="csY185" fmla="*/ 428338 h 2332198"/>
                <a:gd name="csX186" fmla="*/ 1985786 w 2264673"/>
                <a:gd name="csY186" fmla="*/ 424878 h 2332198"/>
                <a:gd name="csX187" fmla="*/ 1955017 w 2264673"/>
                <a:gd name="csY187" fmla="*/ 402058 h 2332198"/>
                <a:gd name="csX188" fmla="*/ 1942766 w 2264673"/>
                <a:gd name="csY188" fmla="*/ 386627 h 2332198"/>
                <a:gd name="csX189" fmla="*/ 1927147 w 2264673"/>
                <a:gd name="csY189" fmla="*/ 380080 h 2332198"/>
                <a:gd name="csX190" fmla="*/ 1915644 w 2264673"/>
                <a:gd name="csY190" fmla="*/ 380922 h 2332198"/>
                <a:gd name="csX191" fmla="*/ 1916485 w 2264673"/>
                <a:gd name="csY191" fmla="*/ 375497 h 2332198"/>
                <a:gd name="csX192" fmla="*/ 1908443 w 2264673"/>
                <a:gd name="csY192" fmla="*/ 365303 h 2332198"/>
                <a:gd name="csX193" fmla="*/ 1889925 w 2264673"/>
                <a:gd name="csY193" fmla="*/ 343419 h 2332198"/>
                <a:gd name="csX194" fmla="*/ 1889644 w 2264673"/>
                <a:gd name="csY194" fmla="*/ 326117 h 2332198"/>
                <a:gd name="csX195" fmla="*/ 1884313 w 2264673"/>
                <a:gd name="csY195" fmla="*/ 309937 h 2332198"/>
                <a:gd name="csX196" fmla="*/ 1863083 w 2264673"/>
                <a:gd name="csY196" fmla="*/ 312275 h 2332198"/>
                <a:gd name="csX197" fmla="*/ 1854947 w 2264673"/>
                <a:gd name="csY197" fmla="*/ 317513 h 2332198"/>
                <a:gd name="csX198" fmla="*/ 1844472 w 2264673"/>
                <a:gd name="csY198" fmla="*/ 316952 h 2332198"/>
                <a:gd name="csX199" fmla="*/ 1837552 w 2264673"/>
                <a:gd name="csY199" fmla="*/ 302923 h 2332198"/>
                <a:gd name="csX200" fmla="*/ 1831005 w 2264673"/>
                <a:gd name="csY200" fmla="*/ 292074 h 2332198"/>
                <a:gd name="csX201" fmla="*/ 1804631 w 2264673"/>
                <a:gd name="csY201" fmla="*/ 275614 h 2332198"/>
                <a:gd name="csX202" fmla="*/ 1774423 w 2264673"/>
                <a:gd name="csY202" fmla="*/ 269254 h 2332198"/>
                <a:gd name="csX203" fmla="*/ 1746740 w 2264673"/>
                <a:gd name="csY203" fmla="*/ 255319 h 2332198"/>
                <a:gd name="csX204" fmla="*/ 1735517 w 2264673"/>
                <a:gd name="csY204" fmla="*/ 241759 h 2332198"/>
                <a:gd name="csX205" fmla="*/ 1719899 w 2264673"/>
                <a:gd name="csY205" fmla="*/ 241291 h 2332198"/>
                <a:gd name="csX206" fmla="*/ 1691842 w 2264673"/>
                <a:gd name="csY206" fmla="*/ 234557 h 2332198"/>
                <a:gd name="csX207" fmla="*/ 1663785 w 2264673"/>
                <a:gd name="csY207" fmla="*/ 224363 h 2332198"/>
                <a:gd name="csX208" fmla="*/ 1651627 w 2264673"/>
                <a:gd name="csY208" fmla="*/ 227730 h 2332198"/>
                <a:gd name="csX209" fmla="*/ 1641246 w 2264673"/>
                <a:gd name="csY209" fmla="*/ 216694 h 2332198"/>
                <a:gd name="csX210" fmla="*/ 1632454 w 2264673"/>
                <a:gd name="csY210" fmla="*/ 233996 h 2332198"/>
                <a:gd name="csX211" fmla="*/ 1611598 w 2264673"/>
                <a:gd name="csY211" fmla="*/ 231377 h 2332198"/>
                <a:gd name="csX212" fmla="*/ 1640497 w 2264673"/>
                <a:gd name="csY212" fmla="*/ 252046 h 2332198"/>
                <a:gd name="csX213" fmla="*/ 1641526 w 2264673"/>
                <a:gd name="csY213" fmla="*/ 279916 h 2332198"/>
                <a:gd name="csX214" fmla="*/ 1628058 w 2264673"/>
                <a:gd name="csY214" fmla="*/ 306290 h 2332198"/>
                <a:gd name="csX215" fmla="*/ 1612534 w 2264673"/>
                <a:gd name="csY215" fmla="*/ 321067 h 2332198"/>
                <a:gd name="csX216" fmla="*/ 1606922 w 2264673"/>
                <a:gd name="csY216" fmla="*/ 324714 h 2332198"/>
                <a:gd name="csX217" fmla="*/ 1582793 w 2264673"/>
                <a:gd name="csY217" fmla="*/ 330793 h 2332198"/>
                <a:gd name="csX218" fmla="*/ 1569606 w 2264673"/>
                <a:gd name="csY218" fmla="*/ 321441 h 2332198"/>
                <a:gd name="csX219" fmla="*/ 1533319 w 2264673"/>
                <a:gd name="csY219" fmla="*/ 333038 h 2332198"/>
                <a:gd name="csX220" fmla="*/ 1500867 w 2264673"/>
                <a:gd name="csY220" fmla="*/ 333318 h 2332198"/>
                <a:gd name="csX221" fmla="*/ 1513025 w 2264673"/>
                <a:gd name="csY221" fmla="*/ 343699 h 2332198"/>
                <a:gd name="csX222" fmla="*/ 1516485 w 2264673"/>
                <a:gd name="csY222" fmla="*/ 352678 h 2332198"/>
                <a:gd name="csX223" fmla="*/ 1512463 w 2264673"/>
                <a:gd name="csY223" fmla="*/ 352397 h 2332198"/>
                <a:gd name="csX224" fmla="*/ 1501428 w 2264673"/>
                <a:gd name="csY224" fmla="*/ 349872 h 2332198"/>
                <a:gd name="csX225" fmla="*/ 1487960 w 2264673"/>
                <a:gd name="csY225" fmla="*/ 338462 h 2332198"/>
                <a:gd name="csX226" fmla="*/ 1471875 w 2264673"/>
                <a:gd name="csY226" fmla="*/ 330887 h 2332198"/>
                <a:gd name="csX227" fmla="*/ 1470284 w 2264673"/>
                <a:gd name="csY227" fmla="*/ 329390 h 2332198"/>
                <a:gd name="csX228" fmla="*/ 1463925 w 2264673"/>
                <a:gd name="csY228" fmla="*/ 315923 h 2332198"/>
                <a:gd name="csX229" fmla="*/ 1454479 w 2264673"/>
                <a:gd name="csY229" fmla="*/ 300211 h 2332198"/>
                <a:gd name="csX230" fmla="*/ 1450738 w 2264673"/>
                <a:gd name="csY230" fmla="*/ 284686 h 2332198"/>
                <a:gd name="csX231" fmla="*/ 1419595 w 2264673"/>
                <a:gd name="csY231" fmla="*/ 289549 h 2332198"/>
                <a:gd name="csX232" fmla="*/ 1407904 w 2264673"/>
                <a:gd name="csY232" fmla="*/ 277297 h 2332198"/>
                <a:gd name="csX233" fmla="*/ 1398832 w 2264673"/>
                <a:gd name="csY233" fmla="*/ 268132 h 2332198"/>
                <a:gd name="csX234" fmla="*/ 1381624 w 2264673"/>
                <a:gd name="csY234" fmla="*/ 255787 h 2332198"/>
                <a:gd name="csX235" fmla="*/ 1378351 w 2264673"/>
                <a:gd name="csY235" fmla="*/ 249147 h 2332198"/>
                <a:gd name="csX236" fmla="*/ 1370307 w 2264673"/>
                <a:gd name="csY236" fmla="*/ 249521 h 2332198"/>
                <a:gd name="csX237" fmla="*/ 1353941 w 2264673"/>
                <a:gd name="csY237" fmla="*/ 247089 h 2332198"/>
                <a:gd name="csX238" fmla="*/ 1321395 w 2264673"/>
                <a:gd name="csY238" fmla="*/ 243442 h 2332198"/>
                <a:gd name="csX239" fmla="*/ 1302690 w 2264673"/>
                <a:gd name="csY239" fmla="*/ 241571 h 2332198"/>
                <a:gd name="csX240" fmla="*/ 1292589 w 2264673"/>
                <a:gd name="csY240" fmla="*/ 233903 h 2332198"/>
                <a:gd name="csX241" fmla="*/ 1280619 w 2264673"/>
                <a:gd name="csY241" fmla="*/ 225485 h 2332198"/>
                <a:gd name="csX242" fmla="*/ 1264065 w 2264673"/>
                <a:gd name="csY242" fmla="*/ 229787 h 2332198"/>
                <a:gd name="csX243" fmla="*/ 1233015 w 2264673"/>
                <a:gd name="csY243" fmla="*/ 230068 h 2332198"/>
                <a:gd name="csX244" fmla="*/ 1205986 w 2264673"/>
                <a:gd name="csY244" fmla="*/ 205191 h 2332198"/>
                <a:gd name="csX245" fmla="*/ 1189713 w 2264673"/>
                <a:gd name="csY245" fmla="*/ 193687 h 2332198"/>
                <a:gd name="csX246" fmla="*/ 1178490 w 2264673"/>
                <a:gd name="csY246" fmla="*/ 183680 h 2332198"/>
                <a:gd name="csX247" fmla="*/ 1163153 w 2264673"/>
                <a:gd name="csY247" fmla="*/ 174702 h 2332198"/>
                <a:gd name="csX248" fmla="*/ 1151556 w 2264673"/>
                <a:gd name="csY248" fmla="*/ 160954 h 2332198"/>
                <a:gd name="csX249" fmla="*/ 1137995 w 2264673"/>
                <a:gd name="csY249" fmla="*/ 149638 h 2332198"/>
                <a:gd name="csX250" fmla="*/ 1127521 w 2264673"/>
                <a:gd name="csY250" fmla="*/ 139257 h 2332198"/>
                <a:gd name="csX251" fmla="*/ 1110967 w 2264673"/>
                <a:gd name="csY251" fmla="*/ 142811 h 2332198"/>
                <a:gd name="csX252" fmla="*/ 1092917 w 2264673"/>
                <a:gd name="csY252" fmla="*/ 141408 h 2332198"/>
                <a:gd name="csX253" fmla="*/ 1055133 w 2264673"/>
                <a:gd name="csY253" fmla="*/ 139350 h 2332198"/>
                <a:gd name="csX254" fmla="*/ 1016788 w 2264673"/>
                <a:gd name="csY254" fmla="*/ 145242 h 2332198"/>
                <a:gd name="csX255" fmla="*/ 979660 w 2264673"/>
                <a:gd name="csY255" fmla="*/ 146552 h 2332198"/>
                <a:gd name="csX256" fmla="*/ 979192 w 2264673"/>
                <a:gd name="csY256" fmla="*/ 146552 h 2332198"/>
                <a:gd name="csX257" fmla="*/ 939351 w 2264673"/>
                <a:gd name="csY257" fmla="*/ 151508 h 2332198"/>
                <a:gd name="csX258" fmla="*/ 905495 w 2264673"/>
                <a:gd name="csY258" fmla="*/ 149170 h 2332198"/>
                <a:gd name="csX259" fmla="*/ 890251 w 2264673"/>
                <a:gd name="csY259" fmla="*/ 144962 h 2332198"/>
                <a:gd name="csX260" fmla="*/ 877625 w 2264673"/>
                <a:gd name="csY260" fmla="*/ 151041 h 2332198"/>
                <a:gd name="csX261" fmla="*/ 863971 w 2264673"/>
                <a:gd name="csY261" fmla="*/ 145710 h 2332198"/>
                <a:gd name="csX262" fmla="*/ 857050 w 2264673"/>
                <a:gd name="csY262" fmla="*/ 132149 h 2332198"/>
                <a:gd name="csX263" fmla="*/ 844424 w 2264673"/>
                <a:gd name="csY263" fmla="*/ 121674 h 2332198"/>
                <a:gd name="csX264" fmla="*/ 849943 w 2264673"/>
                <a:gd name="csY264" fmla="*/ 108207 h 2332198"/>
                <a:gd name="csX265" fmla="*/ 867057 w 2264673"/>
                <a:gd name="csY265" fmla="*/ 103998 h 2332198"/>
                <a:gd name="csX266" fmla="*/ 861913 w 2264673"/>
                <a:gd name="csY266" fmla="*/ 97826 h 2332198"/>
                <a:gd name="csX267" fmla="*/ 842647 w 2264673"/>
                <a:gd name="csY267" fmla="*/ 94646 h 2332198"/>
                <a:gd name="csX268" fmla="*/ 828338 w 2264673"/>
                <a:gd name="csY268" fmla="*/ 89596 h 2332198"/>
                <a:gd name="csX269" fmla="*/ 813001 w 2264673"/>
                <a:gd name="csY269" fmla="*/ 84919 h 2332198"/>
                <a:gd name="csX270" fmla="*/ 801029 w 2264673"/>
                <a:gd name="csY270" fmla="*/ 73884 h 2332198"/>
                <a:gd name="csX271" fmla="*/ 802245 w 2264673"/>
                <a:gd name="csY271" fmla="*/ 65467 h 2332198"/>
                <a:gd name="csX272" fmla="*/ 797195 w 2264673"/>
                <a:gd name="csY272" fmla="*/ 58359 h 2332198"/>
                <a:gd name="csX273" fmla="*/ 783260 w 2264673"/>
                <a:gd name="csY273" fmla="*/ 50690 h 2332198"/>
                <a:gd name="csX274" fmla="*/ 797289 w 2264673"/>
                <a:gd name="csY274" fmla="*/ 16460 h 2332198"/>
                <a:gd name="csX275" fmla="*/ 768202 w 2264673"/>
                <a:gd name="csY275" fmla="*/ 35820 h 2332198"/>
                <a:gd name="csX276" fmla="*/ 756606 w 2264673"/>
                <a:gd name="csY276" fmla="*/ 24971 h 2332198"/>
                <a:gd name="csX277" fmla="*/ 746131 w 2264673"/>
                <a:gd name="csY277" fmla="*/ 23568 h 2332198"/>
                <a:gd name="csX278" fmla="*/ 743138 w 2264673"/>
                <a:gd name="csY278" fmla="*/ 41431 h 2332198"/>
                <a:gd name="csX279" fmla="*/ 730887 w 2264673"/>
                <a:gd name="csY279" fmla="*/ 53402 h 2332198"/>
                <a:gd name="csX280" fmla="*/ 717887 w 2264673"/>
                <a:gd name="csY280" fmla="*/ 61352 h 2332198"/>
                <a:gd name="csX281" fmla="*/ 704700 w 2264673"/>
                <a:gd name="csY281" fmla="*/ 67431 h 2332198"/>
                <a:gd name="csX282" fmla="*/ 694506 w 2264673"/>
                <a:gd name="csY282" fmla="*/ 62287 h 2332198"/>
                <a:gd name="csX283" fmla="*/ 689362 w 2264673"/>
                <a:gd name="csY283" fmla="*/ 52934 h 2332198"/>
                <a:gd name="csX284" fmla="*/ 681132 w 2264673"/>
                <a:gd name="csY284" fmla="*/ 54524 h 2332198"/>
                <a:gd name="csX285" fmla="*/ 672995 w 2264673"/>
                <a:gd name="csY285" fmla="*/ 49193 h 2332198"/>
                <a:gd name="csX286" fmla="*/ 668880 w 2264673"/>
                <a:gd name="csY286" fmla="*/ 39561 h 2332198"/>
                <a:gd name="csX287" fmla="*/ 677111 w 2264673"/>
                <a:gd name="csY287" fmla="*/ 38906 h 2332198"/>
                <a:gd name="csX288" fmla="*/ 694132 w 2264673"/>
                <a:gd name="csY288" fmla="*/ 27683 h 2332198"/>
                <a:gd name="csX289" fmla="*/ 671406 w 2264673"/>
                <a:gd name="csY289" fmla="*/ 4115 h 2332198"/>
                <a:gd name="csX290" fmla="*/ 657284 w 2264673"/>
                <a:gd name="csY290" fmla="*/ 11690 h 2332198"/>
                <a:gd name="csX291" fmla="*/ 645219 w 2264673"/>
                <a:gd name="csY291" fmla="*/ 0 h 2332198"/>
                <a:gd name="csX292" fmla="*/ 646715 w 2264673"/>
                <a:gd name="csY292" fmla="*/ 20014 h 2332198"/>
                <a:gd name="csX293" fmla="*/ 652607 w 2264673"/>
                <a:gd name="csY293" fmla="*/ 38438 h 2332198"/>
                <a:gd name="csX294" fmla="*/ 665514 w 2264673"/>
                <a:gd name="csY294" fmla="*/ 76876 h 2332198"/>
                <a:gd name="csX295" fmla="*/ 668413 w 2264673"/>
                <a:gd name="csY295" fmla="*/ 97358 h 2332198"/>
                <a:gd name="csX296" fmla="*/ 666168 w 2264673"/>
                <a:gd name="csY296" fmla="*/ 108300 h 2332198"/>
                <a:gd name="csX297" fmla="*/ 668039 w 2264673"/>
                <a:gd name="csY297" fmla="*/ 115034 h 2332198"/>
                <a:gd name="csX298" fmla="*/ 673183 w 2264673"/>
                <a:gd name="csY298" fmla="*/ 123264 h 2332198"/>
                <a:gd name="csX299" fmla="*/ 672434 w 2264673"/>
                <a:gd name="csY299" fmla="*/ 130933 h 2332198"/>
                <a:gd name="csX300" fmla="*/ 670377 w 2264673"/>
                <a:gd name="csY300" fmla="*/ 149638 h 2332198"/>
                <a:gd name="csX301" fmla="*/ 629133 w 2264673"/>
                <a:gd name="csY301" fmla="*/ 181062 h 2332198"/>
                <a:gd name="csX302" fmla="*/ 572738 w 2264673"/>
                <a:gd name="csY302" fmla="*/ 166753 h 2332198"/>
                <a:gd name="csX303" fmla="*/ 564415 w 2264673"/>
                <a:gd name="csY303" fmla="*/ 155436 h 2332198"/>
                <a:gd name="csX304" fmla="*/ 570400 w 2264673"/>
                <a:gd name="csY304" fmla="*/ 143933 h 2332198"/>
                <a:gd name="csX305" fmla="*/ 573206 w 2264673"/>
                <a:gd name="csY305" fmla="*/ 128221 h 2332198"/>
                <a:gd name="csX306" fmla="*/ 584148 w 2264673"/>
                <a:gd name="csY306" fmla="*/ 114099 h 2332198"/>
                <a:gd name="csX307" fmla="*/ 581530 w 2264673"/>
                <a:gd name="csY307" fmla="*/ 87912 h 2332198"/>
                <a:gd name="csX308" fmla="*/ 569465 w 2264673"/>
                <a:gd name="csY308" fmla="*/ 63690 h 2332198"/>
                <a:gd name="csX309" fmla="*/ 560581 w 2264673"/>
                <a:gd name="csY309" fmla="*/ 69488 h 2332198"/>
                <a:gd name="csX310" fmla="*/ 548703 w 2264673"/>
                <a:gd name="csY310" fmla="*/ 70236 h 2332198"/>
                <a:gd name="csX311" fmla="*/ 538041 w 2264673"/>
                <a:gd name="csY311" fmla="*/ 67805 h 2332198"/>
                <a:gd name="csX312" fmla="*/ 526538 w 2264673"/>
                <a:gd name="csY312" fmla="*/ 68646 h 2332198"/>
                <a:gd name="csX313" fmla="*/ 495955 w 2264673"/>
                <a:gd name="csY313" fmla="*/ 37129 h 2332198"/>
                <a:gd name="csX314" fmla="*/ 496704 w 2264673"/>
                <a:gd name="csY314" fmla="*/ 64905 h 2332198"/>
                <a:gd name="csX315" fmla="*/ 497452 w 2264673"/>
                <a:gd name="csY315" fmla="*/ 90157 h 2332198"/>
                <a:gd name="csX316" fmla="*/ 501380 w 2264673"/>
                <a:gd name="csY316" fmla="*/ 104746 h 2332198"/>
                <a:gd name="csX317" fmla="*/ 505401 w 2264673"/>
                <a:gd name="csY317" fmla="*/ 116156 h 2332198"/>
                <a:gd name="csX318" fmla="*/ 502689 w 2264673"/>
                <a:gd name="csY318" fmla="*/ 128876 h 2332198"/>
                <a:gd name="csX319" fmla="*/ 499790 w 2264673"/>
                <a:gd name="csY319" fmla="*/ 139257 h 2332198"/>
                <a:gd name="csX320" fmla="*/ 512696 w 2264673"/>
                <a:gd name="csY320" fmla="*/ 161141 h 2332198"/>
                <a:gd name="csX321" fmla="*/ 510545 w 2264673"/>
                <a:gd name="csY321" fmla="*/ 190788 h 2332198"/>
                <a:gd name="csX322" fmla="*/ 497920 w 2264673"/>
                <a:gd name="csY322" fmla="*/ 212486 h 2332198"/>
                <a:gd name="csX323" fmla="*/ 474539 w 2264673"/>
                <a:gd name="csY323" fmla="*/ 206220 h 2332198"/>
                <a:gd name="csX324" fmla="*/ 470517 w 2264673"/>
                <a:gd name="csY324" fmla="*/ 215852 h 2332198"/>
                <a:gd name="csX325" fmla="*/ 466121 w 2264673"/>
                <a:gd name="csY325" fmla="*/ 218845 h 2332198"/>
                <a:gd name="csX326" fmla="*/ 462661 w 2264673"/>
                <a:gd name="csY326" fmla="*/ 217723 h 2332198"/>
                <a:gd name="csX327" fmla="*/ 449755 w 2264673"/>
                <a:gd name="csY327" fmla="*/ 229039 h 2332198"/>
                <a:gd name="csX328" fmla="*/ 442273 w 2264673"/>
                <a:gd name="csY328" fmla="*/ 228946 h 2332198"/>
                <a:gd name="csX329" fmla="*/ 442740 w 2264673"/>
                <a:gd name="csY329" fmla="*/ 233528 h 2332198"/>
                <a:gd name="csX330" fmla="*/ 444424 w 2264673"/>
                <a:gd name="csY330" fmla="*/ 236334 h 2332198"/>
                <a:gd name="csX331" fmla="*/ 446762 w 2264673"/>
                <a:gd name="csY331" fmla="*/ 237644 h 2332198"/>
                <a:gd name="csX332" fmla="*/ 449567 w 2264673"/>
                <a:gd name="csY332" fmla="*/ 237644 h 2332198"/>
                <a:gd name="csX333" fmla="*/ 451719 w 2264673"/>
                <a:gd name="csY333" fmla="*/ 238392 h 2332198"/>
                <a:gd name="csX334" fmla="*/ 456021 w 2264673"/>
                <a:gd name="csY334" fmla="*/ 245780 h 2332198"/>
                <a:gd name="csX335" fmla="*/ 457705 w 2264673"/>
                <a:gd name="csY335" fmla="*/ 249895 h 2332198"/>
                <a:gd name="csX336" fmla="*/ 458733 w 2264673"/>
                <a:gd name="csY336" fmla="*/ 254291 h 2332198"/>
                <a:gd name="csX337" fmla="*/ 457050 w 2264673"/>
                <a:gd name="csY337" fmla="*/ 259715 h 2332198"/>
                <a:gd name="csX338" fmla="*/ 453496 w 2264673"/>
                <a:gd name="csY338" fmla="*/ 266823 h 2332198"/>
                <a:gd name="csX339" fmla="*/ 452560 w 2264673"/>
                <a:gd name="csY339" fmla="*/ 269254 h 2332198"/>
                <a:gd name="csX340" fmla="*/ 451438 w 2264673"/>
                <a:gd name="csY340" fmla="*/ 272808 h 2332198"/>
                <a:gd name="csX341" fmla="*/ 450316 w 2264673"/>
                <a:gd name="csY341" fmla="*/ 276456 h 2332198"/>
                <a:gd name="csX342" fmla="*/ 448539 w 2264673"/>
                <a:gd name="csY342" fmla="*/ 278046 h 2332198"/>
                <a:gd name="csX343" fmla="*/ 438064 w 2264673"/>
                <a:gd name="csY343" fmla="*/ 282815 h 2332198"/>
                <a:gd name="csX344" fmla="*/ 434510 w 2264673"/>
                <a:gd name="csY344" fmla="*/ 284312 h 2332198"/>
                <a:gd name="csX345" fmla="*/ 433482 w 2264673"/>
                <a:gd name="csY345" fmla="*/ 284312 h 2332198"/>
                <a:gd name="csX346" fmla="*/ 428805 w 2264673"/>
                <a:gd name="csY346" fmla="*/ 285715 h 2332198"/>
                <a:gd name="csX347" fmla="*/ 424410 w 2264673"/>
                <a:gd name="csY347" fmla="*/ 286369 h 2332198"/>
                <a:gd name="csX348" fmla="*/ 417021 w 2264673"/>
                <a:gd name="csY348" fmla="*/ 288053 h 2332198"/>
                <a:gd name="csX349" fmla="*/ 415058 w 2264673"/>
                <a:gd name="csY349" fmla="*/ 288707 h 2332198"/>
                <a:gd name="csX350" fmla="*/ 413655 w 2264673"/>
                <a:gd name="csY350" fmla="*/ 289643 h 2332198"/>
                <a:gd name="csX351" fmla="*/ 399065 w 2264673"/>
                <a:gd name="csY351" fmla="*/ 297779 h 2332198"/>
                <a:gd name="csX352" fmla="*/ 398598 w 2264673"/>
                <a:gd name="csY352" fmla="*/ 297966 h 2332198"/>
                <a:gd name="csX353" fmla="*/ 394108 w 2264673"/>
                <a:gd name="csY353" fmla="*/ 300398 h 2332198"/>
                <a:gd name="csX354" fmla="*/ 389993 w 2264673"/>
                <a:gd name="csY354" fmla="*/ 304793 h 2332198"/>
                <a:gd name="csX355" fmla="*/ 389245 w 2264673"/>
                <a:gd name="csY355" fmla="*/ 310031 h 2332198"/>
                <a:gd name="csX356" fmla="*/ 389713 w 2264673"/>
                <a:gd name="csY356" fmla="*/ 313678 h 2332198"/>
                <a:gd name="csX357" fmla="*/ 393360 w 2264673"/>
                <a:gd name="csY357" fmla="*/ 317326 h 2332198"/>
                <a:gd name="csX358" fmla="*/ 395979 w 2264673"/>
                <a:gd name="csY358" fmla="*/ 323311 h 2332198"/>
                <a:gd name="csX359" fmla="*/ 398036 w 2264673"/>
                <a:gd name="csY359" fmla="*/ 331074 h 2332198"/>
                <a:gd name="csX360" fmla="*/ 398317 w 2264673"/>
                <a:gd name="csY360" fmla="*/ 340145 h 2332198"/>
                <a:gd name="csX361" fmla="*/ 397288 w 2264673"/>
                <a:gd name="csY361" fmla="*/ 347721 h 2332198"/>
                <a:gd name="csX362" fmla="*/ 397756 w 2264673"/>
                <a:gd name="csY362" fmla="*/ 353800 h 2332198"/>
                <a:gd name="csX363" fmla="*/ 401683 w 2264673"/>
                <a:gd name="csY363" fmla="*/ 356138 h 2332198"/>
                <a:gd name="csX364" fmla="*/ 407950 w 2264673"/>
                <a:gd name="csY364" fmla="*/ 355577 h 2332198"/>
                <a:gd name="csX365" fmla="*/ 417302 w 2264673"/>
                <a:gd name="csY365" fmla="*/ 357634 h 2332198"/>
                <a:gd name="csX366" fmla="*/ 421978 w 2264673"/>
                <a:gd name="csY366" fmla="*/ 359972 h 2332198"/>
                <a:gd name="csX367" fmla="*/ 422726 w 2264673"/>
                <a:gd name="csY367" fmla="*/ 364181 h 2332198"/>
                <a:gd name="csX368" fmla="*/ 423007 w 2264673"/>
                <a:gd name="csY368" fmla="*/ 368109 h 2332198"/>
                <a:gd name="csX369" fmla="*/ 438064 w 2264673"/>
                <a:gd name="csY369" fmla="*/ 389993 h 2332198"/>
                <a:gd name="csX370" fmla="*/ 441712 w 2264673"/>
                <a:gd name="csY370" fmla="*/ 396727 h 2332198"/>
                <a:gd name="csX371" fmla="*/ 443302 w 2264673"/>
                <a:gd name="csY371" fmla="*/ 398785 h 2332198"/>
                <a:gd name="csX372" fmla="*/ 442740 w 2264673"/>
                <a:gd name="csY372" fmla="*/ 404022 h 2332198"/>
                <a:gd name="csX373" fmla="*/ 442460 w 2264673"/>
                <a:gd name="csY373" fmla="*/ 406080 h 2332198"/>
                <a:gd name="csX374" fmla="*/ 444517 w 2264673"/>
                <a:gd name="csY374" fmla="*/ 409727 h 2332198"/>
                <a:gd name="csX375" fmla="*/ 446388 w 2264673"/>
                <a:gd name="csY375" fmla="*/ 412813 h 2332198"/>
                <a:gd name="csX376" fmla="*/ 445827 w 2264673"/>
                <a:gd name="csY376" fmla="*/ 416180 h 2332198"/>
                <a:gd name="csX377" fmla="*/ 443956 w 2264673"/>
                <a:gd name="csY377" fmla="*/ 419828 h 2332198"/>
                <a:gd name="csX378" fmla="*/ 445172 w 2264673"/>
                <a:gd name="csY378" fmla="*/ 423475 h 2332198"/>
                <a:gd name="csX379" fmla="*/ 445359 w 2264673"/>
                <a:gd name="csY379" fmla="*/ 424317 h 2332198"/>
                <a:gd name="csX380" fmla="*/ 445827 w 2264673"/>
                <a:gd name="csY380" fmla="*/ 425626 h 2332198"/>
                <a:gd name="csX381" fmla="*/ 446668 w 2264673"/>
                <a:gd name="csY381" fmla="*/ 426561 h 2332198"/>
                <a:gd name="csX382" fmla="*/ 447978 w 2264673"/>
                <a:gd name="csY382" fmla="*/ 427496 h 2332198"/>
                <a:gd name="csX383" fmla="*/ 449194 w 2264673"/>
                <a:gd name="csY383" fmla="*/ 428338 h 2332198"/>
                <a:gd name="csX384" fmla="*/ 450409 w 2264673"/>
                <a:gd name="csY384" fmla="*/ 429180 h 2332198"/>
                <a:gd name="csX385" fmla="*/ 450971 w 2264673"/>
                <a:gd name="csY385" fmla="*/ 429834 h 2332198"/>
                <a:gd name="csX386" fmla="*/ 450971 w 2264673"/>
                <a:gd name="csY386" fmla="*/ 431331 h 2332198"/>
                <a:gd name="csX387" fmla="*/ 451344 w 2264673"/>
                <a:gd name="csY387" fmla="*/ 432453 h 2332198"/>
                <a:gd name="csX388" fmla="*/ 451158 w 2264673"/>
                <a:gd name="csY388" fmla="*/ 433575 h 2332198"/>
                <a:gd name="csX389" fmla="*/ 475661 w 2264673"/>
                <a:gd name="csY389" fmla="*/ 600047 h 2332198"/>
                <a:gd name="csX390" fmla="*/ 482394 w 2264673"/>
                <a:gd name="csY390" fmla="*/ 599019 h 2332198"/>
                <a:gd name="csX391" fmla="*/ 493337 w 2264673"/>
                <a:gd name="csY391" fmla="*/ 597335 h 2332198"/>
                <a:gd name="csX392" fmla="*/ 515128 w 2264673"/>
                <a:gd name="csY392" fmla="*/ 602385 h 2332198"/>
                <a:gd name="csX393" fmla="*/ 525416 w 2264673"/>
                <a:gd name="csY393" fmla="*/ 605752 h 2332198"/>
                <a:gd name="csX394" fmla="*/ 532523 w 2264673"/>
                <a:gd name="csY394" fmla="*/ 617910 h 2332198"/>
                <a:gd name="csX395" fmla="*/ 545242 w 2264673"/>
                <a:gd name="csY395" fmla="*/ 624083 h 2332198"/>
                <a:gd name="csX396" fmla="*/ 545991 w 2264673"/>
                <a:gd name="csY396" fmla="*/ 624083 h 2332198"/>
                <a:gd name="csX397" fmla="*/ 559739 w 2264673"/>
                <a:gd name="csY397" fmla="*/ 649989 h 2332198"/>
                <a:gd name="csX398" fmla="*/ 560019 w 2264673"/>
                <a:gd name="csY398" fmla="*/ 651018 h 2332198"/>
                <a:gd name="csX399" fmla="*/ 559739 w 2264673"/>
                <a:gd name="csY399" fmla="*/ 655039 h 2332198"/>
                <a:gd name="csX400" fmla="*/ 543185 w 2264673"/>
                <a:gd name="csY400" fmla="*/ 689269 h 2332198"/>
                <a:gd name="csX401" fmla="*/ 542998 w 2264673"/>
                <a:gd name="csY401" fmla="*/ 689830 h 2332198"/>
                <a:gd name="csX402" fmla="*/ 542624 w 2264673"/>
                <a:gd name="csY402" fmla="*/ 690298 h 2332198"/>
                <a:gd name="csX403" fmla="*/ 542156 w 2264673"/>
                <a:gd name="csY403" fmla="*/ 691233 h 2332198"/>
                <a:gd name="csX404" fmla="*/ 541221 w 2264673"/>
                <a:gd name="csY404" fmla="*/ 692823 h 2332198"/>
                <a:gd name="csX405" fmla="*/ 541221 w 2264673"/>
                <a:gd name="csY405" fmla="*/ 693290 h 2332198"/>
                <a:gd name="csX406" fmla="*/ 541315 w 2264673"/>
                <a:gd name="csY406" fmla="*/ 693945 h 2332198"/>
                <a:gd name="csX407" fmla="*/ 541127 w 2264673"/>
                <a:gd name="csY407" fmla="*/ 694413 h 2332198"/>
                <a:gd name="csX408" fmla="*/ 541127 w 2264673"/>
                <a:gd name="csY408" fmla="*/ 695816 h 2332198"/>
                <a:gd name="csX409" fmla="*/ 540940 w 2264673"/>
                <a:gd name="csY409" fmla="*/ 696003 h 2332198"/>
                <a:gd name="csX410" fmla="*/ 540660 w 2264673"/>
                <a:gd name="csY410" fmla="*/ 696377 h 2332198"/>
                <a:gd name="csX411" fmla="*/ 540660 w 2264673"/>
                <a:gd name="csY411" fmla="*/ 697686 h 2332198"/>
                <a:gd name="csX412" fmla="*/ 540753 w 2264673"/>
                <a:gd name="csY412" fmla="*/ 698247 h 2332198"/>
                <a:gd name="csX413" fmla="*/ 541127 w 2264673"/>
                <a:gd name="csY413" fmla="*/ 698902 h 2332198"/>
                <a:gd name="csX414" fmla="*/ 541969 w 2264673"/>
                <a:gd name="csY414" fmla="*/ 701053 h 2332198"/>
                <a:gd name="csX415" fmla="*/ 542250 w 2264673"/>
                <a:gd name="csY415" fmla="*/ 701333 h 2332198"/>
                <a:gd name="csX416" fmla="*/ 542530 w 2264673"/>
                <a:gd name="csY416" fmla="*/ 702269 h 2332198"/>
                <a:gd name="csX417" fmla="*/ 542811 w 2264673"/>
                <a:gd name="csY417" fmla="*/ 702830 h 2332198"/>
                <a:gd name="csX418" fmla="*/ 544214 w 2264673"/>
                <a:gd name="csY418" fmla="*/ 703391 h 2332198"/>
                <a:gd name="csX419" fmla="*/ 546084 w 2264673"/>
                <a:gd name="csY419" fmla="*/ 703952 h 2332198"/>
                <a:gd name="csX420" fmla="*/ 546739 w 2264673"/>
                <a:gd name="csY420" fmla="*/ 704139 h 2332198"/>
                <a:gd name="csX421" fmla="*/ 547581 w 2264673"/>
                <a:gd name="csY421" fmla="*/ 704700 h 2332198"/>
                <a:gd name="csX422" fmla="*/ 548235 w 2264673"/>
                <a:gd name="csY422" fmla="*/ 704887 h 2332198"/>
                <a:gd name="csX423" fmla="*/ 549358 w 2264673"/>
                <a:gd name="csY423" fmla="*/ 705823 h 2332198"/>
                <a:gd name="csX424" fmla="*/ 549544 w 2264673"/>
                <a:gd name="csY424" fmla="*/ 706197 h 2332198"/>
                <a:gd name="csX425" fmla="*/ 550293 w 2264673"/>
                <a:gd name="csY425" fmla="*/ 706758 h 2332198"/>
                <a:gd name="csX426" fmla="*/ 550760 w 2264673"/>
                <a:gd name="csY426" fmla="*/ 707038 h 2332198"/>
                <a:gd name="csX427" fmla="*/ 551228 w 2264673"/>
                <a:gd name="csY427" fmla="*/ 707038 h 2332198"/>
                <a:gd name="csX428" fmla="*/ 551882 w 2264673"/>
                <a:gd name="csY428" fmla="*/ 707506 h 2332198"/>
                <a:gd name="csX429" fmla="*/ 551602 w 2264673"/>
                <a:gd name="csY429" fmla="*/ 708067 h 2332198"/>
                <a:gd name="csX430" fmla="*/ 548235 w 2264673"/>
                <a:gd name="csY430" fmla="*/ 710405 h 2332198"/>
                <a:gd name="csX431" fmla="*/ 540285 w 2264673"/>
                <a:gd name="csY431" fmla="*/ 716952 h 2332198"/>
                <a:gd name="csX432" fmla="*/ 545523 w 2264673"/>
                <a:gd name="csY432" fmla="*/ 725276 h 2332198"/>
                <a:gd name="csX433" fmla="*/ 551508 w 2264673"/>
                <a:gd name="csY433" fmla="*/ 727894 h 2332198"/>
                <a:gd name="csX434" fmla="*/ 555156 w 2264673"/>
                <a:gd name="csY434" fmla="*/ 729391 h 2332198"/>
                <a:gd name="csX435" fmla="*/ 555717 w 2264673"/>
                <a:gd name="csY435" fmla="*/ 730326 h 2332198"/>
                <a:gd name="csX436" fmla="*/ 558710 w 2264673"/>
                <a:gd name="csY436" fmla="*/ 735657 h 2332198"/>
                <a:gd name="csX437" fmla="*/ 559458 w 2264673"/>
                <a:gd name="csY437" fmla="*/ 749311 h 2332198"/>
                <a:gd name="csX438" fmla="*/ 562357 w 2264673"/>
                <a:gd name="csY438" fmla="*/ 760534 h 2332198"/>
                <a:gd name="csX439" fmla="*/ 564415 w 2264673"/>
                <a:gd name="csY439" fmla="*/ 766987 h 2332198"/>
                <a:gd name="csX440" fmla="*/ 565163 w 2264673"/>
                <a:gd name="csY440" fmla="*/ 769980 h 2332198"/>
                <a:gd name="csX441" fmla="*/ 572271 w 2264673"/>
                <a:gd name="csY441" fmla="*/ 778397 h 2332198"/>
                <a:gd name="csX442" fmla="*/ 595091 w 2264673"/>
                <a:gd name="csY442" fmla="*/ 801871 h 2332198"/>
                <a:gd name="csX443" fmla="*/ 597709 w 2264673"/>
                <a:gd name="csY443" fmla="*/ 804677 h 2332198"/>
                <a:gd name="csX444" fmla="*/ 602666 w 2264673"/>
                <a:gd name="csY444" fmla="*/ 820202 h 2332198"/>
                <a:gd name="csX445" fmla="*/ 604069 w 2264673"/>
                <a:gd name="csY445" fmla="*/ 827497 h 2332198"/>
                <a:gd name="csX446" fmla="*/ 607061 w 2264673"/>
                <a:gd name="csY446" fmla="*/ 833576 h 2332198"/>
                <a:gd name="csX447" fmla="*/ 610148 w 2264673"/>
                <a:gd name="csY447" fmla="*/ 838159 h 2332198"/>
                <a:gd name="csX448" fmla="*/ 616414 w 2264673"/>
                <a:gd name="csY448" fmla="*/ 848072 h 2332198"/>
                <a:gd name="csX449" fmla="*/ 616414 w 2264673"/>
                <a:gd name="csY449" fmla="*/ 851439 h 2332198"/>
                <a:gd name="csX450" fmla="*/ 616788 w 2264673"/>
                <a:gd name="csY450" fmla="*/ 854058 h 2332198"/>
                <a:gd name="csX451" fmla="*/ 618004 w 2264673"/>
                <a:gd name="csY451" fmla="*/ 865000 h 2332198"/>
                <a:gd name="csX452" fmla="*/ 620903 w 2264673"/>
                <a:gd name="csY452" fmla="*/ 871640 h 2332198"/>
                <a:gd name="csX453" fmla="*/ 624176 w 2264673"/>
                <a:gd name="csY453" fmla="*/ 875942 h 2332198"/>
                <a:gd name="csX454" fmla="*/ 626047 w 2264673"/>
                <a:gd name="csY454" fmla="*/ 884920 h 2332198"/>
                <a:gd name="csX455" fmla="*/ 627262 w 2264673"/>
                <a:gd name="csY455" fmla="*/ 889129 h 2332198"/>
                <a:gd name="csX456" fmla="*/ 627076 w 2264673"/>
                <a:gd name="csY456" fmla="*/ 894366 h 2332198"/>
                <a:gd name="csX457" fmla="*/ 626888 w 2264673"/>
                <a:gd name="csY457" fmla="*/ 898949 h 2332198"/>
                <a:gd name="csX458" fmla="*/ 627076 w 2264673"/>
                <a:gd name="csY458" fmla="*/ 900445 h 2332198"/>
                <a:gd name="csX459" fmla="*/ 626515 w 2264673"/>
                <a:gd name="csY459" fmla="*/ 903344 h 2332198"/>
                <a:gd name="csX460" fmla="*/ 624644 w 2264673"/>
                <a:gd name="csY460" fmla="*/ 907366 h 2332198"/>
                <a:gd name="csX461" fmla="*/ 623241 w 2264673"/>
                <a:gd name="csY461" fmla="*/ 910172 h 2332198"/>
                <a:gd name="csX462" fmla="*/ 621464 w 2264673"/>
                <a:gd name="csY462" fmla="*/ 910172 h 2332198"/>
                <a:gd name="csX463" fmla="*/ 622586 w 2264673"/>
                <a:gd name="csY463" fmla="*/ 915970 h 2332198"/>
                <a:gd name="csX464" fmla="*/ 624176 w 2264673"/>
                <a:gd name="csY464" fmla="*/ 924761 h 2332198"/>
                <a:gd name="csX465" fmla="*/ 625766 w 2264673"/>
                <a:gd name="csY465" fmla="*/ 934675 h 2332198"/>
                <a:gd name="csX466" fmla="*/ 627262 w 2264673"/>
                <a:gd name="csY466" fmla="*/ 935049 h 2332198"/>
                <a:gd name="csX467" fmla="*/ 630255 w 2264673"/>
                <a:gd name="csY467" fmla="*/ 938883 h 2332198"/>
                <a:gd name="csX468" fmla="*/ 631938 w 2264673"/>
                <a:gd name="csY468" fmla="*/ 948610 h 2332198"/>
                <a:gd name="csX469" fmla="*/ 631752 w 2264673"/>
                <a:gd name="csY469" fmla="*/ 951883 h 2332198"/>
                <a:gd name="csX470" fmla="*/ 634557 w 2264673"/>
                <a:gd name="csY470" fmla="*/ 961236 h 2332198"/>
                <a:gd name="csX471" fmla="*/ 634277 w 2264673"/>
                <a:gd name="csY471" fmla="*/ 966005 h 2332198"/>
                <a:gd name="csX472" fmla="*/ 637083 w 2264673"/>
                <a:gd name="csY472" fmla="*/ 990415 h 2332198"/>
                <a:gd name="csX473" fmla="*/ 641572 w 2264673"/>
                <a:gd name="csY473" fmla="*/ 995559 h 2332198"/>
                <a:gd name="csX474" fmla="*/ 637550 w 2264673"/>
                <a:gd name="csY474" fmla="*/ 1005192 h 2332198"/>
                <a:gd name="csX475" fmla="*/ 634651 w 2264673"/>
                <a:gd name="csY475" fmla="*/ 1012393 h 2332198"/>
                <a:gd name="csX476" fmla="*/ 636522 w 2264673"/>
                <a:gd name="csY476" fmla="*/ 1019875 h 2332198"/>
                <a:gd name="csX477" fmla="*/ 638860 w 2264673"/>
                <a:gd name="csY477" fmla="*/ 1026796 h 2332198"/>
                <a:gd name="csX478" fmla="*/ 641946 w 2264673"/>
                <a:gd name="csY478" fmla="*/ 1038018 h 2332198"/>
                <a:gd name="csX479" fmla="*/ 643255 w 2264673"/>
                <a:gd name="csY479" fmla="*/ 1041946 h 2332198"/>
                <a:gd name="csX480" fmla="*/ 644097 w 2264673"/>
                <a:gd name="csY480" fmla="*/ 1044284 h 2332198"/>
                <a:gd name="csX481" fmla="*/ 649989 w 2264673"/>
                <a:gd name="csY481" fmla="*/ 1058500 h 2332198"/>
                <a:gd name="csX482" fmla="*/ 651298 w 2264673"/>
                <a:gd name="csY482" fmla="*/ 1060838 h 2332198"/>
                <a:gd name="csX483" fmla="*/ 652607 w 2264673"/>
                <a:gd name="csY483" fmla="*/ 1064018 h 2332198"/>
                <a:gd name="csX484" fmla="*/ 653636 w 2264673"/>
                <a:gd name="csY484" fmla="*/ 1065982 h 2332198"/>
                <a:gd name="csX485" fmla="*/ 655039 w 2264673"/>
                <a:gd name="csY485" fmla="*/ 1067665 h 2332198"/>
                <a:gd name="csX486" fmla="*/ 655881 w 2264673"/>
                <a:gd name="csY486" fmla="*/ 1071500 h 2332198"/>
                <a:gd name="csX487" fmla="*/ 656068 w 2264673"/>
                <a:gd name="csY487" fmla="*/ 1072342 h 2332198"/>
                <a:gd name="csX488" fmla="*/ 651859 w 2264673"/>
                <a:gd name="csY488" fmla="*/ 1081133 h 2332198"/>
                <a:gd name="csX489" fmla="*/ 656910 w 2264673"/>
                <a:gd name="csY489" fmla="*/ 1099557 h 2332198"/>
                <a:gd name="csX490" fmla="*/ 657845 w 2264673"/>
                <a:gd name="csY490" fmla="*/ 1100025 h 2332198"/>
                <a:gd name="csX491" fmla="*/ 658219 w 2264673"/>
                <a:gd name="csY491" fmla="*/ 1102830 h 2332198"/>
                <a:gd name="csX492" fmla="*/ 658219 w 2264673"/>
                <a:gd name="csY492" fmla="*/ 1103766 h 2332198"/>
                <a:gd name="csX493" fmla="*/ 658687 w 2264673"/>
                <a:gd name="csY493" fmla="*/ 1105262 h 2332198"/>
                <a:gd name="csX494" fmla="*/ 658967 w 2264673"/>
                <a:gd name="csY494" fmla="*/ 1105917 h 2332198"/>
                <a:gd name="csX495" fmla="*/ 660744 w 2264673"/>
                <a:gd name="csY495" fmla="*/ 1106478 h 2332198"/>
                <a:gd name="csX496" fmla="*/ 661679 w 2264673"/>
                <a:gd name="csY496" fmla="*/ 1106758 h 2332198"/>
                <a:gd name="csX497" fmla="*/ 663269 w 2264673"/>
                <a:gd name="csY497" fmla="*/ 1107600 h 2332198"/>
                <a:gd name="csX498" fmla="*/ 664111 w 2264673"/>
                <a:gd name="csY498" fmla="*/ 1108161 h 2332198"/>
                <a:gd name="csX499" fmla="*/ 664298 w 2264673"/>
                <a:gd name="csY499" fmla="*/ 1108816 h 2332198"/>
                <a:gd name="csX500" fmla="*/ 664579 w 2264673"/>
                <a:gd name="csY500" fmla="*/ 1109938 h 2332198"/>
                <a:gd name="csX501" fmla="*/ 664111 w 2264673"/>
                <a:gd name="csY501" fmla="*/ 1110312 h 2332198"/>
                <a:gd name="csX502" fmla="*/ 653636 w 2264673"/>
                <a:gd name="csY502" fmla="*/ 1119665 h 2332198"/>
                <a:gd name="csX503" fmla="*/ 646061 w 2264673"/>
                <a:gd name="csY503" fmla="*/ 1124154 h 2332198"/>
                <a:gd name="csX504" fmla="*/ 607529 w 2264673"/>
                <a:gd name="csY504" fmla="*/ 1128362 h 2332198"/>
                <a:gd name="csX505" fmla="*/ 599019 w 2264673"/>
                <a:gd name="csY505" fmla="*/ 1133132 h 2332198"/>
                <a:gd name="csX506" fmla="*/ 592565 w 2264673"/>
                <a:gd name="csY506" fmla="*/ 1126024 h 2332198"/>
                <a:gd name="csX507" fmla="*/ 583307 w 2264673"/>
                <a:gd name="csY507" fmla="*/ 1117981 h 2332198"/>
                <a:gd name="csX508" fmla="*/ 579753 w 2264673"/>
                <a:gd name="csY508" fmla="*/ 1117607 h 2332198"/>
                <a:gd name="csX509" fmla="*/ 568062 w 2264673"/>
                <a:gd name="csY509" fmla="*/ 1115175 h 2332198"/>
                <a:gd name="csX510" fmla="*/ 569278 w 2264673"/>
                <a:gd name="csY510" fmla="*/ 1111715 h 2332198"/>
                <a:gd name="csX511" fmla="*/ 569278 w 2264673"/>
                <a:gd name="csY511" fmla="*/ 1110967 h 2332198"/>
                <a:gd name="csX512" fmla="*/ 557681 w 2264673"/>
                <a:gd name="csY512" fmla="*/ 1080572 h 2332198"/>
                <a:gd name="csX513" fmla="*/ 548329 w 2264673"/>
                <a:gd name="csY513" fmla="*/ 1079637 h 2332198"/>
                <a:gd name="csX514" fmla="*/ 540099 w 2264673"/>
                <a:gd name="csY514" fmla="*/ 1078982 h 2332198"/>
                <a:gd name="csX515" fmla="*/ 539350 w 2264673"/>
                <a:gd name="csY515" fmla="*/ 1079169 h 2332198"/>
                <a:gd name="csX516" fmla="*/ 479776 w 2264673"/>
                <a:gd name="csY516" fmla="*/ 1074773 h 2332198"/>
                <a:gd name="csX517" fmla="*/ 468459 w 2264673"/>
                <a:gd name="csY517" fmla="*/ 1074119 h 2332198"/>
                <a:gd name="csX518" fmla="*/ 458359 w 2264673"/>
                <a:gd name="csY518" fmla="*/ 1073277 h 2332198"/>
                <a:gd name="csX519" fmla="*/ 437129 w 2264673"/>
                <a:gd name="csY519" fmla="*/ 1071780 h 2332198"/>
                <a:gd name="csX520" fmla="*/ 434510 w 2264673"/>
                <a:gd name="csY520" fmla="*/ 1072342 h 2332198"/>
                <a:gd name="csX521" fmla="*/ 425345 w 2264673"/>
                <a:gd name="csY521" fmla="*/ 1067104 h 2332198"/>
                <a:gd name="csX522" fmla="*/ 420949 w 2264673"/>
                <a:gd name="csY522" fmla="*/ 1065514 h 2332198"/>
                <a:gd name="csX523" fmla="*/ 420575 w 2264673"/>
                <a:gd name="csY523" fmla="*/ 1065234 h 2332198"/>
                <a:gd name="csX524" fmla="*/ 420295 w 2264673"/>
                <a:gd name="csY524" fmla="*/ 1065234 h 2332198"/>
                <a:gd name="csX525" fmla="*/ 417209 w 2264673"/>
                <a:gd name="csY525" fmla="*/ 1063457 h 2332198"/>
                <a:gd name="csX526" fmla="*/ 416460 w 2264673"/>
                <a:gd name="csY526" fmla="*/ 1063457 h 2332198"/>
                <a:gd name="csX527" fmla="*/ 411036 w 2264673"/>
                <a:gd name="csY527" fmla="*/ 1060184 h 2332198"/>
                <a:gd name="csX528" fmla="*/ 399626 w 2264673"/>
                <a:gd name="csY528" fmla="*/ 1060184 h 2332198"/>
                <a:gd name="csX529" fmla="*/ 384569 w 2264673"/>
                <a:gd name="csY529" fmla="*/ 1059155 h 2332198"/>
                <a:gd name="csX530" fmla="*/ 373814 w 2264673"/>
                <a:gd name="csY530" fmla="*/ 1062054 h 2332198"/>
                <a:gd name="csX531" fmla="*/ 361375 w 2264673"/>
                <a:gd name="csY531" fmla="*/ 1074960 h 2332198"/>
                <a:gd name="csX532" fmla="*/ 359411 w 2264673"/>
                <a:gd name="csY532" fmla="*/ 1075241 h 2332198"/>
                <a:gd name="csX533" fmla="*/ 347907 w 2264673"/>
                <a:gd name="csY533" fmla="*/ 1089363 h 2332198"/>
                <a:gd name="csX534" fmla="*/ 326584 w 2264673"/>
                <a:gd name="csY534" fmla="*/ 1104140 h 2332198"/>
                <a:gd name="csX535" fmla="*/ 295441 w 2264673"/>
                <a:gd name="csY535" fmla="*/ 1104888 h 2332198"/>
                <a:gd name="csX536" fmla="*/ 274772 w 2264673"/>
                <a:gd name="csY536" fmla="*/ 1106758 h 2332198"/>
                <a:gd name="csX537" fmla="*/ 254384 w 2264673"/>
                <a:gd name="csY537" fmla="*/ 1104046 h 2332198"/>
                <a:gd name="csX538" fmla="*/ 245780 w 2264673"/>
                <a:gd name="csY538" fmla="*/ 1112650 h 2332198"/>
                <a:gd name="csX539" fmla="*/ 229319 w 2264673"/>
                <a:gd name="csY539" fmla="*/ 1130607 h 2332198"/>
                <a:gd name="csX540" fmla="*/ 200047 w 2264673"/>
                <a:gd name="csY540" fmla="*/ 1124434 h 2332198"/>
                <a:gd name="csX541" fmla="*/ 179285 w 2264673"/>
                <a:gd name="csY541" fmla="*/ 1140520 h 2332198"/>
                <a:gd name="csX542" fmla="*/ 181529 w 2264673"/>
                <a:gd name="csY542" fmla="*/ 1142391 h 2332198"/>
                <a:gd name="csX543" fmla="*/ 183306 w 2264673"/>
                <a:gd name="csY543" fmla="*/ 1144261 h 2332198"/>
                <a:gd name="csX544" fmla="*/ 187608 w 2264673"/>
                <a:gd name="csY544" fmla="*/ 1148937 h 2332198"/>
                <a:gd name="csX545" fmla="*/ 193032 w 2264673"/>
                <a:gd name="csY545" fmla="*/ 1154923 h 2332198"/>
                <a:gd name="csX546" fmla="*/ 194248 w 2264673"/>
                <a:gd name="csY546" fmla="*/ 1156139 h 2332198"/>
                <a:gd name="csX547" fmla="*/ 191723 w 2264673"/>
                <a:gd name="csY547" fmla="*/ 1172038 h 2332198"/>
                <a:gd name="csX548" fmla="*/ 191349 w 2264673"/>
                <a:gd name="csY548" fmla="*/ 1172879 h 2332198"/>
                <a:gd name="csX549" fmla="*/ 189853 w 2264673"/>
                <a:gd name="csY549" fmla="*/ 1178678 h 2332198"/>
                <a:gd name="csX550" fmla="*/ 188917 w 2264673"/>
                <a:gd name="csY550" fmla="*/ 1178678 h 2332198"/>
                <a:gd name="csX551" fmla="*/ 188543 w 2264673"/>
                <a:gd name="csY551" fmla="*/ 1179052 h 2332198"/>
                <a:gd name="csX552" fmla="*/ 187608 w 2264673"/>
                <a:gd name="csY552" fmla="*/ 1179052 h 2332198"/>
                <a:gd name="csX553" fmla="*/ 187982 w 2264673"/>
                <a:gd name="csY553" fmla="*/ 1179426 h 2332198"/>
                <a:gd name="csX554" fmla="*/ 187982 w 2264673"/>
                <a:gd name="csY554" fmla="*/ 1179707 h 2332198"/>
                <a:gd name="csX555" fmla="*/ 187608 w 2264673"/>
                <a:gd name="csY555" fmla="*/ 1180081 h 2332198"/>
                <a:gd name="csX556" fmla="*/ 187140 w 2264673"/>
                <a:gd name="csY556" fmla="*/ 1180361 h 2332198"/>
                <a:gd name="csX557" fmla="*/ 186486 w 2264673"/>
                <a:gd name="csY557" fmla="*/ 1180548 h 2332198"/>
                <a:gd name="csX558" fmla="*/ 186018 w 2264673"/>
                <a:gd name="csY558" fmla="*/ 1180268 h 2332198"/>
                <a:gd name="csX559" fmla="*/ 167220 w 2264673"/>
                <a:gd name="csY559" fmla="*/ 1195699 h 2332198"/>
                <a:gd name="csX560" fmla="*/ 158803 w 2264673"/>
                <a:gd name="csY560" fmla="*/ 1188872 h 2332198"/>
                <a:gd name="csX561" fmla="*/ 155904 w 2264673"/>
                <a:gd name="csY561" fmla="*/ 1186253 h 2332198"/>
                <a:gd name="csX562" fmla="*/ 151321 w 2264673"/>
                <a:gd name="csY562" fmla="*/ 1184944 h 2332198"/>
                <a:gd name="csX563" fmla="*/ 142997 w 2264673"/>
                <a:gd name="csY563" fmla="*/ 1179146 h 2332198"/>
                <a:gd name="csX564" fmla="*/ 138321 w 2264673"/>
                <a:gd name="csY564" fmla="*/ 1175218 h 2332198"/>
                <a:gd name="csX565" fmla="*/ 133084 w 2264673"/>
                <a:gd name="csY565" fmla="*/ 1173347 h 2332198"/>
                <a:gd name="csX566" fmla="*/ 129249 w 2264673"/>
                <a:gd name="csY566" fmla="*/ 1171851 h 2332198"/>
                <a:gd name="csX567" fmla="*/ 123544 w 2264673"/>
                <a:gd name="csY567" fmla="*/ 1169700 h 2332198"/>
                <a:gd name="csX568" fmla="*/ 117652 w 2264673"/>
                <a:gd name="csY568" fmla="*/ 1166894 h 2332198"/>
                <a:gd name="csX569" fmla="*/ 109890 w 2264673"/>
                <a:gd name="csY569" fmla="*/ 1164369 h 2332198"/>
                <a:gd name="csX570" fmla="*/ 102595 w 2264673"/>
                <a:gd name="csY570" fmla="*/ 1157729 h 2332198"/>
                <a:gd name="csX571" fmla="*/ 97919 w 2264673"/>
                <a:gd name="csY571" fmla="*/ 1153894 h 2332198"/>
                <a:gd name="csX572" fmla="*/ 93149 w 2264673"/>
                <a:gd name="csY572" fmla="*/ 1149592 h 2332198"/>
                <a:gd name="csX573" fmla="*/ 89595 w 2264673"/>
                <a:gd name="csY573" fmla="*/ 1146225 h 2332198"/>
                <a:gd name="csX574" fmla="*/ 88286 w 2264673"/>
                <a:gd name="csY574" fmla="*/ 1145384 h 2332198"/>
                <a:gd name="csX575" fmla="*/ 82301 w 2264673"/>
                <a:gd name="csY575" fmla="*/ 1141923 h 2332198"/>
                <a:gd name="csX576" fmla="*/ 76035 w 2264673"/>
                <a:gd name="csY576" fmla="*/ 1138837 h 2332198"/>
                <a:gd name="csX577" fmla="*/ 72106 w 2264673"/>
                <a:gd name="csY577" fmla="*/ 1137154 h 2332198"/>
                <a:gd name="csX578" fmla="*/ 67524 w 2264673"/>
                <a:gd name="csY578" fmla="*/ 1140333 h 2332198"/>
                <a:gd name="csX579" fmla="*/ 65560 w 2264673"/>
                <a:gd name="csY579" fmla="*/ 1141643 h 2332198"/>
                <a:gd name="csX580" fmla="*/ 45733 w 2264673"/>
                <a:gd name="csY580" fmla="*/ 1145758 h 2332198"/>
                <a:gd name="csX581" fmla="*/ 33575 w 2264673"/>
                <a:gd name="csY581" fmla="*/ 1155671 h 2332198"/>
                <a:gd name="csX582" fmla="*/ 18330 w 2264673"/>
                <a:gd name="csY582" fmla="*/ 1164837 h 2332198"/>
                <a:gd name="csX583" fmla="*/ 7668 w 2264673"/>
                <a:gd name="csY583" fmla="*/ 1171664 h 2332198"/>
                <a:gd name="csX584" fmla="*/ 0 w 2264673"/>
                <a:gd name="csY584" fmla="*/ 1178491 h 2332198"/>
                <a:gd name="csX585" fmla="*/ 22445 w 2264673"/>
                <a:gd name="csY585" fmla="*/ 1186347 h 2332198"/>
                <a:gd name="csX586" fmla="*/ 37596 w 2264673"/>
                <a:gd name="csY586" fmla="*/ 1203836 h 2332198"/>
                <a:gd name="csX587" fmla="*/ 48539 w 2264673"/>
                <a:gd name="csY587" fmla="*/ 1214030 h 2332198"/>
                <a:gd name="csX588" fmla="*/ 49287 w 2264673"/>
                <a:gd name="csY588" fmla="*/ 1214872 h 2332198"/>
                <a:gd name="csX589" fmla="*/ 82955 w 2264673"/>
                <a:gd name="csY589" fmla="*/ 1251159 h 2332198"/>
                <a:gd name="csX590" fmla="*/ 93710 w 2264673"/>
                <a:gd name="csY590" fmla="*/ 1260231 h 2332198"/>
                <a:gd name="csX591" fmla="*/ 99602 w 2264673"/>
                <a:gd name="csY591" fmla="*/ 1264439 h 2332198"/>
                <a:gd name="csX592" fmla="*/ 116343 w 2264673"/>
                <a:gd name="csY592" fmla="*/ 1278842 h 2332198"/>
                <a:gd name="csX593" fmla="*/ 116811 w 2264673"/>
                <a:gd name="csY593" fmla="*/ 1278842 h 2332198"/>
                <a:gd name="csX594" fmla="*/ 117466 w 2264673"/>
                <a:gd name="csY594" fmla="*/ 1278561 h 2332198"/>
                <a:gd name="csX595" fmla="*/ 121020 w 2264673"/>
                <a:gd name="csY595" fmla="*/ 1283518 h 2332198"/>
                <a:gd name="csX596" fmla="*/ 139350 w 2264673"/>
                <a:gd name="csY596" fmla="*/ 1283518 h 2332198"/>
                <a:gd name="csX597" fmla="*/ 151601 w 2264673"/>
                <a:gd name="csY597" fmla="*/ 1286511 h 2332198"/>
                <a:gd name="csX598" fmla="*/ 152443 w 2264673"/>
                <a:gd name="csY598" fmla="*/ 1286698 h 2332198"/>
                <a:gd name="csX599" fmla="*/ 156652 w 2264673"/>
                <a:gd name="csY599" fmla="*/ 1286511 h 2332198"/>
                <a:gd name="csX600" fmla="*/ 158335 w 2264673"/>
                <a:gd name="csY600" fmla="*/ 1286698 h 2332198"/>
                <a:gd name="csX601" fmla="*/ 163947 w 2264673"/>
                <a:gd name="csY601" fmla="*/ 1286978 h 2332198"/>
                <a:gd name="csX602" fmla="*/ 166191 w 2264673"/>
                <a:gd name="csY602" fmla="*/ 1286978 h 2332198"/>
                <a:gd name="csX603" fmla="*/ 167874 w 2264673"/>
                <a:gd name="csY603" fmla="*/ 1288568 h 2332198"/>
                <a:gd name="csX604" fmla="*/ 168529 w 2264673"/>
                <a:gd name="csY604" fmla="*/ 1289410 h 2332198"/>
                <a:gd name="csX605" fmla="*/ 162637 w 2264673"/>
                <a:gd name="csY605" fmla="*/ 1293899 h 2332198"/>
                <a:gd name="csX606" fmla="*/ 162731 w 2264673"/>
                <a:gd name="csY606" fmla="*/ 1293899 h 2332198"/>
                <a:gd name="csX607" fmla="*/ 159458 w 2264673"/>
                <a:gd name="csY607" fmla="*/ 1296985 h 2332198"/>
                <a:gd name="csX608" fmla="*/ 157306 w 2264673"/>
                <a:gd name="csY608" fmla="*/ 1299323 h 2332198"/>
                <a:gd name="csX609" fmla="*/ 151789 w 2264673"/>
                <a:gd name="csY609" fmla="*/ 1305683 h 2332198"/>
                <a:gd name="csX610" fmla="*/ 148235 w 2264673"/>
                <a:gd name="csY610" fmla="*/ 1308395 h 2332198"/>
                <a:gd name="csX611" fmla="*/ 145242 w 2264673"/>
                <a:gd name="csY611" fmla="*/ 1310827 h 2332198"/>
                <a:gd name="csX612" fmla="*/ 140378 w 2264673"/>
                <a:gd name="csY612" fmla="*/ 1316251 h 2332198"/>
                <a:gd name="csX613" fmla="*/ 143185 w 2264673"/>
                <a:gd name="csY613" fmla="*/ 1317748 h 2332198"/>
                <a:gd name="csX614" fmla="*/ 144774 w 2264673"/>
                <a:gd name="csY614" fmla="*/ 1318496 h 2332198"/>
                <a:gd name="csX615" fmla="*/ 146177 w 2264673"/>
                <a:gd name="csY615" fmla="*/ 1318963 h 2332198"/>
                <a:gd name="csX616" fmla="*/ 151789 w 2264673"/>
                <a:gd name="csY616" fmla="*/ 1321021 h 2332198"/>
                <a:gd name="csX617" fmla="*/ 153472 w 2264673"/>
                <a:gd name="csY617" fmla="*/ 1321582 h 2332198"/>
                <a:gd name="csX618" fmla="*/ 154688 w 2264673"/>
                <a:gd name="csY618" fmla="*/ 1321582 h 2332198"/>
                <a:gd name="csX619" fmla="*/ 159832 w 2264673"/>
                <a:gd name="csY619" fmla="*/ 1322330 h 2332198"/>
                <a:gd name="csX620" fmla="*/ 163012 w 2264673"/>
                <a:gd name="csY620" fmla="*/ 1325323 h 2332198"/>
                <a:gd name="csX621" fmla="*/ 163012 w 2264673"/>
                <a:gd name="csY621" fmla="*/ 1326445 h 2332198"/>
                <a:gd name="csX622" fmla="*/ 161608 w 2264673"/>
                <a:gd name="csY622" fmla="*/ 1331028 h 2332198"/>
                <a:gd name="csX623" fmla="*/ 158242 w 2264673"/>
                <a:gd name="csY623" fmla="*/ 1333460 h 2332198"/>
                <a:gd name="csX624" fmla="*/ 155155 w 2264673"/>
                <a:gd name="csY624" fmla="*/ 1334956 h 2332198"/>
                <a:gd name="csX625" fmla="*/ 154220 w 2264673"/>
                <a:gd name="csY625" fmla="*/ 1336265 h 2332198"/>
                <a:gd name="csX626" fmla="*/ 156278 w 2264673"/>
                <a:gd name="csY626" fmla="*/ 1339165 h 2332198"/>
                <a:gd name="csX627" fmla="*/ 158429 w 2264673"/>
                <a:gd name="csY627" fmla="*/ 1340941 h 2332198"/>
                <a:gd name="csX628" fmla="*/ 164789 w 2264673"/>
                <a:gd name="csY628" fmla="*/ 1348517 h 2332198"/>
                <a:gd name="csX629" fmla="*/ 166191 w 2264673"/>
                <a:gd name="csY629" fmla="*/ 1350107 h 2332198"/>
                <a:gd name="csX630" fmla="*/ 166191 w 2264673"/>
                <a:gd name="csY630" fmla="*/ 1350387 h 2332198"/>
                <a:gd name="csX631" fmla="*/ 172083 w 2264673"/>
                <a:gd name="csY631" fmla="*/ 1356092 h 2332198"/>
                <a:gd name="csX632" fmla="*/ 175170 w 2264673"/>
                <a:gd name="csY632" fmla="*/ 1358524 h 2332198"/>
                <a:gd name="csX633" fmla="*/ 175918 w 2264673"/>
                <a:gd name="csY633" fmla="*/ 1359740 h 2332198"/>
                <a:gd name="csX634" fmla="*/ 177975 w 2264673"/>
                <a:gd name="csY634" fmla="*/ 1360768 h 2332198"/>
                <a:gd name="csX635" fmla="*/ 178349 w 2264673"/>
                <a:gd name="csY635" fmla="*/ 1361049 h 2332198"/>
                <a:gd name="csX636" fmla="*/ 181155 w 2264673"/>
                <a:gd name="csY636" fmla="*/ 1361236 h 2332198"/>
                <a:gd name="csX637" fmla="*/ 205752 w 2264673"/>
                <a:gd name="csY637" fmla="*/ 1360488 h 2332198"/>
                <a:gd name="csX638" fmla="*/ 209680 w 2264673"/>
                <a:gd name="csY638" fmla="*/ 1363855 h 2332198"/>
                <a:gd name="csX639" fmla="*/ 246622 w 2264673"/>
                <a:gd name="csY639" fmla="*/ 1361143 h 2332198"/>
                <a:gd name="csX640" fmla="*/ 247931 w 2264673"/>
                <a:gd name="csY640" fmla="*/ 1361143 h 2332198"/>
                <a:gd name="csX641" fmla="*/ 248773 w 2264673"/>
                <a:gd name="csY641" fmla="*/ 1361143 h 2332198"/>
                <a:gd name="csX642" fmla="*/ 263736 w 2264673"/>
                <a:gd name="csY642" fmla="*/ 1360114 h 2332198"/>
                <a:gd name="csX643" fmla="*/ 274585 w 2264673"/>
                <a:gd name="csY643" fmla="*/ 1359179 h 2332198"/>
                <a:gd name="csX644" fmla="*/ 273650 w 2264673"/>
                <a:gd name="csY644" fmla="*/ 1357682 h 2332198"/>
                <a:gd name="csX645" fmla="*/ 271405 w 2264673"/>
                <a:gd name="csY645" fmla="*/ 1354689 h 2332198"/>
                <a:gd name="csX646" fmla="*/ 264484 w 2264673"/>
                <a:gd name="csY646" fmla="*/ 1352351 h 2332198"/>
                <a:gd name="csX647" fmla="*/ 254571 w 2264673"/>
                <a:gd name="csY647" fmla="*/ 1350013 h 2332198"/>
                <a:gd name="csX648" fmla="*/ 254571 w 2264673"/>
                <a:gd name="csY648" fmla="*/ 1339913 h 2332198"/>
                <a:gd name="csX649" fmla="*/ 249427 w 2264673"/>
                <a:gd name="csY649" fmla="*/ 1332618 h 2332198"/>
                <a:gd name="csX650" fmla="*/ 255506 w 2264673"/>
                <a:gd name="csY650" fmla="*/ 1327568 h 2332198"/>
                <a:gd name="csX651" fmla="*/ 258406 w 2264673"/>
                <a:gd name="csY651" fmla="*/ 1320366 h 2332198"/>
                <a:gd name="csX652" fmla="*/ 261118 w 2264673"/>
                <a:gd name="csY652" fmla="*/ 1319992 h 2332198"/>
                <a:gd name="csX653" fmla="*/ 264484 w 2264673"/>
                <a:gd name="csY653" fmla="*/ 1319992 h 2332198"/>
                <a:gd name="csX654" fmla="*/ 281132 w 2264673"/>
                <a:gd name="csY654" fmla="*/ 1317841 h 2332198"/>
                <a:gd name="csX655" fmla="*/ 288333 w 2264673"/>
                <a:gd name="csY655" fmla="*/ 1320366 h 2332198"/>
                <a:gd name="csX656" fmla="*/ 292635 w 2264673"/>
                <a:gd name="csY656" fmla="*/ 1323359 h 2332198"/>
                <a:gd name="csX657" fmla="*/ 292635 w 2264673"/>
                <a:gd name="csY657" fmla="*/ 1323078 h 2332198"/>
                <a:gd name="csX658" fmla="*/ 294038 w 2264673"/>
                <a:gd name="csY658" fmla="*/ 1322143 h 2332198"/>
                <a:gd name="csX659" fmla="*/ 295815 w 2264673"/>
                <a:gd name="csY659" fmla="*/ 1321021 h 2332198"/>
                <a:gd name="csX660" fmla="*/ 310124 w 2264673"/>
                <a:gd name="csY660" fmla="*/ 1313633 h 2332198"/>
                <a:gd name="csX661" fmla="*/ 311433 w 2264673"/>
                <a:gd name="csY661" fmla="*/ 1312417 h 2332198"/>
                <a:gd name="csX662" fmla="*/ 318261 w 2264673"/>
                <a:gd name="csY662" fmla="*/ 1309424 h 2332198"/>
                <a:gd name="csX663" fmla="*/ 322937 w 2264673"/>
                <a:gd name="csY663" fmla="*/ 1306057 h 2332198"/>
                <a:gd name="csX664" fmla="*/ 328080 w 2264673"/>
                <a:gd name="csY664" fmla="*/ 1301381 h 2332198"/>
                <a:gd name="csX665" fmla="*/ 336778 w 2264673"/>
                <a:gd name="csY665" fmla="*/ 1292590 h 2332198"/>
                <a:gd name="csX666" fmla="*/ 343792 w 2264673"/>
                <a:gd name="csY666" fmla="*/ 1286978 h 2332198"/>
                <a:gd name="csX667" fmla="*/ 347253 w 2264673"/>
                <a:gd name="csY667" fmla="*/ 1283892 h 2332198"/>
                <a:gd name="csX668" fmla="*/ 349123 w 2264673"/>
                <a:gd name="csY668" fmla="*/ 1281928 h 2332198"/>
                <a:gd name="csX669" fmla="*/ 352864 w 2264673"/>
                <a:gd name="csY669" fmla="*/ 1278655 h 2332198"/>
                <a:gd name="csX670" fmla="*/ 356699 w 2264673"/>
                <a:gd name="csY670" fmla="*/ 1276504 h 2332198"/>
                <a:gd name="csX671" fmla="*/ 361936 w 2264673"/>
                <a:gd name="csY671" fmla="*/ 1271921 h 2332198"/>
                <a:gd name="csX672" fmla="*/ 366145 w 2264673"/>
                <a:gd name="csY672" fmla="*/ 1279496 h 2332198"/>
                <a:gd name="csX673" fmla="*/ 366425 w 2264673"/>
                <a:gd name="csY673" fmla="*/ 1280712 h 2332198"/>
                <a:gd name="csX674" fmla="*/ 369044 w 2264673"/>
                <a:gd name="csY674" fmla="*/ 1279777 h 2332198"/>
                <a:gd name="csX675" fmla="*/ 370353 w 2264673"/>
                <a:gd name="csY675" fmla="*/ 1280712 h 2332198"/>
                <a:gd name="csX676" fmla="*/ 374094 w 2264673"/>
                <a:gd name="csY676" fmla="*/ 1282957 h 2332198"/>
                <a:gd name="csX677" fmla="*/ 381483 w 2264673"/>
                <a:gd name="csY677" fmla="*/ 1287539 h 2332198"/>
                <a:gd name="csX678" fmla="*/ 389339 w 2264673"/>
                <a:gd name="csY678" fmla="*/ 1292496 h 2332198"/>
                <a:gd name="csX679" fmla="*/ 395324 w 2264673"/>
                <a:gd name="csY679" fmla="*/ 1296424 h 2332198"/>
                <a:gd name="csX680" fmla="*/ 398784 w 2264673"/>
                <a:gd name="csY680" fmla="*/ 1298762 h 2332198"/>
                <a:gd name="csX681" fmla="*/ 398971 w 2264673"/>
                <a:gd name="csY681" fmla="*/ 1299043 h 2332198"/>
                <a:gd name="csX682" fmla="*/ 402713 w 2264673"/>
                <a:gd name="csY682" fmla="*/ 1296518 h 2332198"/>
                <a:gd name="csX683" fmla="*/ 403086 w 2264673"/>
                <a:gd name="csY683" fmla="*/ 1297266 h 2332198"/>
                <a:gd name="csX684" fmla="*/ 405798 w 2264673"/>
                <a:gd name="csY684" fmla="*/ 1307086 h 2332198"/>
                <a:gd name="csX685" fmla="*/ 407202 w 2264673"/>
                <a:gd name="csY685" fmla="*/ 1311669 h 2332198"/>
                <a:gd name="csX686" fmla="*/ 408791 w 2264673"/>
                <a:gd name="csY686" fmla="*/ 1316438 h 2332198"/>
                <a:gd name="csX687" fmla="*/ 411504 w 2264673"/>
                <a:gd name="csY687" fmla="*/ 1326352 h 2332198"/>
                <a:gd name="csX688" fmla="*/ 411878 w 2264673"/>
                <a:gd name="csY688" fmla="*/ 1331122 h 2332198"/>
                <a:gd name="csX689" fmla="*/ 412532 w 2264673"/>
                <a:gd name="csY689" fmla="*/ 1336265 h 2332198"/>
                <a:gd name="csX690" fmla="*/ 410007 w 2264673"/>
                <a:gd name="csY690" fmla="*/ 1336639 h 2332198"/>
                <a:gd name="csX691" fmla="*/ 410194 w 2264673"/>
                <a:gd name="csY691" fmla="*/ 1337668 h 2332198"/>
                <a:gd name="csX692" fmla="*/ 408885 w 2264673"/>
                <a:gd name="csY692" fmla="*/ 1338229 h 2332198"/>
                <a:gd name="csX693" fmla="*/ 406828 w 2264673"/>
                <a:gd name="csY693" fmla="*/ 1339071 h 2332198"/>
                <a:gd name="csX694" fmla="*/ 406640 w 2264673"/>
                <a:gd name="csY694" fmla="*/ 1341035 h 2332198"/>
                <a:gd name="csX695" fmla="*/ 407295 w 2264673"/>
                <a:gd name="csY695" fmla="*/ 1342625 h 2332198"/>
                <a:gd name="csX696" fmla="*/ 410194 w 2264673"/>
                <a:gd name="csY696" fmla="*/ 1347488 h 2332198"/>
                <a:gd name="csX697" fmla="*/ 411504 w 2264673"/>
                <a:gd name="csY697" fmla="*/ 1350013 h 2332198"/>
                <a:gd name="csX698" fmla="*/ 415899 w 2264673"/>
                <a:gd name="csY698" fmla="*/ 1358430 h 2332198"/>
                <a:gd name="csX699" fmla="*/ 423381 w 2264673"/>
                <a:gd name="csY699" fmla="*/ 1356934 h 2332198"/>
                <a:gd name="csX700" fmla="*/ 425719 w 2264673"/>
                <a:gd name="csY700" fmla="*/ 1355531 h 2332198"/>
                <a:gd name="csX701" fmla="*/ 427216 w 2264673"/>
                <a:gd name="csY701" fmla="*/ 1355531 h 2332198"/>
                <a:gd name="csX702" fmla="*/ 430770 w 2264673"/>
                <a:gd name="csY702" fmla="*/ 1357963 h 2332198"/>
                <a:gd name="csX703" fmla="*/ 436287 w 2264673"/>
                <a:gd name="csY703" fmla="*/ 1361049 h 2332198"/>
                <a:gd name="csX704" fmla="*/ 441712 w 2264673"/>
                <a:gd name="csY704" fmla="*/ 1361517 h 2332198"/>
                <a:gd name="csX705" fmla="*/ 446762 w 2264673"/>
                <a:gd name="csY705" fmla="*/ 1359272 h 2332198"/>
                <a:gd name="csX706" fmla="*/ 450971 w 2264673"/>
                <a:gd name="csY706" fmla="*/ 1356186 h 2332198"/>
                <a:gd name="csX707" fmla="*/ 459013 w 2264673"/>
                <a:gd name="csY707" fmla="*/ 1350574 h 2332198"/>
                <a:gd name="csX708" fmla="*/ 463877 w 2264673"/>
                <a:gd name="csY708" fmla="*/ 1348236 h 2332198"/>
                <a:gd name="csX709" fmla="*/ 464158 w 2264673"/>
                <a:gd name="csY709" fmla="*/ 1347862 h 2332198"/>
                <a:gd name="csX710" fmla="*/ 464532 w 2264673"/>
                <a:gd name="csY710" fmla="*/ 1347395 h 2332198"/>
                <a:gd name="csX711" fmla="*/ 464999 w 2264673"/>
                <a:gd name="csY711" fmla="*/ 1347395 h 2332198"/>
                <a:gd name="csX712" fmla="*/ 465654 w 2264673"/>
                <a:gd name="csY712" fmla="*/ 1347301 h 2332198"/>
                <a:gd name="csX713" fmla="*/ 466121 w 2264673"/>
                <a:gd name="csY713" fmla="*/ 1346927 h 2332198"/>
                <a:gd name="csX714" fmla="*/ 466589 w 2264673"/>
                <a:gd name="csY714" fmla="*/ 1346366 h 2332198"/>
                <a:gd name="csX715" fmla="*/ 466870 w 2264673"/>
                <a:gd name="csY715" fmla="*/ 1346366 h 2332198"/>
                <a:gd name="csX716" fmla="*/ 467057 w 2264673"/>
                <a:gd name="csY716" fmla="*/ 1346366 h 2332198"/>
                <a:gd name="csX717" fmla="*/ 472948 w 2264673"/>
                <a:gd name="csY717" fmla="*/ 1339445 h 2332198"/>
                <a:gd name="csX718" fmla="*/ 481459 w 2264673"/>
                <a:gd name="csY718" fmla="*/ 1331776 h 2332198"/>
                <a:gd name="csX719" fmla="*/ 480711 w 2264673"/>
                <a:gd name="csY719" fmla="*/ 1326726 h 2332198"/>
                <a:gd name="csX720" fmla="*/ 489409 w 2264673"/>
                <a:gd name="csY720" fmla="*/ 1320460 h 2332198"/>
                <a:gd name="csX721" fmla="*/ 489783 w 2264673"/>
                <a:gd name="csY721" fmla="*/ 1321021 h 2332198"/>
                <a:gd name="csX722" fmla="*/ 490624 w 2264673"/>
                <a:gd name="csY722" fmla="*/ 1321863 h 2332198"/>
                <a:gd name="csX723" fmla="*/ 491279 w 2264673"/>
                <a:gd name="csY723" fmla="*/ 1322704 h 2332198"/>
                <a:gd name="csX724" fmla="*/ 491934 w 2264673"/>
                <a:gd name="csY724" fmla="*/ 1328222 h 2332198"/>
                <a:gd name="csX725" fmla="*/ 492308 w 2264673"/>
                <a:gd name="csY725" fmla="*/ 1329999 h 2332198"/>
                <a:gd name="csX726" fmla="*/ 492308 w 2264673"/>
                <a:gd name="csY726" fmla="*/ 1331776 h 2332198"/>
                <a:gd name="csX727" fmla="*/ 492589 w 2264673"/>
                <a:gd name="csY727" fmla="*/ 1332524 h 2332198"/>
                <a:gd name="csX728" fmla="*/ 493150 w 2264673"/>
                <a:gd name="csY728" fmla="*/ 1333273 h 2332198"/>
                <a:gd name="csX729" fmla="*/ 495768 w 2264673"/>
                <a:gd name="csY729" fmla="*/ 1335143 h 2332198"/>
                <a:gd name="csX730" fmla="*/ 496329 w 2264673"/>
                <a:gd name="csY730" fmla="*/ 1335704 h 2332198"/>
                <a:gd name="csX731" fmla="*/ 496797 w 2264673"/>
                <a:gd name="csY731" fmla="*/ 1336265 h 2332198"/>
                <a:gd name="csX732" fmla="*/ 497452 w 2264673"/>
                <a:gd name="csY732" fmla="*/ 1337107 h 2332198"/>
                <a:gd name="csX733" fmla="*/ 498013 w 2264673"/>
                <a:gd name="csY733" fmla="*/ 1338229 h 2332198"/>
                <a:gd name="csX734" fmla="*/ 498293 w 2264673"/>
                <a:gd name="csY734" fmla="*/ 1338977 h 2332198"/>
                <a:gd name="csX735" fmla="*/ 498667 w 2264673"/>
                <a:gd name="csY735" fmla="*/ 1340661 h 2332198"/>
                <a:gd name="csX736" fmla="*/ 499229 w 2264673"/>
                <a:gd name="csY736" fmla="*/ 1341877 h 2332198"/>
                <a:gd name="csX737" fmla="*/ 501005 w 2264673"/>
                <a:gd name="csY737" fmla="*/ 1343560 h 2332198"/>
                <a:gd name="csX738" fmla="*/ 501286 w 2264673"/>
                <a:gd name="csY738" fmla="*/ 1343934 h 2332198"/>
                <a:gd name="csX739" fmla="*/ 501941 w 2264673"/>
                <a:gd name="csY739" fmla="*/ 1344589 h 2332198"/>
                <a:gd name="csX740" fmla="*/ 502221 w 2264673"/>
                <a:gd name="csY740" fmla="*/ 1344402 h 2332198"/>
                <a:gd name="csX741" fmla="*/ 506991 w 2264673"/>
                <a:gd name="csY741" fmla="*/ 1345618 h 2332198"/>
                <a:gd name="csX742" fmla="*/ 507366 w 2264673"/>
                <a:gd name="csY742" fmla="*/ 1346646 h 2332198"/>
                <a:gd name="csX743" fmla="*/ 507739 w 2264673"/>
                <a:gd name="csY743" fmla="*/ 1346927 h 2332198"/>
                <a:gd name="csX744" fmla="*/ 512789 w 2264673"/>
                <a:gd name="csY744" fmla="*/ 1348517 h 2332198"/>
                <a:gd name="csX745" fmla="*/ 514005 w 2264673"/>
                <a:gd name="csY745" fmla="*/ 1349265 h 2332198"/>
                <a:gd name="csX746" fmla="*/ 516250 w 2264673"/>
                <a:gd name="csY746" fmla="*/ 1350481 h 2332198"/>
                <a:gd name="csX747" fmla="*/ 521487 w 2264673"/>
                <a:gd name="csY747" fmla="*/ 1353380 h 2332198"/>
                <a:gd name="csX748" fmla="*/ 534113 w 2264673"/>
                <a:gd name="csY748" fmla="*/ 1360207 h 2332198"/>
                <a:gd name="csX749" fmla="*/ 539444 w 2264673"/>
                <a:gd name="csY749" fmla="*/ 1362919 h 2332198"/>
                <a:gd name="csX750" fmla="*/ 540566 w 2264673"/>
                <a:gd name="csY750" fmla="*/ 1363387 h 2332198"/>
                <a:gd name="csX751" fmla="*/ 541689 w 2264673"/>
                <a:gd name="csY751" fmla="*/ 1363387 h 2332198"/>
                <a:gd name="csX752" fmla="*/ 543559 w 2264673"/>
                <a:gd name="csY752" fmla="*/ 1363294 h 2332198"/>
                <a:gd name="csX753" fmla="*/ 547206 w 2264673"/>
                <a:gd name="csY753" fmla="*/ 1375078 h 2332198"/>
                <a:gd name="csX754" fmla="*/ 554127 w 2264673"/>
                <a:gd name="csY754" fmla="*/ 1372365 h 2332198"/>
                <a:gd name="csX755" fmla="*/ 558429 w 2264673"/>
                <a:gd name="csY755" fmla="*/ 1373488 h 2332198"/>
                <a:gd name="csX756" fmla="*/ 563386 w 2264673"/>
                <a:gd name="csY756" fmla="*/ 1375078 h 2332198"/>
                <a:gd name="csX757" fmla="*/ 568904 w 2264673"/>
                <a:gd name="csY757" fmla="*/ 1370027 h 2332198"/>
                <a:gd name="csX758" fmla="*/ 573673 w 2264673"/>
                <a:gd name="csY758" fmla="*/ 1366847 h 2332198"/>
                <a:gd name="csX759" fmla="*/ 572925 w 2264673"/>
                <a:gd name="csY759" fmla="*/ 1366847 h 2332198"/>
                <a:gd name="csX760" fmla="*/ 572925 w 2264673"/>
                <a:gd name="csY760" fmla="*/ 1366380 h 2332198"/>
                <a:gd name="csX761" fmla="*/ 571710 w 2264673"/>
                <a:gd name="csY761" fmla="*/ 1363294 h 2332198"/>
                <a:gd name="csX762" fmla="*/ 571990 w 2264673"/>
                <a:gd name="csY762" fmla="*/ 1363294 h 2332198"/>
                <a:gd name="csX763" fmla="*/ 576573 w 2264673"/>
                <a:gd name="csY763" fmla="*/ 1364509 h 2332198"/>
                <a:gd name="csX764" fmla="*/ 581997 w 2264673"/>
                <a:gd name="csY764" fmla="*/ 1365725 h 2332198"/>
                <a:gd name="csX765" fmla="*/ 592846 w 2264673"/>
                <a:gd name="csY765" fmla="*/ 1368344 h 2332198"/>
                <a:gd name="csX766" fmla="*/ 597429 w 2264673"/>
                <a:gd name="csY766" fmla="*/ 1376761 h 2332198"/>
                <a:gd name="csX767" fmla="*/ 605939 w 2264673"/>
                <a:gd name="csY767" fmla="*/ 1377790 h 2332198"/>
                <a:gd name="csX768" fmla="*/ 614076 w 2264673"/>
                <a:gd name="csY768" fmla="*/ 1379754 h 2332198"/>
                <a:gd name="csX769" fmla="*/ 618191 w 2264673"/>
                <a:gd name="csY769" fmla="*/ 1380595 h 2332198"/>
                <a:gd name="csX770" fmla="*/ 622773 w 2264673"/>
                <a:gd name="csY770" fmla="*/ 1379473 h 2332198"/>
                <a:gd name="csX771" fmla="*/ 622961 w 2264673"/>
                <a:gd name="csY771" fmla="*/ 1379473 h 2332198"/>
                <a:gd name="csX772" fmla="*/ 627450 w 2264673"/>
                <a:gd name="csY772" fmla="*/ 1371617 h 2332198"/>
                <a:gd name="csX773" fmla="*/ 628665 w 2264673"/>
                <a:gd name="csY773" fmla="*/ 1369279 h 2332198"/>
                <a:gd name="csX774" fmla="*/ 630630 w 2264673"/>
                <a:gd name="csY774" fmla="*/ 1365912 h 2332198"/>
                <a:gd name="csX775" fmla="*/ 626888 w 2264673"/>
                <a:gd name="csY775" fmla="*/ 1358056 h 2332198"/>
                <a:gd name="csX776" fmla="*/ 626701 w 2264673"/>
                <a:gd name="csY776" fmla="*/ 1357776 h 2332198"/>
                <a:gd name="csX777" fmla="*/ 626421 w 2264673"/>
                <a:gd name="csY777" fmla="*/ 1357121 h 2332198"/>
                <a:gd name="csX778" fmla="*/ 647370 w 2264673"/>
                <a:gd name="csY778" fmla="*/ 1343093 h 2332198"/>
                <a:gd name="csX779" fmla="*/ 648586 w 2264673"/>
                <a:gd name="csY779" fmla="*/ 1342344 h 2332198"/>
                <a:gd name="csX780" fmla="*/ 648867 w 2264673"/>
                <a:gd name="csY780" fmla="*/ 1343654 h 2332198"/>
                <a:gd name="csX781" fmla="*/ 649428 w 2264673"/>
                <a:gd name="csY781" fmla="*/ 1345618 h 2332198"/>
                <a:gd name="csX782" fmla="*/ 650643 w 2264673"/>
                <a:gd name="csY782" fmla="*/ 1347582 h 2332198"/>
                <a:gd name="csX783" fmla="*/ 650176 w 2264673"/>
                <a:gd name="csY783" fmla="*/ 1348704 h 2332198"/>
                <a:gd name="csX784" fmla="*/ 656068 w 2264673"/>
                <a:gd name="csY784" fmla="*/ 1351884 h 2332198"/>
                <a:gd name="csX785" fmla="*/ 659996 w 2264673"/>
                <a:gd name="csY785" fmla="*/ 1358524 h 2332198"/>
                <a:gd name="csX786" fmla="*/ 652607 w 2264673"/>
                <a:gd name="csY786" fmla="*/ 1363761 h 2332198"/>
                <a:gd name="csX787" fmla="*/ 645780 w 2264673"/>
                <a:gd name="csY787" fmla="*/ 1367222 h 2332198"/>
                <a:gd name="csX788" fmla="*/ 640823 w 2264673"/>
                <a:gd name="csY788" fmla="*/ 1374142 h 2332198"/>
                <a:gd name="csX789" fmla="*/ 643349 w 2264673"/>
                <a:gd name="csY789" fmla="*/ 1378725 h 2332198"/>
                <a:gd name="csX790" fmla="*/ 646154 w 2264673"/>
                <a:gd name="csY790" fmla="*/ 1383775 h 2332198"/>
                <a:gd name="csX791" fmla="*/ 648399 w 2264673"/>
                <a:gd name="csY791" fmla="*/ 1383121 h 2332198"/>
                <a:gd name="csX792" fmla="*/ 653262 w 2264673"/>
                <a:gd name="csY792" fmla="*/ 1381998 h 2332198"/>
                <a:gd name="csX793" fmla="*/ 661305 w 2264673"/>
                <a:gd name="csY793" fmla="*/ 1380034 h 2332198"/>
                <a:gd name="csX794" fmla="*/ 666542 w 2264673"/>
                <a:gd name="csY794" fmla="*/ 1379847 h 2332198"/>
                <a:gd name="csX795" fmla="*/ 672434 w 2264673"/>
                <a:gd name="csY795" fmla="*/ 1385459 h 2332198"/>
                <a:gd name="csX796" fmla="*/ 681787 w 2264673"/>
                <a:gd name="csY796" fmla="*/ 1390041 h 2332198"/>
                <a:gd name="csX797" fmla="*/ 691607 w 2264673"/>
                <a:gd name="csY797" fmla="*/ 1390509 h 2332198"/>
                <a:gd name="csX798" fmla="*/ 694787 w 2264673"/>
                <a:gd name="csY798" fmla="*/ 1393221 h 2332198"/>
                <a:gd name="csX799" fmla="*/ 698153 w 2264673"/>
                <a:gd name="csY799" fmla="*/ 1396494 h 2332198"/>
                <a:gd name="csX800" fmla="*/ 698714 w 2264673"/>
                <a:gd name="csY800" fmla="*/ 1397056 h 2332198"/>
                <a:gd name="csX801" fmla="*/ 701240 w 2264673"/>
                <a:gd name="csY801" fmla="*/ 1400422 h 2332198"/>
                <a:gd name="csX802" fmla="*/ 703858 w 2264673"/>
                <a:gd name="csY802" fmla="*/ 1404257 h 2332198"/>
                <a:gd name="csX803" fmla="*/ 705074 w 2264673"/>
                <a:gd name="csY803" fmla="*/ 1405753 h 2332198"/>
                <a:gd name="csX804" fmla="*/ 707880 w 2264673"/>
                <a:gd name="csY804" fmla="*/ 1409962 h 2332198"/>
                <a:gd name="csX805" fmla="*/ 713865 w 2264673"/>
                <a:gd name="csY805" fmla="*/ 1406314 h 2332198"/>
                <a:gd name="csX806" fmla="*/ 722563 w 2264673"/>
                <a:gd name="csY806" fmla="*/ 1398178 h 2332198"/>
                <a:gd name="csX807" fmla="*/ 727614 w 2264673"/>
                <a:gd name="csY807" fmla="*/ 1391631 h 2332198"/>
                <a:gd name="csX808" fmla="*/ 731167 w 2264673"/>
                <a:gd name="csY808" fmla="*/ 1387516 h 2332198"/>
                <a:gd name="csX809" fmla="*/ 736498 w 2264673"/>
                <a:gd name="csY809" fmla="*/ 1384336 h 2332198"/>
                <a:gd name="csX810" fmla="*/ 741361 w 2264673"/>
                <a:gd name="csY810" fmla="*/ 1387797 h 2332198"/>
                <a:gd name="csX811" fmla="*/ 754361 w 2264673"/>
                <a:gd name="csY811" fmla="*/ 1393221 h 2332198"/>
                <a:gd name="csX812" fmla="*/ 754174 w 2264673"/>
                <a:gd name="csY812" fmla="*/ 1395279 h 2332198"/>
                <a:gd name="csX813" fmla="*/ 755296 w 2264673"/>
                <a:gd name="csY813" fmla="*/ 1398833 h 2332198"/>
                <a:gd name="csX814" fmla="*/ 757541 w 2264673"/>
                <a:gd name="csY814" fmla="*/ 1405005 h 2332198"/>
                <a:gd name="csX815" fmla="*/ 759505 w 2264673"/>
                <a:gd name="csY815" fmla="*/ 1409214 h 2332198"/>
                <a:gd name="csX816" fmla="*/ 760627 w 2264673"/>
                <a:gd name="csY816" fmla="*/ 1416696 h 2332198"/>
                <a:gd name="csX817" fmla="*/ 761002 w 2264673"/>
                <a:gd name="csY817" fmla="*/ 1419501 h 2332198"/>
                <a:gd name="csX818" fmla="*/ 761749 w 2264673"/>
                <a:gd name="csY818" fmla="*/ 1421839 h 2332198"/>
                <a:gd name="csX819" fmla="*/ 762310 w 2264673"/>
                <a:gd name="csY819" fmla="*/ 1423803 h 2332198"/>
                <a:gd name="csX820" fmla="*/ 762498 w 2264673"/>
                <a:gd name="csY820" fmla="*/ 1426141 h 2332198"/>
                <a:gd name="csX821" fmla="*/ 763526 w 2264673"/>
                <a:gd name="csY821" fmla="*/ 1432688 h 2332198"/>
                <a:gd name="csX822" fmla="*/ 763807 w 2264673"/>
                <a:gd name="csY822" fmla="*/ 1436055 h 2332198"/>
                <a:gd name="csX823" fmla="*/ 764275 w 2264673"/>
                <a:gd name="csY823" fmla="*/ 1438206 h 2332198"/>
                <a:gd name="csX824" fmla="*/ 765303 w 2264673"/>
                <a:gd name="csY824" fmla="*/ 1440638 h 2332198"/>
                <a:gd name="csX825" fmla="*/ 765771 w 2264673"/>
                <a:gd name="csY825" fmla="*/ 1443069 h 2332198"/>
                <a:gd name="csX826" fmla="*/ 766706 w 2264673"/>
                <a:gd name="csY826" fmla="*/ 1445407 h 2332198"/>
                <a:gd name="csX827" fmla="*/ 767548 w 2264673"/>
                <a:gd name="csY827" fmla="*/ 1447932 h 2332198"/>
                <a:gd name="csX828" fmla="*/ 768764 w 2264673"/>
                <a:gd name="csY828" fmla="*/ 1450551 h 2332198"/>
                <a:gd name="csX829" fmla="*/ 769793 w 2264673"/>
                <a:gd name="csY829" fmla="*/ 1452983 h 2332198"/>
                <a:gd name="csX830" fmla="*/ 769793 w 2264673"/>
                <a:gd name="csY830" fmla="*/ 1453357 h 2332198"/>
                <a:gd name="csX831" fmla="*/ 771009 w 2264673"/>
                <a:gd name="csY831" fmla="*/ 1455414 h 2332198"/>
                <a:gd name="csX832" fmla="*/ 771756 w 2264673"/>
                <a:gd name="csY832" fmla="*/ 1457472 h 2332198"/>
                <a:gd name="csX833" fmla="*/ 771476 w 2264673"/>
                <a:gd name="csY833" fmla="*/ 1459810 h 2332198"/>
                <a:gd name="csX834" fmla="*/ 772317 w 2264673"/>
                <a:gd name="csY834" fmla="*/ 1463925 h 2332198"/>
                <a:gd name="csX835" fmla="*/ 767922 w 2264673"/>
                <a:gd name="csY835" fmla="*/ 1473745 h 2332198"/>
                <a:gd name="csX836" fmla="*/ 766332 w 2264673"/>
                <a:gd name="csY836" fmla="*/ 1476551 h 2332198"/>
                <a:gd name="csX837" fmla="*/ 764555 w 2264673"/>
                <a:gd name="csY837" fmla="*/ 1484033 h 2332198"/>
                <a:gd name="csX838" fmla="*/ 762498 w 2264673"/>
                <a:gd name="csY838" fmla="*/ 1487493 h 2332198"/>
                <a:gd name="csX839" fmla="*/ 756793 w 2264673"/>
                <a:gd name="csY839" fmla="*/ 1488896 h 2332198"/>
                <a:gd name="csX840" fmla="*/ 749966 w 2264673"/>
                <a:gd name="csY840" fmla="*/ 1489270 h 2332198"/>
                <a:gd name="csX841" fmla="*/ 743793 w 2264673"/>
                <a:gd name="csY841" fmla="*/ 1490486 h 2332198"/>
                <a:gd name="csX842" fmla="*/ 742671 w 2264673"/>
                <a:gd name="csY842" fmla="*/ 1490860 h 2332198"/>
                <a:gd name="csX843" fmla="*/ 736124 w 2264673"/>
                <a:gd name="csY843" fmla="*/ 1492637 h 2332198"/>
                <a:gd name="csX844" fmla="*/ 733131 w 2264673"/>
                <a:gd name="csY844" fmla="*/ 1493291 h 2332198"/>
                <a:gd name="csX845" fmla="*/ 729484 w 2264673"/>
                <a:gd name="csY845" fmla="*/ 1501896 h 2332198"/>
                <a:gd name="csX846" fmla="*/ 727426 w 2264673"/>
                <a:gd name="csY846" fmla="*/ 1507788 h 2332198"/>
                <a:gd name="csX847" fmla="*/ 726491 w 2264673"/>
                <a:gd name="csY847" fmla="*/ 1510126 h 2332198"/>
                <a:gd name="csX848" fmla="*/ 725369 w 2264673"/>
                <a:gd name="csY848" fmla="*/ 1512370 h 2332198"/>
                <a:gd name="csX849" fmla="*/ 724153 w 2264673"/>
                <a:gd name="csY849" fmla="*/ 1514895 h 2332198"/>
                <a:gd name="csX850" fmla="*/ 721348 w 2264673"/>
                <a:gd name="csY850" fmla="*/ 1519852 h 2332198"/>
                <a:gd name="csX851" fmla="*/ 714333 w 2264673"/>
                <a:gd name="csY851" fmla="*/ 1578772 h 2332198"/>
                <a:gd name="csX852" fmla="*/ 714520 w 2264673"/>
                <a:gd name="csY852" fmla="*/ 1581297 h 2332198"/>
                <a:gd name="csX853" fmla="*/ 714520 w 2264673"/>
                <a:gd name="csY853" fmla="*/ 1584290 h 2332198"/>
                <a:gd name="csX854" fmla="*/ 715175 w 2264673"/>
                <a:gd name="csY854" fmla="*/ 1590369 h 2332198"/>
                <a:gd name="csX855" fmla="*/ 713585 w 2264673"/>
                <a:gd name="csY855" fmla="*/ 1590369 h 2332198"/>
                <a:gd name="csX856" fmla="*/ 710966 w 2264673"/>
                <a:gd name="csY856" fmla="*/ 1591304 h 2332198"/>
                <a:gd name="csX857" fmla="*/ 704607 w 2264673"/>
                <a:gd name="csY857" fmla="*/ 1590650 h 2332198"/>
                <a:gd name="csX858" fmla="*/ 696844 w 2264673"/>
                <a:gd name="csY858" fmla="*/ 1590462 h 2332198"/>
                <a:gd name="csX859" fmla="*/ 687305 w 2264673"/>
                <a:gd name="csY859" fmla="*/ 1588124 h 2332198"/>
                <a:gd name="csX860" fmla="*/ 683283 w 2264673"/>
                <a:gd name="csY860" fmla="*/ 1593175 h 2332198"/>
                <a:gd name="csX861" fmla="*/ 680103 w 2264673"/>
                <a:gd name="csY861" fmla="*/ 1597570 h 2332198"/>
                <a:gd name="csX862" fmla="*/ 678700 w 2264673"/>
                <a:gd name="csY862" fmla="*/ 1599347 h 2332198"/>
                <a:gd name="csX863" fmla="*/ 672528 w 2264673"/>
                <a:gd name="csY863" fmla="*/ 1607858 h 2332198"/>
                <a:gd name="csX864" fmla="*/ 664111 w 2264673"/>
                <a:gd name="csY864" fmla="*/ 1611505 h 2332198"/>
                <a:gd name="csX865" fmla="*/ 651766 w 2264673"/>
                <a:gd name="csY865" fmla="*/ 1648728 h 2332198"/>
                <a:gd name="csX866" fmla="*/ 651018 w 2264673"/>
                <a:gd name="csY866" fmla="*/ 1647605 h 2332198"/>
                <a:gd name="csX867" fmla="*/ 650550 w 2264673"/>
                <a:gd name="csY867" fmla="*/ 1647792 h 2332198"/>
                <a:gd name="csX868" fmla="*/ 650550 w 2264673"/>
                <a:gd name="csY868" fmla="*/ 1654433 h 2332198"/>
                <a:gd name="csX869" fmla="*/ 658032 w 2264673"/>
                <a:gd name="csY869" fmla="*/ 1682677 h 2332198"/>
                <a:gd name="csX870" fmla="*/ 658687 w 2264673"/>
                <a:gd name="csY870" fmla="*/ 1687259 h 2332198"/>
                <a:gd name="csX871" fmla="*/ 650924 w 2264673"/>
                <a:gd name="csY871" fmla="*/ 1709331 h 2332198"/>
                <a:gd name="csX872" fmla="*/ 650924 w 2264673"/>
                <a:gd name="csY872" fmla="*/ 1715784 h 2332198"/>
                <a:gd name="csX873" fmla="*/ 650924 w 2264673"/>
                <a:gd name="csY873" fmla="*/ 1718590 h 2332198"/>
                <a:gd name="csX874" fmla="*/ 650737 w 2264673"/>
                <a:gd name="csY874" fmla="*/ 1724762 h 2332198"/>
                <a:gd name="csX875" fmla="*/ 646435 w 2264673"/>
                <a:gd name="csY875" fmla="*/ 1730093 h 2332198"/>
                <a:gd name="csX876" fmla="*/ 644938 w 2264673"/>
                <a:gd name="csY876" fmla="*/ 1731590 h 2332198"/>
                <a:gd name="csX877" fmla="*/ 641384 w 2264673"/>
                <a:gd name="csY877" fmla="*/ 1735798 h 2332198"/>
                <a:gd name="csX878" fmla="*/ 635492 w 2264673"/>
                <a:gd name="csY878" fmla="*/ 1742812 h 2332198"/>
                <a:gd name="csX879" fmla="*/ 627824 w 2264673"/>
                <a:gd name="csY879" fmla="*/ 1752352 h 2332198"/>
                <a:gd name="csX880" fmla="*/ 623709 w 2264673"/>
                <a:gd name="csY880" fmla="*/ 1757028 h 2332198"/>
                <a:gd name="csX881" fmla="*/ 621558 w 2264673"/>
                <a:gd name="csY881" fmla="*/ 1759927 h 2332198"/>
                <a:gd name="csX882" fmla="*/ 618472 w 2264673"/>
                <a:gd name="csY882" fmla="*/ 1763575 h 2332198"/>
                <a:gd name="csX883" fmla="*/ 616507 w 2264673"/>
                <a:gd name="csY883" fmla="*/ 1765819 h 2332198"/>
                <a:gd name="csX884" fmla="*/ 619219 w 2264673"/>
                <a:gd name="csY884" fmla="*/ 1769841 h 2332198"/>
                <a:gd name="csX885" fmla="*/ 621932 w 2264673"/>
                <a:gd name="csY885" fmla="*/ 1774517 h 2332198"/>
                <a:gd name="csX886" fmla="*/ 622493 w 2264673"/>
                <a:gd name="csY886" fmla="*/ 1775639 h 2332198"/>
                <a:gd name="csX887" fmla="*/ 622773 w 2264673"/>
                <a:gd name="csY887" fmla="*/ 1776294 h 2332198"/>
                <a:gd name="csX888" fmla="*/ 623148 w 2264673"/>
                <a:gd name="csY888" fmla="*/ 1776948 h 2332198"/>
                <a:gd name="csX889" fmla="*/ 625111 w 2264673"/>
                <a:gd name="csY889" fmla="*/ 1780409 h 2332198"/>
                <a:gd name="csX890" fmla="*/ 627076 w 2264673"/>
                <a:gd name="csY890" fmla="*/ 1783682 h 2332198"/>
                <a:gd name="csX891" fmla="*/ 631752 w 2264673"/>
                <a:gd name="csY891" fmla="*/ 1791725 h 2332198"/>
                <a:gd name="csX892" fmla="*/ 632968 w 2264673"/>
                <a:gd name="csY892" fmla="*/ 1795747 h 2332198"/>
                <a:gd name="csX893" fmla="*/ 633248 w 2264673"/>
                <a:gd name="csY893" fmla="*/ 1796027 h 2332198"/>
                <a:gd name="csX894" fmla="*/ 635680 w 2264673"/>
                <a:gd name="csY894" fmla="*/ 1793315 h 2332198"/>
                <a:gd name="csX895" fmla="*/ 637924 w 2264673"/>
                <a:gd name="csY895" fmla="*/ 1790416 h 2332198"/>
                <a:gd name="csX896" fmla="*/ 639982 w 2264673"/>
                <a:gd name="csY896" fmla="*/ 1787330 h 2332198"/>
                <a:gd name="csX897" fmla="*/ 641104 w 2264673"/>
                <a:gd name="csY897" fmla="*/ 1784898 h 2332198"/>
                <a:gd name="csX898" fmla="*/ 642039 w 2264673"/>
                <a:gd name="csY898" fmla="*/ 1782653 h 2332198"/>
                <a:gd name="csX899" fmla="*/ 643349 w 2264673"/>
                <a:gd name="csY899" fmla="*/ 1780128 h 2332198"/>
                <a:gd name="csX900" fmla="*/ 644284 w 2264673"/>
                <a:gd name="csY900" fmla="*/ 1777977 h 2332198"/>
                <a:gd name="csX901" fmla="*/ 645780 w 2264673"/>
                <a:gd name="csY901" fmla="*/ 1772179 h 2332198"/>
                <a:gd name="csX902" fmla="*/ 647276 w 2264673"/>
                <a:gd name="csY902" fmla="*/ 1767783 h 2332198"/>
                <a:gd name="csX903" fmla="*/ 650363 w 2264673"/>
                <a:gd name="csY903" fmla="*/ 1769841 h 2332198"/>
                <a:gd name="csX904" fmla="*/ 651111 w 2264673"/>
                <a:gd name="csY904" fmla="*/ 1770682 h 2332198"/>
                <a:gd name="csX905" fmla="*/ 653636 w 2264673"/>
                <a:gd name="csY905" fmla="*/ 1775359 h 2332198"/>
                <a:gd name="csX906" fmla="*/ 654478 w 2264673"/>
                <a:gd name="csY906" fmla="*/ 1776668 h 2332198"/>
                <a:gd name="csX907" fmla="*/ 668787 w 2264673"/>
                <a:gd name="csY907" fmla="*/ 1800142 h 2332198"/>
                <a:gd name="csX908" fmla="*/ 669068 w 2264673"/>
                <a:gd name="csY908" fmla="*/ 1799955 h 2332198"/>
                <a:gd name="csX909" fmla="*/ 671967 w 2264673"/>
                <a:gd name="csY909" fmla="*/ 1798926 h 2332198"/>
                <a:gd name="csX910" fmla="*/ 676924 w 2264673"/>
                <a:gd name="csY910" fmla="*/ 1795934 h 2332198"/>
                <a:gd name="csX911" fmla="*/ 681974 w 2264673"/>
                <a:gd name="csY911" fmla="*/ 1792006 h 2332198"/>
                <a:gd name="csX912" fmla="*/ 692261 w 2264673"/>
                <a:gd name="csY912" fmla="*/ 1762920 h 2332198"/>
                <a:gd name="csX913" fmla="*/ 715362 w 2264673"/>
                <a:gd name="csY913" fmla="*/ 1779661 h 2332198"/>
                <a:gd name="csX914" fmla="*/ 719945 w 2264673"/>
                <a:gd name="csY914" fmla="*/ 1785553 h 2332198"/>
                <a:gd name="csX915" fmla="*/ 727707 w 2264673"/>
                <a:gd name="csY915" fmla="*/ 1795373 h 2332198"/>
                <a:gd name="csX916" fmla="*/ 730513 w 2264673"/>
                <a:gd name="csY916" fmla="*/ 1799581 h 2332198"/>
                <a:gd name="csX917" fmla="*/ 733131 w 2264673"/>
                <a:gd name="csY917" fmla="*/ 1801919 h 2332198"/>
                <a:gd name="csX918" fmla="*/ 738462 w 2264673"/>
                <a:gd name="csY918" fmla="*/ 1807157 h 2332198"/>
                <a:gd name="csX919" fmla="*/ 744541 w 2264673"/>
                <a:gd name="csY919" fmla="*/ 1813236 h 2332198"/>
                <a:gd name="csX920" fmla="*/ 748282 w 2264673"/>
                <a:gd name="csY920" fmla="*/ 1815480 h 2332198"/>
                <a:gd name="csX921" fmla="*/ 751649 w 2264673"/>
                <a:gd name="csY921" fmla="*/ 1814264 h 2332198"/>
                <a:gd name="csX922" fmla="*/ 761375 w 2264673"/>
                <a:gd name="csY922" fmla="*/ 1810430 h 2332198"/>
                <a:gd name="csX923" fmla="*/ 763433 w 2264673"/>
                <a:gd name="csY923" fmla="*/ 1809401 h 2332198"/>
                <a:gd name="csX924" fmla="*/ 770915 w 2264673"/>
                <a:gd name="csY924" fmla="*/ 1806502 h 2332198"/>
                <a:gd name="csX925" fmla="*/ 774094 w 2264673"/>
                <a:gd name="csY925" fmla="*/ 1805941 h 2332198"/>
                <a:gd name="csX926" fmla="*/ 783167 w 2264673"/>
                <a:gd name="csY926" fmla="*/ 1801919 h 2332198"/>
                <a:gd name="csX927" fmla="*/ 790181 w 2264673"/>
                <a:gd name="csY927" fmla="*/ 1800797 h 2332198"/>
                <a:gd name="csX928" fmla="*/ 796914 w 2264673"/>
                <a:gd name="csY928" fmla="*/ 1799675 h 2332198"/>
                <a:gd name="csX929" fmla="*/ 801871 w 2264673"/>
                <a:gd name="csY929" fmla="*/ 1799675 h 2332198"/>
                <a:gd name="csX930" fmla="*/ 804396 w 2264673"/>
                <a:gd name="csY930" fmla="*/ 1801919 h 2332198"/>
                <a:gd name="csX931" fmla="*/ 810569 w 2264673"/>
                <a:gd name="csY931" fmla="*/ 1805193 h 2332198"/>
                <a:gd name="csX932" fmla="*/ 816274 w 2264673"/>
                <a:gd name="csY932" fmla="*/ 1809120 h 2332198"/>
                <a:gd name="csX933" fmla="*/ 818425 w 2264673"/>
                <a:gd name="csY933" fmla="*/ 1811085 h 2332198"/>
                <a:gd name="csX934" fmla="*/ 822540 w 2264673"/>
                <a:gd name="csY934" fmla="*/ 1814077 h 2332198"/>
                <a:gd name="csX935" fmla="*/ 828525 w 2264673"/>
                <a:gd name="csY935" fmla="*/ 1818847 h 2332198"/>
                <a:gd name="csX936" fmla="*/ 831424 w 2264673"/>
                <a:gd name="csY936" fmla="*/ 1822401 h 2332198"/>
                <a:gd name="csX937" fmla="*/ 832734 w 2264673"/>
                <a:gd name="csY937" fmla="*/ 1824833 h 2332198"/>
                <a:gd name="csX938" fmla="*/ 835072 w 2264673"/>
                <a:gd name="csY938" fmla="*/ 1828574 h 2332198"/>
                <a:gd name="csX939" fmla="*/ 835446 w 2264673"/>
                <a:gd name="csY939" fmla="*/ 1829415 h 2332198"/>
                <a:gd name="csX940" fmla="*/ 839655 w 2264673"/>
                <a:gd name="csY940" fmla="*/ 1838768 h 2332198"/>
                <a:gd name="csX941" fmla="*/ 841993 w 2264673"/>
                <a:gd name="csY941" fmla="*/ 1847746 h 2332198"/>
                <a:gd name="csX942" fmla="*/ 844705 w 2264673"/>
                <a:gd name="csY942" fmla="*/ 1858595 h 2332198"/>
                <a:gd name="csX943" fmla="*/ 846201 w 2264673"/>
                <a:gd name="csY943" fmla="*/ 1865515 h 2332198"/>
                <a:gd name="csX944" fmla="*/ 846669 w 2264673"/>
                <a:gd name="csY944" fmla="*/ 1870472 h 2332198"/>
                <a:gd name="csX945" fmla="*/ 846856 w 2264673"/>
                <a:gd name="csY945" fmla="*/ 1873558 h 2332198"/>
                <a:gd name="csX946" fmla="*/ 847697 w 2264673"/>
                <a:gd name="csY946" fmla="*/ 1880853 h 2332198"/>
                <a:gd name="csX947" fmla="*/ 848727 w 2264673"/>
                <a:gd name="csY947" fmla="*/ 1886091 h 2332198"/>
                <a:gd name="csX948" fmla="*/ 849381 w 2264673"/>
                <a:gd name="csY948" fmla="*/ 1888616 h 2332198"/>
                <a:gd name="csX949" fmla="*/ 850129 w 2264673"/>
                <a:gd name="csY949" fmla="*/ 1891328 h 2332198"/>
                <a:gd name="csX950" fmla="*/ 851158 w 2264673"/>
                <a:gd name="csY950" fmla="*/ 1894040 h 2332198"/>
                <a:gd name="csX951" fmla="*/ 852187 w 2264673"/>
                <a:gd name="csY951" fmla="*/ 1897407 h 2332198"/>
                <a:gd name="csX952" fmla="*/ 853590 w 2264673"/>
                <a:gd name="csY952" fmla="*/ 1901709 h 2332198"/>
                <a:gd name="csX953" fmla="*/ 856770 w 2264673"/>
                <a:gd name="csY953" fmla="*/ 1907507 h 2332198"/>
                <a:gd name="csX954" fmla="*/ 860417 w 2264673"/>
                <a:gd name="csY954" fmla="*/ 1913119 h 2332198"/>
                <a:gd name="csX955" fmla="*/ 871827 w 2264673"/>
                <a:gd name="csY955" fmla="*/ 1915363 h 2332198"/>
                <a:gd name="csX956" fmla="*/ 880524 w 2264673"/>
                <a:gd name="csY956" fmla="*/ 1917140 h 2332198"/>
                <a:gd name="csX957" fmla="*/ 892121 w 2264673"/>
                <a:gd name="csY957" fmla="*/ 1919104 h 2332198"/>
                <a:gd name="csX958" fmla="*/ 897546 w 2264673"/>
                <a:gd name="csY958" fmla="*/ 1919759 h 2332198"/>
                <a:gd name="csX959" fmla="*/ 900726 w 2264673"/>
                <a:gd name="csY959" fmla="*/ 1920975 h 2332198"/>
                <a:gd name="csX960" fmla="*/ 901567 w 2264673"/>
                <a:gd name="csY960" fmla="*/ 1920975 h 2332198"/>
                <a:gd name="csX961" fmla="*/ 901848 w 2264673"/>
                <a:gd name="csY961" fmla="*/ 1925744 h 2332198"/>
                <a:gd name="csX962" fmla="*/ 902409 w 2264673"/>
                <a:gd name="csY962" fmla="*/ 1929485 h 2332198"/>
                <a:gd name="csX963" fmla="*/ 903812 w 2264673"/>
                <a:gd name="csY963" fmla="*/ 1938651 h 2332198"/>
                <a:gd name="csX964" fmla="*/ 905308 w 2264673"/>
                <a:gd name="csY964" fmla="*/ 1947255 h 2332198"/>
                <a:gd name="csX965" fmla="*/ 905589 w 2264673"/>
                <a:gd name="csY965" fmla="*/ 1949874 h 2332198"/>
                <a:gd name="csX966" fmla="*/ 907272 w 2264673"/>
                <a:gd name="csY966" fmla="*/ 1960442 h 2332198"/>
                <a:gd name="csX967" fmla="*/ 911855 w 2264673"/>
                <a:gd name="csY967" fmla="*/ 1965024 h 2332198"/>
                <a:gd name="csX968" fmla="*/ 914661 w 2264673"/>
                <a:gd name="csY968" fmla="*/ 1966988 h 2332198"/>
                <a:gd name="csX969" fmla="*/ 915689 w 2264673"/>
                <a:gd name="csY969" fmla="*/ 1967643 h 2332198"/>
                <a:gd name="csX970" fmla="*/ 917185 w 2264673"/>
                <a:gd name="csY970" fmla="*/ 1968952 h 2332198"/>
                <a:gd name="csX971" fmla="*/ 922423 w 2264673"/>
                <a:gd name="csY971" fmla="*/ 1971665 h 2332198"/>
                <a:gd name="csX972" fmla="*/ 924293 w 2264673"/>
                <a:gd name="csY972" fmla="*/ 1972693 h 2332198"/>
                <a:gd name="csX973" fmla="*/ 925977 w 2264673"/>
                <a:gd name="csY973" fmla="*/ 1973535 h 2332198"/>
                <a:gd name="csX974" fmla="*/ 927567 w 2264673"/>
                <a:gd name="csY974" fmla="*/ 1974470 h 2332198"/>
                <a:gd name="csX975" fmla="*/ 929438 w 2264673"/>
                <a:gd name="csY975" fmla="*/ 1975405 h 2332198"/>
                <a:gd name="csX976" fmla="*/ 931121 w 2264673"/>
                <a:gd name="csY976" fmla="*/ 1976434 h 2332198"/>
                <a:gd name="csX977" fmla="*/ 932804 w 2264673"/>
                <a:gd name="csY977" fmla="*/ 1977463 h 2332198"/>
                <a:gd name="csX978" fmla="*/ 934488 w 2264673"/>
                <a:gd name="csY978" fmla="*/ 1978398 h 2332198"/>
                <a:gd name="csX979" fmla="*/ 936452 w 2264673"/>
                <a:gd name="csY979" fmla="*/ 1979520 h 2332198"/>
                <a:gd name="csX980" fmla="*/ 938603 w 2264673"/>
                <a:gd name="csY980" fmla="*/ 1980736 h 2332198"/>
                <a:gd name="csX981" fmla="*/ 940847 w 2264673"/>
                <a:gd name="csY981" fmla="*/ 1981859 h 2332198"/>
                <a:gd name="csX982" fmla="*/ 944962 w 2264673"/>
                <a:gd name="csY982" fmla="*/ 1983542 h 2332198"/>
                <a:gd name="csX983" fmla="*/ 950200 w 2264673"/>
                <a:gd name="csY983" fmla="*/ 1985787 h 2332198"/>
                <a:gd name="csX984" fmla="*/ 955624 w 2264673"/>
                <a:gd name="csY984" fmla="*/ 1988031 h 2332198"/>
                <a:gd name="csX985" fmla="*/ 958991 w 2264673"/>
                <a:gd name="csY985" fmla="*/ 1990650 h 2332198"/>
                <a:gd name="csX986" fmla="*/ 964041 w 2264673"/>
                <a:gd name="csY986" fmla="*/ 1994391 h 2332198"/>
                <a:gd name="csX987" fmla="*/ 971055 w 2264673"/>
                <a:gd name="csY987" fmla="*/ 1993736 h 2332198"/>
                <a:gd name="csX988" fmla="*/ 977228 w 2264673"/>
                <a:gd name="csY988" fmla="*/ 1993175 h 2332198"/>
                <a:gd name="csX989" fmla="*/ 977602 w 2264673"/>
                <a:gd name="csY989" fmla="*/ 1994110 h 2332198"/>
                <a:gd name="csX990" fmla="*/ 977602 w 2264673"/>
                <a:gd name="csY990" fmla="*/ 1994297 h 2332198"/>
                <a:gd name="csX991" fmla="*/ 977322 w 2264673"/>
                <a:gd name="csY991" fmla="*/ 1994391 h 2332198"/>
                <a:gd name="csX992" fmla="*/ 978444 w 2264673"/>
                <a:gd name="csY992" fmla="*/ 2000002 h 2332198"/>
                <a:gd name="csX993" fmla="*/ 980782 w 2264673"/>
                <a:gd name="csY993" fmla="*/ 2007391 h 2332198"/>
                <a:gd name="csX994" fmla="*/ 981156 w 2264673"/>
                <a:gd name="csY994" fmla="*/ 2013470 h 2332198"/>
                <a:gd name="csX995" fmla="*/ 977789 w 2264673"/>
                <a:gd name="csY995" fmla="*/ 2022261 h 2332198"/>
                <a:gd name="csX996" fmla="*/ 978163 w 2264673"/>
                <a:gd name="csY996" fmla="*/ 2026282 h 2332198"/>
                <a:gd name="csX997" fmla="*/ 980595 w 2264673"/>
                <a:gd name="csY997" fmla="*/ 2032081 h 2332198"/>
                <a:gd name="csX998" fmla="*/ 981904 w 2264673"/>
                <a:gd name="csY998" fmla="*/ 2038534 h 2332198"/>
                <a:gd name="csX999" fmla="*/ 982933 w 2264673"/>
                <a:gd name="csY999" fmla="*/ 2046670 h 2332198"/>
                <a:gd name="csX1000" fmla="*/ 982559 w 2264673"/>
                <a:gd name="csY1000" fmla="*/ 2051440 h 2332198"/>
                <a:gd name="csX1001" fmla="*/ 984616 w 2264673"/>
                <a:gd name="csY1001" fmla="*/ 2054527 h 2332198"/>
                <a:gd name="csX1002" fmla="*/ 984616 w 2264673"/>
                <a:gd name="csY1002" fmla="*/ 2058548 h 2332198"/>
                <a:gd name="csX1003" fmla="*/ 983307 w 2264673"/>
                <a:gd name="csY1003" fmla="*/ 2063318 h 2332198"/>
                <a:gd name="csX1004" fmla="*/ 979940 w 2264673"/>
                <a:gd name="csY1004" fmla="*/ 2068087 h 2332198"/>
                <a:gd name="csX1005" fmla="*/ 980408 w 2264673"/>
                <a:gd name="csY1005" fmla="*/ 2071454 h 2332198"/>
                <a:gd name="csX1006" fmla="*/ 982652 w 2264673"/>
                <a:gd name="csY1006" fmla="*/ 2078469 h 2332198"/>
                <a:gd name="csX1007" fmla="*/ 993969 w 2264673"/>
                <a:gd name="csY1007" fmla="*/ 2073699 h 2332198"/>
                <a:gd name="csX1008" fmla="*/ 993969 w 2264673"/>
                <a:gd name="csY1008" fmla="*/ 2081929 h 2332198"/>
                <a:gd name="csX1009" fmla="*/ 998551 w 2264673"/>
                <a:gd name="csY1009" fmla="*/ 2095116 h 2332198"/>
                <a:gd name="csX1010" fmla="*/ 1001825 w 2264673"/>
                <a:gd name="csY1010" fmla="*/ 2103065 h 2332198"/>
                <a:gd name="csX1011" fmla="*/ 1002011 w 2264673"/>
                <a:gd name="csY1011" fmla="*/ 2105216 h 2332198"/>
                <a:gd name="csX1012" fmla="*/ 1007249 w 2264673"/>
                <a:gd name="csY1012" fmla="*/ 2109051 h 2332198"/>
                <a:gd name="csX1013" fmla="*/ 1011084 w 2264673"/>
                <a:gd name="csY1013" fmla="*/ 2111669 h 2332198"/>
                <a:gd name="csX1014" fmla="*/ 1016788 w 2264673"/>
                <a:gd name="csY1014" fmla="*/ 2113821 h 2332198"/>
                <a:gd name="csX1015" fmla="*/ 1023803 w 2264673"/>
                <a:gd name="csY1015" fmla="*/ 2111763 h 2332198"/>
                <a:gd name="csX1016" fmla="*/ 1025392 w 2264673"/>
                <a:gd name="csY1016" fmla="*/ 2113540 h 2332198"/>
                <a:gd name="csX1017" fmla="*/ 1028292 w 2264673"/>
                <a:gd name="csY1017" fmla="*/ 2116720 h 2332198"/>
                <a:gd name="csX1018" fmla="*/ 1027357 w 2264673"/>
                <a:gd name="csY1018" fmla="*/ 2120741 h 2332198"/>
                <a:gd name="csX1019" fmla="*/ 1026795 w 2264673"/>
                <a:gd name="csY1019" fmla="*/ 2124482 h 2332198"/>
                <a:gd name="csX1020" fmla="*/ 1026515 w 2264673"/>
                <a:gd name="csY1020" fmla="*/ 2128410 h 2332198"/>
                <a:gd name="csX1021" fmla="*/ 1025018 w 2264673"/>
                <a:gd name="csY1021" fmla="*/ 2133180 h 2332198"/>
                <a:gd name="csX1022" fmla="*/ 1023241 w 2264673"/>
                <a:gd name="csY1022" fmla="*/ 2138137 h 2332198"/>
                <a:gd name="csX1023" fmla="*/ 1023241 w 2264673"/>
                <a:gd name="csY1023" fmla="*/ 2141878 h 2332198"/>
                <a:gd name="csX1024" fmla="*/ 1023335 w 2264673"/>
                <a:gd name="csY1024" fmla="*/ 2147302 h 2332198"/>
                <a:gd name="csX1025" fmla="*/ 1022961 w 2264673"/>
                <a:gd name="csY1025" fmla="*/ 2152165 h 2332198"/>
                <a:gd name="csX1026" fmla="*/ 1022026 w 2264673"/>
                <a:gd name="csY1026" fmla="*/ 2157496 h 2332198"/>
                <a:gd name="csX1027" fmla="*/ 1021745 w 2264673"/>
                <a:gd name="csY1027" fmla="*/ 2160395 h 2332198"/>
                <a:gd name="csX1028" fmla="*/ 1020810 w 2264673"/>
                <a:gd name="csY1028" fmla="*/ 2169935 h 2332198"/>
                <a:gd name="csX1029" fmla="*/ 1021652 w 2264673"/>
                <a:gd name="csY1029" fmla="*/ 2174424 h 2332198"/>
                <a:gd name="csX1030" fmla="*/ 1022774 w 2264673"/>
                <a:gd name="csY1030" fmla="*/ 2178258 h 2332198"/>
                <a:gd name="csX1031" fmla="*/ 1025299 w 2264673"/>
                <a:gd name="csY1031" fmla="*/ 2183215 h 2332198"/>
                <a:gd name="csX1032" fmla="*/ 1025953 w 2264673"/>
                <a:gd name="csY1032" fmla="*/ 2184244 h 2332198"/>
                <a:gd name="csX1033" fmla="*/ 1027357 w 2264673"/>
                <a:gd name="csY1033" fmla="*/ 2186208 h 2332198"/>
                <a:gd name="csX1034" fmla="*/ 1029040 w 2264673"/>
                <a:gd name="csY1034" fmla="*/ 2188546 h 2332198"/>
                <a:gd name="csX1035" fmla="*/ 1030910 w 2264673"/>
                <a:gd name="csY1035" fmla="*/ 2190323 h 2332198"/>
                <a:gd name="csX1036" fmla="*/ 1033249 w 2264673"/>
                <a:gd name="csY1036" fmla="*/ 2192755 h 2332198"/>
                <a:gd name="csX1037" fmla="*/ 1034277 w 2264673"/>
                <a:gd name="csY1037" fmla="*/ 2194718 h 2332198"/>
                <a:gd name="csX1038" fmla="*/ 1036896 w 2264673"/>
                <a:gd name="csY1038" fmla="*/ 2201359 h 2332198"/>
                <a:gd name="csX1039" fmla="*/ 1038112 w 2264673"/>
                <a:gd name="csY1039" fmla="*/ 2204164 h 2332198"/>
                <a:gd name="csX1040" fmla="*/ 1039234 w 2264673"/>
                <a:gd name="csY1040" fmla="*/ 2205661 h 2332198"/>
                <a:gd name="csX1041" fmla="*/ 1039421 w 2264673"/>
                <a:gd name="csY1041" fmla="*/ 2208092 h 2332198"/>
                <a:gd name="csX1042" fmla="*/ 1040169 w 2264673"/>
                <a:gd name="csY1042" fmla="*/ 2209402 h 2332198"/>
                <a:gd name="csX1043" fmla="*/ 1027076 w 2264673"/>
                <a:gd name="csY1043" fmla="*/ 2250084 h 2332198"/>
                <a:gd name="csX1044" fmla="*/ 1018472 w 2264673"/>
                <a:gd name="csY1044" fmla="*/ 2270005 h 2332198"/>
                <a:gd name="csX1045" fmla="*/ 1013515 w 2264673"/>
                <a:gd name="csY1045" fmla="*/ 2286839 h 2332198"/>
                <a:gd name="csX1046" fmla="*/ 1019407 w 2264673"/>
                <a:gd name="csY1046" fmla="*/ 2297688 h 2332198"/>
                <a:gd name="csX1047" fmla="*/ 1025580 w 2264673"/>
                <a:gd name="csY1047" fmla="*/ 2307321 h 2332198"/>
                <a:gd name="csX1048" fmla="*/ 1028760 w 2264673"/>
                <a:gd name="csY1048" fmla="*/ 2304235 h 2332198"/>
                <a:gd name="csX1049" fmla="*/ 1029227 w 2264673"/>
                <a:gd name="csY1049" fmla="*/ 2304048 h 2332198"/>
                <a:gd name="csX1050" fmla="*/ 1032220 w 2264673"/>
                <a:gd name="csY1050" fmla="*/ 2303206 h 2332198"/>
                <a:gd name="csX1051" fmla="*/ 1049615 w 2264673"/>
                <a:gd name="csY1051" fmla="*/ 2298342 h 2332198"/>
                <a:gd name="csX1052" fmla="*/ 1068881 w 2264673"/>
                <a:gd name="csY1052" fmla="*/ 2299278 h 2332198"/>
                <a:gd name="csX1053" fmla="*/ 1082068 w 2264673"/>
                <a:gd name="csY1053" fmla="*/ 2298623 h 2332198"/>
                <a:gd name="csX1054" fmla="*/ 1094413 w 2264673"/>
                <a:gd name="csY1054" fmla="*/ 2297969 h 2332198"/>
                <a:gd name="csX1055" fmla="*/ 1108255 w 2264673"/>
                <a:gd name="csY1055" fmla="*/ 2297314 h 2332198"/>
                <a:gd name="csX1056" fmla="*/ 1109471 w 2264673"/>
                <a:gd name="csY1056" fmla="*/ 2296940 h 2332198"/>
                <a:gd name="csX1057" fmla="*/ 1113305 w 2264673"/>
                <a:gd name="csY1057" fmla="*/ 2296659 h 2332198"/>
                <a:gd name="csX1058" fmla="*/ 1119010 w 2264673"/>
                <a:gd name="csY1058" fmla="*/ 2295911 h 2332198"/>
                <a:gd name="csX1059" fmla="*/ 1128268 w 2264673"/>
                <a:gd name="csY1059" fmla="*/ 2294602 h 2332198"/>
                <a:gd name="csX1060" fmla="*/ 1139024 w 2264673"/>
                <a:gd name="csY1060" fmla="*/ 2293105 h 2332198"/>
                <a:gd name="csX1061" fmla="*/ 1148470 w 2264673"/>
                <a:gd name="csY1061" fmla="*/ 2291796 h 2332198"/>
                <a:gd name="csX1062" fmla="*/ 1157167 w 2264673"/>
                <a:gd name="csY1062" fmla="*/ 2290487 h 2332198"/>
                <a:gd name="csX1063" fmla="*/ 1159225 w 2264673"/>
                <a:gd name="csY1063" fmla="*/ 2289364 h 2332198"/>
                <a:gd name="csX1064" fmla="*/ 1159412 w 2264673"/>
                <a:gd name="csY1064" fmla="*/ 2289551 h 2332198"/>
                <a:gd name="csX1065" fmla="*/ 1169886 w 2264673"/>
                <a:gd name="csY1065" fmla="*/ 2285623 h 2332198"/>
                <a:gd name="csX1066" fmla="*/ 1187843 w 2264673"/>
                <a:gd name="csY1066" fmla="*/ 2278890 h 2332198"/>
                <a:gd name="csX1067" fmla="*/ 1197944 w 2264673"/>
                <a:gd name="csY1067" fmla="*/ 2274962 h 2332198"/>
                <a:gd name="csX1068" fmla="*/ 1203087 w 2264673"/>
                <a:gd name="csY1068" fmla="*/ 2272904 h 2332198"/>
                <a:gd name="csX1069" fmla="*/ 1198131 w 2264673"/>
                <a:gd name="csY1069" fmla="*/ 2258689 h 2332198"/>
                <a:gd name="csX1070" fmla="*/ 1203462 w 2264673"/>
                <a:gd name="csY1070" fmla="*/ 2227452 h 2332198"/>
                <a:gd name="csX1071" fmla="*/ 1210850 w 2264673"/>
                <a:gd name="csY1071" fmla="*/ 2225394 h 2332198"/>
                <a:gd name="csX1072" fmla="*/ 1211972 w 2264673"/>
                <a:gd name="csY1072" fmla="*/ 2225020 h 2332198"/>
                <a:gd name="csX1073" fmla="*/ 1215620 w 2264673"/>
                <a:gd name="csY1073" fmla="*/ 2223898 h 2332198"/>
                <a:gd name="csX1074" fmla="*/ 1218425 w 2264673"/>
                <a:gd name="csY1074" fmla="*/ 2222962 h 2332198"/>
                <a:gd name="csX1075" fmla="*/ 1220296 w 2264673"/>
                <a:gd name="csY1075" fmla="*/ 2222495 h 2332198"/>
                <a:gd name="csX1076" fmla="*/ 1221231 w 2264673"/>
                <a:gd name="csY1076" fmla="*/ 2224272 h 2332198"/>
                <a:gd name="csX1077" fmla="*/ 1224130 w 2264673"/>
                <a:gd name="csY1077" fmla="*/ 2226329 h 2332198"/>
                <a:gd name="csX1078" fmla="*/ 1224317 w 2264673"/>
                <a:gd name="csY1078" fmla="*/ 2227265 h 2332198"/>
                <a:gd name="csX1079" fmla="*/ 1224504 w 2264673"/>
                <a:gd name="csY1079" fmla="*/ 2227919 h 2332198"/>
                <a:gd name="csX1080" fmla="*/ 1224878 w 2264673"/>
                <a:gd name="csY1080" fmla="*/ 2228574 h 2332198"/>
                <a:gd name="csX1081" fmla="*/ 1225346 w 2264673"/>
                <a:gd name="csY1081" fmla="*/ 2228948 h 2332198"/>
                <a:gd name="csX1082" fmla="*/ 1226468 w 2264673"/>
                <a:gd name="csY1082" fmla="*/ 2229509 h 2332198"/>
                <a:gd name="csX1083" fmla="*/ 1227123 w 2264673"/>
                <a:gd name="csY1083" fmla="*/ 2230070 h 2332198"/>
                <a:gd name="csX1084" fmla="*/ 1229835 w 2264673"/>
                <a:gd name="csY1084" fmla="*/ 2236149 h 2332198"/>
                <a:gd name="csX1085" fmla="*/ 1236382 w 2264673"/>
                <a:gd name="csY1085" fmla="*/ 2231941 h 2332198"/>
                <a:gd name="csX1086" fmla="*/ 1237878 w 2264673"/>
                <a:gd name="csY1086" fmla="*/ 2225207 h 2332198"/>
                <a:gd name="csX1087" fmla="*/ 1238346 w 2264673"/>
                <a:gd name="csY1087" fmla="*/ 2223711 h 2332198"/>
                <a:gd name="csX1088" fmla="*/ 1238813 w 2264673"/>
                <a:gd name="csY1088" fmla="*/ 2220905 h 2332198"/>
                <a:gd name="csX1089" fmla="*/ 1239281 w 2264673"/>
                <a:gd name="csY1089" fmla="*/ 2219315 h 2332198"/>
                <a:gd name="csX1090" fmla="*/ 1240310 w 2264673"/>
                <a:gd name="csY1090" fmla="*/ 2217258 h 2332198"/>
                <a:gd name="csX1091" fmla="*/ 1240123 w 2264673"/>
                <a:gd name="csY1091" fmla="*/ 2214171 h 2332198"/>
                <a:gd name="csX1092" fmla="*/ 1239655 w 2264673"/>
                <a:gd name="csY1092" fmla="*/ 2213143 h 2332198"/>
                <a:gd name="csX1093" fmla="*/ 1270144 w 2264673"/>
                <a:gd name="csY1093" fmla="*/ 2201826 h 2332198"/>
                <a:gd name="csX1094" fmla="*/ 1270424 w 2264673"/>
                <a:gd name="csY1094" fmla="*/ 2201172 h 2332198"/>
                <a:gd name="csX1095" fmla="*/ 1275568 w 2264673"/>
                <a:gd name="csY1095" fmla="*/ 2200891 h 2332198"/>
                <a:gd name="csX1096" fmla="*/ 1289784 w 2264673"/>
                <a:gd name="csY1096" fmla="*/ 2200049 h 2332198"/>
                <a:gd name="csX1097" fmla="*/ 1299230 w 2264673"/>
                <a:gd name="csY1097" fmla="*/ 2199488 h 2332198"/>
                <a:gd name="csX1098" fmla="*/ 1304841 w 2264673"/>
                <a:gd name="csY1098" fmla="*/ 2199020 h 2332198"/>
                <a:gd name="csX1099" fmla="*/ 1307740 w 2264673"/>
                <a:gd name="csY1099" fmla="*/ 2198834 h 2332198"/>
                <a:gd name="csX1100" fmla="*/ 1312042 w 2264673"/>
                <a:gd name="csY1100" fmla="*/ 2198459 h 2332198"/>
                <a:gd name="csX1101" fmla="*/ 1315784 w 2264673"/>
                <a:gd name="csY1101" fmla="*/ 2206970 h 2332198"/>
                <a:gd name="csX1102" fmla="*/ 1316719 w 2264673"/>
                <a:gd name="csY1102" fmla="*/ 2213049 h 2332198"/>
                <a:gd name="csX1103" fmla="*/ 1316999 w 2264673"/>
                <a:gd name="csY1103" fmla="*/ 2214826 h 2332198"/>
                <a:gd name="csX1104" fmla="*/ 1317280 w 2264673"/>
                <a:gd name="csY1104" fmla="*/ 2216135 h 2332198"/>
                <a:gd name="csX1105" fmla="*/ 1317747 w 2264673"/>
                <a:gd name="csY1105" fmla="*/ 2219502 h 2332198"/>
                <a:gd name="csX1106" fmla="*/ 1320366 w 2264673"/>
                <a:gd name="csY1106" fmla="*/ 2228761 h 2332198"/>
                <a:gd name="csX1107" fmla="*/ 1324761 w 2264673"/>
                <a:gd name="csY1107" fmla="*/ 2239142 h 2332198"/>
                <a:gd name="csX1108" fmla="*/ 1311481 w 2264673"/>
                <a:gd name="csY1108" fmla="*/ 2246998 h 2332198"/>
                <a:gd name="csX1109" fmla="*/ 1311200 w 2264673"/>
                <a:gd name="csY1109" fmla="*/ 2246998 h 2332198"/>
                <a:gd name="csX1110" fmla="*/ 1312604 w 2264673"/>
                <a:gd name="csY1110" fmla="*/ 2251768 h 2332198"/>
                <a:gd name="csX1111" fmla="*/ 1334301 w 2264673"/>
                <a:gd name="csY1111" fmla="*/ 2272062 h 2332198"/>
                <a:gd name="csX1112" fmla="*/ 1343186 w 2264673"/>
                <a:gd name="csY1112" fmla="*/ 2289364 h 2332198"/>
                <a:gd name="csX1113" fmla="*/ 1354783 w 2264673"/>
                <a:gd name="csY1113" fmla="*/ 2294415 h 2332198"/>
                <a:gd name="csX1114" fmla="*/ 1354783 w 2264673"/>
                <a:gd name="csY1114" fmla="*/ 2294602 h 2332198"/>
                <a:gd name="csX1115" fmla="*/ 1356185 w 2264673"/>
                <a:gd name="csY1115" fmla="*/ 2301148 h 2332198"/>
                <a:gd name="csX1116" fmla="*/ 1359365 w 2264673"/>
                <a:gd name="csY1116" fmla="*/ 2314990 h 2332198"/>
                <a:gd name="csX1117" fmla="*/ 1360955 w 2264673"/>
                <a:gd name="csY1117" fmla="*/ 2322472 h 2332198"/>
                <a:gd name="csX1118" fmla="*/ 1377603 w 2264673"/>
                <a:gd name="csY1118" fmla="*/ 2332198 h 2332198"/>
                <a:gd name="csX1119" fmla="*/ 1379566 w 2264673"/>
                <a:gd name="csY1119" fmla="*/ 2331544 h 2332198"/>
                <a:gd name="csX1120" fmla="*/ 1388545 w 2264673"/>
                <a:gd name="csY1120" fmla="*/ 2328551 h 2332198"/>
                <a:gd name="csX1121" fmla="*/ 1408559 w 2264673"/>
                <a:gd name="csY1121" fmla="*/ 2326774 h 2332198"/>
                <a:gd name="csX1122" fmla="*/ 1416508 w 2264673"/>
                <a:gd name="csY1122" fmla="*/ 2326119 h 2332198"/>
                <a:gd name="csX1123" fmla="*/ 1421278 w 2264673"/>
                <a:gd name="csY1123" fmla="*/ 2325838 h 2332198"/>
                <a:gd name="csX1124" fmla="*/ 1422961 w 2264673"/>
                <a:gd name="csY1124" fmla="*/ 2326961 h 2332198"/>
                <a:gd name="csX1125" fmla="*/ 1432220 w 2264673"/>
                <a:gd name="csY1125" fmla="*/ 2330515 h 2332198"/>
                <a:gd name="csX1126" fmla="*/ 1435494 w 2264673"/>
                <a:gd name="csY1126" fmla="*/ 2331917 h 2332198"/>
                <a:gd name="csX1127" fmla="*/ 1437738 w 2264673"/>
                <a:gd name="csY1127" fmla="*/ 2330421 h 2332198"/>
                <a:gd name="csX1128" fmla="*/ 1449616 w 2264673"/>
                <a:gd name="csY1128" fmla="*/ 2323033 h 2332198"/>
                <a:gd name="csX1129" fmla="*/ 1448119 w 2264673"/>
                <a:gd name="csY1129" fmla="*/ 2321162 h 2332198"/>
                <a:gd name="csX1130" fmla="*/ 1446342 w 2264673"/>
                <a:gd name="csY1130" fmla="*/ 2318918 h 2332198"/>
                <a:gd name="csX1131" fmla="*/ 1445033 w 2264673"/>
                <a:gd name="csY1131" fmla="*/ 2316767 h 2332198"/>
                <a:gd name="csX1132" fmla="*/ 1440731 w 2264673"/>
                <a:gd name="csY1132" fmla="*/ 2310127 h 2332198"/>
                <a:gd name="csX1133" fmla="*/ 1447184 w 2264673"/>
                <a:gd name="csY1133" fmla="*/ 2306386 h 2332198"/>
                <a:gd name="csX1134" fmla="*/ 1482723 w 2264673"/>
                <a:gd name="csY1134" fmla="*/ 2298623 h 2332198"/>
                <a:gd name="csX1135" fmla="*/ 1486464 w 2264673"/>
                <a:gd name="csY1135" fmla="*/ 2297407 h 2332198"/>
                <a:gd name="csX1136" fmla="*/ 1495442 w 2264673"/>
                <a:gd name="csY1136" fmla="*/ 2295163 h 2332198"/>
                <a:gd name="csX1137" fmla="*/ 1495442 w 2264673"/>
                <a:gd name="csY1137" fmla="*/ 2291702 h 2332198"/>
                <a:gd name="csX1138" fmla="*/ 1495255 w 2264673"/>
                <a:gd name="csY1138" fmla="*/ 2287775 h 2332198"/>
                <a:gd name="csX1139" fmla="*/ 1495068 w 2264673"/>
                <a:gd name="csY1139" fmla="*/ 2285156 h 2332198"/>
                <a:gd name="csX1140" fmla="*/ 1493946 w 2264673"/>
                <a:gd name="csY1140" fmla="*/ 2276365 h 2332198"/>
                <a:gd name="csX1141" fmla="*/ 1492263 w 2264673"/>
                <a:gd name="csY1141" fmla="*/ 2264300 h 2332198"/>
                <a:gd name="csX1142" fmla="*/ 1500867 w 2264673"/>
                <a:gd name="csY1142" fmla="*/ 2261962 h 2332198"/>
                <a:gd name="csX1143" fmla="*/ 1508722 w 2264673"/>
                <a:gd name="csY1143" fmla="*/ 2259717 h 2332198"/>
                <a:gd name="csX1144" fmla="*/ 1514989 w 2264673"/>
                <a:gd name="csY1144" fmla="*/ 2258221 h 2332198"/>
                <a:gd name="csX1145" fmla="*/ 1516766 w 2264673"/>
                <a:gd name="csY1145" fmla="*/ 2252610 h 2332198"/>
                <a:gd name="csX1146" fmla="*/ 1520600 w 2264673"/>
                <a:gd name="csY1146" fmla="*/ 2241293 h 2332198"/>
                <a:gd name="csX1147" fmla="*/ 1513679 w 2264673"/>
                <a:gd name="csY1147" fmla="*/ 2232502 h 2332198"/>
                <a:gd name="csX1148" fmla="*/ 1510032 w 2264673"/>
                <a:gd name="csY1148" fmla="*/ 2227639 h 2332198"/>
                <a:gd name="csX1149" fmla="*/ 1507787 w 2264673"/>
                <a:gd name="csY1149" fmla="*/ 2215481 h 2332198"/>
                <a:gd name="csX1150" fmla="*/ 1505823 w 2264673"/>
                <a:gd name="csY1150" fmla="*/ 2205941 h 2332198"/>
                <a:gd name="csX1151" fmla="*/ 1505262 w 2264673"/>
                <a:gd name="csY1151" fmla="*/ 2203042 h 2332198"/>
                <a:gd name="csX1152" fmla="*/ 1504327 w 2264673"/>
                <a:gd name="csY1152" fmla="*/ 2198272 h 2332198"/>
                <a:gd name="csX1153" fmla="*/ 1502831 w 2264673"/>
                <a:gd name="csY1153" fmla="*/ 2190229 h 2332198"/>
                <a:gd name="csX1154" fmla="*/ 1511248 w 2264673"/>
                <a:gd name="csY1154" fmla="*/ 2188733 h 2332198"/>
                <a:gd name="csX1155" fmla="*/ 1520039 w 2264673"/>
                <a:gd name="csY1155" fmla="*/ 2187237 h 2332198"/>
                <a:gd name="csX1156" fmla="*/ 1528456 w 2264673"/>
                <a:gd name="csY1156" fmla="*/ 2185834 h 2332198"/>
                <a:gd name="csX1157" fmla="*/ 1533880 w 2264673"/>
                <a:gd name="csY1157" fmla="*/ 2184899 h 2332198"/>
                <a:gd name="csX1158" fmla="*/ 1527240 w 2264673"/>
                <a:gd name="csY1158" fmla="*/ 2152913 h 2332198"/>
                <a:gd name="csX1159" fmla="*/ 1526398 w 2264673"/>
                <a:gd name="csY1159" fmla="*/ 2151323 h 2332198"/>
                <a:gd name="csX1160" fmla="*/ 1527989 w 2264673"/>
                <a:gd name="csY1160" fmla="*/ 2149453 h 2332198"/>
                <a:gd name="csX1161" fmla="*/ 1530701 w 2264673"/>
                <a:gd name="csY1161" fmla="*/ 2145525 h 2332198"/>
                <a:gd name="csX1162" fmla="*/ 1539024 w 2264673"/>
                <a:gd name="csY1162" fmla="*/ 2143655 h 2332198"/>
                <a:gd name="csX1163" fmla="*/ 1547909 w 2264673"/>
                <a:gd name="csY1163" fmla="*/ 2141690 h 2332198"/>
                <a:gd name="csX1164" fmla="*/ 1556700 w 2264673"/>
                <a:gd name="csY1164" fmla="*/ 2139540 h 2332198"/>
                <a:gd name="csX1165" fmla="*/ 1554269 w 2264673"/>
                <a:gd name="csY1165" fmla="*/ 2130187 h 2332198"/>
                <a:gd name="csX1166" fmla="*/ 1551463 w 2264673"/>
                <a:gd name="csY1166" fmla="*/ 2119245 h 2332198"/>
                <a:gd name="csX1167" fmla="*/ 1559599 w 2264673"/>
                <a:gd name="csY1167" fmla="*/ 2117187 h 2332198"/>
                <a:gd name="csX1168" fmla="*/ 1568578 w 2264673"/>
                <a:gd name="csY1168" fmla="*/ 2114943 h 2332198"/>
                <a:gd name="csX1169" fmla="*/ 1579801 w 2264673"/>
                <a:gd name="csY1169" fmla="*/ 2113821 h 2332198"/>
                <a:gd name="csX1170" fmla="*/ 1598412 w 2264673"/>
                <a:gd name="csY1170" fmla="*/ 2106806 h 2332198"/>
                <a:gd name="csX1171" fmla="*/ 1611879 w 2264673"/>
                <a:gd name="csY1171" fmla="*/ 2103252 h 2332198"/>
                <a:gd name="csX1172" fmla="*/ 1619735 w 2264673"/>
                <a:gd name="csY1172" fmla="*/ 2107367 h 2332198"/>
                <a:gd name="csX1173" fmla="*/ 1628152 w 2264673"/>
                <a:gd name="csY1173" fmla="*/ 2112044 h 2332198"/>
                <a:gd name="csX1174" fmla="*/ 1637785 w 2264673"/>
                <a:gd name="csY1174" fmla="*/ 2117094 h 2332198"/>
                <a:gd name="csX1175" fmla="*/ 1634231 w 2264673"/>
                <a:gd name="csY1175" fmla="*/ 2149546 h 2332198"/>
                <a:gd name="csX1176" fmla="*/ 1644331 w 2264673"/>
                <a:gd name="csY1176" fmla="*/ 2149734 h 2332198"/>
                <a:gd name="csX1177" fmla="*/ 1661634 w 2264673"/>
                <a:gd name="csY1177" fmla="*/ 2149359 h 2332198"/>
                <a:gd name="csX1178" fmla="*/ 1666403 w 2264673"/>
                <a:gd name="csY1178" fmla="*/ 2148611 h 2332198"/>
                <a:gd name="csX1179" fmla="*/ 1674914 w 2264673"/>
                <a:gd name="csY1179" fmla="*/ 2148331 h 2332198"/>
                <a:gd name="csX1180" fmla="*/ 1699604 w 2264673"/>
                <a:gd name="csY1180" fmla="*/ 2137201 h 2332198"/>
                <a:gd name="csX1181" fmla="*/ 1723733 w 2264673"/>
                <a:gd name="csY1181" fmla="*/ 2120554 h 2332198"/>
                <a:gd name="csX1182" fmla="*/ 1732992 w 2264673"/>
                <a:gd name="csY1182" fmla="*/ 2115036 h 2332198"/>
                <a:gd name="csX1183" fmla="*/ 1736826 w 2264673"/>
                <a:gd name="csY1183" fmla="*/ 2112511 h 2332198"/>
                <a:gd name="csX1184" fmla="*/ 1743093 w 2264673"/>
                <a:gd name="csY1184" fmla="*/ 2107929 h 2332198"/>
                <a:gd name="csX1185" fmla="*/ 1748049 w 2264673"/>
                <a:gd name="csY1185" fmla="*/ 2104655 h 2332198"/>
                <a:gd name="csX1186" fmla="*/ 1749733 w 2264673"/>
                <a:gd name="csY1186" fmla="*/ 2103813 h 2332198"/>
                <a:gd name="csX1187" fmla="*/ 1751042 w 2264673"/>
                <a:gd name="csY1187" fmla="*/ 2102037 h 2332198"/>
                <a:gd name="csX1188" fmla="*/ 1754035 w 2264673"/>
                <a:gd name="csY1188" fmla="*/ 2097641 h 2332198"/>
                <a:gd name="csX1189" fmla="*/ 1759460 w 2264673"/>
                <a:gd name="csY1189" fmla="*/ 2089879 h 2332198"/>
                <a:gd name="csX1190" fmla="*/ 1773581 w 2264673"/>
                <a:gd name="csY1190" fmla="*/ 2080433 h 2332198"/>
                <a:gd name="csX1191" fmla="*/ 1774891 w 2264673"/>
                <a:gd name="csY1191" fmla="*/ 2079591 h 2332198"/>
                <a:gd name="csX1192" fmla="*/ 1799300 w 2264673"/>
                <a:gd name="csY1192" fmla="*/ 2067994 h 2332198"/>
                <a:gd name="csX1193" fmla="*/ 1804725 w 2264673"/>
                <a:gd name="csY1193" fmla="*/ 2065282 h 2332198"/>
                <a:gd name="csX1194" fmla="*/ 1819408 w 2264673"/>
                <a:gd name="csY1194" fmla="*/ 2058642 h 2332198"/>
                <a:gd name="csX1195" fmla="*/ 1839516 w 2264673"/>
                <a:gd name="csY1195" fmla="*/ 2049008 h 2332198"/>
                <a:gd name="csX1196" fmla="*/ 1849616 w 2264673"/>
                <a:gd name="csY1196" fmla="*/ 2044145 h 2332198"/>
                <a:gd name="csX1197" fmla="*/ 1867386 w 2264673"/>
                <a:gd name="csY1197" fmla="*/ 2035635 h 2332198"/>
                <a:gd name="csX1198" fmla="*/ 1873745 w 2264673"/>
                <a:gd name="csY1198" fmla="*/ 2038066 h 2332198"/>
                <a:gd name="csX1199" fmla="*/ 1884781 w 2264673"/>
                <a:gd name="csY1199" fmla="*/ 2044987 h 2332198"/>
                <a:gd name="csX1200" fmla="*/ 1894788 w 2264673"/>
                <a:gd name="csY1200" fmla="*/ 2051534 h 2332198"/>
                <a:gd name="csX1201" fmla="*/ 1898716 w 2264673"/>
                <a:gd name="csY1201" fmla="*/ 2049102 h 2332198"/>
                <a:gd name="csX1202" fmla="*/ 1900493 w 2264673"/>
                <a:gd name="csY1202" fmla="*/ 2048260 h 2332198"/>
                <a:gd name="csX1203" fmla="*/ 1901521 w 2264673"/>
                <a:gd name="csY1203" fmla="*/ 2047699 h 2332198"/>
                <a:gd name="csX1204" fmla="*/ 1916673 w 2264673"/>
                <a:gd name="csY1204" fmla="*/ 2039282 h 2332198"/>
                <a:gd name="csX1205" fmla="*/ 1931449 w 2264673"/>
                <a:gd name="csY1205" fmla="*/ 2030772 h 2332198"/>
                <a:gd name="csX1206" fmla="*/ 1941456 w 2264673"/>
                <a:gd name="csY1206" fmla="*/ 2010477 h 2332198"/>
                <a:gd name="csX1207" fmla="*/ 1943233 w 2264673"/>
                <a:gd name="csY1207" fmla="*/ 2009729 h 2332198"/>
                <a:gd name="csX1208" fmla="*/ 1946507 w 2264673"/>
                <a:gd name="csY1208" fmla="*/ 2008980 h 2332198"/>
                <a:gd name="csX1209" fmla="*/ 1959787 w 2264673"/>
                <a:gd name="csY1209" fmla="*/ 2005239 h 2332198"/>
                <a:gd name="csX1210" fmla="*/ 1982232 w 2264673"/>
                <a:gd name="csY1210" fmla="*/ 2002808 h 2332198"/>
                <a:gd name="csX1211" fmla="*/ 1989340 w 2264673"/>
                <a:gd name="csY1211" fmla="*/ 2001405 h 2332198"/>
                <a:gd name="csX1212" fmla="*/ 1997009 w 2264673"/>
                <a:gd name="csY1212" fmla="*/ 1999161 h 2332198"/>
                <a:gd name="csX1213" fmla="*/ 2013002 w 2264673"/>
                <a:gd name="csY1213" fmla="*/ 1994671 h 2332198"/>
                <a:gd name="csX1214" fmla="*/ 2018800 w 2264673"/>
                <a:gd name="csY1214" fmla="*/ 1992988 h 2332198"/>
                <a:gd name="csX1215" fmla="*/ 2026469 w 2264673"/>
                <a:gd name="csY1215" fmla="*/ 1983449 h 2332198"/>
                <a:gd name="csX1216" fmla="*/ 2043865 w 2264673"/>
                <a:gd name="csY1216" fmla="*/ 1961096 h 2332198"/>
                <a:gd name="csX1217" fmla="*/ 2044426 w 2264673"/>
                <a:gd name="csY1217" fmla="*/ 1960255 h 2332198"/>
                <a:gd name="csX1218" fmla="*/ 2051159 w 2264673"/>
                <a:gd name="csY1218" fmla="*/ 1934161 h 2332198"/>
                <a:gd name="csX1219" fmla="*/ 2039562 w 2264673"/>
                <a:gd name="csY1219" fmla="*/ 1903392 h 2332198"/>
                <a:gd name="csX1220" fmla="*/ 2039562 w 2264673"/>
                <a:gd name="csY1220" fmla="*/ 1901241 h 2332198"/>
                <a:gd name="csX1221" fmla="*/ 2039843 w 2264673"/>
                <a:gd name="csY1221" fmla="*/ 1872810 h 2332198"/>
                <a:gd name="csX1222" fmla="*/ 2040030 w 2264673"/>
                <a:gd name="csY1222" fmla="*/ 1859343 h 2332198"/>
                <a:gd name="csX1223" fmla="*/ 2071922 w 2264673"/>
                <a:gd name="csY1223" fmla="*/ 1835307 h 2332198"/>
                <a:gd name="csX1224" fmla="*/ 2072764 w 2264673"/>
                <a:gd name="csY1224" fmla="*/ 1821559 h 2332198"/>
                <a:gd name="csX1225" fmla="*/ 2072950 w 2264673"/>
                <a:gd name="csY1225" fmla="*/ 1816322 h 2332198"/>
                <a:gd name="csX1226" fmla="*/ 2054900 w 2264673"/>
                <a:gd name="csY1226" fmla="*/ 1804351 h 2332198"/>
                <a:gd name="csX1227" fmla="*/ 2049569 w 2264673"/>
                <a:gd name="csY1227" fmla="*/ 1802855 h 2332198"/>
                <a:gd name="csX1228" fmla="*/ 2049944 w 2264673"/>
                <a:gd name="csY1228" fmla="*/ 1776761 h 2332198"/>
                <a:gd name="csX1229" fmla="*/ 2050131 w 2264673"/>
                <a:gd name="csY1229" fmla="*/ 1759647 h 2332198"/>
                <a:gd name="csX1230" fmla="*/ 2052001 w 2264673"/>
                <a:gd name="csY1230" fmla="*/ 1692871 h 2332198"/>
                <a:gd name="csX1231" fmla="*/ 2054526 w 2264673"/>
                <a:gd name="csY1231" fmla="*/ 1549873 h 2332198"/>
                <a:gd name="csX1232" fmla="*/ 2054526 w 2264673"/>
                <a:gd name="csY1232" fmla="*/ 1542204 h 2332198"/>
                <a:gd name="csX1233" fmla="*/ 2061260 w 2264673"/>
                <a:gd name="csY1233" fmla="*/ 1542298 h 2332198"/>
                <a:gd name="csX1234" fmla="*/ 2073792 w 2264673"/>
                <a:gd name="csY1234" fmla="*/ 1553801 h 2332198"/>
                <a:gd name="csX1235" fmla="*/ 2094087 w 2264673"/>
                <a:gd name="csY1235" fmla="*/ 1537528 h 2332198"/>
                <a:gd name="csX1236" fmla="*/ 2094648 w 2264673"/>
                <a:gd name="csY1236" fmla="*/ 1536873 h 2332198"/>
                <a:gd name="csX1237" fmla="*/ 2098576 w 2264673"/>
                <a:gd name="csY1237" fmla="*/ 1530233 h 2332198"/>
                <a:gd name="csX1238" fmla="*/ 2109986 w 2264673"/>
                <a:gd name="csY1238" fmla="*/ 1509939 h 2332198"/>
                <a:gd name="csX1239" fmla="*/ 2119338 w 2264673"/>
                <a:gd name="csY1239" fmla="*/ 1497780 h 2332198"/>
                <a:gd name="csX1240" fmla="*/ 2179474 w 2264673"/>
                <a:gd name="csY1240" fmla="*/ 1471781 h 2332198"/>
                <a:gd name="csX1241" fmla="*/ 2197337 w 2264673"/>
                <a:gd name="csY1241" fmla="*/ 1472249 h 2332198"/>
                <a:gd name="csX1242" fmla="*/ 2200984 w 2264673"/>
                <a:gd name="csY1242" fmla="*/ 1485061 h 2332198"/>
                <a:gd name="csX1243" fmla="*/ 2202948 w 2264673"/>
                <a:gd name="csY1243" fmla="*/ 1487867 h 2332198"/>
                <a:gd name="csX1244" fmla="*/ 2204351 w 2264673"/>
                <a:gd name="csY1244" fmla="*/ 1495162 h 2332198"/>
                <a:gd name="csX1245" fmla="*/ 2237178 w 2264673"/>
                <a:gd name="csY1245" fmla="*/ 1494414 h 2332198"/>
                <a:gd name="csX1246" fmla="*/ 2244660 w 2264673"/>
                <a:gd name="csY1246" fmla="*/ 1483939 h 2332198"/>
                <a:gd name="csX1247" fmla="*/ 2249055 w 2264673"/>
                <a:gd name="csY1247" fmla="*/ 1477392 h 2332198"/>
                <a:gd name="csX1248" fmla="*/ 2248682 w 2264673"/>
                <a:gd name="csY1248" fmla="*/ 1477018 h 2332198"/>
                <a:gd name="csX1249" fmla="*/ 2248494 w 2264673"/>
                <a:gd name="csY1249" fmla="*/ 1476551 h 2332198"/>
                <a:gd name="csX1250" fmla="*/ 2247652 w 2264673"/>
                <a:gd name="csY1250" fmla="*/ 1475989 h 2332198"/>
                <a:gd name="csX1251" fmla="*/ 2246998 w 2264673"/>
                <a:gd name="csY1251" fmla="*/ 1475335 h 2332198"/>
                <a:gd name="csX1252" fmla="*/ 2246811 w 2264673"/>
                <a:gd name="csY1252" fmla="*/ 1474587 h 2332198"/>
                <a:gd name="csX1253" fmla="*/ 2240264 w 2264673"/>
                <a:gd name="csY1253" fmla="*/ 1431192 h 2332198"/>
                <a:gd name="csX1254" fmla="*/ 2241854 w 2264673"/>
                <a:gd name="csY1254" fmla="*/ 1423710 h 2332198"/>
                <a:gd name="csX1255" fmla="*/ 2242415 w 2264673"/>
                <a:gd name="csY1255" fmla="*/ 1422400 h 2332198"/>
                <a:gd name="csX1256" fmla="*/ 2241948 w 2264673"/>
                <a:gd name="csY1256" fmla="*/ 1423242 h 23321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</a:cxnLst>
              <a:rect l="l" t="t" r="r" b="b"/>
              <a:pathLst>
                <a:path w="2264673" h="2332198">
                  <a:moveTo>
                    <a:pt x="2241948" y="1423242"/>
                  </a:moveTo>
                  <a:lnTo>
                    <a:pt x="2243070" y="1421839"/>
                  </a:lnTo>
                  <a:lnTo>
                    <a:pt x="2243070" y="1421278"/>
                  </a:lnTo>
                  <a:lnTo>
                    <a:pt x="2246530" y="1402760"/>
                  </a:lnTo>
                  <a:lnTo>
                    <a:pt x="2264487" y="1405005"/>
                  </a:lnTo>
                  <a:lnTo>
                    <a:pt x="2264674" y="1404818"/>
                  </a:lnTo>
                  <a:lnTo>
                    <a:pt x="2263551" y="1398833"/>
                  </a:lnTo>
                  <a:lnTo>
                    <a:pt x="2259624" y="1377696"/>
                  </a:lnTo>
                  <a:lnTo>
                    <a:pt x="2255321" y="1353754"/>
                  </a:lnTo>
                  <a:lnTo>
                    <a:pt x="2234933" y="1356934"/>
                  </a:lnTo>
                  <a:lnTo>
                    <a:pt x="2222588" y="1345711"/>
                  </a:lnTo>
                  <a:lnTo>
                    <a:pt x="2223430" y="1338977"/>
                  </a:lnTo>
                  <a:lnTo>
                    <a:pt x="2225487" y="1335517"/>
                  </a:lnTo>
                  <a:lnTo>
                    <a:pt x="2232689" y="1321956"/>
                  </a:lnTo>
                  <a:lnTo>
                    <a:pt x="2238955" y="1311014"/>
                  </a:lnTo>
                  <a:lnTo>
                    <a:pt x="2239329" y="1310079"/>
                  </a:lnTo>
                  <a:lnTo>
                    <a:pt x="2238113" y="1308021"/>
                  </a:lnTo>
                  <a:lnTo>
                    <a:pt x="2224085" y="1274727"/>
                  </a:lnTo>
                  <a:lnTo>
                    <a:pt x="2212768" y="1265187"/>
                  </a:lnTo>
                  <a:lnTo>
                    <a:pt x="2213049" y="1264626"/>
                  </a:lnTo>
                  <a:lnTo>
                    <a:pt x="2210804" y="1263036"/>
                  </a:lnTo>
                  <a:lnTo>
                    <a:pt x="2209869" y="1262756"/>
                  </a:lnTo>
                  <a:lnTo>
                    <a:pt x="2209402" y="1262475"/>
                  </a:lnTo>
                  <a:lnTo>
                    <a:pt x="2203790" y="1255087"/>
                  </a:lnTo>
                  <a:lnTo>
                    <a:pt x="2200610" y="1254151"/>
                  </a:lnTo>
                  <a:lnTo>
                    <a:pt x="2199488" y="1254151"/>
                  </a:lnTo>
                  <a:lnTo>
                    <a:pt x="2177323" y="1247511"/>
                  </a:lnTo>
                  <a:lnTo>
                    <a:pt x="2161704" y="1242929"/>
                  </a:lnTo>
                  <a:lnTo>
                    <a:pt x="2145431" y="1237878"/>
                  </a:lnTo>
                  <a:lnTo>
                    <a:pt x="2144403" y="1237598"/>
                  </a:lnTo>
                  <a:lnTo>
                    <a:pt x="2129626" y="1230116"/>
                  </a:lnTo>
                  <a:lnTo>
                    <a:pt x="2116065" y="1223289"/>
                  </a:lnTo>
                  <a:lnTo>
                    <a:pt x="2115503" y="1223289"/>
                  </a:lnTo>
                  <a:lnTo>
                    <a:pt x="2083331" y="1207390"/>
                  </a:lnTo>
                  <a:lnTo>
                    <a:pt x="2096612" y="1192613"/>
                  </a:lnTo>
                  <a:lnTo>
                    <a:pt x="2081274" y="1103766"/>
                  </a:lnTo>
                  <a:lnTo>
                    <a:pt x="2054900" y="1120600"/>
                  </a:lnTo>
                  <a:lnTo>
                    <a:pt x="1950060" y="1185038"/>
                  </a:lnTo>
                  <a:lnTo>
                    <a:pt x="1946787" y="1180829"/>
                  </a:lnTo>
                  <a:lnTo>
                    <a:pt x="1944262" y="1157729"/>
                  </a:lnTo>
                  <a:lnTo>
                    <a:pt x="1942578" y="1150060"/>
                  </a:lnTo>
                  <a:lnTo>
                    <a:pt x="1936686" y="1123873"/>
                  </a:lnTo>
                  <a:lnTo>
                    <a:pt x="1931636" y="1101334"/>
                  </a:lnTo>
                  <a:lnTo>
                    <a:pt x="1925464" y="1102737"/>
                  </a:lnTo>
                  <a:lnTo>
                    <a:pt x="1915457" y="1104794"/>
                  </a:lnTo>
                  <a:lnTo>
                    <a:pt x="1916392" y="1095910"/>
                  </a:lnTo>
                  <a:lnTo>
                    <a:pt x="1917888" y="1082629"/>
                  </a:lnTo>
                  <a:lnTo>
                    <a:pt x="1920694" y="1057565"/>
                  </a:lnTo>
                  <a:lnTo>
                    <a:pt x="1921536" y="1050083"/>
                  </a:lnTo>
                  <a:lnTo>
                    <a:pt x="1922658" y="1038580"/>
                  </a:lnTo>
                  <a:lnTo>
                    <a:pt x="1924528" y="1032220"/>
                  </a:lnTo>
                  <a:lnTo>
                    <a:pt x="1922003" y="1027357"/>
                  </a:lnTo>
                  <a:lnTo>
                    <a:pt x="1912277" y="1019314"/>
                  </a:lnTo>
                  <a:lnTo>
                    <a:pt x="1923593" y="1011551"/>
                  </a:lnTo>
                  <a:lnTo>
                    <a:pt x="1925557" y="1010242"/>
                  </a:lnTo>
                  <a:lnTo>
                    <a:pt x="1928831" y="1010242"/>
                  </a:lnTo>
                  <a:lnTo>
                    <a:pt x="1938277" y="992847"/>
                  </a:lnTo>
                  <a:lnTo>
                    <a:pt x="1939679" y="990415"/>
                  </a:lnTo>
                  <a:lnTo>
                    <a:pt x="1940615" y="988077"/>
                  </a:lnTo>
                  <a:lnTo>
                    <a:pt x="1943981" y="981998"/>
                  </a:lnTo>
                  <a:lnTo>
                    <a:pt x="1953708" y="950574"/>
                  </a:lnTo>
                  <a:lnTo>
                    <a:pt x="1955859" y="941409"/>
                  </a:lnTo>
                  <a:lnTo>
                    <a:pt x="1963808" y="905402"/>
                  </a:lnTo>
                  <a:lnTo>
                    <a:pt x="1978772" y="908862"/>
                  </a:lnTo>
                  <a:lnTo>
                    <a:pt x="1984945" y="879590"/>
                  </a:lnTo>
                  <a:lnTo>
                    <a:pt x="2015901" y="886510"/>
                  </a:lnTo>
                  <a:lnTo>
                    <a:pt x="2025815" y="865655"/>
                  </a:lnTo>
                  <a:lnTo>
                    <a:pt x="2027311" y="859575"/>
                  </a:lnTo>
                  <a:lnTo>
                    <a:pt x="2027872" y="857518"/>
                  </a:lnTo>
                  <a:lnTo>
                    <a:pt x="2027872" y="856489"/>
                  </a:lnTo>
                  <a:lnTo>
                    <a:pt x="2004959" y="858453"/>
                  </a:lnTo>
                  <a:lnTo>
                    <a:pt x="2000189" y="847511"/>
                  </a:lnTo>
                  <a:lnTo>
                    <a:pt x="1992894" y="845079"/>
                  </a:lnTo>
                  <a:lnTo>
                    <a:pt x="1979614" y="833295"/>
                  </a:lnTo>
                  <a:lnTo>
                    <a:pt x="1966988" y="827403"/>
                  </a:lnTo>
                  <a:lnTo>
                    <a:pt x="1965118" y="820389"/>
                  </a:lnTo>
                  <a:lnTo>
                    <a:pt x="1959132" y="820763"/>
                  </a:lnTo>
                  <a:lnTo>
                    <a:pt x="1958665" y="821418"/>
                  </a:lnTo>
                  <a:lnTo>
                    <a:pt x="1957729" y="821792"/>
                  </a:lnTo>
                  <a:lnTo>
                    <a:pt x="1957262" y="821324"/>
                  </a:lnTo>
                  <a:lnTo>
                    <a:pt x="1951650" y="822634"/>
                  </a:lnTo>
                  <a:lnTo>
                    <a:pt x="1940615" y="825439"/>
                  </a:lnTo>
                  <a:lnTo>
                    <a:pt x="1928270" y="826000"/>
                  </a:lnTo>
                  <a:lnTo>
                    <a:pt x="1901521" y="832921"/>
                  </a:lnTo>
                  <a:lnTo>
                    <a:pt x="1896752" y="817303"/>
                  </a:lnTo>
                  <a:lnTo>
                    <a:pt x="1888802" y="813375"/>
                  </a:lnTo>
                  <a:lnTo>
                    <a:pt x="1877579" y="806735"/>
                  </a:lnTo>
                  <a:lnTo>
                    <a:pt x="1872810" y="812907"/>
                  </a:lnTo>
                  <a:lnTo>
                    <a:pt x="1869817" y="827403"/>
                  </a:lnTo>
                  <a:lnTo>
                    <a:pt x="1853544" y="830770"/>
                  </a:lnTo>
                  <a:lnTo>
                    <a:pt x="1841386" y="817957"/>
                  </a:lnTo>
                  <a:lnTo>
                    <a:pt x="1860839" y="787001"/>
                  </a:lnTo>
                  <a:lnTo>
                    <a:pt x="1876364" y="781951"/>
                  </a:lnTo>
                  <a:lnTo>
                    <a:pt x="1883378" y="777742"/>
                  </a:lnTo>
                  <a:lnTo>
                    <a:pt x="1892169" y="775498"/>
                  </a:lnTo>
                  <a:lnTo>
                    <a:pt x="1904701" y="768016"/>
                  </a:lnTo>
                  <a:lnTo>
                    <a:pt x="1903859" y="757354"/>
                  </a:lnTo>
                  <a:lnTo>
                    <a:pt x="1907227" y="745009"/>
                  </a:lnTo>
                  <a:lnTo>
                    <a:pt x="1907788" y="743045"/>
                  </a:lnTo>
                  <a:lnTo>
                    <a:pt x="1909565" y="742016"/>
                  </a:lnTo>
                  <a:lnTo>
                    <a:pt x="1923406" y="734347"/>
                  </a:lnTo>
                  <a:lnTo>
                    <a:pt x="1914335" y="716952"/>
                  </a:lnTo>
                  <a:lnTo>
                    <a:pt x="1913399" y="717420"/>
                  </a:lnTo>
                  <a:lnTo>
                    <a:pt x="1906478" y="701427"/>
                  </a:lnTo>
                  <a:lnTo>
                    <a:pt x="1906198" y="700585"/>
                  </a:lnTo>
                  <a:lnTo>
                    <a:pt x="1903766" y="696096"/>
                  </a:lnTo>
                  <a:lnTo>
                    <a:pt x="1903486" y="695722"/>
                  </a:lnTo>
                  <a:lnTo>
                    <a:pt x="1900680" y="693945"/>
                  </a:lnTo>
                  <a:lnTo>
                    <a:pt x="1881975" y="666262"/>
                  </a:lnTo>
                  <a:lnTo>
                    <a:pt x="1875802" y="656255"/>
                  </a:lnTo>
                  <a:lnTo>
                    <a:pt x="1911061" y="635773"/>
                  </a:lnTo>
                  <a:lnTo>
                    <a:pt x="1920320" y="632781"/>
                  </a:lnTo>
                  <a:lnTo>
                    <a:pt x="1925183" y="630256"/>
                  </a:lnTo>
                  <a:lnTo>
                    <a:pt x="1938744" y="656723"/>
                  </a:lnTo>
                  <a:lnTo>
                    <a:pt x="1957168" y="660744"/>
                  </a:lnTo>
                  <a:lnTo>
                    <a:pt x="1965024" y="663082"/>
                  </a:lnTo>
                  <a:lnTo>
                    <a:pt x="1982513" y="662895"/>
                  </a:lnTo>
                  <a:lnTo>
                    <a:pt x="1983074" y="662895"/>
                  </a:lnTo>
                  <a:lnTo>
                    <a:pt x="1996354" y="664298"/>
                  </a:lnTo>
                  <a:lnTo>
                    <a:pt x="1996916" y="669816"/>
                  </a:lnTo>
                  <a:lnTo>
                    <a:pt x="2001031" y="671406"/>
                  </a:lnTo>
                  <a:lnTo>
                    <a:pt x="2005427" y="673089"/>
                  </a:lnTo>
                  <a:lnTo>
                    <a:pt x="2004865" y="677953"/>
                  </a:lnTo>
                  <a:lnTo>
                    <a:pt x="2005052" y="678233"/>
                  </a:lnTo>
                  <a:lnTo>
                    <a:pt x="2007484" y="679356"/>
                  </a:lnTo>
                  <a:lnTo>
                    <a:pt x="2010289" y="688708"/>
                  </a:lnTo>
                  <a:lnTo>
                    <a:pt x="2012721" y="692449"/>
                  </a:lnTo>
                  <a:lnTo>
                    <a:pt x="2021700" y="707226"/>
                  </a:lnTo>
                  <a:lnTo>
                    <a:pt x="2023477" y="706945"/>
                  </a:lnTo>
                  <a:lnTo>
                    <a:pt x="2044426" y="697967"/>
                  </a:lnTo>
                  <a:lnTo>
                    <a:pt x="2048167" y="697219"/>
                  </a:lnTo>
                  <a:lnTo>
                    <a:pt x="2051346" y="696003"/>
                  </a:lnTo>
                  <a:lnTo>
                    <a:pt x="2053123" y="695535"/>
                  </a:lnTo>
                  <a:lnTo>
                    <a:pt x="2060418" y="694226"/>
                  </a:lnTo>
                  <a:lnTo>
                    <a:pt x="2065188" y="693571"/>
                  </a:lnTo>
                  <a:lnTo>
                    <a:pt x="2066030" y="693571"/>
                  </a:lnTo>
                  <a:lnTo>
                    <a:pt x="2073325" y="691888"/>
                  </a:lnTo>
                  <a:lnTo>
                    <a:pt x="2083986" y="693665"/>
                  </a:lnTo>
                  <a:lnTo>
                    <a:pt x="2084360" y="700024"/>
                  </a:lnTo>
                  <a:lnTo>
                    <a:pt x="2089598" y="700585"/>
                  </a:lnTo>
                  <a:lnTo>
                    <a:pt x="2107741" y="700305"/>
                  </a:lnTo>
                  <a:lnTo>
                    <a:pt x="2123547" y="700959"/>
                  </a:lnTo>
                  <a:lnTo>
                    <a:pt x="2133086" y="702643"/>
                  </a:lnTo>
                  <a:lnTo>
                    <a:pt x="2137388" y="702269"/>
                  </a:lnTo>
                  <a:lnTo>
                    <a:pt x="2145151" y="700398"/>
                  </a:lnTo>
                  <a:lnTo>
                    <a:pt x="2152072" y="699182"/>
                  </a:lnTo>
                  <a:lnTo>
                    <a:pt x="2163014" y="695067"/>
                  </a:lnTo>
                  <a:lnTo>
                    <a:pt x="2167035" y="691327"/>
                  </a:lnTo>
                  <a:lnTo>
                    <a:pt x="2172553" y="686183"/>
                  </a:lnTo>
                  <a:lnTo>
                    <a:pt x="2174424" y="684312"/>
                  </a:lnTo>
                  <a:lnTo>
                    <a:pt x="2181812" y="680758"/>
                  </a:lnTo>
                  <a:lnTo>
                    <a:pt x="2184430" y="679262"/>
                  </a:lnTo>
                  <a:lnTo>
                    <a:pt x="2189200" y="676456"/>
                  </a:lnTo>
                  <a:lnTo>
                    <a:pt x="2193315" y="674773"/>
                  </a:lnTo>
                  <a:lnTo>
                    <a:pt x="2202668" y="670751"/>
                  </a:lnTo>
                  <a:lnTo>
                    <a:pt x="2203697" y="660744"/>
                  </a:lnTo>
                  <a:lnTo>
                    <a:pt x="2204351" y="653356"/>
                  </a:lnTo>
                  <a:lnTo>
                    <a:pt x="2205006" y="648306"/>
                  </a:lnTo>
                  <a:lnTo>
                    <a:pt x="2205473" y="644284"/>
                  </a:lnTo>
                  <a:lnTo>
                    <a:pt x="2206783" y="638018"/>
                  </a:lnTo>
                  <a:lnTo>
                    <a:pt x="2206783" y="633529"/>
                  </a:lnTo>
                  <a:lnTo>
                    <a:pt x="2207344" y="629227"/>
                  </a:lnTo>
                  <a:lnTo>
                    <a:pt x="2207811" y="624644"/>
                  </a:lnTo>
                  <a:lnTo>
                    <a:pt x="2209402" y="611925"/>
                  </a:lnTo>
                  <a:lnTo>
                    <a:pt x="2215106" y="604162"/>
                  </a:lnTo>
                  <a:lnTo>
                    <a:pt x="2223710" y="591817"/>
                  </a:lnTo>
                  <a:lnTo>
                    <a:pt x="2229228" y="585925"/>
                  </a:lnTo>
                  <a:lnTo>
                    <a:pt x="2229790" y="585458"/>
                  </a:lnTo>
                  <a:lnTo>
                    <a:pt x="2230631" y="585084"/>
                  </a:lnTo>
                  <a:lnTo>
                    <a:pt x="2231660" y="584148"/>
                  </a:lnTo>
                  <a:lnTo>
                    <a:pt x="2232408" y="583307"/>
                  </a:lnTo>
                  <a:lnTo>
                    <a:pt x="2233344" y="581156"/>
                  </a:lnTo>
                  <a:lnTo>
                    <a:pt x="2234933" y="578818"/>
                  </a:lnTo>
                  <a:lnTo>
                    <a:pt x="2236430" y="575544"/>
                  </a:lnTo>
                  <a:lnTo>
                    <a:pt x="2238113" y="572271"/>
                  </a:lnTo>
                  <a:lnTo>
                    <a:pt x="2240171" y="570120"/>
                  </a:lnTo>
                  <a:lnTo>
                    <a:pt x="2239329" y="569091"/>
                  </a:lnTo>
                  <a:lnTo>
                    <a:pt x="2239329" y="568530"/>
                  </a:lnTo>
                  <a:lnTo>
                    <a:pt x="2240544" y="564602"/>
                  </a:lnTo>
                  <a:cubicBezTo>
                    <a:pt x="2229602" y="562825"/>
                    <a:pt x="2218754" y="560955"/>
                    <a:pt x="2207811" y="558429"/>
                  </a:cubicBezTo>
                  <a:cubicBezTo>
                    <a:pt x="2190977" y="554501"/>
                    <a:pt x="2177510" y="548235"/>
                    <a:pt x="2161798" y="540753"/>
                  </a:cubicBezTo>
                  <a:cubicBezTo>
                    <a:pt x="2148330" y="534300"/>
                    <a:pt x="2133928" y="528782"/>
                    <a:pt x="2123547" y="517373"/>
                  </a:cubicBezTo>
                  <a:cubicBezTo>
                    <a:pt x="2112791" y="507646"/>
                    <a:pt x="2102130" y="498574"/>
                    <a:pt x="2090533" y="489970"/>
                  </a:cubicBezTo>
                  <a:cubicBezTo>
                    <a:pt x="2076411" y="479402"/>
                    <a:pt x="2062382" y="468927"/>
                    <a:pt x="2048260" y="458359"/>
                  </a:cubicBezTo>
                  <a:cubicBezTo>
                    <a:pt x="2040311" y="452467"/>
                    <a:pt x="2030210" y="449474"/>
                    <a:pt x="2021700" y="444050"/>
                  </a:cubicBezTo>
                  <a:cubicBezTo>
                    <a:pt x="2013469" y="438813"/>
                    <a:pt x="2005333" y="433575"/>
                    <a:pt x="1997196" y="428338"/>
                  </a:cubicBezTo>
                  <a:cubicBezTo>
                    <a:pt x="1992894" y="425626"/>
                    <a:pt x="1990089" y="426655"/>
                    <a:pt x="1985786" y="424878"/>
                  </a:cubicBezTo>
                  <a:cubicBezTo>
                    <a:pt x="1974189" y="419921"/>
                    <a:pt x="1962405" y="412626"/>
                    <a:pt x="1955017" y="402058"/>
                  </a:cubicBezTo>
                  <a:cubicBezTo>
                    <a:pt x="1950621" y="395792"/>
                    <a:pt x="1948938" y="391209"/>
                    <a:pt x="1942766" y="386627"/>
                  </a:cubicBezTo>
                  <a:cubicBezTo>
                    <a:pt x="1938370" y="383353"/>
                    <a:pt x="1932852" y="380361"/>
                    <a:pt x="1927147" y="380080"/>
                  </a:cubicBezTo>
                  <a:cubicBezTo>
                    <a:pt x="1924996" y="379986"/>
                    <a:pt x="1918450" y="381670"/>
                    <a:pt x="1915644" y="380922"/>
                  </a:cubicBezTo>
                  <a:cubicBezTo>
                    <a:pt x="1913867" y="380454"/>
                    <a:pt x="1913493" y="378958"/>
                    <a:pt x="1916485" y="375497"/>
                  </a:cubicBezTo>
                  <a:cubicBezTo>
                    <a:pt x="1922564" y="368483"/>
                    <a:pt x="1914896" y="367548"/>
                    <a:pt x="1908443" y="365303"/>
                  </a:cubicBezTo>
                  <a:cubicBezTo>
                    <a:pt x="1899932" y="362404"/>
                    <a:pt x="1877673" y="354548"/>
                    <a:pt x="1889925" y="343419"/>
                  </a:cubicBezTo>
                  <a:cubicBezTo>
                    <a:pt x="1898061" y="336030"/>
                    <a:pt x="1895069" y="335656"/>
                    <a:pt x="1889644" y="326117"/>
                  </a:cubicBezTo>
                  <a:cubicBezTo>
                    <a:pt x="1886184" y="320038"/>
                    <a:pt x="1885155" y="316952"/>
                    <a:pt x="1884313" y="309937"/>
                  </a:cubicBezTo>
                  <a:cubicBezTo>
                    <a:pt x="1875896" y="315455"/>
                    <a:pt x="1870940" y="320225"/>
                    <a:pt x="1863083" y="312275"/>
                  </a:cubicBezTo>
                  <a:cubicBezTo>
                    <a:pt x="1859343" y="308441"/>
                    <a:pt x="1856630" y="316484"/>
                    <a:pt x="1854947" y="317513"/>
                  </a:cubicBezTo>
                  <a:cubicBezTo>
                    <a:pt x="1850458" y="320505"/>
                    <a:pt x="1849148" y="317513"/>
                    <a:pt x="1844472" y="316952"/>
                  </a:cubicBezTo>
                  <a:cubicBezTo>
                    <a:pt x="1842415" y="312930"/>
                    <a:pt x="1837925" y="307412"/>
                    <a:pt x="1837552" y="302923"/>
                  </a:cubicBezTo>
                  <a:cubicBezTo>
                    <a:pt x="1836803" y="295441"/>
                    <a:pt x="1838300" y="293664"/>
                    <a:pt x="1831005" y="292074"/>
                  </a:cubicBezTo>
                  <a:cubicBezTo>
                    <a:pt x="1819408" y="289456"/>
                    <a:pt x="1813516" y="283377"/>
                    <a:pt x="1804631" y="275614"/>
                  </a:cubicBezTo>
                  <a:cubicBezTo>
                    <a:pt x="1797710" y="269535"/>
                    <a:pt x="1783214" y="272247"/>
                    <a:pt x="1774423" y="269254"/>
                  </a:cubicBezTo>
                  <a:cubicBezTo>
                    <a:pt x="1766754" y="266636"/>
                    <a:pt x="1751322" y="262147"/>
                    <a:pt x="1746740" y="255319"/>
                  </a:cubicBezTo>
                  <a:cubicBezTo>
                    <a:pt x="1744028" y="251391"/>
                    <a:pt x="1739819" y="243816"/>
                    <a:pt x="1735517" y="241759"/>
                  </a:cubicBezTo>
                  <a:cubicBezTo>
                    <a:pt x="1731589" y="239888"/>
                    <a:pt x="1723920" y="241197"/>
                    <a:pt x="1719899" y="241291"/>
                  </a:cubicBezTo>
                  <a:cubicBezTo>
                    <a:pt x="1711762" y="241384"/>
                    <a:pt x="1696985" y="242226"/>
                    <a:pt x="1691842" y="234557"/>
                  </a:cubicBezTo>
                  <a:cubicBezTo>
                    <a:pt x="1687072" y="227449"/>
                    <a:pt x="1672015" y="220342"/>
                    <a:pt x="1663785" y="224363"/>
                  </a:cubicBezTo>
                  <a:cubicBezTo>
                    <a:pt x="1661166" y="225672"/>
                    <a:pt x="1654807" y="229039"/>
                    <a:pt x="1651627" y="227730"/>
                  </a:cubicBezTo>
                  <a:cubicBezTo>
                    <a:pt x="1648634" y="226608"/>
                    <a:pt x="1643490" y="218939"/>
                    <a:pt x="1641246" y="216694"/>
                  </a:cubicBezTo>
                  <a:cubicBezTo>
                    <a:pt x="1640123" y="224644"/>
                    <a:pt x="1642274" y="233622"/>
                    <a:pt x="1632454" y="233996"/>
                  </a:cubicBezTo>
                  <a:cubicBezTo>
                    <a:pt x="1624973" y="234277"/>
                    <a:pt x="1619454" y="230629"/>
                    <a:pt x="1611598" y="231377"/>
                  </a:cubicBezTo>
                  <a:cubicBezTo>
                    <a:pt x="1619361" y="239795"/>
                    <a:pt x="1631145" y="245593"/>
                    <a:pt x="1640497" y="252046"/>
                  </a:cubicBezTo>
                  <a:cubicBezTo>
                    <a:pt x="1648915" y="257845"/>
                    <a:pt x="1643023" y="271967"/>
                    <a:pt x="1641526" y="279916"/>
                  </a:cubicBezTo>
                  <a:cubicBezTo>
                    <a:pt x="1639749" y="288707"/>
                    <a:pt x="1632641" y="298621"/>
                    <a:pt x="1628058" y="306290"/>
                  </a:cubicBezTo>
                  <a:cubicBezTo>
                    <a:pt x="1624037" y="313024"/>
                    <a:pt x="1618612" y="317139"/>
                    <a:pt x="1612534" y="321067"/>
                  </a:cubicBezTo>
                  <a:cubicBezTo>
                    <a:pt x="1610663" y="322282"/>
                    <a:pt x="1608886" y="323498"/>
                    <a:pt x="1606922" y="324714"/>
                  </a:cubicBezTo>
                  <a:cubicBezTo>
                    <a:pt x="1598879" y="326678"/>
                    <a:pt x="1590836" y="328735"/>
                    <a:pt x="1582793" y="330793"/>
                  </a:cubicBezTo>
                  <a:cubicBezTo>
                    <a:pt x="1574563" y="332944"/>
                    <a:pt x="1570355" y="329390"/>
                    <a:pt x="1569606" y="321441"/>
                  </a:cubicBezTo>
                  <a:cubicBezTo>
                    <a:pt x="1558290" y="327707"/>
                    <a:pt x="1545758" y="330138"/>
                    <a:pt x="1533319" y="333038"/>
                  </a:cubicBezTo>
                  <a:cubicBezTo>
                    <a:pt x="1524902" y="335002"/>
                    <a:pt x="1509003" y="335750"/>
                    <a:pt x="1500867" y="333318"/>
                  </a:cubicBezTo>
                  <a:cubicBezTo>
                    <a:pt x="1501989" y="337714"/>
                    <a:pt x="1509284" y="341548"/>
                    <a:pt x="1513025" y="343699"/>
                  </a:cubicBezTo>
                  <a:cubicBezTo>
                    <a:pt x="1515175" y="344915"/>
                    <a:pt x="1524247" y="352584"/>
                    <a:pt x="1516485" y="352678"/>
                  </a:cubicBezTo>
                  <a:cubicBezTo>
                    <a:pt x="1515175" y="352678"/>
                    <a:pt x="1513773" y="352490"/>
                    <a:pt x="1512463" y="352397"/>
                  </a:cubicBezTo>
                  <a:cubicBezTo>
                    <a:pt x="1508629" y="352116"/>
                    <a:pt x="1504794" y="351555"/>
                    <a:pt x="1501428" y="349872"/>
                  </a:cubicBezTo>
                  <a:cubicBezTo>
                    <a:pt x="1495723" y="346973"/>
                    <a:pt x="1493010" y="342296"/>
                    <a:pt x="1487960" y="338462"/>
                  </a:cubicBezTo>
                  <a:cubicBezTo>
                    <a:pt x="1483284" y="334815"/>
                    <a:pt x="1476457" y="334066"/>
                    <a:pt x="1471875" y="330887"/>
                  </a:cubicBezTo>
                  <a:cubicBezTo>
                    <a:pt x="1471220" y="330419"/>
                    <a:pt x="1470845" y="329858"/>
                    <a:pt x="1470284" y="329390"/>
                  </a:cubicBezTo>
                  <a:cubicBezTo>
                    <a:pt x="1466450" y="325743"/>
                    <a:pt x="1465234" y="320973"/>
                    <a:pt x="1463925" y="315923"/>
                  </a:cubicBezTo>
                  <a:cubicBezTo>
                    <a:pt x="1462054" y="308815"/>
                    <a:pt x="1456817" y="306851"/>
                    <a:pt x="1454479" y="300211"/>
                  </a:cubicBezTo>
                  <a:cubicBezTo>
                    <a:pt x="1452702" y="295161"/>
                    <a:pt x="1453918" y="288988"/>
                    <a:pt x="1450738" y="284686"/>
                  </a:cubicBezTo>
                  <a:cubicBezTo>
                    <a:pt x="1443910" y="295254"/>
                    <a:pt x="1429789" y="294693"/>
                    <a:pt x="1419595" y="289549"/>
                  </a:cubicBezTo>
                  <a:cubicBezTo>
                    <a:pt x="1413609" y="286556"/>
                    <a:pt x="1412674" y="281413"/>
                    <a:pt x="1407904" y="277297"/>
                  </a:cubicBezTo>
                  <a:cubicBezTo>
                    <a:pt x="1405379" y="275146"/>
                    <a:pt x="1394998" y="273089"/>
                    <a:pt x="1398832" y="268132"/>
                  </a:cubicBezTo>
                  <a:cubicBezTo>
                    <a:pt x="1408839" y="255319"/>
                    <a:pt x="1386674" y="260463"/>
                    <a:pt x="1381624" y="255787"/>
                  </a:cubicBezTo>
                  <a:cubicBezTo>
                    <a:pt x="1379566" y="253917"/>
                    <a:pt x="1381624" y="248960"/>
                    <a:pt x="1378351" y="249147"/>
                  </a:cubicBezTo>
                  <a:cubicBezTo>
                    <a:pt x="1375545" y="249334"/>
                    <a:pt x="1373113" y="249708"/>
                    <a:pt x="1370307" y="249521"/>
                  </a:cubicBezTo>
                  <a:cubicBezTo>
                    <a:pt x="1364509" y="249053"/>
                    <a:pt x="1360207" y="246996"/>
                    <a:pt x="1353941" y="247089"/>
                  </a:cubicBezTo>
                  <a:cubicBezTo>
                    <a:pt x="1342811" y="246902"/>
                    <a:pt x="1332430" y="244564"/>
                    <a:pt x="1321395" y="243442"/>
                  </a:cubicBezTo>
                  <a:cubicBezTo>
                    <a:pt x="1315129" y="242881"/>
                    <a:pt x="1308956" y="242320"/>
                    <a:pt x="1302690" y="241571"/>
                  </a:cubicBezTo>
                  <a:cubicBezTo>
                    <a:pt x="1296892" y="240823"/>
                    <a:pt x="1296424" y="238018"/>
                    <a:pt x="1292589" y="233903"/>
                  </a:cubicBezTo>
                  <a:cubicBezTo>
                    <a:pt x="1289035" y="229975"/>
                    <a:pt x="1285108" y="225485"/>
                    <a:pt x="1280619" y="225485"/>
                  </a:cubicBezTo>
                  <a:cubicBezTo>
                    <a:pt x="1275662" y="225485"/>
                    <a:pt x="1269115" y="228572"/>
                    <a:pt x="1264065" y="229787"/>
                  </a:cubicBezTo>
                  <a:cubicBezTo>
                    <a:pt x="1252281" y="232593"/>
                    <a:pt x="1244893" y="231752"/>
                    <a:pt x="1233015" y="230068"/>
                  </a:cubicBezTo>
                  <a:cubicBezTo>
                    <a:pt x="1220670" y="228385"/>
                    <a:pt x="1214497" y="212953"/>
                    <a:pt x="1205986" y="205191"/>
                  </a:cubicBezTo>
                  <a:cubicBezTo>
                    <a:pt x="1201217" y="200795"/>
                    <a:pt x="1195044" y="197335"/>
                    <a:pt x="1189713" y="193687"/>
                  </a:cubicBezTo>
                  <a:cubicBezTo>
                    <a:pt x="1185318" y="190695"/>
                    <a:pt x="1184009" y="184990"/>
                    <a:pt x="1178490" y="183680"/>
                  </a:cubicBezTo>
                  <a:cubicBezTo>
                    <a:pt x="1171290" y="181997"/>
                    <a:pt x="1167642" y="180875"/>
                    <a:pt x="1163153" y="174702"/>
                  </a:cubicBezTo>
                  <a:cubicBezTo>
                    <a:pt x="1159318" y="169371"/>
                    <a:pt x="1156606" y="165443"/>
                    <a:pt x="1151556" y="160954"/>
                  </a:cubicBezTo>
                  <a:cubicBezTo>
                    <a:pt x="1146880" y="156746"/>
                    <a:pt x="1142297" y="154782"/>
                    <a:pt x="1137995" y="149638"/>
                  </a:cubicBezTo>
                  <a:cubicBezTo>
                    <a:pt x="1135190" y="146271"/>
                    <a:pt x="1132103" y="140379"/>
                    <a:pt x="1127521" y="139257"/>
                  </a:cubicBezTo>
                  <a:cubicBezTo>
                    <a:pt x="1122283" y="137947"/>
                    <a:pt x="1116578" y="142436"/>
                    <a:pt x="1110967" y="142811"/>
                  </a:cubicBezTo>
                  <a:cubicBezTo>
                    <a:pt x="1105168" y="143278"/>
                    <a:pt x="1098809" y="141782"/>
                    <a:pt x="1092917" y="141408"/>
                  </a:cubicBezTo>
                  <a:cubicBezTo>
                    <a:pt x="1080198" y="140566"/>
                    <a:pt x="1067759" y="138789"/>
                    <a:pt x="1055133" y="139350"/>
                  </a:cubicBezTo>
                  <a:cubicBezTo>
                    <a:pt x="1041666" y="140005"/>
                    <a:pt x="1029975" y="142811"/>
                    <a:pt x="1016788" y="145242"/>
                  </a:cubicBezTo>
                  <a:cubicBezTo>
                    <a:pt x="1004443" y="147580"/>
                    <a:pt x="992098" y="145336"/>
                    <a:pt x="979660" y="146552"/>
                  </a:cubicBezTo>
                  <a:lnTo>
                    <a:pt x="979192" y="146552"/>
                  </a:lnTo>
                  <a:cubicBezTo>
                    <a:pt x="966753" y="149731"/>
                    <a:pt x="952164" y="150947"/>
                    <a:pt x="939351" y="151508"/>
                  </a:cubicBezTo>
                  <a:cubicBezTo>
                    <a:pt x="929063" y="151882"/>
                    <a:pt x="915596" y="151695"/>
                    <a:pt x="905495" y="149170"/>
                  </a:cubicBezTo>
                  <a:cubicBezTo>
                    <a:pt x="901006" y="148048"/>
                    <a:pt x="892776" y="141501"/>
                    <a:pt x="890251" y="144962"/>
                  </a:cubicBezTo>
                  <a:cubicBezTo>
                    <a:pt x="887071" y="149544"/>
                    <a:pt x="883704" y="151228"/>
                    <a:pt x="877625" y="151041"/>
                  </a:cubicBezTo>
                  <a:cubicBezTo>
                    <a:pt x="870705" y="150760"/>
                    <a:pt x="866963" y="152818"/>
                    <a:pt x="863971" y="145710"/>
                  </a:cubicBezTo>
                  <a:cubicBezTo>
                    <a:pt x="861913" y="140753"/>
                    <a:pt x="862194" y="135142"/>
                    <a:pt x="857050" y="132149"/>
                  </a:cubicBezTo>
                  <a:cubicBezTo>
                    <a:pt x="852655" y="129624"/>
                    <a:pt x="844705" y="127753"/>
                    <a:pt x="844424" y="121674"/>
                  </a:cubicBezTo>
                  <a:cubicBezTo>
                    <a:pt x="844144" y="116530"/>
                    <a:pt x="845173" y="110545"/>
                    <a:pt x="849943" y="108207"/>
                  </a:cubicBezTo>
                  <a:cubicBezTo>
                    <a:pt x="854619" y="105869"/>
                    <a:pt x="861820" y="104933"/>
                    <a:pt x="867057" y="103998"/>
                  </a:cubicBezTo>
                  <a:cubicBezTo>
                    <a:pt x="873885" y="102876"/>
                    <a:pt x="863597" y="98667"/>
                    <a:pt x="861913" y="97826"/>
                  </a:cubicBezTo>
                  <a:cubicBezTo>
                    <a:pt x="856302" y="95301"/>
                    <a:pt x="848633" y="95675"/>
                    <a:pt x="842647" y="94646"/>
                  </a:cubicBezTo>
                  <a:cubicBezTo>
                    <a:pt x="837223" y="93711"/>
                    <a:pt x="833576" y="91092"/>
                    <a:pt x="828338" y="89596"/>
                  </a:cubicBezTo>
                  <a:cubicBezTo>
                    <a:pt x="823475" y="88193"/>
                    <a:pt x="816367" y="90063"/>
                    <a:pt x="813001" y="84919"/>
                  </a:cubicBezTo>
                  <a:cubicBezTo>
                    <a:pt x="809821" y="80056"/>
                    <a:pt x="804116" y="78092"/>
                    <a:pt x="801029" y="73884"/>
                  </a:cubicBezTo>
                  <a:cubicBezTo>
                    <a:pt x="797008" y="68553"/>
                    <a:pt x="802152" y="70330"/>
                    <a:pt x="802245" y="65467"/>
                  </a:cubicBezTo>
                  <a:cubicBezTo>
                    <a:pt x="802245" y="62941"/>
                    <a:pt x="798598" y="59949"/>
                    <a:pt x="797195" y="58359"/>
                  </a:cubicBezTo>
                  <a:cubicBezTo>
                    <a:pt x="793267" y="53776"/>
                    <a:pt x="789713" y="49474"/>
                    <a:pt x="783260" y="50690"/>
                  </a:cubicBezTo>
                  <a:cubicBezTo>
                    <a:pt x="773721" y="39093"/>
                    <a:pt x="798036" y="28618"/>
                    <a:pt x="797289" y="16460"/>
                  </a:cubicBezTo>
                  <a:cubicBezTo>
                    <a:pt x="790367" y="22446"/>
                    <a:pt x="777742" y="37129"/>
                    <a:pt x="768202" y="35820"/>
                  </a:cubicBezTo>
                  <a:cubicBezTo>
                    <a:pt x="759786" y="34697"/>
                    <a:pt x="759037" y="33107"/>
                    <a:pt x="756606" y="24971"/>
                  </a:cubicBezTo>
                  <a:cubicBezTo>
                    <a:pt x="754735" y="18611"/>
                    <a:pt x="749030" y="17115"/>
                    <a:pt x="746131" y="23568"/>
                  </a:cubicBezTo>
                  <a:cubicBezTo>
                    <a:pt x="743699" y="28805"/>
                    <a:pt x="745570" y="36007"/>
                    <a:pt x="743138" y="41431"/>
                  </a:cubicBezTo>
                  <a:cubicBezTo>
                    <a:pt x="741081" y="46014"/>
                    <a:pt x="734814" y="50409"/>
                    <a:pt x="730887" y="53402"/>
                  </a:cubicBezTo>
                  <a:cubicBezTo>
                    <a:pt x="727146" y="56301"/>
                    <a:pt x="722844" y="61164"/>
                    <a:pt x="717887" y="61352"/>
                  </a:cubicBezTo>
                  <a:cubicBezTo>
                    <a:pt x="712463" y="61632"/>
                    <a:pt x="708909" y="68646"/>
                    <a:pt x="704700" y="67431"/>
                  </a:cubicBezTo>
                  <a:cubicBezTo>
                    <a:pt x="698714" y="66589"/>
                    <a:pt x="697405" y="67992"/>
                    <a:pt x="694506" y="62287"/>
                  </a:cubicBezTo>
                  <a:cubicBezTo>
                    <a:pt x="692822" y="59107"/>
                    <a:pt x="691139" y="56114"/>
                    <a:pt x="689362" y="52934"/>
                  </a:cubicBezTo>
                  <a:cubicBezTo>
                    <a:pt x="688614" y="51532"/>
                    <a:pt x="683003" y="54805"/>
                    <a:pt x="681132" y="54524"/>
                  </a:cubicBezTo>
                  <a:cubicBezTo>
                    <a:pt x="676176" y="53870"/>
                    <a:pt x="675988" y="53308"/>
                    <a:pt x="672995" y="49193"/>
                  </a:cubicBezTo>
                  <a:cubicBezTo>
                    <a:pt x="670284" y="45546"/>
                    <a:pt x="667852" y="43956"/>
                    <a:pt x="668880" y="39561"/>
                  </a:cubicBezTo>
                  <a:cubicBezTo>
                    <a:pt x="669535" y="36568"/>
                    <a:pt x="675147" y="40870"/>
                    <a:pt x="677111" y="38906"/>
                  </a:cubicBezTo>
                  <a:cubicBezTo>
                    <a:pt x="682254" y="33949"/>
                    <a:pt x="688427" y="32079"/>
                    <a:pt x="694132" y="27683"/>
                  </a:cubicBezTo>
                  <a:cubicBezTo>
                    <a:pt x="683470" y="26000"/>
                    <a:pt x="673276" y="14590"/>
                    <a:pt x="671406" y="4115"/>
                  </a:cubicBezTo>
                  <a:cubicBezTo>
                    <a:pt x="664298" y="5424"/>
                    <a:pt x="665607" y="14964"/>
                    <a:pt x="657284" y="11690"/>
                  </a:cubicBezTo>
                  <a:cubicBezTo>
                    <a:pt x="652701" y="9914"/>
                    <a:pt x="648399" y="3460"/>
                    <a:pt x="645219" y="0"/>
                  </a:cubicBezTo>
                  <a:cubicBezTo>
                    <a:pt x="646341" y="6734"/>
                    <a:pt x="644752" y="13842"/>
                    <a:pt x="646715" y="20014"/>
                  </a:cubicBezTo>
                  <a:cubicBezTo>
                    <a:pt x="648680" y="26093"/>
                    <a:pt x="650830" y="32266"/>
                    <a:pt x="652607" y="38438"/>
                  </a:cubicBezTo>
                  <a:cubicBezTo>
                    <a:pt x="656349" y="51438"/>
                    <a:pt x="660650" y="64157"/>
                    <a:pt x="665514" y="76876"/>
                  </a:cubicBezTo>
                  <a:cubicBezTo>
                    <a:pt x="668226" y="84078"/>
                    <a:pt x="670003" y="89876"/>
                    <a:pt x="668413" y="97358"/>
                  </a:cubicBezTo>
                  <a:cubicBezTo>
                    <a:pt x="667665" y="101006"/>
                    <a:pt x="666917" y="104653"/>
                    <a:pt x="666168" y="108300"/>
                  </a:cubicBezTo>
                  <a:cubicBezTo>
                    <a:pt x="665514" y="111480"/>
                    <a:pt x="667291" y="112041"/>
                    <a:pt x="668039" y="115034"/>
                  </a:cubicBezTo>
                  <a:cubicBezTo>
                    <a:pt x="668787" y="117559"/>
                    <a:pt x="672060" y="120458"/>
                    <a:pt x="673183" y="123264"/>
                  </a:cubicBezTo>
                  <a:cubicBezTo>
                    <a:pt x="674118" y="125415"/>
                    <a:pt x="672809" y="128688"/>
                    <a:pt x="672434" y="130933"/>
                  </a:cubicBezTo>
                  <a:cubicBezTo>
                    <a:pt x="671406" y="137293"/>
                    <a:pt x="670657" y="143278"/>
                    <a:pt x="670377" y="149638"/>
                  </a:cubicBezTo>
                  <a:cubicBezTo>
                    <a:pt x="667291" y="166940"/>
                    <a:pt x="646061" y="180501"/>
                    <a:pt x="629133" y="181062"/>
                  </a:cubicBezTo>
                  <a:cubicBezTo>
                    <a:pt x="608465" y="181810"/>
                    <a:pt x="588450" y="182278"/>
                    <a:pt x="572738" y="166753"/>
                  </a:cubicBezTo>
                  <a:cubicBezTo>
                    <a:pt x="570587" y="164695"/>
                    <a:pt x="564227" y="158429"/>
                    <a:pt x="564415" y="155436"/>
                  </a:cubicBezTo>
                  <a:cubicBezTo>
                    <a:pt x="564602" y="152256"/>
                    <a:pt x="570213" y="148422"/>
                    <a:pt x="570400" y="143933"/>
                  </a:cubicBezTo>
                  <a:cubicBezTo>
                    <a:pt x="570681" y="138041"/>
                    <a:pt x="569933" y="133084"/>
                    <a:pt x="573206" y="128221"/>
                  </a:cubicBezTo>
                  <a:cubicBezTo>
                    <a:pt x="576666" y="123077"/>
                    <a:pt x="580033" y="118681"/>
                    <a:pt x="584148" y="114099"/>
                  </a:cubicBezTo>
                  <a:cubicBezTo>
                    <a:pt x="592565" y="104653"/>
                    <a:pt x="583119" y="97826"/>
                    <a:pt x="581530" y="87912"/>
                  </a:cubicBezTo>
                  <a:cubicBezTo>
                    <a:pt x="579939" y="78279"/>
                    <a:pt x="574328" y="71826"/>
                    <a:pt x="569465" y="63690"/>
                  </a:cubicBezTo>
                  <a:cubicBezTo>
                    <a:pt x="566472" y="66869"/>
                    <a:pt x="564976" y="70517"/>
                    <a:pt x="560581" y="69488"/>
                  </a:cubicBezTo>
                  <a:cubicBezTo>
                    <a:pt x="556558" y="68646"/>
                    <a:pt x="552912" y="70423"/>
                    <a:pt x="548703" y="70236"/>
                  </a:cubicBezTo>
                  <a:cubicBezTo>
                    <a:pt x="544775" y="70049"/>
                    <a:pt x="542156" y="67898"/>
                    <a:pt x="538041" y="67805"/>
                  </a:cubicBezTo>
                  <a:cubicBezTo>
                    <a:pt x="534113" y="67805"/>
                    <a:pt x="530466" y="68366"/>
                    <a:pt x="526538" y="68646"/>
                  </a:cubicBezTo>
                  <a:cubicBezTo>
                    <a:pt x="505214" y="70143"/>
                    <a:pt x="507739" y="47416"/>
                    <a:pt x="495955" y="37129"/>
                  </a:cubicBezTo>
                  <a:cubicBezTo>
                    <a:pt x="493337" y="46575"/>
                    <a:pt x="499509" y="55834"/>
                    <a:pt x="496704" y="64905"/>
                  </a:cubicBezTo>
                  <a:cubicBezTo>
                    <a:pt x="493524" y="75193"/>
                    <a:pt x="493617" y="79869"/>
                    <a:pt x="497452" y="90157"/>
                  </a:cubicBezTo>
                  <a:cubicBezTo>
                    <a:pt x="499416" y="95207"/>
                    <a:pt x="500725" y="99322"/>
                    <a:pt x="501380" y="104746"/>
                  </a:cubicBezTo>
                  <a:cubicBezTo>
                    <a:pt x="501941" y="108955"/>
                    <a:pt x="505495" y="111667"/>
                    <a:pt x="505401" y="116156"/>
                  </a:cubicBezTo>
                  <a:cubicBezTo>
                    <a:pt x="505401" y="120833"/>
                    <a:pt x="504373" y="124480"/>
                    <a:pt x="502689" y="128876"/>
                  </a:cubicBezTo>
                  <a:cubicBezTo>
                    <a:pt x="501380" y="132149"/>
                    <a:pt x="496891" y="137106"/>
                    <a:pt x="499790" y="139257"/>
                  </a:cubicBezTo>
                  <a:cubicBezTo>
                    <a:pt x="508581" y="145710"/>
                    <a:pt x="513538" y="149544"/>
                    <a:pt x="512696" y="161141"/>
                  </a:cubicBezTo>
                  <a:cubicBezTo>
                    <a:pt x="512042" y="171055"/>
                    <a:pt x="510732" y="180781"/>
                    <a:pt x="510545" y="190788"/>
                  </a:cubicBezTo>
                  <a:cubicBezTo>
                    <a:pt x="510358" y="199299"/>
                    <a:pt x="505962" y="208745"/>
                    <a:pt x="497920" y="212486"/>
                  </a:cubicBezTo>
                  <a:cubicBezTo>
                    <a:pt x="486977" y="217629"/>
                    <a:pt x="483424" y="213608"/>
                    <a:pt x="474539" y="206220"/>
                  </a:cubicBezTo>
                  <a:cubicBezTo>
                    <a:pt x="473603" y="208932"/>
                    <a:pt x="472948" y="214263"/>
                    <a:pt x="470517" y="215852"/>
                  </a:cubicBezTo>
                  <a:cubicBezTo>
                    <a:pt x="469208" y="216788"/>
                    <a:pt x="467618" y="218284"/>
                    <a:pt x="466121" y="218845"/>
                  </a:cubicBezTo>
                  <a:cubicBezTo>
                    <a:pt x="465280" y="219219"/>
                    <a:pt x="463503" y="217349"/>
                    <a:pt x="462661" y="217723"/>
                  </a:cubicBezTo>
                  <a:cubicBezTo>
                    <a:pt x="457424" y="220342"/>
                    <a:pt x="455740" y="227262"/>
                    <a:pt x="449755" y="229039"/>
                  </a:cubicBezTo>
                  <a:cubicBezTo>
                    <a:pt x="447136" y="229133"/>
                    <a:pt x="444611" y="229039"/>
                    <a:pt x="442273" y="228946"/>
                  </a:cubicBezTo>
                  <a:lnTo>
                    <a:pt x="442740" y="233528"/>
                  </a:lnTo>
                  <a:lnTo>
                    <a:pt x="444424" y="236334"/>
                  </a:lnTo>
                  <a:lnTo>
                    <a:pt x="446762" y="237644"/>
                  </a:lnTo>
                  <a:lnTo>
                    <a:pt x="449567" y="237644"/>
                  </a:lnTo>
                  <a:lnTo>
                    <a:pt x="451719" y="238392"/>
                  </a:lnTo>
                  <a:lnTo>
                    <a:pt x="456021" y="245780"/>
                  </a:lnTo>
                  <a:lnTo>
                    <a:pt x="457705" y="249895"/>
                  </a:lnTo>
                  <a:lnTo>
                    <a:pt x="458733" y="254291"/>
                  </a:lnTo>
                  <a:lnTo>
                    <a:pt x="457050" y="259715"/>
                  </a:lnTo>
                  <a:lnTo>
                    <a:pt x="453496" y="266823"/>
                  </a:lnTo>
                  <a:lnTo>
                    <a:pt x="452560" y="269254"/>
                  </a:lnTo>
                  <a:lnTo>
                    <a:pt x="451438" y="272808"/>
                  </a:lnTo>
                  <a:lnTo>
                    <a:pt x="450316" y="276456"/>
                  </a:lnTo>
                  <a:lnTo>
                    <a:pt x="448539" y="278046"/>
                  </a:lnTo>
                  <a:lnTo>
                    <a:pt x="438064" y="282815"/>
                  </a:lnTo>
                  <a:lnTo>
                    <a:pt x="434510" y="284312"/>
                  </a:lnTo>
                  <a:lnTo>
                    <a:pt x="433482" y="284312"/>
                  </a:lnTo>
                  <a:lnTo>
                    <a:pt x="428805" y="285715"/>
                  </a:lnTo>
                  <a:lnTo>
                    <a:pt x="424410" y="286369"/>
                  </a:lnTo>
                  <a:lnTo>
                    <a:pt x="417021" y="288053"/>
                  </a:lnTo>
                  <a:lnTo>
                    <a:pt x="415058" y="288707"/>
                  </a:lnTo>
                  <a:lnTo>
                    <a:pt x="413655" y="289643"/>
                  </a:lnTo>
                  <a:lnTo>
                    <a:pt x="399065" y="297779"/>
                  </a:lnTo>
                  <a:lnTo>
                    <a:pt x="398598" y="297966"/>
                  </a:lnTo>
                  <a:lnTo>
                    <a:pt x="394108" y="300398"/>
                  </a:lnTo>
                  <a:lnTo>
                    <a:pt x="389993" y="304793"/>
                  </a:lnTo>
                  <a:lnTo>
                    <a:pt x="389245" y="310031"/>
                  </a:lnTo>
                  <a:lnTo>
                    <a:pt x="389713" y="313678"/>
                  </a:lnTo>
                  <a:lnTo>
                    <a:pt x="393360" y="317326"/>
                  </a:lnTo>
                  <a:lnTo>
                    <a:pt x="395979" y="323311"/>
                  </a:lnTo>
                  <a:lnTo>
                    <a:pt x="398036" y="331074"/>
                  </a:lnTo>
                  <a:lnTo>
                    <a:pt x="398317" y="340145"/>
                  </a:lnTo>
                  <a:lnTo>
                    <a:pt x="397288" y="347721"/>
                  </a:lnTo>
                  <a:lnTo>
                    <a:pt x="397756" y="353800"/>
                  </a:lnTo>
                  <a:lnTo>
                    <a:pt x="401683" y="356138"/>
                  </a:lnTo>
                  <a:lnTo>
                    <a:pt x="407950" y="355577"/>
                  </a:lnTo>
                  <a:lnTo>
                    <a:pt x="417302" y="357634"/>
                  </a:lnTo>
                  <a:lnTo>
                    <a:pt x="421978" y="359972"/>
                  </a:lnTo>
                  <a:lnTo>
                    <a:pt x="422726" y="364181"/>
                  </a:lnTo>
                  <a:lnTo>
                    <a:pt x="423007" y="368109"/>
                  </a:lnTo>
                  <a:lnTo>
                    <a:pt x="438064" y="389993"/>
                  </a:lnTo>
                  <a:lnTo>
                    <a:pt x="441712" y="396727"/>
                  </a:lnTo>
                  <a:lnTo>
                    <a:pt x="443302" y="398785"/>
                  </a:lnTo>
                  <a:lnTo>
                    <a:pt x="442740" y="404022"/>
                  </a:lnTo>
                  <a:lnTo>
                    <a:pt x="442460" y="406080"/>
                  </a:lnTo>
                  <a:lnTo>
                    <a:pt x="444517" y="409727"/>
                  </a:lnTo>
                  <a:lnTo>
                    <a:pt x="446388" y="412813"/>
                  </a:lnTo>
                  <a:lnTo>
                    <a:pt x="445827" y="416180"/>
                  </a:lnTo>
                  <a:lnTo>
                    <a:pt x="443956" y="419828"/>
                  </a:lnTo>
                  <a:lnTo>
                    <a:pt x="445172" y="423475"/>
                  </a:lnTo>
                  <a:lnTo>
                    <a:pt x="445359" y="424317"/>
                  </a:lnTo>
                  <a:lnTo>
                    <a:pt x="445827" y="425626"/>
                  </a:lnTo>
                  <a:lnTo>
                    <a:pt x="446668" y="426561"/>
                  </a:lnTo>
                  <a:lnTo>
                    <a:pt x="447978" y="427496"/>
                  </a:lnTo>
                  <a:lnTo>
                    <a:pt x="449194" y="428338"/>
                  </a:lnTo>
                  <a:lnTo>
                    <a:pt x="450409" y="429180"/>
                  </a:lnTo>
                  <a:lnTo>
                    <a:pt x="450971" y="429834"/>
                  </a:lnTo>
                  <a:lnTo>
                    <a:pt x="450971" y="431331"/>
                  </a:lnTo>
                  <a:lnTo>
                    <a:pt x="451344" y="432453"/>
                  </a:lnTo>
                  <a:lnTo>
                    <a:pt x="451158" y="433575"/>
                  </a:lnTo>
                  <a:lnTo>
                    <a:pt x="475661" y="600047"/>
                  </a:lnTo>
                  <a:lnTo>
                    <a:pt x="482394" y="599019"/>
                  </a:lnTo>
                  <a:lnTo>
                    <a:pt x="493337" y="597335"/>
                  </a:lnTo>
                  <a:lnTo>
                    <a:pt x="515128" y="602385"/>
                  </a:lnTo>
                  <a:lnTo>
                    <a:pt x="525416" y="605752"/>
                  </a:lnTo>
                  <a:lnTo>
                    <a:pt x="532523" y="617910"/>
                  </a:lnTo>
                  <a:lnTo>
                    <a:pt x="545242" y="624083"/>
                  </a:lnTo>
                  <a:lnTo>
                    <a:pt x="545991" y="624083"/>
                  </a:lnTo>
                  <a:lnTo>
                    <a:pt x="559739" y="649989"/>
                  </a:lnTo>
                  <a:lnTo>
                    <a:pt x="560019" y="651018"/>
                  </a:lnTo>
                  <a:lnTo>
                    <a:pt x="559739" y="655039"/>
                  </a:lnTo>
                  <a:lnTo>
                    <a:pt x="543185" y="689269"/>
                  </a:lnTo>
                  <a:lnTo>
                    <a:pt x="542998" y="689830"/>
                  </a:lnTo>
                  <a:lnTo>
                    <a:pt x="542624" y="690298"/>
                  </a:lnTo>
                  <a:lnTo>
                    <a:pt x="542156" y="691233"/>
                  </a:lnTo>
                  <a:lnTo>
                    <a:pt x="541221" y="692823"/>
                  </a:lnTo>
                  <a:lnTo>
                    <a:pt x="541221" y="693290"/>
                  </a:lnTo>
                  <a:lnTo>
                    <a:pt x="541315" y="693945"/>
                  </a:lnTo>
                  <a:lnTo>
                    <a:pt x="541127" y="694413"/>
                  </a:lnTo>
                  <a:lnTo>
                    <a:pt x="541127" y="695816"/>
                  </a:lnTo>
                  <a:lnTo>
                    <a:pt x="540940" y="696003"/>
                  </a:lnTo>
                  <a:lnTo>
                    <a:pt x="540660" y="696377"/>
                  </a:lnTo>
                  <a:lnTo>
                    <a:pt x="540660" y="697686"/>
                  </a:lnTo>
                  <a:lnTo>
                    <a:pt x="540753" y="698247"/>
                  </a:lnTo>
                  <a:lnTo>
                    <a:pt x="541127" y="698902"/>
                  </a:lnTo>
                  <a:lnTo>
                    <a:pt x="541969" y="701053"/>
                  </a:lnTo>
                  <a:lnTo>
                    <a:pt x="542250" y="701333"/>
                  </a:lnTo>
                  <a:lnTo>
                    <a:pt x="542530" y="702269"/>
                  </a:lnTo>
                  <a:lnTo>
                    <a:pt x="542811" y="702830"/>
                  </a:lnTo>
                  <a:lnTo>
                    <a:pt x="544214" y="703391"/>
                  </a:lnTo>
                  <a:lnTo>
                    <a:pt x="546084" y="703952"/>
                  </a:lnTo>
                  <a:lnTo>
                    <a:pt x="546739" y="704139"/>
                  </a:lnTo>
                  <a:lnTo>
                    <a:pt x="547581" y="704700"/>
                  </a:lnTo>
                  <a:lnTo>
                    <a:pt x="548235" y="704887"/>
                  </a:lnTo>
                  <a:lnTo>
                    <a:pt x="549358" y="705823"/>
                  </a:lnTo>
                  <a:lnTo>
                    <a:pt x="549544" y="706197"/>
                  </a:lnTo>
                  <a:lnTo>
                    <a:pt x="550293" y="706758"/>
                  </a:lnTo>
                  <a:lnTo>
                    <a:pt x="550760" y="707038"/>
                  </a:lnTo>
                  <a:lnTo>
                    <a:pt x="551228" y="707038"/>
                  </a:lnTo>
                  <a:lnTo>
                    <a:pt x="551882" y="707506"/>
                  </a:lnTo>
                  <a:lnTo>
                    <a:pt x="551602" y="708067"/>
                  </a:lnTo>
                  <a:lnTo>
                    <a:pt x="548235" y="710405"/>
                  </a:lnTo>
                  <a:lnTo>
                    <a:pt x="540285" y="716952"/>
                  </a:lnTo>
                  <a:lnTo>
                    <a:pt x="545523" y="725276"/>
                  </a:lnTo>
                  <a:lnTo>
                    <a:pt x="551508" y="727894"/>
                  </a:lnTo>
                  <a:lnTo>
                    <a:pt x="555156" y="729391"/>
                  </a:lnTo>
                  <a:lnTo>
                    <a:pt x="555717" y="730326"/>
                  </a:lnTo>
                  <a:lnTo>
                    <a:pt x="558710" y="735657"/>
                  </a:lnTo>
                  <a:lnTo>
                    <a:pt x="559458" y="749311"/>
                  </a:lnTo>
                  <a:lnTo>
                    <a:pt x="562357" y="760534"/>
                  </a:lnTo>
                  <a:lnTo>
                    <a:pt x="564415" y="766987"/>
                  </a:lnTo>
                  <a:lnTo>
                    <a:pt x="565163" y="769980"/>
                  </a:lnTo>
                  <a:lnTo>
                    <a:pt x="572271" y="778397"/>
                  </a:lnTo>
                  <a:lnTo>
                    <a:pt x="595091" y="801871"/>
                  </a:lnTo>
                  <a:lnTo>
                    <a:pt x="597709" y="804677"/>
                  </a:lnTo>
                  <a:lnTo>
                    <a:pt x="602666" y="820202"/>
                  </a:lnTo>
                  <a:lnTo>
                    <a:pt x="604069" y="827497"/>
                  </a:lnTo>
                  <a:lnTo>
                    <a:pt x="607061" y="833576"/>
                  </a:lnTo>
                  <a:lnTo>
                    <a:pt x="610148" y="838159"/>
                  </a:lnTo>
                  <a:lnTo>
                    <a:pt x="616414" y="848072"/>
                  </a:lnTo>
                  <a:lnTo>
                    <a:pt x="616414" y="851439"/>
                  </a:lnTo>
                  <a:lnTo>
                    <a:pt x="616788" y="854058"/>
                  </a:lnTo>
                  <a:lnTo>
                    <a:pt x="618004" y="865000"/>
                  </a:lnTo>
                  <a:lnTo>
                    <a:pt x="620903" y="871640"/>
                  </a:lnTo>
                  <a:lnTo>
                    <a:pt x="624176" y="875942"/>
                  </a:lnTo>
                  <a:lnTo>
                    <a:pt x="626047" y="884920"/>
                  </a:lnTo>
                  <a:lnTo>
                    <a:pt x="627262" y="889129"/>
                  </a:lnTo>
                  <a:lnTo>
                    <a:pt x="627076" y="894366"/>
                  </a:lnTo>
                  <a:lnTo>
                    <a:pt x="626888" y="898949"/>
                  </a:lnTo>
                  <a:lnTo>
                    <a:pt x="627076" y="900445"/>
                  </a:lnTo>
                  <a:lnTo>
                    <a:pt x="626515" y="903344"/>
                  </a:lnTo>
                  <a:lnTo>
                    <a:pt x="624644" y="907366"/>
                  </a:lnTo>
                  <a:lnTo>
                    <a:pt x="623241" y="910172"/>
                  </a:lnTo>
                  <a:lnTo>
                    <a:pt x="621464" y="910172"/>
                  </a:lnTo>
                  <a:lnTo>
                    <a:pt x="622586" y="915970"/>
                  </a:lnTo>
                  <a:lnTo>
                    <a:pt x="624176" y="924761"/>
                  </a:lnTo>
                  <a:lnTo>
                    <a:pt x="625766" y="934675"/>
                  </a:lnTo>
                  <a:lnTo>
                    <a:pt x="627262" y="935049"/>
                  </a:lnTo>
                  <a:lnTo>
                    <a:pt x="630255" y="938883"/>
                  </a:lnTo>
                  <a:lnTo>
                    <a:pt x="631938" y="948610"/>
                  </a:lnTo>
                  <a:lnTo>
                    <a:pt x="631752" y="951883"/>
                  </a:lnTo>
                  <a:lnTo>
                    <a:pt x="634557" y="961236"/>
                  </a:lnTo>
                  <a:lnTo>
                    <a:pt x="634277" y="966005"/>
                  </a:lnTo>
                  <a:lnTo>
                    <a:pt x="637083" y="990415"/>
                  </a:lnTo>
                  <a:lnTo>
                    <a:pt x="641572" y="995559"/>
                  </a:lnTo>
                  <a:lnTo>
                    <a:pt x="637550" y="1005192"/>
                  </a:lnTo>
                  <a:lnTo>
                    <a:pt x="634651" y="1012393"/>
                  </a:lnTo>
                  <a:lnTo>
                    <a:pt x="636522" y="1019875"/>
                  </a:lnTo>
                  <a:lnTo>
                    <a:pt x="638860" y="1026796"/>
                  </a:lnTo>
                  <a:lnTo>
                    <a:pt x="641946" y="1038018"/>
                  </a:lnTo>
                  <a:lnTo>
                    <a:pt x="643255" y="1041946"/>
                  </a:lnTo>
                  <a:lnTo>
                    <a:pt x="644097" y="1044284"/>
                  </a:lnTo>
                  <a:lnTo>
                    <a:pt x="649989" y="1058500"/>
                  </a:lnTo>
                  <a:lnTo>
                    <a:pt x="651298" y="1060838"/>
                  </a:lnTo>
                  <a:lnTo>
                    <a:pt x="652607" y="1064018"/>
                  </a:lnTo>
                  <a:lnTo>
                    <a:pt x="653636" y="1065982"/>
                  </a:lnTo>
                  <a:lnTo>
                    <a:pt x="655039" y="1067665"/>
                  </a:lnTo>
                  <a:lnTo>
                    <a:pt x="655881" y="1071500"/>
                  </a:lnTo>
                  <a:lnTo>
                    <a:pt x="656068" y="1072342"/>
                  </a:lnTo>
                  <a:lnTo>
                    <a:pt x="651859" y="1081133"/>
                  </a:lnTo>
                  <a:lnTo>
                    <a:pt x="656910" y="1099557"/>
                  </a:lnTo>
                  <a:lnTo>
                    <a:pt x="657845" y="1100025"/>
                  </a:lnTo>
                  <a:lnTo>
                    <a:pt x="658219" y="1102830"/>
                  </a:lnTo>
                  <a:lnTo>
                    <a:pt x="658219" y="1103766"/>
                  </a:lnTo>
                  <a:lnTo>
                    <a:pt x="658687" y="1105262"/>
                  </a:lnTo>
                  <a:lnTo>
                    <a:pt x="658967" y="1105917"/>
                  </a:lnTo>
                  <a:lnTo>
                    <a:pt x="660744" y="1106478"/>
                  </a:lnTo>
                  <a:lnTo>
                    <a:pt x="661679" y="1106758"/>
                  </a:lnTo>
                  <a:lnTo>
                    <a:pt x="663269" y="1107600"/>
                  </a:lnTo>
                  <a:lnTo>
                    <a:pt x="664111" y="1108161"/>
                  </a:lnTo>
                  <a:lnTo>
                    <a:pt x="664298" y="1108816"/>
                  </a:lnTo>
                  <a:lnTo>
                    <a:pt x="664579" y="1109938"/>
                  </a:lnTo>
                  <a:lnTo>
                    <a:pt x="664111" y="1110312"/>
                  </a:lnTo>
                  <a:lnTo>
                    <a:pt x="653636" y="1119665"/>
                  </a:lnTo>
                  <a:lnTo>
                    <a:pt x="646061" y="1124154"/>
                  </a:lnTo>
                  <a:lnTo>
                    <a:pt x="607529" y="1128362"/>
                  </a:lnTo>
                  <a:lnTo>
                    <a:pt x="599019" y="1133132"/>
                  </a:lnTo>
                  <a:lnTo>
                    <a:pt x="592565" y="1126024"/>
                  </a:lnTo>
                  <a:lnTo>
                    <a:pt x="583307" y="1117981"/>
                  </a:lnTo>
                  <a:lnTo>
                    <a:pt x="579753" y="1117607"/>
                  </a:lnTo>
                  <a:lnTo>
                    <a:pt x="568062" y="1115175"/>
                  </a:lnTo>
                  <a:lnTo>
                    <a:pt x="569278" y="1111715"/>
                  </a:lnTo>
                  <a:lnTo>
                    <a:pt x="569278" y="1110967"/>
                  </a:lnTo>
                  <a:lnTo>
                    <a:pt x="557681" y="1080572"/>
                  </a:lnTo>
                  <a:lnTo>
                    <a:pt x="548329" y="1079637"/>
                  </a:lnTo>
                  <a:lnTo>
                    <a:pt x="540099" y="1078982"/>
                  </a:lnTo>
                  <a:lnTo>
                    <a:pt x="539350" y="1079169"/>
                  </a:lnTo>
                  <a:lnTo>
                    <a:pt x="479776" y="1074773"/>
                  </a:lnTo>
                  <a:lnTo>
                    <a:pt x="468459" y="1074119"/>
                  </a:lnTo>
                  <a:lnTo>
                    <a:pt x="458359" y="1073277"/>
                  </a:lnTo>
                  <a:lnTo>
                    <a:pt x="437129" y="1071780"/>
                  </a:lnTo>
                  <a:lnTo>
                    <a:pt x="434510" y="1072342"/>
                  </a:lnTo>
                  <a:lnTo>
                    <a:pt x="425345" y="1067104"/>
                  </a:lnTo>
                  <a:lnTo>
                    <a:pt x="420949" y="1065514"/>
                  </a:lnTo>
                  <a:lnTo>
                    <a:pt x="420575" y="1065234"/>
                  </a:lnTo>
                  <a:lnTo>
                    <a:pt x="420295" y="1065234"/>
                  </a:lnTo>
                  <a:lnTo>
                    <a:pt x="417209" y="1063457"/>
                  </a:lnTo>
                  <a:lnTo>
                    <a:pt x="416460" y="1063457"/>
                  </a:lnTo>
                  <a:lnTo>
                    <a:pt x="411036" y="1060184"/>
                  </a:lnTo>
                  <a:lnTo>
                    <a:pt x="399626" y="1060184"/>
                  </a:lnTo>
                  <a:lnTo>
                    <a:pt x="384569" y="1059155"/>
                  </a:lnTo>
                  <a:lnTo>
                    <a:pt x="373814" y="1062054"/>
                  </a:lnTo>
                  <a:lnTo>
                    <a:pt x="361375" y="1074960"/>
                  </a:lnTo>
                  <a:lnTo>
                    <a:pt x="359411" y="1075241"/>
                  </a:lnTo>
                  <a:lnTo>
                    <a:pt x="347907" y="1089363"/>
                  </a:lnTo>
                  <a:lnTo>
                    <a:pt x="326584" y="1104140"/>
                  </a:lnTo>
                  <a:lnTo>
                    <a:pt x="295441" y="1104888"/>
                  </a:lnTo>
                  <a:lnTo>
                    <a:pt x="274772" y="1106758"/>
                  </a:lnTo>
                  <a:lnTo>
                    <a:pt x="254384" y="1104046"/>
                  </a:lnTo>
                  <a:lnTo>
                    <a:pt x="245780" y="1112650"/>
                  </a:lnTo>
                  <a:lnTo>
                    <a:pt x="229319" y="1130607"/>
                  </a:lnTo>
                  <a:lnTo>
                    <a:pt x="200047" y="1124434"/>
                  </a:lnTo>
                  <a:lnTo>
                    <a:pt x="179285" y="1140520"/>
                  </a:lnTo>
                  <a:lnTo>
                    <a:pt x="181529" y="1142391"/>
                  </a:lnTo>
                  <a:lnTo>
                    <a:pt x="183306" y="1144261"/>
                  </a:lnTo>
                  <a:lnTo>
                    <a:pt x="187608" y="1148937"/>
                  </a:lnTo>
                  <a:lnTo>
                    <a:pt x="193032" y="1154923"/>
                  </a:lnTo>
                  <a:lnTo>
                    <a:pt x="194248" y="1156139"/>
                  </a:lnTo>
                  <a:lnTo>
                    <a:pt x="191723" y="1172038"/>
                  </a:lnTo>
                  <a:lnTo>
                    <a:pt x="191349" y="1172879"/>
                  </a:lnTo>
                  <a:lnTo>
                    <a:pt x="189853" y="1178678"/>
                  </a:lnTo>
                  <a:lnTo>
                    <a:pt x="188917" y="1178678"/>
                  </a:lnTo>
                  <a:lnTo>
                    <a:pt x="188543" y="1179052"/>
                  </a:lnTo>
                  <a:lnTo>
                    <a:pt x="187608" y="1179052"/>
                  </a:lnTo>
                  <a:lnTo>
                    <a:pt x="187982" y="1179426"/>
                  </a:lnTo>
                  <a:lnTo>
                    <a:pt x="187982" y="1179707"/>
                  </a:lnTo>
                  <a:lnTo>
                    <a:pt x="187608" y="1180081"/>
                  </a:lnTo>
                  <a:lnTo>
                    <a:pt x="187140" y="1180361"/>
                  </a:lnTo>
                  <a:lnTo>
                    <a:pt x="186486" y="1180548"/>
                  </a:lnTo>
                  <a:lnTo>
                    <a:pt x="186018" y="1180268"/>
                  </a:lnTo>
                  <a:lnTo>
                    <a:pt x="167220" y="1195699"/>
                  </a:lnTo>
                  <a:lnTo>
                    <a:pt x="158803" y="1188872"/>
                  </a:lnTo>
                  <a:lnTo>
                    <a:pt x="155904" y="1186253"/>
                  </a:lnTo>
                  <a:lnTo>
                    <a:pt x="151321" y="1184944"/>
                  </a:lnTo>
                  <a:lnTo>
                    <a:pt x="142997" y="1179146"/>
                  </a:lnTo>
                  <a:lnTo>
                    <a:pt x="138321" y="1175218"/>
                  </a:lnTo>
                  <a:lnTo>
                    <a:pt x="133084" y="1173347"/>
                  </a:lnTo>
                  <a:lnTo>
                    <a:pt x="129249" y="1171851"/>
                  </a:lnTo>
                  <a:lnTo>
                    <a:pt x="123544" y="1169700"/>
                  </a:lnTo>
                  <a:lnTo>
                    <a:pt x="117652" y="1166894"/>
                  </a:lnTo>
                  <a:lnTo>
                    <a:pt x="109890" y="1164369"/>
                  </a:lnTo>
                  <a:lnTo>
                    <a:pt x="102595" y="1157729"/>
                  </a:lnTo>
                  <a:lnTo>
                    <a:pt x="97919" y="1153894"/>
                  </a:lnTo>
                  <a:lnTo>
                    <a:pt x="93149" y="1149592"/>
                  </a:lnTo>
                  <a:lnTo>
                    <a:pt x="89595" y="1146225"/>
                  </a:lnTo>
                  <a:lnTo>
                    <a:pt x="88286" y="1145384"/>
                  </a:lnTo>
                  <a:lnTo>
                    <a:pt x="82301" y="1141923"/>
                  </a:lnTo>
                  <a:lnTo>
                    <a:pt x="76035" y="1138837"/>
                  </a:lnTo>
                  <a:lnTo>
                    <a:pt x="72106" y="1137154"/>
                  </a:lnTo>
                  <a:lnTo>
                    <a:pt x="67524" y="1140333"/>
                  </a:lnTo>
                  <a:lnTo>
                    <a:pt x="65560" y="1141643"/>
                  </a:lnTo>
                  <a:lnTo>
                    <a:pt x="45733" y="1145758"/>
                  </a:lnTo>
                  <a:lnTo>
                    <a:pt x="33575" y="1155671"/>
                  </a:lnTo>
                  <a:lnTo>
                    <a:pt x="18330" y="1164837"/>
                  </a:lnTo>
                  <a:lnTo>
                    <a:pt x="7668" y="1171664"/>
                  </a:lnTo>
                  <a:lnTo>
                    <a:pt x="0" y="1178491"/>
                  </a:lnTo>
                  <a:lnTo>
                    <a:pt x="22445" y="1186347"/>
                  </a:lnTo>
                  <a:lnTo>
                    <a:pt x="37596" y="1203836"/>
                  </a:lnTo>
                  <a:lnTo>
                    <a:pt x="48539" y="1214030"/>
                  </a:lnTo>
                  <a:lnTo>
                    <a:pt x="49287" y="1214872"/>
                  </a:lnTo>
                  <a:lnTo>
                    <a:pt x="82955" y="1251159"/>
                  </a:lnTo>
                  <a:lnTo>
                    <a:pt x="93710" y="1260231"/>
                  </a:lnTo>
                  <a:lnTo>
                    <a:pt x="99602" y="1264439"/>
                  </a:lnTo>
                  <a:lnTo>
                    <a:pt x="116343" y="1278842"/>
                  </a:lnTo>
                  <a:lnTo>
                    <a:pt x="116811" y="1278842"/>
                  </a:lnTo>
                  <a:lnTo>
                    <a:pt x="117466" y="1278561"/>
                  </a:lnTo>
                  <a:lnTo>
                    <a:pt x="121020" y="1283518"/>
                  </a:lnTo>
                  <a:lnTo>
                    <a:pt x="139350" y="1283518"/>
                  </a:lnTo>
                  <a:lnTo>
                    <a:pt x="151601" y="1286511"/>
                  </a:lnTo>
                  <a:lnTo>
                    <a:pt x="152443" y="1286698"/>
                  </a:lnTo>
                  <a:lnTo>
                    <a:pt x="156652" y="1286511"/>
                  </a:lnTo>
                  <a:lnTo>
                    <a:pt x="158335" y="1286698"/>
                  </a:lnTo>
                  <a:lnTo>
                    <a:pt x="163947" y="1286978"/>
                  </a:lnTo>
                  <a:lnTo>
                    <a:pt x="166191" y="1286978"/>
                  </a:lnTo>
                  <a:lnTo>
                    <a:pt x="167874" y="1288568"/>
                  </a:lnTo>
                  <a:lnTo>
                    <a:pt x="168529" y="1289410"/>
                  </a:lnTo>
                  <a:lnTo>
                    <a:pt x="162637" y="1293899"/>
                  </a:lnTo>
                  <a:lnTo>
                    <a:pt x="162731" y="1293899"/>
                  </a:lnTo>
                  <a:lnTo>
                    <a:pt x="159458" y="1296985"/>
                  </a:lnTo>
                  <a:lnTo>
                    <a:pt x="157306" y="1299323"/>
                  </a:lnTo>
                  <a:lnTo>
                    <a:pt x="151789" y="1305683"/>
                  </a:lnTo>
                  <a:lnTo>
                    <a:pt x="148235" y="1308395"/>
                  </a:lnTo>
                  <a:lnTo>
                    <a:pt x="145242" y="1310827"/>
                  </a:lnTo>
                  <a:lnTo>
                    <a:pt x="140378" y="1316251"/>
                  </a:lnTo>
                  <a:lnTo>
                    <a:pt x="143185" y="1317748"/>
                  </a:lnTo>
                  <a:lnTo>
                    <a:pt x="144774" y="1318496"/>
                  </a:lnTo>
                  <a:lnTo>
                    <a:pt x="146177" y="1318963"/>
                  </a:lnTo>
                  <a:lnTo>
                    <a:pt x="151789" y="1321021"/>
                  </a:lnTo>
                  <a:lnTo>
                    <a:pt x="153472" y="1321582"/>
                  </a:lnTo>
                  <a:lnTo>
                    <a:pt x="154688" y="1321582"/>
                  </a:lnTo>
                  <a:lnTo>
                    <a:pt x="159832" y="1322330"/>
                  </a:lnTo>
                  <a:lnTo>
                    <a:pt x="163012" y="1325323"/>
                  </a:lnTo>
                  <a:lnTo>
                    <a:pt x="163012" y="1326445"/>
                  </a:lnTo>
                  <a:lnTo>
                    <a:pt x="161608" y="1331028"/>
                  </a:lnTo>
                  <a:lnTo>
                    <a:pt x="158242" y="1333460"/>
                  </a:lnTo>
                  <a:lnTo>
                    <a:pt x="155155" y="1334956"/>
                  </a:lnTo>
                  <a:lnTo>
                    <a:pt x="154220" y="1336265"/>
                  </a:lnTo>
                  <a:lnTo>
                    <a:pt x="156278" y="1339165"/>
                  </a:lnTo>
                  <a:lnTo>
                    <a:pt x="158429" y="1340941"/>
                  </a:lnTo>
                  <a:lnTo>
                    <a:pt x="164789" y="1348517"/>
                  </a:lnTo>
                  <a:lnTo>
                    <a:pt x="166191" y="1350107"/>
                  </a:lnTo>
                  <a:lnTo>
                    <a:pt x="166191" y="1350387"/>
                  </a:lnTo>
                  <a:lnTo>
                    <a:pt x="172083" y="1356092"/>
                  </a:lnTo>
                  <a:lnTo>
                    <a:pt x="175170" y="1358524"/>
                  </a:lnTo>
                  <a:lnTo>
                    <a:pt x="175918" y="1359740"/>
                  </a:lnTo>
                  <a:lnTo>
                    <a:pt x="177975" y="1360768"/>
                  </a:lnTo>
                  <a:lnTo>
                    <a:pt x="178349" y="1361049"/>
                  </a:lnTo>
                  <a:lnTo>
                    <a:pt x="181155" y="1361236"/>
                  </a:lnTo>
                  <a:lnTo>
                    <a:pt x="205752" y="1360488"/>
                  </a:lnTo>
                  <a:lnTo>
                    <a:pt x="209680" y="1363855"/>
                  </a:lnTo>
                  <a:lnTo>
                    <a:pt x="246622" y="1361143"/>
                  </a:lnTo>
                  <a:lnTo>
                    <a:pt x="247931" y="1361143"/>
                  </a:lnTo>
                  <a:lnTo>
                    <a:pt x="248773" y="1361143"/>
                  </a:lnTo>
                  <a:lnTo>
                    <a:pt x="263736" y="1360114"/>
                  </a:lnTo>
                  <a:lnTo>
                    <a:pt x="274585" y="1359179"/>
                  </a:lnTo>
                  <a:lnTo>
                    <a:pt x="273650" y="1357682"/>
                  </a:lnTo>
                  <a:lnTo>
                    <a:pt x="271405" y="1354689"/>
                  </a:lnTo>
                  <a:lnTo>
                    <a:pt x="264484" y="1352351"/>
                  </a:lnTo>
                  <a:lnTo>
                    <a:pt x="254571" y="1350013"/>
                  </a:lnTo>
                  <a:lnTo>
                    <a:pt x="254571" y="1339913"/>
                  </a:lnTo>
                  <a:lnTo>
                    <a:pt x="249427" y="1332618"/>
                  </a:lnTo>
                  <a:lnTo>
                    <a:pt x="255506" y="1327568"/>
                  </a:lnTo>
                  <a:lnTo>
                    <a:pt x="258406" y="1320366"/>
                  </a:lnTo>
                  <a:lnTo>
                    <a:pt x="261118" y="1319992"/>
                  </a:lnTo>
                  <a:lnTo>
                    <a:pt x="264484" y="1319992"/>
                  </a:lnTo>
                  <a:lnTo>
                    <a:pt x="281132" y="1317841"/>
                  </a:lnTo>
                  <a:lnTo>
                    <a:pt x="288333" y="1320366"/>
                  </a:lnTo>
                  <a:lnTo>
                    <a:pt x="292635" y="1323359"/>
                  </a:lnTo>
                  <a:lnTo>
                    <a:pt x="292635" y="1323078"/>
                  </a:lnTo>
                  <a:lnTo>
                    <a:pt x="294038" y="1322143"/>
                  </a:lnTo>
                  <a:lnTo>
                    <a:pt x="295815" y="1321021"/>
                  </a:lnTo>
                  <a:lnTo>
                    <a:pt x="310124" y="1313633"/>
                  </a:lnTo>
                  <a:lnTo>
                    <a:pt x="311433" y="1312417"/>
                  </a:lnTo>
                  <a:lnTo>
                    <a:pt x="318261" y="1309424"/>
                  </a:lnTo>
                  <a:lnTo>
                    <a:pt x="322937" y="1306057"/>
                  </a:lnTo>
                  <a:lnTo>
                    <a:pt x="328080" y="1301381"/>
                  </a:lnTo>
                  <a:lnTo>
                    <a:pt x="336778" y="1292590"/>
                  </a:lnTo>
                  <a:lnTo>
                    <a:pt x="343792" y="1286978"/>
                  </a:lnTo>
                  <a:lnTo>
                    <a:pt x="347253" y="1283892"/>
                  </a:lnTo>
                  <a:lnTo>
                    <a:pt x="349123" y="1281928"/>
                  </a:lnTo>
                  <a:lnTo>
                    <a:pt x="352864" y="1278655"/>
                  </a:lnTo>
                  <a:lnTo>
                    <a:pt x="356699" y="1276504"/>
                  </a:lnTo>
                  <a:lnTo>
                    <a:pt x="361936" y="1271921"/>
                  </a:lnTo>
                  <a:lnTo>
                    <a:pt x="366145" y="1279496"/>
                  </a:lnTo>
                  <a:lnTo>
                    <a:pt x="366425" y="1280712"/>
                  </a:lnTo>
                  <a:lnTo>
                    <a:pt x="369044" y="1279777"/>
                  </a:lnTo>
                  <a:lnTo>
                    <a:pt x="370353" y="1280712"/>
                  </a:lnTo>
                  <a:lnTo>
                    <a:pt x="374094" y="1282957"/>
                  </a:lnTo>
                  <a:lnTo>
                    <a:pt x="381483" y="1287539"/>
                  </a:lnTo>
                  <a:lnTo>
                    <a:pt x="389339" y="1292496"/>
                  </a:lnTo>
                  <a:lnTo>
                    <a:pt x="395324" y="1296424"/>
                  </a:lnTo>
                  <a:lnTo>
                    <a:pt x="398784" y="1298762"/>
                  </a:lnTo>
                  <a:lnTo>
                    <a:pt x="398971" y="1299043"/>
                  </a:lnTo>
                  <a:lnTo>
                    <a:pt x="402713" y="1296518"/>
                  </a:lnTo>
                  <a:lnTo>
                    <a:pt x="403086" y="1297266"/>
                  </a:lnTo>
                  <a:lnTo>
                    <a:pt x="405798" y="1307086"/>
                  </a:lnTo>
                  <a:lnTo>
                    <a:pt x="407202" y="1311669"/>
                  </a:lnTo>
                  <a:lnTo>
                    <a:pt x="408791" y="1316438"/>
                  </a:lnTo>
                  <a:lnTo>
                    <a:pt x="411504" y="1326352"/>
                  </a:lnTo>
                  <a:lnTo>
                    <a:pt x="411878" y="1331122"/>
                  </a:lnTo>
                  <a:lnTo>
                    <a:pt x="412532" y="1336265"/>
                  </a:lnTo>
                  <a:lnTo>
                    <a:pt x="410007" y="1336639"/>
                  </a:lnTo>
                  <a:lnTo>
                    <a:pt x="410194" y="1337668"/>
                  </a:lnTo>
                  <a:lnTo>
                    <a:pt x="408885" y="1338229"/>
                  </a:lnTo>
                  <a:lnTo>
                    <a:pt x="406828" y="1339071"/>
                  </a:lnTo>
                  <a:lnTo>
                    <a:pt x="406640" y="1341035"/>
                  </a:lnTo>
                  <a:lnTo>
                    <a:pt x="407295" y="1342625"/>
                  </a:lnTo>
                  <a:lnTo>
                    <a:pt x="410194" y="1347488"/>
                  </a:lnTo>
                  <a:lnTo>
                    <a:pt x="411504" y="1350013"/>
                  </a:lnTo>
                  <a:lnTo>
                    <a:pt x="415899" y="1358430"/>
                  </a:lnTo>
                  <a:lnTo>
                    <a:pt x="423381" y="1356934"/>
                  </a:lnTo>
                  <a:lnTo>
                    <a:pt x="425719" y="1355531"/>
                  </a:lnTo>
                  <a:lnTo>
                    <a:pt x="427216" y="1355531"/>
                  </a:lnTo>
                  <a:lnTo>
                    <a:pt x="430770" y="1357963"/>
                  </a:lnTo>
                  <a:lnTo>
                    <a:pt x="436287" y="1361049"/>
                  </a:lnTo>
                  <a:lnTo>
                    <a:pt x="441712" y="1361517"/>
                  </a:lnTo>
                  <a:lnTo>
                    <a:pt x="446762" y="1359272"/>
                  </a:lnTo>
                  <a:lnTo>
                    <a:pt x="450971" y="1356186"/>
                  </a:lnTo>
                  <a:lnTo>
                    <a:pt x="459013" y="1350574"/>
                  </a:lnTo>
                  <a:lnTo>
                    <a:pt x="463877" y="1348236"/>
                  </a:lnTo>
                  <a:lnTo>
                    <a:pt x="464158" y="1347862"/>
                  </a:lnTo>
                  <a:lnTo>
                    <a:pt x="464532" y="1347395"/>
                  </a:lnTo>
                  <a:lnTo>
                    <a:pt x="464999" y="1347395"/>
                  </a:lnTo>
                  <a:lnTo>
                    <a:pt x="465654" y="1347301"/>
                  </a:lnTo>
                  <a:lnTo>
                    <a:pt x="466121" y="1346927"/>
                  </a:lnTo>
                  <a:lnTo>
                    <a:pt x="466589" y="1346366"/>
                  </a:lnTo>
                  <a:lnTo>
                    <a:pt x="466870" y="1346366"/>
                  </a:lnTo>
                  <a:lnTo>
                    <a:pt x="467057" y="1346366"/>
                  </a:lnTo>
                  <a:lnTo>
                    <a:pt x="472948" y="1339445"/>
                  </a:lnTo>
                  <a:lnTo>
                    <a:pt x="481459" y="1331776"/>
                  </a:lnTo>
                  <a:lnTo>
                    <a:pt x="480711" y="1326726"/>
                  </a:lnTo>
                  <a:lnTo>
                    <a:pt x="489409" y="1320460"/>
                  </a:lnTo>
                  <a:lnTo>
                    <a:pt x="489783" y="1321021"/>
                  </a:lnTo>
                  <a:lnTo>
                    <a:pt x="490624" y="1321863"/>
                  </a:lnTo>
                  <a:lnTo>
                    <a:pt x="491279" y="1322704"/>
                  </a:lnTo>
                  <a:lnTo>
                    <a:pt x="491934" y="1328222"/>
                  </a:lnTo>
                  <a:lnTo>
                    <a:pt x="492308" y="1329999"/>
                  </a:lnTo>
                  <a:lnTo>
                    <a:pt x="492308" y="1331776"/>
                  </a:lnTo>
                  <a:lnTo>
                    <a:pt x="492589" y="1332524"/>
                  </a:lnTo>
                  <a:lnTo>
                    <a:pt x="493150" y="1333273"/>
                  </a:lnTo>
                  <a:lnTo>
                    <a:pt x="495768" y="1335143"/>
                  </a:lnTo>
                  <a:lnTo>
                    <a:pt x="496329" y="1335704"/>
                  </a:lnTo>
                  <a:lnTo>
                    <a:pt x="496797" y="1336265"/>
                  </a:lnTo>
                  <a:lnTo>
                    <a:pt x="497452" y="1337107"/>
                  </a:lnTo>
                  <a:lnTo>
                    <a:pt x="498013" y="1338229"/>
                  </a:lnTo>
                  <a:lnTo>
                    <a:pt x="498293" y="1338977"/>
                  </a:lnTo>
                  <a:lnTo>
                    <a:pt x="498667" y="1340661"/>
                  </a:lnTo>
                  <a:lnTo>
                    <a:pt x="499229" y="1341877"/>
                  </a:lnTo>
                  <a:lnTo>
                    <a:pt x="501005" y="1343560"/>
                  </a:lnTo>
                  <a:lnTo>
                    <a:pt x="501286" y="1343934"/>
                  </a:lnTo>
                  <a:lnTo>
                    <a:pt x="501941" y="1344589"/>
                  </a:lnTo>
                  <a:lnTo>
                    <a:pt x="502221" y="1344402"/>
                  </a:lnTo>
                  <a:lnTo>
                    <a:pt x="506991" y="1345618"/>
                  </a:lnTo>
                  <a:lnTo>
                    <a:pt x="507366" y="1346646"/>
                  </a:lnTo>
                  <a:lnTo>
                    <a:pt x="507739" y="1346927"/>
                  </a:lnTo>
                  <a:lnTo>
                    <a:pt x="512789" y="1348517"/>
                  </a:lnTo>
                  <a:lnTo>
                    <a:pt x="514005" y="1349265"/>
                  </a:lnTo>
                  <a:lnTo>
                    <a:pt x="516250" y="1350481"/>
                  </a:lnTo>
                  <a:lnTo>
                    <a:pt x="521487" y="1353380"/>
                  </a:lnTo>
                  <a:lnTo>
                    <a:pt x="534113" y="1360207"/>
                  </a:lnTo>
                  <a:lnTo>
                    <a:pt x="539444" y="1362919"/>
                  </a:lnTo>
                  <a:lnTo>
                    <a:pt x="540566" y="1363387"/>
                  </a:lnTo>
                  <a:lnTo>
                    <a:pt x="541689" y="1363387"/>
                  </a:lnTo>
                  <a:lnTo>
                    <a:pt x="543559" y="1363294"/>
                  </a:lnTo>
                  <a:lnTo>
                    <a:pt x="547206" y="1375078"/>
                  </a:lnTo>
                  <a:lnTo>
                    <a:pt x="554127" y="1372365"/>
                  </a:lnTo>
                  <a:lnTo>
                    <a:pt x="558429" y="1373488"/>
                  </a:lnTo>
                  <a:lnTo>
                    <a:pt x="563386" y="1375078"/>
                  </a:lnTo>
                  <a:lnTo>
                    <a:pt x="568904" y="1370027"/>
                  </a:lnTo>
                  <a:lnTo>
                    <a:pt x="573673" y="1366847"/>
                  </a:lnTo>
                  <a:lnTo>
                    <a:pt x="572925" y="1366847"/>
                  </a:lnTo>
                  <a:lnTo>
                    <a:pt x="572925" y="1366380"/>
                  </a:lnTo>
                  <a:lnTo>
                    <a:pt x="571710" y="1363294"/>
                  </a:lnTo>
                  <a:lnTo>
                    <a:pt x="571990" y="1363294"/>
                  </a:lnTo>
                  <a:lnTo>
                    <a:pt x="576573" y="1364509"/>
                  </a:lnTo>
                  <a:lnTo>
                    <a:pt x="581997" y="1365725"/>
                  </a:lnTo>
                  <a:lnTo>
                    <a:pt x="592846" y="1368344"/>
                  </a:lnTo>
                  <a:lnTo>
                    <a:pt x="597429" y="1376761"/>
                  </a:lnTo>
                  <a:lnTo>
                    <a:pt x="605939" y="1377790"/>
                  </a:lnTo>
                  <a:lnTo>
                    <a:pt x="614076" y="1379754"/>
                  </a:lnTo>
                  <a:lnTo>
                    <a:pt x="618191" y="1380595"/>
                  </a:lnTo>
                  <a:lnTo>
                    <a:pt x="622773" y="1379473"/>
                  </a:lnTo>
                  <a:lnTo>
                    <a:pt x="622961" y="1379473"/>
                  </a:lnTo>
                  <a:lnTo>
                    <a:pt x="627450" y="1371617"/>
                  </a:lnTo>
                  <a:lnTo>
                    <a:pt x="628665" y="1369279"/>
                  </a:lnTo>
                  <a:lnTo>
                    <a:pt x="630630" y="1365912"/>
                  </a:lnTo>
                  <a:lnTo>
                    <a:pt x="626888" y="1358056"/>
                  </a:lnTo>
                  <a:lnTo>
                    <a:pt x="626701" y="1357776"/>
                  </a:lnTo>
                  <a:lnTo>
                    <a:pt x="626421" y="1357121"/>
                  </a:lnTo>
                  <a:lnTo>
                    <a:pt x="647370" y="1343093"/>
                  </a:lnTo>
                  <a:lnTo>
                    <a:pt x="648586" y="1342344"/>
                  </a:lnTo>
                  <a:lnTo>
                    <a:pt x="648867" y="1343654"/>
                  </a:lnTo>
                  <a:lnTo>
                    <a:pt x="649428" y="1345618"/>
                  </a:lnTo>
                  <a:lnTo>
                    <a:pt x="650643" y="1347582"/>
                  </a:lnTo>
                  <a:lnTo>
                    <a:pt x="650176" y="1348704"/>
                  </a:lnTo>
                  <a:lnTo>
                    <a:pt x="656068" y="1351884"/>
                  </a:lnTo>
                  <a:lnTo>
                    <a:pt x="659996" y="1358524"/>
                  </a:lnTo>
                  <a:lnTo>
                    <a:pt x="652607" y="1363761"/>
                  </a:lnTo>
                  <a:lnTo>
                    <a:pt x="645780" y="1367222"/>
                  </a:lnTo>
                  <a:lnTo>
                    <a:pt x="640823" y="1374142"/>
                  </a:lnTo>
                  <a:lnTo>
                    <a:pt x="643349" y="1378725"/>
                  </a:lnTo>
                  <a:lnTo>
                    <a:pt x="646154" y="1383775"/>
                  </a:lnTo>
                  <a:lnTo>
                    <a:pt x="648399" y="1383121"/>
                  </a:lnTo>
                  <a:lnTo>
                    <a:pt x="653262" y="1381998"/>
                  </a:lnTo>
                  <a:lnTo>
                    <a:pt x="661305" y="1380034"/>
                  </a:lnTo>
                  <a:lnTo>
                    <a:pt x="666542" y="1379847"/>
                  </a:lnTo>
                  <a:lnTo>
                    <a:pt x="672434" y="1385459"/>
                  </a:lnTo>
                  <a:lnTo>
                    <a:pt x="681787" y="1390041"/>
                  </a:lnTo>
                  <a:lnTo>
                    <a:pt x="691607" y="1390509"/>
                  </a:lnTo>
                  <a:lnTo>
                    <a:pt x="694787" y="1393221"/>
                  </a:lnTo>
                  <a:lnTo>
                    <a:pt x="698153" y="1396494"/>
                  </a:lnTo>
                  <a:lnTo>
                    <a:pt x="698714" y="1397056"/>
                  </a:lnTo>
                  <a:lnTo>
                    <a:pt x="701240" y="1400422"/>
                  </a:lnTo>
                  <a:lnTo>
                    <a:pt x="703858" y="1404257"/>
                  </a:lnTo>
                  <a:lnTo>
                    <a:pt x="705074" y="1405753"/>
                  </a:lnTo>
                  <a:lnTo>
                    <a:pt x="707880" y="1409962"/>
                  </a:lnTo>
                  <a:lnTo>
                    <a:pt x="713865" y="1406314"/>
                  </a:lnTo>
                  <a:lnTo>
                    <a:pt x="722563" y="1398178"/>
                  </a:lnTo>
                  <a:lnTo>
                    <a:pt x="727614" y="1391631"/>
                  </a:lnTo>
                  <a:lnTo>
                    <a:pt x="731167" y="1387516"/>
                  </a:lnTo>
                  <a:lnTo>
                    <a:pt x="736498" y="1384336"/>
                  </a:lnTo>
                  <a:lnTo>
                    <a:pt x="741361" y="1387797"/>
                  </a:lnTo>
                  <a:lnTo>
                    <a:pt x="754361" y="1393221"/>
                  </a:lnTo>
                  <a:lnTo>
                    <a:pt x="754174" y="1395279"/>
                  </a:lnTo>
                  <a:lnTo>
                    <a:pt x="755296" y="1398833"/>
                  </a:lnTo>
                  <a:lnTo>
                    <a:pt x="757541" y="1405005"/>
                  </a:lnTo>
                  <a:lnTo>
                    <a:pt x="759505" y="1409214"/>
                  </a:lnTo>
                  <a:lnTo>
                    <a:pt x="760627" y="1416696"/>
                  </a:lnTo>
                  <a:lnTo>
                    <a:pt x="761002" y="1419501"/>
                  </a:lnTo>
                  <a:lnTo>
                    <a:pt x="761749" y="1421839"/>
                  </a:lnTo>
                  <a:lnTo>
                    <a:pt x="762310" y="1423803"/>
                  </a:lnTo>
                  <a:lnTo>
                    <a:pt x="762498" y="1426141"/>
                  </a:lnTo>
                  <a:lnTo>
                    <a:pt x="763526" y="1432688"/>
                  </a:lnTo>
                  <a:lnTo>
                    <a:pt x="763807" y="1436055"/>
                  </a:lnTo>
                  <a:lnTo>
                    <a:pt x="764275" y="1438206"/>
                  </a:lnTo>
                  <a:lnTo>
                    <a:pt x="765303" y="1440638"/>
                  </a:lnTo>
                  <a:lnTo>
                    <a:pt x="765771" y="1443069"/>
                  </a:lnTo>
                  <a:lnTo>
                    <a:pt x="766706" y="1445407"/>
                  </a:lnTo>
                  <a:lnTo>
                    <a:pt x="767548" y="1447932"/>
                  </a:lnTo>
                  <a:lnTo>
                    <a:pt x="768764" y="1450551"/>
                  </a:lnTo>
                  <a:lnTo>
                    <a:pt x="769793" y="1452983"/>
                  </a:lnTo>
                  <a:lnTo>
                    <a:pt x="769793" y="1453357"/>
                  </a:lnTo>
                  <a:lnTo>
                    <a:pt x="771009" y="1455414"/>
                  </a:lnTo>
                  <a:lnTo>
                    <a:pt x="771756" y="1457472"/>
                  </a:lnTo>
                  <a:lnTo>
                    <a:pt x="771476" y="1459810"/>
                  </a:lnTo>
                  <a:lnTo>
                    <a:pt x="772317" y="1463925"/>
                  </a:lnTo>
                  <a:lnTo>
                    <a:pt x="767922" y="1473745"/>
                  </a:lnTo>
                  <a:lnTo>
                    <a:pt x="766332" y="1476551"/>
                  </a:lnTo>
                  <a:lnTo>
                    <a:pt x="764555" y="1484033"/>
                  </a:lnTo>
                  <a:lnTo>
                    <a:pt x="762498" y="1487493"/>
                  </a:lnTo>
                  <a:lnTo>
                    <a:pt x="756793" y="1488896"/>
                  </a:lnTo>
                  <a:lnTo>
                    <a:pt x="749966" y="1489270"/>
                  </a:lnTo>
                  <a:lnTo>
                    <a:pt x="743793" y="1490486"/>
                  </a:lnTo>
                  <a:lnTo>
                    <a:pt x="742671" y="1490860"/>
                  </a:lnTo>
                  <a:lnTo>
                    <a:pt x="736124" y="1492637"/>
                  </a:lnTo>
                  <a:lnTo>
                    <a:pt x="733131" y="1493291"/>
                  </a:lnTo>
                  <a:lnTo>
                    <a:pt x="729484" y="1501896"/>
                  </a:lnTo>
                  <a:lnTo>
                    <a:pt x="727426" y="1507788"/>
                  </a:lnTo>
                  <a:lnTo>
                    <a:pt x="726491" y="1510126"/>
                  </a:lnTo>
                  <a:lnTo>
                    <a:pt x="725369" y="1512370"/>
                  </a:lnTo>
                  <a:lnTo>
                    <a:pt x="724153" y="1514895"/>
                  </a:lnTo>
                  <a:lnTo>
                    <a:pt x="721348" y="1519852"/>
                  </a:lnTo>
                  <a:lnTo>
                    <a:pt x="714333" y="1578772"/>
                  </a:lnTo>
                  <a:lnTo>
                    <a:pt x="714520" y="1581297"/>
                  </a:lnTo>
                  <a:lnTo>
                    <a:pt x="714520" y="1584290"/>
                  </a:lnTo>
                  <a:lnTo>
                    <a:pt x="715175" y="1590369"/>
                  </a:lnTo>
                  <a:lnTo>
                    <a:pt x="713585" y="1590369"/>
                  </a:lnTo>
                  <a:lnTo>
                    <a:pt x="710966" y="1591304"/>
                  </a:lnTo>
                  <a:lnTo>
                    <a:pt x="704607" y="1590650"/>
                  </a:lnTo>
                  <a:lnTo>
                    <a:pt x="696844" y="1590462"/>
                  </a:lnTo>
                  <a:lnTo>
                    <a:pt x="687305" y="1588124"/>
                  </a:lnTo>
                  <a:lnTo>
                    <a:pt x="683283" y="1593175"/>
                  </a:lnTo>
                  <a:lnTo>
                    <a:pt x="680103" y="1597570"/>
                  </a:lnTo>
                  <a:lnTo>
                    <a:pt x="678700" y="1599347"/>
                  </a:lnTo>
                  <a:lnTo>
                    <a:pt x="672528" y="1607858"/>
                  </a:lnTo>
                  <a:lnTo>
                    <a:pt x="664111" y="1611505"/>
                  </a:lnTo>
                  <a:lnTo>
                    <a:pt x="651766" y="1648728"/>
                  </a:lnTo>
                  <a:lnTo>
                    <a:pt x="651018" y="1647605"/>
                  </a:lnTo>
                  <a:lnTo>
                    <a:pt x="650550" y="1647792"/>
                  </a:lnTo>
                  <a:lnTo>
                    <a:pt x="650550" y="1654433"/>
                  </a:lnTo>
                  <a:lnTo>
                    <a:pt x="658032" y="1682677"/>
                  </a:lnTo>
                  <a:lnTo>
                    <a:pt x="658687" y="1687259"/>
                  </a:lnTo>
                  <a:lnTo>
                    <a:pt x="650924" y="1709331"/>
                  </a:lnTo>
                  <a:lnTo>
                    <a:pt x="650924" y="1715784"/>
                  </a:lnTo>
                  <a:lnTo>
                    <a:pt x="650924" y="1718590"/>
                  </a:lnTo>
                  <a:lnTo>
                    <a:pt x="650737" y="1724762"/>
                  </a:lnTo>
                  <a:lnTo>
                    <a:pt x="646435" y="1730093"/>
                  </a:lnTo>
                  <a:lnTo>
                    <a:pt x="644938" y="1731590"/>
                  </a:lnTo>
                  <a:lnTo>
                    <a:pt x="641384" y="1735798"/>
                  </a:lnTo>
                  <a:lnTo>
                    <a:pt x="635492" y="1742812"/>
                  </a:lnTo>
                  <a:lnTo>
                    <a:pt x="627824" y="1752352"/>
                  </a:lnTo>
                  <a:lnTo>
                    <a:pt x="623709" y="1757028"/>
                  </a:lnTo>
                  <a:lnTo>
                    <a:pt x="621558" y="1759927"/>
                  </a:lnTo>
                  <a:lnTo>
                    <a:pt x="618472" y="1763575"/>
                  </a:lnTo>
                  <a:lnTo>
                    <a:pt x="616507" y="1765819"/>
                  </a:lnTo>
                  <a:lnTo>
                    <a:pt x="619219" y="1769841"/>
                  </a:lnTo>
                  <a:lnTo>
                    <a:pt x="621932" y="1774517"/>
                  </a:lnTo>
                  <a:lnTo>
                    <a:pt x="622493" y="1775639"/>
                  </a:lnTo>
                  <a:lnTo>
                    <a:pt x="622773" y="1776294"/>
                  </a:lnTo>
                  <a:lnTo>
                    <a:pt x="623148" y="1776948"/>
                  </a:lnTo>
                  <a:lnTo>
                    <a:pt x="625111" y="1780409"/>
                  </a:lnTo>
                  <a:lnTo>
                    <a:pt x="627076" y="1783682"/>
                  </a:lnTo>
                  <a:lnTo>
                    <a:pt x="631752" y="1791725"/>
                  </a:lnTo>
                  <a:lnTo>
                    <a:pt x="632968" y="1795747"/>
                  </a:lnTo>
                  <a:lnTo>
                    <a:pt x="633248" y="1796027"/>
                  </a:lnTo>
                  <a:lnTo>
                    <a:pt x="635680" y="1793315"/>
                  </a:lnTo>
                  <a:lnTo>
                    <a:pt x="637924" y="1790416"/>
                  </a:lnTo>
                  <a:lnTo>
                    <a:pt x="639982" y="1787330"/>
                  </a:lnTo>
                  <a:lnTo>
                    <a:pt x="641104" y="1784898"/>
                  </a:lnTo>
                  <a:lnTo>
                    <a:pt x="642039" y="1782653"/>
                  </a:lnTo>
                  <a:lnTo>
                    <a:pt x="643349" y="1780128"/>
                  </a:lnTo>
                  <a:lnTo>
                    <a:pt x="644284" y="1777977"/>
                  </a:lnTo>
                  <a:lnTo>
                    <a:pt x="645780" y="1772179"/>
                  </a:lnTo>
                  <a:lnTo>
                    <a:pt x="647276" y="1767783"/>
                  </a:lnTo>
                  <a:lnTo>
                    <a:pt x="650363" y="1769841"/>
                  </a:lnTo>
                  <a:lnTo>
                    <a:pt x="651111" y="1770682"/>
                  </a:lnTo>
                  <a:lnTo>
                    <a:pt x="653636" y="1775359"/>
                  </a:lnTo>
                  <a:lnTo>
                    <a:pt x="654478" y="1776668"/>
                  </a:lnTo>
                  <a:lnTo>
                    <a:pt x="668787" y="1800142"/>
                  </a:lnTo>
                  <a:lnTo>
                    <a:pt x="669068" y="1799955"/>
                  </a:lnTo>
                  <a:lnTo>
                    <a:pt x="671967" y="1798926"/>
                  </a:lnTo>
                  <a:lnTo>
                    <a:pt x="676924" y="1795934"/>
                  </a:lnTo>
                  <a:lnTo>
                    <a:pt x="681974" y="1792006"/>
                  </a:lnTo>
                  <a:lnTo>
                    <a:pt x="692261" y="1762920"/>
                  </a:lnTo>
                  <a:lnTo>
                    <a:pt x="715362" y="1779661"/>
                  </a:lnTo>
                  <a:lnTo>
                    <a:pt x="719945" y="1785553"/>
                  </a:lnTo>
                  <a:lnTo>
                    <a:pt x="727707" y="1795373"/>
                  </a:lnTo>
                  <a:lnTo>
                    <a:pt x="730513" y="1799581"/>
                  </a:lnTo>
                  <a:lnTo>
                    <a:pt x="733131" y="1801919"/>
                  </a:lnTo>
                  <a:lnTo>
                    <a:pt x="738462" y="1807157"/>
                  </a:lnTo>
                  <a:lnTo>
                    <a:pt x="744541" y="1813236"/>
                  </a:lnTo>
                  <a:lnTo>
                    <a:pt x="748282" y="1815480"/>
                  </a:lnTo>
                  <a:lnTo>
                    <a:pt x="751649" y="1814264"/>
                  </a:lnTo>
                  <a:lnTo>
                    <a:pt x="761375" y="1810430"/>
                  </a:lnTo>
                  <a:lnTo>
                    <a:pt x="763433" y="1809401"/>
                  </a:lnTo>
                  <a:lnTo>
                    <a:pt x="770915" y="1806502"/>
                  </a:lnTo>
                  <a:lnTo>
                    <a:pt x="774094" y="1805941"/>
                  </a:lnTo>
                  <a:lnTo>
                    <a:pt x="783167" y="1801919"/>
                  </a:lnTo>
                  <a:lnTo>
                    <a:pt x="790181" y="1800797"/>
                  </a:lnTo>
                  <a:lnTo>
                    <a:pt x="796914" y="1799675"/>
                  </a:lnTo>
                  <a:lnTo>
                    <a:pt x="801871" y="1799675"/>
                  </a:lnTo>
                  <a:lnTo>
                    <a:pt x="804396" y="1801919"/>
                  </a:lnTo>
                  <a:lnTo>
                    <a:pt x="810569" y="1805193"/>
                  </a:lnTo>
                  <a:lnTo>
                    <a:pt x="816274" y="1809120"/>
                  </a:lnTo>
                  <a:lnTo>
                    <a:pt x="818425" y="1811085"/>
                  </a:lnTo>
                  <a:lnTo>
                    <a:pt x="822540" y="1814077"/>
                  </a:lnTo>
                  <a:lnTo>
                    <a:pt x="828525" y="1818847"/>
                  </a:lnTo>
                  <a:lnTo>
                    <a:pt x="831424" y="1822401"/>
                  </a:lnTo>
                  <a:lnTo>
                    <a:pt x="832734" y="1824833"/>
                  </a:lnTo>
                  <a:lnTo>
                    <a:pt x="835072" y="1828574"/>
                  </a:lnTo>
                  <a:lnTo>
                    <a:pt x="835446" y="1829415"/>
                  </a:lnTo>
                  <a:lnTo>
                    <a:pt x="839655" y="1838768"/>
                  </a:lnTo>
                  <a:lnTo>
                    <a:pt x="841993" y="1847746"/>
                  </a:lnTo>
                  <a:lnTo>
                    <a:pt x="844705" y="1858595"/>
                  </a:lnTo>
                  <a:lnTo>
                    <a:pt x="846201" y="1865515"/>
                  </a:lnTo>
                  <a:lnTo>
                    <a:pt x="846669" y="1870472"/>
                  </a:lnTo>
                  <a:lnTo>
                    <a:pt x="846856" y="1873558"/>
                  </a:lnTo>
                  <a:lnTo>
                    <a:pt x="847697" y="1880853"/>
                  </a:lnTo>
                  <a:lnTo>
                    <a:pt x="848727" y="1886091"/>
                  </a:lnTo>
                  <a:lnTo>
                    <a:pt x="849381" y="1888616"/>
                  </a:lnTo>
                  <a:lnTo>
                    <a:pt x="850129" y="1891328"/>
                  </a:lnTo>
                  <a:lnTo>
                    <a:pt x="851158" y="1894040"/>
                  </a:lnTo>
                  <a:lnTo>
                    <a:pt x="852187" y="1897407"/>
                  </a:lnTo>
                  <a:lnTo>
                    <a:pt x="853590" y="1901709"/>
                  </a:lnTo>
                  <a:lnTo>
                    <a:pt x="856770" y="1907507"/>
                  </a:lnTo>
                  <a:lnTo>
                    <a:pt x="860417" y="1913119"/>
                  </a:lnTo>
                  <a:lnTo>
                    <a:pt x="871827" y="1915363"/>
                  </a:lnTo>
                  <a:lnTo>
                    <a:pt x="880524" y="1917140"/>
                  </a:lnTo>
                  <a:lnTo>
                    <a:pt x="892121" y="1919104"/>
                  </a:lnTo>
                  <a:lnTo>
                    <a:pt x="897546" y="1919759"/>
                  </a:lnTo>
                  <a:lnTo>
                    <a:pt x="900726" y="1920975"/>
                  </a:lnTo>
                  <a:lnTo>
                    <a:pt x="901567" y="1920975"/>
                  </a:lnTo>
                  <a:lnTo>
                    <a:pt x="901848" y="1925744"/>
                  </a:lnTo>
                  <a:lnTo>
                    <a:pt x="902409" y="1929485"/>
                  </a:lnTo>
                  <a:lnTo>
                    <a:pt x="903812" y="1938651"/>
                  </a:lnTo>
                  <a:lnTo>
                    <a:pt x="905308" y="1947255"/>
                  </a:lnTo>
                  <a:lnTo>
                    <a:pt x="905589" y="1949874"/>
                  </a:lnTo>
                  <a:lnTo>
                    <a:pt x="907272" y="1960442"/>
                  </a:lnTo>
                  <a:lnTo>
                    <a:pt x="911855" y="1965024"/>
                  </a:lnTo>
                  <a:lnTo>
                    <a:pt x="914661" y="1966988"/>
                  </a:lnTo>
                  <a:lnTo>
                    <a:pt x="915689" y="1967643"/>
                  </a:lnTo>
                  <a:lnTo>
                    <a:pt x="917185" y="1968952"/>
                  </a:lnTo>
                  <a:lnTo>
                    <a:pt x="922423" y="1971665"/>
                  </a:lnTo>
                  <a:lnTo>
                    <a:pt x="924293" y="1972693"/>
                  </a:lnTo>
                  <a:lnTo>
                    <a:pt x="925977" y="1973535"/>
                  </a:lnTo>
                  <a:lnTo>
                    <a:pt x="927567" y="1974470"/>
                  </a:lnTo>
                  <a:lnTo>
                    <a:pt x="929438" y="1975405"/>
                  </a:lnTo>
                  <a:lnTo>
                    <a:pt x="931121" y="1976434"/>
                  </a:lnTo>
                  <a:lnTo>
                    <a:pt x="932804" y="1977463"/>
                  </a:lnTo>
                  <a:lnTo>
                    <a:pt x="934488" y="1978398"/>
                  </a:lnTo>
                  <a:lnTo>
                    <a:pt x="936452" y="1979520"/>
                  </a:lnTo>
                  <a:lnTo>
                    <a:pt x="938603" y="1980736"/>
                  </a:lnTo>
                  <a:lnTo>
                    <a:pt x="940847" y="1981859"/>
                  </a:lnTo>
                  <a:lnTo>
                    <a:pt x="944962" y="1983542"/>
                  </a:lnTo>
                  <a:lnTo>
                    <a:pt x="950200" y="1985787"/>
                  </a:lnTo>
                  <a:lnTo>
                    <a:pt x="955624" y="1988031"/>
                  </a:lnTo>
                  <a:lnTo>
                    <a:pt x="958991" y="1990650"/>
                  </a:lnTo>
                  <a:lnTo>
                    <a:pt x="964041" y="1994391"/>
                  </a:lnTo>
                  <a:lnTo>
                    <a:pt x="971055" y="1993736"/>
                  </a:lnTo>
                  <a:lnTo>
                    <a:pt x="977228" y="1993175"/>
                  </a:lnTo>
                  <a:lnTo>
                    <a:pt x="977602" y="1994110"/>
                  </a:lnTo>
                  <a:lnTo>
                    <a:pt x="977602" y="1994297"/>
                  </a:lnTo>
                  <a:lnTo>
                    <a:pt x="977322" y="1994391"/>
                  </a:lnTo>
                  <a:lnTo>
                    <a:pt x="978444" y="2000002"/>
                  </a:lnTo>
                  <a:lnTo>
                    <a:pt x="980782" y="2007391"/>
                  </a:lnTo>
                  <a:lnTo>
                    <a:pt x="981156" y="2013470"/>
                  </a:lnTo>
                  <a:lnTo>
                    <a:pt x="977789" y="2022261"/>
                  </a:lnTo>
                  <a:lnTo>
                    <a:pt x="978163" y="2026282"/>
                  </a:lnTo>
                  <a:lnTo>
                    <a:pt x="980595" y="2032081"/>
                  </a:lnTo>
                  <a:lnTo>
                    <a:pt x="981904" y="2038534"/>
                  </a:lnTo>
                  <a:lnTo>
                    <a:pt x="982933" y="2046670"/>
                  </a:lnTo>
                  <a:lnTo>
                    <a:pt x="982559" y="2051440"/>
                  </a:lnTo>
                  <a:lnTo>
                    <a:pt x="984616" y="2054527"/>
                  </a:lnTo>
                  <a:lnTo>
                    <a:pt x="984616" y="2058548"/>
                  </a:lnTo>
                  <a:lnTo>
                    <a:pt x="983307" y="2063318"/>
                  </a:lnTo>
                  <a:lnTo>
                    <a:pt x="979940" y="2068087"/>
                  </a:lnTo>
                  <a:lnTo>
                    <a:pt x="980408" y="2071454"/>
                  </a:lnTo>
                  <a:lnTo>
                    <a:pt x="982652" y="2078469"/>
                  </a:lnTo>
                  <a:lnTo>
                    <a:pt x="993969" y="2073699"/>
                  </a:lnTo>
                  <a:lnTo>
                    <a:pt x="993969" y="2081929"/>
                  </a:lnTo>
                  <a:lnTo>
                    <a:pt x="998551" y="2095116"/>
                  </a:lnTo>
                  <a:lnTo>
                    <a:pt x="1001825" y="2103065"/>
                  </a:lnTo>
                  <a:lnTo>
                    <a:pt x="1002011" y="2105216"/>
                  </a:lnTo>
                  <a:lnTo>
                    <a:pt x="1007249" y="2109051"/>
                  </a:lnTo>
                  <a:lnTo>
                    <a:pt x="1011084" y="2111669"/>
                  </a:lnTo>
                  <a:lnTo>
                    <a:pt x="1016788" y="2113821"/>
                  </a:lnTo>
                  <a:lnTo>
                    <a:pt x="1023803" y="2111763"/>
                  </a:lnTo>
                  <a:lnTo>
                    <a:pt x="1025392" y="2113540"/>
                  </a:lnTo>
                  <a:lnTo>
                    <a:pt x="1028292" y="2116720"/>
                  </a:lnTo>
                  <a:lnTo>
                    <a:pt x="1027357" y="2120741"/>
                  </a:lnTo>
                  <a:lnTo>
                    <a:pt x="1026795" y="2124482"/>
                  </a:lnTo>
                  <a:lnTo>
                    <a:pt x="1026515" y="2128410"/>
                  </a:lnTo>
                  <a:lnTo>
                    <a:pt x="1025018" y="2133180"/>
                  </a:lnTo>
                  <a:lnTo>
                    <a:pt x="1023241" y="2138137"/>
                  </a:lnTo>
                  <a:lnTo>
                    <a:pt x="1023241" y="2141878"/>
                  </a:lnTo>
                  <a:lnTo>
                    <a:pt x="1023335" y="2147302"/>
                  </a:lnTo>
                  <a:lnTo>
                    <a:pt x="1022961" y="2152165"/>
                  </a:lnTo>
                  <a:lnTo>
                    <a:pt x="1022026" y="2157496"/>
                  </a:lnTo>
                  <a:lnTo>
                    <a:pt x="1021745" y="2160395"/>
                  </a:lnTo>
                  <a:lnTo>
                    <a:pt x="1020810" y="2169935"/>
                  </a:lnTo>
                  <a:lnTo>
                    <a:pt x="1021652" y="2174424"/>
                  </a:lnTo>
                  <a:lnTo>
                    <a:pt x="1022774" y="2178258"/>
                  </a:lnTo>
                  <a:lnTo>
                    <a:pt x="1025299" y="2183215"/>
                  </a:lnTo>
                  <a:lnTo>
                    <a:pt x="1025953" y="2184244"/>
                  </a:lnTo>
                  <a:lnTo>
                    <a:pt x="1027357" y="2186208"/>
                  </a:lnTo>
                  <a:lnTo>
                    <a:pt x="1029040" y="2188546"/>
                  </a:lnTo>
                  <a:lnTo>
                    <a:pt x="1030910" y="2190323"/>
                  </a:lnTo>
                  <a:lnTo>
                    <a:pt x="1033249" y="2192755"/>
                  </a:lnTo>
                  <a:lnTo>
                    <a:pt x="1034277" y="2194718"/>
                  </a:lnTo>
                  <a:lnTo>
                    <a:pt x="1036896" y="2201359"/>
                  </a:lnTo>
                  <a:lnTo>
                    <a:pt x="1038112" y="2204164"/>
                  </a:lnTo>
                  <a:lnTo>
                    <a:pt x="1039234" y="2205661"/>
                  </a:lnTo>
                  <a:lnTo>
                    <a:pt x="1039421" y="2208092"/>
                  </a:lnTo>
                  <a:lnTo>
                    <a:pt x="1040169" y="2209402"/>
                  </a:lnTo>
                  <a:lnTo>
                    <a:pt x="1027076" y="2250084"/>
                  </a:lnTo>
                  <a:lnTo>
                    <a:pt x="1018472" y="2270005"/>
                  </a:lnTo>
                  <a:lnTo>
                    <a:pt x="1013515" y="2286839"/>
                  </a:lnTo>
                  <a:lnTo>
                    <a:pt x="1019407" y="2297688"/>
                  </a:lnTo>
                  <a:lnTo>
                    <a:pt x="1025580" y="2307321"/>
                  </a:lnTo>
                  <a:lnTo>
                    <a:pt x="1028760" y="2304235"/>
                  </a:lnTo>
                  <a:lnTo>
                    <a:pt x="1029227" y="2304048"/>
                  </a:lnTo>
                  <a:lnTo>
                    <a:pt x="1032220" y="2303206"/>
                  </a:lnTo>
                  <a:lnTo>
                    <a:pt x="1049615" y="2298342"/>
                  </a:lnTo>
                  <a:lnTo>
                    <a:pt x="1068881" y="2299278"/>
                  </a:lnTo>
                  <a:lnTo>
                    <a:pt x="1082068" y="2298623"/>
                  </a:lnTo>
                  <a:lnTo>
                    <a:pt x="1094413" y="2297969"/>
                  </a:lnTo>
                  <a:lnTo>
                    <a:pt x="1108255" y="2297314"/>
                  </a:lnTo>
                  <a:lnTo>
                    <a:pt x="1109471" y="2296940"/>
                  </a:lnTo>
                  <a:lnTo>
                    <a:pt x="1113305" y="2296659"/>
                  </a:lnTo>
                  <a:lnTo>
                    <a:pt x="1119010" y="2295911"/>
                  </a:lnTo>
                  <a:lnTo>
                    <a:pt x="1128268" y="2294602"/>
                  </a:lnTo>
                  <a:lnTo>
                    <a:pt x="1139024" y="2293105"/>
                  </a:lnTo>
                  <a:lnTo>
                    <a:pt x="1148470" y="2291796"/>
                  </a:lnTo>
                  <a:lnTo>
                    <a:pt x="1157167" y="2290487"/>
                  </a:lnTo>
                  <a:lnTo>
                    <a:pt x="1159225" y="2289364"/>
                  </a:lnTo>
                  <a:lnTo>
                    <a:pt x="1159412" y="2289551"/>
                  </a:lnTo>
                  <a:lnTo>
                    <a:pt x="1169886" y="2285623"/>
                  </a:lnTo>
                  <a:lnTo>
                    <a:pt x="1187843" y="2278890"/>
                  </a:lnTo>
                  <a:lnTo>
                    <a:pt x="1197944" y="2274962"/>
                  </a:lnTo>
                  <a:lnTo>
                    <a:pt x="1203087" y="2272904"/>
                  </a:lnTo>
                  <a:lnTo>
                    <a:pt x="1198131" y="2258689"/>
                  </a:lnTo>
                  <a:lnTo>
                    <a:pt x="1203462" y="2227452"/>
                  </a:lnTo>
                  <a:lnTo>
                    <a:pt x="1210850" y="2225394"/>
                  </a:lnTo>
                  <a:lnTo>
                    <a:pt x="1211972" y="2225020"/>
                  </a:lnTo>
                  <a:lnTo>
                    <a:pt x="1215620" y="2223898"/>
                  </a:lnTo>
                  <a:lnTo>
                    <a:pt x="1218425" y="2222962"/>
                  </a:lnTo>
                  <a:lnTo>
                    <a:pt x="1220296" y="2222495"/>
                  </a:lnTo>
                  <a:lnTo>
                    <a:pt x="1221231" y="2224272"/>
                  </a:lnTo>
                  <a:lnTo>
                    <a:pt x="1224130" y="2226329"/>
                  </a:lnTo>
                  <a:lnTo>
                    <a:pt x="1224317" y="2227265"/>
                  </a:lnTo>
                  <a:lnTo>
                    <a:pt x="1224504" y="2227919"/>
                  </a:lnTo>
                  <a:lnTo>
                    <a:pt x="1224878" y="2228574"/>
                  </a:lnTo>
                  <a:lnTo>
                    <a:pt x="1225346" y="2228948"/>
                  </a:lnTo>
                  <a:lnTo>
                    <a:pt x="1226468" y="2229509"/>
                  </a:lnTo>
                  <a:lnTo>
                    <a:pt x="1227123" y="2230070"/>
                  </a:lnTo>
                  <a:lnTo>
                    <a:pt x="1229835" y="2236149"/>
                  </a:lnTo>
                  <a:lnTo>
                    <a:pt x="1236382" y="2231941"/>
                  </a:lnTo>
                  <a:lnTo>
                    <a:pt x="1237878" y="2225207"/>
                  </a:lnTo>
                  <a:lnTo>
                    <a:pt x="1238346" y="2223711"/>
                  </a:lnTo>
                  <a:lnTo>
                    <a:pt x="1238813" y="2220905"/>
                  </a:lnTo>
                  <a:lnTo>
                    <a:pt x="1239281" y="2219315"/>
                  </a:lnTo>
                  <a:lnTo>
                    <a:pt x="1240310" y="2217258"/>
                  </a:lnTo>
                  <a:lnTo>
                    <a:pt x="1240123" y="2214171"/>
                  </a:lnTo>
                  <a:lnTo>
                    <a:pt x="1239655" y="2213143"/>
                  </a:lnTo>
                  <a:lnTo>
                    <a:pt x="1270144" y="2201826"/>
                  </a:lnTo>
                  <a:lnTo>
                    <a:pt x="1270424" y="2201172"/>
                  </a:lnTo>
                  <a:lnTo>
                    <a:pt x="1275568" y="2200891"/>
                  </a:lnTo>
                  <a:lnTo>
                    <a:pt x="1289784" y="2200049"/>
                  </a:lnTo>
                  <a:lnTo>
                    <a:pt x="1299230" y="2199488"/>
                  </a:lnTo>
                  <a:lnTo>
                    <a:pt x="1304841" y="2199020"/>
                  </a:lnTo>
                  <a:lnTo>
                    <a:pt x="1307740" y="2198834"/>
                  </a:lnTo>
                  <a:lnTo>
                    <a:pt x="1312042" y="2198459"/>
                  </a:lnTo>
                  <a:lnTo>
                    <a:pt x="1315784" y="2206970"/>
                  </a:lnTo>
                  <a:lnTo>
                    <a:pt x="1316719" y="2213049"/>
                  </a:lnTo>
                  <a:lnTo>
                    <a:pt x="1316999" y="2214826"/>
                  </a:lnTo>
                  <a:lnTo>
                    <a:pt x="1317280" y="2216135"/>
                  </a:lnTo>
                  <a:lnTo>
                    <a:pt x="1317747" y="2219502"/>
                  </a:lnTo>
                  <a:lnTo>
                    <a:pt x="1320366" y="2228761"/>
                  </a:lnTo>
                  <a:lnTo>
                    <a:pt x="1324761" y="2239142"/>
                  </a:lnTo>
                  <a:lnTo>
                    <a:pt x="1311481" y="2246998"/>
                  </a:lnTo>
                  <a:lnTo>
                    <a:pt x="1311200" y="2246998"/>
                  </a:lnTo>
                  <a:lnTo>
                    <a:pt x="1312604" y="2251768"/>
                  </a:lnTo>
                  <a:lnTo>
                    <a:pt x="1334301" y="2272062"/>
                  </a:lnTo>
                  <a:lnTo>
                    <a:pt x="1343186" y="2289364"/>
                  </a:lnTo>
                  <a:lnTo>
                    <a:pt x="1354783" y="2294415"/>
                  </a:lnTo>
                  <a:lnTo>
                    <a:pt x="1354783" y="2294602"/>
                  </a:lnTo>
                  <a:lnTo>
                    <a:pt x="1356185" y="2301148"/>
                  </a:lnTo>
                  <a:lnTo>
                    <a:pt x="1359365" y="2314990"/>
                  </a:lnTo>
                  <a:lnTo>
                    <a:pt x="1360955" y="2322472"/>
                  </a:lnTo>
                  <a:lnTo>
                    <a:pt x="1377603" y="2332198"/>
                  </a:lnTo>
                  <a:lnTo>
                    <a:pt x="1379566" y="2331544"/>
                  </a:lnTo>
                  <a:lnTo>
                    <a:pt x="1388545" y="2328551"/>
                  </a:lnTo>
                  <a:lnTo>
                    <a:pt x="1408559" y="2326774"/>
                  </a:lnTo>
                  <a:lnTo>
                    <a:pt x="1416508" y="2326119"/>
                  </a:lnTo>
                  <a:lnTo>
                    <a:pt x="1421278" y="2325838"/>
                  </a:lnTo>
                  <a:lnTo>
                    <a:pt x="1422961" y="2326961"/>
                  </a:lnTo>
                  <a:lnTo>
                    <a:pt x="1432220" y="2330515"/>
                  </a:lnTo>
                  <a:lnTo>
                    <a:pt x="1435494" y="2331917"/>
                  </a:lnTo>
                  <a:lnTo>
                    <a:pt x="1437738" y="2330421"/>
                  </a:lnTo>
                  <a:lnTo>
                    <a:pt x="1449616" y="2323033"/>
                  </a:lnTo>
                  <a:lnTo>
                    <a:pt x="1448119" y="2321162"/>
                  </a:lnTo>
                  <a:lnTo>
                    <a:pt x="1446342" y="2318918"/>
                  </a:lnTo>
                  <a:lnTo>
                    <a:pt x="1445033" y="2316767"/>
                  </a:lnTo>
                  <a:lnTo>
                    <a:pt x="1440731" y="2310127"/>
                  </a:lnTo>
                  <a:lnTo>
                    <a:pt x="1447184" y="2306386"/>
                  </a:lnTo>
                  <a:lnTo>
                    <a:pt x="1482723" y="2298623"/>
                  </a:lnTo>
                  <a:lnTo>
                    <a:pt x="1486464" y="2297407"/>
                  </a:lnTo>
                  <a:lnTo>
                    <a:pt x="1495442" y="2295163"/>
                  </a:lnTo>
                  <a:lnTo>
                    <a:pt x="1495442" y="2291702"/>
                  </a:lnTo>
                  <a:lnTo>
                    <a:pt x="1495255" y="2287775"/>
                  </a:lnTo>
                  <a:lnTo>
                    <a:pt x="1495068" y="2285156"/>
                  </a:lnTo>
                  <a:lnTo>
                    <a:pt x="1493946" y="2276365"/>
                  </a:lnTo>
                  <a:lnTo>
                    <a:pt x="1492263" y="2264300"/>
                  </a:lnTo>
                  <a:lnTo>
                    <a:pt x="1500867" y="2261962"/>
                  </a:lnTo>
                  <a:lnTo>
                    <a:pt x="1508722" y="2259717"/>
                  </a:lnTo>
                  <a:lnTo>
                    <a:pt x="1514989" y="2258221"/>
                  </a:lnTo>
                  <a:lnTo>
                    <a:pt x="1516766" y="2252610"/>
                  </a:lnTo>
                  <a:lnTo>
                    <a:pt x="1520600" y="2241293"/>
                  </a:lnTo>
                  <a:lnTo>
                    <a:pt x="1513679" y="2232502"/>
                  </a:lnTo>
                  <a:lnTo>
                    <a:pt x="1510032" y="2227639"/>
                  </a:lnTo>
                  <a:lnTo>
                    <a:pt x="1507787" y="2215481"/>
                  </a:lnTo>
                  <a:lnTo>
                    <a:pt x="1505823" y="2205941"/>
                  </a:lnTo>
                  <a:lnTo>
                    <a:pt x="1505262" y="2203042"/>
                  </a:lnTo>
                  <a:lnTo>
                    <a:pt x="1504327" y="2198272"/>
                  </a:lnTo>
                  <a:lnTo>
                    <a:pt x="1502831" y="2190229"/>
                  </a:lnTo>
                  <a:lnTo>
                    <a:pt x="1511248" y="2188733"/>
                  </a:lnTo>
                  <a:lnTo>
                    <a:pt x="1520039" y="2187237"/>
                  </a:lnTo>
                  <a:lnTo>
                    <a:pt x="1528456" y="2185834"/>
                  </a:lnTo>
                  <a:lnTo>
                    <a:pt x="1533880" y="2184899"/>
                  </a:lnTo>
                  <a:lnTo>
                    <a:pt x="1527240" y="2152913"/>
                  </a:lnTo>
                  <a:lnTo>
                    <a:pt x="1526398" y="2151323"/>
                  </a:lnTo>
                  <a:lnTo>
                    <a:pt x="1527989" y="2149453"/>
                  </a:lnTo>
                  <a:lnTo>
                    <a:pt x="1530701" y="2145525"/>
                  </a:lnTo>
                  <a:lnTo>
                    <a:pt x="1539024" y="2143655"/>
                  </a:lnTo>
                  <a:lnTo>
                    <a:pt x="1547909" y="2141690"/>
                  </a:lnTo>
                  <a:lnTo>
                    <a:pt x="1556700" y="2139540"/>
                  </a:lnTo>
                  <a:lnTo>
                    <a:pt x="1554269" y="2130187"/>
                  </a:lnTo>
                  <a:lnTo>
                    <a:pt x="1551463" y="2119245"/>
                  </a:lnTo>
                  <a:lnTo>
                    <a:pt x="1559599" y="2117187"/>
                  </a:lnTo>
                  <a:lnTo>
                    <a:pt x="1568578" y="2114943"/>
                  </a:lnTo>
                  <a:lnTo>
                    <a:pt x="1579801" y="2113821"/>
                  </a:lnTo>
                  <a:lnTo>
                    <a:pt x="1598412" y="2106806"/>
                  </a:lnTo>
                  <a:lnTo>
                    <a:pt x="1611879" y="2103252"/>
                  </a:lnTo>
                  <a:lnTo>
                    <a:pt x="1619735" y="2107367"/>
                  </a:lnTo>
                  <a:lnTo>
                    <a:pt x="1628152" y="2112044"/>
                  </a:lnTo>
                  <a:lnTo>
                    <a:pt x="1637785" y="2117094"/>
                  </a:lnTo>
                  <a:lnTo>
                    <a:pt x="1634231" y="2149546"/>
                  </a:lnTo>
                  <a:lnTo>
                    <a:pt x="1644331" y="2149734"/>
                  </a:lnTo>
                  <a:lnTo>
                    <a:pt x="1661634" y="2149359"/>
                  </a:lnTo>
                  <a:lnTo>
                    <a:pt x="1666403" y="2148611"/>
                  </a:lnTo>
                  <a:lnTo>
                    <a:pt x="1674914" y="2148331"/>
                  </a:lnTo>
                  <a:lnTo>
                    <a:pt x="1699604" y="2137201"/>
                  </a:lnTo>
                  <a:lnTo>
                    <a:pt x="1723733" y="2120554"/>
                  </a:lnTo>
                  <a:lnTo>
                    <a:pt x="1732992" y="2115036"/>
                  </a:lnTo>
                  <a:lnTo>
                    <a:pt x="1736826" y="2112511"/>
                  </a:lnTo>
                  <a:lnTo>
                    <a:pt x="1743093" y="2107929"/>
                  </a:lnTo>
                  <a:lnTo>
                    <a:pt x="1748049" y="2104655"/>
                  </a:lnTo>
                  <a:lnTo>
                    <a:pt x="1749733" y="2103813"/>
                  </a:lnTo>
                  <a:lnTo>
                    <a:pt x="1751042" y="2102037"/>
                  </a:lnTo>
                  <a:lnTo>
                    <a:pt x="1754035" y="2097641"/>
                  </a:lnTo>
                  <a:lnTo>
                    <a:pt x="1759460" y="2089879"/>
                  </a:lnTo>
                  <a:lnTo>
                    <a:pt x="1773581" y="2080433"/>
                  </a:lnTo>
                  <a:lnTo>
                    <a:pt x="1774891" y="2079591"/>
                  </a:lnTo>
                  <a:lnTo>
                    <a:pt x="1799300" y="2067994"/>
                  </a:lnTo>
                  <a:lnTo>
                    <a:pt x="1804725" y="2065282"/>
                  </a:lnTo>
                  <a:lnTo>
                    <a:pt x="1819408" y="2058642"/>
                  </a:lnTo>
                  <a:lnTo>
                    <a:pt x="1839516" y="2049008"/>
                  </a:lnTo>
                  <a:lnTo>
                    <a:pt x="1849616" y="2044145"/>
                  </a:lnTo>
                  <a:lnTo>
                    <a:pt x="1867386" y="2035635"/>
                  </a:lnTo>
                  <a:lnTo>
                    <a:pt x="1873745" y="2038066"/>
                  </a:lnTo>
                  <a:lnTo>
                    <a:pt x="1884781" y="2044987"/>
                  </a:lnTo>
                  <a:lnTo>
                    <a:pt x="1894788" y="2051534"/>
                  </a:lnTo>
                  <a:lnTo>
                    <a:pt x="1898716" y="2049102"/>
                  </a:lnTo>
                  <a:lnTo>
                    <a:pt x="1900493" y="2048260"/>
                  </a:lnTo>
                  <a:lnTo>
                    <a:pt x="1901521" y="2047699"/>
                  </a:lnTo>
                  <a:lnTo>
                    <a:pt x="1916673" y="2039282"/>
                  </a:lnTo>
                  <a:lnTo>
                    <a:pt x="1931449" y="2030772"/>
                  </a:lnTo>
                  <a:lnTo>
                    <a:pt x="1941456" y="2010477"/>
                  </a:lnTo>
                  <a:lnTo>
                    <a:pt x="1943233" y="2009729"/>
                  </a:lnTo>
                  <a:lnTo>
                    <a:pt x="1946507" y="2008980"/>
                  </a:lnTo>
                  <a:lnTo>
                    <a:pt x="1959787" y="2005239"/>
                  </a:lnTo>
                  <a:lnTo>
                    <a:pt x="1982232" y="2002808"/>
                  </a:lnTo>
                  <a:lnTo>
                    <a:pt x="1989340" y="2001405"/>
                  </a:lnTo>
                  <a:lnTo>
                    <a:pt x="1997009" y="1999161"/>
                  </a:lnTo>
                  <a:lnTo>
                    <a:pt x="2013002" y="1994671"/>
                  </a:lnTo>
                  <a:lnTo>
                    <a:pt x="2018800" y="1992988"/>
                  </a:lnTo>
                  <a:lnTo>
                    <a:pt x="2026469" y="1983449"/>
                  </a:lnTo>
                  <a:lnTo>
                    <a:pt x="2043865" y="1961096"/>
                  </a:lnTo>
                  <a:lnTo>
                    <a:pt x="2044426" y="1960255"/>
                  </a:lnTo>
                  <a:lnTo>
                    <a:pt x="2051159" y="1934161"/>
                  </a:lnTo>
                  <a:lnTo>
                    <a:pt x="2039562" y="1903392"/>
                  </a:lnTo>
                  <a:lnTo>
                    <a:pt x="2039562" y="1901241"/>
                  </a:lnTo>
                  <a:lnTo>
                    <a:pt x="2039843" y="1872810"/>
                  </a:lnTo>
                  <a:lnTo>
                    <a:pt x="2040030" y="1859343"/>
                  </a:lnTo>
                  <a:lnTo>
                    <a:pt x="2071922" y="1835307"/>
                  </a:lnTo>
                  <a:lnTo>
                    <a:pt x="2072764" y="1821559"/>
                  </a:lnTo>
                  <a:lnTo>
                    <a:pt x="2072950" y="1816322"/>
                  </a:lnTo>
                  <a:lnTo>
                    <a:pt x="2054900" y="1804351"/>
                  </a:lnTo>
                  <a:lnTo>
                    <a:pt x="2049569" y="1802855"/>
                  </a:lnTo>
                  <a:lnTo>
                    <a:pt x="2049944" y="1776761"/>
                  </a:lnTo>
                  <a:lnTo>
                    <a:pt x="2050131" y="1759647"/>
                  </a:lnTo>
                  <a:lnTo>
                    <a:pt x="2052001" y="1692871"/>
                  </a:lnTo>
                  <a:lnTo>
                    <a:pt x="2054526" y="1549873"/>
                  </a:lnTo>
                  <a:lnTo>
                    <a:pt x="2054526" y="1542204"/>
                  </a:lnTo>
                  <a:lnTo>
                    <a:pt x="2061260" y="1542298"/>
                  </a:lnTo>
                  <a:lnTo>
                    <a:pt x="2073792" y="1553801"/>
                  </a:lnTo>
                  <a:lnTo>
                    <a:pt x="2094087" y="1537528"/>
                  </a:lnTo>
                  <a:lnTo>
                    <a:pt x="2094648" y="1536873"/>
                  </a:lnTo>
                  <a:lnTo>
                    <a:pt x="2098576" y="1530233"/>
                  </a:lnTo>
                  <a:lnTo>
                    <a:pt x="2109986" y="1509939"/>
                  </a:lnTo>
                  <a:lnTo>
                    <a:pt x="2119338" y="1497780"/>
                  </a:lnTo>
                  <a:lnTo>
                    <a:pt x="2179474" y="1471781"/>
                  </a:lnTo>
                  <a:lnTo>
                    <a:pt x="2197337" y="1472249"/>
                  </a:lnTo>
                  <a:lnTo>
                    <a:pt x="2200984" y="1485061"/>
                  </a:lnTo>
                  <a:lnTo>
                    <a:pt x="2202948" y="1487867"/>
                  </a:lnTo>
                  <a:lnTo>
                    <a:pt x="2204351" y="1495162"/>
                  </a:lnTo>
                  <a:lnTo>
                    <a:pt x="2237178" y="1494414"/>
                  </a:lnTo>
                  <a:lnTo>
                    <a:pt x="2244660" y="1483939"/>
                  </a:lnTo>
                  <a:lnTo>
                    <a:pt x="2249055" y="1477392"/>
                  </a:lnTo>
                  <a:lnTo>
                    <a:pt x="2248682" y="1477018"/>
                  </a:lnTo>
                  <a:lnTo>
                    <a:pt x="2248494" y="1476551"/>
                  </a:lnTo>
                  <a:lnTo>
                    <a:pt x="2247652" y="1475989"/>
                  </a:lnTo>
                  <a:lnTo>
                    <a:pt x="2246998" y="1475335"/>
                  </a:lnTo>
                  <a:lnTo>
                    <a:pt x="2246811" y="1474587"/>
                  </a:lnTo>
                  <a:lnTo>
                    <a:pt x="2240264" y="1431192"/>
                  </a:lnTo>
                  <a:lnTo>
                    <a:pt x="2241854" y="1423710"/>
                  </a:lnTo>
                  <a:lnTo>
                    <a:pt x="2242415" y="1422400"/>
                  </a:lnTo>
                  <a:lnTo>
                    <a:pt x="2241948" y="142324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0927306F-8E40-913E-7B8C-09B8D8FF43AA}"/>
                </a:ext>
              </a:extLst>
            </p:cNvPr>
            <p:cNvSpPr/>
            <p:nvPr/>
          </p:nvSpPr>
          <p:spPr>
            <a:xfrm>
              <a:off x="8806780" y="618478"/>
              <a:ext cx="2385132" cy="1625814"/>
            </a:xfrm>
            <a:custGeom>
              <a:avLst/>
              <a:gdLst>
                <a:gd name="csX0" fmla="*/ 2383075 w 2385132"/>
                <a:gd name="csY0" fmla="*/ 293477 h 1625814"/>
                <a:gd name="csX1" fmla="*/ 2381953 w 2385132"/>
                <a:gd name="csY1" fmla="*/ 291887 h 1625814"/>
                <a:gd name="csX2" fmla="*/ 2377557 w 2385132"/>
                <a:gd name="csY2" fmla="*/ 288894 h 1625814"/>
                <a:gd name="csX3" fmla="*/ 2374190 w 2385132"/>
                <a:gd name="csY3" fmla="*/ 286930 h 1625814"/>
                <a:gd name="csX4" fmla="*/ 2373349 w 2385132"/>
                <a:gd name="csY4" fmla="*/ 285902 h 1625814"/>
                <a:gd name="csX5" fmla="*/ 2372881 w 2385132"/>
                <a:gd name="csY5" fmla="*/ 283657 h 1625814"/>
                <a:gd name="csX6" fmla="*/ 2373255 w 2385132"/>
                <a:gd name="csY6" fmla="*/ 282067 h 1625814"/>
                <a:gd name="csX7" fmla="*/ 2374190 w 2385132"/>
                <a:gd name="csY7" fmla="*/ 278139 h 1625814"/>
                <a:gd name="csX8" fmla="*/ 2375126 w 2385132"/>
                <a:gd name="csY8" fmla="*/ 275895 h 1625814"/>
                <a:gd name="csX9" fmla="*/ 2377090 w 2385132"/>
                <a:gd name="csY9" fmla="*/ 272434 h 1625814"/>
                <a:gd name="csX10" fmla="*/ 2378679 w 2385132"/>
                <a:gd name="csY10" fmla="*/ 269535 h 1625814"/>
                <a:gd name="csX11" fmla="*/ 2379428 w 2385132"/>
                <a:gd name="csY11" fmla="*/ 267197 h 1625814"/>
                <a:gd name="csX12" fmla="*/ 2379802 w 2385132"/>
                <a:gd name="csY12" fmla="*/ 264017 h 1625814"/>
                <a:gd name="csX13" fmla="*/ 2379428 w 2385132"/>
                <a:gd name="csY13" fmla="*/ 260837 h 1625814"/>
                <a:gd name="csX14" fmla="*/ 2379615 w 2385132"/>
                <a:gd name="csY14" fmla="*/ 258780 h 1625814"/>
                <a:gd name="csX15" fmla="*/ 2377744 w 2385132"/>
                <a:gd name="csY15" fmla="*/ 253449 h 1625814"/>
                <a:gd name="csX16" fmla="*/ 2374845 w 2385132"/>
                <a:gd name="csY16" fmla="*/ 249334 h 1625814"/>
                <a:gd name="csX17" fmla="*/ 2370917 w 2385132"/>
                <a:gd name="csY17" fmla="*/ 243536 h 1625814"/>
                <a:gd name="csX18" fmla="*/ 2365025 w 2385132"/>
                <a:gd name="csY18" fmla="*/ 232500 h 1625814"/>
                <a:gd name="csX19" fmla="*/ 2361004 w 2385132"/>
                <a:gd name="csY19" fmla="*/ 226140 h 1625814"/>
                <a:gd name="csX20" fmla="*/ 2359882 w 2385132"/>
                <a:gd name="csY20" fmla="*/ 223989 h 1625814"/>
                <a:gd name="csX21" fmla="*/ 2358104 w 2385132"/>
                <a:gd name="csY21" fmla="*/ 219313 h 1625814"/>
                <a:gd name="csX22" fmla="*/ 2355018 w 2385132"/>
                <a:gd name="csY22" fmla="*/ 210522 h 1625814"/>
                <a:gd name="csX23" fmla="*/ 2347911 w 2385132"/>
                <a:gd name="csY23" fmla="*/ 203694 h 1625814"/>
                <a:gd name="csX24" fmla="*/ 2335285 w 2385132"/>
                <a:gd name="csY24" fmla="*/ 199112 h 1625814"/>
                <a:gd name="csX25" fmla="*/ 2316300 w 2385132"/>
                <a:gd name="csY25" fmla="*/ 186112 h 1625814"/>
                <a:gd name="csX26" fmla="*/ 2304235 w 2385132"/>
                <a:gd name="csY26" fmla="*/ 173206 h 1625814"/>
                <a:gd name="csX27" fmla="*/ 2294041 w 2385132"/>
                <a:gd name="csY27" fmla="*/ 168997 h 1625814"/>
                <a:gd name="csX28" fmla="*/ 2284876 w 2385132"/>
                <a:gd name="csY28" fmla="*/ 165443 h 1625814"/>
                <a:gd name="csX29" fmla="*/ 2276646 w 2385132"/>
                <a:gd name="csY29" fmla="*/ 161983 h 1625814"/>
                <a:gd name="csX30" fmla="*/ 2267106 w 2385132"/>
                <a:gd name="csY30" fmla="*/ 155343 h 1625814"/>
                <a:gd name="csX31" fmla="*/ 2259250 w 2385132"/>
                <a:gd name="csY31" fmla="*/ 146645 h 1625814"/>
                <a:gd name="csX32" fmla="*/ 2257192 w 2385132"/>
                <a:gd name="csY32" fmla="*/ 141688 h 1625814"/>
                <a:gd name="csX33" fmla="*/ 2254574 w 2385132"/>
                <a:gd name="csY33" fmla="*/ 131120 h 1625814"/>
                <a:gd name="csX34" fmla="*/ 2250927 w 2385132"/>
                <a:gd name="csY34" fmla="*/ 121768 h 1625814"/>
                <a:gd name="csX35" fmla="*/ 2244566 w 2385132"/>
                <a:gd name="csY35" fmla="*/ 109984 h 1625814"/>
                <a:gd name="csX36" fmla="*/ 2236149 w 2385132"/>
                <a:gd name="csY36" fmla="*/ 96890 h 1625814"/>
                <a:gd name="csX37" fmla="*/ 2229790 w 2385132"/>
                <a:gd name="csY37" fmla="*/ 90344 h 1625814"/>
                <a:gd name="csX38" fmla="*/ 2217165 w 2385132"/>
                <a:gd name="csY38" fmla="*/ 77812 h 1625814"/>
                <a:gd name="csX39" fmla="*/ 2209308 w 2385132"/>
                <a:gd name="csY39" fmla="*/ 70797 h 1625814"/>
                <a:gd name="csX40" fmla="*/ 2191539 w 2385132"/>
                <a:gd name="csY40" fmla="*/ 56021 h 1625814"/>
                <a:gd name="csX41" fmla="*/ 2175733 w 2385132"/>
                <a:gd name="csY41" fmla="*/ 42553 h 1625814"/>
                <a:gd name="csX42" fmla="*/ 2170870 w 2385132"/>
                <a:gd name="csY42" fmla="*/ 38438 h 1625814"/>
                <a:gd name="csX43" fmla="*/ 2157776 w 2385132"/>
                <a:gd name="csY43" fmla="*/ 31704 h 1625814"/>
                <a:gd name="csX44" fmla="*/ 2148518 w 2385132"/>
                <a:gd name="csY44" fmla="*/ 29647 h 1625814"/>
                <a:gd name="csX45" fmla="*/ 2141878 w 2385132"/>
                <a:gd name="csY45" fmla="*/ 28338 h 1625814"/>
                <a:gd name="csX46" fmla="*/ 2129719 w 2385132"/>
                <a:gd name="csY46" fmla="*/ 28338 h 1625814"/>
                <a:gd name="csX47" fmla="*/ 2123173 w 2385132"/>
                <a:gd name="csY47" fmla="*/ 26280 h 1625814"/>
                <a:gd name="csX48" fmla="*/ 2118403 w 2385132"/>
                <a:gd name="csY48" fmla="*/ 23568 h 1625814"/>
                <a:gd name="csX49" fmla="*/ 2112230 w 2385132"/>
                <a:gd name="csY49" fmla="*/ 18985 h 1625814"/>
                <a:gd name="csX50" fmla="*/ 2108864 w 2385132"/>
                <a:gd name="csY50" fmla="*/ 15618 h 1625814"/>
                <a:gd name="csX51" fmla="*/ 2104468 w 2385132"/>
                <a:gd name="csY51" fmla="*/ 7575 h 1625814"/>
                <a:gd name="csX52" fmla="*/ 2100167 w 2385132"/>
                <a:gd name="csY52" fmla="*/ 468 h 1625814"/>
                <a:gd name="csX53" fmla="*/ 2100167 w 2385132"/>
                <a:gd name="csY53" fmla="*/ 0 h 1625814"/>
                <a:gd name="csX54" fmla="*/ 2099605 w 2385132"/>
                <a:gd name="csY54" fmla="*/ 935 h 1625814"/>
                <a:gd name="csX55" fmla="*/ 2092684 w 2385132"/>
                <a:gd name="csY55" fmla="*/ 15899 h 1625814"/>
                <a:gd name="csX56" fmla="*/ 2086138 w 2385132"/>
                <a:gd name="csY56" fmla="*/ 29273 h 1625814"/>
                <a:gd name="csX57" fmla="*/ 2060980 w 2385132"/>
                <a:gd name="csY57" fmla="*/ 79869 h 1625814"/>
                <a:gd name="csX58" fmla="*/ 2035822 w 2385132"/>
                <a:gd name="csY58" fmla="*/ 115595 h 1625814"/>
                <a:gd name="csX59" fmla="*/ 2021138 w 2385132"/>
                <a:gd name="csY59" fmla="*/ 129343 h 1625814"/>
                <a:gd name="csX60" fmla="*/ 1978586 w 2385132"/>
                <a:gd name="csY60" fmla="*/ 168997 h 1625814"/>
                <a:gd name="csX61" fmla="*/ 1950902 w 2385132"/>
                <a:gd name="csY61" fmla="*/ 194810 h 1625814"/>
                <a:gd name="csX62" fmla="*/ 1885342 w 2385132"/>
                <a:gd name="csY62" fmla="*/ 229039 h 1625814"/>
                <a:gd name="csX63" fmla="*/ 1862897 w 2385132"/>
                <a:gd name="csY63" fmla="*/ 231003 h 1625814"/>
                <a:gd name="csX64" fmla="*/ 1845315 w 2385132"/>
                <a:gd name="csY64" fmla="*/ 234651 h 1625814"/>
                <a:gd name="csX65" fmla="*/ 1828480 w 2385132"/>
                <a:gd name="csY65" fmla="*/ 228104 h 1625814"/>
                <a:gd name="csX66" fmla="*/ 1813797 w 2385132"/>
                <a:gd name="csY66" fmla="*/ 231939 h 1625814"/>
                <a:gd name="csX67" fmla="*/ 1736828 w 2385132"/>
                <a:gd name="csY67" fmla="*/ 254010 h 1625814"/>
                <a:gd name="csX68" fmla="*/ 1726726 w 2385132"/>
                <a:gd name="csY68" fmla="*/ 252233 h 1625814"/>
                <a:gd name="csX69" fmla="*/ 1722050 w 2385132"/>
                <a:gd name="csY69" fmla="*/ 252514 h 1625814"/>
                <a:gd name="csX70" fmla="*/ 1708677 w 2385132"/>
                <a:gd name="csY70" fmla="*/ 253636 h 1625814"/>
                <a:gd name="csX71" fmla="*/ 1681274 w 2385132"/>
                <a:gd name="csY71" fmla="*/ 248305 h 1625814"/>
                <a:gd name="csX72" fmla="*/ 1666030 w 2385132"/>
                <a:gd name="csY72" fmla="*/ 244284 h 1625814"/>
                <a:gd name="csX73" fmla="*/ 1653498 w 2385132"/>
                <a:gd name="csY73" fmla="*/ 232967 h 1625814"/>
                <a:gd name="csX74" fmla="*/ 1646950 w 2385132"/>
                <a:gd name="csY74" fmla="*/ 212486 h 1625814"/>
                <a:gd name="csX75" fmla="*/ 1631706 w 2385132"/>
                <a:gd name="csY75" fmla="*/ 203507 h 1625814"/>
                <a:gd name="csX76" fmla="*/ 1620109 w 2385132"/>
                <a:gd name="csY76" fmla="*/ 203507 h 1625814"/>
                <a:gd name="csX77" fmla="*/ 1580455 w 2385132"/>
                <a:gd name="csY77" fmla="*/ 207622 h 1625814"/>
                <a:gd name="csX78" fmla="*/ 1578211 w 2385132"/>
                <a:gd name="csY78" fmla="*/ 207342 h 1625814"/>
                <a:gd name="csX79" fmla="*/ 1538463 w 2385132"/>
                <a:gd name="csY79" fmla="*/ 205471 h 1625814"/>
                <a:gd name="csX80" fmla="*/ 1503298 w 2385132"/>
                <a:gd name="csY80" fmla="*/ 210896 h 1625814"/>
                <a:gd name="csX81" fmla="*/ 1467479 w 2385132"/>
                <a:gd name="csY81" fmla="*/ 213982 h 1625814"/>
                <a:gd name="csX82" fmla="*/ 1415386 w 2385132"/>
                <a:gd name="csY82" fmla="*/ 219313 h 1625814"/>
                <a:gd name="csX83" fmla="*/ 1386675 w 2385132"/>
                <a:gd name="csY83" fmla="*/ 213608 h 1625814"/>
                <a:gd name="csX84" fmla="*/ 1335518 w 2385132"/>
                <a:gd name="csY84" fmla="*/ 201263 h 1625814"/>
                <a:gd name="csX85" fmla="*/ 1307927 w 2385132"/>
                <a:gd name="csY85" fmla="*/ 183867 h 1625814"/>
                <a:gd name="csX86" fmla="*/ 1229181 w 2385132"/>
                <a:gd name="csY86" fmla="*/ 174047 h 1625814"/>
                <a:gd name="csX87" fmla="*/ 1192613 w 2385132"/>
                <a:gd name="csY87" fmla="*/ 164695 h 1625814"/>
                <a:gd name="csX88" fmla="*/ 1176059 w 2385132"/>
                <a:gd name="csY88" fmla="*/ 158522 h 1625814"/>
                <a:gd name="csX89" fmla="*/ 1159880 w 2385132"/>
                <a:gd name="csY89" fmla="*/ 154127 h 1625814"/>
                <a:gd name="csX90" fmla="*/ 1076270 w 2385132"/>
                <a:gd name="csY90" fmla="*/ 138228 h 1625814"/>
                <a:gd name="csX91" fmla="*/ 1034465 w 2385132"/>
                <a:gd name="csY91" fmla="*/ 136732 h 1625814"/>
                <a:gd name="csX92" fmla="*/ 988077 w 2385132"/>
                <a:gd name="csY92" fmla="*/ 144962 h 1625814"/>
                <a:gd name="csX93" fmla="*/ 903532 w 2385132"/>
                <a:gd name="csY93" fmla="*/ 154501 h 1625814"/>
                <a:gd name="csX94" fmla="*/ 872950 w 2385132"/>
                <a:gd name="csY94" fmla="*/ 153566 h 1625814"/>
                <a:gd name="csX95" fmla="*/ 833576 w 2385132"/>
                <a:gd name="csY95" fmla="*/ 159458 h 1625814"/>
                <a:gd name="csX96" fmla="*/ 813094 w 2385132"/>
                <a:gd name="csY96" fmla="*/ 157213 h 1625814"/>
                <a:gd name="csX97" fmla="*/ 803835 w 2385132"/>
                <a:gd name="csY97" fmla="*/ 158616 h 1625814"/>
                <a:gd name="csX98" fmla="*/ 754174 w 2385132"/>
                <a:gd name="csY98" fmla="*/ 170868 h 1625814"/>
                <a:gd name="csX99" fmla="*/ 724995 w 2385132"/>
                <a:gd name="csY99" fmla="*/ 177695 h 1625814"/>
                <a:gd name="csX100" fmla="*/ 676644 w 2385132"/>
                <a:gd name="csY100" fmla="*/ 186767 h 1625814"/>
                <a:gd name="csX101" fmla="*/ 644752 w 2385132"/>
                <a:gd name="csY101" fmla="*/ 190601 h 1625814"/>
                <a:gd name="csX102" fmla="*/ 633529 w 2385132"/>
                <a:gd name="csY102" fmla="*/ 192004 h 1625814"/>
                <a:gd name="csX103" fmla="*/ 622213 w 2385132"/>
                <a:gd name="csY103" fmla="*/ 190414 h 1625814"/>
                <a:gd name="csX104" fmla="*/ 567221 w 2385132"/>
                <a:gd name="csY104" fmla="*/ 200328 h 1625814"/>
                <a:gd name="csX105" fmla="*/ 536358 w 2385132"/>
                <a:gd name="csY105" fmla="*/ 204256 h 1625814"/>
                <a:gd name="csX106" fmla="*/ 513071 w 2385132"/>
                <a:gd name="csY106" fmla="*/ 201637 h 1625814"/>
                <a:gd name="csX107" fmla="*/ 459108 w 2385132"/>
                <a:gd name="csY107" fmla="*/ 204162 h 1625814"/>
                <a:gd name="csX108" fmla="*/ 447978 w 2385132"/>
                <a:gd name="csY108" fmla="*/ 200889 h 1625814"/>
                <a:gd name="csX109" fmla="*/ 438907 w 2385132"/>
                <a:gd name="csY109" fmla="*/ 203040 h 1625814"/>
                <a:gd name="csX110" fmla="*/ 415526 w 2385132"/>
                <a:gd name="csY110" fmla="*/ 204256 h 1625814"/>
                <a:gd name="csX111" fmla="*/ 399252 w 2385132"/>
                <a:gd name="csY111" fmla="*/ 201730 h 1625814"/>
                <a:gd name="csX112" fmla="*/ 397943 w 2385132"/>
                <a:gd name="csY112" fmla="*/ 205658 h 1625814"/>
                <a:gd name="csX113" fmla="*/ 397943 w 2385132"/>
                <a:gd name="csY113" fmla="*/ 206220 h 1625814"/>
                <a:gd name="csX114" fmla="*/ 398878 w 2385132"/>
                <a:gd name="csY114" fmla="*/ 207248 h 1625814"/>
                <a:gd name="csX115" fmla="*/ 396821 w 2385132"/>
                <a:gd name="csY115" fmla="*/ 209399 h 1625814"/>
                <a:gd name="csX116" fmla="*/ 395137 w 2385132"/>
                <a:gd name="csY116" fmla="*/ 212673 h 1625814"/>
                <a:gd name="csX117" fmla="*/ 393641 w 2385132"/>
                <a:gd name="csY117" fmla="*/ 215946 h 1625814"/>
                <a:gd name="csX118" fmla="*/ 392051 w 2385132"/>
                <a:gd name="csY118" fmla="*/ 218284 h 1625814"/>
                <a:gd name="csX119" fmla="*/ 391116 w 2385132"/>
                <a:gd name="csY119" fmla="*/ 220435 h 1625814"/>
                <a:gd name="csX120" fmla="*/ 390368 w 2385132"/>
                <a:gd name="csY120" fmla="*/ 221277 h 1625814"/>
                <a:gd name="csX121" fmla="*/ 389339 w 2385132"/>
                <a:gd name="csY121" fmla="*/ 222212 h 1625814"/>
                <a:gd name="csX122" fmla="*/ 388497 w 2385132"/>
                <a:gd name="csY122" fmla="*/ 222586 h 1625814"/>
                <a:gd name="csX123" fmla="*/ 387936 w 2385132"/>
                <a:gd name="csY123" fmla="*/ 223054 h 1625814"/>
                <a:gd name="csX124" fmla="*/ 382418 w 2385132"/>
                <a:gd name="csY124" fmla="*/ 228946 h 1625814"/>
                <a:gd name="csX125" fmla="*/ 373814 w 2385132"/>
                <a:gd name="csY125" fmla="*/ 241291 h 1625814"/>
                <a:gd name="csX126" fmla="*/ 368109 w 2385132"/>
                <a:gd name="csY126" fmla="*/ 249053 h 1625814"/>
                <a:gd name="csX127" fmla="*/ 366519 w 2385132"/>
                <a:gd name="csY127" fmla="*/ 261773 h 1625814"/>
                <a:gd name="csX128" fmla="*/ 366052 w 2385132"/>
                <a:gd name="csY128" fmla="*/ 266355 h 1625814"/>
                <a:gd name="csX129" fmla="*/ 365584 w 2385132"/>
                <a:gd name="csY129" fmla="*/ 270657 h 1625814"/>
                <a:gd name="csX130" fmla="*/ 365584 w 2385132"/>
                <a:gd name="csY130" fmla="*/ 275146 h 1625814"/>
                <a:gd name="csX131" fmla="*/ 364088 w 2385132"/>
                <a:gd name="csY131" fmla="*/ 281412 h 1625814"/>
                <a:gd name="csX132" fmla="*/ 363620 w 2385132"/>
                <a:gd name="csY132" fmla="*/ 285434 h 1625814"/>
                <a:gd name="csX133" fmla="*/ 362965 w 2385132"/>
                <a:gd name="csY133" fmla="*/ 290484 h 1625814"/>
                <a:gd name="csX134" fmla="*/ 362311 w 2385132"/>
                <a:gd name="csY134" fmla="*/ 297873 h 1625814"/>
                <a:gd name="csX135" fmla="*/ 361282 w 2385132"/>
                <a:gd name="csY135" fmla="*/ 307880 h 1625814"/>
                <a:gd name="csX136" fmla="*/ 351929 w 2385132"/>
                <a:gd name="csY136" fmla="*/ 311901 h 1625814"/>
                <a:gd name="csX137" fmla="*/ 347814 w 2385132"/>
                <a:gd name="csY137" fmla="*/ 313585 h 1625814"/>
                <a:gd name="csX138" fmla="*/ 343045 w 2385132"/>
                <a:gd name="csY138" fmla="*/ 316390 h 1625814"/>
                <a:gd name="csX139" fmla="*/ 340426 w 2385132"/>
                <a:gd name="csY139" fmla="*/ 317887 h 1625814"/>
                <a:gd name="csX140" fmla="*/ 333038 w 2385132"/>
                <a:gd name="csY140" fmla="*/ 321441 h 1625814"/>
                <a:gd name="csX141" fmla="*/ 331167 w 2385132"/>
                <a:gd name="csY141" fmla="*/ 323311 h 1625814"/>
                <a:gd name="csX142" fmla="*/ 325649 w 2385132"/>
                <a:gd name="csY142" fmla="*/ 328455 h 1625814"/>
                <a:gd name="csX143" fmla="*/ 321628 w 2385132"/>
                <a:gd name="csY143" fmla="*/ 332196 h 1625814"/>
                <a:gd name="csX144" fmla="*/ 310686 w 2385132"/>
                <a:gd name="csY144" fmla="*/ 336311 h 1625814"/>
                <a:gd name="csX145" fmla="*/ 303765 w 2385132"/>
                <a:gd name="csY145" fmla="*/ 337527 h 1625814"/>
                <a:gd name="csX146" fmla="*/ 296002 w 2385132"/>
                <a:gd name="csY146" fmla="*/ 339397 h 1625814"/>
                <a:gd name="csX147" fmla="*/ 291700 w 2385132"/>
                <a:gd name="csY147" fmla="*/ 339771 h 1625814"/>
                <a:gd name="csX148" fmla="*/ 282161 w 2385132"/>
                <a:gd name="csY148" fmla="*/ 338088 h 1625814"/>
                <a:gd name="csX149" fmla="*/ 266356 w 2385132"/>
                <a:gd name="csY149" fmla="*/ 337433 h 1625814"/>
                <a:gd name="csX150" fmla="*/ 248212 w 2385132"/>
                <a:gd name="csY150" fmla="*/ 337714 h 1625814"/>
                <a:gd name="csX151" fmla="*/ 242975 w 2385132"/>
                <a:gd name="csY151" fmla="*/ 337153 h 1625814"/>
                <a:gd name="csX152" fmla="*/ 242600 w 2385132"/>
                <a:gd name="csY152" fmla="*/ 330793 h 1625814"/>
                <a:gd name="csX153" fmla="*/ 231939 w 2385132"/>
                <a:gd name="csY153" fmla="*/ 329016 h 1625814"/>
                <a:gd name="csX154" fmla="*/ 224644 w 2385132"/>
                <a:gd name="csY154" fmla="*/ 330606 h 1625814"/>
                <a:gd name="csX155" fmla="*/ 223802 w 2385132"/>
                <a:gd name="csY155" fmla="*/ 330606 h 1625814"/>
                <a:gd name="csX156" fmla="*/ 219033 w 2385132"/>
                <a:gd name="csY156" fmla="*/ 331354 h 1625814"/>
                <a:gd name="csX157" fmla="*/ 211738 w 2385132"/>
                <a:gd name="csY157" fmla="*/ 332664 h 1625814"/>
                <a:gd name="csX158" fmla="*/ 209961 w 2385132"/>
                <a:gd name="csY158" fmla="*/ 333131 h 1625814"/>
                <a:gd name="csX159" fmla="*/ 206781 w 2385132"/>
                <a:gd name="csY159" fmla="*/ 334347 h 1625814"/>
                <a:gd name="csX160" fmla="*/ 203040 w 2385132"/>
                <a:gd name="csY160" fmla="*/ 335095 h 1625814"/>
                <a:gd name="csX161" fmla="*/ 182091 w 2385132"/>
                <a:gd name="csY161" fmla="*/ 344073 h 1625814"/>
                <a:gd name="csX162" fmla="*/ 180314 w 2385132"/>
                <a:gd name="csY162" fmla="*/ 344354 h 1625814"/>
                <a:gd name="csX163" fmla="*/ 171335 w 2385132"/>
                <a:gd name="csY163" fmla="*/ 329577 h 1625814"/>
                <a:gd name="csX164" fmla="*/ 168904 w 2385132"/>
                <a:gd name="csY164" fmla="*/ 325836 h 1625814"/>
                <a:gd name="csX165" fmla="*/ 166098 w 2385132"/>
                <a:gd name="csY165" fmla="*/ 316484 h 1625814"/>
                <a:gd name="csX166" fmla="*/ 163666 w 2385132"/>
                <a:gd name="csY166" fmla="*/ 315362 h 1625814"/>
                <a:gd name="csX167" fmla="*/ 163480 w 2385132"/>
                <a:gd name="csY167" fmla="*/ 315081 h 1625814"/>
                <a:gd name="csX168" fmla="*/ 164041 w 2385132"/>
                <a:gd name="csY168" fmla="*/ 310218 h 1625814"/>
                <a:gd name="csX169" fmla="*/ 159645 w 2385132"/>
                <a:gd name="csY169" fmla="*/ 308534 h 1625814"/>
                <a:gd name="csX170" fmla="*/ 155530 w 2385132"/>
                <a:gd name="csY170" fmla="*/ 306945 h 1625814"/>
                <a:gd name="csX171" fmla="*/ 154969 w 2385132"/>
                <a:gd name="csY171" fmla="*/ 301427 h 1625814"/>
                <a:gd name="csX172" fmla="*/ 141688 w 2385132"/>
                <a:gd name="csY172" fmla="*/ 299930 h 1625814"/>
                <a:gd name="csX173" fmla="*/ 141127 w 2385132"/>
                <a:gd name="csY173" fmla="*/ 299930 h 1625814"/>
                <a:gd name="csX174" fmla="*/ 123638 w 2385132"/>
                <a:gd name="csY174" fmla="*/ 300304 h 1625814"/>
                <a:gd name="csX175" fmla="*/ 115782 w 2385132"/>
                <a:gd name="csY175" fmla="*/ 297966 h 1625814"/>
                <a:gd name="csX176" fmla="*/ 97358 w 2385132"/>
                <a:gd name="csY176" fmla="*/ 293945 h 1625814"/>
                <a:gd name="csX177" fmla="*/ 83797 w 2385132"/>
                <a:gd name="csY177" fmla="*/ 267478 h 1625814"/>
                <a:gd name="csX178" fmla="*/ 78934 w 2385132"/>
                <a:gd name="csY178" fmla="*/ 270003 h 1625814"/>
                <a:gd name="csX179" fmla="*/ 69675 w 2385132"/>
                <a:gd name="csY179" fmla="*/ 272995 h 1625814"/>
                <a:gd name="csX180" fmla="*/ 34417 w 2385132"/>
                <a:gd name="csY180" fmla="*/ 293477 h 1625814"/>
                <a:gd name="csX181" fmla="*/ 40589 w 2385132"/>
                <a:gd name="csY181" fmla="*/ 303484 h 1625814"/>
                <a:gd name="csX182" fmla="*/ 59294 w 2385132"/>
                <a:gd name="csY182" fmla="*/ 331167 h 1625814"/>
                <a:gd name="csX183" fmla="*/ 62100 w 2385132"/>
                <a:gd name="csY183" fmla="*/ 332944 h 1625814"/>
                <a:gd name="csX184" fmla="*/ 62381 w 2385132"/>
                <a:gd name="csY184" fmla="*/ 333318 h 1625814"/>
                <a:gd name="csX185" fmla="*/ 64812 w 2385132"/>
                <a:gd name="csY185" fmla="*/ 337807 h 1625814"/>
                <a:gd name="csX186" fmla="*/ 65093 w 2385132"/>
                <a:gd name="csY186" fmla="*/ 338649 h 1625814"/>
                <a:gd name="csX187" fmla="*/ 72013 w 2385132"/>
                <a:gd name="csY187" fmla="*/ 354641 h 1625814"/>
                <a:gd name="csX188" fmla="*/ 72949 w 2385132"/>
                <a:gd name="csY188" fmla="*/ 354174 h 1625814"/>
                <a:gd name="csX189" fmla="*/ 82020 w 2385132"/>
                <a:gd name="csY189" fmla="*/ 371569 h 1625814"/>
                <a:gd name="csX190" fmla="*/ 68179 w 2385132"/>
                <a:gd name="csY190" fmla="*/ 379238 h 1625814"/>
                <a:gd name="csX191" fmla="*/ 66402 w 2385132"/>
                <a:gd name="csY191" fmla="*/ 380267 h 1625814"/>
                <a:gd name="csX192" fmla="*/ 65841 w 2385132"/>
                <a:gd name="csY192" fmla="*/ 382231 h 1625814"/>
                <a:gd name="csX193" fmla="*/ 62474 w 2385132"/>
                <a:gd name="csY193" fmla="*/ 394576 h 1625814"/>
                <a:gd name="csX194" fmla="*/ 63316 w 2385132"/>
                <a:gd name="csY194" fmla="*/ 405238 h 1625814"/>
                <a:gd name="csX195" fmla="*/ 50784 w 2385132"/>
                <a:gd name="csY195" fmla="*/ 412720 h 1625814"/>
                <a:gd name="csX196" fmla="*/ 41993 w 2385132"/>
                <a:gd name="csY196" fmla="*/ 414964 h 1625814"/>
                <a:gd name="csX197" fmla="*/ 34978 w 2385132"/>
                <a:gd name="csY197" fmla="*/ 419173 h 1625814"/>
                <a:gd name="csX198" fmla="*/ 19453 w 2385132"/>
                <a:gd name="csY198" fmla="*/ 424223 h 1625814"/>
                <a:gd name="csX199" fmla="*/ 0 w 2385132"/>
                <a:gd name="csY199" fmla="*/ 455179 h 1625814"/>
                <a:gd name="csX200" fmla="*/ 12159 w 2385132"/>
                <a:gd name="csY200" fmla="*/ 467992 h 1625814"/>
                <a:gd name="csX201" fmla="*/ 28432 w 2385132"/>
                <a:gd name="csY201" fmla="*/ 464625 h 1625814"/>
                <a:gd name="csX202" fmla="*/ 31424 w 2385132"/>
                <a:gd name="csY202" fmla="*/ 450129 h 1625814"/>
                <a:gd name="csX203" fmla="*/ 36194 w 2385132"/>
                <a:gd name="csY203" fmla="*/ 443957 h 1625814"/>
                <a:gd name="csX204" fmla="*/ 47417 w 2385132"/>
                <a:gd name="csY204" fmla="*/ 450597 h 1625814"/>
                <a:gd name="csX205" fmla="*/ 55366 w 2385132"/>
                <a:gd name="csY205" fmla="*/ 454525 h 1625814"/>
                <a:gd name="csX206" fmla="*/ 60136 w 2385132"/>
                <a:gd name="csY206" fmla="*/ 470143 h 1625814"/>
                <a:gd name="csX207" fmla="*/ 86884 w 2385132"/>
                <a:gd name="csY207" fmla="*/ 463222 h 1625814"/>
                <a:gd name="csX208" fmla="*/ 99229 w 2385132"/>
                <a:gd name="csY208" fmla="*/ 462661 h 1625814"/>
                <a:gd name="csX209" fmla="*/ 110265 w 2385132"/>
                <a:gd name="csY209" fmla="*/ 459856 h 1625814"/>
                <a:gd name="csX210" fmla="*/ 115876 w 2385132"/>
                <a:gd name="csY210" fmla="*/ 458546 h 1625814"/>
                <a:gd name="csX211" fmla="*/ 116343 w 2385132"/>
                <a:gd name="csY211" fmla="*/ 459014 h 1625814"/>
                <a:gd name="csX212" fmla="*/ 117279 w 2385132"/>
                <a:gd name="csY212" fmla="*/ 458640 h 1625814"/>
                <a:gd name="csX213" fmla="*/ 117746 w 2385132"/>
                <a:gd name="csY213" fmla="*/ 457985 h 1625814"/>
                <a:gd name="csX214" fmla="*/ 123732 w 2385132"/>
                <a:gd name="csY214" fmla="*/ 457611 h 1625814"/>
                <a:gd name="csX215" fmla="*/ 125603 w 2385132"/>
                <a:gd name="csY215" fmla="*/ 464625 h 1625814"/>
                <a:gd name="csX216" fmla="*/ 138228 w 2385132"/>
                <a:gd name="csY216" fmla="*/ 470517 h 1625814"/>
                <a:gd name="csX217" fmla="*/ 151508 w 2385132"/>
                <a:gd name="csY217" fmla="*/ 482301 h 1625814"/>
                <a:gd name="csX218" fmla="*/ 158803 w 2385132"/>
                <a:gd name="csY218" fmla="*/ 484733 h 1625814"/>
                <a:gd name="csX219" fmla="*/ 163573 w 2385132"/>
                <a:gd name="csY219" fmla="*/ 495675 h 1625814"/>
                <a:gd name="csX220" fmla="*/ 186486 w 2385132"/>
                <a:gd name="csY220" fmla="*/ 493711 h 1625814"/>
                <a:gd name="csX221" fmla="*/ 186486 w 2385132"/>
                <a:gd name="csY221" fmla="*/ 494740 h 1625814"/>
                <a:gd name="csX222" fmla="*/ 185925 w 2385132"/>
                <a:gd name="csY222" fmla="*/ 496797 h 1625814"/>
                <a:gd name="csX223" fmla="*/ 184429 w 2385132"/>
                <a:gd name="csY223" fmla="*/ 502876 h 1625814"/>
                <a:gd name="csX224" fmla="*/ 174515 w 2385132"/>
                <a:gd name="csY224" fmla="*/ 523732 h 1625814"/>
                <a:gd name="csX225" fmla="*/ 143559 w 2385132"/>
                <a:gd name="csY225" fmla="*/ 516812 h 1625814"/>
                <a:gd name="csX226" fmla="*/ 137386 w 2385132"/>
                <a:gd name="csY226" fmla="*/ 546084 h 1625814"/>
                <a:gd name="csX227" fmla="*/ 122423 w 2385132"/>
                <a:gd name="csY227" fmla="*/ 542624 h 1625814"/>
                <a:gd name="csX228" fmla="*/ 114473 w 2385132"/>
                <a:gd name="csY228" fmla="*/ 578631 h 1625814"/>
                <a:gd name="csX229" fmla="*/ 112322 w 2385132"/>
                <a:gd name="csY229" fmla="*/ 587796 h 1625814"/>
                <a:gd name="csX230" fmla="*/ 102596 w 2385132"/>
                <a:gd name="csY230" fmla="*/ 619220 h 1625814"/>
                <a:gd name="csX231" fmla="*/ 99229 w 2385132"/>
                <a:gd name="csY231" fmla="*/ 625299 h 1625814"/>
                <a:gd name="csX232" fmla="*/ 98293 w 2385132"/>
                <a:gd name="csY232" fmla="*/ 627637 h 1625814"/>
                <a:gd name="csX233" fmla="*/ 96891 w 2385132"/>
                <a:gd name="csY233" fmla="*/ 630069 h 1625814"/>
                <a:gd name="csX234" fmla="*/ 87445 w 2385132"/>
                <a:gd name="csY234" fmla="*/ 647370 h 1625814"/>
                <a:gd name="csX235" fmla="*/ 84171 w 2385132"/>
                <a:gd name="csY235" fmla="*/ 647370 h 1625814"/>
                <a:gd name="csX236" fmla="*/ 82208 w 2385132"/>
                <a:gd name="csY236" fmla="*/ 648867 h 1625814"/>
                <a:gd name="csX237" fmla="*/ 70891 w 2385132"/>
                <a:gd name="csY237" fmla="*/ 656629 h 1625814"/>
                <a:gd name="csX238" fmla="*/ 80617 w 2385132"/>
                <a:gd name="csY238" fmla="*/ 664672 h 1625814"/>
                <a:gd name="csX239" fmla="*/ 83143 w 2385132"/>
                <a:gd name="csY239" fmla="*/ 669535 h 1625814"/>
                <a:gd name="csX240" fmla="*/ 81272 w 2385132"/>
                <a:gd name="csY240" fmla="*/ 675895 h 1625814"/>
                <a:gd name="csX241" fmla="*/ 80150 w 2385132"/>
                <a:gd name="csY241" fmla="*/ 687398 h 1625814"/>
                <a:gd name="csX242" fmla="*/ 79308 w 2385132"/>
                <a:gd name="csY242" fmla="*/ 694880 h 1625814"/>
                <a:gd name="csX243" fmla="*/ 76503 w 2385132"/>
                <a:gd name="csY243" fmla="*/ 719945 h 1625814"/>
                <a:gd name="csX244" fmla="*/ 75006 w 2385132"/>
                <a:gd name="csY244" fmla="*/ 733225 h 1625814"/>
                <a:gd name="csX245" fmla="*/ 74071 w 2385132"/>
                <a:gd name="csY245" fmla="*/ 742110 h 1625814"/>
                <a:gd name="csX246" fmla="*/ 84078 w 2385132"/>
                <a:gd name="csY246" fmla="*/ 740052 h 1625814"/>
                <a:gd name="csX247" fmla="*/ 90251 w 2385132"/>
                <a:gd name="csY247" fmla="*/ 738650 h 1625814"/>
                <a:gd name="csX248" fmla="*/ 95301 w 2385132"/>
                <a:gd name="csY248" fmla="*/ 761189 h 1625814"/>
                <a:gd name="csX249" fmla="*/ 101193 w 2385132"/>
                <a:gd name="csY249" fmla="*/ 787375 h 1625814"/>
                <a:gd name="csX250" fmla="*/ 102876 w 2385132"/>
                <a:gd name="csY250" fmla="*/ 795044 h 1625814"/>
                <a:gd name="csX251" fmla="*/ 105401 w 2385132"/>
                <a:gd name="csY251" fmla="*/ 818145 h 1625814"/>
                <a:gd name="csX252" fmla="*/ 108674 w 2385132"/>
                <a:gd name="csY252" fmla="*/ 822353 h 1625814"/>
                <a:gd name="csX253" fmla="*/ 213515 w 2385132"/>
                <a:gd name="csY253" fmla="*/ 757915 h 1625814"/>
                <a:gd name="csX254" fmla="*/ 239888 w 2385132"/>
                <a:gd name="csY254" fmla="*/ 741081 h 1625814"/>
                <a:gd name="csX255" fmla="*/ 255226 w 2385132"/>
                <a:gd name="csY255" fmla="*/ 829928 h 1625814"/>
                <a:gd name="csX256" fmla="*/ 241946 w 2385132"/>
                <a:gd name="csY256" fmla="*/ 844705 h 1625814"/>
                <a:gd name="csX257" fmla="*/ 274118 w 2385132"/>
                <a:gd name="csY257" fmla="*/ 860604 h 1625814"/>
                <a:gd name="csX258" fmla="*/ 274679 w 2385132"/>
                <a:gd name="csY258" fmla="*/ 860604 h 1625814"/>
                <a:gd name="csX259" fmla="*/ 288240 w 2385132"/>
                <a:gd name="csY259" fmla="*/ 867431 h 1625814"/>
                <a:gd name="csX260" fmla="*/ 303017 w 2385132"/>
                <a:gd name="csY260" fmla="*/ 874913 h 1625814"/>
                <a:gd name="csX261" fmla="*/ 304045 w 2385132"/>
                <a:gd name="csY261" fmla="*/ 875194 h 1625814"/>
                <a:gd name="csX262" fmla="*/ 320318 w 2385132"/>
                <a:gd name="csY262" fmla="*/ 880244 h 1625814"/>
                <a:gd name="csX263" fmla="*/ 335937 w 2385132"/>
                <a:gd name="csY263" fmla="*/ 884827 h 1625814"/>
                <a:gd name="csX264" fmla="*/ 358102 w 2385132"/>
                <a:gd name="csY264" fmla="*/ 891373 h 1625814"/>
                <a:gd name="csX265" fmla="*/ 359224 w 2385132"/>
                <a:gd name="csY265" fmla="*/ 891373 h 1625814"/>
                <a:gd name="csX266" fmla="*/ 362404 w 2385132"/>
                <a:gd name="csY266" fmla="*/ 892496 h 1625814"/>
                <a:gd name="csX267" fmla="*/ 368016 w 2385132"/>
                <a:gd name="csY267" fmla="*/ 899884 h 1625814"/>
                <a:gd name="csX268" fmla="*/ 368483 w 2385132"/>
                <a:gd name="csY268" fmla="*/ 900165 h 1625814"/>
                <a:gd name="csX269" fmla="*/ 369418 w 2385132"/>
                <a:gd name="csY269" fmla="*/ 900445 h 1625814"/>
                <a:gd name="csX270" fmla="*/ 371663 w 2385132"/>
                <a:gd name="csY270" fmla="*/ 902035 h 1625814"/>
                <a:gd name="csX271" fmla="*/ 371382 w 2385132"/>
                <a:gd name="csY271" fmla="*/ 902596 h 1625814"/>
                <a:gd name="csX272" fmla="*/ 382699 w 2385132"/>
                <a:gd name="csY272" fmla="*/ 912136 h 1625814"/>
                <a:gd name="csX273" fmla="*/ 396728 w 2385132"/>
                <a:gd name="csY273" fmla="*/ 945430 h 1625814"/>
                <a:gd name="csX274" fmla="*/ 397943 w 2385132"/>
                <a:gd name="csY274" fmla="*/ 947488 h 1625814"/>
                <a:gd name="csX275" fmla="*/ 397569 w 2385132"/>
                <a:gd name="csY275" fmla="*/ 948423 h 1625814"/>
                <a:gd name="csX276" fmla="*/ 391303 w 2385132"/>
                <a:gd name="csY276" fmla="*/ 959365 h 1625814"/>
                <a:gd name="csX277" fmla="*/ 384102 w 2385132"/>
                <a:gd name="csY277" fmla="*/ 972926 h 1625814"/>
                <a:gd name="csX278" fmla="*/ 382044 w 2385132"/>
                <a:gd name="csY278" fmla="*/ 976386 h 1625814"/>
                <a:gd name="csX279" fmla="*/ 381202 w 2385132"/>
                <a:gd name="csY279" fmla="*/ 983120 h 1625814"/>
                <a:gd name="csX280" fmla="*/ 393547 w 2385132"/>
                <a:gd name="csY280" fmla="*/ 994343 h 1625814"/>
                <a:gd name="csX281" fmla="*/ 413936 w 2385132"/>
                <a:gd name="csY281" fmla="*/ 991163 h 1625814"/>
                <a:gd name="csX282" fmla="*/ 418238 w 2385132"/>
                <a:gd name="csY282" fmla="*/ 1015105 h 1625814"/>
                <a:gd name="csX283" fmla="*/ 422166 w 2385132"/>
                <a:gd name="csY283" fmla="*/ 1036242 h 1625814"/>
                <a:gd name="csX284" fmla="*/ 423288 w 2385132"/>
                <a:gd name="csY284" fmla="*/ 1042227 h 1625814"/>
                <a:gd name="csX285" fmla="*/ 423101 w 2385132"/>
                <a:gd name="csY285" fmla="*/ 1042414 h 1625814"/>
                <a:gd name="csX286" fmla="*/ 405144 w 2385132"/>
                <a:gd name="csY286" fmla="*/ 1040169 h 1625814"/>
                <a:gd name="csX287" fmla="*/ 401778 w 2385132"/>
                <a:gd name="csY287" fmla="*/ 1058687 h 1625814"/>
                <a:gd name="csX288" fmla="*/ 401778 w 2385132"/>
                <a:gd name="csY288" fmla="*/ 1059248 h 1625814"/>
                <a:gd name="csX289" fmla="*/ 400562 w 2385132"/>
                <a:gd name="csY289" fmla="*/ 1060651 h 1625814"/>
                <a:gd name="csX290" fmla="*/ 400001 w 2385132"/>
                <a:gd name="csY290" fmla="*/ 1061961 h 1625814"/>
                <a:gd name="csX291" fmla="*/ 398411 w 2385132"/>
                <a:gd name="csY291" fmla="*/ 1069442 h 1625814"/>
                <a:gd name="csX292" fmla="*/ 404958 w 2385132"/>
                <a:gd name="csY292" fmla="*/ 1112837 h 1625814"/>
                <a:gd name="csX293" fmla="*/ 405144 w 2385132"/>
                <a:gd name="csY293" fmla="*/ 1113586 h 1625814"/>
                <a:gd name="csX294" fmla="*/ 405799 w 2385132"/>
                <a:gd name="csY294" fmla="*/ 1114240 h 1625814"/>
                <a:gd name="csX295" fmla="*/ 406641 w 2385132"/>
                <a:gd name="csY295" fmla="*/ 1114801 h 1625814"/>
                <a:gd name="csX296" fmla="*/ 406828 w 2385132"/>
                <a:gd name="csY296" fmla="*/ 1115269 h 1625814"/>
                <a:gd name="csX297" fmla="*/ 407202 w 2385132"/>
                <a:gd name="csY297" fmla="*/ 1115643 h 1625814"/>
                <a:gd name="csX298" fmla="*/ 402806 w 2385132"/>
                <a:gd name="csY298" fmla="*/ 1122190 h 1625814"/>
                <a:gd name="csX299" fmla="*/ 395324 w 2385132"/>
                <a:gd name="csY299" fmla="*/ 1132664 h 1625814"/>
                <a:gd name="csX300" fmla="*/ 362498 w 2385132"/>
                <a:gd name="csY300" fmla="*/ 1133413 h 1625814"/>
                <a:gd name="csX301" fmla="*/ 361095 w 2385132"/>
                <a:gd name="csY301" fmla="*/ 1126118 h 1625814"/>
                <a:gd name="csX302" fmla="*/ 359131 w 2385132"/>
                <a:gd name="csY302" fmla="*/ 1123312 h 1625814"/>
                <a:gd name="csX303" fmla="*/ 355483 w 2385132"/>
                <a:gd name="csY303" fmla="*/ 1110499 h 1625814"/>
                <a:gd name="csX304" fmla="*/ 337621 w 2385132"/>
                <a:gd name="csY304" fmla="*/ 1110032 h 1625814"/>
                <a:gd name="csX305" fmla="*/ 277485 w 2385132"/>
                <a:gd name="csY305" fmla="*/ 1136031 h 1625814"/>
                <a:gd name="csX306" fmla="*/ 268133 w 2385132"/>
                <a:gd name="csY306" fmla="*/ 1148189 h 1625814"/>
                <a:gd name="csX307" fmla="*/ 256722 w 2385132"/>
                <a:gd name="csY307" fmla="*/ 1168484 h 1625814"/>
                <a:gd name="csX308" fmla="*/ 252795 w 2385132"/>
                <a:gd name="csY308" fmla="*/ 1175124 h 1625814"/>
                <a:gd name="csX309" fmla="*/ 252233 w 2385132"/>
                <a:gd name="csY309" fmla="*/ 1175779 h 1625814"/>
                <a:gd name="csX310" fmla="*/ 231939 w 2385132"/>
                <a:gd name="csY310" fmla="*/ 1192052 h 1625814"/>
                <a:gd name="csX311" fmla="*/ 219407 w 2385132"/>
                <a:gd name="csY311" fmla="*/ 1180549 h 1625814"/>
                <a:gd name="csX312" fmla="*/ 212766 w 2385132"/>
                <a:gd name="csY312" fmla="*/ 1180549 h 1625814"/>
                <a:gd name="csX313" fmla="*/ 212673 w 2385132"/>
                <a:gd name="csY313" fmla="*/ 1188124 h 1625814"/>
                <a:gd name="csX314" fmla="*/ 210148 w 2385132"/>
                <a:gd name="csY314" fmla="*/ 1331122 h 1625814"/>
                <a:gd name="csX315" fmla="*/ 208277 w 2385132"/>
                <a:gd name="csY315" fmla="*/ 1397897 h 1625814"/>
                <a:gd name="csX316" fmla="*/ 208090 w 2385132"/>
                <a:gd name="csY316" fmla="*/ 1415012 h 1625814"/>
                <a:gd name="csX317" fmla="*/ 207716 w 2385132"/>
                <a:gd name="csY317" fmla="*/ 1441105 h 1625814"/>
                <a:gd name="csX318" fmla="*/ 213047 w 2385132"/>
                <a:gd name="csY318" fmla="*/ 1442602 h 1625814"/>
                <a:gd name="csX319" fmla="*/ 231097 w 2385132"/>
                <a:gd name="csY319" fmla="*/ 1454573 h 1625814"/>
                <a:gd name="csX320" fmla="*/ 231658 w 2385132"/>
                <a:gd name="csY320" fmla="*/ 1448307 h 1625814"/>
                <a:gd name="csX321" fmla="*/ 232032 w 2385132"/>
                <a:gd name="csY321" fmla="*/ 1443911 h 1625814"/>
                <a:gd name="csX322" fmla="*/ 232313 w 2385132"/>
                <a:gd name="csY322" fmla="*/ 1443724 h 1625814"/>
                <a:gd name="csX323" fmla="*/ 236802 w 2385132"/>
                <a:gd name="csY323" fmla="*/ 1436897 h 1625814"/>
                <a:gd name="csX324" fmla="*/ 239140 w 2385132"/>
                <a:gd name="csY324" fmla="*/ 1437271 h 1625814"/>
                <a:gd name="csX325" fmla="*/ 252514 w 2385132"/>
                <a:gd name="csY325" fmla="*/ 1438861 h 1625814"/>
                <a:gd name="csX326" fmla="*/ 268600 w 2385132"/>
                <a:gd name="csY326" fmla="*/ 1418005 h 1625814"/>
                <a:gd name="csX327" fmla="*/ 300305 w 2385132"/>
                <a:gd name="csY327" fmla="*/ 1376387 h 1625814"/>
                <a:gd name="csX328" fmla="*/ 300866 w 2385132"/>
                <a:gd name="csY328" fmla="*/ 1375452 h 1625814"/>
                <a:gd name="csX329" fmla="*/ 304326 w 2385132"/>
                <a:gd name="csY329" fmla="*/ 1370589 h 1625814"/>
                <a:gd name="csX330" fmla="*/ 320412 w 2385132"/>
                <a:gd name="csY330" fmla="*/ 1349452 h 1625814"/>
                <a:gd name="csX331" fmla="*/ 320693 w 2385132"/>
                <a:gd name="csY331" fmla="*/ 1349172 h 1625814"/>
                <a:gd name="csX332" fmla="*/ 340333 w 2385132"/>
                <a:gd name="csY332" fmla="*/ 1339632 h 1625814"/>
                <a:gd name="csX333" fmla="*/ 341736 w 2385132"/>
                <a:gd name="csY333" fmla="*/ 1337107 h 1625814"/>
                <a:gd name="csX334" fmla="*/ 346505 w 2385132"/>
                <a:gd name="csY334" fmla="*/ 1338323 h 1625814"/>
                <a:gd name="csX335" fmla="*/ 349685 w 2385132"/>
                <a:gd name="csY335" fmla="*/ 1345057 h 1625814"/>
                <a:gd name="csX336" fmla="*/ 374562 w 2385132"/>
                <a:gd name="csY336" fmla="*/ 1345431 h 1625814"/>
                <a:gd name="csX337" fmla="*/ 380735 w 2385132"/>
                <a:gd name="csY337" fmla="*/ 1336265 h 1625814"/>
                <a:gd name="csX338" fmla="*/ 385131 w 2385132"/>
                <a:gd name="csY338" fmla="*/ 1337762 h 1625814"/>
                <a:gd name="csX339" fmla="*/ 386720 w 2385132"/>
                <a:gd name="csY339" fmla="*/ 1337949 h 1625814"/>
                <a:gd name="csX340" fmla="*/ 395324 w 2385132"/>
                <a:gd name="csY340" fmla="*/ 1341503 h 1625814"/>
                <a:gd name="csX341" fmla="*/ 404022 w 2385132"/>
                <a:gd name="csY341" fmla="*/ 1344963 h 1625814"/>
                <a:gd name="csX342" fmla="*/ 406360 w 2385132"/>
                <a:gd name="csY342" fmla="*/ 1345898 h 1625814"/>
                <a:gd name="csX343" fmla="*/ 413188 w 2385132"/>
                <a:gd name="csY343" fmla="*/ 1347675 h 1625814"/>
                <a:gd name="csX344" fmla="*/ 424317 w 2385132"/>
                <a:gd name="csY344" fmla="*/ 1351697 h 1625814"/>
                <a:gd name="csX345" fmla="*/ 426187 w 2385132"/>
                <a:gd name="csY345" fmla="*/ 1376480 h 1625814"/>
                <a:gd name="csX346" fmla="*/ 428339 w 2385132"/>
                <a:gd name="csY346" fmla="*/ 1405473 h 1625814"/>
                <a:gd name="csX347" fmla="*/ 437130 w 2385132"/>
                <a:gd name="csY347" fmla="*/ 1414731 h 1625814"/>
                <a:gd name="csX348" fmla="*/ 438252 w 2385132"/>
                <a:gd name="csY348" fmla="*/ 1430537 h 1625814"/>
                <a:gd name="csX349" fmla="*/ 456115 w 2385132"/>
                <a:gd name="csY349" fmla="*/ 1441853 h 1625814"/>
                <a:gd name="csX350" fmla="*/ 456863 w 2385132"/>
                <a:gd name="csY350" fmla="*/ 1444285 h 1625814"/>
                <a:gd name="csX351" fmla="*/ 456676 w 2385132"/>
                <a:gd name="csY351" fmla="*/ 1444753 h 1625814"/>
                <a:gd name="csX352" fmla="*/ 463129 w 2385132"/>
                <a:gd name="csY352" fmla="*/ 1469349 h 1625814"/>
                <a:gd name="csX353" fmla="*/ 465280 w 2385132"/>
                <a:gd name="csY353" fmla="*/ 1477392 h 1625814"/>
                <a:gd name="csX354" fmla="*/ 466777 w 2385132"/>
                <a:gd name="csY354" fmla="*/ 1483939 h 1625814"/>
                <a:gd name="csX355" fmla="*/ 468740 w 2385132"/>
                <a:gd name="csY355" fmla="*/ 1493198 h 1625814"/>
                <a:gd name="csX356" fmla="*/ 469582 w 2385132"/>
                <a:gd name="csY356" fmla="*/ 1493198 h 1625814"/>
                <a:gd name="csX357" fmla="*/ 470985 w 2385132"/>
                <a:gd name="csY357" fmla="*/ 1497780 h 1625814"/>
                <a:gd name="csX358" fmla="*/ 474446 w 2385132"/>
                <a:gd name="csY358" fmla="*/ 1500025 h 1625814"/>
                <a:gd name="csX359" fmla="*/ 478186 w 2385132"/>
                <a:gd name="csY359" fmla="*/ 1503579 h 1625814"/>
                <a:gd name="csX360" fmla="*/ 479308 w 2385132"/>
                <a:gd name="csY360" fmla="*/ 1502363 h 1625814"/>
                <a:gd name="csX361" fmla="*/ 491373 w 2385132"/>
                <a:gd name="csY361" fmla="*/ 1505917 h 1625814"/>
                <a:gd name="csX362" fmla="*/ 503905 w 2385132"/>
                <a:gd name="csY362" fmla="*/ 1501895 h 1625814"/>
                <a:gd name="csX363" fmla="*/ 524948 w 2385132"/>
                <a:gd name="csY363" fmla="*/ 1510313 h 1625814"/>
                <a:gd name="csX364" fmla="*/ 532243 w 2385132"/>
                <a:gd name="csY364" fmla="*/ 1513025 h 1625814"/>
                <a:gd name="csX365" fmla="*/ 534581 w 2385132"/>
                <a:gd name="csY365" fmla="*/ 1512277 h 1625814"/>
                <a:gd name="csX366" fmla="*/ 545897 w 2385132"/>
                <a:gd name="csY366" fmla="*/ 1509471 h 1625814"/>
                <a:gd name="csX367" fmla="*/ 546739 w 2385132"/>
                <a:gd name="csY367" fmla="*/ 1509284 h 1625814"/>
                <a:gd name="csX368" fmla="*/ 553099 w 2385132"/>
                <a:gd name="csY368" fmla="*/ 1506104 h 1625814"/>
                <a:gd name="csX369" fmla="*/ 557681 w 2385132"/>
                <a:gd name="csY369" fmla="*/ 1503860 h 1625814"/>
                <a:gd name="csX370" fmla="*/ 575170 w 2385132"/>
                <a:gd name="csY370" fmla="*/ 1505543 h 1625814"/>
                <a:gd name="csX371" fmla="*/ 596868 w 2385132"/>
                <a:gd name="csY371" fmla="*/ 1507507 h 1625814"/>
                <a:gd name="csX372" fmla="*/ 636990 w 2385132"/>
                <a:gd name="csY372" fmla="*/ 1510593 h 1625814"/>
                <a:gd name="csX373" fmla="*/ 662615 w 2385132"/>
                <a:gd name="csY373" fmla="*/ 1512744 h 1625814"/>
                <a:gd name="csX374" fmla="*/ 664111 w 2385132"/>
                <a:gd name="csY374" fmla="*/ 1514334 h 1625814"/>
                <a:gd name="csX375" fmla="*/ 665514 w 2385132"/>
                <a:gd name="csY375" fmla="*/ 1515457 h 1625814"/>
                <a:gd name="csX376" fmla="*/ 671500 w 2385132"/>
                <a:gd name="csY376" fmla="*/ 1520787 h 1625814"/>
                <a:gd name="csX377" fmla="*/ 680571 w 2385132"/>
                <a:gd name="csY377" fmla="*/ 1528550 h 1625814"/>
                <a:gd name="csX378" fmla="*/ 688240 w 2385132"/>
                <a:gd name="csY378" fmla="*/ 1542765 h 1625814"/>
                <a:gd name="csX379" fmla="*/ 691420 w 2385132"/>
                <a:gd name="csY379" fmla="*/ 1548377 h 1625814"/>
                <a:gd name="csX380" fmla="*/ 710125 w 2385132"/>
                <a:gd name="csY380" fmla="*/ 1574750 h 1625814"/>
                <a:gd name="csX381" fmla="*/ 715175 w 2385132"/>
                <a:gd name="csY381" fmla="*/ 1578866 h 1625814"/>
                <a:gd name="csX382" fmla="*/ 717607 w 2385132"/>
                <a:gd name="csY382" fmla="*/ 1581017 h 1625814"/>
                <a:gd name="csX383" fmla="*/ 719758 w 2385132"/>
                <a:gd name="csY383" fmla="*/ 1582700 h 1625814"/>
                <a:gd name="csX384" fmla="*/ 728175 w 2385132"/>
                <a:gd name="csY384" fmla="*/ 1589714 h 1625814"/>
                <a:gd name="csX385" fmla="*/ 730232 w 2385132"/>
                <a:gd name="csY385" fmla="*/ 1591491 h 1625814"/>
                <a:gd name="csX386" fmla="*/ 732944 w 2385132"/>
                <a:gd name="csY386" fmla="*/ 1593736 h 1625814"/>
                <a:gd name="csX387" fmla="*/ 733599 w 2385132"/>
                <a:gd name="csY387" fmla="*/ 1594390 h 1625814"/>
                <a:gd name="csX388" fmla="*/ 734721 w 2385132"/>
                <a:gd name="csY388" fmla="*/ 1596074 h 1625814"/>
                <a:gd name="csX389" fmla="*/ 739491 w 2385132"/>
                <a:gd name="csY389" fmla="*/ 1601872 h 1625814"/>
                <a:gd name="csX390" fmla="*/ 742017 w 2385132"/>
                <a:gd name="csY390" fmla="*/ 1604959 h 1625814"/>
                <a:gd name="csX391" fmla="*/ 746880 w 2385132"/>
                <a:gd name="csY391" fmla="*/ 1610850 h 1625814"/>
                <a:gd name="csX392" fmla="*/ 747160 w 2385132"/>
                <a:gd name="csY392" fmla="*/ 1611225 h 1625814"/>
                <a:gd name="csX393" fmla="*/ 747160 w 2385132"/>
                <a:gd name="csY393" fmla="*/ 1611973 h 1625814"/>
                <a:gd name="csX394" fmla="*/ 750714 w 2385132"/>
                <a:gd name="csY394" fmla="*/ 1618426 h 1625814"/>
                <a:gd name="csX395" fmla="*/ 752117 w 2385132"/>
                <a:gd name="csY395" fmla="*/ 1620951 h 1625814"/>
                <a:gd name="csX396" fmla="*/ 756887 w 2385132"/>
                <a:gd name="csY396" fmla="*/ 1625814 h 1625814"/>
                <a:gd name="csX397" fmla="*/ 765117 w 2385132"/>
                <a:gd name="csY397" fmla="*/ 1621325 h 1625814"/>
                <a:gd name="csX398" fmla="*/ 792706 w 2385132"/>
                <a:gd name="csY398" fmla="*/ 1609822 h 1625814"/>
                <a:gd name="csX399" fmla="*/ 854993 w 2385132"/>
                <a:gd name="csY399" fmla="*/ 1581391 h 1625814"/>
                <a:gd name="csX400" fmla="*/ 917280 w 2385132"/>
                <a:gd name="csY400" fmla="*/ 1557355 h 1625814"/>
                <a:gd name="csX401" fmla="*/ 988732 w 2385132"/>
                <a:gd name="csY401" fmla="*/ 1537341 h 1625814"/>
                <a:gd name="csX402" fmla="*/ 1046062 w 2385132"/>
                <a:gd name="csY402" fmla="*/ 1523406 h 1625814"/>
                <a:gd name="csX403" fmla="*/ 1111248 w 2385132"/>
                <a:gd name="csY403" fmla="*/ 1507507 h 1625814"/>
                <a:gd name="csX404" fmla="*/ 1177275 w 2385132"/>
                <a:gd name="csY404" fmla="*/ 1499090 h 1625814"/>
                <a:gd name="csX405" fmla="*/ 1240872 w 2385132"/>
                <a:gd name="csY405" fmla="*/ 1488054 h 1625814"/>
                <a:gd name="csX406" fmla="*/ 1272015 w 2385132"/>
                <a:gd name="csY406" fmla="*/ 1485342 h 1625814"/>
                <a:gd name="csX407" fmla="*/ 1305403 w 2385132"/>
                <a:gd name="csY407" fmla="*/ 1482630 h 1625814"/>
                <a:gd name="csX408" fmla="*/ 1453731 w 2385132"/>
                <a:gd name="csY408" fmla="*/ 1471313 h 1625814"/>
                <a:gd name="csX409" fmla="*/ 1465141 w 2385132"/>
                <a:gd name="csY409" fmla="*/ 1472716 h 1625814"/>
                <a:gd name="csX410" fmla="*/ 1475148 w 2385132"/>
                <a:gd name="csY410" fmla="*/ 1472155 h 1625814"/>
                <a:gd name="csX411" fmla="*/ 1484687 w 2385132"/>
                <a:gd name="csY411" fmla="*/ 1471688 h 1625814"/>
                <a:gd name="csX412" fmla="*/ 1487400 w 2385132"/>
                <a:gd name="csY412" fmla="*/ 1471874 h 1625814"/>
                <a:gd name="csX413" fmla="*/ 1495068 w 2385132"/>
                <a:gd name="csY413" fmla="*/ 1472716 h 1625814"/>
                <a:gd name="csX414" fmla="*/ 1499651 w 2385132"/>
                <a:gd name="csY414" fmla="*/ 1473184 h 1625814"/>
                <a:gd name="csX415" fmla="*/ 1506198 w 2385132"/>
                <a:gd name="csY415" fmla="*/ 1473184 h 1625814"/>
                <a:gd name="csX416" fmla="*/ 1513867 w 2385132"/>
                <a:gd name="csY416" fmla="*/ 1473651 h 1625814"/>
                <a:gd name="csX417" fmla="*/ 1522190 w 2385132"/>
                <a:gd name="csY417" fmla="*/ 1473465 h 1625814"/>
                <a:gd name="csX418" fmla="*/ 1531262 w 2385132"/>
                <a:gd name="csY418" fmla="*/ 1474400 h 1625814"/>
                <a:gd name="csX419" fmla="*/ 1544823 w 2385132"/>
                <a:gd name="csY419" fmla="*/ 1476270 h 1625814"/>
                <a:gd name="csX420" fmla="*/ 1561563 w 2385132"/>
                <a:gd name="csY420" fmla="*/ 1477953 h 1625814"/>
                <a:gd name="csX421" fmla="*/ 1573254 w 2385132"/>
                <a:gd name="csY421" fmla="*/ 1479543 h 1625814"/>
                <a:gd name="csX422" fmla="*/ 1593830 w 2385132"/>
                <a:gd name="csY422" fmla="*/ 1483284 h 1625814"/>
                <a:gd name="csX423" fmla="*/ 1619174 w 2385132"/>
                <a:gd name="csY423" fmla="*/ 1487586 h 1625814"/>
                <a:gd name="csX424" fmla="*/ 1627779 w 2385132"/>
                <a:gd name="csY424" fmla="*/ 1490205 h 1625814"/>
                <a:gd name="csX425" fmla="*/ 1634793 w 2385132"/>
                <a:gd name="csY425" fmla="*/ 1493198 h 1625814"/>
                <a:gd name="csX426" fmla="*/ 1642742 w 2385132"/>
                <a:gd name="csY426" fmla="*/ 1495162 h 1625814"/>
                <a:gd name="csX427" fmla="*/ 1654620 w 2385132"/>
                <a:gd name="csY427" fmla="*/ 1498435 h 1625814"/>
                <a:gd name="csX428" fmla="*/ 1663223 w 2385132"/>
                <a:gd name="csY428" fmla="*/ 1504140 h 1625814"/>
                <a:gd name="csX429" fmla="*/ 1675382 w 2385132"/>
                <a:gd name="csY429" fmla="*/ 1507788 h 1625814"/>
                <a:gd name="csX430" fmla="*/ 1683518 w 2385132"/>
                <a:gd name="csY430" fmla="*/ 1512651 h 1625814"/>
                <a:gd name="csX431" fmla="*/ 1686512 w 2385132"/>
                <a:gd name="csY431" fmla="*/ 1514241 h 1625814"/>
                <a:gd name="csX432" fmla="*/ 1689504 w 2385132"/>
                <a:gd name="csY432" fmla="*/ 1516392 h 1625814"/>
                <a:gd name="csX433" fmla="*/ 1693433 w 2385132"/>
                <a:gd name="csY433" fmla="*/ 1517888 h 1625814"/>
                <a:gd name="csX434" fmla="*/ 1700726 w 2385132"/>
                <a:gd name="csY434" fmla="*/ 1522938 h 1625814"/>
                <a:gd name="csX435" fmla="*/ 1703158 w 2385132"/>
                <a:gd name="csY435" fmla="*/ 1524622 h 1625814"/>
                <a:gd name="csX436" fmla="*/ 1709425 w 2385132"/>
                <a:gd name="csY436" fmla="*/ 1517514 h 1625814"/>
                <a:gd name="csX437" fmla="*/ 1713259 w 2385132"/>
                <a:gd name="csY437" fmla="*/ 1505356 h 1625814"/>
                <a:gd name="csX438" fmla="*/ 1712044 w 2385132"/>
                <a:gd name="csY438" fmla="*/ 1496378 h 1625814"/>
                <a:gd name="csX439" fmla="*/ 1709518 w 2385132"/>
                <a:gd name="csY439" fmla="*/ 1487774 h 1625814"/>
                <a:gd name="csX440" fmla="*/ 1704468 w 2385132"/>
                <a:gd name="csY440" fmla="*/ 1470378 h 1625814"/>
                <a:gd name="csX441" fmla="*/ 1704001 w 2385132"/>
                <a:gd name="csY441" fmla="*/ 1454479 h 1625814"/>
                <a:gd name="csX442" fmla="*/ 1708771 w 2385132"/>
                <a:gd name="csY442" fmla="*/ 1440638 h 1625814"/>
                <a:gd name="csX443" fmla="*/ 1710734 w 2385132"/>
                <a:gd name="csY443" fmla="*/ 1431753 h 1625814"/>
                <a:gd name="csX444" fmla="*/ 1711576 w 2385132"/>
                <a:gd name="csY444" fmla="*/ 1428012 h 1625814"/>
                <a:gd name="csX445" fmla="*/ 1713259 w 2385132"/>
                <a:gd name="csY445" fmla="*/ 1414264 h 1625814"/>
                <a:gd name="csX446" fmla="*/ 1712979 w 2385132"/>
                <a:gd name="csY446" fmla="*/ 1399581 h 1625814"/>
                <a:gd name="csX447" fmla="*/ 1713447 w 2385132"/>
                <a:gd name="csY447" fmla="*/ 1394624 h 1625814"/>
                <a:gd name="csX448" fmla="*/ 1719618 w 2385132"/>
                <a:gd name="csY448" fmla="*/ 1390789 h 1625814"/>
                <a:gd name="csX449" fmla="*/ 1729064 w 2385132"/>
                <a:gd name="csY449" fmla="*/ 1389480 h 1625814"/>
                <a:gd name="csX450" fmla="*/ 1743748 w 2385132"/>
                <a:gd name="csY450" fmla="*/ 1387142 h 1625814"/>
                <a:gd name="csX451" fmla="*/ 1746928 w 2385132"/>
                <a:gd name="csY451" fmla="*/ 1378818 h 1625814"/>
                <a:gd name="csX452" fmla="*/ 1751042 w 2385132"/>
                <a:gd name="csY452" fmla="*/ 1357869 h 1625814"/>
                <a:gd name="csX453" fmla="*/ 1753380 w 2385132"/>
                <a:gd name="csY453" fmla="*/ 1348143 h 1625814"/>
                <a:gd name="csX454" fmla="*/ 1753380 w 2385132"/>
                <a:gd name="csY454" fmla="*/ 1341409 h 1625814"/>
                <a:gd name="csX455" fmla="*/ 1750294 w 2385132"/>
                <a:gd name="csY455" fmla="*/ 1333834 h 1625814"/>
                <a:gd name="csX456" fmla="*/ 1747488 w 2385132"/>
                <a:gd name="csY456" fmla="*/ 1327755 h 1625814"/>
                <a:gd name="csX457" fmla="*/ 1745993 w 2385132"/>
                <a:gd name="csY457" fmla="*/ 1318589 h 1625814"/>
                <a:gd name="csX458" fmla="*/ 1748237 w 2385132"/>
                <a:gd name="csY458" fmla="*/ 1311014 h 1625814"/>
                <a:gd name="csX459" fmla="*/ 1750388 w 2385132"/>
                <a:gd name="csY459" fmla="*/ 1299791 h 1625814"/>
                <a:gd name="csX460" fmla="*/ 1754503 w 2385132"/>
                <a:gd name="csY460" fmla="*/ 1290532 h 1625814"/>
                <a:gd name="csX461" fmla="*/ 1758244 w 2385132"/>
                <a:gd name="csY461" fmla="*/ 1284640 h 1625814"/>
                <a:gd name="csX462" fmla="*/ 1761704 w 2385132"/>
                <a:gd name="csY462" fmla="*/ 1281460 h 1625814"/>
                <a:gd name="csX463" fmla="*/ 1766755 w 2385132"/>
                <a:gd name="csY463" fmla="*/ 1278281 h 1625814"/>
                <a:gd name="csX464" fmla="*/ 1773675 w 2385132"/>
                <a:gd name="csY464" fmla="*/ 1272763 h 1625814"/>
                <a:gd name="csX465" fmla="*/ 1775359 w 2385132"/>
                <a:gd name="csY465" fmla="*/ 1268086 h 1625814"/>
                <a:gd name="csX466" fmla="*/ 1774237 w 2385132"/>
                <a:gd name="csY466" fmla="*/ 1259015 h 1625814"/>
                <a:gd name="csX467" fmla="*/ 1775826 w 2385132"/>
                <a:gd name="csY467" fmla="*/ 1247137 h 1625814"/>
                <a:gd name="csX468" fmla="*/ 1770496 w 2385132"/>
                <a:gd name="csY468" fmla="*/ 1235634 h 1625814"/>
                <a:gd name="csX469" fmla="*/ 1768812 w 2385132"/>
                <a:gd name="csY469" fmla="*/ 1229274 h 1625814"/>
                <a:gd name="csX470" fmla="*/ 1769374 w 2385132"/>
                <a:gd name="csY470" fmla="*/ 1216836 h 1625814"/>
                <a:gd name="csX471" fmla="*/ 1766661 w 2385132"/>
                <a:gd name="csY471" fmla="*/ 1207764 h 1625814"/>
                <a:gd name="csX472" fmla="*/ 1766380 w 2385132"/>
                <a:gd name="csY472" fmla="*/ 1201965 h 1625814"/>
                <a:gd name="csX473" fmla="*/ 1767315 w 2385132"/>
                <a:gd name="csY473" fmla="*/ 1198879 h 1625814"/>
                <a:gd name="csX474" fmla="*/ 1772928 w 2385132"/>
                <a:gd name="csY474" fmla="*/ 1185318 h 1625814"/>
                <a:gd name="csX475" fmla="*/ 1778913 w 2385132"/>
                <a:gd name="csY475" fmla="*/ 1174002 h 1625814"/>
                <a:gd name="csX476" fmla="*/ 1786862 w 2385132"/>
                <a:gd name="csY476" fmla="*/ 1161283 h 1625814"/>
                <a:gd name="csX477" fmla="*/ 1795186 w 2385132"/>
                <a:gd name="csY477" fmla="*/ 1157074 h 1625814"/>
                <a:gd name="csX478" fmla="*/ 1797991 w 2385132"/>
                <a:gd name="csY478" fmla="*/ 1152211 h 1625814"/>
                <a:gd name="csX479" fmla="*/ 1798740 w 2385132"/>
                <a:gd name="csY479" fmla="*/ 1148002 h 1625814"/>
                <a:gd name="csX480" fmla="*/ 1795840 w 2385132"/>
                <a:gd name="csY480" fmla="*/ 1144729 h 1625814"/>
                <a:gd name="csX481" fmla="*/ 1790323 w 2385132"/>
                <a:gd name="csY481" fmla="*/ 1140894 h 1625814"/>
                <a:gd name="csX482" fmla="*/ 1787236 w 2385132"/>
                <a:gd name="csY482" fmla="*/ 1131636 h 1625814"/>
                <a:gd name="csX483" fmla="*/ 1786862 w 2385132"/>
                <a:gd name="csY483" fmla="*/ 1113492 h 1625814"/>
                <a:gd name="csX484" fmla="*/ 1788920 w 2385132"/>
                <a:gd name="csY484" fmla="*/ 1095442 h 1625814"/>
                <a:gd name="csX485" fmla="*/ 1793596 w 2385132"/>
                <a:gd name="csY485" fmla="*/ 1081881 h 1625814"/>
                <a:gd name="csX486" fmla="*/ 1799301 w 2385132"/>
                <a:gd name="csY486" fmla="*/ 1074025 h 1625814"/>
                <a:gd name="csX487" fmla="*/ 1814732 w 2385132"/>
                <a:gd name="csY487" fmla="*/ 1061119 h 1625814"/>
                <a:gd name="csX488" fmla="*/ 1818567 w 2385132"/>
                <a:gd name="csY488" fmla="*/ 1048493 h 1625814"/>
                <a:gd name="csX489" fmla="*/ 1819034 w 2385132"/>
                <a:gd name="csY489" fmla="*/ 1040357 h 1625814"/>
                <a:gd name="csX490" fmla="*/ 1825675 w 2385132"/>
                <a:gd name="csY490" fmla="*/ 1032407 h 1625814"/>
                <a:gd name="csX491" fmla="*/ 1839423 w 2385132"/>
                <a:gd name="csY491" fmla="*/ 1020343 h 1625814"/>
                <a:gd name="csX492" fmla="*/ 1845128 w 2385132"/>
                <a:gd name="csY492" fmla="*/ 1016789 h 1625814"/>
                <a:gd name="csX493" fmla="*/ 1851767 w 2385132"/>
                <a:gd name="csY493" fmla="*/ 1007436 h 1625814"/>
                <a:gd name="csX494" fmla="*/ 1857940 w 2385132"/>
                <a:gd name="csY494" fmla="*/ 1000983 h 1625814"/>
                <a:gd name="csX495" fmla="*/ 1865609 w 2385132"/>
                <a:gd name="csY495" fmla="*/ 993688 h 1625814"/>
                <a:gd name="csX496" fmla="*/ 1867012 w 2385132"/>
                <a:gd name="csY496" fmla="*/ 990976 h 1625814"/>
                <a:gd name="csX497" fmla="*/ 1872904 w 2385132"/>
                <a:gd name="csY497" fmla="*/ 984710 h 1625814"/>
                <a:gd name="csX498" fmla="*/ 1876083 w 2385132"/>
                <a:gd name="csY498" fmla="*/ 979660 h 1625814"/>
                <a:gd name="csX499" fmla="*/ 1880573 w 2385132"/>
                <a:gd name="csY499" fmla="*/ 972833 h 1625814"/>
                <a:gd name="csX500" fmla="*/ 1882443 w 2385132"/>
                <a:gd name="csY500" fmla="*/ 965164 h 1625814"/>
                <a:gd name="csX501" fmla="*/ 1883191 w 2385132"/>
                <a:gd name="csY501" fmla="*/ 957027 h 1625814"/>
                <a:gd name="csX502" fmla="*/ 1883846 w 2385132"/>
                <a:gd name="csY502" fmla="*/ 949545 h 1625814"/>
                <a:gd name="csX503" fmla="*/ 1886465 w 2385132"/>
                <a:gd name="csY503" fmla="*/ 943934 h 1625814"/>
                <a:gd name="csX504" fmla="*/ 1894134 w 2385132"/>
                <a:gd name="csY504" fmla="*/ 931402 h 1625814"/>
                <a:gd name="csX505" fmla="*/ 1897407 w 2385132"/>
                <a:gd name="csY505" fmla="*/ 925416 h 1625814"/>
                <a:gd name="csX506" fmla="*/ 1901896 w 2385132"/>
                <a:gd name="csY506" fmla="*/ 917934 h 1625814"/>
                <a:gd name="csX507" fmla="*/ 1909753 w 2385132"/>
                <a:gd name="csY507" fmla="*/ 903906 h 1625814"/>
                <a:gd name="csX508" fmla="*/ 1912464 w 2385132"/>
                <a:gd name="csY508" fmla="*/ 892589 h 1625814"/>
                <a:gd name="csX509" fmla="*/ 1913026 w 2385132"/>
                <a:gd name="csY509" fmla="*/ 880618 h 1625814"/>
                <a:gd name="csX510" fmla="*/ 1913774 w 2385132"/>
                <a:gd name="csY510" fmla="*/ 873697 h 1625814"/>
                <a:gd name="csX511" fmla="*/ 1916580 w 2385132"/>
                <a:gd name="csY511" fmla="*/ 859669 h 1625814"/>
                <a:gd name="csX512" fmla="*/ 1917327 w 2385132"/>
                <a:gd name="csY512" fmla="*/ 844986 h 1625814"/>
                <a:gd name="csX513" fmla="*/ 1918169 w 2385132"/>
                <a:gd name="csY513" fmla="*/ 833389 h 1625814"/>
                <a:gd name="csX514" fmla="*/ 1917327 w 2385132"/>
                <a:gd name="csY514" fmla="*/ 824972 h 1625814"/>
                <a:gd name="csX515" fmla="*/ 1916767 w 2385132"/>
                <a:gd name="csY515" fmla="*/ 810195 h 1625814"/>
                <a:gd name="csX516" fmla="*/ 1915083 w 2385132"/>
                <a:gd name="csY516" fmla="*/ 801871 h 1625814"/>
                <a:gd name="csX517" fmla="*/ 1916205 w 2385132"/>
                <a:gd name="csY517" fmla="*/ 796634 h 1625814"/>
                <a:gd name="csX518" fmla="*/ 1917983 w 2385132"/>
                <a:gd name="csY518" fmla="*/ 791584 h 1625814"/>
                <a:gd name="csX519" fmla="*/ 1920881 w 2385132"/>
                <a:gd name="csY519" fmla="*/ 780642 h 1625814"/>
                <a:gd name="csX520" fmla="*/ 1918824 w 2385132"/>
                <a:gd name="csY520" fmla="*/ 761750 h 1625814"/>
                <a:gd name="csX521" fmla="*/ 1917796 w 2385132"/>
                <a:gd name="csY521" fmla="*/ 755484 h 1625814"/>
                <a:gd name="csX522" fmla="*/ 1918824 w 2385132"/>
                <a:gd name="csY522" fmla="*/ 747908 h 1625814"/>
                <a:gd name="csX523" fmla="*/ 1926213 w 2385132"/>
                <a:gd name="csY523" fmla="*/ 729016 h 1625814"/>
                <a:gd name="csX524" fmla="*/ 1929486 w 2385132"/>
                <a:gd name="csY524" fmla="*/ 721628 h 1625814"/>
                <a:gd name="csX525" fmla="*/ 1931356 w 2385132"/>
                <a:gd name="csY525" fmla="*/ 716858 h 1625814"/>
                <a:gd name="csX526" fmla="*/ 1939867 w 2385132"/>
                <a:gd name="csY526" fmla="*/ 704513 h 1625814"/>
                <a:gd name="csX527" fmla="*/ 1946788 w 2385132"/>
                <a:gd name="csY527" fmla="*/ 692449 h 1625814"/>
                <a:gd name="csX528" fmla="*/ 1952492 w 2385132"/>
                <a:gd name="csY528" fmla="*/ 683564 h 1625814"/>
                <a:gd name="csX529" fmla="*/ 1959319 w 2385132"/>
                <a:gd name="csY529" fmla="*/ 677953 h 1625814"/>
                <a:gd name="csX530" fmla="*/ 1965492 w 2385132"/>
                <a:gd name="csY530" fmla="*/ 672154 h 1625814"/>
                <a:gd name="csX531" fmla="*/ 1973535 w 2385132"/>
                <a:gd name="csY531" fmla="*/ 662615 h 1625814"/>
                <a:gd name="csX532" fmla="*/ 1980924 w 2385132"/>
                <a:gd name="csY532" fmla="*/ 655881 h 1625814"/>
                <a:gd name="csX533" fmla="*/ 1986629 w 2385132"/>
                <a:gd name="csY533" fmla="*/ 651859 h 1625814"/>
                <a:gd name="csX534" fmla="*/ 1994672 w 2385132"/>
                <a:gd name="csY534" fmla="*/ 640076 h 1625814"/>
                <a:gd name="csX535" fmla="*/ 2001124 w 2385132"/>
                <a:gd name="csY535" fmla="*/ 630443 h 1625814"/>
                <a:gd name="csX536" fmla="*/ 2005800 w 2385132"/>
                <a:gd name="csY536" fmla="*/ 626234 h 1625814"/>
                <a:gd name="csX537" fmla="*/ 2008794 w 2385132"/>
                <a:gd name="csY537" fmla="*/ 624270 h 1625814"/>
                <a:gd name="csX538" fmla="*/ 2012535 w 2385132"/>
                <a:gd name="csY538" fmla="*/ 622867 h 1625814"/>
                <a:gd name="csX539" fmla="*/ 2017584 w 2385132"/>
                <a:gd name="csY539" fmla="*/ 621838 h 1625814"/>
                <a:gd name="csX540" fmla="*/ 2023289 w 2385132"/>
                <a:gd name="csY540" fmla="*/ 621277 h 1625814"/>
                <a:gd name="csX541" fmla="*/ 2034794 w 2385132"/>
                <a:gd name="csY541" fmla="*/ 621558 h 1625814"/>
                <a:gd name="csX542" fmla="*/ 2043210 w 2385132"/>
                <a:gd name="csY542" fmla="*/ 620062 h 1625814"/>
                <a:gd name="csX543" fmla="*/ 2065937 w 2385132"/>
                <a:gd name="csY543" fmla="*/ 609961 h 1625814"/>
                <a:gd name="csX544" fmla="*/ 2073232 w 2385132"/>
                <a:gd name="csY544" fmla="*/ 604537 h 1625814"/>
                <a:gd name="csX545" fmla="*/ 2080527 w 2385132"/>
                <a:gd name="csY545" fmla="*/ 598925 h 1625814"/>
                <a:gd name="csX546" fmla="*/ 2091468 w 2385132"/>
                <a:gd name="csY546" fmla="*/ 590415 h 1625814"/>
                <a:gd name="csX547" fmla="*/ 2105684 w 2385132"/>
                <a:gd name="csY547" fmla="*/ 581156 h 1625814"/>
                <a:gd name="csX548" fmla="*/ 2120181 w 2385132"/>
                <a:gd name="csY548" fmla="*/ 573393 h 1625814"/>
                <a:gd name="csX549" fmla="*/ 2129065 w 2385132"/>
                <a:gd name="csY549" fmla="*/ 568904 h 1625814"/>
                <a:gd name="csX550" fmla="*/ 2146648 w 2385132"/>
                <a:gd name="csY550" fmla="*/ 563293 h 1625814"/>
                <a:gd name="csX551" fmla="*/ 2159367 w 2385132"/>
                <a:gd name="csY551" fmla="*/ 559926 h 1625814"/>
                <a:gd name="csX552" fmla="*/ 2179474 w 2385132"/>
                <a:gd name="csY552" fmla="*/ 556840 h 1625814"/>
                <a:gd name="csX553" fmla="*/ 2206690 w 2385132"/>
                <a:gd name="csY553" fmla="*/ 553566 h 1625814"/>
                <a:gd name="csX554" fmla="*/ 2231379 w 2385132"/>
                <a:gd name="csY554" fmla="*/ 552257 h 1625814"/>
                <a:gd name="csX555" fmla="*/ 2241855 w 2385132"/>
                <a:gd name="csY555" fmla="*/ 552912 h 1625814"/>
                <a:gd name="csX556" fmla="*/ 2247466 w 2385132"/>
                <a:gd name="csY556" fmla="*/ 554221 h 1625814"/>
                <a:gd name="csX557" fmla="*/ 2253358 w 2385132"/>
                <a:gd name="csY557" fmla="*/ 555811 h 1625814"/>
                <a:gd name="csX558" fmla="*/ 2262336 w 2385132"/>
                <a:gd name="csY558" fmla="*/ 556933 h 1625814"/>
                <a:gd name="csX559" fmla="*/ 2268976 w 2385132"/>
                <a:gd name="csY559" fmla="*/ 555624 h 1625814"/>
                <a:gd name="csX560" fmla="*/ 2274681 w 2385132"/>
                <a:gd name="csY560" fmla="*/ 551976 h 1625814"/>
                <a:gd name="csX561" fmla="*/ 2284127 w 2385132"/>
                <a:gd name="csY561" fmla="*/ 539164 h 1625814"/>
                <a:gd name="csX562" fmla="*/ 2295163 w 2385132"/>
                <a:gd name="csY562" fmla="*/ 512790 h 1625814"/>
                <a:gd name="csX563" fmla="*/ 2308163 w 2385132"/>
                <a:gd name="csY563" fmla="*/ 483330 h 1625814"/>
                <a:gd name="csX564" fmla="*/ 2324997 w 2385132"/>
                <a:gd name="csY564" fmla="*/ 420108 h 1625814"/>
                <a:gd name="csX565" fmla="*/ 2326026 w 2385132"/>
                <a:gd name="csY565" fmla="*/ 415338 h 1625814"/>
                <a:gd name="csX566" fmla="*/ 2331263 w 2385132"/>
                <a:gd name="csY566" fmla="*/ 407576 h 1625814"/>
                <a:gd name="csX567" fmla="*/ 2354363 w 2385132"/>
                <a:gd name="csY567" fmla="*/ 384102 h 1625814"/>
                <a:gd name="csX568" fmla="*/ 2359133 w 2385132"/>
                <a:gd name="csY568" fmla="*/ 377087 h 1625814"/>
                <a:gd name="csX569" fmla="*/ 2361190 w 2385132"/>
                <a:gd name="csY569" fmla="*/ 370728 h 1625814"/>
                <a:gd name="csX570" fmla="*/ 2359133 w 2385132"/>
                <a:gd name="csY570" fmla="*/ 356044 h 1625814"/>
                <a:gd name="csX571" fmla="*/ 2360068 w 2385132"/>
                <a:gd name="csY571" fmla="*/ 353145 h 1625814"/>
                <a:gd name="csX572" fmla="*/ 2368112 w 2385132"/>
                <a:gd name="csY572" fmla="*/ 346318 h 1625814"/>
                <a:gd name="csX573" fmla="*/ 2369047 w 2385132"/>
                <a:gd name="csY573" fmla="*/ 345009 h 1625814"/>
                <a:gd name="csX574" fmla="*/ 2371011 w 2385132"/>
                <a:gd name="csY574" fmla="*/ 341548 h 1625814"/>
                <a:gd name="csX575" fmla="*/ 2372039 w 2385132"/>
                <a:gd name="csY575" fmla="*/ 337340 h 1625814"/>
                <a:gd name="csX576" fmla="*/ 2370823 w 2385132"/>
                <a:gd name="csY576" fmla="*/ 331541 h 1625814"/>
                <a:gd name="csX577" fmla="*/ 2370356 w 2385132"/>
                <a:gd name="csY577" fmla="*/ 326865 h 1625814"/>
                <a:gd name="csX578" fmla="*/ 2372507 w 2385132"/>
                <a:gd name="csY578" fmla="*/ 324153 h 1625814"/>
                <a:gd name="csX579" fmla="*/ 2379147 w 2385132"/>
                <a:gd name="csY579" fmla="*/ 317606 h 1625814"/>
                <a:gd name="csX580" fmla="*/ 2379428 w 2385132"/>
                <a:gd name="csY580" fmla="*/ 314146 h 1625814"/>
                <a:gd name="csX581" fmla="*/ 2379802 w 2385132"/>
                <a:gd name="csY581" fmla="*/ 308347 h 1625814"/>
                <a:gd name="csX582" fmla="*/ 2381579 w 2385132"/>
                <a:gd name="csY582" fmla="*/ 305355 h 1625814"/>
                <a:gd name="csX583" fmla="*/ 2382607 w 2385132"/>
                <a:gd name="csY583" fmla="*/ 304139 h 1625814"/>
                <a:gd name="csX584" fmla="*/ 2384198 w 2385132"/>
                <a:gd name="csY584" fmla="*/ 302549 h 1625814"/>
                <a:gd name="csX585" fmla="*/ 2384852 w 2385132"/>
                <a:gd name="csY585" fmla="*/ 301333 h 1625814"/>
                <a:gd name="csX586" fmla="*/ 2385133 w 2385132"/>
                <a:gd name="csY586" fmla="*/ 298901 h 1625814"/>
                <a:gd name="csX587" fmla="*/ 2384104 w 2385132"/>
                <a:gd name="csY587" fmla="*/ 294412 h 1625814"/>
                <a:gd name="csX588" fmla="*/ 2383075 w 2385132"/>
                <a:gd name="csY588" fmla="*/ 293477 h 16258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</a:cxnLst>
              <a:rect l="l" t="t" r="r" b="b"/>
              <a:pathLst>
                <a:path w="2385132" h="1625814">
                  <a:moveTo>
                    <a:pt x="2383075" y="293477"/>
                  </a:moveTo>
                  <a:lnTo>
                    <a:pt x="2381953" y="291887"/>
                  </a:lnTo>
                  <a:lnTo>
                    <a:pt x="2377557" y="288894"/>
                  </a:lnTo>
                  <a:lnTo>
                    <a:pt x="2374190" y="286930"/>
                  </a:lnTo>
                  <a:lnTo>
                    <a:pt x="2373349" y="285902"/>
                  </a:lnTo>
                  <a:lnTo>
                    <a:pt x="2372881" y="283657"/>
                  </a:lnTo>
                  <a:lnTo>
                    <a:pt x="2373255" y="282067"/>
                  </a:lnTo>
                  <a:lnTo>
                    <a:pt x="2374190" y="278139"/>
                  </a:lnTo>
                  <a:lnTo>
                    <a:pt x="2375126" y="275895"/>
                  </a:lnTo>
                  <a:lnTo>
                    <a:pt x="2377090" y="272434"/>
                  </a:lnTo>
                  <a:lnTo>
                    <a:pt x="2378679" y="269535"/>
                  </a:lnTo>
                  <a:lnTo>
                    <a:pt x="2379428" y="267197"/>
                  </a:lnTo>
                  <a:lnTo>
                    <a:pt x="2379802" y="264017"/>
                  </a:lnTo>
                  <a:lnTo>
                    <a:pt x="2379428" y="260837"/>
                  </a:lnTo>
                  <a:lnTo>
                    <a:pt x="2379615" y="258780"/>
                  </a:lnTo>
                  <a:lnTo>
                    <a:pt x="2377744" y="253449"/>
                  </a:lnTo>
                  <a:lnTo>
                    <a:pt x="2374845" y="249334"/>
                  </a:lnTo>
                  <a:lnTo>
                    <a:pt x="2370917" y="243536"/>
                  </a:lnTo>
                  <a:lnTo>
                    <a:pt x="2365025" y="232500"/>
                  </a:lnTo>
                  <a:lnTo>
                    <a:pt x="2361004" y="226140"/>
                  </a:lnTo>
                  <a:lnTo>
                    <a:pt x="2359882" y="223989"/>
                  </a:lnTo>
                  <a:lnTo>
                    <a:pt x="2358104" y="219313"/>
                  </a:lnTo>
                  <a:lnTo>
                    <a:pt x="2355018" y="210522"/>
                  </a:lnTo>
                  <a:lnTo>
                    <a:pt x="2347911" y="203694"/>
                  </a:lnTo>
                  <a:lnTo>
                    <a:pt x="2335285" y="199112"/>
                  </a:lnTo>
                  <a:lnTo>
                    <a:pt x="2316300" y="186112"/>
                  </a:lnTo>
                  <a:lnTo>
                    <a:pt x="2304235" y="173206"/>
                  </a:lnTo>
                  <a:lnTo>
                    <a:pt x="2294041" y="168997"/>
                  </a:lnTo>
                  <a:lnTo>
                    <a:pt x="2284876" y="165443"/>
                  </a:lnTo>
                  <a:lnTo>
                    <a:pt x="2276646" y="161983"/>
                  </a:lnTo>
                  <a:lnTo>
                    <a:pt x="2267106" y="155343"/>
                  </a:lnTo>
                  <a:lnTo>
                    <a:pt x="2259250" y="146645"/>
                  </a:lnTo>
                  <a:lnTo>
                    <a:pt x="2257192" y="141688"/>
                  </a:lnTo>
                  <a:lnTo>
                    <a:pt x="2254574" y="131120"/>
                  </a:lnTo>
                  <a:lnTo>
                    <a:pt x="2250927" y="121768"/>
                  </a:lnTo>
                  <a:lnTo>
                    <a:pt x="2244566" y="109984"/>
                  </a:lnTo>
                  <a:lnTo>
                    <a:pt x="2236149" y="96890"/>
                  </a:lnTo>
                  <a:lnTo>
                    <a:pt x="2229790" y="90344"/>
                  </a:lnTo>
                  <a:lnTo>
                    <a:pt x="2217165" y="77812"/>
                  </a:lnTo>
                  <a:lnTo>
                    <a:pt x="2209308" y="70797"/>
                  </a:lnTo>
                  <a:lnTo>
                    <a:pt x="2191539" y="56021"/>
                  </a:lnTo>
                  <a:lnTo>
                    <a:pt x="2175733" y="42553"/>
                  </a:lnTo>
                  <a:lnTo>
                    <a:pt x="2170870" y="38438"/>
                  </a:lnTo>
                  <a:lnTo>
                    <a:pt x="2157776" y="31704"/>
                  </a:lnTo>
                  <a:lnTo>
                    <a:pt x="2148518" y="29647"/>
                  </a:lnTo>
                  <a:lnTo>
                    <a:pt x="2141878" y="28338"/>
                  </a:lnTo>
                  <a:lnTo>
                    <a:pt x="2129719" y="28338"/>
                  </a:lnTo>
                  <a:lnTo>
                    <a:pt x="2123173" y="26280"/>
                  </a:lnTo>
                  <a:lnTo>
                    <a:pt x="2118403" y="23568"/>
                  </a:lnTo>
                  <a:lnTo>
                    <a:pt x="2112230" y="18985"/>
                  </a:lnTo>
                  <a:lnTo>
                    <a:pt x="2108864" y="15618"/>
                  </a:lnTo>
                  <a:lnTo>
                    <a:pt x="2104468" y="7575"/>
                  </a:lnTo>
                  <a:lnTo>
                    <a:pt x="2100167" y="468"/>
                  </a:lnTo>
                  <a:lnTo>
                    <a:pt x="2100167" y="0"/>
                  </a:lnTo>
                  <a:lnTo>
                    <a:pt x="2099605" y="935"/>
                  </a:lnTo>
                  <a:lnTo>
                    <a:pt x="2092684" y="15899"/>
                  </a:lnTo>
                  <a:lnTo>
                    <a:pt x="2086138" y="29273"/>
                  </a:lnTo>
                  <a:cubicBezTo>
                    <a:pt x="2077721" y="46107"/>
                    <a:pt x="2069303" y="63035"/>
                    <a:pt x="2060980" y="79869"/>
                  </a:cubicBezTo>
                  <a:cubicBezTo>
                    <a:pt x="2054527" y="92775"/>
                    <a:pt x="2044332" y="103998"/>
                    <a:pt x="2035822" y="115595"/>
                  </a:cubicBezTo>
                  <a:cubicBezTo>
                    <a:pt x="2030959" y="120178"/>
                    <a:pt x="2026002" y="124760"/>
                    <a:pt x="2021138" y="129343"/>
                  </a:cubicBezTo>
                  <a:cubicBezTo>
                    <a:pt x="2006923" y="142530"/>
                    <a:pt x="1992802" y="155810"/>
                    <a:pt x="1978586" y="168997"/>
                  </a:cubicBezTo>
                  <a:cubicBezTo>
                    <a:pt x="1969327" y="177601"/>
                    <a:pt x="1960161" y="186206"/>
                    <a:pt x="1950902" y="194810"/>
                  </a:cubicBezTo>
                  <a:cubicBezTo>
                    <a:pt x="1933881" y="210709"/>
                    <a:pt x="1909472" y="229039"/>
                    <a:pt x="1885342" y="229039"/>
                  </a:cubicBezTo>
                  <a:cubicBezTo>
                    <a:pt x="1877674" y="229039"/>
                    <a:pt x="1870472" y="229881"/>
                    <a:pt x="1862897" y="231003"/>
                  </a:cubicBezTo>
                  <a:cubicBezTo>
                    <a:pt x="1857192" y="231751"/>
                    <a:pt x="1851020" y="235118"/>
                    <a:pt x="1845315" y="234651"/>
                  </a:cubicBezTo>
                  <a:cubicBezTo>
                    <a:pt x="1838488" y="234090"/>
                    <a:pt x="1834278" y="231377"/>
                    <a:pt x="1828480" y="228104"/>
                  </a:cubicBezTo>
                  <a:cubicBezTo>
                    <a:pt x="1824178" y="225672"/>
                    <a:pt x="1817818" y="230162"/>
                    <a:pt x="1813797" y="231939"/>
                  </a:cubicBezTo>
                  <a:cubicBezTo>
                    <a:pt x="1789388" y="242694"/>
                    <a:pt x="1763761" y="253730"/>
                    <a:pt x="1736828" y="254010"/>
                  </a:cubicBezTo>
                  <a:cubicBezTo>
                    <a:pt x="1733274" y="253262"/>
                    <a:pt x="1730093" y="252420"/>
                    <a:pt x="1726726" y="252233"/>
                  </a:cubicBezTo>
                  <a:cubicBezTo>
                    <a:pt x="1725230" y="252233"/>
                    <a:pt x="1723640" y="252233"/>
                    <a:pt x="1722050" y="252514"/>
                  </a:cubicBezTo>
                  <a:cubicBezTo>
                    <a:pt x="1717093" y="253542"/>
                    <a:pt x="1713633" y="254197"/>
                    <a:pt x="1708677" y="253636"/>
                  </a:cubicBezTo>
                  <a:cubicBezTo>
                    <a:pt x="1699137" y="252607"/>
                    <a:pt x="1690626" y="250643"/>
                    <a:pt x="1681274" y="248305"/>
                  </a:cubicBezTo>
                  <a:cubicBezTo>
                    <a:pt x="1677439" y="247370"/>
                    <a:pt x="1669023" y="246902"/>
                    <a:pt x="1666030" y="244284"/>
                  </a:cubicBezTo>
                  <a:cubicBezTo>
                    <a:pt x="1661821" y="240543"/>
                    <a:pt x="1657706" y="236708"/>
                    <a:pt x="1653498" y="232967"/>
                  </a:cubicBezTo>
                  <a:cubicBezTo>
                    <a:pt x="1644987" y="225298"/>
                    <a:pt x="1642649" y="223708"/>
                    <a:pt x="1646950" y="212486"/>
                  </a:cubicBezTo>
                  <a:cubicBezTo>
                    <a:pt x="1641058" y="213140"/>
                    <a:pt x="1635915" y="206781"/>
                    <a:pt x="1631706" y="203507"/>
                  </a:cubicBezTo>
                  <a:cubicBezTo>
                    <a:pt x="1627872" y="200515"/>
                    <a:pt x="1624785" y="202572"/>
                    <a:pt x="1620109" y="203507"/>
                  </a:cubicBezTo>
                  <a:cubicBezTo>
                    <a:pt x="1606642" y="206407"/>
                    <a:pt x="1594297" y="209399"/>
                    <a:pt x="1580455" y="207622"/>
                  </a:cubicBezTo>
                  <a:cubicBezTo>
                    <a:pt x="1579707" y="207529"/>
                    <a:pt x="1578960" y="207435"/>
                    <a:pt x="1578211" y="207342"/>
                  </a:cubicBezTo>
                  <a:cubicBezTo>
                    <a:pt x="1564650" y="205658"/>
                    <a:pt x="1552211" y="203975"/>
                    <a:pt x="1538463" y="205471"/>
                  </a:cubicBezTo>
                  <a:cubicBezTo>
                    <a:pt x="1526586" y="206781"/>
                    <a:pt x="1515176" y="210054"/>
                    <a:pt x="1503298" y="210896"/>
                  </a:cubicBezTo>
                  <a:cubicBezTo>
                    <a:pt x="1491328" y="211737"/>
                    <a:pt x="1479450" y="212766"/>
                    <a:pt x="1467479" y="213982"/>
                  </a:cubicBezTo>
                  <a:cubicBezTo>
                    <a:pt x="1450084" y="215759"/>
                    <a:pt x="1432689" y="217536"/>
                    <a:pt x="1415386" y="219313"/>
                  </a:cubicBezTo>
                  <a:cubicBezTo>
                    <a:pt x="1406034" y="220248"/>
                    <a:pt x="1395653" y="215759"/>
                    <a:pt x="1386675" y="213608"/>
                  </a:cubicBezTo>
                  <a:cubicBezTo>
                    <a:pt x="1369654" y="209493"/>
                    <a:pt x="1352538" y="205378"/>
                    <a:pt x="1335518" y="201263"/>
                  </a:cubicBezTo>
                  <a:cubicBezTo>
                    <a:pt x="1324668" y="198644"/>
                    <a:pt x="1316532" y="190601"/>
                    <a:pt x="1307927" y="183867"/>
                  </a:cubicBezTo>
                  <a:cubicBezTo>
                    <a:pt x="1279777" y="185083"/>
                    <a:pt x="1256396" y="180875"/>
                    <a:pt x="1229181" y="174047"/>
                  </a:cubicBezTo>
                  <a:cubicBezTo>
                    <a:pt x="1217116" y="170961"/>
                    <a:pt x="1204116" y="169465"/>
                    <a:pt x="1192613" y="164695"/>
                  </a:cubicBezTo>
                  <a:cubicBezTo>
                    <a:pt x="1186908" y="162357"/>
                    <a:pt x="1181484" y="160299"/>
                    <a:pt x="1176059" y="158522"/>
                  </a:cubicBezTo>
                  <a:cubicBezTo>
                    <a:pt x="1170823" y="156839"/>
                    <a:pt x="1165585" y="155343"/>
                    <a:pt x="1159880" y="154127"/>
                  </a:cubicBezTo>
                  <a:cubicBezTo>
                    <a:pt x="1132385" y="148048"/>
                    <a:pt x="1104514" y="139257"/>
                    <a:pt x="1076270" y="138228"/>
                  </a:cubicBezTo>
                  <a:cubicBezTo>
                    <a:pt x="1063177" y="137760"/>
                    <a:pt x="1047278" y="134487"/>
                    <a:pt x="1034465" y="136732"/>
                  </a:cubicBezTo>
                  <a:cubicBezTo>
                    <a:pt x="1019033" y="139444"/>
                    <a:pt x="1003602" y="142249"/>
                    <a:pt x="988077" y="144962"/>
                  </a:cubicBezTo>
                  <a:cubicBezTo>
                    <a:pt x="960301" y="149918"/>
                    <a:pt x="931589" y="151415"/>
                    <a:pt x="903532" y="154501"/>
                  </a:cubicBezTo>
                  <a:cubicBezTo>
                    <a:pt x="893244" y="155623"/>
                    <a:pt x="883331" y="153005"/>
                    <a:pt x="872950" y="153566"/>
                  </a:cubicBezTo>
                  <a:cubicBezTo>
                    <a:pt x="859576" y="154220"/>
                    <a:pt x="846669" y="158990"/>
                    <a:pt x="833576" y="159458"/>
                  </a:cubicBezTo>
                  <a:cubicBezTo>
                    <a:pt x="826655" y="159738"/>
                    <a:pt x="820108" y="157026"/>
                    <a:pt x="813094" y="157213"/>
                  </a:cubicBezTo>
                  <a:cubicBezTo>
                    <a:pt x="809728" y="157307"/>
                    <a:pt x="807109" y="157868"/>
                    <a:pt x="803835" y="158616"/>
                  </a:cubicBezTo>
                  <a:cubicBezTo>
                    <a:pt x="787282" y="162731"/>
                    <a:pt x="770728" y="166753"/>
                    <a:pt x="754174" y="170868"/>
                  </a:cubicBezTo>
                  <a:cubicBezTo>
                    <a:pt x="744355" y="173299"/>
                    <a:pt x="734628" y="175544"/>
                    <a:pt x="724995" y="177695"/>
                  </a:cubicBezTo>
                  <a:cubicBezTo>
                    <a:pt x="709002" y="181249"/>
                    <a:pt x="693104" y="184429"/>
                    <a:pt x="676644" y="186767"/>
                  </a:cubicBezTo>
                  <a:cubicBezTo>
                    <a:pt x="665982" y="188076"/>
                    <a:pt x="655414" y="189385"/>
                    <a:pt x="644752" y="190601"/>
                  </a:cubicBezTo>
                  <a:cubicBezTo>
                    <a:pt x="641198" y="191069"/>
                    <a:pt x="637176" y="192004"/>
                    <a:pt x="633529" y="192004"/>
                  </a:cubicBezTo>
                  <a:cubicBezTo>
                    <a:pt x="630162" y="192004"/>
                    <a:pt x="625392" y="189385"/>
                    <a:pt x="622213" y="190414"/>
                  </a:cubicBezTo>
                  <a:cubicBezTo>
                    <a:pt x="604069" y="196213"/>
                    <a:pt x="586206" y="197896"/>
                    <a:pt x="567221" y="200328"/>
                  </a:cubicBezTo>
                  <a:cubicBezTo>
                    <a:pt x="556934" y="201637"/>
                    <a:pt x="546646" y="202946"/>
                    <a:pt x="536358" y="204256"/>
                  </a:cubicBezTo>
                  <a:cubicBezTo>
                    <a:pt x="529811" y="205097"/>
                    <a:pt x="519898" y="202011"/>
                    <a:pt x="513071" y="201637"/>
                  </a:cubicBezTo>
                  <a:cubicBezTo>
                    <a:pt x="495208" y="200702"/>
                    <a:pt x="476970" y="203040"/>
                    <a:pt x="459108" y="204162"/>
                  </a:cubicBezTo>
                  <a:cubicBezTo>
                    <a:pt x="455366" y="202479"/>
                    <a:pt x="452000" y="199673"/>
                    <a:pt x="447978" y="200889"/>
                  </a:cubicBezTo>
                  <a:cubicBezTo>
                    <a:pt x="444892" y="201824"/>
                    <a:pt x="442086" y="202853"/>
                    <a:pt x="438907" y="203040"/>
                  </a:cubicBezTo>
                  <a:cubicBezTo>
                    <a:pt x="431424" y="203507"/>
                    <a:pt x="422914" y="205284"/>
                    <a:pt x="415526" y="204256"/>
                  </a:cubicBezTo>
                  <a:cubicBezTo>
                    <a:pt x="410008" y="203507"/>
                    <a:pt x="404583" y="202666"/>
                    <a:pt x="399252" y="201730"/>
                  </a:cubicBezTo>
                  <a:lnTo>
                    <a:pt x="397943" y="205658"/>
                  </a:lnTo>
                  <a:lnTo>
                    <a:pt x="397943" y="206220"/>
                  </a:lnTo>
                  <a:lnTo>
                    <a:pt x="398878" y="207248"/>
                  </a:lnTo>
                  <a:lnTo>
                    <a:pt x="396821" y="209399"/>
                  </a:lnTo>
                  <a:lnTo>
                    <a:pt x="395137" y="212673"/>
                  </a:lnTo>
                  <a:lnTo>
                    <a:pt x="393641" y="215946"/>
                  </a:lnTo>
                  <a:lnTo>
                    <a:pt x="392051" y="218284"/>
                  </a:lnTo>
                  <a:lnTo>
                    <a:pt x="391116" y="220435"/>
                  </a:lnTo>
                  <a:lnTo>
                    <a:pt x="390368" y="221277"/>
                  </a:lnTo>
                  <a:lnTo>
                    <a:pt x="389339" y="222212"/>
                  </a:lnTo>
                  <a:lnTo>
                    <a:pt x="388497" y="222586"/>
                  </a:lnTo>
                  <a:lnTo>
                    <a:pt x="387936" y="223054"/>
                  </a:lnTo>
                  <a:lnTo>
                    <a:pt x="382418" y="228946"/>
                  </a:lnTo>
                  <a:lnTo>
                    <a:pt x="373814" y="241291"/>
                  </a:lnTo>
                  <a:lnTo>
                    <a:pt x="368109" y="249053"/>
                  </a:lnTo>
                  <a:lnTo>
                    <a:pt x="366519" y="261773"/>
                  </a:lnTo>
                  <a:lnTo>
                    <a:pt x="366052" y="266355"/>
                  </a:lnTo>
                  <a:lnTo>
                    <a:pt x="365584" y="270657"/>
                  </a:lnTo>
                  <a:lnTo>
                    <a:pt x="365584" y="275146"/>
                  </a:lnTo>
                  <a:lnTo>
                    <a:pt x="364088" y="281412"/>
                  </a:lnTo>
                  <a:lnTo>
                    <a:pt x="363620" y="285434"/>
                  </a:lnTo>
                  <a:lnTo>
                    <a:pt x="362965" y="290484"/>
                  </a:lnTo>
                  <a:lnTo>
                    <a:pt x="362311" y="297873"/>
                  </a:lnTo>
                  <a:lnTo>
                    <a:pt x="361282" y="307880"/>
                  </a:lnTo>
                  <a:lnTo>
                    <a:pt x="351929" y="311901"/>
                  </a:lnTo>
                  <a:lnTo>
                    <a:pt x="347814" y="313585"/>
                  </a:lnTo>
                  <a:lnTo>
                    <a:pt x="343045" y="316390"/>
                  </a:lnTo>
                  <a:lnTo>
                    <a:pt x="340426" y="317887"/>
                  </a:lnTo>
                  <a:lnTo>
                    <a:pt x="333038" y="321441"/>
                  </a:lnTo>
                  <a:lnTo>
                    <a:pt x="331167" y="323311"/>
                  </a:lnTo>
                  <a:lnTo>
                    <a:pt x="325649" y="328455"/>
                  </a:lnTo>
                  <a:lnTo>
                    <a:pt x="321628" y="332196"/>
                  </a:lnTo>
                  <a:lnTo>
                    <a:pt x="310686" y="336311"/>
                  </a:lnTo>
                  <a:lnTo>
                    <a:pt x="303765" y="337527"/>
                  </a:lnTo>
                  <a:lnTo>
                    <a:pt x="296002" y="339397"/>
                  </a:lnTo>
                  <a:lnTo>
                    <a:pt x="291700" y="339771"/>
                  </a:lnTo>
                  <a:lnTo>
                    <a:pt x="282161" y="338088"/>
                  </a:lnTo>
                  <a:lnTo>
                    <a:pt x="266356" y="337433"/>
                  </a:lnTo>
                  <a:lnTo>
                    <a:pt x="248212" y="337714"/>
                  </a:lnTo>
                  <a:lnTo>
                    <a:pt x="242975" y="337153"/>
                  </a:lnTo>
                  <a:lnTo>
                    <a:pt x="242600" y="330793"/>
                  </a:lnTo>
                  <a:lnTo>
                    <a:pt x="231939" y="329016"/>
                  </a:lnTo>
                  <a:lnTo>
                    <a:pt x="224644" y="330606"/>
                  </a:lnTo>
                  <a:lnTo>
                    <a:pt x="223802" y="330606"/>
                  </a:lnTo>
                  <a:lnTo>
                    <a:pt x="219033" y="331354"/>
                  </a:lnTo>
                  <a:lnTo>
                    <a:pt x="211738" y="332664"/>
                  </a:lnTo>
                  <a:lnTo>
                    <a:pt x="209961" y="333131"/>
                  </a:lnTo>
                  <a:lnTo>
                    <a:pt x="206781" y="334347"/>
                  </a:lnTo>
                  <a:lnTo>
                    <a:pt x="203040" y="335095"/>
                  </a:lnTo>
                  <a:lnTo>
                    <a:pt x="182091" y="344073"/>
                  </a:lnTo>
                  <a:lnTo>
                    <a:pt x="180314" y="344354"/>
                  </a:lnTo>
                  <a:lnTo>
                    <a:pt x="171335" y="329577"/>
                  </a:lnTo>
                  <a:lnTo>
                    <a:pt x="168904" y="325836"/>
                  </a:lnTo>
                  <a:lnTo>
                    <a:pt x="166098" y="316484"/>
                  </a:lnTo>
                  <a:lnTo>
                    <a:pt x="163666" y="315362"/>
                  </a:lnTo>
                  <a:lnTo>
                    <a:pt x="163480" y="315081"/>
                  </a:lnTo>
                  <a:lnTo>
                    <a:pt x="164041" y="310218"/>
                  </a:lnTo>
                  <a:lnTo>
                    <a:pt x="159645" y="308534"/>
                  </a:lnTo>
                  <a:lnTo>
                    <a:pt x="155530" y="306945"/>
                  </a:lnTo>
                  <a:lnTo>
                    <a:pt x="154969" y="301427"/>
                  </a:lnTo>
                  <a:lnTo>
                    <a:pt x="141688" y="299930"/>
                  </a:lnTo>
                  <a:lnTo>
                    <a:pt x="141127" y="299930"/>
                  </a:lnTo>
                  <a:lnTo>
                    <a:pt x="123638" y="300304"/>
                  </a:lnTo>
                  <a:lnTo>
                    <a:pt x="115782" y="297966"/>
                  </a:lnTo>
                  <a:lnTo>
                    <a:pt x="97358" y="293945"/>
                  </a:lnTo>
                  <a:lnTo>
                    <a:pt x="83797" y="267478"/>
                  </a:lnTo>
                  <a:lnTo>
                    <a:pt x="78934" y="270003"/>
                  </a:lnTo>
                  <a:lnTo>
                    <a:pt x="69675" y="272995"/>
                  </a:lnTo>
                  <a:lnTo>
                    <a:pt x="34417" y="293477"/>
                  </a:lnTo>
                  <a:lnTo>
                    <a:pt x="40589" y="303484"/>
                  </a:lnTo>
                  <a:lnTo>
                    <a:pt x="59294" y="331167"/>
                  </a:lnTo>
                  <a:lnTo>
                    <a:pt x="62100" y="332944"/>
                  </a:lnTo>
                  <a:lnTo>
                    <a:pt x="62381" y="333318"/>
                  </a:lnTo>
                  <a:lnTo>
                    <a:pt x="64812" y="337807"/>
                  </a:lnTo>
                  <a:lnTo>
                    <a:pt x="65093" y="338649"/>
                  </a:lnTo>
                  <a:lnTo>
                    <a:pt x="72013" y="354641"/>
                  </a:lnTo>
                  <a:lnTo>
                    <a:pt x="72949" y="354174"/>
                  </a:lnTo>
                  <a:lnTo>
                    <a:pt x="82020" y="371569"/>
                  </a:lnTo>
                  <a:lnTo>
                    <a:pt x="68179" y="379238"/>
                  </a:lnTo>
                  <a:lnTo>
                    <a:pt x="66402" y="380267"/>
                  </a:lnTo>
                  <a:lnTo>
                    <a:pt x="65841" y="382231"/>
                  </a:lnTo>
                  <a:lnTo>
                    <a:pt x="62474" y="394576"/>
                  </a:lnTo>
                  <a:lnTo>
                    <a:pt x="63316" y="405238"/>
                  </a:lnTo>
                  <a:lnTo>
                    <a:pt x="50784" y="412720"/>
                  </a:lnTo>
                  <a:lnTo>
                    <a:pt x="41993" y="414964"/>
                  </a:lnTo>
                  <a:lnTo>
                    <a:pt x="34978" y="419173"/>
                  </a:lnTo>
                  <a:lnTo>
                    <a:pt x="19453" y="424223"/>
                  </a:lnTo>
                  <a:lnTo>
                    <a:pt x="0" y="455179"/>
                  </a:lnTo>
                  <a:lnTo>
                    <a:pt x="12159" y="467992"/>
                  </a:lnTo>
                  <a:lnTo>
                    <a:pt x="28432" y="464625"/>
                  </a:lnTo>
                  <a:lnTo>
                    <a:pt x="31424" y="450129"/>
                  </a:lnTo>
                  <a:lnTo>
                    <a:pt x="36194" y="443957"/>
                  </a:lnTo>
                  <a:lnTo>
                    <a:pt x="47417" y="450597"/>
                  </a:lnTo>
                  <a:lnTo>
                    <a:pt x="55366" y="454525"/>
                  </a:lnTo>
                  <a:lnTo>
                    <a:pt x="60136" y="470143"/>
                  </a:lnTo>
                  <a:lnTo>
                    <a:pt x="86884" y="463222"/>
                  </a:lnTo>
                  <a:lnTo>
                    <a:pt x="99229" y="462661"/>
                  </a:lnTo>
                  <a:lnTo>
                    <a:pt x="110265" y="459856"/>
                  </a:lnTo>
                  <a:lnTo>
                    <a:pt x="115876" y="458546"/>
                  </a:lnTo>
                  <a:lnTo>
                    <a:pt x="116343" y="459014"/>
                  </a:lnTo>
                  <a:lnTo>
                    <a:pt x="117279" y="458640"/>
                  </a:lnTo>
                  <a:lnTo>
                    <a:pt x="117746" y="457985"/>
                  </a:lnTo>
                  <a:lnTo>
                    <a:pt x="123732" y="457611"/>
                  </a:lnTo>
                  <a:lnTo>
                    <a:pt x="125603" y="464625"/>
                  </a:lnTo>
                  <a:lnTo>
                    <a:pt x="138228" y="470517"/>
                  </a:lnTo>
                  <a:lnTo>
                    <a:pt x="151508" y="482301"/>
                  </a:lnTo>
                  <a:lnTo>
                    <a:pt x="158803" y="484733"/>
                  </a:lnTo>
                  <a:lnTo>
                    <a:pt x="163573" y="495675"/>
                  </a:lnTo>
                  <a:lnTo>
                    <a:pt x="186486" y="493711"/>
                  </a:lnTo>
                  <a:lnTo>
                    <a:pt x="186486" y="494740"/>
                  </a:lnTo>
                  <a:lnTo>
                    <a:pt x="185925" y="496797"/>
                  </a:lnTo>
                  <a:lnTo>
                    <a:pt x="184429" y="502876"/>
                  </a:lnTo>
                  <a:lnTo>
                    <a:pt x="174515" y="523732"/>
                  </a:lnTo>
                  <a:lnTo>
                    <a:pt x="143559" y="516812"/>
                  </a:lnTo>
                  <a:lnTo>
                    <a:pt x="137386" y="546084"/>
                  </a:lnTo>
                  <a:lnTo>
                    <a:pt x="122423" y="542624"/>
                  </a:lnTo>
                  <a:lnTo>
                    <a:pt x="114473" y="578631"/>
                  </a:lnTo>
                  <a:lnTo>
                    <a:pt x="112322" y="587796"/>
                  </a:lnTo>
                  <a:lnTo>
                    <a:pt x="102596" y="619220"/>
                  </a:lnTo>
                  <a:lnTo>
                    <a:pt x="99229" y="625299"/>
                  </a:lnTo>
                  <a:lnTo>
                    <a:pt x="98293" y="627637"/>
                  </a:lnTo>
                  <a:lnTo>
                    <a:pt x="96891" y="630069"/>
                  </a:lnTo>
                  <a:lnTo>
                    <a:pt x="87445" y="647370"/>
                  </a:lnTo>
                  <a:lnTo>
                    <a:pt x="84171" y="647370"/>
                  </a:lnTo>
                  <a:lnTo>
                    <a:pt x="82208" y="648867"/>
                  </a:lnTo>
                  <a:lnTo>
                    <a:pt x="70891" y="656629"/>
                  </a:lnTo>
                  <a:lnTo>
                    <a:pt x="80617" y="664672"/>
                  </a:lnTo>
                  <a:lnTo>
                    <a:pt x="83143" y="669535"/>
                  </a:lnTo>
                  <a:lnTo>
                    <a:pt x="81272" y="675895"/>
                  </a:lnTo>
                  <a:lnTo>
                    <a:pt x="80150" y="687398"/>
                  </a:lnTo>
                  <a:lnTo>
                    <a:pt x="79308" y="694880"/>
                  </a:lnTo>
                  <a:lnTo>
                    <a:pt x="76503" y="719945"/>
                  </a:lnTo>
                  <a:lnTo>
                    <a:pt x="75006" y="733225"/>
                  </a:lnTo>
                  <a:lnTo>
                    <a:pt x="74071" y="742110"/>
                  </a:lnTo>
                  <a:lnTo>
                    <a:pt x="84078" y="740052"/>
                  </a:lnTo>
                  <a:lnTo>
                    <a:pt x="90251" y="738650"/>
                  </a:lnTo>
                  <a:lnTo>
                    <a:pt x="95301" y="761189"/>
                  </a:lnTo>
                  <a:lnTo>
                    <a:pt x="101193" y="787375"/>
                  </a:lnTo>
                  <a:lnTo>
                    <a:pt x="102876" y="795044"/>
                  </a:lnTo>
                  <a:lnTo>
                    <a:pt x="105401" y="818145"/>
                  </a:lnTo>
                  <a:lnTo>
                    <a:pt x="108674" y="822353"/>
                  </a:lnTo>
                  <a:lnTo>
                    <a:pt x="213515" y="757915"/>
                  </a:lnTo>
                  <a:lnTo>
                    <a:pt x="239888" y="741081"/>
                  </a:lnTo>
                  <a:lnTo>
                    <a:pt x="255226" y="829928"/>
                  </a:lnTo>
                  <a:lnTo>
                    <a:pt x="241946" y="844705"/>
                  </a:lnTo>
                  <a:lnTo>
                    <a:pt x="274118" y="860604"/>
                  </a:lnTo>
                  <a:lnTo>
                    <a:pt x="274679" y="860604"/>
                  </a:lnTo>
                  <a:lnTo>
                    <a:pt x="288240" y="867431"/>
                  </a:lnTo>
                  <a:lnTo>
                    <a:pt x="303017" y="874913"/>
                  </a:lnTo>
                  <a:lnTo>
                    <a:pt x="304045" y="875194"/>
                  </a:lnTo>
                  <a:lnTo>
                    <a:pt x="320318" y="880244"/>
                  </a:lnTo>
                  <a:lnTo>
                    <a:pt x="335937" y="884827"/>
                  </a:lnTo>
                  <a:lnTo>
                    <a:pt x="358102" y="891373"/>
                  </a:lnTo>
                  <a:lnTo>
                    <a:pt x="359224" y="891373"/>
                  </a:lnTo>
                  <a:lnTo>
                    <a:pt x="362404" y="892496"/>
                  </a:lnTo>
                  <a:lnTo>
                    <a:pt x="368016" y="899884"/>
                  </a:lnTo>
                  <a:lnTo>
                    <a:pt x="368483" y="900165"/>
                  </a:lnTo>
                  <a:lnTo>
                    <a:pt x="369418" y="900445"/>
                  </a:lnTo>
                  <a:lnTo>
                    <a:pt x="371663" y="902035"/>
                  </a:lnTo>
                  <a:lnTo>
                    <a:pt x="371382" y="902596"/>
                  </a:lnTo>
                  <a:lnTo>
                    <a:pt x="382699" y="912136"/>
                  </a:lnTo>
                  <a:lnTo>
                    <a:pt x="396728" y="945430"/>
                  </a:lnTo>
                  <a:lnTo>
                    <a:pt x="397943" y="947488"/>
                  </a:lnTo>
                  <a:lnTo>
                    <a:pt x="397569" y="948423"/>
                  </a:lnTo>
                  <a:lnTo>
                    <a:pt x="391303" y="959365"/>
                  </a:lnTo>
                  <a:lnTo>
                    <a:pt x="384102" y="972926"/>
                  </a:lnTo>
                  <a:lnTo>
                    <a:pt x="382044" y="976386"/>
                  </a:lnTo>
                  <a:lnTo>
                    <a:pt x="381202" y="983120"/>
                  </a:lnTo>
                  <a:lnTo>
                    <a:pt x="393547" y="994343"/>
                  </a:lnTo>
                  <a:lnTo>
                    <a:pt x="413936" y="991163"/>
                  </a:lnTo>
                  <a:lnTo>
                    <a:pt x="418238" y="1015105"/>
                  </a:lnTo>
                  <a:lnTo>
                    <a:pt x="422166" y="1036242"/>
                  </a:lnTo>
                  <a:lnTo>
                    <a:pt x="423288" y="1042227"/>
                  </a:lnTo>
                  <a:lnTo>
                    <a:pt x="423101" y="1042414"/>
                  </a:lnTo>
                  <a:lnTo>
                    <a:pt x="405144" y="1040169"/>
                  </a:lnTo>
                  <a:lnTo>
                    <a:pt x="401778" y="1058687"/>
                  </a:lnTo>
                  <a:lnTo>
                    <a:pt x="401778" y="1059248"/>
                  </a:lnTo>
                  <a:lnTo>
                    <a:pt x="400562" y="1060651"/>
                  </a:lnTo>
                  <a:lnTo>
                    <a:pt x="400001" y="1061961"/>
                  </a:lnTo>
                  <a:lnTo>
                    <a:pt x="398411" y="1069442"/>
                  </a:lnTo>
                  <a:lnTo>
                    <a:pt x="404958" y="1112837"/>
                  </a:lnTo>
                  <a:lnTo>
                    <a:pt x="405144" y="1113586"/>
                  </a:lnTo>
                  <a:lnTo>
                    <a:pt x="405799" y="1114240"/>
                  </a:lnTo>
                  <a:lnTo>
                    <a:pt x="406641" y="1114801"/>
                  </a:lnTo>
                  <a:lnTo>
                    <a:pt x="406828" y="1115269"/>
                  </a:lnTo>
                  <a:lnTo>
                    <a:pt x="407202" y="1115643"/>
                  </a:lnTo>
                  <a:lnTo>
                    <a:pt x="402806" y="1122190"/>
                  </a:lnTo>
                  <a:lnTo>
                    <a:pt x="395324" y="1132664"/>
                  </a:lnTo>
                  <a:lnTo>
                    <a:pt x="362498" y="1133413"/>
                  </a:lnTo>
                  <a:lnTo>
                    <a:pt x="361095" y="1126118"/>
                  </a:lnTo>
                  <a:lnTo>
                    <a:pt x="359131" y="1123312"/>
                  </a:lnTo>
                  <a:lnTo>
                    <a:pt x="355483" y="1110499"/>
                  </a:lnTo>
                  <a:lnTo>
                    <a:pt x="337621" y="1110032"/>
                  </a:lnTo>
                  <a:lnTo>
                    <a:pt x="277485" y="1136031"/>
                  </a:lnTo>
                  <a:lnTo>
                    <a:pt x="268133" y="1148189"/>
                  </a:lnTo>
                  <a:lnTo>
                    <a:pt x="256722" y="1168484"/>
                  </a:lnTo>
                  <a:lnTo>
                    <a:pt x="252795" y="1175124"/>
                  </a:lnTo>
                  <a:lnTo>
                    <a:pt x="252233" y="1175779"/>
                  </a:lnTo>
                  <a:lnTo>
                    <a:pt x="231939" y="1192052"/>
                  </a:lnTo>
                  <a:lnTo>
                    <a:pt x="219407" y="1180549"/>
                  </a:lnTo>
                  <a:lnTo>
                    <a:pt x="212766" y="1180549"/>
                  </a:lnTo>
                  <a:lnTo>
                    <a:pt x="212673" y="1188124"/>
                  </a:lnTo>
                  <a:lnTo>
                    <a:pt x="210148" y="1331122"/>
                  </a:lnTo>
                  <a:lnTo>
                    <a:pt x="208277" y="1397897"/>
                  </a:lnTo>
                  <a:lnTo>
                    <a:pt x="208090" y="1415012"/>
                  </a:lnTo>
                  <a:lnTo>
                    <a:pt x="207716" y="1441105"/>
                  </a:lnTo>
                  <a:lnTo>
                    <a:pt x="213047" y="1442602"/>
                  </a:lnTo>
                  <a:lnTo>
                    <a:pt x="231097" y="1454573"/>
                  </a:lnTo>
                  <a:lnTo>
                    <a:pt x="231658" y="1448307"/>
                  </a:lnTo>
                  <a:lnTo>
                    <a:pt x="232032" y="1443911"/>
                  </a:lnTo>
                  <a:lnTo>
                    <a:pt x="232313" y="1443724"/>
                  </a:lnTo>
                  <a:lnTo>
                    <a:pt x="236802" y="1436897"/>
                  </a:lnTo>
                  <a:lnTo>
                    <a:pt x="239140" y="1437271"/>
                  </a:lnTo>
                  <a:lnTo>
                    <a:pt x="252514" y="1438861"/>
                  </a:lnTo>
                  <a:lnTo>
                    <a:pt x="268600" y="1418005"/>
                  </a:lnTo>
                  <a:lnTo>
                    <a:pt x="300305" y="1376387"/>
                  </a:lnTo>
                  <a:lnTo>
                    <a:pt x="300866" y="1375452"/>
                  </a:lnTo>
                  <a:lnTo>
                    <a:pt x="304326" y="1370589"/>
                  </a:lnTo>
                  <a:lnTo>
                    <a:pt x="320412" y="1349452"/>
                  </a:lnTo>
                  <a:lnTo>
                    <a:pt x="320693" y="1349172"/>
                  </a:lnTo>
                  <a:lnTo>
                    <a:pt x="340333" y="1339632"/>
                  </a:lnTo>
                  <a:lnTo>
                    <a:pt x="341736" y="1337107"/>
                  </a:lnTo>
                  <a:lnTo>
                    <a:pt x="346505" y="1338323"/>
                  </a:lnTo>
                  <a:lnTo>
                    <a:pt x="349685" y="1345057"/>
                  </a:lnTo>
                  <a:lnTo>
                    <a:pt x="374562" y="1345431"/>
                  </a:lnTo>
                  <a:lnTo>
                    <a:pt x="380735" y="1336265"/>
                  </a:lnTo>
                  <a:lnTo>
                    <a:pt x="385131" y="1337762"/>
                  </a:lnTo>
                  <a:lnTo>
                    <a:pt x="386720" y="1337949"/>
                  </a:lnTo>
                  <a:lnTo>
                    <a:pt x="395324" y="1341503"/>
                  </a:lnTo>
                  <a:lnTo>
                    <a:pt x="404022" y="1344963"/>
                  </a:lnTo>
                  <a:lnTo>
                    <a:pt x="406360" y="1345898"/>
                  </a:lnTo>
                  <a:lnTo>
                    <a:pt x="413188" y="1347675"/>
                  </a:lnTo>
                  <a:lnTo>
                    <a:pt x="424317" y="1351697"/>
                  </a:lnTo>
                  <a:lnTo>
                    <a:pt x="426187" y="1376480"/>
                  </a:lnTo>
                  <a:lnTo>
                    <a:pt x="428339" y="1405473"/>
                  </a:lnTo>
                  <a:lnTo>
                    <a:pt x="437130" y="1414731"/>
                  </a:lnTo>
                  <a:lnTo>
                    <a:pt x="438252" y="1430537"/>
                  </a:lnTo>
                  <a:lnTo>
                    <a:pt x="456115" y="1441853"/>
                  </a:lnTo>
                  <a:lnTo>
                    <a:pt x="456863" y="1444285"/>
                  </a:lnTo>
                  <a:lnTo>
                    <a:pt x="456676" y="1444753"/>
                  </a:lnTo>
                  <a:lnTo>
                    <a:pt x="463129" y="1469349"/>
                  </a:lnTo>
                  <a:lnTo>
                    <a:pt x="465280" y="1477392"/>
                  </a:lnTo>
                  <a:lnTo>
                    <a:pt x="466777" y="1483939"/>
                  </a:lnTo>
                  <a:lnTo>
                    <a:pt x="468740" y="1493198"/>
                  </a:lnTo>
                  <a:lnTo>
                    <a:pt x="469582" y="1493198"/>
                  </a:lnTo>
                  <a:lnTo>
                    <a:pt x="470985" y="1497780"/>
                  </a:lnTo>
                  <a:lnTo>
                    <a:pt x="474446" y="1500025"/>
                  </a:lnTo>
                  <a:lnTo>
                    <a:pt x="478186" y="1503579"/>
                  </a:lnTo>
                  <a:lnTo>
                    <a:pt x="479308" y="1502363"/>
                  </a:lnTo>
                  <a:lnTo>
                    <a:pt x="491373" y="1505917"/>
                  </a:lnTo>
                  <a:lnTo>
                    <a:pt x="503905" y="1501895"/>
                  </a:lnTo>
                  <a:lnTo>
                    <a:pt x="524948" y="1510313"/>
                  </a:lnTo>
                  <a:lnTo>
                    <a:pt x="532243" y="1513025"/>
                  </a:lnTo>
                  <a:lnTo>
                    <a:pt x="534581" y="1512277"/>
                  </a:lnTo>
                  <a:lnTo>
                    <a:pt x="545897" y="1509471"/>
                  </a:lnTo>
                  <a:lnTo>
                    <a:pt x="546739" y="1509284"/>
                  </a:lnTo>
                  <a:lnTo>
                    <a:pt x="553099" y="1506104"/>
                  </a:lnTo>
                  <a:lnTo>
                    <a:pt x="557681" y="1503860"/>
                  </a:lnTo>
                  <a:lnTo>
                    <a:pt x="575170" y="1505543"/>
                  </a:lnTo>
                  <a:lnTo>
                    <a:pt x="596868" y="1507507"/>
                  </a:lnTo>
                  <a:lnTo>
                    <a:pt x="636990" y="1510593"/>
                  </a:lnTo>
                  <a:lnTo>
                    <a:pt x="662615" y="1512744"/>
                  </a:lnTo>
                  <a:lnTo>
                    <a:pt x="664111" y="1514334"/>
                  </a:lnTo>
                  <a:lnTo>
                    <a:pt x="665514" y="1515457"/>
                  </a:lnTo>
                  <a:lnTo>
                    <a:pt x="671500" y="1520787"/>
                  </a:lnTo>
                  <a:lnTo>
                    <a:pt x="680571" y="1528550"/>
                  </a:lnTo>
                  <a:lnTo>
                    <a:pt x="688240" y="1542765"/>
                  </a:lnTo>
                  <a:lnTo>
                    <a:pt x="691420" y="1548377"/>
                  </a:lnTo>
                  <a:lnTo>
                    <a:pt x="710125" y="1574750"/>
                  </a:lnTo>
                  <a:lnTo>
                    <a:pt x="715175" y="1578866"/>
                  </a:lnTo>
                  <a:lnTo>
                    <a:pt x="717607" y="1581017"/>
                  </a:lnTo>
                  <a:lnTo>
                    <a:pt x="719758" y="1582700"/>
                  </a:lnTo>
                  <a:lnTo>
                    <a:pt x="728175" y="1589714"/>
                  </a:lnTo>
                  <a:lnTo>
                    <a:pt x="730232" y="1591491"/>
                  </a:lnTo>
                  <a:lnTo>
                    <a:pt x="732944" y="1593736"/>
                  </a:lnTo>
                  <a:lnTo>
                    <a:pt x="733599" y="1594390"/>
                  </a:lnTo>
                  <a:lnTo>
                    <a:pt x="734721" y="1596074"/>
                  </a:lnTo>
                  <a:lnTo>
                    <a:pt x="739491" y="1601872"/>
                  </a:lnTo>
                  <a:lnTo>
                    <a:pt x="742017" y="1604959"/>
                  </a:lnTo>
                  <a:lnTo>
                    <a:pt x="746880" y="1610850"/>
                  </a:lnTo>
                  <a:lnTo>
                    <a:pt x="747160" y="1611225"/>
                  </a:lnTo>
                  <a:lnTo>
                    <a:pt x="747160" y="1611973"/>
                  </a:lnTo>
                  <a:lnTo>
                    <a:pt x="750714" y="1618426"/>
                  </a:lnTo>
                  <a:lnTo>
                    <a:pt x="752117" y="1620951"/>
                  </a:lnTo>
                  <a:lnTo>
                    <a:pt x="756887" y="1625814"/>
                  </a:lnTo>
                  <a:lnTo>
                    <a:pt x="765117" y="1621325"/>
                  </a:lnTo>
                  <a:cubicBezTo>
                    <a:pt x="773160" y="1616836"/>
                    <a:pt x="784009" y="1614217"/>
                    <a:pt x="792706" y="1609822"/>
                  </a:cubicBezTo>
                  <a:cubicBezTo>
                    <a:pt x="812533" y="1599628"/>
                    <a:pt x="834231" y="1589060"/>
                    <a:pt x="854993" y="1581391"/>
                  </a:cubicBezTo>
                  <a:cubicBezTo>
                    <a:pt x="875755" y="1573722"/>
                    <a:pt x="895582" y="1562966"/>
                    <a:pt x="917280" y="1557355"/>
                  </a:cubicBezTo>
                  <a:cubicBezTo>
                    <a:pt x="941409" y="1551089"/>
                    <a:pt x="964977" y="1543888"/>
                    <a:pt x="988732" y="1537341"/>
                  </a:cubicBezTo>
                  <a:cubicBezTo>
                    <a:pt x="1007624" y="1532104"/>
                    <a:pt x="1026609" y="1527147"/>
                    <a:pt x="1046062" y="1523406"/>
                  </a:cubicBezTo>
                  <a:cubicBezTo>
                    <a:pt x="1067853" y="1519197"/>
                    <a:pt x="1089270" y="1510687"/>
                    <a:pt x="1111248" y="1507507"/>
                  </a:cubicBezTo>
                  <a:cubicBezTo>
                    <a:pt x="1133226" y="1504327"/>
                    <a:pt x="1154923" y="1501989"/>
                    <a:pt x="1177275" y="1499090"/>
                  </a:cubicBezTo>
                  <a:cubicBezTo>
                    <a:pt x="1198037" y="1496378"/>
                    <a:pt x="1220389" y="1486558"/>
                    <a:pt x="1240872" y="1488054"/>
                  </a:cubicBezTo>
                  <a:cubicBezTo>
                    <a:pt x="1253591" y="1488989"/>
                    <a:pt x="1259950" y="1488989"/>
                    <a:pt x="1272015" y="1485342"/>
                  </a:cubicBezTo>
                  <a:cubicBezTo>
                    <a:pt x="1282583" y="1482069"/>
                    <a:pt x="1294461" y="1483752"/>
                    <a:pt x="1305403" y="1482630"/>
                  </a:cubicBezTo>
                  <a:cubicBezTo>
                    <a:pt x="1353287" y="1477579"/>
                    <a:pt x="1405379" y="1465328"/>
                    <a:pt x="1453731" y="1471313"/>
                  </a:cubicBezTo>
                  <a:cubicBezTo>
                    <a:pt x="1454386" y="1471313"/>
                    <a:pt x="1465141" y="1472716"/>
                    <a:pt x="1465141" y="1472716"/>
                  </a:cubicBezTo>
                  <a:lnTo>
                    <a:pt x="1475148" y="1472155"/>
                  </a:lnTo>
                  <a:lnTo>
                    <a:pt x="1484687" y="1471688"/>
                  </a:lnTo>
                  <a:lnTo>
                    <a:pt x="1487400" y="1471874"/>
                  </a:lnTo>
                  <a:lnTo>
                    <a:pt x="1495068" y="1472716"/>
                  </a:lnTo>
                  <a:lnTo>
                    <a:pt x="1499651" y="1473184"/>
                  </a:lnTo>
                  <a:lnTo>
                    <a:pt x="1506198" y="1473184"/>
                  </a:lnTo>
                  <a:lnTo>
                    <a:pt x="1513867" y="1473651"/>
                  </a:lnTo>
                  <a:lnTo>
                    <a:pt x="1522190" y="1473465"/>
                  </a:lnTo>
                  <a:lnTo>
                    <a:pt x="1531262" y="1474400"/>
                  </a:lnTo>
                  <a:lnTo>
                    <a:pt x="1544823" y="1476270"/>
                  </a:lnTo>
                  <a:lnTo>
                    <a:pt x="1561563" y="1477953"/>
                  </a:lnTo>
                  <a:lnTo>
                    <a:pt x="1573254" y="1479543"/>
                  </a:lnTo>
                  <a:lnTo>
                    <a:pt x="1593830" y="1483284"/>
                  </a:lnTo>
                  <a:lnTo>
                    <a:pt x="1619174" y="1487586"/>
                  </a:lnTo>
                  <a:lnTo>
                    <a:pt x="1627779" y="1490205"/>
                  </a:lnTo>
                  <a:lnTo>
                    <a:pt x="1634793" y="1493198"/>
                  </a:lnTo>
                  <a:lnTo>
                    <a:pt x="1642742" y="1495162"/>
                  </a:lnTo>
                  <a:lnTo>
                    <a:pt x="1654620" y="1498435"/>
                  </a:lnTo>
                  <a:lnTo>
                    <a:pt x="1663223" y="1504140"/>
                  </a:lnTo>
                  <a:lnTo>
                    <a:pt x="1675382" y="1507788"/>
                  </a:lnTo>
                  <a:lnTo>
                    <a:pt x="1683518" y="1512651"/>
                  </a:lnTo>
                  <a:lnTo>
                    <a:pt x="1686512" y="1514241"/>
                  </a:lnTo>
                  <a:lnTo>
                    <a:pt x="1689504" y="1516392"/>
                  </a:lnTo>
                  <a:lnTo>
                    <a:pt x="1693433" y="1517888"/>
                  </a:lnTo>
                  <a:lnTo>
                    <a:pt x="1700726" y="1522938"/>
                  </a:lnTo>
                  <a:lnTo>
                    <a:pt x="1703158" y="1524622"/>
                  </a:lnTo>
                  <a:lnTo>
                    <a:pt x="1709425" y="1517514"/>
                  </a:lnTo>
                  <a:lnTo>
                    <a:pt x="1713259" y="1505356"/>
                  </a:lnTo>
                  <a:lnTo>
                    <a:pt x="1712044" y="1496378"/>
                  </a:lnTo>
                  <a:lnTo>
                    <a:pt x="1709518" y="1487774"/>
                  </a:lnTo>
                  <a:lnTo>
                    <a:pt x="1704468" y="1470378"/>
                  </a:lnTo>
                  <a:lnTo>
                    <a:pt x="1704001" y="1454479"/>
                  </a:lnTo>
                  <a:lnTo>
                    <a:pt x="1708771" y="1440638"/>
                  </a:lnTo>
                  <a:lnTo>
                    <a:pt x="1710734" y="1431753"/>
                  </a:lnTo>
                  <a:lnTo>
                    <a:pt x="1711576" y="1428012"/>
                  </a:lnTo>
                  <a:lnTo>
                    <a:pt x="1713259" y="1414264"/>
                  </a:lnTo>
                  <a:lnTo>
                    <a:pt x="1712979" y="1399581"/>
                  </a:lnTo>
                  <a:lnTo>
                    <a:pt x="1713447" y="1394624"/>
                  </a:lnTo>
                  <a:lnTo>
                    <a:pt x="1719618" y="1390789"/>
                  </a:lnTo>
                  <a:lnTo>
                    <a:pt x="1729064" y="1389480"/>
                  </a:lnTo>
                  <a:lnTo>
                    <a:pt x="1743748" y="1387142"/>
                  </a:lnTo>
                  <a:lnTo>
                    <a:pt x="1746928" y="1378818"/>
                  </a:lnTo>
                  <a:lnTo>
                    <a:pt x="1751042" y="1357869"/>
                  </a:lnTo>
                  <a:lnTo>
                    <a:pt x="1753380" y="1348143"/>
                  </a:lnTo>
                  <a:lnTo>
                    <a:pt x="1753380" y="1341409"/>
                  </a:lnTo>
                  <a:lnTo>
                    <a:pt x="1750294" y="1333834"/>
                  </a:lnTo>
                  <a:lnTo>
                    <a:pt x="1747488" y="1327755"/>
                  </a:lnTo>
                  <a:lnTo>
                    <a:pt x="1745993" y="1318589"/>
                  </a:lnTo>
                  <a:lnTo>
                    <a:pt x="1748237" y="1311014"/>
                  </a:lnTo>
                  <a:lnTo>
                    <a:pt x="1750388" y="1299791"/>
                  </a:lnTo>
                  <a:lnTo>
                    <a:pt x="1754503" y="1290532"/>
                  </a:lnTo>
                  <a:lnTo>
                    <a:pt x="1758244" y="1284640"/>
                  </a:lnTo>
                  <a:lnTo>
                    <a:pt x="1761704" y="1281460"/>
                  </a:lnTo>
                  <a:lnTo>
                    <a:pt x="1766755" y="1278281"/>
                  </a:lnTo>
                  <a:lnTo>
                    <a:pt x="1773675" y="1272763"/>
                  </a:lnTo>
                  <a:lnTo>
                    <a:pt x="1775359" y="1268086"/>
                  </a:lnTo>
                  <a:lnTo>
                    <a:pt x="1774237" y="1259015"/>
                  </a:lnTo>
                  <a:lnTo>
                    <a:pt x="1775826" y="1247137"/>
                  </a:lnTo>
                  <a:lnTo>
                    <a:pt x="1770496" y="1235634"/>
                  </a:lnTo>
                  <a:lnTo>
                    <a:pt x="1768812" y="1229274"/>
                  </a:lnTo>
                  <a:lnTo>
                    <a:pt x="1769374" y="1216836"/>
                  </a:lnTo>
                  <a:lnTo>
                    <a:pt x="1766661" y="1207764"/>
                  </a:lnTo>
                  <a:lnTo>
                    <a:pt x="1766380" y="1201965"/>
                  </a:lnTo>
                  <a:lnTo>
                    <a:pt x="1767315" y="1198879"/>
                  </a:lnTo>
                  <a:lnTo>
                    <a:pt x="1772928" y="1185318"/>
                  </a:lnTo>
                  <a:lnTo>
                    <a:pt x="1778913" y="1174002"/>
                  </a:lnTo>
                  <a:lnTo>
                    <a:pt x="1786862" y="1161283"/>
                  </a:lnTo>
                  <a:lnTo>
                    <a:pt x="1795186" y="1157074"/>
                  </a:lnTo>
                  <a:lnTo>
                    <a:pt x="1797991" y="1152211"/>
                  </a:lnTo>
                  <a:lnTo>
                    <a:pt x="1798740" y="1148002"/>
                  </a:lnTo>
                  <a:lnTo>
                    <a:pt x="1795840" y="1144729"/>
                  </a:lnTo>
                  <a:lnTo>
                    <a:pt x="1790323" y="1140894"/>
                  </a:lnTo>
                  <a:lnTo>
                    <a:pt x="1787236" y="1131636"/>
                  </a:lnTo>
                  <a:lnTo>
                    <a:pt x="1786862" y="1113492"/>
                  </a:lnTo>
                  <a:lnTo>
                    <a:pt x="1788920" y="1095442"/>
                  </a:lnTo>
                  <a:lnTo>
                    <a:pt x="1793596" y="1081881"/>
                  </a:lnTo>
                  <a:lnTo>
                    <a:pt x="1799301" y="1074025"/>
                  </a:lnTo>
                  <a:lnTo>
                    <a:pt x="1814732" y="1061119"/>
                  </a:lnTo>
                  <a:lnTo>
                    <a:pt x="1818567" y="1048493"/>
                  </a:lnTo>
                  <a:lnTo>
                    <a:pt x="1819034" y="1040357"/>
                  </a:lnTo>
                  <a:lnTo>
                    <a:pt x="1825675" y="1032407"/>
                  </a:lnTo>
                  <a:lnTo>
                    <a:pt x="1839423" y="1020343"/>
                  </a:lnTo>
                  <a:lnTo>
                    <a:pt x="1845128" y="1016789"/>
                  </a:lnTo>
                  <a:lnTo>
                    <a:pt x="1851767" y="1007436"/>
                  </a:lnTo>
                  <a:lnTo>
                    <a:pt x="1857940" y="1000983"/>
                  </a:lnTo>
                  <a:lnTo>
                    <a:pt x="1865609" y="993688"/>
                  </a:lnTo>
                  <a:lnTo>
                    <a:pt x="1867012" y="990976"/>
                  </a:lnTo>
                  <a:lnTo>
                    <a:pt x="1872904" y="984710"/>
                  </a:lnTo>
                  <a:lnTo>
                    <a:pt x="1876083" y="979660"/>
                  </a:lnTo>
                  <a:lnTo>
                    <a:pt x="1880573" y="972833"/>
                  </a:lnTo>
                  <a:lnTo>
                    <a:pt x="1882443" y="965164"/>
                  </a:lnTo>
                  <a:lnTo>
                    <a:pt x="1883191" y="957027"/>
                  </a:lnTo>
                  <a:lnTo>
                    <a:pt x="1883846" y="949545"/>
                  </a:lnTo>
                  <a:lnTo>
                    <a:pt x="1886465" y="943934"/>
                  </a:lnTo>
                  <a:lnTo>
                    <a:pt x="1894134" y="931402"/>
                  </a:lnTo>
                  <a:lnTo>
                    <a:pt x="1897407" y="925416"/>
                  </a:lnTo>
                  <a:lnTo>
                    <a:pt x="1901896" y="917934"/>
                  </a:lnTo>
                  <a:lnTo>
                    <a:pt x="1909753" y="903906"/>
                  </a:lnTo>
                  <a:lnTo>
                    <a:pt x="1912464" y="892589"/>
                  </a:lnTo>
                  <a:lnTo>
                    <a:pt x="1913026" y="880618"/>
                  </a:lnTo>
                  <a:lnTo>
                    <a:pt x="1913774" y="873697"/>
                  </a:lnTo>
                  <a:lnTo>
                    <a:pt x="1916580" y="859669"/>
                  </a:lnTo>
                  <a:lnTo>
                    <a:pt x="1917327" y="844986"/>
                  </a:lnTo>
                  <a:lnTo>
                    <a:pt x="1918169" y="833389"/>
                  </a:lnTo>
                  <a:lnTo>
                    <a:pt x="1917327" y="824972"/>
                  </a:lnTo>
                  <a:lnTo>
                    <a:pt x="1916767" y="810195"/>
                  </a:lnTo>
                  <a:lnTo>
                    <a:pt x="1915083" y="801871"/>
                  </a:lnTo>
                  <a:lnTo>
                    <a:pt x="1916205" y="796634"/>
                  </a:lnTo>
                  <a:lnTo>
                    <a:pt x="1917983" y="791584"/>
                  </a:lnTo>
                  <a:lnTo>
                    <a:pt x="1920881" y="780642"/>
                  </a:lnTo>
                  <a:lnTo>
                    <a:pt x="1918824" y="761750"/>
                  </a:lnTo>
                  <a:lnTo>
                    <a:pt x="1917796" y="755484"/>
                  </a:lnTo>
                  <a:lnTo>
                    <a:pt x="1918824" y="747908"/>
                  </a:lnTo>
                  <a:lnTo>
                    <a:pt x="1926213" y="729016"/>
                  </a:lnTo>
                  <a:lnTo>
                    <a:pt x="1929486" y="721628"/>
                  </a:lnTo>
                  <a:lnTo>
                    <a:pt x="1931356" y="716858"/>
                  </a:lnTo>
                  <a:lnTo>
                    <a:pt x="1939867" y="704513"/>
                  </a:lnTo>
                  <a:lnTo>
                    <a:pt x="1946788" y="692449"/>
                  </a:lnTo>
                  <a:lnTo>
                    <a:pt x="1952492" y="683564"/>
                  </a:lnTo>
                  <a:lnTo>
                    <a:pt x="1959319" y="677953"/>
                  </a:lnTo>
                  <a:lnTo>
                    <a:pt x="1965492" y="672154"/>
                  </a:lnTo>
                  <a:lnTo>
                    <a:pt x="1973535" y="662615"/>
                  </a:lnTo>
                  <a:lnTo>
                    <a:pt x="1980924" y="655881"/>
                  </a:lnTo>
                  <a:lnTo>
                    <a:pt x="1986629" y="651859"/>
                  </a:lnTo>
                  <a:lnTo>
                    <a:pt x="1994672" y="640076"/>
                  </a:lnTo>
                  <a:lnTo>
                    <a:pt x="2001124" y="630443"/>
                  </a:lnTo>
                  <a:lnTo>
                    <a:pt x="2005800" y="626234"/>
                  </a:lnTo>
                  <a:lnTo>
                    <a:pt x="2008794" y="624270"/>
                  </a:lnTo>
                  <a:lnTo>
                    <a:pt x="2012535" y="622867"/>
                  </a:lnTo>
                  <a:lnTo>
                    <a:pt x="2017584" y="621838"/>
                  </a:lnTo>
                  <a:lnTo>
                    <a:pt x="2023289" y="621277"/>
                  </a:lnTo>
                  <a:lnTo>
                    <a:pt x="2034794" y="621558"/>
                  </a:lnTo>
                  <a:lnTo>
                    <a:pt x="2043210" y="620062"/>
                  </a:lnTo>
                  <a:lnTo>
                    <a:pt x="2065937" y="609961"/>
                  </a:lnTo>
                  <a:lnTo>
                    <a:pt x="2073232" y="604537"/>
                  </a:lnTo>
                  <a:lnTo>
                    <a:pt x="2080527" y="598925"/>
                  </a:lnTo>
                  <a:lnTo>
                    <a:pt x="2091468" y="590415"/>
                  </a:lnTo>
                  <a:lnTo>
                    <a:pt x="2105684" y="581156"/>
                  </a:lnTo>
                  <a:lnTo>
                    <a:pt x="2120181" y="573393"/>
                  </a:lnTo>
                  <a:lnTo>
                    <a:pt x="2129065" y="568904"/>
                  </a:lnTo>
                  <a:lnTo>
                    <a:pt x="2146648" y="563293"/>
                  </a:lnTo>
                  <a:lnTo>
                    <a:pt x="2159367" y="559926"/>
                  </a:lnTo>
                  <a:lnTo>
                    <a:pt x="2179474" y="556840"/>
                  </a:lnTo>
                  <a:lnTo>
                    <a:pt x="2206690" y="553566"/>
                  </a:lnTo>
                  <a:lnTo>
                    <a:pt x="2231379" y="552257"/>
                  </a:lnTo>
                  <a:lnTo>
                    <a:pt x="2241855" y="552912"/>
                  </a:lnTo>
                  <a:lnTo>
                    <a:pt x="2247466" y="554221"/>
                  </a:lnTo>
                  <a:lnTo>
                    <a:pt x="2253358" y="555811"/>
                  </a:lnTo>
                  <a:lnTo>
                    <a:pt x="2262336" y="556933"/>
                  </a:lnTo>
                  <a:lnTo>
                    <a:pt x="2268976" y="555624"/>
                  </a:lnTo>
                  <a:lnTo>
                    <a:pt x="2274681" y="551976"/>
                  </a:lnTo>
                  <a:lnTo>
                    <a:pt x="2284127" y="539164"/>
                  </a:lnTo>
                  <a:lnTo>
                    <a:pt x="2295163" y="512790"/>
                  </a:lnTo>
                  <a:lnTo>
                    <a:pt x="2308163" y="483330"/>
                  </a:lnTo>
                  <a:lnTo>
                    <a:pt x="2324997" y="420108"/>
                  </a:lnTo>
                  <a:lnTo>
                    <a:pt x="2326026" y="415338"/>
                  </a:lnTo>
                  <a:lnTo>
                    <a:pt x="2331263" y="407576"/>
                  </a:lnTo>
                  <a:lnTo>
                    <a:pt x="2354363" y="384102"/>
                  </a:lnTo>
                  <a:lnTo>
                    <a:pt x="2359133" y="377087"/>
                  </a:lnTo>
                  <a:lnTo>
                    <a:pt x="2361190" y="370728"/>
                  </a:lnTo>
                  <a:lnTo>
                    <a:pt x="2359133" y="356044"/>
                  </a:lnTo>
                  <a:lnTo>
                    <a:pt x="2360068" y="353145"/>
                  </a:lnTo>
                  <a:lnTo>
                    <a:pt x="2368112" y="346318"/>
                  </a:lnTo>
                  <a:lnTo>
                    <a:pt x="2369047" y="345009"/>
                  </a:lnTo>
                  <a:lnTo>
                    <a:pt x="2371011" y="341548"/>
                  </a:lnTo>
                  <a:lnTo>
                    <a:pt x="2372039" y="337340"/>
                  </a:lnTo>
                  <a:lnTo>
                    <a:pt x="2370823" y="331541"/>
                  </a:lnTo>
                  <a:lnTo>
                    <a:pt x="2370356" y="326865"/>
                  </a:lnTo>
                  <a:lnTo>
                    <a:pt x="2372507" y="324153"/>
                  </a:lnTo>
                  <a:lnTo>
                    <a:pt x="2379147" y="317606"/>
                  </a:lnTo>
                  <a:lnTo>
                    <a:pt x="2379428" y="314146"/>
                  </a:lnTo>
                  <a:lnTo>
                    <a:pt x="2379802" y="308347"/>
                  </a:lnTo>
                  <a:lnTo>
                    <a:pt x="2381579" y="305355"/>
                  </a:lnTo>
                  <a:lnTo>
                    <a:pt x="2382607" y="304139"/>
                  </a:lnTo>
                  <a:lnTo>
                    <a:pt x="2384198" y="302549"/>
                  </a:lnTo>
                  <a:lnTo>
                    <a:pt x="2384852" y="301333"/>
                  </a:lnTo>
                  <a:lnTo>
                    <a:pt x="2385133" y="298901"/>
                  </a:lnTo>
                  <a:lnTo>
                    <a:pt x="2384104" y="294412"/>
                  </a:lnTo>
                  <a:lnTo>
                    <a:pt x="2383075" y="293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2A4A7795-E97A-630A-0E83-562BA4B88A3E}"/>
                </a:ext>
              </a:extLst>
            </p:cNvPr>
            <p:cNvSpPr/>
            <p:nvPr/>
          </p:nvSpPr>
          <p:spPr>
            <a:xfrm>
              <a:off x="6208321" y="1414084"/>
              <a:ext cx="1796401" cy="2062008"/>
            </a:xfrm>
            <a:custGeom>
              <a:avLst/>
              <a:gdLst>
                <a:gd name="csX0" fmla="*/ 1769747 w 1796401"/>
                <a:gd name="csY0" fmla="*/ 1128923 h 2062008"/>
                <a:gd name="csX1" fmla="*/ 1774610 w 1796401"/>
                <a:gd name="csY1" fmla="*/ 1112183 h 2062008"/>
                <a:gd name="csX2" fmla="*/ 1783308 w 1796401"/>
                <a:gd name="csY2" fmla="*/ 1092262 h 2062008"/>
                <a:gd name="csX3" fmla="*/ 1796402 w 1796401"/>
                <a:gd name="csY3" fmla="*/ 1051579 h 2062008"/>
                <a:gd name="csX4" fmla="*/ 1795653 w 1796401"/>
                <a:gd name="csY4" fmla="*/ 1050270 h 2062008"/>
                <a:gd name="csX5" fmla="*/ 1795466 w 1796401"/>
                <a:gd name="csY5" fmla="*/ 1047839 h 2062008"/>
                <a:gd name="csX6" fmla="*/ 1794344 w 1796401"/>
                <a:gd name="csY6" fmla="*/ 1046435 h 2062008"/>
                <a:gd name="csX7" fmla="*/ 1793128 w 1796401"/>
                <a:gd name="csY7" fmla="*/ 1043536 h 2062008"/>
                <a:gd name="csX8" fmla="*/ 1790509 w 1796401"/>
                <a:gd name="csY8" fmla="*/ 1036896 h 2062008"/>
                <a:gd name="csX9" fmla="*/ 1789387 w 1796401"/>
                <a:gd name="csY9" fmla="*/ 1035026 h 2062008"/>
                <a:gd name="csX10" fmla="*/ 1787049 w 1796401"/>
                <a:gd name="csY10" fmla="*/ 1032594 h 2062008"/>
                <a:gd name="csX11" fmla="*/ 1785179 w 1796401"/>
                <a:gd name="csY11" fmla="*/ 1030817 h 2062008"/>
                <a:gd name="csX12" fmla="*/ 1783495 w 1796401"/>
                <a:gd name="csY12" fmla="*/ 1028479 h 2062008"/>
                <a:gd name="csX13" fmla="*/ 1782092 w 1796401"/>
                <a:gd name="csY13" fmla="*/ 1026608 h 2062008"/>
                <a:gd name="csX14" fmla="*/ 1781437 w 1796401"/>
                <a:gd name="csY14" fmla="*/ 1025486 h 2062008"/>
                <a:gd name="csX15" fmla="*/ 1778912 w 1796401"/>
                <a:gd name="csY15" fmla="*/ 1020623 h 2062008"/>
                <a:gd name="csX16" fmla="*/ 1777883 w 1796401"/>
                <a:gd name="csY16" fmla="*/ 1016695 h 2062008"/>
                <a:gd name="csX17" fmla="*/ 1777042 w 1796401"/>
                <a:gd name="csY17" fmla="*/ 1012206 h 2062008"/>
                <a:gd name="csX18" fmla="*/ 1777977 w 1796401"/>
                <a:gd name="csY18" fmla="*/ 1002666 h 2062008"/>
                <a:gd name="csX19" fmla="*/ 1778351 w 1796401"/>
                <a:gd name="csY19" fmla="*/ 999767 h 2062008"/>
                <a:gd name="csX20" fmla="*/ 1779287 w 1796401"/>
                <a:gd name="csY20" fmla="*/ 994436 h 2062008"/>
                <a:gd name="csX21" fmla="*/ 1779660 w 1796401"/>
                <a:gd name="csY21" fmla="*/ 989573 h 2062008"/>
                <a:gd name="csX22" fmla="*/ 1779567 w 1796401"/>
                <a:gd name="csY22" fmla="*/ 984149 h 2062008"/>
                <a:gd name="csX23" fmla="*/ 1779567 w 1796401"/>
                <a:gd name="csY23" fmla="*/ 980408 h 2062008"/>
                <a:gd name="csX24" fmla="*/ 1781344 w 1796401"/>
                <a:gd name="csY24" fmla="*/ 975451 h 2062008"/>
                <a:gd name="csX25" fmla="*/ 1782747 w 1796401"/>
                <a:gd name="csY25" fmla="*/ 970682 h 2062008"/>
                <a:gd name="csX26" fmla="*/ 1783027 w 1796401"/>
                <a:gd name="csY26" fmla="*/ 966753 h 2062008"/>
                <a:gd name="csX27" fmla="*/ 1783588 w 1796401"/>
                <a:gd name="csY27" fmla="*/ 963013 h 2062008"/>
                <a:gd name="csX28" fmla="*/ 1784617 w 1796401"/>
                <a:gd name="csY28" fmla="*/ 958897 h 2062008"/>
                <a:gd name="csX29" fmla="*/ 1781718 w 1796401"/>
                <a:gd name="csY29" fmla="*/ 955718 h 2062008"/>
                <a:gd name="csX30" fmla="*/ 1780128 w 1796401"/>
                <a:gd name="csY30" fmla="*/ 954034 h 2062008"/>
                <a:gd name="csX31" fmla="*/ 1773114 w 1796401"/>
                <a:gd name="csY31" fmla="*/ 955998 h 2062008"/>
                <a:gd name="csX32" fmla="*/ 1767409 w 1796401"/>
                <a:gd name="csY32" fmla="*/ 953847 h 2062008"/>
                <a:gd name="csX33" fmla="*/ 1763575 w 1796401"/>
                <a:gd name="csY33" fmla="*/ 951322 h 2062008"/>
                <a:gd name="csX34" fmla="*/ 1758337 w 1796401"/>
                <a:gd name="csY34" fmla="*/ 947488 h 2062008"/>
                <a:gd name="csX35" fmla="*/ 1758150 w 1796401"/>
                <a:gd name="csY35" fmla="*/ 945336 h 2062008"/>
                <a:gd name="csX36" fmla="*/ 1754877 w 1796401"/>
                <a:gd name="csY36" fmla="*/ 937294 h 2062008"/>
                <a:gd name="csX37" fmla="*/ 1750481 w 1796401"/>
                <a:gd name="csY37" fmla="*/ 924107 h 2062008"/>
                <a:gd name="csX38" fmla="*/ 1750387 w 1796401"/>
                <a:gd name="csY38" fmla="*/ 915783 h 2062008"/>
                <a:gd name="csX39" fmla="*/ 1739071 w 1796401"/>
                <a:gd name="csY39" fmla="*/ 920646 h 2062008"/>
                <a:gd name="csX40" fmla="*/ 1736826 w 1796401"/>
                <a:gd name="csY40" fmla="*/ 913632 h 2062008"/>
                <a:gd name="csX41" fmla="*/ 1736359 w 1796401"/>
                <a:gd name="csY41" fmla="*/ 910265 h 2062008"/>
                <a:gd name="csX42" fmla="*/ 1739726 w 1796401"/>
                <a:gd name="csY42" fmla="*/ 905589 h 2062008"/>
                <a:gd name="csX43" fmla="*/ 1741035 w 1796401"/>
                <a:gd name="csY43" fmla="*/ 900819 h 2062008"/>
                <a:gd name="csX44" fmla="*/ 1741035 w 1796401"/>
                <a:gd name="csY44" fmla="*/ 896704 h 2062008"/>
                <a:gd name="csX45" fmla="*/ 1738978 w 1796401"/>
                <a:gd name="csY45" fmla="*/ 893712 h 2062008"/>
                <a:gd name="csX46" fmla="*/ 1739352 w 1796401"/>
                <a:gd name="csY46" fmla="*/ 888942 h 2062008"/>
                <a:gd name="csX47" fmla="*/ 1738323 w 1796401"/>
                <a:gd name="csY47" fmla="*/ 880805 h 2062008"/>
                <a:gd name="csX48" fmla="*/ 1737014 w 1796401"/>
                <a:gd name="csY48" fmla="*/ 874446 h 2062008"/>
                <a:gd name="csX49" fmla="*/ 1734582 w 1796401"/>
                <a:gd name="csY49" fmla="*/ 868647 h 2062008"/>
                <a:gd name="csX50" fmla="*/ 1734302 w 1796401"/>
                <a:gd name="csY50" fmla="*/ 864532 h 2062008"/>
                <a:gd name="csX51" fmla="*/ 1737668 w 1796401"/>
                <a:gd name="csY51" fmla="*/ 855741 h 2062008"/>
                <a:gd name="csX52" fmla="*/ 1737388 w 1796401"/>
                <a:gd name="csY52" fmla="*/ 849662 h 2062008"/>
                <a:gd name="csX53" fmla="*/ 1734956 w 1796401"/>
                <a:gd name="csY53" fmla="*/ 842274 h 2062008"/>
                <a:gd name="csX54" fmla="*/ 1733834 w 1796401"/>
                <a:gd name="csY54" fmla="*/ 836568 h 2062008"/>
                <a:gd name="csX55" fmla="*/ 1734114 w 1796401"/>
                <a:gd name="csY55" fmla="*/ 836475 h 2062008"/>
                <a:gd name="csX56" fmla="*/ 1734114 w 1796401"/>
                <a:gd name="csY56" fmla="*/ 836288 h 2062008"/>
                <a:gd name="csX57" fmla="*/ 1733741 w 1796401"/>
                <a:gd name="csY57" fmla="*/ 835353 h 2062008"/>
                <a:gd name="csX58" fmla="*/ 1727568 w 1796401"/>
                <a:gd name="csY58" fmla="*/ 835914 h 2062008"/>
                <a:gd name="csX59" fmla="*/ 1720460 w 1796401"/>
                <a:gd name="csY59" fmla="*/ 836568 h 2062008"/>
                <a:gd name="csX60" fmla="*/ 1715503 w 1796401"/>
                <a:gd name="csY60" fmla="*/ 832828 h 2062008"/>
                <a:gd name="csX61" fmla="*/ 1712137 w 1796401"/>
                <a:gd name="csY61" fmla="*/ 830209 h 2062008"/>
                <a:gd name="csX62" fmla="*/ 1706712 w 1796401"/>
                <a:gd name="csY62" fmla="*/ 827964 h 2062008"/>
                <a:gd name="csX63" fmla="*/ 1701475 w 1796401"/>
                <a:gd name="csY63" fmla="*/ 825720 h 2062008"/>
                <a:gd name="csX64" fmla="*/ 1697360 w 1796401"/>
                <a:gd name="csY64" fmla="*/ 823943 h 2062008"/>
                <a:gd name="csX65" fmla="*/ 1695115 w 1796401"/>
                <a:gd name="csY65" fmla="*/ 822821 h 2062008"/>
                <a:gd name="csX66" fmla="*/ 1693057 w 1796401"/>
                <a:gd name="csY66" fmla="*/ 821605 h 2062008"/>
                <a:gd name="csX67" fmla="*/ 1691094 w 1796401"/>
                <a:gd name="csY67" fmla="*/ 820576 h 2062008"/>
                <a:gd name="csX68" fmla="*/ 1689410 w 1796401"/>
                <a:gd name="csY68" fmla="*/ 819641 h 2062008"/>
                <a:gd name="csX69" fmla="*/ 1687727 w 1796401"/>
                <a:gd name="csY69" fmla="*/ 818612 h 2062008"/>
                <a:gd name="csX70" fmla="*/ 1686043 w 1796401"/>
                <a:gd name="csY70" fmla="*/ 817583 h 2062008"/>
                <a:gd name="csX71" fmla="*/ 1684173 w 1796401"/>
                <a:gd name="csY71" fmla="*/ 816555 h 2062008"/>
                <a:gd name="csX72" fmla="*/ 1682583 w 1796401"/>
                <a:gd name="csY72" fmla="*/ 815619 h 2062008"/>
                <a:gd name="csX73" fmla="*/ 1680900 w 1796401"/>
                <a:gd name="csY73" fmla="*/ 814778 h 2062008"/>
                <a:gd name="csX74" fmla="*/ 1679123 w 1796401"/>
                <a:gd name="csY74" fmla="*/ 813749 h 2062008"/>
                <a:gd name="csX75" fmla="*/ 1673792 w 1796401"/>
                <a:gd name="csY75" fmla="*/ 811130 h 2062008"/>
                <a:gd name="csX76" fmla="*/ 1672296 w 1796401"/>
                <a:gd name="csY76" fmla="*/ 809821 h 2062008"/>
                <a:gd name="csX77" fmla="*/ 1671267 w 1796401"/>
                <a:gd name="csY77" fmla="*/ 809260 h 2062008"/>
                <a:gd name="csX78" fmla="*/ 1668554 w 1796401"/>
                <a:gd name="csY78" fmla="*/ 807296 h 2062008"/>
                <a:gd name="csX79" fmla="*/ 1663878 w 1796401"/>
                <a:gd name="csY79" fmla="*/ 802713 h 2062008"/>
                <a:gd name="csX80" fmla="*/ 1662195 w 1796401"/>
                <a:gd name="csY80" fmla="*/ 792145 h 2062008"/>
                <a:gd name="csX81" fmla="*/ 1661915 w 1796401"/>
                <a:gd name="csY81" fmla="*/ 789620 h 2062008"/>
                <a:gd name="csX82" fmla="*/ 1660511 w 1796401"/>
                <a:gd name="csY82" fmla="*/ 780922 h 2062008"/>
                <a:gd name="csX83" fmla="*/ 1659108 w 1796401"/>
                <a:gd name="csY83" fmla="*/ 771757 h 2062008"/>
                <a:gd name="csX84" fmla="*/ 1658547 w 1796401"/>
                <a:gd name="csY84" fmla="*/ 768016 h 2062008"/>
                <a:gd name="csX85" fmla="*/ 1658267 w 1796401"/>
                <a:gd name="csY85" fmla="*/ 763246 h 2062008"/>
                <a:gd name="csX86" fmla="*/ 1657425 w 1796401"/>
                <a:gd name="csY86" fmla="*/ 763246 h 2062008"/>
                <a:gd name="csX87" fmla="*/ 1654246 w 1796401"/>
                <a:gd name="csY87" fmla="*/ 762030 h 2062008"/>
                <a:gd name="csX88" fmla="*/ 1648821 w 1796401"/>
                <a:gd name="csY88" fmla="*/ 761376 h 2062008"/>
                <a:gd name="csX89" fmla="*/ 1637224 w 1796401"/>
                <a:gd name="csY89" fmla="*/ 759411 h 2062008"/>
                <a:gd name="csX90" fmla="*/ 1628527 w 1796401"/>
                <a:gd name="csY90" fmla="*/ 757635 h 2062008"/>
                <a:gd name="csX91" fmla="*/ 1617116 w 1796401"/>
                <a:gd name="csY91" fmla="*/ 755390 h 2062008"/>
                <a:gd name="csX92" fmla="*/ 1613469 w 1796401"/>
                <a:gd name="csY92" fmla="*/ 749872 h 2062008"/>
                <a:gd name="csX93" fmla="*/ 1610289 w 1796401"/>
                <a:gd name="csY93" fmla="*/ 743980 h 2062008"/>
                <a:gd name="csX94" fmla="*/ 1608886 w 1796401"/>
                <a:gd name="csY94" fmla="*/ 739678 h 2062008"/>
                <a:gd name="csX95" fmla="*/ 1607858 w 1796401"/>
                <a:gd name="csY95" fmla="*/ 736311 h 2062008"/>
                <a:gd name="csX96" fmla="*/ 1606829 w 1796401"/>
                <a:gd name="csY96" fmla="*/ 733599 h 2062008"/>
                <a:gd name="csX97" fmla="*/ 1606174 w 1796401"/>
                <a:gd name="csY97" fmla="*/ 730887 h 2062008"/>
                <a:gd name="csX98" fmla="*/ 1605520 w 1796401"/>
                <a:gd name="csY98" fmla="*/ 728362 h 2062008"/>
                <a:gd name="csX99" fmla="*/ 1604491 w 1796401"/>
                <a:gd name="csY99" fmla="*/ 723125 h 2062008"/>
                <a:gd name="csX100" fmla="*/ 1603649 w 1796401"/>
                <a:gd name="csY100" fmla="*/ 715736 h 2062008"/>
                <a:gd name="csX101" fmla="*/ 1603555 w 1796401"/>
                <a:gd name="csY101" fmla="*/ 712743 h 2062008"/>
                <a:gd name="csX102" fmla="*/ 1603088 w 1796401"/>
                <a:gd name="csY102" fmla="*/ 707787 h 2062008"/>
                <a:gd name="csX103" fmla="*/ 1601592 w 1796401"/>
                <a:gd name="csY103" fmla="*/ 700866 h 2062008"/>
                <a:gd name="csX104" fmla="*/ 1598879 w 1796401"/>
                <a:gd name="csY104" fmla="*/ 690017 h 2062008"/>
                <a:gd name="csX105" fmla="*/ 1596541 w 1796401"/>
                <a:gd name="csY105" fmla="*/ 681039 h 2062008"/>
                <a:gd name="csX106" fmla="*/ 1592333 w 1796401"/>
                <a:gd name="csY106" fmla="*/ 671687 h 2062008"/>
                <a:gd name="csX107" fmla="*/ 1591958 w 1796401"/>
                <a:gd name="csY107" fmla="*/ 670845 h 2062008"/>
                <a:gd name="csX108" fmla="*/ 1589620 w 1796401"/>
                <a:gd name="csY108" fmla="*/ 667010 h 2062008"/>
                <a:gd name="csX109" fmla="*/ 1588311 w 1796401"/>
                <a:gd name="csY109" fmla="*/ 664672 h 2062008"/>
                <a:gd name="csX110" fmla="*/ 1585412 w 1796401"/>
                <a:gd name="csY110" fmla="*/ 661118 h 2062008"/>
                <a:gd name="csX111" fmla="*/ 1579427 w 1796401"/>
                <a:gd name="csY111" fmla="*/ 656349 h 2062008"/>
                <a:gd name="csX112" fmla="*/ 1575312 w 1796401"/>
                <a:gd name="csY112" fmla="*/ 653449 h 2062008"/>
                <a:gd name="csX113" fmla="*/ 1573160 w 1796401"/>
                <a:gd name="csY113" fmla="*/ 651485 h 2062008"/>
                <a:gd name="csX114" fmla="*/ 1567455 w 1796401"/>
                <a:gd name="csY114" fmla="*/ 647557 h 2062008"/>
                <a:gd name="csX115" fmla="*/ 1561189 w 1796401"/>
                <a:gd name="csY115" fmla="*/ 644284 h 2062008"/>
                <a:gd name="csX116" fmla="*/ 1558290 w 1796401"/>
                <a:gd name="csY116" fmla="*/ 641478 h 2062008"/>
                <a:gd name="csX117" fmla="*/ 1555485 w 1796401"/>
                <a:gd name="csY117" fmla="*/ 641853 h 2062008"/>
                <a:gd name="csX118" fmla="*/ 1553801 w 1796401"/>
                <a:gd name="csY118" fmla="*/ 642039 h 2062008"/>
                <a:gd name="csX119" fmla="*/ 1547067 w 1796401"/>
                <a:gd name="csY119" fmla="*/ 643162 h 2062008"/>
                <a:gd name="csX120" fmla="*/ 1540053 w 1796401"/>
                <a:gd name="csY120" fmla="*/ 644284 h 2062008"/>
                <a:gd name="csX121" fmla="*/ 1530981 w 1796401"/>
                <a:gd name="csY121" fmla="*/ 648306 h 2062008"/>
                <a:gd name="csX122" fmla="*/ 1527801 w 1796401"/>
                <a:gd name="csY122" fmla="*/ 648867 h 2062008"/>
                <a:gd name="csX123" fmla="*/ 1520320 w 1796401"/>
                <a:gd name="csY123" fmla="*/ 651766 h 2062008"/>
                <a:gd name="csX124" fmla="*/ 1518262 w 1796401"/>
                <a:gd name="csY124" fmla="*/ 652795 h 2062008"/>
                <a:gd name="csX125" fmla="*/ 1508536 w 1796401"/>
                <a:gd name="csY125" fmla="*/ 656629 h 2062008"/>
                <a:gd name="csX126" fmla="*/ 1505075 w 1796401"/>
                <a:gd name="csY126" fmla="*/ 657845 h 2062008"/>
                <a:gd name="csX127" fmla="*/ 1501334 w 1796401"/>
                <a:gd name="csY127" fmla="*/ 655601 h 2062008"/>
                <a:gd name="csX128" fmla="*/ 1495255 w 1796401"/>
                <a:gd name="csY128" fmla="*/ 649521 h 2062008"/>
                <a:gd name="csX129" fmla="*/ 1489924 w 1796401"/>
                <a:gd name="csY129" fmla="*/ 644284 h 2062008"/>
                <a:gd name="csX130" fmla="*/ 1487306 w 1796401"/>
                <a:gd name="csY130" fmla="*/ 642039 h 2062008"/>
                <a:gd name="csX131" fmla="*/ 1484406 w 1796401"/>
                <a:gd name="csY131" fmla="*/ 637737 h 2062008"/>
                <a:gd name="csX132" fmla="*/ 1476737 w 1796401"/>
                <a:gd name="csY132" fmla="*/ 627917 h 2062008"/>
                <a:gd name="csX133" fmla="*/ 1472155 w 1796401"/>
                <a:gd name="csY133" fmla="*/ 622119 h 2062008"/>
                <a:gd name="csX134" fmla="*/ 1449055 w 1796401"/>
                <a:gd name="csY134" fmla="*/ 605378 h 2062008"/>
                <a:gd name="csX135" fmla="*/ 1438767 w 1796401"/>
                <a:gd name="csY135" fmla="*/ 634558 h 2062008"/>
                <a:gd name="csX136" fmla="*/ 1433810 w 1796401"/>
                <a:gd name="csY136" fmla="*/ 638486 h 2062008"/>
                <a:gd name="csX137" fmla="*/ 1428853 w 1796401"/>
                <a:gd name="csY137" fmla="*/ 641478 h 2062008"/>
                <a:gd name="csX138" fmla="*/ 1425954 w 1796401"/>
                <a:gd name="csY138" fmla="*/ 642601 h 2062008"/>
                <a:gd name="csX139" fmla="*/ 1425580 w 1796401"/>
                <a:gd name="csY139" fmla="*/ 642694 h 2062008"/>
                <a:gd name="csX140" fmla="*/ 1411364 w 1796401"/>
                <a:gd name="csY140" fmla="*/ 619220 h 2062008"/>
                <a:gd name="csX141" fmla="*/ 1410429 w 1796401"/>
                <a:gd name="csY141" fmla="*/ 617911 h 2062008"/>
                <a:gd name="csX142" fmla="*/ 1407998 w 1796401"/>
                <a:gd name="csY142" fmla="*/ 613234 h 2062008"/>
                <a:gd name="csX143" fmla="*/ 1407249 w 1796401"/>
                <a:gd name="csY143" fmla="*/ 612393 h 2062008"/>
                <a:gd name="csX144" fmla="*/ 1404164 w 1796401"/>
                <a:gd name="csY144" fmla="*/ 610335 h 2062008"/>
                <a:gd name="csX145" fmla="*/ 1402667 w 1796401"/>
                <a:gd name="csY145" fmla="*/ 614637 h 2062008"/>
                <a:gd name="csX146" fmla="*/ 1401171 w 1796401"/>
                <a:gd name="csY146" fmla="*/ 620436 h 2062008"/>
                <a:gd name="csX147" fmla="*/ 1400235 w 1796401"/>
                <a:gd name="csY147" fmla="*/ 622587 h 2062008"/>
                <a:gd name="csX148" fmla="*/ 1398926 w 1796401"/>
                <a:gd name="csY148" fmla="*/ 625112 h 2062008"/>
                <a:gd name="csX149" fmla="*/ 1397991 w 1796401"/>
                <a:gd name="csY149" fmla="*/ 627450 h 2062008"/>
                <a:gd name="csX150" fmla="*/ 1396868 w 1796401"/>
                <a:gd name="csY150" fmla="*/ 629788 h 2062008"/>
                <a:gd name="csX151" fmla="*/ 1394904 w 1796401"/>
                <a:gd name="csY151" fmla="*/ 632874 h 2062008"/>
                <a:gd name="csX152" fmla="*/ 1392660 w 1796401"/>
                <a:gd name="csY152" fmla="*/ 635774 h 2062008"/>
                <a:gd name="csX153" fmla="*/ 1390228 w 1796401"/>
                <a:gd name="csY153" fmla="*/ 638579 h 2062008"/>
                <a:gd name="csX154" fmla="*/ 1389948 w 1796401"/>
                <a:gd name="csY154" fmla="*/ 638299 h 2062008"/>
                <a:gd name="csX155" fmla="*/ 1388732 w 1796401"/>
                <a:gd name="csY155" fmla="*/ 634184 h 2062008"/>
                <a:gd name="csX156" fmla="*/ 1384056 w 1796401"/>
                <a:gd name="csY156" fmla="*/ 626140 h 2062008"/>
                <a:gd name="csX157" fmla="*/ 1382185 w 1796401"/>
                <a:gd name="csY157" fmla="*/ 622867 h 2062008"/>
                <a:gd name="csX158" fmla="*/ 1380221 w 1796401"/>
                <a:gd name="csY158" fmla="*/ 619407 h 2062008"/>
                <a:gd name="csX159" fmla="*/ 1379847 w 1796401"/>
                <a:gd name="csY159" fmla="*/ 618752 h 2062008"/>
                <a:gd name="csX160" fmla="*/ 1379567 w 1796401"/>
                <a:gd name="csY160" fmla="*/ 618191 h 2062008"/>
                <a:gd name="csX161" fmla="*/ 1379006 w 1796401"/>
                <a:gd name="csY161" fmla="*/ 617069 h 2062008"/>
                <a:gd name="csX162" fmla="*/ 1376293 w 1796401"/>
                <a:gd name="csY162" fmla="*/ 612299 h 2062008"/>
                <a:gd name="csX163" fmla="*/ 1373675 w 1796401"/>
                <a:gd name="csY163" fmla="*/ 608278 h 2062008"/>
                <a:gd name="csX164" fmla="*/ 1375638 w 1796401"/>
                <a:gd name="csY164" fmla="*/ 606033 h 2062008"/>
                <a:gd name="csX165" fmla="*/ 1378725 w 1796401"/>
                <a:gd name="csY165" fmla="*/ 602386 h 2062008"/>
                <a:gd name="csX166" fmla="*/ 1380876 w 1796401"/>
                <a:gd name="csY166" fmla="*/ 599393 h 2062008"/>
                <a:gd name="csX167" fmla="*/ 1384898 w 1796401"/>
                <a:gd name="csY167" fmla="*/ 594810 h 2062008"/>
                <a:gd name="csX168" fmla="*/ 1392566 w 1796401"/>
                <a:gd name="csY168" fmla="*/ 585177 h 2062008"/>
                <a:gd name="csX169" fmla="*/ 1398458 w 1796401"/>
                <a:gd name="csY169" fmla="*/ 578256 h 2062008"/>
                <a:gd name="csX170" fmla="*/ 1402012 w 1796401"/>
                <a:gd name="csY170" fmla="*/ 573954 h 2062008"/>
                <a:gd name="csX171" fmla="*/ 1403509 w 1796401"/>
                <a:gd name="csY171" fmla="*/ 572552 h 2062008"/>
                <a:gd name="csX172" fmla="*/ 1407810 w 1796401"/>
                <a:gd name="csY172" fmla="*/ 567221 h 2062008"/>
                <a:gd name="csX173" fmla="*/ 1407998 w 1796401"/>
                <a:gd name="csY173" fmla="*/ 561048 h 2062008"/>
                <a:gd name="csX174" fmla="*/ 1407998 w 1796401"/>
                <a:gd name="csY174" fmla="*/ 558242 h 2062008"/>
                <a:gd name="csX175" fmla="*/ 1407904 w 1796401"/>
                <a:gd name="csY175" fmla="*/ 551789 h 2062008"/>
                <a:gd name="csX176" fmla="*/ 1415760 w 1796401"/>
                <a:gd name="csY176" fmla="*/ 529718 h 2062008"/>
                <a:gd name="csX177" fmla="*/ 1415106 w 1796401"/>
                <a:gd name="csY177" fmla="*/ 525135 h 2062008"/>
                <a:gd name="csX178" fmla="*/ 1407717 w 1796401"/>
                <a:gd name="csY178" fmla="*/ 496891 h 2062008"/>
                <a:gd name="csX179" fmla="*/ 1407624 w 1796401"/>
                <a:gd name="csY179" fmla="*/ 490251 h 2062008"/>
                <a:gd name="csX180" fmla="*/ 1408091 w 1796401"/>
                <a:gd name="csY180" fmla="*/ 490064 h 2062008"/>
                <a:gd name="csX181" fmla="*/ 1408840 w 1796401"/>
                <a:gd name="csY181" fmla="*/ 491279 h 2062008"/>
                <a:gd name="csX182" fmla="*/ 1421184 w 1796401"/>
                <a:gd name="csY182" fmla="*/ 454057 h 2062008"/>
                <a:gd name="csX183" fmla="*/ 1429602 w 1796401"/>
                <a:gd name="csY183" fmla="*/ 450410 h 2062008"/>
                <a:gd name="csX184" fmla="*/ 1435775 w 1796401"/>
                <a:gd name="csY184" fmla="*/ 441899 h 2062008"/>
                <a:gd name="csX185" fmla="*/ 1437083 w 1796401"/>
                <a:gd name="csY185" fmla="*/ 440122 h 2062008"/>
                <a:gd name="csX186" fmla="*/ 1440263 w 1796401"/>
                <a:gd name="csY186" fmla="*/ 435726 h 2062008"/>
                <a:gd name="csX187" fmla="*/ 1444285 w 1796401"/>
                <a:gd name="csY187" fmla="*/ 430676 h 2062008"/>
                <a:gd name="csX188" fmla="*/ 1453825 w 1796401"/>
                <a:gd name="csY188" fmla="*/ 433014 h 2062008"/>
                <a:gd name="csX189" fmla="*/ 1461587 w 1796401"/>
                <a:gd name="csY189" fmla="*/ 433201 h 2062008"/>
                <a:gd name="csX190" fmla="*/ 1467946 w 1796401"/>
                <a:gd name="csY190" fmla="*/ 433949 h 2062008"/>
                <a:gd name="csX191" fmla="*/ 1470471 w 1796401"/>
                <a:gd name="csY191" fmla="*/ 432921 h 2062008"/>
                <a:gd name="csX192" fmla="*/ 1472155 w 1796401"/>
                <a:gd name="csY192" fmla="*/ 433014 h 2062008"/>
                <a:gd name="csX193" fmla="*/ 1471407 w 1796401"/>
                <a:gd name="csY193" fmla="*/ 426842 h 2062008"/>
                <a:gd name="csX194" fmla="*/ 1471407 w 1796401"/>
                <a:gd name="csY194" fmla="*/ 423942 h 2062008"/>
                <a:gd name="csX195" fmla="*/ 1471220 w 1796401"/>
                <a:gd name="csY195" fmla="*/ 421324 h 2062008"/>
                <a:gd name="csX196" fmla="*/ 1478234 w 1796401"/>
                <a:gd name="csY196" fmla="*/ 362404 h 2062008"/>
                <a:gd name="csX197" fmla="*/ 1480946 w 1796401"/>
                <a:gd name="csY197" fmla="*/ 357447 h 2062008"/>
                <a:gd name="csX198" fmla="*/ 1482162 w 1796401"/>
                <a:gd name="csY198" fmla="*/ 354922 h 2062008"/>
                <a:gd name="csX199" fmla="*/ 1483284 w 1796401"/>
                <a:gd name="csY199" fmla="*/ 352677 h 2062008"/>
                <a:gd name="csX200" fmla="*/ 1484220 w 1796401"/>
                <a:gd name="csY200" fmla="*/ 350339 h 2062008"/>
                <a:gd name="csX201" fmla="*/ 1486277 w 1796401"/>
                <a:gd name="csY201" fmla="*/ 344447 h 2062008"/>
                <a:gd name="csX202" fmla="*/ 1489924 w 1796401"/>
                <a:gd name="csY202" fmla="*/ 335843 h 2062008"/>
                <a:gd name="csX203" fmla="*/ 1492917 w 1796401"/>
                <a:gd name="csY203" fmla="*/ 335189 h 2062008"/>
                <a:gd name="csX204" fmla="*/ 1499464 w 1796401"/>
                <a:gd name="csY204" fmla="*/ 333412 h 2062008"/>
                <a:gd name="csX205" fmla="*/ 1500586 w 1796401"/>
                <a:gd name="csY205" fmla="*/ 333038 h 2062008"/>
                <a:gd name="csX206" fmla="*/ 1506759 w 1796401"/>
                <a:gd name="csY206" fmla="*/ 331822 h 2062008"/>
                <a:gd name="csX207" fmla="*/ 1513493 w 1796401"/>
                <a:gd name="csY207" fmla="*/ 331448 h 2062008"/>
                <a:gd name="csX208" fmla="*/ 1519197 w 1796401"/>
                <a:gd name="csY208" fmla="*/ 330045 h 2062008"/>
                <a:gd name="csX209" fmla="*/ 1521255 w 1796401"/>
                <a:gd name="csY209" fmla="*/ 326584 h 2062008"/>
                <a:gd name="csX210" fmla="*/ 1523032 w 1796401"/>
                <a:gd name="csY210" fmla="*/ 319102 h 2062008"/>
                <a:gd name="csX211" fmla="*/ 1524622 w 1796401"/>
                <a:gd name="csY211" fmla="*/ 316390 h 2062008"/>
                <a:gd name="csX212" fmla="*/ 1529017 w 1796401"/>
                <a:gd name="csY212" fmla="*/ 306570 h 2062008"/>
                <a:gd name="csX213" fmla="*/ 1528269 w 1796401"/>
                <a:gd name="csY213" fmla="*/ 302362 h 2062008"/>
                <a:gd name="csX214" fmla="*/ 1528550 w 1796401"/>
                <a:gd name="csY214" fmla="*/ 300024 h 2062008"/>
                <a:gd name="csX215" fmla="*/ 1527801 w 1796401"/>
                <a:gd name="csY215" fmla="*/ 297966 h 2062008"/>
                <a:gd name="csX216" fmla="*/ 1526773 w 1796401"/>
                <a:gd name="csY216" fmla="*/ 295815 h 2062008"/>
                <a:gd name="csX217" fmla="*/ 1526586 w 1796401"/>
                <a:gd name="csY217" fmla="*/ 295441 h 2062008"/>
                <a:gd name="csX218" fmla="*/ 1525557 w 1796401"/>
                <a:gd name="csY218" fmla="*/ 293103 h 2062008"/>
                <a:gd name="csX219" fmla="*/ 1524341 w 1796401"/>
                <a:gd name="csY219" fmla="*/ 290484 h 2062008"/>
                <a:gd name="csX220" fmla="*/ 1523593 w 1796401"/>
                <a:gd name="csY220" fmla="*/ 287959 h 2062008"/>
                <a:gd name="csX221" fmla="*/ 1522564 w 1796401"/>
                <a:gd name="csY221" fmla="*/ 285621 h 2062008"/>
                <a:gd name="csX222" fmla="*/ 1522097 w 1796401"/>
                <a:gd name="csY222" fmla="*/ 283189 h 2062008"/>
                <a:gd name="csX223" fmla="*/ 1521161 w 1796401"/>
                <a:gd name="csY223" fmla="*/ 280851 h 2062008"/>
                <a:gd name="csX224" fmla="*/ 1520694 w 1796401"/>
                <a:gd name="csY224" fmla="*/ 278607 h 2062008"/>
                <a:gd name="csX225" fmla="*/ 1520413 w 1796401"/>
                <a:gd name="csY225" fmla="*/ 275240 h 2062008"/>
                <a:gd name="csX226" fmla="*/ 1519478 w 1796401"/>
                <a:gd name="csY226" fmla="*/ 268693 h 2062008"/>
                <a:gd name="csX227" fmla="*/ 1519197 w 1796401"/>
                <a:gd name="csY227" fmla="*/ 266449 h 2062008"/>
                <a:gd name="csX228" fmla="*/ 1518730 w 1796401"/>
                <a:gd name="csY228" fmla="*/ 264485 h 2062008"/>
                <a:gd name="csX229" fmla="*/ 1517982 w 1796401"/>
                <a:gd name="csY229" fmla="*/ 262147 h 2062008"/>
                <a:gd name="csX230" fmla="*/ 1517608 w 1796401"/>
                <a:gd name="csY230" fmla="*/ 259341 h 2062008"/>
                <a:gd name="csX231" fmla="*/ 1516485 w 1796401"/>
                <a:gd name="csY231" fmla="*/ 251859 h 2062008"/>
                <a:gd name="csX232" fmla="*/ 1514521 w 1796401"/>
                <a:gd name="csY232" fmla="*/ 247650 h 2062008"/>
                <a:gd name="csX233" fmla="*/ 1512370 w 1796401"/>
                <a:gd name="csY233" fmla="*/ 241478 h 2062008"/>
                <a:gd name="csX234" fmla="*/ 1511155 w 1796401"/>
                <a:gd name="csY234" fmla="*/ 237924 h 2062008"/>
                <a:gd name="csX235" fmla="*/ 1511341 w 1796401"/>
                <a:gd name="csY235" fmla="*/ 235867 h 2062008"/>
                <a:gd name="csX236" fmla="*/ 1498341 w 1796401"/>
                <a:gd name="csY236" fmla="*/ 230442 h 2062008"/>
                <a:gd name="csX237" fmla="*/ 1493478 w 1796401"/>
                <a:gd name="csY237" fmla="*/ 226982 h 2062008"/>
                <a:gd name="csX238" fmla="*/ 1488241 w 1796401"/>
                <a:gd name="csY238" fmla="*/ 230068 h 2062008"/>
                <a:gd name="csX239" fmla="*/ 1484687 w 1796401"/>
                <a:gd name="csY239" fmla="*/ 234183 h 2062008"/>
                <a:gd name="csX240" fmla="*/ 1479637 w 1796401"/>
                <a:gd name="csY240" fmla="*/ 240730 h 2062008"/>
                <a:gd name="csX241" fmla="*/ 1470846 w 1796401"/>
                <a:gd name="csY241" fmla="*/ 248866 h 2062008"/>
                <a:gd name="csX242" fmla="*/ 1464954 w 1796401"/>
                <a:gd name="csY242" fmla="*/ 252514 h 2062008"/>
                <a:gd name="csX243" fmla="*/ 1462055 w 1796401"/>
                <a:gd name="csY243" fmla="*/ 248399 h 2062008"/>
                <a:gd name="csX244" fmla="*/ 1460932 w 1796401"/>
                <a:gd name="csY244" fmla="*/ 246902 h 2062008"/>
                <a:gd name="csX245" fmla="*/ 1458313 w 1796401"/>
                <a:gd name="csY245" fmla="*/ 242974 h 2062008"/>
                <a:gd name="csX246" fmla="*/ 1455788 w 1796401"/>
                <a:gd name="csY246" fmla="*/ 239607 h 2062008"/>
                <a:gd name="csX247" fmla="*/ 1455227 w 1796401"/>
                <a:gd name="csY247" fmla="*/ 239046 h 2062008"/>
                <a:gd name="csX248" fmla="*/ 1451860 w 1796401"/>
                <a:gd name="csY248" fmla="*/ 235773 h 2062008"/>
                <a:gd name="csX249" fmla="*/ 1448680 w 1796401"/>
                <a:gd name="csY249" fmla="*/ 233061 h 2062008"/>
                <a:gd name="csX250" fmla="*/ 1438767 w 1796401"/>
                <a:gd name="csY250" fmla="*/ 232593 h 2062008"/>
                <a:gd name="csX251" fmla="*/ 1429414 w 1796401"/>
                <a:gd name="csY251" fmla="*/ 228010 h 2062008"/>
                <a:gd name="csX252" fmla="*/ 1423522 w 1796401"/>
                <a:gd name="csY252" fmla="*/ 222399 h 2062008"/>
                <a:gd name="csX253" fmla="*/ 1418285 w 1796401"/>
                <a:gd name="csY253" fmla="*/ 222586 h 2062008"/>
                <a:gd name="csX254" fmla="*/ 1410242 w 1796401"/>
                <a:gd name="csY254" fmla="*/ 224550 h 2062008"/>
                <a:gd name="csX255" fmla="*/ 1405379 w 1796401"/>
                <a:gd name="csY255" fmla="*/ 225579 h 2062008"/>
                <a:gd name="csX256" fmla="*/ 1403134 w 1796401"/>
                <a:gd name="csY256" fmla="*/ 226234 h 2062008"/>
                <a:gd name="csX257" fmla="*/ 1400329 w 1796401"/>
                <a:gd name="csY257" fmla="*/ 221277 h 2062008"/>
                <a:gd name="csX258" fmla="*/ 1397803 w 1796401"/>
                <a:gd name="csY258" fmla="*/ 216601 h 2062008"/>
                <a:gd name="csX259" fmla="*/ 1402760 w 1796401"/>
                <a:gd name="csY259" fmla="*/ 209680 h 2062008"/>
                <a:gd name="csX260" fmla="*/ 1409587 w 1796401"/>
                <a:gd name="csY260" fmla="*/ 206220 h 2062008"/>
                <a:gd name="csX261" fmla="*/ 1416976 w 1796401"/>
                <a:gd name="csY261" fmla="*/ 201076 h 2062008"/>
                <a:gd name="csX262" fmla="*/ 1413048 w 1796401"/>
                <a:gd name="csY262" fmla="*/ 194436 h 2062008"/>
                <a:gd name="csX263" fmla="*/ 1407156 w 1796401"/>
                <a:gd name="csY263" fmla="*/ 191256 h 2062008"/>
                <a:gd name="csX264" fmla="*/ 1407624 w 1796401"/>
                <a:gd name="csY264" fmla="*/ 190133 h 2062008"/>
                <a:gd name="csX265" fmla="*/ 1406408 w 1796401"/>
                <a:gd name="csY265" fmla="*/ 188169 h 2062008"/>
                <a:gd name="csX266" fmla="*/ 1405847 w 1796401"/>
                <a:gd name="csY266" fmla="*/ 186206 h 2062008"/>
                <a:gd name="csX267" fmla="*/ 1405566 w 1796401"/>
                <a:gd name="csY267" fmla="*/ 184896 h 2062008"/>
                <a:gd name="csX268" fmla="*/ 1404350 w 1796401"/>
                <a:gd name="csY268" fmla="*/ 185644 h 2062008"/>
                <a:gd name="csX269" fmla="*/ 1383495 w 1796401"/>
                <a:gd name="csY269" fmla="*/ 199579 h 2062008"/>
                <a:gd name="csX270" fmla="*/ 1383775 w 1796401"/>
                <a:gd name="csY270" fmla="*/ 200328 h 2062008"/>
                <a:gd name="csX271" fmla="*/ 1383962 w 1796401"/>
                <a:gd name="csY271" fmla="*/ 200608 h 2062008"/>
                <a:gd name="csX272" fmla="*/ 1387703 w 1796401"/>
                <a:gd name="csY272" fmla="*/ 208464 h 2062008"/>
                <a:gd name="csX273" fmla="*/ 1385739 w 1796401"/>
                <a:gd name="csY273" fmla="*/ 211831 h 2062008"/>
                <a:gd name="csX274" fmla="*/ 1384523 w 1796401"/>
                <a:gd name="csY274" fmla="*/ 214169 h 2062008"/>
                <a:gd name="csX275" fmla="*/ 1380034 w 1796401"/>
                <a:gd name="csY275" fmla="*/ 222212 h 2062008"/>
                <a:gd name="csX276" fmla="*/ 1379847 w 1796401"/>
                <a:gd name="csY276" fmla="*/ 222119 h 2062008"/>
                <a:gd name="csX277" fmla="*/ 1375358 w 1796401"/>
                <a:gd name="csY277" fmla="*/ 223241 h 2062008"/>
                <a:gd name="csX278" fmla="*/ 1371243 w 1796401"/>
                <a:gd name="csY278" fmla="*/ 222399 h 2062008"/>
                <a:gd name="csX279" fmla="*/ 1363107 w 1796401"/>
                <a:gd name="csY279" fmla="*/ 220435 h 2062008"/>
                <a:gd name="csX280" fmla="*/ 1354596 w 1796401"/>
                <a:gd name="csY280" fmla="*/ 219500 h 2062008"/>
                <a:gd name="csX281" fmla="*/ 1350013 w 1796401"/>
                <a:gd name="csY281" fmla="*/ 211083 h 2062008"/>
                <a:gd name="csX282" fmla="*/ 1339164 w 1796401"/>
                <a:gd name="csY282" fmla="*/ 208464 h 2062008"/>
                <a:gd name="csX283" fmla="*/ 1333740 w 1796401"/>
                <a:gd name="csY283" fmla="*/ 207248 h 2062008"/>
                <a:gd name="csX284" fmla="*/ 1329064 w 1796401"/>
                <a:gd name="csY284" fmla="*/ 205845 h 2062008"/>
                <a:gd name="csX285" fmla="*/ 1328784 w 1796401"/>
                <a:gd name="csY285" fmla="*/ 206032 h 2062008"/>
                <a:gd name="csX286" fmla="*/ 1329906 w 1796401"/>
                <a:gd name="csY286" fmla="*/ 209119 h 2062008"/>
                <a:gd name="csX287" fmla="*/ 1329999 w 1796401"/>
                <a:gd name="csY287" fmla="*/ 209493 h 2062008"/>
                <a:gd name="csX288" fmla="*/ 1330654 w 1796401"/>
                <a:gd name="csY288" fmla="*/ 209586 h 2062008"/>
                <a:gd name="csX289" fmla="*/ 1325977 w 1796401"/>
                <a:gd name="csY289" fmla="*/ 212766 h 2062008"/>
                <a:gd name="csX290" fmla="*/ 1320460 w 1796401"/>
                <a:gd name="csY290" fmla="*/ 217723 h 2062008"/>
                <a:gd name="csX291" fmla="*/ 1315409 w 1796401"/>
                <a:gd name="csY291" fmla="*/ 216133 h 2062008"/>
                <a:gd name="csX292" fmla="*/ 1311107 w 1796401"/>
                <a:gd name="csY292" fmla="*/ 215011 h 2062008"/>
                <a:gd name="csX293" fmla="*/ 1304280 w 1796401"/>
                <a:gd name="csY293" fmla="*/ 217723 h 2062008"/>
                <a:gd name="csX294" fmla="*/ 1300633 w 1796401"/>
                <a:gd name="csY294" fmla="*/ 205939 h 2062008"/>
                <a:gd name="csX295" fmla="*/ 1298762 w 1796401"/>
                <a:gd name="csY295" fmla="*/ 206126 h 2062008"/>
                <a:gd name="csX296" fmla="*/ 1297640 w 1796401"/>
                <a:gd name="csY296" fmla="*/ 206126 h 2062008"/>
                <a:gd name="csX297" fmla="*/ 1296518 w 1796401"/>
                <a:gd name="csY297" fmla="*/ 205565 h 2062008"/>
                <a:gd name="csX298" fmla="*/ 1291280 w 1796401"/>
                <a:gd name="csY298" fmla="*/ 202853 h 2062008"/>
                <a:gd name="csX299" fmla="*/ 1278654 w 1796401"/>
                <a:gd name="csY299" fmla="*/ 196025 h 2062008"/>
                <a:gd name="csX300" fmla="*/ 1273324 w 1796401"/>
                <a:gd name="csY300" fmla="*/ 193126 h 2062008"/>
                <a:gd name="csX301" fmla="*/ 1271079 w 1796401"/>
                <a:gd name="csY301" fmla="*/ 191910 h 2062008"/>
                <a:gd name="csX302" fmla="*/ 1269863 w 1796401"/>
                <a:gd name="csY302" fmla="*/ 191162 h 2062008"/>
                <a:gd name="csX303" fmla="*/ 1264720 w 1796401"/>
                <a:gd name="csY303" fmla="*/ 189572 h 2062008"/>
                <a:gd name="csX304" fmla="*/ 1264346 w 1796401"/>
                <a:gd name="csY304" fmla="*/ 189198 h 2062008"/>
                <a:gd name="csX305" fmla="*/ 1263971 w 1796401"/>
                <a:gd name="csY305" fmla="*/ 188169 h 2062008"/>
                <a:gd name="csX306" fmla="*/ 1259202 w 1796401"/>
                <a:gd name="csY306" fmla="*/ 186954 h 2062008"/>
                <a:gd name="csX307" fmla="*/ 1259015 w 1796401"/>
                <a:gd name="csY307" fmla="*/ 187141 h 2062008"/>
                <a:gd name="csX308" fmla="*/ 1258266 w 1796401"/>
                <a:gd name="csY308" fmla="*/ 186392 h 2062008"/>
                <a:gd name="csX309" fmla="*/ 1257986 w 1796401"/>
                <a:gd name="csY309" fmla="*/ 186018 h 2062008"/>
                <a:gd name="csX310" fmla="*/ 1256303 w 1796401"/>
                <a:gd name="csY310" fmla="*/ 184335 h 2062008"/>
                <a:gd name="csX311" fmla="*/ 1255742 w 1796401"/>
                <a:gd name="csY311" fmla="*/ 183213 h 2062008"/>
                <a:gd name="csX312" fmla="*/ 1255274 w 1796401"/>
                <a:gd name="csY312" fmla="*/ 181436 h 2062008"/>
                <a:gd name="csX313" fmla="*/ 1254993 w 1796401"/>
                <a:gd name="csY313" fmla="*/ 180688 h 2062008"/>
                <a:gd name="csX314" fmla="*/ 1254432 w 1796401"/>
                <a:gd name="csY314" fmla="*/ 179565 h 2062008"/>
                <a:gd name="csX315" fmla="*/ 1253777 w 1796401"/>
                <a:gd name="csY315" fmla="*/ 178724 h 2062008"/>
                <a:gd name="csX316" fmla="*/ 1253310 w 1796401"/>
                <a:gd name="csY316" fmla="*/ 178162 h 2062008"/>
                <a:gd name="csX317" fmla="*/ 1252749 w 1796401"/>
                <a:gd name="csY317" fmla="*/ 177695 h 2062008"/>
                <a:gd name="csX318" fmla="*/ 1250130 w 1796401"/>
                <a:gd name="csY318" fmla="*/ 175731 h 2062008"/>
                <a:gd name="csX319" fmla="*/ 1249475 w 1796401"/>
                <a:gd name="csY319" fmla="*/ 174983 h 2062008"/>
                <a:gd name="csX320" fmla="*/ 1249288 w 1796401"/>
                <a:gd name="csY320" fmla="*/ 174234 h 2062008"/>
                <a:gd name="csX321" fmla="*/ 1249288 w 1796401"/>
                <a:gd name="csY321" fmla="*/ 172458 h 2062008"/>
                <a:gd name="csX322" fmla="*/ 1248914 w 1796401"/>
                <a:gd name="csY322" fmla="*/ 170681 h 2062008"/>
                <a:gd name="csX323" fmla="*/ 1248259 w 1796401"/>
                <a:gd name="csY323" fmla="*/ 165163 h 2062008"/>
                <a:gd name="csX324" fmla="*/ 1247605 w 1796401"/>
                <a:gd name="csY324" fmla="*/ 164321 h 2062008"/>
                <a:gd name="csX325" fmla="*/ 1246763 w 1796401"/>
                <a:gd name="csY325" fmla="*/ 163479 h 2062008"/>
                <a:gd name="csX326" fmla="*/ 1246389 w 1796401"/>
                <a:gd name="csY326" fmla="*/ 162918 h 2062008"/>
                <a:gd name="csX327" fmla="*/ 1237691 w 1796401"/>
                <a:gd name="csY327" fmla="*/ 169184 h 2062008"/>
                <a:gd name="csX328" fmla="*/ 1238533 w 1796401"/>
                <a:gd name="csY328" fmla="*/ 174234 h 2062008"/>
                <a:gd name="csX329" fmla="*/ 1230023 w 1796401"/>
                <a:gd name="csY329" fmla="*/ 181810 h 2062008"/>
                <a:gd name="csX330" fmla="*/ 1224131 w 1796401"/>
                <a:gd name="csY330" fmla="*/ 188731 h 2062008"/>
                <a:gd name="csX331" fmla="*/ 1223943 w 1796401"/>
                <a:gd name="csY331" fmla="*/ 188731 h 2062008"/>
                <a:gd name="csX332" fmla="*/ 1223850 w 1796401"/>
                <a:gd name="csY332" fmla="*/ 188637 h 2062008"/>
                <a:gd name="csX333" fmla="*/ 1223569 w 1796401"/>
                <a:gd name="csY333" fmla="*/ 188731 h 2062008"/>
                <a:gd name="csX334" fmla="*/ 1223101 w 1796401"/>
                <a:gd name="csY334" fmla="*/ 189292 h 2062008"/>
                <a:gd name="csX335" fmla="*/ 1222634 w 1796401"/>
                <a:gd name="csY335" fmla="*/ 189572 h 2062008"/>
                <a:gd name="csX336" fmla="*/ 1221979 w 1796401"/>
                <a:gd name="csY336" fmla="*/ 189572 h 2062008"/>
                <a:gd name="csX337" fmla="*/ 1221512 w 1796401"/>
                <a:gd name="csY337" fmla="*/ 189666 h 2062008"/>
                <a:gd name="csX338" fmla="*/ 1221044 w 1796401"/>
                <a:gd name="csY338" fmla="*/ 190227 h 2062008"/>
                <a:gd name="csX339" fmla="*/ 1220857 w 1796401"/>
                <a:gd name="csY339" fmla="*/ 190601 h 2062008"/>
                <a:gd name="csX340" fmla="*/ 1215900 w 1796401"/>
                <a:gd name="csY340" fmla="*/ 192939 h 2062008"/>
                <a:gd name="csX341" fmla="*/ 1207951 w 1796401"/>
                <a:gd name="csY341" fmla="*/ 198551 h 2062008"/>
                <a:gd name="csX342" fmla="*/ 1203742 w 1796401"/>
                <a:gd name="csY342" fmla="*/ 201543 h 2062008"/>
                <a:gd name="csX343" fmla="*/ 1198692 w 1796401"/>
                <a:gd name="csY343" fmla="*/ 203881 h 2062008"/>
                <a:gd name="csX344" fmla="*/ 1193361 w 1796401"/>
                <a:gd name="csY344" fmla="*/ 203414 h 2062008"/>
                <a:gd name="csX345" fmla="*/ 1187750 w 1796401"/>
                <a:gd name="csY345" fmla="*/ 200234 h 2062008"/>
                <a:gd name="csX346" fmla="*/ 1184289 w 1796401"/>
                <a:gd name="csY346" fmla="*/ 197802 h 2062008"/>
                <a:gd name="csX347" fmla="*/ 1182793 w 1796401"/>
                <a:gd name="csY347" fmla="*/ 197802 h 2062008"/>
                <a:gd name="csX348" fmla="*/ 1180361 w 1796401"/>
                <a:gd name="csY348" fmla="*/ 199205 h 2062008"/>
                <a:gd name="csX349" fmla="*/ 1172879 w 1796401"/>
                <a:gd name="csY349" fmla="*/ 200702 h 2062008"/>
                <a:gd name="csX350" fmla="*/ 1168484 w 1796401"/>
                <a:gd name="csY350" fmla="*/ 192191 h 2062008"/>
                <a:gd name="csX351" fmla="*/ 1167174 w 1796401"/>
                <a:gd name="csY351" fmla="*/ 189759 h 2062008"/>
                <a:gd name="csX352" fmla="*/ 1164369 w 1796401"/>
                <a:gd name="csY352" fmla="*/ 184896 h 2062008"/>
                <a:gd name="csX353" fmla="*/ 1163714 w 1796401"/>
                <a:gd name="csY353" fmla="*/ 183306 h 2062008"/>
                <a:gd name="csX354" fmla="*/ 1163901 w 1796401"/>
                <a:gd name="csY354" fmla="*/ 181436 h 2062008"/>
                <a:gd name="csX355" fmla="*/ 1165865 w 1796401"/>
                <a:gd name="csY355" fmla="*/ 180594 h 2062008"/>
                <a:gd name="csX356" fmla="*/ 1167174 w 1796401"/>
                <a:gd name="csY356" fmla="*/ 179939 h 2062008"/>
                <a:gd name="csX357" fmla="*/ 1166987 w 1796401"/>
                <a:gd name="csY357" fmla="*/ 178911 h 2062008"/>
                <a:gd name="csX358" fmla="*/ 1169513 w 1796401"/>
                <a:gd name="csY358" fmla="*/ 178537 h 2062008"/>
                <a:gd name="csX359" fmla="*/ 1168858 w 1796401"/>
                <a:gd name="csY359" fmla="*/ 173393 h 2062008"/>
                <a:gd name="csX360" fmla="*/ 1168484 w 1796401"/>
                <a:gd name="csY360" fmla="*/ 168623 h 2062008"/>
                <a:gd name="csX361" fmla="*/ 1165678 w 1796401"/>
                <a:gd name="csY361" fmla="*/ 158710 h 2062008"/>
                <a:gd name="csX362" fmla="*/ 1164182 w 1796401"/>
                <a:gd name="csY362" fmla="*/ 153940 h 2062008"/>
                <a:gd name="csX363" fmla="*/ 1162686 w 1796401"/>
                <a:gd name="csY363" fmla="*/ 149357 h 2062008"/>
                <a:gd name="csX364" fmla="*/ 1160067 w 1796401"/>
                <a:gd name="csY364" fmla="*/ 139444 h 2062008"/>
                <a:gd name="csX365" fmla="*/ 1159599 w 1796401"/>
                <a:gd name="csY365" fmla="*/ 138789 h 2062008"/>
                <a:gd name="csX366" fmla="*/ 1155858 w 1796401"/>
                <a:gd name="csY366" fmla="*/ 141221 h 2062008"/>
                <a:gd name="csX367" fmla="*/ 1155671 w 1796401"/>
                <a:gd name="csY367" fmla="*/ 141034 h 2062008"/>
                <a:gd name="csX368" fmla="*/ 1152211 w 1796401"/>
                <a:gd name="csY368" fmla="*/ 138602 h 2062008"/>
                <a:gd name="csX369" fmla="*/ 1146225 w 1796401"/>
                <a:gd name="csY369" fmla="*/ 134674 h 2062008"/>
                <a:gd name="csX370" fmla="*/ 1138369 w 1796401"/>
                <a:gd name="csY370" fmla="*/ 129717 h 2062008"/>
                <a:gd name="csX371" fmla="*/ 1130981 w 1796401"/>
                <a:gd name="csY371" fmla="*/ 125134 h 2062008"/>
                <a:gd name="csX372" fmla="*/ 1127240 w 1796401"/>
                <a:gd name="csY372" fmla="*/ 122890 h 2062008"/>
                <a:gd name="csX373" fmla="*/ 1125931 w 1796401"/>
                <a:gd name="csY373" fmla="*/ 122048 h 2062008"/>
                <a:gd name="csX374" fmla="*/ 1123405 w 1796401"/>
                <a:gd name="csY374" fmla="*/ 122890 h 2062008"/>
                <a:gd name="csX375" fmla="*/ 1123125 w 1796401"/>
                <a:gd name="csY375" fmla="*/ 121674 h 2062008"/>
                <a:gd name="csX376" fmla="*/ 1118917 w 1796401"/>
                <a:gd name="csY376" fmla="*/ 114192 h 2062008"/>
                <a:gd name="csX377" fmla="*/ 1113679 w 1796401"/>
                <a:gd name="csY377" fmla="*/ 118775 h 2062008"/>
                <a:gd name="csX378" fmla="*/ 1109844 w 1796401"/>
                <a:gd name="csY378" fmla="*/ 120926 h 2062008"/>
                <a:gd name="csX379" fmla="*/ 1106010 w 1796401"/>
                <a:gd name="csY379" fmla="*/ 124199 h 2062008"/>
                <a:gd name="csX380" fmla="*/ 1104140 w 1796401"/>
                <a:gd name="csY380" fmla="*/ 126163 h 2062008"/>
                <a:gd name="csX381" fmla="*/ 1100679 w 1796401"/>
                <a:gd name="csY381" fmla="*/ 129250 h 2062008"/>
                <a:gd name="csX382" fmla="*/ 1093759 w 1796401"/>
                <a:gd name="csY382" fmla="*/ 134861 h 2062008"/>
                <a:gd name="csX383" fmla="*/ 1084967 w 1796401"/>
                <a:gd name="csY383" fmla="*/ 143746 h 2062008"/>
                <a:gd name="csX384" fmla="*/ 1079823 w 1796401"/>
                <a:gd name="csY384" fmla="*/ 148422 h 2062008"/>
                <a:gd name="csX385" fmla="*/ 1075241 w 1796401"/>
                <a:gd name="csY385" fmla="*/ 151695 h 2062008"/>
                <a:gd name="csX386" fmla="*/ 1068414 w 1796401"/>
                <a:gd name="csY386" fmla="*/ 154688 h 2062008"/>
                <a:gd name="csX387" fmla="*/ 1067104 w 1796401"/>
                <a:gd name="csY387" fmla="*/ 155904 h 2062008"/>
                <a:gd name="csX388" fmla="*/ 1052889 w 1796401"/>
                <a:gd name="csY388" fmla="*/ 163292 h 2062008"/>
                <a:gd name="csX389" fmla="*/ 1051112 w 1796401"/>
                <a:gd name="csY389" fmla="*/ 164415 h 2062008"/>
                <a:gd name="csX390" fmla="*/ 1049802 w 1796401"/>
                <a:gd name="csY390" fmla="*/ 165350 h 2062008"/>
                <a:gd name="csX391" fmla="*/ 1049709 w 1796401"/>
                <a:gd name="csY391" fmla="*/ 165630 h 2062008"/>
                <a:gd name="csX392" fmla="*/ 1045407 w 1796401"/>
                <a:gd name="csY392" fmla="*/ 162638 h 2062008"/>
                <a:gd name="csX393" fmla="*/ 1038299 w 1796401"/>
                <a:gd name="csY393" fmla="*/ 160112 h 2062008"/>
                <a:gd name="csX394" fmla="*/ 1021558 w 1796401"/>
                <a:gd name="csY394" fmla="*/ 162170 h 2062008"/>
                <a:gd name="csX395" fmla="*/ 1018191 w 1796401"/>
                <a:gd name="csY395" fmla="*/ 162170 h 2062008"/>
                <a:gd name="csX396" fmla="*/ 1015479 w 1796401"/>
                <a:gd name="csY396" fmla="*/ 162544 h 2062008"/>
                <a:gd name="csX397" fmla="*/ 1012673 w 1796401"/>
                <a:gd name="csY397" fmla="*/ 169745 h 2062008"/>
                <a:gd name="csX398" fmla="*/ 1006501 w 1796401"/>
                <a:gd name="csY398" fmla="*/ 174796 h 2062008"/>
                <a:gd name="csX399" fmla="*/ 1011832 w 1796401"/>
                <a:gd name="csY399" fmla="*/ 182090 h 2062008"/>
                <a:gd name="csX400" fmla="*/ 1011738 w 1796401"/>
                <a:gd name="csY400" fmla="*/ 192097 h 2062008"/>
                <a:gd name="csX401" fmla="*/ 1021558 w 1796401"/>
                <a:gd name="csY401" fmla="*/ 194436 h 2062008"/>
                <a:gd name="csX402" fmla="*/ 1028479 w 1796401"/>
                <a:gd name="csY402" fmla="*/ 196774 h 2062008"/>
                <a:gd name="csX403" fmla="*/ 1030723 w 1796401"/>
                <a:gd name="csY403" fmla="*/ 199766 h 2062008"/>
                <a:gd name="csX404" fmla="*/ 1031565 w 1796401"/>
                <a:gd name="csY404" fmla="*/ 201263 h 2062008"/>
                <a:gd name="csX405" fmla="*/ 1020717 w 1796401"/>
                <a:gd name="csY405" fmla="*/ 202198 h 2062008"/>
                <a:gd name="csX406" fmla="*/ 1005753 w 1796401"/>
                <a:gd name="csY406" fmla="*/ 203227 h 2062008"/>
                <a:gd name="csX407" fmla="*/ 1004911 w 1796401"/>
                <a:gd name="csY407" fmla="*/ 203040 h 2062008"/>
                <a:gd name="csX408" fmla="*/ 1003602 w 1796401"/>
                <a:gd name="csY408" fmla="*/ 203133 h 2062008"/>
                <a:gd name="csX409" fmla="*/ 966660 w 1796401"/>
                <a:gd name="csY409" fmla="*/ 205845 h 2062008"/>
                <a:gd name="csX410" fmla="*/ 962732 w 1796401"/>
                <a:gd name="csY410" fmla="*/ 202479 h 2062008"/>
                <a:gd name="csX411" fmla="*/ 938042 w 1796401"/>
                <a:gd name="csY411" fmla="*/ 203227 h 2062008"/>
                <a:gd name="csX412" fmla="*/ 935236 w 1796401"/>
                <a:gd name="csY412" fmla="*/ 203040 h 2062008"/>
                <a:gd name="csX413" fmla="*/ 934862 w 1796401"/>
                <a:gd name="csY413" fmla="*/ 202759 h 2062008"/>
                <a:gd name="csX414" fmla="*/ 932898 w 1796401"/>
                <a:gd name="csY414" fmla="*/ 201637 h 2062008"/>
                <a:gd name="csX415" fmla="*/ 932056 w 1796401"/>
                <a:gd name="csY415" fmla="*/ 200421 h 2062008"/>
                <a:gd name="csX416" fmla="*/ 928970 w 1796401"/>
                <a:gd name="csY416" fmla="*/ 197989 h 2062008"/>
                <a:gd name="csX417" fmla="*/ 923171 w 1796401"/>
                <a:gd name="csY417" fmla="*/ 192285 h 2062008"/>
                <a:gd name="csX418" fmla="*/ 923078 w 1796401"/>
                <a:gd name="csY418" fmla="*/ 192004 h 2062008"/>
                <a:gd name="csX419" fmla="*/ 921675 w 1796401"/>
                <a:gd name="csY419" fmla="*/ 190508 h 2062008"/>
                <a:gd name="csX420" fmla="*/ 915315 w 1796401"/>
                <a:gd name="csY420" fmla="*/ 182839 h 2062008"/>
                <a:gd name="csX421" fmla="*/ 913165 w 1796401"/>
                <a:gd name="csY421" fmla="*/ 181155 h 2062008"/>
                <a:gd name="csX422" fmla="*/ 911107 w 1796401"/>
                <a:gd name="csY422" fmla="*/ 178162 h 2062008"/>
                <a:gd name="csX423" fmla="*/ 912042 w 1796401"/>
                <a:gd name="csY423" fmla="*/ 176853 h 2062008"/>
                <a:gd name="csX424" fmla="*/ 915128 w 1796401"/>
                <a:gd name="csY424" fmla="*/ 175357 h 2062008"/>
                <a:gd name="csX425" fmla="*/ 918495 w 1796401"/>
                <a:gd name="csY425" fmla="*/ 172832 h 2062008"/>
                <a:gd name="csX426" fmla="*/ 919992 w 1796401"/>
                <a:gd name="csY426" fmla="*/ 168249 h 2062008"/>
                <a:gd name="csX427" fmla="*/ 919804 w 1796401"/>
                <a:gd name="csY427" fmla="*/ 167127 h 2062008"/>
                <a:gd name="csX428" fmla="*/ 916625 w 1796401"/>
                <a:gd name="csY428" fmla="*/ 164134 h 2062008"/>
                <a:gd name="csX429" fmla="*/ 911481 w 1796401"/>
                <a:gd name="csY429" fmla="*/ 163292 h 2062008"/>
                <a:gd name="csX430" fmla="*/ 910358 w 1796401"/>
                <a:gd name="csY430" fmla="*/ 163292 h 2062008"/>
                <a:gd name="csX431" fmla="*/ 908675 w 1796401"/>
                <a:gd name="csY431" fmla="*/ 162825 h 2062008"/>
                <a:gd name="csX432" fmla="*/ 902970 w 1796401"/>
                <a:gd name="csY432" fmla="*/ 160767 h 2062008"/>
                <a:gd name="csX433" fmla="*/ 901661 w 1796401"/>
                <a:gd name="csY433" fmla="*/ 160299 h 2062008"/>
                <a:gd name="csX434" fmla="*/ 899977 w 1796401"/>
                <a:gd name="csY434" fmla="*/ 159551 h 2062008"/>
                <a:gd name="csX435" fmla="*/ 897172 w 1796401"/>
                <a:gd name="csY435" fmla="*/ 158055 h 2062008"/>
                <a:gd name="csX436" fmla="*/ 902128 w 1796401"/>
                <a:gd name="csY436" fmla="*/ 152724 h 2062008"/>
                <a:gd name="csX437" fmla="*/ 905121 w 1796401"/>
                <a:gd name="csY437" fmla="*/ 150292 h 2062008"/>
                <a:gd name="csX438" fmla="*/ 908675 w 1796401"/>
                <a:gd name="csY438" fmla="*/ 147580 h 2062008"/>
                <a:gd name="csX439" fmla="*/ 914193 w 1796401"/>
                <a:gd name="csY439" fmla="*/ 141221 h 2062008"/>
                <a:gd name="csX440" fmla="*/ 916344 w 1796401"/>
                <a:gd name="csY440" fmla="*/ 138882 h 2062008"/>
                <a:gd name="csX441" fmla="*/ 919524 w 1796401"/>
                <a:gd name="csY441" fmla="*/ 135983 h 2062008"/>
                <a:gd name="csX442" fmla="*/ 919431 w 1796401"/>
                <a:gd name="csY442" fmla="*/ 135890 h 2062008"/>
                <a:gd name="csX443" fmla="*/ 925416 w 1796401"/>
                <a:gd name="csY443" fmla="*/ 131307 h 2062008"/>
                <a:gd name="csX444" fmla="*/ 924668 w 1796401"/>
                <a:gd name="csY444" fmla="*/ 130465 h 2062008"/>
                <a:gd name="csX445" fmla="*/ 922984 w 1796401"/>
                <a:gd name="csY445" fmla="*/ 128782 h 2062008"/>
                <a:gd name="csX446" fmla="*/ 920833 w 1796401"/>
                <a:gd name="csY446" fmla="*/ 128876 h 2062008"/>
                <a:gd name="csX447" fmla="*/ 915222 w 1796401"/>
                <a:gd name="csY447" fmla="*/ 128595 h 2062008"/>
                <a:gd name="csX448" fmla="*/ 913538 w 1796401"/>
                <a:gd name="csY448" fmla="*/ 128408 h 2062008"/>
                <a:gd name="csX449" fmla="*/ 909236 w 1796401"/>
                <a:gd name="csY449" fmla="*/ 128595 h 2062008"/>
                <a:gd name="csX450" fmla="*/ 908488 w 1796401"/>
                <a:gd name="csY450" fmla="*/ 128408 h 2062008"/>
                <a:gd name="csX451" fmla="*/ 896237 w 1796401"/>
                <a:gd name="csY451" fmla="*/ 125602 h 2062008"/>
                <a:gd name="csX452" fmla="*/ 877906 w 1796401"/>
                <a:gd name="csY452" fmla="*/ 125415 h 2062008"/>
                <a:gd name="csX453" fmla="*/ 874258 w 1796401"/>
                <a:gd name="csY453" fmla="*/ 120552 h 2062008"/>
                <a:gd name="csX454" fmla="*/ 873697 w 1796401"/>
                <a:gd name="csY454" fmla="*/ 120832 h 2062008"/>
                <a:gd name="csX455" fmla="*/ 873230 w 1796401"/>
                <a:gd name="csY455" fmla="*/ 120832 h 2062008"/>
                <a:gd name="csX456" fmla="*/ 856489 w 1796401"/>
                <a:gd name="csY456" fmla="*/ 106430 h 2062008"/>
                <a:gd name="csX457" fmla="*/ 850597 w 1796401"/>
                <a:gd name="csY457" fmla="*/ 102221 h 2062008"/>
                <a:gd name="csX458" fmla="*/ 839748 w 1796401"/>
                <a:gd name="csY458" fmla="*/ 93149 h 2062008"/>
                <a:gd name="csX459" fmla="*/ 806080 w 1796401"/>
                <a:gd name="csY459" fmla="*/ 56862 h 2062008"/>
                <a:gd name="csX460" fmla="*/ 805332 w 1796401"/>
                <a:gd name="csY460" fmla="*/ 56021 h 2062008"/>
                <a:gd name="csX461" fmla="*/ 794390 w 1796401"/>
                <a:gd name="csY461" fmla="*/ 45827 h 2062008"/>
                <a:gd name="csX462" fmla="*/ 779239 w 1796401"/>
                <a:gd name="csY462" fmla="*/ 28431 h 2062008"/>
                <a:gd name="csX463" fmla="*/ 756793 w 1796401"/>
                <a:gd name="csY463" fmla="*/ 20575 h 2062008"/>
                <a:gd name="csX464" fmla="*/ 744635 w 1796401"/>
                <a:gd name="csY464" fmla="*/ 17489 h 2062008"/>
                <a:gd name="csX465" fmla="*/ 733132 w 1796401"/>
                <a:gd name="csY465" fmla="*/ 15244 h 2062008"/>
                <a:gd name="csX466" fmla="*/ 720225 w 1796401"/>
                <a:gd name="csY466" fmla="*/ 10662 h 2062008"/>
                <a:gd name="csX467" fmla="*/ 709470 w 1796401"/>
                <a:gd name="csY467" fmla="*/ 4583 h 2062008"/>
                <a:gd name="csX468" fmla="*/ 699650 w 1796401"/>
                <a:gd name="csY468" fmla="*/ 0 h 2062008"/>
                <a:gd name="csX469" fmla="*/ 689737 w 1796401"/>
                <a:gd name="csY469" fmla="*/ 0 h 2062008"/>
                <a:gd name="csX470" fmla="*/ 682068 w 1796401"/>
                <a:gd name="csY470" fmla="*/ 1496 h 2062008"/>
                <a:gd name="csX471" fmla="*/ 672154 w 1796401"/>
                <a:gd name="csY471" fmla="*/ 2993 h 2062008"/>
                <a:gd name="csX472" fmla="*/ 664485 w 1796401"/>
                <a:gd name="csY472" fmla="*/ 3741 h 2062008"/>
                <a:gd name="csX473" fmla="*/ 657191 w 1796401"/>
                <a:gd name="csY473" fmla="*/ 2619 h 2062008"/>
                <a:gd name="csX474" fmla="*/ 654104 w 1796401"/>
                <a:gd name="csY474" fmla="*/ 2432 h 2062008"/>
                <a:gd name="csX475" fmla="*/ 653637 w 1796401"/>
                <a:gd name="csY475" fmla="*/ 2058 h 2062008"/>
                <a:gd name="csX476" fmla="*/ 652140 w 1796401"/>
                <a:gd name="csY476" fmla="*/ 2338 h 2062008"/>
                <a:gd name="csX477" fmla="*/ 662241 w 1796401"/>
                <a:gd name="csY477" fmla="*/ 21230 h 2062008"/>
                <a:gd name="csX478" fmla="*/ 704326 w 1796401"/>
                <a:gd name="csY478" fmla="*/ 61725 h 2062008"/>
                <a:gd name="csX479" fmla="*/ 707225 w 1796401"/>
                <a:gd name="csY479" fmla="*/ 64625 h 2062008"/>
                <a:gd name="csX480" fmla="*/ 716391 w 1796401"/>
                <a:gd name="csY480" fmla="*/ 81366 h 2062008"/>
                <a:gd name="csX481" fmla="*/ 717139 w 1796401"/>
                <a:gd name="csY481" fmla="*/ 94365 h 2062008"/>
                <a:gd name="csX482" fmla="*/ 718729 w 1796401"/>
                <a:gd name="csY482" fmla="*/ 102782 h 2062008"/>
                <a:gd name="csX483" fmla="*/ 717139 w 1796401"/>
                <a:gd name="csY483" fmla="*/ 111854 h 2062008"/>
                <a:gd name="csX484" fmla="*/ 717887 w 1796401"/>
                <a:gd name="csY484" fmla="*/ 118027 h 2062008"/>
                <a:gd name="csX485" fmla="*/ 719477 w 1796401"/>
                <a:gd name="csY485" fmla="*/ 122609 h 2062008"/>
                <a:gd name="csX486" fmla="*/ 720973 w 1796401"/>
                <a:gd name="csY486" fmla="*/ 127192 h 2062008"/>
                <a:gd name="csX487" fmla="*/ 728549 w 1796401"/>
                <a:gd name="csY487" fmla="*/ 136264 h 2062008"/>
                <a:gd name="csX488" fmla="*/ 736966 w 1796401"/>
                <a:gd name="csY488" fmla="*/ 147019 h 2062008"/>
                <a:gd name="csX489" fmla="*/ 740800 w 1796401"/>
                <a:gd name="csY489" fmla="*/ 160767 h 2062008"/>
                <a:gd name="csX490" fmla="*/ 753052 w 1796401"/>
                <a:gd name="csY490" fmla="*/ 173767 h 2062008"/>
                <a:gd name="csX491" fmla="*/ 750807 w 1796401"/>
                <a:gd name="csY491" fmla="*/ 176947 h 2062008"/>
                <a:gd name="csX492" fmla="*/ 750152 w 1796401"/>
                <a:gd name="csY492" fmla="*/ 177695 h 2062008"/>
                <a:gd name="csX493" fmla="*/ 747908 w 1796401"/>
                <a:gd name="csY493" fmla="*/ 179752 h 2062008"/>
                <a:gd name="csX494" fmla="*/ 743513 w 1796401"/>
                <a:gd name="csY494" fmla="*/ 184429 h 2062008"/>
                <a:gd name="csX495" fmla="*/ 740800 w 1796401"/>
                <a:gd name="csY495" fmla="*/ 190788 h 2062008"/>
                <a:gd name="csX496" fmla="*/ 739585 w 1796401"/>
                <a:gd name="csY496" fmla="*/ 193407 h 2062008"/>
                <a:gd name="csX497" fmla="*/ 738088 w 1796401"/>
                <a:gd name="csY497" fmla="*/ 197054 h 2062008"/>
                <a:gd name="csX498" fmla="*/ 736498 w 1796401"/>
                <a:gd name="csY498" fmla="*/ 200702 h 2062008"/>
                <a:gd name="csX499" fmla="*/ 736498 w 1796401"/>
                <a:gd name="csY499" fmla="*/ 202572 h 2062008"/>
                <a:gd name="csX500" fmla="*/ 736498 w 1796401"/>
                <a:gd name="csY500" fmla="*/ 204630 h 2062008"/>
                <a:gd name="csX501" fmla="*/ 733225 w 1796401"/>
                <a:gd name="csY501" fmla="*/ 220248 h 2062008"/>
                <a:gd name="csX502" fmla="*/ 732290 w 1796401"/>
                <a:gd name="csY502" fmla="*/ 222399 h 2062008"/>
                <a:gd name="csX503" fmla="*/ 731074 w 1796401"/>
                <a:gd name="csY503" fmla="*/ 225205 h 2062008"/>
                <a:gd name="csX504" fmla="*/ 729390 w 1796401"/>
                <a:gd name="csY504" fmla="*/ 228946 h 2062008"/>
                <a:gd name="csX505" fmla="*/ 726585 w 1796401"/>
                <a:gd name="csY505" fmla="*/ 235025 h 2062008"/>
                <a:gd name="csX506" fmla="*/ 724714 w 1796401"/>
                <a:gd name="csY506" fmla="*/ 239233 h 2062008"/>
                <a:gd name="csX507" fmla="*/ 723125 w 1796401"/>
                <a:gd name="csY507" fmla="*/ 242600 h 2062008"/>
                <a:gd name="csX508" fmla="*/ 721160 w 1796401"/>
                <a:gd name="csY508" fmla="*/ 246902 h 2062008"/>
                <a:gd name="csX509" fmla="*/ 719010 w 1796401"/>
                <a:gd name="csY509" fmla="*/ 251298 h 2062008"/>
                <a:gd name="csX510" fmla="*/ 716765 w 1796401"/>
                <a:gd name="csY510" fmla="*/ 256629 h 2062008"/>
                <a:gd name="csX511" fmla="*/ 715456 w 1796401"/>
                <a:gd name="csY511" fmla="*/ 259434 h 2062008"/>
                <a:gd name="csX512" fmla="*/ 713491 w 1796401"/>
                <a:gd name="csY512" fmla="*/ 262427 h 2062008"/>
                <a:gd name="csX513" fmla="*/ 711153 w 1796401"/>
                <a:gd name="csY513" fmla="*/ 265888 h 2062008"/>
                <a:gd name="csX514" fmla="*/ 710031 w 1796401"/>
                <a:gd name="csY514" fmla="*/ 267665 h 2062008"/>
                <a:gd name="csX515" fmla="*/ 708441 w 1796401"/>
                <a:gd name="csY515" fmla="*/ 270003 h 2062008"/>
                <a:gd name="csX516" fmla="*/ 709657 w 1796401"/>
                <a:gd name="csY516" fmla="*/ 282535 h 2062008"/>
                <a:gd name="csX517" fmla="*/ 708535 w 1796401"/>
                <a:gd name="csY517" fmla="*/ 283563 h 2062008"/>
                <a:gd name="csX518" fmla="*/ 708535 w 1796401"/>
                <a:gd name="csY518" fmla="*/ 283938 h 2062008"/>
                <a:gd name="csX519" fmla="*/ 707787 w 1796401"/>
                <a:gd name="csY519" fmla="*/ 284779 h 2062008"/>
                <a:gd name="csX520" fmla="*/ 702082 w 1796401"/>
                <a:gd name="csY520" fmla="*/ 290671 h 2062008"/>
                <a:gd name="csX521" fmla="*/ 697592 w 1796401"/>
                <a:gd name="csY521" fmla="*/ 295909 h 2062008"/>
                <a:gd name="csX522" fmla="*/ 695629 w 1796401"/>
                <a:gd name="csY522" fmla="*/ 297031 h 2062008"/>
                <a:gd name="csX523" fmla="*/ 691981 w 1796401"/>
                <a:gd name="csY523" fmla="*/ 300772 h 2062008"/>
                <a:gd name="csX524" fmla="*/ 688333 w 1796401"/>
                <a:gd name="csY524" fmla="*/ 302549 h 2062008"/>
                <a:gd name="csX525" fmla="*/ 681133 w 1796401"/>
                <a:gd name="csY525" fmla="*/ 305355 h 2062008"/>
                <a:gd name="csX526" fmla="*/ 680197 w 1796401"/>
                <a:gd name="csY526" fmla="*/ 304513 h 2062008"/>
                <a:gd name="csX527" fmla="*/ 645219 w 1796401"/>
                <a:gd name="csY527" fmla="*/ 367361 h 2062008"/>
                <a:gd name="csX528" fmla="*/ 628011 w 1796401"/>
                <a:gd name="csY528" fmla="*/ 393080 h 2062008"/>
                <a:gd name="csX529" fmla="*/ 627543 w 1796401"/>
                <a:gd name="csY529" fmla="*/ 393080 h 2062008"/>
                <a:gd name="csX530" fmla="*/ 626421 w 1796401"/>
                <a:gd name="csY530" fmla="*/ 399252 h 2062008"/>
                <a:gd name="csX531" fmla="*/ 643442 w 1796401"/>
                <a:gd name="csY531" fmla="*/ 426094 h 2062008"/>
                <a:gd name="csX532" fmla="*/ 644003 w 1796401"/>
                <a:gd name="csY532" fmla="*/ 426935 h 2062008"/>
                <a:gd name="csX533" fmla="*/ 621838 w 1796401"/>
                <a:gd name="csY533" fmla="*/ 463970 h 2062008"/>
                <a:gd name="csX534" fmla="*/ 620249 w 1796401"/>
                <a:gd name="csY534" fmla="*/ 485013 h 2062008"/>
                <a:gd name="csX535" fmla="*/ 643816 w 1796401"/>
                <a:gd name="csY535" fmla="*/ 499135 h 2062008"/>
                <a:gd name="csX536" fmla="*/ 679262 w 1796401"/>
                <a:gd name="csY536" fmla="*/ 513258 h 2062008"/>
                <a:gd name="csX537" fmla="*/ 685622 w 1796401"/>
                <a:gd name="csY537" fmla="*/ 520833 h 2062008"/>
                <a:gd name="csX538" fmla="*/ 690017 w 1796401"/>
                <a:gd name="csY538" fmla="*/ 523077 h 2062008"/>
                <a:gd name="csX539" fmla="*/ 690017 w 1796401"/>
                <a:gd name="csY539" fmla="*/ 524013 h 2062008"/>
                <a:gd name="csX540" fmla="*/ 686089 w 1796401"/>
                <a:gd name="csY540" fmla="*/ 536171 h 2062008"/>
                <a:gd name="csX541" fmla="*/ 676549 w 1796401"/>
                <a:gd name="csY541" fmla="*/ 547113 h 2062008"/>
                <a:gd name="csX542" fmla="*/ 666262 w 1796401"/>
                <a:gd name="csY542" fmla="*/ 572177 h 2062008"/>
                <a:gd name="csX543" fmla="*/ 664579 w 1796401"/>
                <a:gd name="csY543" fmla="*/ 577134 h 2062008"/>
                <a:gd name="csX544" fmla="*/ 648960 w 1796401"/>
                <a:gd name="csY544" fmla="*/ 624270 h 2062008"/>
                <a:gd name="csX545" fmla="*/ 625766 w 1796401"/>
                <a:gd name="csY545" fmla="*/ 607249 h 2062008"/>
                <a:gd name="csX546" fmla="*/ 624925 w 1796401"/>
                <a:gd name="csY546" fmla="*/ 599580 h 2062008"/>
                <a:gd name="csX547" fmla="*/ 622867 w 1796401"/>
                <a:gd name="csY547" fmla="*/ 584336 h 2062008"/>
                <a:gd name="csX548" fmla="*/ 620903 w 1796401"/>
                <a:gd name="csY548" fmla="*/ 581810 h 2062008"/>
                <a:gd name="csX549" fmla="*/ 604349 w 1796401"/>
                <a:gd name="csY549" fmla="*/ 562731 h 2062008"/>
                <a:gd name="csX550" fmla="*/ 603508 w 1796401"/>
                <a:gd name="csY550" fmla="*/ 561983 h 2062008"/>
                <a:gd name="csX551" fmla="*/ 587141 w 1796401"/>
                <a:gd name="csY551" fmla="*/ 557120 h 2062008"/>
                <a:gd name="csX552" fmla="*/ 576666 w 1796401"/>
                <a:gd name="csY552" fmla="*/ 548983 h 2062008"/>
                <a:gd name="csX553" fmla="*/ 563573 w 1796401"/>
                <a:gd name="csY553" fmla="*/ 567408 h 2062008"/>
                <a:gd name="csX554" fmla="*/ 549264 w 1796401"/>
                <a:gd name="csY554" fmla="*/ 579566 h 2062008"/>
                <a:gd name="csX555" fmla="*/ 541315 w 1796401"/>
                <a:gd name="csY555" fmla="*/ 586299 h 2062008"/>
                <a:gd name="csX556" fmla="*/ 534862 w 1796401"/>
                <a:gd name="csY556" fmla="*/ 599393 h 2062008"/>
                <a:gd name="csX557" fmla="*/ 541969 w 1796401"/>
                <a:gd name="csY557" fmla="*/ 606968 h 2062008"/>
                <a:gd name="csX558" fmla="*/ 555998 w 1796401"/>
                <a:gd name="csY558" fmla="*/ 621932 h 2062008"/>
                <a:gd name="csX559" fmla="*/ 560487 w 1796401"/>
                <a:gd name="csY559" fmla="*/ 629227 h 2062008"/>
                <a:gd name="csX560" fmla="*/ 563947 w 1796401"/>
                <a:gd name="csY560" fmla="*/ 634838 h 2062008"/>
                <a:gd name="csX561" fmla="*/ 566285 w 1796401"/>
                <a:gd name="csY561" fmla="*/ 639047 h 2062008"/>
                <a:gd name="csX562" fmla="*/ 567501 w 1796401"/>
                <a:gd name="csY562" fmla="*/ 640917 h 2062008"/>
                <a:gd name="csX563" fmla="*/ 569372 w 1796401"/>
                <a:gd name="csY563" fmla="*/ 647464 h 2062008"/>
                <a:gd name="csX564" fmla="*/ 568343 w 1796401"/>
                <a:gd name="csY564" fmla="*/ 651766 h 2062008"/>
                <a:gd name="csX565" fmla="*/ 566379 w 1796401"/>
                <a:gd name="csY565" fmla="*/ 672060 h 2062008"/>
                <a:gd name="csX566" fmla="*/ 565631 w 1796401"/>
                <a:gd name="csY566" fmla="*/ 702923 h 2062008"/>
                <a:gd name="csX567" fmla="*/ 563947 w 1796401"/>
                <a:gd name="csY567" fmla="*/ 713024 h 2062008"/>
                <a:gd name="csX568" fmla="*/ 565724 w 1796401"/>
                <a:gd name="csY568" fmla="*/ 726772 h 2062008"/>
                <a:gd name="csX569" fmla="*/ 563105 w 1796401"/>
                <a:gd name="csY569" fmla="*/ 750246 h 2062008"/>
                <a:gd name="csX570" fmla="*/ 563386 w 1796401"/>
                <a:gd name="csY570" fmla="*/ 764930 h 2062008"/>
                <a:gd name="csX571" fmla="*/ 559365 w 1796401"/>
                <a:gd name="csY571" fmla="*/ 776340 h 2062008"/>
                <a:gd name="csX572" fmla="*/ 553005 w 1796401"/>
                <a:gd name="csY572" fmla="*/ 782886 h 2062008"/>
                <a:gd name="csX573" fmla="*/ 532149 w 1796401"/>
                <a:gd name="csY573" fmla="*/ 804584 h 2062008"/>
                <a:gd name="csX574" fmla="*/ 519804 w 1796401"/>
                <a:gd name="csY574" fmla="*/ 817864 h 2062008"/>
                <a:gd name="csX575" fmla="*/ 513351 w 1796401"/>
                <a:gd name="csY575" fmla="*/ 813562 h 2062008"/>
                <a:gd name="csX576" fmla="*/ 488754 w 1796401"/>
                <a:gd name="csY576" fmla="*/ 795044 h 2062008"/>
                <a:gd name="csX577" fmla="*/ 478560 w 1796401"/>
                <a:gd name="csY577" fmla="*/ 799720 h 2062008"/>
                <a:gd name="csX578" fmla="*/ 471266 w 1796401"/>
                <a:gd name="csY578" fmla="*/ 802900 h 2062008"/>
                <a:gd name="csX579" fmla="*/ 468366 w 1796401"/>
                <a:gd name="csY579" fmla="*/ 811317 h 2062008"/>
                <a:gd name="csX580" fmla="*/ 458359 w 1796401"/>
                <a:gd name="csY580" fmla="*/ 838813 h 2062008"/>
                <a:gd name="csX581" fmla="*/ 451812 w 1796401"/>
                <a:gd name="csY581" fmla="*/ 857518 h 2062008"/>
                <a:gd name="csX582" fmla="*/ 446762 w 1796401"/>
                <a:gd name="csY582" fmla="*/ 871359 h 2062008"/>
                <a:gd name="csX583" fmla="*/ 426467 w 1796401"/>
                <a:gd name="csY583" fmla="*/ 882582 h 2062008"/>
                <a:gd name="csX584" fmla="*/ 415525 w 1796401"/>
                <a:gd name="csY584" fmla="*/ 888568 h 2062008"/>
                <a:gd name="csX585" fmla="*/ 404583 w 1796401"/>
                <a:gd name="csY585" fmla="*/ 894553 h 2062008"/>
                <a:gd name="csX586" fmla="*/ 397756 w 1796401"/>
                <a:gd name="csY586" fmla="*/ 898575 h 2062008"/>
                <a:gd name="csX587" fmla="*/ 388123 w 1796401"/>
                <a:gd name="csY587" fmla="*/ 904092 h 2062008"/>
                <a:gd name="csX588" fmla="*/ 378677 w 1796401"/>
                <a:gd name="csY588" fmla="*/ 909236 h 2062008"/>
                <a:gd name="csX589" fmla="*/ 383821 w 1796401"/>
                <a:gd name="csY589" fmla="*/ 919056 h 2062008"/>
                <a:gd name="csX590" fmla="*/ 389245 w 1796401"/>
                <a:gd name="csY590" fmla="*/ 928689 h 2062008"/>
                <a:gd name="csX591" fmla="*/ 397101 w 1796401"/>
                <a:gd name="csY591" fmla="*/ 938696 h 2062008"/>
                <a:gd name="csX592" fmla="*/ 402713 w 1796401"/>
                <a:gd name="csY592" fmla="*/ 945430 h 2062008"/>
                <a:gd name="csX593" fmla="*/ 405331 w 1796401"/>
                <a:gd name="csY593" fmla="*/ 948797 h 2062008"/>
                <a:gd name="csX594" fmla="*/ 411036 w 1796401"/>
                <a:gd name="csY594" fmla="*/ 956279 h 2062008"/>
                <a:gd name="csX595" fmla="*/ 420014 w 1796401"/>
                <a:gd name="csY595" fmla="*/ 967876 h 2062008"/>
                <a:gd name="csX596" fmla="*/ 419640 w 1796401"/>
                <a:gd name="csY596" fmla="*/ 968343 h 2062008"/>
                <a:gd name="csX597" fmla="*/ 420389 w 1796401"/>
                <a:gd name="csY597" fmla="*/ 969653 h 2062008"/>
                <a:gd name="csX598" fmla="*/ 419547 w 1796401"/>
                <a:gd name="csY598" fmla="*/ 978070 h 2062008"/>
                <a:gd name="csX599" fmla="*/ 418798 w 1796401"/>
                <a:gd name="csY599" fmla="*/ 985271 h 2062008"/>
                <a:gd name="csX600" fmla="*/ 417583 w 1796401"/>
                <a:gd name="csY600" fmla="*/ 996962 h 2062008"/>
                <a:gd name="csX601" fmla="*/ 416180 w 1796401"/>
                <a:gd name="csY601" fmla="*/ 1009774 h 2062008"/>
                <a:gd name="csX602" fmla="*/ 415151 w 1796401"/>
                <a:gd name="csY602" fmla="*/ 1020062 h 2062008"/>
                <a:gd name="csX603" fmla="*/ 412813 w 1796401"/>
                <a:gd name="csY603" fmla="*/ 1040918 h 2062008"/>
                <a:gd name="csX604" fmla="*/ 411878 w 1796401"/>
                <a:gd name="csY604" fmla="*/ 1049896 h 2062008"/>
                <a:gd name="csX605" fmla="*/ 411223 w 1796401"/>
                <a:gd name="csY605" fmla="*/ 1056630 h 2062008"/>
                <a:gd name="csX606" fmla="*/ 410101 w 1796401"/>
                <a:gd name="csY606" fmla="*/ 1065327 h 2062008"/>
                <a:gd name="csX607" fmla="*/ 410007 w 1796401"/>
                <a:gd name="csY607" fmla="*/ 1065889 h 2062008"/>
                <a:gd name="csX608" fmla="*/ 405705 w 1796401"/>
                <a:gd name="csY608" fmla="*/ 1073558 h 2062008"/>
                <a:gd name="csX609" fmla="*/ 407389 w 1796401"/>
                <a:gd name="csY609" fmla="*/ 1084687 h 2062008"/>
                <a:gd name="csX610" fmla="*/ 395044 w 1796401"/>
                <a:gd name="csY610" fmla="*/ 1091982 h 2062008"/>
                <a:gd name="csX611" fmla="*/ 380173 w 1796401"/>
                <a:gd name="csY611" fmla="*/ 1100679 h 2062008"/>
                <a:gd name="csX612" fmla="*/ 373346 w 1796401"/>
                <a:gd name="csY612" fmla="*/ 1104514 h 2062008"/>
                <a:gd name="csX613" fmla="*/ 362684 w 1796401"/>
                <a:gd name="csY613" fmla="*/ 1111060 h 2062008"/>
                <a:gd name="csX614" fmla="*/ 349872 w 1796401"/>
                <a:gd name="csY614" fmla="*/ 1118636 h 2062008"/>
                <a:gd name="csX615" fmla="*/ 335656 w 1796401"/>
                <a:gd name="csY615" fmla="*/ 1127240 h 2062008"/>
                <a:gd name="csX616" fmla="*/ 324995 w 1796401"/>
                <a:gd name="csY616" fmla="*/ 1122096 h 2062008"/>
                <a:gd name="csX617" fmla="*/ 311807 w 1796401"/>
                <a:gd name="csY617" fmla="*/ 1145851 h 2062008"/>
                <a:gd name="csX618" fmla="*/ 253823 w 1796401"/>
                <a:gd name="csY618" fmla="*/ 1094974 h 2062008"/>
                <a:gd name="csX619" fmla="*/ 245312 w 1796401"/>
                <a:gd name="csY619" fmla="*/ 1087118 h 2062008"/>
                <a:gd name="csX620" fmla="*/ 237176 w 1796401"/>
                <a:gd name="csY620" fmla="*/ 1091982 h 2062008"/>
                <a:gd name="csX621" fmla="*/ 229039 w 1796401"/>
                <a:gd name="csY621" fmla="*/ 1096658 h 2062008"/>
                <a:gd name="csX622" fmla="*/ 223802 w 1796401"/>
                <a:gd name="csY622" fmla="*/ 1099744 h 2062008"/>
                <a:gd name="csX623" fmla="*/ 222306 w 1796401"/>
                <a:gd name="csY623" fmla="*/ 1100773 h 2062008"/>
                <a:gd name="csX624" fmla="*/ 220061 w 1796401"/>
                <a:gd name="csY624" fmla="*/ 1101708 h 2062008"/>
                <a:gd name="csX625" fmla="*/ 217536 w 1796401"/>
                <a:gd name="csY625" fmla="*/ 1103204 h 2062008"/>
                <a:gd name="csX626" fmla="*/ 215478 w 1796401"/>
                <a:gd name="csY626" fmla="*/ 1104420 h 2062008"/>
                <a:gd name="csX627" fmla="*/ 214169 w 1796401"/>
                <a:gd name="csY627" fmla="*/ 1104981 h 2062008"/>
                <a:gd name="csX628" fmla="*/ 207529 w 1796401"/>
                <a:gd name="csY628" fmla="*/ 1093478 h 2062008"/>
                <a:gd name="csX629" fmla="*/ 206219 w 1796401"/>
                <a:gd name="csY629" fmla="*/ 1092636 h 2062008"/>
                <a:gd name="csX630" fmla="*/ 198925 w 1796401"/>
                <a:gd name="csY630" fmla="*/ 1090111 h 2062008"/>
                <a:gd name="csX631" fmla="*/ 197896 w 1796401"/>
                <a:gd name="csY631" fmla="*/ 1089924 h 2062008"/>
                <a:gd name="csX632" fmla="*/ 197709 w 1796401"/>
                <a:gd name="csY632" fmla="*/ 1089456 h 2062008"/>
                <a:gd name="csX633" fmla="*/ 196961 w 1796401"/>
                <a:gd name="csY633" fmla="*/ 1089082 h 2062008"/>
                <a:gd name="csX634" fmla="*/ 195277 w 1796401"/>
                <a:gd name="csY634" fmla="*/ 1089269 h 2062008"/>
                <a:gd name="csX635" fmla="*/ 194435 w 1796401"/>
                <a:gd name="csY635" fmla="*/ 1089456 h 2062008"/>
                <a:gd name="csX636" fmla="*/ 193781 w 1796401"/>
                <a:gd name="csY636" fmla="*/ 1089176 h 2062008"/>
                <a:gd name="csX637" fmla="*/ 193407 w 1796401"/>
                <a:gd name="csY637" fmla="*/ 1088428 h 2062008"/>
                <a:gd name="csX638" fmla="*/ 192846 w 1796401"/>
                <a:gd name="csY638" fmla="*/ 1087960 h 2062008"/>
                <a:gd name="csX639" fmla="*/ 192285 w 1796401"/>
                <a:gd name="csY639" fmla="*/ 1087118 h 2062008"/>
                <a:gd name="csX640" fmla="*/ 192191 w 1796401"/>
                <a:gd name="csY640" fmla="*/ 1086464 h 2062008"/>
                <a:gd name="csX641" fmla="*/ 191817 w 1796401"/>
                <a:gd name="csY641" fmla="*/ 1085809 h 2062008"/>
                <a:gd name="csX642" fmla="*/ 191443 w 1796401"/>
                <a:gd name="csY642" fmla="*/ 1085529 h 2062008"/>
                <a:gd name="csX643" fmla="*/ 190508 w 1796401"/>
                <a:gd name="csY643" fmla="*/ 1085154 h 2062008"/>
                <a:gd name="csX644" fmla="*/ 190134 w 1796401"/>
                <a:gd name="csY644" fmla="*/ 1084780 h 2062008"/>
                <a:gd name="csX645" fmla="*/ 189666 w 1796401"/>
                <a:gd name="csY645" fmla="*/ 1084500 h 2062008"/>
                <a:gd name="csX646" fmla="*/ 188918 w 1796401"/>
                <a:gd name="csY646" fmla="*/ 1084500 h 2062008"/>
                <a:gd name="csX647" fmla="*/ 187421 w 1796401"/>
                <a:gd name="csY647" fmla="*/ 1085529 h 2062008"/>
                <a:gd name="csX648" fmla="*/ 186766 w 1796401"/>
                <a:gd name="csY648" fmla="*/ 1085715 h 2062008"/>
                <a:gd name="csX649" fmla="*/ 185457 w 1796401"/>
                <a:gd name="csY649" fmla="*/ 1086370 h 2062008"/>
                <a:gd name="csX650" fmla="*/ 185083 w 1796401"/>
                <a:gd name="csY650" fmla="*/ 1086183 h 2062008"/>
                <a:gd name="csX651" fmla="*/ 180688 w 1796401"/>
                <a:gd name="csY651" fmla="*/ 1079636 h 2062008"/>
                <a:gd name="csX652" fmla="*/ 181249 w 1796401"/>
                <a:gd name="csY652" fmla="*/ 1072342 h 2062008"/>
                <a:gd name="csX653" fmla="*/ 181904 w 1796401"/>
                <a:gd name="csY653" fmla="*/ 1062989 h 2062008"/>
                <a:gd name="csX654" fmla="*/ 182371 w 1796401"/>
                <a:gd name="csY654" fmla="*/ 1056256 h 2062008"/>
                <a:gd name="csX655" fmla="*/ 182932 w 1796401"/>
                <a:gd name="csY655" fmla="*/ 1047184 h 2062008"/>
                <a:gd name="csX656" fmla="*/ 177882 w 1796401"/>
                <a:gd name="csY656" fmla="*/ 1043723 h 2062008"/>
                <a:gd name="csX657" fmla="*/ 168716 w 1796401"/>
                <a:gd name="csY657" fmla="*/ 1046529 h 2062008"/>
                <a:gd name="csX658" fmla="*/ 167688 w 1796401"/>
                <a:gd name="csY658" fmla="*/ 1046903 h 2062008"/>
                <a:gd name="csX659" fmla="*/ 155530 w 1796401"/>
                <a:gd name="csY659" fmla="*/ 1036429 h 2062008"/>
                <a:gd name="csX660" fmla="*/ 154408 w 1796401"/>
                <a:gd name="csY660" fmla="*/ 1030256 h 2062008"/>
                <a:gd name="csX661" fmla="*/ 136731 w 1796401"/>
                <a:gd name="csY661" fmla="*/ 1031098 h 2062008"/>
                <a:gd name="csX662" fmla="*/ 138696 w 1796401"/>
                <a:gd name="csY662" fmla="*/ 1039608 h 2062008"/>
                <a:gd name="csX663" fmla="*/ 141220 w 1796401"/>
                <a:gd name="csY663" fmla="*/ 1051954 h 2062008"/>
                <a:gd name="csX664" fmla="*/ 137854 w 1796401"/>
                <a:gd name="csY664" fmla="*/ 1049428 h 2062008"/>
                <a:gd name="csX665" fmla="*/ 136451 w 1796401"/>
                <a:gd name="csY665" fmla="*/ 1041479 h 2062008"/>
                <a:gd name="csX666" fmla="*/ 122142 w 1796401"/>
                <a:gd name="csY666" fmla="*/ 1036616 h 2062008"/>
                <a:gd name="csX667" fmla="*/ 123544 w 1796401"/>
                <a:gd name="csY667" fmla="*/ 1033997 h 2062008"/>
                <a:gd name="csX668" fmla="*/ 122797 w 1796401"/>
                <a:gd name="csY668" fmla="*/ 1032126 h 2062008"/>
                <a:gd name="csX669" fmla="*/ 116624 w 1796401"/>
                <a:gd name="csY669" fmla="*/ 1030256 h 2062008"/>
                <a:gd name="csX670" fmla="*/ 109423 w 1796401"/>
                <a:gd name="csY670" fmla="*/ 1027918 h 2062008"/>
                <a:gd name="csX671" fmla="*/ 105494 w 1796401"/>
                <a:gd name="csY671" fmla="*/ 1034558 h 2062008"/>
                <a:gd name="csX672" fmla="*/ 98761 w 1796401"/>
                <a:gd name="csY672" fmla="*/ 1045968 h 2062008"/>
                <a:gd name="csX673" fmla="*/ 88660 w 1796401"/>
                <a:gd name="csY673" fmla="*/ 1062615 h 2062008"/>
                <a:gd name="csX674" fmla="*/ 81833 w 1796401"/>
                <a:gd name="csY674" fmla="*/ 1073838 h 2062008"/>
                <a:gd name="csX675" fmla="*/ 80898 w 1796401"/>
                <a:gd name="csY675" fmla="*/ 1075615 h 2062008"/>
                <a:gd name="csX676" fmla="*/ 79308 w 1796401"/>
                <a:gd name="csY676" fmla="*/ 1080011 h 2062008"/>
                <a:gd name="csX677" fmla="*/ 77063 w 1796401"/>
                <a:gd name="csY677" fmla="*/ 1086744 h 2062008"/>
                <a:gd name="csX678" fmla="*/ 73603 w 1796401"/>
                <a:gd name="csY678" fmla="*/ 1096751 h 2062008"/>
                <a:gd name="csX679" fmla="*/ 70423 w 1796401"/>
                <a:gd name="csY679" fmla="*/ 1089456 h 2062008"/>
                <a:gd name="csX680" fmla="*/ 57236 w 1796401"/>
                <a:gd name="csY680" fmla="*/ 1094507 h 2062008"/>
                <a:gd name="csX681" fmla="*/ 47229 w 1796401"/>
                <a:gd name="csY681" fmla="*/ 1096938 h 2062008"/>
                <a:gd name="csX682" fmla="*/ 47136 w 1796401"/>
                <a:gd name="csY682" fmla="*/ 1098341 h 2062008"/>
                <a:gd name="csX683" fmla="*/ 47042 w 1796401"/>
                <a:gd name="csY683" fmla="*/ 1106384 h 2062008"/>
                <a:gd name="csX684" fmla="*/ 49006 w 1796401"/>
                <a:gd name="csY684" fmla="*/ 1113492 h 2062008"/>
                <a:gd name="csX685" fmla="*/ 49941 w 1796401"/>
                <a:gd name="csY685" fmla="*/ 1116765 h 2062008"/>
                <a:gd name="csX686" fmla="*/ 52279 w 1796401"/>
                <a:gd name="csY686" fmla="*/ 1125744 h 2062008"/>
                <a:gd name="csX687" fmla="*/ 49567 w 1796401"/>
                <a:gd name="csY687" fmla="*/ 1131355 h 2062008"/>
                <a:gd name="csX688" fmla="*/ 48258 w 1796401"/>
                <a:gd name="csY688" fmla="*/ 1134067 h 2062008"/>
                <a:gd name="csX689" fmla="*/ 47229 w 1796401"/>
                <a:gd name="csY689" fmla="*/ 1141736 h 2062008"/>
                <a:gd name="csX690" fmla="*/ 47229 w 1796401"/>
                <a:gd name="csY690" fmla="*/ 1142297 h 2062008"/>
                <a:gd name="csX691" fmla="*/ 46575 w 1796401"/>
                <a:gd name="csY691" fmla="*/ 1145851 h 2062008"/>
                <a:gd name="csX692" fmla="*/ 46201 w 1796401"/>
                <a:gd name="csY692" fmla="*/ 1146319 h 2062008"/>
                <a:gd name="csX693" fmla="*/ 43675 w 1796401"/>
                <a:gd name="csY693" fmla="*/ 1148376 h 2062008"/>
                <a:gd name="csX694" fmla="*/ 40963 w 1796401"/>
                <a:gd name="csY694" fmla="*/ 1149966 h 2062008"/>
                <a:gd name="csX695" fmla="*/ 36942 w 1796401"/>
                <a:gd name="csY695" fmla="*/ 1151837 h 2062008"/>
                <a:gd name="csX696" fmla="*/ 36194 w 1796401"/>
                <a:gd name="csY696" fmla="*/ 1152117 h 2062008"/>
                <a:gd name="csX697" fmla="*/ 35259 w 1796401"/>
                <a:gd name="csY697" fmla="*/ 1152678 h 2062008"/>
                <a:gd name="csX698" fmla="*/ 33575 w 1796401"/>
                <a:gd name="csY698" fmla="*/ 1155203 h 2062008"/>
                <a:gd name="csX699" fmla="*/ 33388 w 1796401"/>
                <a:gd name="csY699" fmla="*/ 1155765 h 2062008"/>
                <a:gd name="csX700" fmla="*/ 34323 w 1796401"/>
                <a:gd name="csY700" fmla="*/ 1160909 h 2062008"/>
                <a:gd name="csX701" fmla="*/ 34417 w 1796401"/>
                <a:gd name="csY701" fmla="*/ 1161657 h 2062008"/>
                <a:gd name="csX702" fmla="*/ 35259 w 1796401"/>
                <a:gd name="csY702" fmla="*/ 1165772 h 2062008"/>
                <a:gd name="csX703" fmla="*/ 36006 w 1796401"/>
                <a:gd name="csY703" fmla="*/ 1169045 h 2062008"/>
                <a:gd name="csX704" fmla="*/ 37129 w 1796401"/>
                <a:gd name="csY704" fmla="*/ 1174563 h 2062008"/>
                <a:gd name="csX705" fmla="*/ 38812 w 1796401"/>
                <a:gd name="csY705" fmla="*/ 1184289 h 2062008"/>
                <a:gd name="csX706" fmla="*/ 40870 w 1796401"/>
                <a:gd name="csY706" fmla="*/ 1195232 h 2062008"/>
                <a:gd name="csX707" fmla="*/ 42366 w 1796401"/>
                <a:gd name="csY707" fmla="*/ 1203649 h 2062008"/>
                <a:gd name="csX708" fmla="*/ 44985 w 1796401"/>
                <a:gd name="csY708" fmla="*/ 1217958 h 2062008"/>
                <a:gd name="csX709" fmla="*/ 46107 w 1796401"/>
                <a:gd name="csY709" fmla="*/ 1223476 h 2062008"/>
                <a:gd name="csX710" fmla="*/ 46294 w 1796401"/>
                <a:gd name="csY710" fmla="*/ 1223663 h 2062008"/>
                <a:gd name="csX711" fmla="*/ 44611 w 1796401"/>
                <a:gd name="csY711" fmla="*/ 1224598 h 2062008"/>
                <a:gd name="csX712" fmla="*/ 47603 w 1796401"/>
                <a:gd name="csY712" fmla="*/ 1232828 h 2062008"/>
                <a:gd name="csX713" fmla="*/ 51625 w 1796401"/>
                <a:gd name="csY713" fmla="*/ 1243770 h 2062008"/>
                <a:gd name="csX714" fmla="*/ 52093 w 1796401"/>
                <a:gd name="csY714" fmla="*/ 1245080 h 2062008"/>
                <a:gd name="csX715" fmla="*/ 57143 w 1796401"/>
                <a:gd name="csY715" fmla="*/ 1247324 h 2062008"/>
                <a:gd name="csX716" fmla="*/ 67056 w 1796401"/>
                <a:gd name="csY716" fmla="*/ 1251907 h 2062008"/>
                <a:gd name="csX717" fmla="*/ 67337 w 1796401"/>
                <a:gd name="csY717" fmla="*/ 1262288 h 2062008"/>
                <a:gd name="csX718" fmla="*/ 67524 w 1796401"/>
                <a:gd name="csY718" fmla="*/ 1270331 h 2062008"/>
                <a:gd name="csX719" fmla="*/ 67898 w 1796401"/>
                <a:gd name="csY719" fmla="*/ 1283705 h 2062008"/>
                <a:gd name="csX720" fmla="*/ 68179 w 1796401"/>
                <a:gd name="csY720" fmla="*/ 1297546 h 2062008"/>
                <a:gd name="csX721" fmla="*/ 68366 w 1796401"/>
                <a:gd name="csY721" fmla="*/ 1302410 h 2062008"/>
                <a:gd name="csX722" fmla="*/ 65186 w 1796401"/>
                <a:gd name="csY722" fmla="*/ 1303158 h 2062008"/>
                <a:gd name="csX723" fmla="*/ 45920 w 1796401"/>
                <a:gd name="csY723" fmla="*/ 1307179 h 2062008"/>
                <a:gd name="csX724" fmla="*/ 25719 w 1796401"/>
                <a:gd name="csY724" fmla="*/ 1311388 h 2062008"/>
                <a:gd name="csX725" fmla="*/ 27963 w 1796401"/>
                <a:gd name="csY725" fmla="*/ 1314381 h 2062008"/>
                <a:gd name="csX726" fmla="*/ 25999 w 1796401"/>
                <a:gd name="csY726" fmla="*/ 1319524 h 2062008"/>
                <a:gd name="csX727" fmla="*/ 25064 w 1796401"/>
                <a:gd name="csY727" fmla="*/ 1321863 h 2062008"/>
                <a:gd name="csX728" fmla="*/ 24877 w 1796401"/>
                <a:gd name="csY728" fmla="*/ 1322798 h 2062008"/>
                <a:gd name="csX729" fmla="*/ 24690 w 1796401"/>
                <a:gd name="csY729" fmla="*/ 1323265 h 2062008"/>
                <a:gd name="csX730" fmla="*/ 24971 w 1796401"/>
                <a:gd name="csY730" fmla="*/ 1323733 h 2062008"/>
                <a:gd name="csX731" fmla="*/ 27776 w 1796401"/>
                <a:gd name="csY731" fmla="*/ 1326632 h 2062008"/>
                <a:gd name="csX732" fmla="*/ 30114 w 1796401"/>
                <a:gd name="csY732" fmla="*/ 1328877 h 2062008"/>
                <a:gd name="csX733" fmla="*/ 30956 w 1796401"/>
                <a:gd name="csY733" fmla="*/ 1329625 h 2062008"/>
                <a:gd name="csX734" fmla="*/ 33107 w 1796401"/>
                <a:gd name="csY734" fmla="*/ 1330467 h 2062008"/>
                <a:gd name="csX735" fmla="*/ 34043 w 1796401"/>
                <a:gd name="csY735" fmla="*/ 1331121 h 2062008"/>
                <a:gd name="csX736" fmla="*/ 35259 w 1796401"/>
                <a:gd name="csY736" fmla="*/ 1332711 h 2062008"/>
                <a:gd name="csX737" fmla="*/ 37222 w 1796401"/>
                <a:gd name="csY737" fmla="*/ 1334301 h 2062008"/>
                <a:gd name="csX738" fmla="*/ 38438 w 1796401"/>
                <a:gd name="csY738" fmla="*/ 1335797 h 2062008"/>
                <a:gd name="csX739" fmla="*/ 39093 w 1796401"/>
                <a:gd name="csY739" fmla="*/ 1336359 h 2062008"/>
                <a:gd name="csX740" fmla="*/ 39560 w 1796401"/>
                <a:gd name="csY740" fmla="*/ 1336546 h 2062008"/>
                <a:gd name="csX741" fmla="*/ 39935 w 1796401"/>
                <a:gd name="csY741" fmla="*/ 1336359 h 2062008"/>
                <a:gd name="csX742" fmla="*/ 39841 w 1796401"/>
                <a:gd name="csY742" fmla="*/ 1337294 h 2062008"/>
                <a:gd name="csX743" fmla="*/ 42179 w 1796401"/>
                <a:gd name="csY743" fmla="*/ 1338884 h 2062008"/>
                <a:gd name="csX744" fmla="*/ 43675 w 1796401"/>
                <a:gd name="csY744" fmla="*/ 1341128 h 2062008"/>
                <a:gd name="csX745" fmla="*/ 47790 w 1796401"/>
                <a:gd name="csY745" fmla="*/ 1347488 h 2062008"/>
                <a:gd name="csX746" fmla="*/ 49474 w 1796401"/>
                <a:gd name="csY746" fmla="*/ 1350107 h 2062008"/>
                <a:gd name="csX747" fmla="*/ 50316 w 1796401"/>
                <a:gd name="csY747" fmla="*/ 1350574 h 2062008"/>
                <a:gd name="csX748" fmla="*/ 53682 w 1796401"/>
                <a:gd name="csY748" fmla="*/ 1351135 h 2062008"/>
                <a:gd name="csX749" fmla="*/ 54524 w 1796401"/>
                <a:gd name="csY749" fmla="*/ 1351135 h 2062008"/>
                <a:gd name="csX750" fmla="*/ 59201 w 1796401"/>
                <a:gd name="csY750" fmla="*/ 1351510 h 2062008"/>
                <a:gd name="csX751" fmla="*/ 61913 w 1796401"/>
                <a:gd name="csY751" fmla="*/ 1351603 h 2062008"/>
                <a:gd name="csX752" fmla="*/ 61913 w 1796401"/>
                <a:gd name="csY752" fmla="*/ 1352632 h 2062008"/>
                <a:gd name="csX753" fmla="*/ 62193 w 1796401"/>
                <a:gd name="csY753" fmla="*/ 1357869 h 2062008"/>
                <a:gd name="csX754" fmla="*/ 62380 w 1796401"/>
                <a:gd name="csY754" fmla="*/ 1359740 h 2062008"/>
                <a:gd name="csX755" fmla="*/ 61913 w 1796401"/>
                <a:gd name="csY755" fmla="*/ 1360020 h 2062008"/>
                <a:gd name="csX756" fmla="*/ 57985 w 1796401"/>
                <a:gd name="csY756" fmla="*/ 1363106 h 2062008"/>
                <a:gd name="csX757" fmla="*/ 58171 w 1796401"/>
                <a:gd name="csY757" fmla="*/ 1363481 h 2062008"/>
                <a:gd name="csX758" fmla="*/ 59387 w 1796401"/>
                <a:gd name="csY758" fmla="*/ 1365445 h 2062008"/>
                <a:gd name="csX759" fmla="*/ 61071 w 1796401"/>
                <a:gd name="csY759" fmla="*/ 1368250 h 2062008"/>
                <a:gd name="csX760" fmla="*/ 63409 w 1796401"/>
                <a:gd name="csY760" fmla="*/ 1371898 h 2062008"/>
                <a:gd name="csX761" fmla="*/ 63877 w 1796401"/>
                <a:gd name="csY761" fmla="*/ 1372085 h 2062008"/>
                <a:gd name="csX762" fmla="*/ 63502 w 1796401"/>
                <a:gd name="csY762" fmla="*/ 1373207 h 2062008"/>
                <a:gd name="csX763" fmla="*/ 61913 w 1796401"/>
                <a:gd name="csY763" fmla="*/ 1379660 h 2062008"/>
                <a:gd name="csX764" fmla="*/ 60603 w 1796401"/>
                <a:gd name="csY764" fmla="*/ 1385085 h 2062008"/>
                <a:gd name="csX765" fmla="*/ 60229 w 1796401"/>
                <a:gd name="csY765" fmla="*/ 1386581 h 2062008"/>
                <a:gd name="csX766" fmla="*/ 59762 w 1796401"/>
                <a:gd name="csY766" fmla="*/ 1387423 h 2062008"/>
                <a:gd name="csX767" fmla="*/ 58359 w 1796401"/>
                <a:gd name="csY767" fmla="*/ 1389574 h 2062008"/>
                <a:gd name="csX768" fmla="*/ 54711 w 1796401"/>
                <a:gd name="csY768" fmla="*/ 1394998 h 2062008"/>
                <a:gd name="csX769" fmla="*/ 52467 w 1796401"/>
                <a:gd name="csY769" fmla="*/ 1398365 h 2062008"/>
                <a:gd name="csX770" fmla="*/ 50409 w 1796401"/>
                <a:gd name="csY770" fmla="*/ 1401171 h 2062008"/>
                <a:gd name="csX771" fmla="*/ 43114 w 1796401"/>
                <a:gd name="csY771" fmla="*/ 1402854 h 2062008"/>
                <a:gd name="csX772" fmla="*/ 38251 w 1796401"/>
                <a:gd name="csY772" fmla="*/ 1403883 h 2062008"/>
                <a:gd name="csX773" fmla="*/ 28057 w 1796401"/>
                <a:gd name="csY773" fmla="*/ 1406127 h 2062008"/>
                <a:gd name="csX774" fmla="*/ 27309 w 1796401"/>
                <a:gd name="csY774" fmla="*/ 1405847 h 2062008"/>
                <a:gd name="csX775" fmla="*/ 26374 w 1796401"/>
                <a:gd name="csY775" fmla="*/ 1406408 h 2062008"/>
                <a:gd name="csX776" fmla="*/ 22633 w 1796401"/>
                <a:gd name="csY776" fmla="*/ 1408933 h 2062008"/>
                <a:gd name="csX777" fmla="*/ 16928 w 1796401"/>
                <a:gd name="csY777" fmla="*/ 1412954 h 2062008"/>
                <a:gd name="csX778" fmla="*/ 5331 w 1796401"/>
                <a:gd name="csY778" fmla="*/ 1420998 h 2062008"/>
                <a:gd name="csX779" fmla="*/ 2244 w 1796401"/>
                <a:gd name="csY779" fmla="*/ 1423336 h 2062008"/>
                <a:gd name="csX780" fmla="*/ 3367 w 1796401"/>
                <a:gd name="csY780" fmla="*/ 1425113 h 2062008"/>
                <a:gd name="csX781" fmla="*/ 5705 w 1796401"/>
                <a:gd name="csY781" fmla="*/ 1428854 h 2062008"/>
                <a:gd name="csX782" fmla="*/ 6453 w 1796401"/>
                <a:gd name="csY782" fmla="*/ 1431098 h 2062008"/>
                <a:gd name="csX783" fmla="*/ 3367 w 1796401"/>
                <a:gd name="csY783" fmla="*/ 1436896 h 2062008"/>
                <a:gd name="csX784" fmla="*/ 0 w 1796401"/>
                <a:gd name="csY784" fmla="*/ 1443163 h 2062008"/>
                <a:gd name="csX785" fmla="*/ 1777 w 1796401"/>
                <a:gd name="csY785" fmla="*/ 1444659 h 2062008"/>
                <a:gd name="csX786" fmla="*/ 3460 w 1796401"/>
                <a:gd name="csY786" fmla="*/ 1445968 h 2062008"/>
                <a:gd name="csX787" fmla="*/ 7388 w 1796401"/>
                <a:gd name="csY787" fmla="*/ 1445594 h 2062008"/>
                <a:gd name="csX788" fmla="*/ 9352 w 1796401"/>
                <a:gd name="csY788" fmla="*/ 1445220 h 2062008"/>
                <a:gd name="csX789" fmla="*/ 10287 w 1796401"/>
                <a:gd name="csY789" fmla="*/ 1446810 h 2062008"/>
                <a:gd name="csX790" fmla="*/ 9540 w 1796401"/>
                <a:gd name="csY790" fmla="*/ 1450364 h 2062008"/>
                <a:gd name="csX791" fmla="*/ 7669 w 1796401"/>
                <a:gd name="csY791" fmla="*/ 1458313 h 2062008"/>
                <a:gd name="csX792" fmla="*/ 5518 w 1796401"/>
                <a:gd name="csY792" fmla="*/ 1467759 h 2062008"/>
                <a:gd name="csX793" fmla="*/ 4395 w 1796401"/>
                <a:gd name="csY793" fmla="*/ 1472810 h 2062008"/>
                <a:gd name="csX794" fmla="*/ 2432 w 1796401"/>
                <a:gd name="csY794" fmla="*/ 1481881 h 2062008"/>
                <a:gd name="csX795" fmla="*/ 1216 w 1796401"/>
                <a:gd name="csY795" fmla="*/ 1487493 h 2062008"/>
                <a:gd name="csX796" fmla="*/ 1683 w 1796401"/>
                <a:gd name="csY796" fmla="*/ 1491515 h 2062008"/>
                <a:gd name="csX797" fmla="*/ 13935 w 1796401"/>
                <a:gd name="csY797" fmla="*/ 1494040 h 2062008"/>
                <a:gd name="csX798" fmla="*/ 25064 w 1796401"/>
                <a:gd name="csY798" fmla="*/ 1496284 h 2062008"/>
                <a:gd name="csX799" fmla="*/ 30956 w 1796401"/>
                <a:gd name="csY799" fmla="*/ 1497500 h 2062008"/>
                <a:gd name="csX800" fmla="*/ 42179 w 1796401"/>
                <a:gd name="csY800" fmla="*/ 1499932 h 2062008"/>
                <a:gd name="csX801" fmla="*/ 42366 w 1796401"/>
                <a:gd name="csY801" fmla="*/ 1500399 h 2062008"/>
                <a:gd name="csX802" fmla="*/ 42086 w 1796401"/>
                <a:gd name="csY802" fmla="*/ 1501241 h 2062008"/>
                <a:gd name="csX803" fmla="*/ 41898 w 1796401"/>
                <a:gd name="csY803" fmla="*/ 1501709 h 2062008"/>
                <a:gd name="csX804" fmla="*/ 41525 w 1796401"/>
                <a:gd name="csY804" fmla="*/ 1502082 h 2062008"/>
                <a:gd name="csX805" fmla="*/ 41431 w 1796401"/>
                <a:gd name="csY805" fmla="*/ 1502457 h 2062008"/>
                <a:gd name="csX806" fmla="*/ 41525 w 1796401"/>
                <a:gd name="csY806" fmla="*/ 1503205 h 2062008"/>
                <a:gd name="csX807" fmla="*/ 41711 w 1796401"/>
                <a:gd name="csY807" fmla="*/ 1504327 h 2062008"/>
                <a:gd name="csX808" fmla="*/ 42179 w 1796401"/>
                <a:gd name="csY808" fmla="*/ 1507133 h 2062008"/>
                <a:gd name="csX809" fmla="*/ 43301 w 1796401"/>
                <a:gd name="csY809" fmla="*/ 1507788 h 2062008"/>
                <a:gd name="csX810" fmla="*/ 44891 w 1796401"/>
                <a:gd name="csY810" fmla="*/ 1508442 h 2062008"/>
                <a:gd name="csX811" fmla="*/ 46387 w 1796401"/>
                <a:gd name="csY811" fmla="*/ 1509097 h 2062008"/>
                <a:gd name="csX812" fmla="*/ 46481 w 1796401"/>
                <a:gd name="csY812" fmla="*/ 1509564 h 2062008"/>
                <a:gd name="csX813" fmla="*/ 45359 w 1796401"/>
                <a:gd name="csY813" fmla="*/ 1513212 h 2062008"/>
                <a:gd name="csX814" fmla="*/ 44236 w 1796401"/>
                <a:gd name="csY814" fmla="*/ 1516766 h 2062008"/>
                <a:gd name="csX815" fmla="*/ 41150 w 1796401"/>
                <a:gd name="csY815" fmla="*/ 1523686 h 2062008"/>
                <a:gd name="csX816" fmla="*/ 39093 w 1796401"/>
                <a:gd name="csY816" fmla="*/ 1528550 h 2062008"/>
                <a:gd name="csX817" fmla="*/ 35445 w 1796401"/>
                <a:gd name="csY817" fmla="*/ 1536499 h 2062008"/>
                <a:gd name="csX818" fmla="*/ 30582 w 1796401"/>
                <a:gd name="csY818" fmla="*/ 1547254 h 2062008"/>
                <a:gd name="csX819" fmla="*/ 27496 w 1796401"/>
                <a:gd name="csY819" fmla="*/ 1554269 h 2062008"/>
                <a:gd name="csX820" fmla="*/ 23848 w 1796401"/>
                <a:gd name="csY820" fmla="*/ 1562125 h 2062008"/>
                <a:gd name="csX821" fmla="*/ 21604 w 1796401"/>
                <a:gd name="csY821" fmla="*/ 1567175 h 2062008"/>
                <a:gd name="csX822" fmla="*/ 21323 w 1796401"/>
                <a:gd name="csY822" fmla="*/ 1567830 h 2062008"/>
                <a:gd name="csX823" fmla="*/ 20107 w 1796401"/>
                <a:gd name="csY823" fmla="*/ 1567830 h 2062008"/>
                <a:gd name="csX824" fmla="*/ 17302 w 1796401"/>
                <a:gd name="csY824" fmla="*/ 1567923 h 2062008"/>
                <a:gd name="csX825" fmla="*/ 12252 w 1796401"/>
                <a:gd name="csY825" fmla="*/ 1568017 h 2062008"/>
                <a:gd name="csX826" fmla="*/ 3648 w 1796401"/>
                <a:gd name="csY826" fmla="*/ 1567456 h 2062008"/>
                <a:gd name="csX827" fmla="*/ 3086 w 1796401"/>
                <a:gd name="csY827" fmla="*/ 1569045 h 2062008"/>
                <a:gd name="csX828" fmla="*/ 3086 w 1796401"/>
                <a:gd name="csY828" fmla="*/ 1569887 h 2062008"/>
                <a:gd name="csX829" fmla="*/ 4489 w 1796401"/>
                <a:gd name="csY829" fmla="*/ 1575873 h 2062008"/>
                <a:gd name="csX830" fmla="*/ 4395 w 1796401"/>
                <a:gd name="csY830" fmla="*/ 1576714 h 2062008"/>
                <a:gd name="csX831" fmla="*/ 3086 w 1796401"/>
                <a:gd name="csY831" fmla="*/ 1582513 h 2062008"/>
                <a:gd name="csX832" fmla="*/ 2057 w 1796401"/>
                <a:gd name="csY832" fmla="*/ 1585880 h 2062008"/>
                <a:gd name="csX833" fmla="*/ 468 w 1796401"/>
                <a:gd name="csY833" fmla="*/ 1591023 h 2062008"/>
                <a:gd name="csX834" fmla="*/ 468 w 1796401"/>
                <a:gd name="csY834" fmla="*/ 1596729 h 2062008"/>
                <a:gd name="csX835" fmla="*/ 374 w 1796401"/>
                <a:gd name="csY835" fmla="*/ 1602059 h 2062008"/>
                <a:gd name="csX836" fmla="*/ 1871 w 1796401"/>
                <a:gd name="csY836" fmla="*/ 1603275 h 2062008"/>
                <a:gd name="csX837" fmla="*/ 5331 w 1796401"/>
                <a:gd name="csY837" fmla="*/ 1606268 h 2062008"/>
                <a:gd name="csX838" fmla="*/ 11223 w 1796401"/>
                <a:gd name="csY838" fmla="*/ 1611505 h 2062008"/>
                <a:gd name="csX839" fmla="*/ 12158 w 1796401"/>
                <a:gd name="csY839" fmla="*/ 1612440 h 2062008"/>
                <a:gd name="csX840" fmla="*/ 12252 w 1796401"/>
                <a:gd name="csY840" fmla="*/ 1612440 h 2062008"/>
                <a:gd name="csX841" fmla="*/ 15057 w 1796401"/>
                <a:gd name="csY841" fmla="*/ 1614872 h 2062008"/>
                <a:gd name="csX842" fmla="*/ 17208 w 1796401"/>
                <a:gd name="csY842" fmla="*/ 1616929 h 2062008"/>
                <a:gd name="csX843" fmla="*/ 25813 w 1796401"/>
                <a:gd name="csY843" fmla="*/ 1624598 h 2062008"/>
                <a:gd name="csX844" fmla="*/ 26935 w 1796401"/>
                <a:gd name="csY844" fmla="*/ 1625534 h 2062008"/>
                <a:gd name="csX845" fmla="*/ 31144 w 1796401"/>
                <a:gd name="csY845" fmla="*/ 1629462 h 2062008"/>
                <a:gd name="csX846" fmla="*/ 42086 w 1796401"/>
                <a:gd name="csY846" fmla="*/ 1638533 h 2062008"/>
                <a:gd name="csX847" fmla="*/ 40402 w 1796401"/>
                <a:gd name="csY847" fmla="*/ 1643677 h 2062008"/>
                <a:gd name="csX848" fmla="*/ 40121 w 1796401"/>
                <a:gd name="csY848" fmla="*/ 1647418 h 2062008"/>
                <a:gd name="csX849" fmla="*/ 40309 w 1796401"/>
                <a:gd name="csY849" fmla="*/ 1649569 h 2062008"/>
                <a:gd name="csX850" fmla="*/ 39560 w 1796401"/>
                <a:gd name="csY850" fmla="*/ 1651627 h 2062008"/>
                <a:gd name="csX851" fmla="*/ 36942 w 1796401"/>
                <a:gd name="csY851" fmla="*/ 1654526 h 2062008"/>
                <a:gd name="csX852" fmla="*/ 32640 w 1796401"/>
                <a:gd name="csY852" fmla="*/ 1658361 h 2062008"/>
                <a:gd name="csX853" fmla="*/ 31705 w 1796401"/>
                <a:gd name="csY853" fmla="*/ 1659950 h 2062008"/>
                <a:gd name="csX854" fmla="*/ 31144 w 1796401"/>
                <a:gd name="csY854" fmla="*/ 1664440 h 2062008"/>
                <a:gd name="csX855" fmla="*/ 27309 w 1796401"/>
                <a:gd name="csY855" fmla="*/ 1671173 h 2062008"/>
                <a:gd name="csX856" fmla="*/ 30769 w 1796401"/>
                <a:gd name="csY856" fmla="*/ 1685669 h 2062008"/>
                <a:gd name="csX857" fmla="*/ 32452 w 1796401"/>
                <a:gd name="csY857" fmla="*/ 1687259 h 2062008"/>
                <a:gd name="csX858" fmla="*/ 33107 w 1796401"/>
                <a:gd name="csY858" fmla="*/ 1689223 h 2062008"/>
                <a:gd name="csX859" fmla="*/ 33482 w 1796401"/>
                <a:gd name="csY859" fmla="*/ 1688195 h 2062008"/>
                <a:gd name="csX860" fmla="*/ 37316 w 1796401"/>
                <a:gd name="csY860" fmla="*/ 1688943 h 2062008"/>
                <a:gd name="csX861" fmla="*/ 54617 w 1796401"/>
                <a:gd name="csY861" fmla="*/ 1692684 h 2062008"/>
                <a:gd name="csX862" fmla="*/ 56114 w 1796401"/>
                <a:gd name="csY862" fmla="*/ 1701943 h 2062008"/>
                <a:gd name="csX863" fmla="*/ 58639 w 1796401"/>
                <a:gd name="csY863" fmla="*/ 1702223 h 2062008"/>
                <a:gd name="csX864" fmla="*/ 78466 w 1796401"/>
                <a:gd name="csY864" fmla="*/ 1703252 h 2062008"/>
                <a:gd name="csX865" fmla="*/ 86697 w 1796401"/>
                <a:gd name="csY865" fmla="*/ 1703626 h 2062008"/>
                <a:gd name="csX866" fmla="*/ 96049 w 1796401"/>
                <a:gd name="csY866" fmla="*/ 1702223 h 2062008"/>
                <a:gd name="csX867" fmla="*/ 102408 w 1796401"/>
                <a:gd name="csY867" fmla="*/ 1702036 h 2062008"/>
                <a:gd name="csX868" fmla="*/ 104092 w 1796401"/>
                <a:gd name="csY868" fmla="*/ 1701755 h 2062008"/>
                <a:gd name="csX869" fmla="*/ 112416 w 1796401"/>
                <a:gd name="csY869" fmla="*/ 1705403 h 2062008"/>
                <a:gd name="csX870" fmla="*/ 117092 w 1796401"/>
                <a:gd name="csY870" fmla="*/ 1705683 h 2062008"/>
                <a:gd name="csX871" fmla="*/ 128034 w 1796401"/>
                <a:gd name="csY871" fmla="*/ 1706806 h 2062008"/>
                <a:gd name="csX872" fmla="*/ 138135 w 1796401"/>
                <a:gd name="csY872" fmla="*/ 1707834 h 2062008"/>
                <a:gd name="csX873" fmla="*/ 147580 w 1796401"/>
                <a:gd name="csY873" fmla="*/ 1710827 h 2062008"/>
                <a:gd name="csX874" fmla="*/ 155155 w 1796401"/>
                <a:gd name="csY874" fmla="*/ 1713072 h 2062008"/>
                <a:gd name="csX875" fmla="*/ 171054 w 1796401"/>
                <a:gd name="csY875" fmla="*/ 1716252 h 2062008"/>
                <a:gd name="csX876" fmla="*/ 183680 w 1796401"/>
                <a:gd name="csY876" fmla="*/ 1718777 h 2062008"/>
                <a:gd name="csX877" fmla="*/ 195558 w 1796401"/>
                <a:gd name="csY877" fmla="*/ 1706338 h 2062008"/>
                <a:gd name="csX878" fmla="*/ 197522 w 1796401"/>
                <a:gd name="csY878" fmla="*/ 1704468 h 2062008"/>
                <a:gd name="csX879" fmla="*/ 213140 w 1796401"/>
                <a:gd name="csY879" fmla="*/ 1702971 h 2062008"/>
                <a:gd name="csX880" fmla="*/ 236615 w 1796401"/>
                <a:gd name="csY880" fmla="*/ 1695957 h 2062008"/>
                <a:gd name="csX881" fmla="*/ 245499 w 1796401"/>
                <a:gd name="csY881" fmla="*/ 1693338 h 2062008"/>
                <a:gd name="csX882" fmla="*/ 251204 w 1796401"/>
                <a:gd name="csY882" fmla="*/ 1696892 h 2062008"/>
                <a:gd name="csX883" fmla="*/ 252514 w 1796401"/>
                <a:gd name="csY883" fmla="*/ 1697828 h 2062008"/>
                <a:gd name="csX884" fmla="*/ 255226 w 1796401"/>
                <a:gd name="csY884" fmla="*/ 1699791 h 2062008"/>
                <a:gd name="csX885" fmla="*/ 256815 w 1796401"/>
                <a:gd name="csY885" fmla="*/ 1700820 h 2062008"/>
                <a:gd name="csX886" fmla="*/ 259622 w 1796401"/>
                <a:gd name="csY886" fmla="*/ 1702691 h 2062008"/>
                <a:gd name="csX887" fmla="*/ 269722 w 1796401"/>
                <a:gd name="csY887" fmla="*/ 1703252 h 2062008"/>
                <a:gd name="csX888" fmla="*/ 282348 w 1796401"/>
                <a:gd name="csY888" fmla="*/ 1703719 h 2062008"/>
                <a:gd name="csX889" fmla="*/ 293196 w 1796401"/>
                <a:gd name="csY889" fmla="*/ 1704374 h 2062008"/>
                <a:gd name="csX890" fmla="*/ 314145 w 1796401"/>
                <a:gd name="csY890" fmla="*/ 1705216 h 2062008"/>
                <a:gd name="csX891" fmla="*/ 324527 w 1796401"/>
                <a:gd name="csY891" fmla="*/ 1705683 h 2062008"/>
                <a:gd name="csX892" fmla="*/ 327426 w 1796401"/>
                <a:gd name="csY892" fmla="*/ 1705870 h 2062008"/>
                <a:gd name="csX893" fmla="*/ 328642 w 1796401"/>
                <a:gd name="csY893" fmla="*/ 1706245 h 2062008"/>
                <a:gd name="csX894" fmla="*/ 329296 w 1796401"/>
                <a:gd name="csY894" fmla="*/ 1705590 h 2062008"/>
                <a:gd name="csX895" fmla="*/ 331260 w 1796401"/>
                <a:gd name="csY895" fmla="*/ 1706057 h 2062008"/>
                <a:gd name="csX896" fmla="*/ 333318 w 1796401"/>
                <a:gd name="csY896" fmla="*/ 1707928 h 2062008"/>
                <a:gd name="csX897" fmla="*/ 345756 w 1796401"/>
                <a:gd name="csY897" fmla="*/ 1711014 h 2062008"/>
                <a:gd name="csX898" fmla="*/ 350246 w 1796401"/>
                <a:gd name="csY898" fmla="*/ 1711762 h 2062008"/>
                <a:gd name="csX899" fmla="*/ 351368 w 1796401"/>
                <a:gd name="csY899" fmla="*/ 1712791 h 2062008"/>
                <a:gd name="csX900" fmla="*/ 352584 w 1796401"/>
                <a:gd name="csY900" fmla="*/ 1715690 h 2062008"/>
                <a:gd name="csX901" fmla="*/ 355202 w 1796401"/>
                <a:gd name="csY901" fmla="*/ 1718683 h 2062008"/>
                <a:gd name="csX902" fmla="*/ 364648 w 1796401"/>
                <a:gd name="csY902" fmla="*/ 1725323 h 2062008"/>
                <a:gd name="csX903" fmla="*/ 367080 w 1796401"/>
                <a:gd name="csY903" fmla="*/ 1726726 h 2062008"/>
                <a:gd name="csX904" fmla="*/ 368670 w 1796401"/>
                <a:gd name="csY904" fmla="*/ 1727194 h 2062008"/>
                <a:gd name="csX905" fmla="*/ 369792 w 1796401"/>
                <a:gd name="csY905" fmla="*/ 1724762 h 2062008"/>
                <a:gd name="csX906" fmla="*/ 371475 w 1796401"/>
                <a:gd name="csY906" fmla="*/ 1722143 h 2062008"/>
                <a:gd name="csX907" fmla="*/ 372317 w 1796401"/>
                <a:gd name="csY907" fmla="*/ 1721021 h 2062008"/>
                <a:gd name="csX908" fmla="*/ 384288 w 1796401"/>
                <a:gd name="csY908" fmla="*/ 1727849 h 2062008"/>
                <a:gd name="csX909" fmla="*/ 395044 w 1796401"/>
                <a:gd name="csY909" fmla="*/ 1733647 h 2062008"/>
                <a:gd name="csX910" fmla="*/ 408324 w 1796401"/>
                <a:gd name="csY910" fmla="*/ 1741129 h 2062008"/>
                <a:gd name="csX911" fmla="*/ 425813 w 1796401"/>
                <a:gd name="csY911" fmla="*/ 1750855 h 2062008"/>
                <a:gd name="csX912" fmla="*/ 425439 w 1796401"/>
                <a:gd name="csY912" fmla="*/ 1751229 h 2062008"/>
                <a:gd name="csX913" fmla="*/ 423101 w 1796401"/>
                <a:gd name="csY913" fmla="*/ 1761237 h 2062008"/>
                <a:gd name="csX914" fmla="*/ 419360 w 1796401"/>
                <a:gd name="csY914" fmla="*/ 1774236 h 2062008"/>
                <a:gd name="csX915" fmla="*/ 415244 w 1796401"/>
                <a:gd name="csY915" fmla="*/ 1787517 h 2062008"/>
                <a:gd name="csX916" fmla="*/ 411223 w 1796401"/>
                <a:gd name="csY916" fmla="*/ 1799675 h 2062008"/>
                <a:gd name="csX917" fmla="*/ 408137 w 1796401"/>
                <a:gd name="csY917" fmla="*/ 1808746 h 2062008"/>
                <a:gd name="csX918" fmla="*/ 405051 w 1796401"/>
                <a:gd name="csY918" fmla="*/ 1818192 h 2062008"/>
                <a:gd name="csX919" fmla="*/ 397569 w 1796401"/>
                <a:gd name="csY919" fmla="*/ 1840638 h 2062008"/>
                <a:gd name="csX920" fmla="*/ 391677 w 1796401"/>
                <a:gd name="csY920" fmla="*/ 1859249 h 2062008"/>
                <a:gd name="csX921" fmla="*/ 391490 w 1796401"/>
                <a:gd name="csY921" fmla="*/ 1859904 h 2062008"/>
                <a:gd name="csX922" fmla="*/ 388964 w 1796401"/>
                <a:gd name="csY922" fmla="*/ 1867573 h 2062008"/>
                <a:gd name="csX923" fmla="*/ 385691 w 1796401"/>
                <a:gd name="csY923" fmla="*/ 1877393 h 2062008"/>
                <a:gd name="csX924" fmla="*/ 379986 w 1796401"/>
                <a:gd name="csY924" fmla="*/ 1894133 h 2062008"/>
                <a:gd name="csX925" fmla="*/ 372317 w 1796401"/>
                <a:gd name="csY925" fmla="*/ 1917514 h 2062008"/>
                <a:gd name="csX926" fmla="*/ 365958 w 1796401"/>
                <a:gd name="csY926" fmla="*/ 1936967 h 2062008"/>
                <a:gd name="csX927" fmla="*/ 356979 w 1796401"/>
                <a:gd name="csY927" fmla="*/ 1966427 h 2062008"/>
                <a:gd name="csX928" fmla="*/ 352023 w 1796401"/>
                <a:gd name="csY928" fmla="*/ 1983261 h 2062008"/>
                <a:gd name="csX929" fmla="*/ 334534 w 1796401"/>
                <a:gd name="csY929" fmla="*/ 1997384 h 2062008"/>
                <a:gd name="csX930" fmla="*/ 334066 w 1796401"/>
                <a:gd name="csY930" fmla="*/ 1997571 h 2062008"/>
                <a:gd name="csX931" fmla="*/ 342483 w 1796401"/>
                <a:gd name="csY931" fmla="*/ 2008980 h 2062008"/>
                <a:gd name="csX932" fmla="*/ 350620 w 1796401"/>
                <a:gd name="csY932" fmla="*/ 2021138 h 2062008"/>
                <a:gd name="csX933" fmla="*/ 351181 w 1796401"/>
                <a:gd name="csY933" fmla="*/ 2021045 h 2062008"/>
                <a:gd name="csX934" fmla="*/ 352210 w 1796401"/>
                <a:gd name="csY934" fmla="*/ 2021793 h 2062008"/>
                <a:gd name="csX935" fmla="*/ 355483 w 1796401"/>
                <a:gd name="csY935" fmla="*/ 2021700 h 2062008"/>
                <a:gd name="csX936" fmla="*/ 363433 w 1796401"/>
                <a:gd name="csY936" fmla="*/ 2019361 h 2062008"/>
                <a:gd name="csX937" fmla="*/ 366425 w 1796401"/>
                <a:gd name="csY937" fmla="*/ 2017304 h 2062008"/>
                <a:gd name="csX938" fmla="*/ 381763 w 1796401"/>
                <a:gd name="csY938" fmla="*/ 2021887 h 2062008"/>
                <a:gd name="csX939" fmla="*/ 395137 w 1796401"/>
                <a:gd name="csY939" fmla="*/ 2026282 h 2062008"/>
                <a:gd name="csX940" fmla="*/ 400562 w 1796401"/>
                <a:gd name="csY940" fmla="*/ 2027779 h 2062008"/>
                <a:gd name="csX941" fmla="*/ 423288 w 1796401"/>
                <a:gd name="csY941" fmla="*/ 2028620 h 2062008"/>
                <a:gd name="csX942" fmla="*/ 438532 w 1796401"/>
                <a:gd name="csY942" fmla="*/ 2047512 h 2062008"/>
                <a:gd name="csX943" fmla="*/ 438906 w 1796401"/>
                <a:gd name="csY943" fmla="*/ 2047793 h 2062008"/>
                <a:gd name="csX944" fmla="*/ 462848 w 1796401"/>
                <a:gd name="csY944" fmla="*/ 2037973 h 2062008"/>
                <a:gd name="csX945" fmla="*/ 465747 w 1796401"/>
                <a:gd name="csY945" fmla="*/ 2037599 h 2062008"/>
                <a:gd name="csX946" fmla="*/ 466215 w 1796401"/>
                <a:gd name="csY946" fmla="*/ 2037224 h 2062008"/>
                <a:gd name="csX947" fmla="*/ 466682 w 1796401"/>
                <a:gd name="csY947" fmla="*/ 2037224 h 2062008"/>
                <a:gd name="csX948" fmla="*/ 479215 w 1796401"/>
                <a:gd name="csY948" fmla="*/ 2037412 h 2062008"/>
                <a:gd name="csX949" fmla="*/ 496797 w 1796401"/>
                <a:gd name="csY949" fmla="*/ 2030304 h 2062008"/>
                <a:gd name="csX950" fmla="*/ 508768 w 1796401"/>
                <a:gd name="csY950" fmla="*/ 2061447 h 2062008"/>
                <a:gd name="csX951" fmla="*/ 508768 w 1796401"/>
                <a:gd name="csY951" fmla="*/ 2061634 h 2062008"/>
                <a:gd name="csX952" fmla="*/ 519617 w 1796401"/>
                <a:gd name="csY952" fmla="*/ 2060793 h 2062008"/>
                <a:gd name="csX953" fmla="*/ 542904 w 1796401"/>
                <a:gd name="csY953" fmla="*/ 2062008 h 2062008"/>
                <a:gd name="csX954" fmla="*/ 547768 w 1796401"/>
                <a:gd name="csY954" fmla="*/ 2059016 h 2062008"/>
                <a:gd name="csX955" fmla="*/ 553192 w 1796401"/>
                <a:gd name="csY955" fmla="*/ 2055555 h 2062008"/>
                <a:gd name="csX956" fmla="*/ 557307 w 1796401"/>
                <a:gd name="csY956" fmla="*/ 2053404 h 2062008"/>
                <a:gd name="csX957" fmla="*/ 561703 w 1796401"/>
                <a:gd name="csY957" fmla="*/ 2050318 h 2062008"/>
                <a:gd name="csX958" fmla="*/ 568062 w 1796401"/>
                <a:gd name="csY958" fmla="*/ 2046016 h 2062008"/>
                <a:gd name="csX959" fmla="*/ 569839 w 1796401"/>
                <a:gd name="csY959" fmla="*/ 2044987 h 2062008"/>
                <a:gd name="csX960" fmla="*/ 571523 w 1796401"/>
                <a:gd name="csY960" fmla="*/ 2043865 h 2062008"/>
                <a:gd name="csX961" fmla="*/ 575170 w 1796401"/>
                <a:gd name="csY961" fmla="*/ 2041714 h 2062008"/>
                <a:gd name="csX962" fmla="*/ 579659 w 1796401"/>
                <a:gd name="csY962" fmla="*/ 2038814 h 2062008"/>
                <a:gd name="csX963" fmla="*/ 611738 w 1796401"/>
                <a:gd name="csY963" fmla="*/ 2040311 h 2062008"/>
                <a:gd name="csX964" fmla="*/ 639047 w 1796401"/>
                <a:gd name="csY964" fmla="*/ 2044332 h 2062008"/>
                <a:gd name="csX965" fmla="*/ 644284 w 1796401"/>
                <a:gd name="csY965" fmla="*/ 2046483 h 2062008"/>
                <a:gd name="csX966" fmla="*/ 665233 w 1796401"/>
                <a:gd name="csY966" fmla="*/ 2057332 h 2062008"/>
                <a:gd name="csX967" fmla="*/ 681226 w 1796401"/>
                <a:gd name="csY967" fmla="*/ 2054620 h 2062008"/>
                <a:gd name="csX968" fmla="*/ 695629 w 1796401"/>
                <a:gd name="csY968" fmla="*/ 2048073 h 2062008"/>
                <a:gd name="csX969" fmla="*/ 696657 w 1796401"/>
                <a:gd name="csY969" fmla="*/ 2044893 h 2062008"/>
                <a:gd name="csX970" fmla="*/ 698714 w 1796401"/>
                <a:gd name="csY970" fmla="*/ 2039563 h 2062008"/>
                <a:gd name="csX971" fmla="*/ 690952 w 1796401"/>
                <a:gd name="csY971" fmla="*/ 2023851 h 2062008"/>
                <a:gd name="csX972" fmla="*/ 690672 w 1796401"/>
                <a:gd name="csY972" fmla="*/ 2021419 h 2062008"/>
                <a:gd name="csX973" fmla="*/ 698528 w 1796401"/>
                <a:gd name="csY973" fmla="*/ 2020951 h 2062008"/>
                <a:gd name="csX974" fmla="*/ 710779 w 1796401"/>
                <a:gd name="csY974" fmla="*/ 2018520 h 2062008"/>
                <a:gd name="csX975" fmla="*/ 719103 w 1796401"/>
                <a:gd name="csY975" fmla="*/ 2022261 h 2062008"/>
                <a:gd name="csX976" fmla="*/ 726304 w 1796401"/>
                <a:gd name="csY976" fmla="*/ 2023009 h 2062008"/>
                <a:gd name="csX977" fmla="*/ 728829 w 1796401"/>
                <a:gd name="csY977" fmla="*/ 2020203 h 2062008"/>
                <a:gd name="csX978" fmla="*/ 730232 w 1796401"/>
                <a:gd name="csY978" fmla="*/ 2017117 h 2062008"/>
                <a:gd name="csX979" fmla="*/ 734254 w 1796401"/>
                <a:gd name="csY979" fmla="*/ 2007484 h 2062008"/>
                <a:gd name="csX980" fmla="*/ 736405 w 1796401"/>
                <a:gd name="csY980" fmla="*/ 1998599 h 2062008"/>
                <a:gd name="csX981" fmla="*/ 738930 w 1796401"/>
                <a:gd name="csY981" fmla="*/ 1996729 h 2062008"/>
                <a:gd name="csX982" fmla="*/ 744822 w 1796401"/>
                <a:gd name="csY982" fmla="*/ 1991959 h 2062008"/>
                <a:gd name="csX983" fmla="*/ 761563 w 1796401"/>
                <a:gd name="csY983" fmla="*/ 1983542 h 2062008"/>
                <a:gd name="csX984" fmla="*/ 765304 w 1796401"/>
                <a:gd name="csY984" fmla="*/ 1978118 h 2062008"/>
                <a:gd name="csX985" fmla="*/ 766706 w 1796401"/>
                <a:gd name="csY985" fmla="*/ 1972132 h 2062008"/>
                <a:gd name="csX986" fmla="*/ 780735 w 1796401"/>
                <a:gd name="csY986" fmla="*/ 1973442 h 2062008"/>
                <a:gd name="csX987" fmla="*/ 783915 w 1796401"/>
                <a:gd name="csY987" fmla="*/ 1976902 h 2062008"/>
                <a:gd name="csX988" fmla="*/ 785972 w 1796401"/>
                <a:gd name="csY988" fmla="*/ 1981859 h 2062008"/>
                <a:gd name="csX989" fmla="*/ 792893 w 1796401"/>
                <a:gd name="csY989" fmla="*/ 1988686 h 2062008"/>
                <a:gd name="csX990" fmla="*/ 790181 w 1796401"/>
                <a:gd name="csY990" fmla="*/ 1992707 h 2062008"/>
                <a:gd name="csX991" fmla="*/ 787843 w 1796401"/>
                <a:gd name="csY991" fmla="*/ 1995887 h 2062008"/>
                <a:gd name="csX992" fmla="*/ 786253 w 1796401"/>
                <a:gd name="csY992" fmla="*/ 1998319 h 2062008"/>
                <a:gd name="csX993" fmla="*/ 791864 w 1796401"/>
                <a:gd name="csY993" fmla="*/ 2006642 h 2062008"/>
                <a:gd name="csX994" fmla="*/ 794763 w 1796401"/>
                <a:gd name="csY994" fmla="*/ 2008326 h 2062008"/>
                <a:gd name="csX995" fmla="*/ 798598 w 1796401"/>
                <a:gd name="csY995" fmla="*/ 2006455 h 2062008"/>
                <a:gd name="csX996" fmla="*/ 801404 w 1796401"/>
                <a:gd name="csY996" fmla="*/ 1998319 h 2062008"/>
                <a:gd name="csX997" fmla="*/ 812159 w 1796401"/>
                <a:gd name="csY997" fmla="*/ 1996448 h 2062008"/>
                <a:gd name="csX998" fmla="*/ 814216 w 1796401"/>
                <a:gd name="csY998" fmla="*/ 1996074 h 2062008"/>
                <a:gd name="csX999" fmla="*/ 817303 w 1796401"/>
                <a:gd name="csY999" fmla="*/ 1993081 h 2062008"/>
                <a:gd name="csX1000" fmla="*/ 814216 w 1796401"/>
                <a:gd name="csY1000" fmla="*/ 1990182 h 2062008"/>
                <a:gd name="csX1001" fmla="*/ 812907 w 1796401"/>
                <a:gd name="csY1001" fmla="*/ 1986815 h 2062008"/>
                <a:gd name="csX1002" fmla="*/ 812533 w 1796401"/>
                <a:gd name="csY1002" fmla="*/ 1983636 h 2062008"/>
                <a:gd name="csX1003" fmla="*/ 811317 w 1796401"/>
                <a:gd name="csY1003" fmla="*/ 1982420 h 2062008"/>
                <a:gd name="csX1004" fmla="*/ 808698 w 1796401"/>
                <a:gd name="csY1004" fmla="*/ 1972880 h 2062008"/>
                <a:gd name="csX1005" fmla="*/ 809259 w 1796401"/>
                <a:gd name="csY1005" fmla="*/ 1967737 h 2062008"/>
                <a:gd name="csX1006" fmla="*/ 809259 w 1796401"/>
                <a:gd name="csY1006" fmla="*/ 1967643 h 2062008"/>
                <a:gd name="csX1007" fmla="*/ 810008 w 1796401"/>
                <a:gd name="csY1007" fmla="*/ 1966708 h 2062008"/>
                <a:gd name="csX1008" fmla="*/ 812533 w 1796401"/>
                <a:gd name="csY1008" fmla="*/ 1964370 h 2062008"/>
                <a:gd name="csX1009" fmla="*/ 819080 w 1796401"/>
                <a:gd name="csY1009" fmla="*/ 1959787 h 2062008"/>
                <a:gd name="csX1010" fmla="*/ 819547 w 1796401"/>
                <a:gd name="csY1010" fmla="*/ 1959600 h 2062008"/>
                <a:gd name="csX1011" fmla="*/ 830863 w 1796401"/>
                <a:gd name="csY1011" fmla="*/ 1953147 h 2062008"/>
                <a:gd name="csX1012" fmla="*/ 835727 w 1796401"/>
                <a:gd name="csY1012" fmla="*/ 1954643 h 2062008"/>
                <a:gd name="csX1013" fmla="*/ 836475 w 1796401"/>
                <a:gd name="csY1013" fmla="*/ 1954737 h 2062008"/>
                <a:gd name="csX1014" fmla="*/ 844331 w 1796401"/>
                <a:gd name="csY1014" fmla="*/ 1956607 h 2062008"/>
                <a:gd name="csX1015" fmla="*/ 844892 w 1796401"/>
                <a:gd name="csY1015" fmla="*/ 1956888 h 2062008"/>
                <a:gd name="csX1016" fmla="*/ 849662 w 1796401"/>
                <a:gd name="csY1016" fmla="*/ 1958852 h 2062008"/>
                <a:gd name="csX1017" fmla="*/ 853964 w 1796401"/>
                <a:gd name="csY1017" fmla="*/ 1959787 h 2062008"/>
                <a:gd name="csX1018" fmla="*/ 859108 w 1796401"/>
                <a:gd name="csY1018" fmla="*/ 1960722 h 2062008"/>
                <a:gd name="csX1019" fmla="*/ 865748 w 1796401"/>
                <a:gd name="csY1019" fmla="*/ 1961938 h 2062008"/>
                <a:gd name="csX1020" fmla="*/ 872949 w 1796401"/>
                <a:gd name="csY1020" fmla="*/ 1962873 h 2062008"/>
                <a:gd name="csX1021" fmla="*/ 873043 w 1796401"/>
                <a:gd name="csY1021" fmla="*/ 1962593 h 2062008"/>
                <a:gd name="csX1022" fmla="*/ 881085 w 1796401"/>
                <a:gd name="csY1022" fmla="*/ 1963434 h 2062008"/>
                <a:gd name="csX1023" fmla="*/ 884827 w 1796401"/>
                <a:gd name="csY1023" fmla="*/ 1962312 h 2062008"/>
                <a:gd name="csX1024" fmla="*/ 888661 w 1796401"/>
                <a:gd name="csY1024" fmla="*/ 1959132 h 2062008"/>
                <a:gd name="csX1025" fmla="*/ 895862 w 1796401"/>
                <a:gd name="csY1025" fmla="*/ 1952212 h 2062008"/>
                <a:gd name="csX1026" fmla="*/ 901193 w 1796401"/>
                <a:gd name="csY1026" fmla="*/ 1947816 h 2062008"/>
                <a:gd name="csX1027" fmla="*/ 908301 w 1796401"/>
                <a:gd name="csY1027" fmla="*/ 1944917 h 2062008"/>
                <a:gd name="csX1028" fmla="*/ 914567 w 1796401"/>
                <a:gd name="csY1028" fmla="*/ 1943327 h 2062008"/>
                <a:gd name="csX1029" fmla="*/ 915596 w 1796401"/>
                <a:gd name="csY1029" fmla="*/ 1941737 h 2062008"/>
                <a:gd name="csX1030" fmla="*/ 916905 w 1796401"/>
                <a:gd name="csY1030" fmla="*/ 1936967 h 2062008"/>
                <a:gd name="csX1031" fmla="*/ 919337 w 1796401"/>
                <a:gd name="csY1031" fmla="*/ 1926212 h 2062008"/>
                <a:gd name="csX1032" fmla="*/ 925977 w 1796401"/>
                <a:gd name="csY1032" fmla="*/ 1923687 h 2062008"/>
                <a:gd name="csX1033" fmla="*/ 928876 w 1796401"/>
                <a:gd name="csY1033" fmla="*/ 1922471 h 2062008"/>
                <a:gd name="csX1034" fmla="*/ 934862 w 1796401"/>
                <a:gd name="csY1034" fmla="*/ 1918730 h 2062008"/>
                <a:gd name="csX1035" fmla="*/ 948049 w 1796401"/>
                <a:gd name="csY1035" fmla="*/ 1915737 h 2062008"/>
                <a:gd name="csX1036" fmla="*/ 958430 w 1796401"/>
                <a:gd name="csY1036" fmla="*/ 1919385 h 2062008"/>
                <a:gd name="csX1037" fmla="*/ 967969 w 1796401"/>
                <a:gd name="csY1037" fmla="*/ 1919011 h 2062008"/>
                <a:gd name="csX1038" fmla="*/ 972833 w 1796401"/>
                <a:gd name="csY1038" fmla="*/ 1915363 h 2062008"/>
                <a:gd name="csX1039" fmla="*/ 976480 w 1796401"/>
                <a:gd name="csY1039" fmla="*/ 1913493 h 2062008"/>
                <a:gd name="csX1040" fmla="*/ 984242 w 1796401"/>
                <a:gd name="csY1040" fmla="*/ 1907788 h 2062008"/>
                <a:gd name="csX1041" fmla="*/ 988825 w 1796401"/>
                <a:gd name="csY1041" fmla="*/ 1904421 h 2062008"/>
                <a:gd name="csX1042" fmla="*/ 989386 w 1796401"/>
                <a:gd name="csY1042" fmla="*/ 1898061 h 2062008"/>
                <a:gd name="csX1043" fmla="*/ 992192 w 1796401"/>
                <a:gd name="csY1043" fmla="*/ 1890954 h 2062008"/>
                <a:gd name="csX1044" fmla="*/ 991537 w 1796401"/>
                <a:gd name="csY1044" fmla="*/ 1882443 h 2062008"/>
                <a:gd name="csX1045" fmla="*/ 990976 w 1796401"/>
                <a:gd name="csY1045" fmla="*/ 1875803 h 2062008"/>
                <a:gd name="csX1046" fmla="*/ 990602 w 1796401"/>
                <a:gd name="csY1046" fmla="*/ 1871594 h 2062008"/>
                <a:gd name="csX1047" fmla="*/ 993501 w 1796401"/>
                <a:gd name="csY1047" fmla="*/ 1862055 h 2062008"/>
                <a:gd name="csX1048" fmla="*/ 997803 w 1796401"/>
                <a:gd name="csY1048" fmla="*/ 1856630 h 2062008"/>
                <a:gd name="csX1049" fmla="*/ 1001076 w 1796401"/>
                <a:gd name="csY1049" fmla="*/ 1852890 h 2062008"/>
                <a:gd name="csX1050" fmla="*/ 1013889 w 1796401"/>
                <a:gd name="csY1050" fmla="*/ 1847746 h 2062008"/>
                <a:gd name="csX1051" fmla="*/ 1018004 w 1796401"/>
                <a:gd name="csY1051" fmla="*/ 1848588 h 2062008"/>
                <a:gd name="csX1052" fmla="*/ 1021652 w 1796401"/>
                <a:gd name="csY1052" fmla="*/ 1854199 h 2062008"/>
                <a:gd name="csX1053" fmla="*/ 1023522 w 1796401"/>
                <a:gd name="csY1053" fmla="*/ 1857098 h 2062008"/>
                <a:gd name="csX1054" fmla="*/ 1029975 w 1796401"/>
                <a:gd name="csY1054" fmla="*/ 1856724 h 2062008"/>
                <a:gd name="csX1055" fmla="*/ 1035213 w 1796401"/>
                <a:gd name="csY1055" fmla="*/ 1858782 h 2062008"/>
                <a:gd name="csX1056" fmla="*/ 1041011 w 1796401"/>
                <a:gd name="csY1056" fmla="*/ 1856911 h 2062008"/>
                <a:gd name="csX1057" fmla="*/ 1045033 w 1796401"/>
                <a:gd name="csY1057" fmla="*/ 1855695 h 2062008"/>
                <a:gd name="csX1058" fmla="*/ 1055227 w 1796401"/>
                <a:gd name="csY1058" fmla="*/ 1855508 h 2062008"/>
                <a:gd name="csX1059" fmla="*/ 1063831 w 1796401"/>
                <a:gd name="csY1059" fmla="*/ 1850738 h 2062008"/>
                <a:gd name="csX1060" fmla="*/ 1072529 w 1796401"/>
                <a:gd name="csY1060" fmla="*/ 1845875 h 2062008"/>
                <a:gd name="csX1061" fmla="*/ 1080665 w 1796401"/>
                <a:gd name="csY1061" fmla="*/ 1846343 h 2062008"/>
                <a:gd name="csX1062" fmla="*/ 1090859 w 1796401"/>
                <a:gd name="csY1062" fmla="*/ 1846156 h 2062008"/>
                <a:gd name="csX1063" fmla="*/ 1093478 w 1796401"/>
                <a:gd name="csY1063" fmla="*/ 1840451 h 2062008"/>
                <a:gd name="csX1064" fmla="*/ 1093759 w 1796401"/>
                <a:gd name="csY1064" fmla="*/ 1839796 h 2062008"/>
                <a:gd name="csX1065" fmla="*/ 1100773 w 1796401"/>
                <a:gd name="csY1065" fmla="*/ 1834278 h 2062008"/>
                <a:gd name="csX1066" fmla="*/ 1103672 w 1796401"/>
                <a:gd name="csY1066" fmla="*/ 1829415 h 2062008"/>
                <a:gd name="csX1067" fmla="*/ 1112556 w 1796401"/>
                <a:gd name="csY1067" fmla="*/ 1825768 h 2062008"/>
                <a:gd name="csX1068" fmla="*/ 1116671 w 1796401"/>
                <a:gd name="csY1068" fmla="*/ 1823242 h 2062008"/>
                <a:gd name="csX1069" fmla="*/ 1117513 w 1796401"/>
                <a:gd name="csY1069" fmla="*/ 1822588 h 2062008"/>
                <a:gd name="csX1070" fmla="*/ 1117981 w 1796401"/>
                <a:gd name="csY1070" fmla="*/ 1822214 h 2062008"/>
                <a:gd name="csX1071" fmla="*/ 1120787 w 1796401"/>
                <a:gd name="csY1071" fmla="*/ 1820063 h 2062008"/>
                <a:gd name="csX1072" fmla="*/ 1122844 w 1796401"/>
                <a:gd name="csY1072" fmla="*/ 1821279 h 2062008"/>
                <a:gd name="csX1073" fmla="*/ 1127894 w 1796401"/>
                <a:gd name="csY1073" fmla="*/ 1824646 h 2062008"/>
                <a:gd name="csX1074" fmla="*/ 1133225 w 1796401"/>
                <a:gd name="csY1074" fmla="*/ 1825581 h 2062008"/>
                <a:gd name="csX1075" fmla="*/ 1138837 w 1796401"/>
                <a:gd name="csY1075" fmla="*/ 1822120 h 2062008"/>
                <a:gd name="csX1076" fmla="*/ 1143045 w 1796401"/>
                <a:gd name="csY1076" fmla="*/ 1819876 h 2062008"/>
                <a:gd name="csX1077" fmla="*/ 1144167 w 1796401"/>
                <a:gd name="csY1077" fmla="*/ 1815293 h 2062008"/>
                <a:gd name="csX1078" fmla="*/ 1149779 w 1796401"/>
                <a:gd name="csY1078" fmla="*/ 1811926 h 2062008"/>
                <a:gd name="csX1079" fmla="*/ 1152772 w 1796401"/>
                <a:gd name="csY1079" fmla="*/ 1809869 h 2062008"/>
                <a:gd name="csX1080" fmla="*/ 1160254 w 1796401"/>
                <a:gd name="csY1080" fmla="*/ 1810710 h 2062008"/>
                <a:gd name="csX1081" fmla="*/ 1167362 w 1796401"/>
                <a:gd name="csY1081" fmla="*/ 1811552 h 2062008"/>
                <a:gd name="csX1082" fmla="*/ 1176620 w 1796401"/>
                <a:gd name="csY1082" fmla="*/ 1807998 h 2062008"/>
                <a:gd name="csX1083" fmla="*/ 1176620 w 1796401"/>
                <a:gd name="csY1083" fmla="*/ 1806969 h 2062008"/>
                <a:gd name="csX1084" fmla="*/ 1176808 w 1796401"/>
                <a:gd name="csY1084" fmla="*/ 1797991 h 2062008"/>
                <a:gd name="csX1085" fmla="*/ 1177182 w 1796401"/>
                <a:gd name="csY1085" fmla="*/ 1789667 h 2062008"/>
                <a:gd name="csX1086" fmla="*/ 1185224 w 1796401"/>
                <a:gd name="csY1086" fmla="*/ 1785927 h 2062008"/>
                <a:gd name="csX1087" fmla="*/ 1188404 w 1796401"/>
                <a:gd name="csY1087" fmla="*/ 1786768 h 2062008"/>
                <a:gd name="csX1088" fmla="*/ 1188872 w 1796401"/>
                <a:gd name="csY1088" fmla="*/ 1786862 h 2062008"/>
                <a:gd name="csX1089" fmla="*/ 1192520 w 1796401"/>
                <a:gd name="csY1089" fmla="*/ 1783308 h 2062008"/>
                <a:gd name="csX1090" fmla="*/ 1198785 w 1796401"/>
                <a:gd name="csY1090" fmla="*/ 1773581 h 2062008"/>
                <a:gd name="csX1091" fmla="*/ 1199814 w 1796401"/>
                <a:gd name="csY1091" fmla="*/ 1772740 h 2062008"/>
                <a:gd name="csX1092" fmla="*/ 1202059 w 1796401"/>
                <a:gd name="csY1092" fmla="*/ 1769186 h 2062008"/>
                <a:gd name="csX1093" fmla="*/ 1205239 w 1796401"/>
                <a:gd name="csY1093" fmla="*/ 1760301 h 2062008"/>
                <a:gd name="csX1094" fmla="*/ 1208512 w 1796401"/>
                <a:gd name="csY1094" fmla="*/ 1751229 h 2062008"/>
                <a:gd name="csX1095" fmla="*/ 1209821 w 1796401"/>
                <a:gd name="csY1095" fmla="*/ 1747301 h 2062008"/>
                <a:gd name="csX1096" fmla="*/ 1211879 w 1796401"/>
                <a:gd name="csY1096" fmla="*/ 1735985 h 2062008"/>
                <a:gd name="csX1097" fmla="*/ 1212627 w 1796401"/>
                <a:gd name="csY1097" fmla="*/ 1728503 h 2062008"/>
                <a:gd name="csX1098" fmla="*/ 1214030 w 1796401"/>
                <a:gd name="csY1098" fmla="*/ 1722050 h 2062008"/>
                <a:gd name="csX1099" fmla="*/ 1214217 w 1796401"/>
                <a:gd name="csY1099" fmla="*/ 1719525 h 2062008"/>
                <a:gd name="csX1100" fmla="*/ 1214497 w 1796401"/>
                <a:gd name="csY1100" fmla="*/ 1718028 h 2062008"/>
                <a:gd name="csX1101" fmla="*/ 1216181 w 1796401"/>
                <a:gd name="csY1101" fmla="*/ 1711856 h 2062008"/>
                <a:gd name="csX1102" fmla="*/ 1216274 w 1796401"/>
                <a:gd name="csY1102" fmla="*/ 1711014 h 2062008"/>
                <a:gd name="csX1103" fmla="*/ 1216087 w 1796401"/>
                <a:gd name="csY1103" fmla="*/ 1709518 h 2062008"/>
                <a:gd name="csX1104" fmla="*/ 1216555 w 1796401"/>
                <a:gd name="csY1104" fmla="*/ 1706712 h 2062008"/>
                <a:gd name="csX1105" fmla="*/ 1233857 w 1796401"/>
                <a:gd name="csY1105" fmla="*/ 1709892 h 2062008"/>
                <a:gd name="csX1106" fmla="*/ 1234044 w 1796401"/>
                <a:gd name="csY1106" fmla="*/ 1709892 h 2062008"/>
                <a:gd name="csX1107" fmla="*/ 1235166 w 1796401"/>
                <a:gd name="csY1107" fmla="*/ 1700540 h 2062008"/>
                <a:gd name="csX1108" fmla="*/ 1235073 w 1796401"/>
                <a:gd name="csY1108" fmla="*/ 1699791 h 2062008"/>
                <a:gd name="csX1109" fmla="*/ 1235166 w 1796401"/>
                <a:gd name="csY1109" fmla="*/ 1699230 h 2062008"/>
                <a:gd name="csX1110" fmla="*/ 1238159 w 1796401"/>
                <a:gd name="csY1110" fmla="*/ 1691468 h 2062008"/>
                <a:gd name="csX1111" fmla="*/ 1248727 w 1796401"/>
                <a:gd name="csY1111" fmla="*/ 1690626 h 2062008"/>
                <a:gd name="csX1112" fmla="*/ 1253871 w 1796401"/>
                <a:gd name="csY1112" fmla="*/ 1686324 h 2062008"/>
                <a:gd name="csX1113" fmla="*/ 1264720 w 1796401"/>
                <a:gd name="csY1113" fmla="*/ 1676972 h 2062008"/>
                <a:gd name="csX1114" fmla="*/ 1274072 w 1796401"/>
                <a:gd name="csY1114" fmla="*/ 1669209 h 2062008"/>
                <a:gd name="csX1115" fmla="*/ 1273885 w 1796401"/>
                <a:gd name="csY1115" fmla="*/ 1668928 h 2062008"/>
                <a:gd name="csX1116" fmla="*/ 1281180 w 1796401"/>
                <a:gd name="csY1116" fmla="*/ 1661447 h 2062008"/>
                <a:gd name="csX1117" fmla="*/ 1287259 w 1796401"/>
                <a:gd name="csY1117" fmla="*/ 1655555 h 2062008"/>
                <a:gd name="csX1118" fmla="*/ 1287820 w 1796401"/>
                <a:gd name="csY1118" fmla="*/ 1654807 h 2062008"/>
                <a:gd name="csX1119" fmla="*/ 1292403 w 1796401"/>
                <a:gd name="csY1119" fmla="*/ 1650224 h 2062008"/>
                <a:gd name="csX1120" fmla="*/ 1280151 w 1796401"/>
                <a:gd name="csY1120" fmla="*/ 1644893 h 2062008"/>
                <a:gd name="csX1121" fmla="*/ 1286978 w 1796401"/>
                <a:gd name="csY1121" fmla="*/ 1631238 h 2062008"/>
                <a:gd name="csX1122" fmla="*/ 1277719 w 1796401"/>
                <a:gd name="csY1122" fmla="*/ 1624224 h 2062008"/>
                <a:gd name="csX1123" fmla="*/ 1273698 w 1796401"/>
                <a:gd name="csY1123" fmla="*/ 1617771 h 2062008"/>
                <a:gd name="csX1124" fmla="*/ 1270518 w 1796401"/>
                <a:gd name="csY1124" fmla="*/ 1612534 h 2062008"/>
                <a:gd name="csX1125" fmla="*/ 1267432 w 1796401"/>
                <a:gd name="csY1125" fmla="*/ 1607484 h 2062008"/>
                <a:gd name="csX1126" fmla="*/ 1270050 w 1796401"/>
                <a:gd name="csY1126" fmla="*/ 1601779 h 2062008"/>
                <a:gd name="csX1127" fmla="*/ 1272295 w 1796401"/>
                <a:gd name="csY1127" fmla="*/ 1597383 h 2062008"/>
                <a:gd name="csX1128" fmla="*/ 1273698 w 1796401"/>
                <a:gd name="csY1128" fmla="*/ 1594671 h 2062008"/>
                <a:gd name="csX1129" fmla="*/ 1278468 w 1796401"/>
                <a:gd name="csY1129" fmla="*/ 1593362 h 2062008"/>
                <a:gd name="csX1130" fmla="*/ 1284453 w 1796401"/>
                <a:gd name="csY1130" fmla="*/ 1591585 h 2062008"/>
                <a:gd name="csX1131" fmla="*/ 1293525 w 1796401"/>
                <a:gd name="csY1131" fmla="*/ 1589060 h 2062008"/>
                <a:gd name="csX1132" fmla="*/ 1301007 w 1796401"/>
                <a:gd name="csY1132" fmla="*/ 1595325 h 2062008"/>
                <a:gd name="csX1133" fmla="*/ 1301288 w 1796401"/>
                <a:gd name="csY1133" fmla="*/ 1595513 h 2062008"/>
                <a:gd name="csX1134" fmla="*/ 1307741 w 1796401"/>
                <a:gd name="csY1134" fmla="*/ 1596915 h 2062008"/>
                <a:gd name="csX1135" fmla="*/ 1323920 w 1796401"/>
                <a:gd name="csY1135" fmla="*/ 1600282 h 2062008"/>
                <a:gd name="csX1136" fmla="*/ 1324761 w 1796401"/>
                <a:gd name="csY1136" fmla="*/ 1586067 h 2062008"/>
                <a:gd name="csX1137" fmla="*/ 1344776 w 1796401"/>
                <a:gd name="csY1137" fmla="*/ 1571571 h 2062008"/>
                <a:gd name="csX1138" fmla="*/ 1345337 w 1796401"/>
                <a:gd name="csY1138" fmla="*/ 1571477 h 2062008"/>
                <a:gd name="csX1139" fmla="*/ 1345618 w 1796401"/>
                <a:gd name="csY1139" fmla="*/ 1571103 h 2062008"/>
                <a:gd name="csX1140" fmla="*/ 1351229 w 1796401"/>
                <a:gd name="csY1140" fmla="*/ 1566801 h 2062008"/>
                <a:gd name="csX1141" fmla="*/ 1351322 w 1796401"/>
                <a:gd name="csY1141" fmla="*/ 1566427 h 2062008"/>
                <a:gd name="csX1142" fmla="*/ 1351229 w 1796401"/>
                <a:gd name="csY1142" fmla="*/ 1566053 h 2062008"/>
                <a:gd name="csX1143" fmla="*/ 1347114 w 1796401"/>
                <a:gd name="csY1143" fmla="*/ 1559600 h 2062008"/>
                <a:gd name="csX1144" fmla="*/ 1345057 w 1796401"/>
                <a:gd name="csY1144" fmla="*/ 1556233 h 2062008"/>
                <a:gd name="csX1145" fmla="*/ 1344495 w 1796401"/>
                <a:gd name="csY1145" fmla="*/ 1555297 h 2062008"/>
                <a:gd name="csX1146" fmla="*/ 1344215 w 1796401"/>
                <a:gd name="csY1146" fmla="*/ 1554736 h 2062008"/>
                <a:gd name="csX1147" fmla="*/ 1344215 w 1796401"/>
                <a:gd name="csY1147" fmla="*/ 1554082 h 2062008"/>
                <a:gd name="csX1148" fmla="*/ 1345150 w 1796401"/>
                <a:gd name="csY1148" fmla="*/ 1550060 h 2062008"/>
                <a:gd name="csX1149" fmla="*/ 1345430 w 1796401"/>
                <a:gd name="csY1149" fmla="*/ 1548283 h 2062008"/>
                <a:gd name="csX1150" fmla="*/ 1345337 w 1796401"/>
                <a:gd name="csY1150" fmla="*/ 1546413 h 2062008"/>
                <a:gd name="csX1151" fmla="*/ 1345057 w 1796401"/>
                <a:gd name="csY1151" fmla="*/ 1545103 h 2062008"/>
                <a:gd name="csX1152" fmla="*/ 1344682 w 1796401"/>
                <a:gd name="csY1152" fmla="*/ 1541643 h 2062008"/>
                <a:gd name="csX1153" fmla="*/ 1344215 w 1796401"/>
                <a:gd name="csY1153" fmla="*/ 1538837 h 2062008"/>
                <a:gd name="csX1154" fmla="*/ 1344402 w 1796401"/>
                <a:gd name="csY1154" fmla="*/ 1535377 h 2062008"/>
                <a:gd name="csX1155" fmla="*/ 1345150 w 1796401"/>
                <a:gd name="csY1155" fmla="*/ 1534629 h 2062008"/>
                <a:gd name="csX1156" fmla="*/ 1345524 w 1796401"/>
                <a:gd name="csY1156" fmla="*/ 1530794 h 2062008"/>
                <a:gd name="csX1157" fmla="*/ 1346085 w 1796401"/>
                <a:gd name="csY1157" fmla="*/ 1525838 h 2062008"/>
                <a:gd name="csX1158" fmla="*/ 1348610 w 1796401"/>
                <a:gd name="csY1158" fmla="*/ 1526586 h 2062008"/>
                <a:gd name="csX1159" fmla="*/ 1355625 w 1796401"/>
                <a:gd name="csY1159" fmla="*/ 1526212 h 2062008"/>
                <a:gd name="csX1160" fmla="*/ 1361142 w 1796401"/>
                <a:gd name="csY1160" fmla="*/ 1525276 h 2062008"/>
                <a:gd name="csX1161" fmla="*/ 1366099 w 1796401"/>
                <a:gd name="csY1161" fmla="*/ 1524341 h 2062008"/>
                <a:gd name="csX1162" fmla="*/ 1371898 w 1796401"/>
                <a:gd name="csY1162" fmla="*/ 1523499 h 2062008"/>
                <a:gd name="csX1163" fmla="*/ 1374423 w 1796401"/>
                <a:gd name="csY1163" fmla="*/ 1524341 h 2062008"/>
                <a:gd name="csX1164" fmla="*/ 1379473 w 1796401"/>
                <a:gd name="csY1164" fmla="*/ 1525744 h 2062008"/>
                <a:gd name="csX1165" fmla="*/ 1382653 w 1796401"/>
                <a:gd name="csY1165" fmla="*/ 1526679 h 2062008"/>
                <a:gd name="csX1166" fmla="*/ 1385552 w 1796401"/>
                <a:gd name="csY1166" fmla="*/ 1527521 h 2062008"/>
                <a:gd name="csX1167" fmla="*/ 1385645 w 1796401"/>
                <a:gd name="csY1167" fmla="*/ 1527895 h 2062008"/>
                <a:gd name="csX1168" fmla="*/ 1385645 w 1796401"/>
                <a:gd name="csY1168" fmla="*/ 1530607 h 2062008"/>
                <a:gd name="csX1169" fmla="*/ 1388171 w 1796401"/>
                <a:gd name="csY1169" fmla="*/ 1532852 h 2062008"/>
                <a:gd name="csX1170" fmla="*/ 1394624 w 1796401"/>
                <a:gd name="csY1170" fmla="*/ 1538276 h 2062008"/>
                <a:gd name="csX1171" fmla="*/ 1401077 w 1796401"/>
                <a:gd name="csY1171" fmla="*/ 1542017 h 2062008"/>
                <a:gd name="csX1172" fmla="*/ 1413890 w 1796401"/>
                <a:gd name="csY1172" fmla="*/ 1549405 h 2062008"/>
                <a:gd name="csX1173" fmla="*/ 1414451 w 1796401"/>
                <a:gd name="csY1173" fmla="*/ 1549686 h 2062008"/>
                <a:gd name="csX1174" fmla="*/ 1415480 w 1796401"/>
                <a:gd name="csY1174" fmla="*/ 1550621 h 2062008"/>
                <a:gd name="csX1175" fmla="*/ 1415854 w 1796401"/>
                <a:gd name="csY1175" fmla="*/ 1551276 h 2062008"/>
                <a:gd name="csX1176" fmla="*/ 1416321 w 1796401"/>
                <a:gd name="csY1176" fmla="*/ 1552398 h 2062008"/>
                <a:gd name="csX1177" fmla="*/ 1416789 w 1796401"/>
                <a:gd name="csY1177" fmla="*/ 1553895 h 2062008"/>
                <a:gd name="csX1178" fmla="*/ 1416883 w 1796401"/>
                <a:gd name="csY1178" fmla="*/ 1554456 h 2062008"/>
                <a:gd name="csX1179" fmla="*/ 1416883 w 1796401"/>
                <a:gd name="csY1179" fmla="*/ 1555110 h 2062008"/>
                <a:gd name="csX1180" fmla="*/ 1417070 w 1796401"/>
                <a:gd name="csY1180" fmla="*/ 1555391 h 2062008"/>
                <a:gd name="csX1181" fmla="*/ 1417631 w 1796401"/>
                <a:gd name="csY1181" fmla="*/ 1556139 h 2062008"/>
                <a:gd name="csX1182" fmla="*/ 1418566 w 1796401"/>
                <a:gd name="csY1182" fmla="*/ 1557542 h 2062008"/>
                <a:gd name="csX1183" fmla="*/ 1418753 w 1796401"/>
                <a:gd name="csY1183" fmla="*/ 1557916 h 2062008"/>
                <a:gd name="csX1184" fmla="*/ 1418940 w 1796401"/>
                <a:gd name="csY1184" fmla="*/ 1559880 h 2062008"/>
                <a:gd name="csX1185" fmla="*/ 1419033 w 1796401"/>
                <a:gd name="csY1185" fmla="*/ 1560441 h 2062008"/>
                <a:gd name="csX1186" fmla="*/ 1423616 w 1796401"/>
                <a:gd name="csY1186" fmla="*/ 1574283 h 2062008"/>
                <a:gd name="csX1187" fmla="*/ 1425113 w 1796401"/>
                <a:gd name="csY1187" fmla="*/ 1578959 h 2062008"/>
                <a:gd name="csX1188" fmla="*/ 1423336 w 1796401"/>
                <a:gd name="csY1188" fmla="*/ 1586067 h 2062008"/>
                <a:gd name="csX1189" fmla="*/ 1421933 w 1796401"/>
                <a:gd name="csY1189" fmla="*/ 1587844 h 2062008"/>
                <a:gd name="csX1190" fmla="*/ 1423522 w 1796401"/>
                <a:gd name="csY1190" fmla="*/ 1587095 h 2062008"/>
                <a:gd name="csX1191" fmla="*/ 1440263 w 1796401"/>
                <a:gd name="csY1191" fmla="*/ 1579707 h 2062008"/>
                <a:gd name="csX1192" fmla="*/ 1449148 w 1796401"/>
                <a:gd name="csY1192" fmla="*/ 1569887 h 2062008"/>
                <a:gd name="csX1193" fmla="*/ 1453076 w 1796401"/>
                <a:gd name="csY1193" fmla="*/ 1566894 h 2062008"/>
                <a:gd name="csX1194" fmla="*/ 1462990 w 1796401"/>
                <a:gd name="csY1194" fmla="*/ 1563995 h 2062008"/>
                <a:gd name="csX1195" fmla="*/ 1470846 w 1796401"/>
                <a:gd name="csY1195" fmla="*/ 1556046 h 2062008"/>
                <a:gd name="csX1196" fmla="*/ 1478702 w 1796401"/>
                <a:gd name="csY1196" fmla="*/ 1549218 h 2062008"/>
                <a:gd name="csX1197" fmla="*/ 1487586 w 1796401"/>
                <a:gd name="csY1197" fmla="*/ 1543233 h 2062008"/>
                <a:gd name="csX1198" fmla="*/ 1491514 w 1796401"/>
                <a:gd name="csY1198" fmla="*/ 1535377 h 2062008"/>
                <a:gd name="csX1199" fmla="*/ 1491514 w 1796401"/>
                <a:gd name="csY1199" fmla="*/ 1519572 h 2062008"/>
                <a:gd name="csX1200" fmla="*/ 1491514 w 1796401"/>
                <a:gd name="csY1200" fmla="*/ 1505824 h 2062008"/>
                <a:gd name="csX1201" fmla="*/ 1488521 w 1796401"/>
                <a:gd name="csY1201" fmla="*/ 1478234 h 2062008"/>
                <a:gd name="csX1202" fmla="*/ 1482629 w 1796401"/>
                <a:gd name="csY1202" fmla="*/ 1471313 h 2062008"/>
                <a:gd name="csX1203" fmla="*/ 1480666 w 1796401"/>
                <a:gd name="csY1203" fmla="*/ 1465328 h 2062008"/>
                <a:gd name="csX1204" fmla="*/ 1483659 w 1796401"/>
                <a:gd name="csY1204" fmla="*/ 1454479 h 2062008"/>
                <a:gd name="csX1205" fmla="*/ 1481601 w 1796401"/>
                <a:gd name="csY1205" fmla="*/ 1446623 h 2062008"/>
                <a:gd name="csX1206" fmla="*/ 1469817 w 1796401"/>
                <a:gd name="csY1206" fmla="*/ 1427918 h 2062008"/>
                <a:gd name="csX1207" fmla="*/ 1469817 w 1796401"/>
                <a:gd name="csY1207" fmla="*/ 1414077 h 2062008"/>
                <a:gd name="csX1208" fmla="*/ 1481601 w 1796401"/>
                <a:gd name="csY1208" fmla="*/ 1396307 h 2062008"/>
                <a:gd name="csX1209" fmla="*/ 1494507 w 1796401"/>
                <a:gd name="csY1209" fmla="*/ 1383495 h 2062008"/>
                <a:gd name="csX1210" fmla="*/ 1504327 w 1796401"/>
                <a:gd name="csY1210" fmla="*/ 1381531 h 2062008"/>
                <a:gd name="csX1211" fmla="*/ 1515176 w 1796401"/>
                <a:gd name="csY1211" fmla="*/ 1390415 h 2062008"/>
                <a:gd name="csX1212" fmla="*/ 1526960 w 1796401"/>
                <a:gd name="csY1212" fmla="*/ 1391444 h 2062008"/>
                <a:gd name="csX1213" fmla="*/ 1539773 w 1796401"/>
                <a:gd name="csY1213" fmla="*/ 1393408 h 2062008"/>
                <a:gd name="csX1214" fmla="*/ 1551556 w 1796401"/>
                <a:gd name="csY1214" fmla="*/ 1383495 h 2062008"/>
                <a:gd name="csX1215" fmla="*/ 1556232 w 1796401"/>
                <a:gd name="csY1215" fmla="*/ 1377977 h 2062008"/>
                <a:gd name="csX1216" fmla="*/ 1559225 w 1796401"/>
                <a:gd name="csY1216" fmla="*/ 1369092 h 2062008"/>
                <a:gd name="csX1217" fmla="*/ 1556232 w 1796401"/>
                <a:gd name="csY1217" fmla="*/ 1355344 h 2062008"/>
                <a:gd name="csX1218" fmla="*/ 1556232 w 1796401"/>
                <a:gd name="csY1218" fmla="*/ 1347488 h 2062008"/>
                <a:gd name="csX1219" fmla="*/ 1559225 w 1796401"/>
                <a:gd name="csY1219" fmla="*/ 1341503 h 2062008"/>
                <a:gd name="csX1220" fmla="*/ 1568110 w 1796401"/>
                <a:gd name="csY1220" fmla="*/ 1341503 h 2062008"/>
                <a:gd name="csX1221" fmla="*/ 1581858 w 1796401"/>
                <a:gd name="csY1221" fmla="*/ 1345430 h 2062008"/>
                <a:gd name="csX1222" fmla="*/ 1591678 w 1796401"/>
                <a:gd name="csY1222" fmla="*/ 1345430 h 2062008"/>
                <a:gd name="csX1223" fmla="*/ 1607484 w 1796401"/>
                <a:gd name="csY1223" fmla="*/ 1332618 h 2062008"/>
                <a:gd name="csX1224" fmla="*/ 1615339 w 1796401"/>
                <a:gd name="csY1224" fmla="*/ 1325791 h 2062008"/>
                <a:gd name="csX1225" fmla="*/ 1631145 w 1796401"/>
                <a:gd name="csY1225" fmla="*/ 1329719 h 2062008"/>
                <a:gd name="csX1226" fmla="*/ 1646857 w 1796401"/>
                <a:gd name="csY1226" fmla="*/ 1322798 h 2062008"/>
                <a:gd name="csX1227" fmla="*/ 1660699 w 1796401"/>
                <a:gd name="csY1227" fmla="*/ 1324762 h 2062008"/>
                <a:gd name="csX1228" fmla="*/ 1670519 w 1796401"/>
                <a:gd name="csY1228" fmla="*/ 1322798 h 2062008"/>
                <a:gd name="csX1229" fmla="*/ 1681367 w 1796401"/>
                <a:gd name="csY1229" fmla="*/ 1316906 h 2062008"/>
                <a:gd name="csX1230" fmla="*/ 1696144 w 1796401"/>
                <a:gd name="csY1230" fmla="*/ 1313913 h 2062008"/>
                <a:gd name="csX1231" fmla="*/ 1719618 w 1796401"/>
                <a:gd name="csY1231" fmla="*/ 1315316 h 2062008"/>
                <a:gd name="csX1232" fmla="*/ 1747488 w 1796401"/>
                <a:gd name="csY1232" fmla="*/ 1306618 h 2062008"/>
                <a:gd name="csX1233" fmla="*/ 1741222 w 1796401"/>
                <a:gd name="csY1233" fmla="*/ 1293992 h 2062008"/>
                <a:gd name="csX1234" fmla="*/ 1740474 w 1796401"/>
                <a:gd name="csY1234" fmla="*/ 1287259 h 2062008"/>
                <a:gd name="csX1235" fmla="*/ 1739165 w 1796401"/>
                <a:gd name="csY1235" fmla="*/ 1269677 h 2062008"/>
                <a:gd name="csX1236" fmla="*/ 1738230 w 1796401"/>
                <a:gd name="csY1236" fmla="*/ 1258547 h 2062008"/>
                <a:gd name="csX1237" fmla="*/ 1737388 w 1796401"/>
                <a:gd name="csY1237" fmla="*/ 1249943 h 2062008"/>
                <a:gd name="csX1238" fmla="*/ 1737668 w 1796401"/>
                <a:gd name="csY1238" fmla="*/ 1249943 h 2062008"/>
                <a:gd name="csX1239" fmla="*/ 1737949 w 1796401"/>
                <a:gd name="csY1239" fmla="*/ 1245641 h 2062008"/>
                <a:gd name="csX1240" fmla="*/ 1734395 w 1796401"/>
                <a:gd name="csY1240" fmla="*/ 1243303 h 2062008"/>
                <a:gd name="csX1241" fmla="*/ 1733741 w 1796401"/>
                <a:gd name="csY1241" fmla="*/ 1242835 h 2062008"/>
                <a:gd name="csX1242" fmla="*/ 1728784 w 1796401"/>
                <a:gd name="csY1242" fmla="*/ 1239468 h 2062008"/>
                <a:gd name="csX1243" fmla="*/ 1718215 w 1796401"/>
                <a:gd name="csY1243" fmla="*/ 1232360 h 2062008"/>
                <a:gd name="csX1244" fmla="*/ 1724201 w 1796401"/>
                <a:gd name="csY1244" fmla="*/ 1224972 h 2062008"/>
                <a:gd name="csX1245" fmla="*/ 1728036 w 1796401"/>
                <a:gd name="csY1245" fmla="*/ 1220670 h 2062008"/>
                <a:gd name="csX1246" fmla="*/ 1730841 w 1796401"/>
                <a:gd name="csY1246" fmla="*/ 1217303 h 2062008"/>
                <a:gd name="csX1247" fmla="*/ 1733834 w 1796401"/>
                <a:gd name="csY1247" fmla="*/ 1214123 h 2062008"/>
                <a:gd name="csX1248" fmla="*/ 1734302 w 1796401"/>
                <a:gd name="csY1248" fmla="*/ 1209260 h 2062008"/>
                <a:gd name="csX1249" fmla="*/ 1736546 w 1796401"/>
                <a:gd name="csY1249" fmla="*/ 1202994 h 2062008"/>
                <a:gd name="csX1250" fmla="*/ 1738884 w 1796401"/>
                <a:gd name="csY1250" fmla="*/ 1197008 h 2062008"/>
                <a:gd name="csX1251" fmla="*/ 1739258 w 1796401"/>
                <a:gd name="csY1251" fmla="*/ 1196167 h 2062008"/>
                <a:gd name="csX1252" fmla="*/ 1739539 w 1796401"/>
                <a:gd name="csY1252" fmla="*/ 1195138 h 2062008"/>
                <a:gd name="csX1253" fmla="*/ 1739165 w 1796401"/>
                <a:gd name="csY1253" fmla="*/ 1194016 h 2062008"/>
                <a:gd name="csX1254" fmla="*/ 1737668 w 1796401"/>
                <a:gd name="csY1254" fmla="*/ 1191397 h 2062008"/>
                <a:gd name="csX1255" fmla="*/ 1736640 w 1796401"/>
                <a:gd name="csY1255" fmla="*/ 1190649 h 2062008"/>
                <a:gd name="csX1256" fmla="*/ 1734395 w 1796401"/>
                <a:gd name="csY1256" fmla="*/ 1188124 h 2062008"/>
                <a:gd name="csX1257" fmla="*/ 1734114 w 1796401"/>
                <a:gd name="csY1257" fmla="*/ 1187095 h 2062008"/>
                <a:gd name="csX1258" fmla="*/ 1734769 w 1796401"/>
                <a:gd name="csY1258" fmla="*/ 1186908 h 2062008"/>
                <a:gd name="csX1259" fmla="*/ 1736733 w 1796401"/>
                <a:gd name="csY1259" fmla="*/ 1187095 h 2062008"/>
                <a:gd name="csX1260" fmla="*/ 1737388 w 1796401"/>
                <a:gd name="csY1260" fmla="*/ 1186066 h 2062008"/>
                <a:gd name="csX1261" fmla="*/ 1738417 w 1796401"/>
                <a:gd name="csY1261" fmla="*/ 1185599 h 2062008"/>
                <a:gd name="csX1262" fmla="*/ 1739445 w 1796401"/>
                <a:gd name="csY1262" fmla="*/ 1185786 h 2062008"/>
                <a:gd name="csX1263" fmla="*/ 1740661 w 1796401"/>
                <a:gd name="csY1263" fmla="*/ 1186721 h 2062008"/>
                <a:gd name="csX1264" fmla="*/ 1741783 w 1796401"/>
                <a:gd name="csY1264" fmla="*/ 1186721 h 2062008"/>
                <a:gd name="csX1265" fmla="*/ 1742906 w 1796401"/>
                <a:gd name="csY1265" fmla="*/ 1186066 h 2062008"/>
                <a:gd name="csX1266" fmla="*/ 1744495 w 1796401"/>
                <a:gd name="csY1266" fmla="*/ 1186160 h 2062008"/>
                <a:gd name="csX1267" fmla="*/ 1745899 w 1796401"/>
                <a:gd name="csY1267" fmla="*/ 1185318 h 2062008"/>
                <a:gd name="csX1268" fmla="*/ 1747021 w 1796401"/>
                <a:gd name="csY1268" fmla="*/ 1184196 h 2062008"/>
                <a:gd name="csX1269" fmla="*/ 1748424 w 1796401"/>
                <a:gd name="csY1269" fmla="*/ 1183167 h 2062008"/>
                <a:gd name="csX1270" fmla="*/ 1749826 w 1796401"/>
                <a:gd name="csY1270" fmla="*/ 1181016 h 2062008"/>
                <a:gd name="csX1271" fmla="*/ 1756934 w 1796401"/>
                <a:gd name="csY1271" fmla="*/ 1170354 h 2062008"/>
                <a:gd name="csX1272" fmla="*/ 1760862 w 1796401"/>
                <a:gd name="csY1272" fmla="*/ 1170354 h 2062008"/>
                <a:gd name="csX1273" fmla="*/ 1767783 w 1796401"/>
                <a:gd name="csY1273" fmla="*/ 1171383 h 2062008"/>
                <a:gd name="csX1274" fmla="*/ 1776574 w 1796401"/>
                <a:gd name="csY1274" fmla="*/ 1173347 h 2062008"/>
                <a:gd name="csX1275" fmla="*/ 1779567 w 1796401"/>
                <a:gd name="csY1275" fmla="*/ 1172318 h 2062008"/>
                <a:gd name="csX1276" fmla="*/ 1786488 w 1796401"/>
                <a:gd name="csY1276" fmla="*/ 1160534 h 2062008"/>
                <a:gd name="csX1277" fmla="*/ 1775639 w 1796401"/>
                <a:gd name="csY1277" fmla="*/ 1139772 h 2062008"/>
                <a:gd name="csX1278" fmla="*/ 1769747 w 1796401"/>
                <a:gd name="csY1278" fmla="*/ 1128923 h 20620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</a:cxnLst>
              <a:rect l="l" t="t" r="r" b="b"/>
              <a:pathLst>
                <a:path w="1796401" h="2062008">
                  <a:moveTo>
                    <a:pt x="1769747" y="1128923"/>
                  </a:moveTo>
                  <a:lnTo>
                    <a:pt x="1774610" y="1112183"/>
                  </a:lnTo>
                  <a:lnTo>
                    <a:pt x="1783308" y="1092262"/>
                  </a:lnTo>
                  <a:lnTo>
                    <a:pt x="1796402" y="1051579"/>
                  </a:lnTo>
                  <a:lnTo>
                    <a:pt x="1795653" y="1050270"/>
                  </a:lnTo>
                  <a:lnTo>
                    <a:pt x="1795466" y="1047839"/>
                  </a:lnTo>
                  <a:lnTo>
                    <a:pt x="1794344" y="1046435"/>
                  </a:lnTo>
                  <a:lnTo>
                    <a:pt x="1793128" y="1043536"/>
                  </a:lnTo>
                  <a:lnTo>
                    <a:pt x="1790509" y="1036896"/>
                  </a:lnTo>
                  <a:lnTo>
                    <a:pt x="1789387" y="1035026"/>
                  </a:lnTo>
                  <a:lnTo>
                    <a:pt x="1787049" y="1032594"/>
                  </a:lnTo>
                  <a:lnTo>
                    <a:pt x="1785179" y="1030817"/>
                  </a:lnTo>
                  <a:lnTo>
                    <a:pt x="1783495" y="1028479"/>
                  </a:lnTo>
                  <a:lnTo>
                    <a:pt x="1782092" y="1026608"/>
                  </a:lnTo>
                  <a:lnTo>
                    <a:pt x="1781437" y="1025486"/>
                  </a:lnTo>
                  <a:lnTo>
                    <a:pt x="1778912" y="1020623"/>
                  </a:lnTo>
                  <a:lnTo>
                    <a:pt x="1777883" y="1016695"/>
                  </a:lnTo>
                  <a:lnTo>
                    <a:pt x="1777042" y="1012206"/>
                  </a:lnTo>
                  <a:lnTo>
                    <a:pt x="1777977" y="1002666"/>
                  </a:lnTo>
                  <a:lnTo>
                    <a:pt x="1778351" y="999767"/>
                  </a:lnTo>
                  <a:lnTo>
                    <a:pt x="1779287" y="994436"/>
                  </a:lnTo>
                  <a:lnTo>
                    <a:pt x="1779660" y="989573"/>
                  </a:lnTo>
                  <a:lnTo>
                    <a:pt x="1779567" y="984149"/>
                  </a:lnTo>
                  <a:lnTo>
                    <a:pt x="1779567" y="980408"/>
                  </a:lnTo>
                  <a:lnTo>
                    <a:pt x="1781344" y="975451"/>
                  </a:lnTo>
                  <a:lnTo>
                    <a:pt x="1782747" y="970682"/>
                  </a:lnTo>
                  <a:lnTo>
                    <a:pt x="1783027" y="966753"/>
                  </a:lnTo>
                  <a:lnTo>
                    <a:pt x="1783588" y="963013"/>
                  </a:lnTo>
                  <a:lnTo>
                    <a:pt x="1784617" y="958897"/>
                  </a:lnTo>
                  <a:lnTo>
                    <a:pt x="1781718" y="955718"/>
                  </a:lnTo>
                  <a:lnTo>
                    <a:pt x="1780128" y="954034"/>
                  </a:lnTo>
                  <a:lnTo>
                    <a:pt x="1773114" y="955998"/>
                  </a:lnTo>
                  <a:lnTo>
                    <a:pt x="1767409" y="953847"/>
                  </a:lnTo>
                  <a:lnTo>
                    <a:pt x="1763575" y="951322"/>
                  </a:lnTo>
                  <a:lnTo>
                    <a:pt x="1758337" y="947488"/>
                  </a:lnTo>
                  <a:lnTo>
                    <a:pt x="1758150" y="945336"/>
                  </a:lnTo>
                  <a:lnTo>
                    <a:pt x="1754877" y="937294"/>
                  </a:lnTo>
                  <a:lnTo>
                    <a:pt x="1750481" y="924107"/>
                  </a:lnTo>
                  <a:lnTo>
                    <a:pt x="1750387" y="915783"/>
                  </a:lnTo>
                  <a:lnTo>
                    <a:pt x="1739071" y="920646"/>
                  </a:lnTo>
                  <a:lnTo>
                    <a:pt x="1736826" y="913632"/>
                  </a:lnTo>
                  <a:lnTo>
                    <a:pt x="1736359" y="910265"/>
                  </a:lnTo>
                  <a:lnTo>
                    <a:pt x="1739726" y="905589"/>
                  </a:lnTo>
                  <a:lnTo>
                    <a:pt x="1741035" y="900819"/>
                  </a:lnTo>
                  <a:lnTo>
                    <a:pt x="1741035" y="896704"/>
                  </a:lnTo>
                  <a:lnTo>
                    <a:pt x="1738978" y="893712"/>
                  </a:lnTo>
                  <a:lnTo>
                    <a:pt x="1739352" y="888942"/>
                  </a:lnTo>
                  <a:lnTo>
                    <a:pt x="1738323" y="880805"/>
                  </a:lnTo>
                  <a:lnTo>
                    <a:pt x="1737014" y="874446"/>
                  </a:lnTo>
                  <a:lnTo>
                    <a:pt x="1734582" y="868647"/>
                  </a:lnTo>
                  <a:lnTo>
                    <a:pt x="1734302" y="864532"/>
                  </a:lnTo>
                  <a:lnTo>
                    <a:pt x="1737668" y="855741"/>
                  </a:lnTo>
                  <a:lnTo>
                    <a:pt x="1737388" y="849662"/>
                  </a:lnTo>
                  <a:lnTo>
                    <a:pt x="1734956" y="842274"/>
                  </a:lnTo>
                  <a:lnTo>
                    <a:pt x="1733834" y="836568"/>
                  </a:lnTo>
                  <a:lnTo>
                    <a:pt x="1734114" y="836475"/>
                  </a:lnTo>
                  <a:lnTo>
                    <a:pt x="1734114" y="836288"/>
                  </a:lnTo>
                  <a:lnTo>
                    <a:pt x="1733741" y="835353"/>
                  </a:lnTo>
                  <a:lnTo>
                    <a:pt x="1727568" y="835914"/>
                  </a:lnTo>
                  <a:lnTo>
                    <a:pt x="1720460" y="836568"/>
                  </a:lnTo>
                  <a:lnTo>
                    <a:pt x="1715503" y="832828"/>
                  </a:lnTo>
                  <a:lnTo>
                    <a:pt x="1712137" y="830209"/>
                  </a:lnTo>
                  <a:lnTo>
                    <a:pt x="1706712" y="827964"/>
                  </a:lnTo>
                  <a:lnTo>
                    <a:pt x="1701475" y="825720"/>
                  </a:lnTo>
                  <a:lnTo>
                    <a:pt x="1697360" y="823943"/>
                  </a:lnTo>
                  <a:lnTo>
                    <a:pt x="1695115" y="822821"/>
                  </a:lnTo>
                  <a:lnTo>
                    <a:pt x="1693057" y="821605"/>
                  </a:lnTo>
                  <a:lnTo>
                    <a:pt x="1691094" y="820576"/>
                  </a:lnTo>
                  <a:lnTo>
                    <a:pt x="1689410" y="819641"/>
                  </a:lnTo>
                  <a:lnTo>
                    <a:pt x="1687727" y="818612"/>
                  </a:lnTo>
                  <a:lnTo>
                    <a:pt x="1686043" y="817583"/>
                  </a:lnTo>
                  <a:lnTo>
                    <a:pt x="1684173" y="816555"/>
                  </a:lnTo>
                  <a:lnTo>
                    <a:pt x="1682583" y="815619"/>
                  </a:lnTo>
                  <a:lnTo>
                    <a:pt x="1680900" y="814778"/>
                  </a:lnTo>
                  <a:lnTo>
                    <a:pt x="1679123" y="813749"/>
                  </a:lnTo>
                  <a:lnTo>
                    <a:pt x="1673792" y="811130"/>
                  </a:lnTo>
                  <a:lnTo>
                    <a:pt x="1672296" y="809821"/>
                  </a:lnTo>
                  <a:lnTo>
                    <a:pt x="1671267" y="809260"/>
                  </a:lnTo>
                  <a:lnTo>
                    <a:pt x="1668554" y="807296"/>
                  </a:lnTo>
                  <a:lnTo>
                    <a:pt x="1663878" y="802713"/>
                  </a:lnTo>
                  <a:lnTo>
                    <a:pt x="1662195" y="792145"/>
                  </a:lnTo>
                  <a:lnTo>
                    <a:pt x="1661915" y="789620"/>
                  </a:lnTo>
                  <a:lnTo>
                    <a:pt x="1660511" y="780922"/>
                  </a:lnTo>
                  <a:lnTo>
                    <a:pt x="1659108" y="771757"/>
                  </a:lnTo>
                  <a:lnTo>
                    <a:pt x="1658547" y="768016"/>
                  </a:lnTo>
                  <a:lnTo>
                    <a:pt x="1658267" y="763246"/>
                  </a:lnTo>
                  <a:lnTo>
                    <a:pt x="1657425" y="763246"/>
                  </a:lnTo>
                  <a:lnTo>
                    <a:pt x="1654246" y="762030"/>
                  </a:lnTo>
                  <a:lnTo>
                    <a:pt x="1648821" y="761376"/>
                  </a:lnTo>
                  <a:lnTo>
                    <a:pt x="1637224" y="759411"/>
                  </a:lnTo>
                  <a:lnTo>
                    <a:pt x="1628527" y="757635"/>
                  </a:lnTo>
                  <a:lnTo>
                    <a:pt x="1617116" y="755390"/>
                  </a:lnTo>
                  <a:lnTo>
                    <a:pt x="1613469" y="749872"/>
                  </a:lnTo>
                  <a:lnTo>
                    <a:pt x="1610289" y="743980"/>
                  </a:lnTo>
                  <a:lnTo>
                    <a:pt x="1608886" y="739678"/>
                  </a:lnTo>
                  <a:lnTo>
                    <a:pt x="1607858" y="736311"/>
                  </a:lnTo>
                  <a:lnTo>
                    <a:pt x="1606829" y="733599"/>
                  </a:lnTo>
                  <a:lnTo>
                    <a:pt x="1606174" y="730887"/>
                  </a:lnTo>
                  <a:lnTo>
                    <a:pt x="1605520" y="728362"/>
                  </a:lnTo>
                  <a:lnTo>
                    <a:pt x="1604491" y="723125"/>
                  </a:lnTo>
                  <a:lnTo>
                    <a:pt x="1603649" y="715736"/>
                  </a:lnTo>
                  <a:lnTo>
                    <a:pt x="1603555" y="712743"/>
                  </a:lnTo>
                  <a:lnTo>
                    <a:pt x="1603088" y="707787"/>
                  </a:lnTo>
                  <a:lnTo>
                    <a:pt x="1601592" y="700866"/>
                  </a:lnTo>
                  <a:lnTo>
                    <a:pt x="1598879" y="690017"/>
                  </a:lnTo>
                  <a:lnTo>
                    <a:pt x="1596541" y="681039"/>
                  </a:lnTo>
                  <a:lnTo>
                    <a:pt x="1592333" y="671687"/>
                  </a:lnTo>
                  <a:lnTo>
                    <a:pt x="1591958" y="670845"/>
                  </a:lnTo>
                  <a:lnTo>
                    <a:pt x="1589620" y="667010"/>
                  </a:lnTo>
                  <a:lnTo>
                    <a:pt x="1588311" y="664672"/>
                  </a:lnTo>
                  <a:lnTo>
                    <a:pt x="1585412" y="661118"/>
                  </a:lnTo>
                  <a:lnTo>
                    <a:pt x="1579427" y="656349"/>
                  </a:lnTo>
                  <a:lnTo>
                    <a:pt x="1575312" y="653449"/>
                  </a:lnTo>
                  <a:lnTo>
                    <a:pt x="1573160" y="651485"/>
                  </a:lnTo>
                  <a:lnTo>
                    <a:pt x="1567455" y="647557"/>
                  </a:lnTo>
                  <a:lnTo>
                    <a:pt x="1561189" y="644284"/>
                  </a:lnTo>
                  <a:lnTo>
                    <a:pt x="1558290" y="641478"/>
                  </a:lnTo>
                  <a:lnTo>
                    <a:pt x="1555485" y="641853"/>
                  </a:lnTo>
                  <a:lnTo>
                    <a:pt x="1553801" y="642039"/>
                  </a:lnTo>
                  <a:lnTo>
                    <a:pt x="1547067" y="643162"/>
                  </a:lnTo>
                  <a:lnTo>
                    <a:pt x="1540053" y="644284"/>
                  </a:lnTo>
                  <a:lnTo>
                    <a:pt x="1530981" y="648306"/>
                  </a:lnTo>
                  <a:lnTo>
                    <a:pt x="1527801" y="648867"/>
                  </a:lnTo>
                  <a:lnTo>
                    <a:pt x="1520320" y="651766"/>
                  </a:lnTo>
                  <a:lnTo>
                    <a:pt x="1518262" y="652795"/>
                  </a:lnTo>
                  <a:lnTo>
                    <a:pt x="1508536" y="656629"/>
                  </a:lnTo>
                  <a:lnTo>
                    <a:pt x="1505075" y="657845"/>
                  </a:lnTo>
                  <a:lnTo>
                    <a:pt x="1501334" y="655601"/>
                  </a:lnTo>
                  <a:lnTo>
                    <a:pt x="1495255" y="649521"/>
                  </a:lnTo>
                  <a:lnTo>
                    <a:pt x="1489924" y="644284"/>
                  </a:lnTo>
                  <a:lnTo>
                    <a:pt x="1487306" y="642039"/>
                  </a:lnTo>
                  <a:lnTo>
                    <a:pt x="1484406" y="637737"/>
                  </a:lnTo>
                  <a:lnTo>
                    <a:pt x="1476737" y="627917"/>
                  </a:lnTo>
                  <a:lnTo>
                    <a:pt x="1472155" y="622119"/>
                  </a:lnTo>
                  <a:lnTo>
                    <a:pt x="1449055" y="605378"/>
                  </a:lnTo>
                  <a:lnTo>
                    <a:pt x="1438767" y="634558"/>
                  </a:lnTo>
                  <a:lnTo>
                    <a:pt x="1433810" y="638486"/>
                  </a:lnTo>
                  <a:lnTo>
                    <a:pt x="1428853" y="641478"/>
                  </a:lnTo>
                  <a:lnTo>
                    <a:pt x="1425954" y="642601"/>
                  </a:lnTo>
                  <a:lnTo>
                    <a:pt x="1425580" y="642694"/>
                  </a:lnTo>
                  <a:lnTo>
                    <a:pt x="1411364" y="619220"/>
                  </a:lnTo>
                  <a:lnTo>
                    <a:pt x="1410429" y="617911"/>
                  </a:lnTo>
                  <a:lnTo>
                    <a:pt x="1407998" y="613234"/>
                  </a:lnTo>
                  <a:lnTo>
                    <a:pt x="1407249" y="612393"/>
                  </a:lnTo>
                  <a:lnTo>
                    <a:pt x="1404164" y="610335"/>
                  </a:lnTo>
                  <a:lnTo>
                    <a:pt x="1402667" y="614637"/>
                  </a:lnTo>
                  <a:lnTo>
                    <a:pt x="1401171" y="620436"/>
                  </a:lnTo>
                  <a:lnTo>
                    <a:pt x="1400235" y="622587"/>
                  </a:lnTo>
                  <a:lnTo>
                    <a:pt x="1398926" y="625112"/>
                  </a:lnTo>
                  <a:lnTo>
                    <a:pt x="1397991" y="627450"/>
                  </a:lnTo>
                  <a:lnTo>
                    <a:pt x="1396868" y="629788"/>
                  </a:lnTo>
                  <a:lnTo>
                    <a:pt x="1394904" y="632874"/>
                  </a:lnTo>
                  <a:lnTo>
                    <a:pt x="1392660" y="635774"/>
                  </a:lnTo>
                  <a:lnTo>
                    <a:pt x="1390228" y="638579"/>
                  </a:lnTo>
                  <a:lnTo>
                    <a:pt x="1389948" y="638299"/>
                  </a:lnTo>
                  <a:lnTo>
                    <a:pt x="1388732" y="634184"/>
                  </a:lnTo>
                  <a:lnTo>
                    <a:pt x="1384056" y="626140"/>
                  </a:lnTo>
                  <a:lnTo>
                    <a:pt x="1382185" y="622867"/>
                  </a:lnTo>
                  <a:lnTo>
                    <a:pt x="1380221" y="619407"/>
                  </a:lnTo>
                  <a:lnTo>
                    <a:pt x="1379847" y="618752"/>
                  </a:lnTo>
                  <a:lnTo>
                    <a:pt x="1379567" y="618191"/>
                  </a:lnTo>
                  <a:lnTo>
                    <a:pt x="1379006" y="617069"/>
                  </a:lnTo>
                  <a:lnTo>
                    <a:pt x="1376293" y="612299"/>
                  </a:lnTo>
                  <a:lnTo>
                    <a:pt x="1373675" y="608278"/>
                  </a:lnTo>
                  <a:lnTo>
                    <a:pt x="1375638" y="606033"/>
                  </a:lnTo>
                  <a:lnTo>
                    <a:pt x="1378725" y="602386"/>
                  </a:lnTo>
                  <a:lnTo>
                    <a:pt x="1380876" y="599393"/>
                  </a:lnTo>
                  <a:lnTo>
                    <a:pt x="1384898" y="594810"/>
                  </a:lnTo>
                  <a:lnTo>
                    <a:pt x="1392566" y="585177"/>
                  </a:lnTo>
                  <a:lnTo>
                    <a:pt x="1398458" y="578256"/>
                  </a:lnTo>
                  <a:lnTo>
                    <a:pt x="1402012" y="573954"/>
                  </a:lnTo>
                  <a:lnTo>
                    <a:pt x="1403509" y="572552"/>
                  </a:lnTo>
                  <a:lnTo>
                    <a:pt x="1407810" y="567221"/>
                  </a:lnTo>
                  <a:lnTo>
                    <a:pt x="1407998" y="561048"/>
                  </a:lnTo>
                  <a:lnTo>
                    <a:pt x="1407998" y="558242"/>
                  </a:lnTo>
                  <a:lnTo>
                    <a:pt x="1407904" y="551789"/>
                  </a:lnTo>
                  <a:lnTo>
                    <a:pt x="1415760" y="529718"/>
                  </a:lnTo>
                  <a:lnTo>
                    <a:pt x="1415106" y="525135"/>
                  </a:lnTo>
                  <a:lnTo>
                    <a:pt x="1407717" y="496891"/>
                  </a:lnTo>
                  <a:lnTo>
                    <a:pt x="1407624" y="490251"/>
                  </a:lnTo>
                  <a:lnTo>
                    <a:pt x="1408091" y="490064"/>
                  </a:lnTo>
                  <a:lnTo>
                    <a:pt x="1408840" y="491279"/>
                  </a:lnTo>
                  <a:lnTo>
                    <a:pt x="1421184" y="454057"/>
                  </a:lnTo>
                  <a:lnTo>
                    <a:pt x="1429602" y="450410"/>
                  </a:lnTo>
                  <a:lnTo>
                    <a:pt x="1435775" y="441899"/>
                  </a:lnTo>
                  <a:lnTo>
                    <a:pt x="1437083" y="440122"/>
                  </a:lnTo>
                  <a:lnTo>
                    <a:pt x="1440263" y="435726"/>
                  </a:lnTo>
                  <a:lnTo>
                    <a:pt x="1444285" y="430676"/>
                  </a:lnTo>
                  <a:lnTo>
                    <a:pt x="1453825" y="433014"/>
                  </a:lnTo>
                  <a:lnTo>
                    <a:pt x="1461587" y="433201"/>
                  </a:lnTo>
                  <a:lnTo>
                    <a:pt x="1467946" y="433949"/>
                  </a:lnTo>
                  <a:lnTo>
                    <a:pt x="1470471" y="432921"/>
                  </a:lnTo>
                  <a:lnTo>
                    <a:pt x="1472155" y="433014"/>
                  </a:lnTo>
                  <a:lnTo>
                    <a:pt x="1471407" y="426842"/>
                  </a:lnTo>
                  <a:lnTo>
                    <a:pt x="1471407" y="423942"/>
                  </a:lnTo>
                  <a:lnTo>
                    <a:pt x="1471220" y="421324"/>
                  </a:lnTo>
                  <a:lnTo>
                    <a:pt x="1478234" y="362404"/>
                  </a:lnTo>
                  <a:lnTo>
                    <a:pt x="1480946" y="357447"/>
                  </a:lnTo>
                  <a:lnTo>
                    <a:pt x="1482162" y="354922"/>
                  </a:lnTo>
                  <a:lnTo>
                    <a:pt x="1483284" y="352677"/>
                  </a:lnTo>
                  <a:lnTo>
                    <a:pt x="1484220" y="350339"/>
                  </a:lnTo>
                  <a:lnTo>
                    <a:pt x="1486277" y="344447"/>
                  </a:lnTo>
                  <a:lnTo>
                    <a:pt x="1489924" y="335843"/>
                  </a:lnTo>
                  <a:lnTo>
                    <a:pt x="1492917" y="335189"/>
                  </a:lnTo>
                  <a:lnTo>
                    <a:pt x="1499464" y="333412"/>
                  </a:lnTo>
                  <a:lnTo>
                    <a:pt x="1500586" y="333038"/>
                  </a:lnTo>
                  <a:lnTo>
                    <a:pt x="1506759" y="331822"/>
                  </a:lnTo>
                  <a:lnTo>
                    <a:pt x="1513493" y="331448"/>
                  </a:lnTo>
                  <a:lnTo>
                    <a:pt x="1519197" y="330045"/>
                  </a:lnTo>
                  <a:lnTo>
                    <a:pt x="1521255" y="326584"/>
                  </a:lnTo>
                  <a:lnTo>
                    <a:pt x="1523032" y="319102"/>
                  </a:lnTo>
                  <a:lnTo>
                    <a:pt x="1524622" y="316390"/>
                  </a:lnTo>
                  <a:lnTo>
                    <a:pt x="1529017" y="306570"/>
                  </a:lnTo>
                  <a:lnTo>
                    <a:pt x="1528269" y="302362"/>
                  </a:lnTo>
                  <a:lnTo>
                    <a:pt x="1528550" y="300024"/>
                  </a:lnTo>
                  <a:lnTo>
                    <a:pt x="1527801" y="297966"/>
                  </a:lnTo>
                  <a:lnTo>
                    <a:pt x="1526773" y="295815"/>
                  </a:lnTo>
                  <a:lnTo>
                    <a:pt x="1526586" y="295441"/>
                  </a:lnTo>
                  <a:lnTo>
                    <a:pt x="1525557" y="293103"/>
                  </a:lnTo>
                  <a:lnTo>
                    <a:pt x="1524341" y="290484"/>
                  </a:lnTo>
                  <a:lnTo>
                    <a:pt x="1523593" y="287959"/>
                  </a:lnTo>
                  <a:lnTo>
                    <a:pt x="1522564" y="285621"/>
                  </a:lnTo>
                  <a:lnTo>
                    <a:pt x="1522097" y="283189"/>
                  </a:lnTo>
                  <a:lnTo>
                    <a:pt x="1521161" y="280851"/>
                  </a:lnTo>
                  <a:lnTo>
                    <a:pt x="1520694" y="278607"/>
                  </a:lnTo>
                  <a:lnTo>
                    <a:pt x="1520413" y="275240"/>
                  </a:lnTo>
                  <a:lnTo>
                    <a:pt x="1519478" y="268693"/>
                  </a:lnTo>
                  <a:lnTo>
                    <a:pt x="1519197" y="266449"/>
                  </a:lnTo>
                  <a:lnTo>
                    <a:pt x="1518730" y="264485"/>
                  </a:lnTo>
                  <a:lnTo>
                    <a:pt x="1517982" y="262147"/>
                  </a:lnTo>
                  <a:lnTo>
                    <a:pt x="1517608" y="259341"/>
                  </a:lnTo>
                  <a:lnTo>
                    <a:pt x="1516485" y="251859"/>
                  </a:lnTo>
                  <a:lnTo>
                    <a:pt x="1514521" y="247650"/>
                  </a:lnTo>
                  <a:lnTo>
                    <a:pt x="1512370" y="241478"/>
                  </a:lnTo>
                  <a:lnTo>
                    <a:pt x="1511155" y="237924"/>
                  </a:lnTo>
                  <a:lnTo>
                    <a:pt x="1511341" y="235867"/>
                  </a:lnTo>
                  <a:lnTo>
                    <a:pt x="1498341" y="230442"/>
                  </a:lnTo>
                  <a:lnTo>
                    <a:pt x="1493478" y="226982"/>
                  </a:lnTo>
                  <a:lnTo>
                    <a:pt x="1488241" y="230068"/>
                  </a:lnTo>
                  <a:lnTo>
                    <a:pt x="1484687" y="234183"/>
                  </a:lnTo>
                  <a:lnTo>
                    <a:pt x="1479637" y="240730"/>
                  </a:lnTo>
                  <a:lnTo>
                    <a:pt x="1470846" y="248866"/>
                  </a:lnTo>
                  <a:lnTo>
                    <a:pt x="1464954" y="252514"/>
                  </a:lnTo>
                  <a:lnTo>
                    <a:pt x="1462055" y="248399"/>
                  </a:lnTo>
                  <a:lnTo>
                    <a:pt x="1460932" y="246902"/>
                  </a:lnTo>
                  <a:lnTo>
                    <a:pt x="1458313" y="242974"/>
                  </a:lnTo>
                  <a:lnTo>
                    <a:pt x="1455788" y="239607"/>
                  </a:lnTo>
                  <a:lnTo>
                    <a:pt x="1455227" y="239046"/>
                  </a:lnTo>
                  <a:lnTo>
                    <a:pt x="1451860" y="235773"/>
                  </a:lnTo>
                  <a:lnTo>
                    <a:pt x="1448680" y="233061"/>
                  </a:lnTo>
                  <a:lnTo>
                    <a:pt x="1438767" y="232593"/>
                  </a:lnTo>
                  <a:lnTo>
                    <a:pt x="1429414" y="228010"/>
                  </a:lnTo>
                  <a:lnTo>
                    <a:pt x="1423522" y="222399"/>
                  </a:lnTo>
                  <a:lnTo>
                    <a:pt x="1418285" y="222586"/>
                  </a:lnTo>
                  <a:lnTo>
                    <a:pt x="1410242" y="224550"/>
                  </a:lnTo>
                  <a:lnTo>
                    <a:pt x="1405379" y="225579"/>
                  </a:lnTo>
                  <a:lnTo>
                    <a:pt x="1403134" y="226234"/>
                  </a:lnTo>
                  <a:lnTo>
                    <a:pt x="1400329" y="221277"/>
                  </a:lnTo>
                  <a:lnTo>
                    <a:pt x="1397803" y="216601"/>
                  </a:lnTo>
                  <a:lnTo>
                    <a:pt x="1402760" y="209680"/>
                  </a:lnTo>
                  <a:lnTo>
                    <a:pt x="1409587" y="206220"/>
                  </a:lnTo>
                  <a:lnTo>
                    <a:pt x="1416976" y="201076"/>
                  </a:lnTo>
                  <a:lnTo>
                    <a:pt x="1413048" y="194436"/>
                  </a:lnTo>
                  <a:lnTo>
                    <a:pt x="1407156" y="191256"/>
                  </a:lnTo>
                  <a:lnTo>
                    <a:pt x="1407624" y="190133"/>
                  </a:lnTo>
                  <a:lnTo>
                    <a:pt x="1406408" y="188169"/>
                  </a:lnTo>
                  <a:lnTo>
                    <a:pt x="1405847" y="186206"/>
                  </a:lnTo>
                  <a:lnTo>
                    <a:pt x="1405566" y="184896"/>
                  </a:lnTo>
                  <a:lnTo>
                    <a:pt x="1404350" y="185644"/>
                  </a:lnTo>
                  <a:lnTo>
                    <a:pt x="1383495" y="199579"/>
                  </a:lnTo>
                  <a:lnTo>
                    <a:pt x="1383775" y="200328"/>
                  </a:lnTo>
                  <a:lnTo>
                    <a:pt x="1383962" y="200608"/>
                  </a:lnTo>
                  <a:lnTo>
                    <a:pt x="1387703" y="208464"/>
                  </a:lnTo>
                  <a:lnTo>
                    <a:pt x="1385739" y="211831"/>
                  </a:lnTo>
                  <a:lnTo>
                    <a:pt x="1384523" y="214169"/>
                  </a:lnTo>
                  <a:lnTo>
                    <a:pt x="1380034" y="222212"/>
                  </a:lnTo>
                  <a:lnTo>
                    <a:pt x="1379847" y="222119"/>
                  </a:lnTo>
                  <a:lnTo>
                    <a:pt x="1375358" y="223241"/>
                  </a:lnTo>
                  <a:lnTo>
                    <a:pt x="1371243" y="222399"/>
                  </a:lnTo>
                  <a:lnTo>
                    <a:pt x="1363107" y="220435"/>
                  </a:lnTo>
                  <a:lnTo>
                    <a:pt x="1354596" y="219500"/>
                  </a:lnTo>
                  <a:lnTo>
                    <a:pt x="1350013" y="211083"/>
                  </a:lnTo>
                  <a:lnTo>
                    <a:pt x="1339164" y="208464"/>
                  </a:lnTo>
                  <a:lnTo>
                    <a:pt x="1333740" y="207248"/>
                  </a:lnTo>
                  <a:lnTo>
                    <a:pt x="1329064" y="205845"/>
                  </a:lnTo>
                  <a:lnTo>
                    <a:pt x="1328784" y="206032"/>
                  </a:lnTo>
                  <a:lnTo>
                    <a:pt x="1329906" y="209119"/>
                  </a:lnTo>
                  <a:lnTo>
                    <a:pt x="1329999" y="209493"/>
                  </a:lnTo>
                  <a:lnTo>
                    <a:pt x="1330654" y="209586"/>
                  </a:lnTo>
                  <a:lnTo>
                    <a:pt x="1325977" y="212766"/>
                  </a:lnTo>
                  <a:lnTo>
                    <a:pt x="1320460" y="217723"/>
                  </a:lnTo>
                  <a:lnTo>
                    <a:pt x="1315409" y="216133"/>
                  </a:lnTo>
                  <a:lnTo>
                    <a:pt x="1311107" y="215011"/>
                  </a:lnTo>
                  <a:lnTo>
                    <a:pt x="1304280" y="217723"/>
                  </a:lnTo>
                  <a:lnTo>
                    <a:pt x="1300633" y="205939"/>
                  </a:lnTo>
                  <a:lnTo>
                    <a:pt x="1298762" y="206126"/>
                  </a:lnTo>
                  <a:lnTo>
                    <a:pt x="1297640" y="206126"/>
                  </a:lnTo>
                  <a:lnTo>
                    <a:pt x="1296518" y="205565"/>
                  </a:lnTo>
                  <a:lnTo>
                    <a:pt x="1291280" y="202853"/>
                  </a:lnTo>
                  <a:lnTo>
                    <a:pt x="1278654" y="196025"/>
                  </a:lnTo>
                  <a:lnTo>
                    <a:pt x="1273324" y="193126"/>
                  </a:lnTo>
                  <a:lnTo>
                    <a:pt x="1271079" y="191910"/>
                  </a:lnTo>
                  <a:lnTo>
                    <a:pt x="1269863" y="191162"/>
                  </a:lnTo>
                  <a:lnTo>
                    <a:pt x="1264720" y="189572"/>
                  </a:lnTo>
                  <a:lnTo>
                    <a:pt x="1264346" y="189198"/>
                  </a:lnTo>
                  <a:lnTo>
                    <a:pt x="1263971" y="188169"/>
                  </a:lnTo>
                  <a:lnTo>
                    <a:pt x="1259202" y="186954"/>
                  </a:lnTo>
                  <a:lnTo>
                    <a:pt x="1259015" y="187141"/>
                  </a:lnTo>
                  <a:lnTo>
                    <a:pt x="1258266" y="186392"/>
                  </a:lnTo>
                  <a:lnTo>
                    <a:pt x="1257986" y="186018"/>
                  </a:lnTo>
                  <a:lnTo>
                    <a:pt x="1256303" y="184335"/>
                  </a:lnTo>
                  <a:lnTo>
                    <a:pt x="1255742" y="183213"/>
                  </a:lnTo>
                  <a:lnTo>
                    <a:pt x="1255274" y="181436"/>
                  </a:lnTo>
                  <a:lnTo>
                    <a:pt x="1254993" y="180688"/>
                  </a:lnTo>
                  <a:lnTo>
                    <a:pt x="1254432" y="179565"/>
                  </a:lnTo>
                  <a:lnTo>
                    <a:pt x="1253777" y="178724"/>
                  </a:lnTo>
                  <a:lnTo>
                    <a:pt x="1253310" y="178162"/>
                  </a:lnTo>
                  <a:lnTo>
                    <a:pt x="1252749" y="177695"/>
                  </a:lnTo>
                  <a:lnTo>
                    <a:pt x="1250130" y="175731"/>
                  </a:lnTo>
                  <a:lnTo>
                    <a:pt x="1249475" y="174983"/>
                  </a:lnTo>
                  <a:lnTo>
                    <a:pt x="1249288" y="174234"/>
                  </a:lnTo>
                  <a:lnTo>
                    <a:pt x="1249288" y="172458"/>
                  </a:lnTo>
                  <a:lnTo>
                    <a:pt x="1248914" y="170681"/>
                  </a:lnTo>
                  <a:lnTo>
                    <a:pt x="1248259" y="165163"/>
                  </a:lnTo>
                  <a:lnTo>
                    <a:pt x="1247605" y="164321"/>
                  </a:lnTo>
                  <a:lnTo>
                    <a:pt x="1246763" y="163479"/>
                  </a:lnTo>
                  <a:lnTo>
                    <a:pt x="1246389" y="162918"/>
                  </a:lnTo>
                  <a:lnTo>
                    <a:pt x="1237691" y="169184"/>
                  </a:lnTo>
                  <a:lnTo>
                    <a:pt x="1238533" y="174234"/>
                  </a:lnTo>
                  <a:lnTo>
                    <a:pt x="1230023" y="181810"/>
                  </a:lnTo>
                  <a:lnTo>
                    <a:pt x="1224131" y="188731"/>
                  </a:lnTo>
                  <a:lnTo>
                    <a:pt x="1223943" y="188731"/>
                  </a:lnTo>
                  <a:lnTo>
                    <a:pt x="1223850" y="188637"/>
                  </a:lnTo>
                  <a:lnTo>
                    <a:pt x="1223569" y="188731"/>
                  </a:lnTo>
                  <a:lnTo>
                    <a:pt x="1223101" y="189292"/>
                  </a:lnTo>
                  <a:lnTo>
                    <a:pt x="1222634" y="189572"/>
                  </a:lnTo>
                  <a:lnTo>
                    <a:pt x="1221979" y="189572"/>
                  </a:lnTo>
                  <a:lnTo>
                    <a:pt x="1221512" y="189666"/>
                  </a:lnTo>
                  <a:lnTo>
                    <a:pt x="1221044" y="190227"/>
                  </a:lnTo>
                  <a:lnTo>
                    <a:pt x="1220857" y="190601"/>
                  </a:lnTo>
                  <a:lnTo>
                    <a:pt x="1215900" y="192939"/>
                  </a:lnTo>
                  <a:lnTo>
                    <a:pt x="1207951" y="198551"/>
                  </a:lnTo>
                  <a:lnTo>
                    <a:pt x="1203742" y="201543"/>
                  </a:lnTo>
                  <a:lnTo>
                    <a:pt x="1198692" y="203881"/>
                  </a:lnTo>
                  <a:lnTo>
                    <a:pt x="1193361" y="203414"/>
                  </a:lnTo>
                  <a:lnTo>
                    <a:pt x="1187750" y="200234"/>
                  </a:lnTo>
                  <a:lnTo>
                    <a:pt x="1184289" y="197802"/>
                  </a:lnTo>
                  <a:lnTo>
                    <a:pt x="1182793" y="197802"/>
                  </a:lnTo>
                  <a:lnTo>
                    <a:pt x="1180361" y="199205"/>
                  </a:lnTo>
                  <a:lnTo>
                    <a:pt x="1172879" y="200702"/>
                  </a:lnTo>
                  <a:lnTo>
                    <a:pt x="1168484" y="192191"/>
                  </a:lnTo>
                  <a:lnTo>
                    <a:pt x="1167174" y="189759"/>
                  </a:lnTo>
                  <a:lnTo>
                    <a:pt x="1164369" y="184896"/>
                  </a:lnTo>
                  <a:lnTo>
                    <a:pt x="1163714" y="183306"/>
                  </a:lnTo>
                  <a:lnTo>
                    <a:pt x="1163901" y="181436"/>
                  </a:lnTo>
                  <a:lnTo>
                    <a:pt x="1165865" y="180594"/>
                  </a:lnTo>
                  <a:lnTo>
                    <a:pt x="1167174" y="179939"/>
                  </a:lnTo>
                  <a:lnTo>
                    <a:pt x="1166987" y="178911"/>
                  </a:lnTo>
                  <a:lnTo>
                    <a:pt x="1169513" y="178537"/>
                  </a:lnTo>
                  <a:lnTo>
                    <a:pt x="1168858" y="173393"/>
                  </a:lnTo>
                  <a:lnTo>
                    <a:pt x="1168484" y="168623"/>
                  </a:lnTo>
                  <a:lnTo>
                    <a:pt x="1165678" y="158710"/>
                  </a:lnTo>
                  <a:lnTo>
                    <a:pt x="1164182" y="153940"/>
                  </a:lnTo>
                  <a:lnTo>
                    <a:pt x="1162686" y="149357"/>
                  </a:lnTo>
                  <a:lnTo>
                    <a:pt x="1160067" y="139444"/>
                  </a:lnTo>
                  <a:lnTo>
                    <a:pt x="1159599" y="138789"/>
                  </a:lnTo>
                  <a:lnTo>
                    <a:pt x="1155858" y="141221"/>
                  </a:lnTo>
                  <a:lnTo>
                    <a:pt x="1155671" y="141034"/>
                  </a:lnTo>
                  <a:lnTo>
                    <a:pt x="1152211" y="138602"/>
                  </a:lnTo>
                  <a:lnTo>
                    <a:pt x="1146225" y="134674"/>
                  </a:lnTo>
                  <a:lnTo>
                    <a:pt x="1138369" y="129717"/>
                  </a:lnTo>
                  <a:lnTo>
                    <a:pt x="1130981" y="125134"/>
                  </a:lnTo>
                  <a:lnTo>
                    <a:pt x="1127240" y="122890"/>
                  </a:lnTo>
                  <a:lnTo>
                    <a:pt x="1125931" y="122048"/>
                  </a:lnTo>
                  <a:lnTo>
                    <a:pt x="1123405" y="122890"/>
                  </a:lnTo>
                  <a:lnTo>
                    <a:pt x="1123125" y="121674"/>
                  </a:lnTo>
                  <a:lnTo>
                    <a:pt x="1118917" y="114192"/>
                  </a:lnTo>
                  <a:lnTo>
                    <a:pt x="1113679" y="118775"/>
                  </a:lnTo>
                  <a:lnTo>
                    <a:pt x="1109844" y="120926"/>
                  </a:lnTo>
                  <a:lnTo>
                    <a:pt x="1106010" y="124199"/>
                  </a:lnTo>
                  <a:lnTo>
                    <a:pt x="1104140" y="126163"/>
                  </a:lnTo>
                  <a:lnTo>
                    <a:pt x="1100679" y="129250"/>
                  </a:lnTo>
                  <a:lnTo>
                    <a:pt x="1093759" y="134861"/>
                  </a:lnTo>
                  <a:lnTo>
                    <a:pt x="1084967" y="143746"/>
                  </a:lnTo>
                  <a:lnTo>
                    <a:pt x="1079823" y="148422"/>
                  </a:lnTo>
                  <a:lnTo>
                    <a:pt x="1075241" y="151695"/>
                  </a:lnTo>
                  <a:lnTo>
                    <a:pt x="1068414" y="154688"/>
                  </a:lnTo>
                  <a:lnTo>
                    <a:pt x="1067104" y="155904"/>
                  </a:lnTo>
                  <a:lnTo>
                    <a:pt x="1052889" y="163292"/>
                  </a:lnTo>
                  <a:lnTo>
                    <a:pt x="1051112" y="164415"/>
                  </a:lnTo>
                  <a:lnTo>
                    <a:pt x="1049802" y="165350"/>
                  </a:lnTo>
                  <a:lnTo>
                    <a:pt x="1049709" y="165630"/>
                  </a:lnTo>
                  <a:lnTo>
                    <a:pt x="1045407" y="162638"/>
                  </a:lnTo>
                  <a:lnTo>
                    <a:pt x="1038299" y="160112"/>
                  </a:lnTo>
                  <a:lnTo>
                    <a:pt x="1021558" y="162170"/>
                  </a:lnTo>
                  <a:lnTo>
                    <a:pt x="1018191" y="162170"/>
                  </a:lnTo>
                  <a:lnTo>
                    <a:pt x="1015479" y="162544"/>
                  </a:lnTo>
                  <a:lnTo>
                    <a:pt x="1012673" y="169745"/>
                  </a:lnTo>
                  <a:lnTo>
                    <a:pt x="1006501" y="174796"/>
                  </a:lnTo>
                  <a:lnTo>
                    <a:pt x="1011832" y="182090"/>
                  </a:lnTo>
                  <a:lnTo>
                    <a:pt x="1011738" y="192097"/>
                  </a:lnTo>
                  <a:lnTo>
                    <a:pt x="1021558" y="194436"/>
                  </a:lnTo>
                  <a:lnTo>
                    <a:pt x="1028479" y="196774"/>
                  </a:lnTo>
                  <a:lnTo>
                    <a:pt x="1030723" y="199766"/>
                  </a:lnTo>
                  <a:lnTo>
                    <a:pt x="1031565" y="201263"/>
                  </a:lnTo>
                  <a:lnTo>
                    <a:pt x="1020717" y="202198"/>
                  </a:lnTo>
                  <a:lnTo>
                    <a:pt x="1005753" y="203227"/>
                  </a:lnTo>
                  <a:lnTo>
                    <a:pt x="1004911" y="203040"/>
                  </a:lnTo>
                  <a:lnTo>
                    <a:pt x="1003602" y="203133"/>
                  </a:lnTo>
                  <a:lnTo>
                    <a:pt x="966660" y="205845"/>
                  </a:lnTo>
                  <a:lnTo>
                    <a:pt x="962732" y="202479"/>
                  </a:lnTo>
                  <a:lnTo>
                    <a:pt x="938042" y="203227"/>
                  </a:lnTo>
                  <a:lnTo>
                    <a:pt x="935236" y="203040"/>
                  </a:lnTo>
                  <a:lnTo>
                    <a:pt x="934862" y="202759"/>
                  </a:lnTo>
                  <a:lnTo>
                    <a:pt x="932898" y="201637"/>
                  </a:lnTo>
                  <a:lnTo>
                    <a:pt x="932056" y="200421"/>
                  </a:lnTo>
                  <a:lnTo>
                    <a:pt x="928970" y="197989"/>
                  </a:lnTo>
                  <a:lnTo>
                    <a:pt x="923171" y="192285"/>
                  </a:lnTo>
                  <a:lnTo>
                    <a:pt x="923078" y="192004"/>
                  </a:lnTo>
                  <a:lnTo>
                    <a:pt x="921675" y="190508"/>
                  </a:lnTo>
                  <a:lnTo>
                    <a:pt x="915315" y="182839"/>
                  </a:lnTo>
                  <a:lnTo>
                    <a:pt x="913165" y="181155"/>
                  </a:lnTo>
                  <a:lnTo>
                    <a:pt x="911107" y="178162"/>
                  </a:lnTo>
                  <a:lnTo>
                    <a:pt x="912042" y="176853"/>
                  </a:lnTo>
                  <a:lnTo>
                    <a:pt x="915128" y="175357"/>
                  </a:lnTo>
                  <a:lnTo>
                    <a:pt x="918495" y="172832"/>
                  </a:lnTo>
                  <a:lnTo>
                    <a:pt x="919992" y="168249"/>
                  </a:lnTo>
                  <a:lnTo>
                    <a:pt x="919804" y="167127"/>
                  </a:lnTo>
                  <a:lnTo>
                    <a:pt x="916625" y="164134"/>
                  </a:lnTo>
                  <a:lnTo>
                    <a:pt x="911481" y="163292"/>
                  </a:lnTo>
                  <a:lnTo>
                    <a:pt x="910358" y="163292"/>
                  </a:lnTo>
                  <a:lnTo>
                    <a:pt x="908675" y="162825"/>
                  </a:lnTo>
                  <a:lnTo>
                    <a:pt x="902970" y="160767"/>
                  </a:lnTo>
                  <a:lnTo>
                    <a:pt x="901661" y="160299"/>
                  </a:lnTo>
                  <a:lnTo>
                    <a:pt x="899977" y="159551"/>
                  </a:lnTo>
                  <a:lnTo>
                    <a:pt x="897172" y="158055"/>
                  </a:lnTo>
                  <a:lnTo>
                    <a:pt x="902128" y="152724"/>
                  </a:lnTo>
                  <a:lnTo>
                    <a:pt x="905121" y="150292"/>
                  </a:lnTo>
                  <a:lnTo>
                    <a:pt x="908675" y="147580"/>
                  </a:lnTo>
                  <a:lnTo>
                    <a:pt x="914193" y="141221"/>
                  </a:lnTo>
                  <a:lnTo>
                    <a:pt x="916344" y="138882"/>
                  </a:lnTo>
                  <a:lnTo>
                    <a:pt x="919524" y="135983"/>
                  </a:lnTo>
                  <a:lnTo>
                    <a:pt x="919431" y="135890"/>
                  </a:lnTo>
                  <a:lnTo>
                    <a:pt x="925416" y="131307"/>
                  </a:lnTo>
                  <a:lnTo>
                    <a:pt x="924668" y="130465"/>
                  </a:lnTo>
                  <a:lnTo>
                    <a:pt x="922984" y="128782"/>
                  </a:lnTo>
                  <a:lnTo>
                    <a:pt x="920833" y="128876"/>
                  </a:lnTo>
                  <a:lnTo>
                    <a:pt x="915222" y="128595"/>
                  </a:lnTo>
                  <a:lnTo>
                    <a:pt x="913538" y="128408"/>
                  </a:lnTo>
                  <a:lnTo>
                    <a:pt x="909236" y="128595"/>
                  </a:lnTo>
                  <a:lnTo>
                    <a:pt x="908488" y="128408"/>
                  </a:lnTo>
                  <a:lnTo>
                    <a:pt x="896237" y="125602"/>
                  </a:lnTo>
                  <a:lnTo>
                    <a:pt x="877906" y="125415"/>
                  </a:lnTo>
                  <a:lnTo>
                    <a:pt x="874258" y="120552"/>
                  </a:lnTo>
                  <a:lnTo>
                    <a:pt x="873697" y="120832"/>
                  </a:lnTo>
                  <a:lnTo>
                    <a:pt x="873230" y="120832"/>
                  </a:lnTo>
                  <a:lnTo>
                    <a:pt x="856489" y="106430"/>
                  </a:lnTo>
                  <a:lnTo>
                    <a:pt x="850597" y="102221"/>
                  </a:lnTo>
                  <a:lnTo>
                    <a:pt x="839748" y="93149"/>
                  </a:lnTo>
                  <a:lnTo>
                    <a:pt x="806080" y="56862"/>
                  </a:lnTo>
                  <a:lnTo>
                    <a:pt x="805332" y="56021"/>
                  </a:lnTo>
                  <a:lnTo>
                    <a:pt x="794390" y="45827"/>
                  </a:lnTo>
                  <a:lnTo>
                    <a:pt x="779239" y="28431"/>
                  </a:lnTo>
                  <a:lnTo>
                    <a:pt x="756793" y="20575"/>
                  </a:lnTo>
                  <a:lnTo>
                    <a:pt x="744635" y="17489"/>
                  </a:lnTo>
                  <a:lnTo>
                    <a:pt x="733132" y="15244"/>
                  </a:lnTo>
                  <a:lnTo>
                    <a:pt x="720225" y="10662"/>
                  </a:lnTo>
                  <a:lnTo>
                    <a:pt x="709470" y="4583"/>
                  </a:lnTo>
                  <a:lnTo>
                    <a:pt x="699650" y="0"/>
                  </a:lnTo>
                  <a:lnTo>
                    <a:pt x="689737" y="0"/>
                  </a:lnTo>
                  <a:lnTo>
                    <a:pt x="682068" y="1496"/>
                  </a:lnTo>
                  <a:lnTo>
                    <a:pt x="672154" y="2993"/>
                  </a:lnTo>
                  <a:lnTo>
                    <a:pt x="664485" y="3741"/>
                  </a:lnTo>
                  <a:lnTo>
                    <a:pt x="657191" y="2619"/>
                  </a:lnTo>
                  <a:lnTo>
                    <a:pt x="654104" y="2432"/>
                  </a:lnTo>
                  <a:lnTo>
                    <a:pt x="653637" y="2058"/>
                  </a:lnTo>
                  <a:lnTo>
                    <a:pt x="652140" y="2338"/>
                  </a:lnTo>
                  <a:lnTo>
                    <a:pt x="662241" y="21230"/>
                  </a:lnTo>
                  <a:lnTo>
                    <a:pt x="704326" y="61725"/>
                  </a:lnTo>
                  <a:lnTo>
                    <a:pt x="707225" y="64625"/>
                  </a:lnTo>
                  <a:lnTo>
                    <a:pt x="716391" y="81366"/>
                  </a:lnTo>
                  <a:lnTo>
                    <a:pt x="717139" y="94365"/>
                  </a:lnTo>
                  <a:lnTo>
                    <a:pt x="718729" y="102782"/>
                  </a:lnTo>
                  <a:lnTo>
                    <a:pt x="717139" y="111854"/>
                  </a:lnTo>
                  <a:lnTo>
                    <a:pt x="717887" y="118027"/>
                  </a:lnTo>
                  <a:lnTo>
                    <a:pt x="719477" y="122609"/>
                  </a:lnTo>
                  <a:lnTo>
                    <a:pt x="720973" y="127192"/>
                  </a:lnTo>
                  <a:lnTo>
                    <a:pt x="728549" y="136264"/>
                  </a:lnTo>
                  <a:lnTo>
                    <a:pt x="736966" y="147019"/>
                  </a:lnTo>
                  <a:lnTo>
                    <a:pt x="740800" y="160767"/>
                  </a:lnTo>
                  <a:lnTo>
                    <a:pt x="753052" y="173767"/>
                  </a:lnTo>
                  <a:lnTo>
                    <a:pt x="750807" y="176947"/>
                  </a:lnTo>
                  <a:lnTo>
                    <a:pt x="750152" y="177695"/>
                  </a:lnTo>
                  <a:lnTo>
                    <a:pt x="747908" y="179752"/>
                  </a:lnTo>
                  <a:lnTo>
                    <a:pt x="743513" y="184429"/>
                  </a:lnTo>
                  <a:lnTo>
                    <a:pt x="740800" y="190788"/>
                  </a:lnTo>
                  <a:lnTo>
                    <a:pt x="739585" y="193407"/>
                  </a:lnTo>
                  <a:lnTo>
                    <a:pt x="738088" y="197054"/>
                  </a:lnTo>
                  <a:lnTo>
                    <a:pt x="736498" y="200702"/>
                  </a:lnTo>
                  <a:lnTo>
                    <a:pt x="736498" y="202572"/>
                  </a:lnTo>
                  <a:lnTo>
                    <a:pt x="736498" y="204630"/>
                  </a:lnTo>
                  <a:lnTo>
                    <a:pt x="733225" y="220248"/>
                  </a:lnTo>
                  <a:lnTo>
                    <a:pt x="732290" y="222399"/>
                  </a:lnTo>
                  <a:lnTo>
                    <a:pt x="731074" y="225205"/>
                  </a:lnTo>
                  <a:lnTo>
                    <a:pt x="729390" y="228946"/>
                  </a:lnTo>
                  <a:lnTo>
                    <a:pt x="726585" y="235025"/>
                  </a:lnTo>
                  <a:lnTo>
                    <a:pt x="724714" y="239233"/>
                  </a:lnTo>
                  <a:lnTo>
                    <a:pt x="723125" y="242600"/>
                  </a:lnTo>
                  <a:lnTo>
                    <a:pt x="721160" y="246902"/>
                  </a:lnTo>
                  <a:lnTo>
                    <a:pt x="719010" y="251298"/>
                  </a:lnTo>
                  <a:lnTo>
                    <a:pt x="716765" y="256629"/>
                  </a:lnTo>
                  <a:lnTo>
                    <a:pt x="715456" y="259434"/>
                  </a:lnTo>
                  <a:lnTo>
                    <a:pt x="713491" y="262427"/>
                  </a:lnTo>
                  <a:lnTo>
                    <a:pt x="711153" y="265888"/>
                  </a:lnTo>
                  <a:lnTo>
                    <a:pt x="710031" y="267665"/>
                  </a:lnTo>
                  <a:lnTo>
                    <a:pt x="708441" y="270003"/>
                  </a:lnTo>
                  <a:lnTo>
                    <a:pt x="709657" y="282535"/>
                  </a:lnTo>
                  <a:lnTo>
                    <a:pt x="708535" y="283563"/>
                  </a:lnTo>
                  <a:lnTo>
                    <a:pt x="708535" y="283938"/>
                  </a:lnTo>
                  <a:lnTo>
                    <a:pt x="707787" y="284779"/>
                  </a:lnTo>
                  <a:lnTo>
                    <a:pt x="702082" y="290671"/>
                  </a:lnTo>
                  <a:lnTo>
                    <a:pt x="697592" y="295909"/>
                  </a:lnTo>
                  <a:lnTo>
                    <a:pt x="695629" y="297031"/>
                  </a:lnTo>
                  <a:lnTo>
                    <a:pt x="691981" y="300772"/>
                  </a:lnTo>
                  <a:lnTo>
                    <a:pt x="688333" y="302549"/>
                  </a:lnTo>
                  <a:lnTo>
                    <a:pt x="681133" y="305355"/>
                  </a:lnTo>
                  <a:lnTo>
                    <a:pt x="680197" y="304513"/>
                  </a:lnTo>
                  <a:lnTo>
                    <a:pt x="645219" y="367361"/>
                  </a:lnTo>
                  <a:lnTo>
                    <a:pt x="628011" y="393080"/>
                  </a:lnTo>
                  <a:lnTo>
                    <a:pt x="627543" y="393080"/>
                  </a:lnTo>
                  <a:lnTo>
                    <a:pt x="626421" y="399252"/>
                  </a:lnTo>
                  <a:lnTo>
                    <a:pt x="643442" y="426094"/>
                  </a:lnTo>
                  <a:lnTo>
                    <a:pt x="644003" y="426935"/>
                  </a:lnTo>
                  <a:lnTo>
                    <a:pt x="621838" y="463970"/>
                  </a:lnTo>
                  <a:lnTo>
                    <a:pt x="620249" y="485013"/>
                  </a:lnTo>
                  <a:lnTo>
                    <a:pt x="643816" y="499135"/>
                  </a:lnTo>
                  <a:lnTo>
                    <a:pt x="679262" y="513258"/>
                  </a:lnTo>
                  <a:lnTo>
                    <a:pt x="685622" y="520833"/>
                  </a:lnTo>
                  <a:lnTo>
                    <a:pt x="690017" y="523077"/>
                  </a:lnTo>
                  <a:lnTo>
                    <a:pt x="690017" y="524013"/>
                  </a:lnTo>
                  <a:lnTo>
                    <a:pt x="686089" y="536171"/>
                  </a:lnTo>
                  <a:lnTo>
                    <a:pt x="676549" y="547113"/>
                  </a:lnTo>
                  <a:lnTo>
                    <a:pt x="666262" y="572177"/>
                  </a:lnTo>
                  <a:lnTo>
                    <a:pt x="664579" y="577134"/>
                  </a:lnTo>
                  <a:lnTo>
                    <a:pt x="648960" y="624270"/>
                  </a:lnTo>
                  <a:lnTo>
                    <a:pt x="625766" y="607249"/>
                  </a:lnTo>
                  <a:lnTo>
                    <a:pt x="624925" y="599580"/>
                  </a:lnTo>
                  <a:lnTo>
                    <a:pt x="622867" y="584336"/>
                  </a:lnTo>
                  <a:lnTo>
                    <a:pt x="620903" y="581810"/>
                  </a:lnTo>
                  <a:lnTo>
                    <a:pt x="604349" y="562731"/>
                  </a:lnTo>
                  <a:lnTo>
                    <a:pt x="603508" y="561983"/>
                  </a:lnTo>
                  <a:lnTo>
                    <a:pt x="587141" y="557120"/>
                  </a:lnTo>
                  <a:lnTo>
                    <a:pt x="576666" y="548983"/>
                  </a:lnTo>
                  <a:lnTo>
                    <a:pt x="563573" y="567408"/>
                  </a:lnTo>
                  <a:lnTo>
                    <a:pt x="549264" y="579566"/>
                  </a:lnTo>
                  <a:lnTo>
                    <a:pt x="541315" y="586299"/>
                  </a:lnTo>
                  <a:lnTo>
                    <a:pt x="534862" y="599393"/>
                  </a:lnTo>
                  <a:lnTo>
                    <a:pt x="541969" y="606968"/>
                  </a:lnTo>
                  <a:lnTo>
                    <a:pt x="555998" y="621932"/>
                  </a:lnTo>
                  <a:lnTo>
                    <a:pt x="560487" y="629227"/>
                  </a:lnTo>
                  <a:lnTo>
                    <a:pt x="563947" y="634838"/>
                  </a:lnTo>
                  <a:lnTo>
                    <a:pt x="566285" y="639047"/>
                  </a:lnTo>
                  <a:lnTo>
                    <a:pt x="567501" y="640917"/>
                  </a:lnTo>
                  <a:lnTo>
                    <a:pt x="569372" y="647464"/>
                  </a:lnTo>
                  <a:lnTo>
                    <a:pt x="568343" y="651766"/>
                  </a:lnTo>
                  <a:lnTo>
                    <a:pt x="566379" y="672060"/>
                  </a:lnTo>
                  <a:lnTo>
                    <a:pt x="565631" y="702923"/>
                  </a:lnTo>
                  <a:lnTo>
                    <a:pt x="563947" y="713024"/>
                  </a:lnTo>
                  <a:lnTo>
                    <a:pt x="565724" y="726772"/>
                  </a:lnTo>
                  <a:lnTo>
                    <a:pt x="563105" y="750246"/>
                  </a:lnTo>
                  <a:lnTo>
                    <a:pt x="563386" y="764930"/>
                  </a:lnTo>
                  <a:lnTo>
                    <a:pt x="559365" y="776340"/>
                  </a:lnTo>
                  <a:lnTo>
                    <a:pt x="553005" y="782886"/>
                  </a:lnTo>
                  <a:lnTo>
                    <a:pt x="532149" y="804584"/>
                  </a:lnTo>
                  <a:lnTo>
                    <a:pt x="519804" y="817864"/>
                  </a:lnTo>
                  <a:lnTo>
                    <a:pt x="513351" y="813562"/>
                  </a:lnTo>
                  <a:lnTo>
                    <a:pt x="488754" y="795044"/>
                  </a:lnTo>
                  <a:lnTo>
                    <a:pt x="478560" y="799720"/>
                  </a:lnTo>
                  <a:lnTo>
                    <a:pt x="471266" y="802900"/>
                  </a:lnTo>
                  <a:lnTo>
                    <a:pt x="468366" y="811317"/>
                  </a:lnTo>
                  <a:lnTo>
                    <a:pt x="458359" y="838813"/>
                  </a:lnTo>
                  <a:lnTo>
                    <a:pt x="451812" y="857518"/>
                  </a:lnTo>
                  <a:lnTo>
                    <a:pt x="446762" y="871359"/>
                  </a:lnTo>
                  <a:lnTo>
                    <a:pt x="426467" y="882582"/>
                  </a:lnTo>
                  <a:lnTo>
                    <a:pt x="415525" y="888568"/>
                  </a:lnTo>
                  <a:lnTo>
                    <a:pt x="404583" y="894553"/>
                  </a:lnTo>
                  <a:lnTo>
                    <a:pt x="397756" y="898575"/>
                  </a:lnTo>
                  <a:lnTo>
                    <a:pt x="388123" y="904092"/>
                  </a:lnTo>
                  <a:lnTo>
                    <a:pt x="378677" y="909236"/>
                  </a:lnTo>
                  <a:lnTo>
                    <a:pt x="383821" y="919056"/>
                  </a:lnTo>
                  <a:lnTo>
                    <a:pt x="389245" y="928689"/>
                  </a:lnTo>
                  <a:lnTo>
                    <a:pt x="397101" y="938696"/>
                  </a:lnTo>
                  <a:lnTo>
                    <a:pt x="402713" y="945430"/>
                  </a:lnTo>
                  <a:lnTo>
                    <a:pt x="405331" y="948797"/>
                  </a:lnTo>
                  <a:lnTo>
                    <a:pt x="411036" y="956279"/>
                  </a:lnTo>
                  <a:lnTo>
                    <a:pt x="420014" y="967876"/>
                  </a:lnTo>
                  <a:lnTo>
                    <a:pt x="419640" y="968343"/>
                  </a:lnTo>
                  <a:lnTo>
                    <a:pt x="420389" y="969653"/>
                  </a:lnTo>
                  <a:lnTo>
                    <a:pt x="419547" y="978070"/>
                  </a:lnTo>
                  <a:lnTo>
                    <a:pt x="418798" y="985271"/>
                  </a:lnTo>
                  <a:lnTo>
                    <a:pt x="417583" y="996962"/>
                  </a:lnTo>
                  <a:lnTo>
                    <a:pt x="416180" y="1009774"/>
                  </a:lnTo>
                  <a:lnTo>
                    <a:pt x="415151" y="1020062"/>
                  </a:lnTo>
                  <a:lnTo>
                    <a:pt x="412813" y="1040918"/>
                  </a:lnTo>
                  <a:lnTo>
                    <a:pt x="411878" y="1049896"/>
                  </a:lnTo>
                  <a:lnTo>
                    <a:pt x="411223" y="1056630"/>
                  </a:lnTo>
                  <a:lnTo>
                    <a:pt x="410101" y="1065327"/>
                  </a:lnTo>
                  <a:lnTo>
                    <a:pt x="410007" y="1065889"/>
                  </a:lnTo>
                  <a:lnTo>
                    <a:pt x="405705" y="1073558"/>
                  </a:lnTo>
                  <a:lnTo>
                    <a:pt x="407389" y="1084687"/>
                  </a:lnTo>
                  <a:lnTo>
                    <a:pt x="395044" y="1091982"/>
                  </a:lnTo>
                  <a:lnTo>
                    <a:pt x="380173" y="1100679"/>
                  </a:lnTo>
                  <a:lnTo>
                    <a:pt x="373346" y="1104514"/>
                  </a:lnTo>
                  <a:lnTo>
                    <a:pt x="362684" y="1111060"/>
                  </a:lnTo>
                  <a:lnTo>
                    <a:pt x="349872" y="1118636"/>
                  </a:lnTo>
                  <a:lnTo>
                    <a:pt x="335656" y="1127240"/>
                  </a:lnTo>
                  <a:lnTo>
                    <a:pt x="324995" y="1122096"/>
                  </a:lnTo>
                  <a:lnTo>
                    <a:pt x="311807" y="1145851"/>
                  </a:lnTo>
                  <a:lnTo>
                    <a:pt x="253823" y="1094974"/>
                  </a:lnTo>
                  <a:lnTo>
                    <a:pt x="245312" y="1087118"/>
                  </a:lnTo>
                  <a:lnTo>
                    <a:pt x="237176" y="1091982"/>
                  </a:lnTo>
                  <a:lnTo>
                    <a:pt x="229039" y="1096658"/>
                  </a:lnTo>
                  <a:lnTo>
                    <a:pt x="223802" y="1099744"/>
                  </a:lnTo>
                  <a:lnTo>
                    <a:pt x="222306" y="1100773"/>
                  </a:lnTo>
                  <a:lnTo>
                    <a:pt x="220061" y="1101708"/>
                  </a:lnTo>
                  <a:lnTo>
                    <a:pt x="217536" y="1103204"/>
                  </a:lnTo>
                  <a:lnTo>
                    <a:pt x="215478" y="1104420"/>
                  </a:lnTo>
                  <a:lnTo>
                    <a:pt x="214169" y="1104981"/>
                  </a:lnTo>
                  <a:lnTo>
                    <a:pt x="207529" y="1093478"/>
                  </a:lnTo>
                  <a:lnTo>
                    <a:pt x="206219" y="1092636"/>
                  </a:lnTo>
                  <a:lnTo>
                    <a:pt x="198925" y="1090111"/>
                  </a:lnTo>
                  <a:lnTo>
                    <a:pt x="197896" y="1089924"/>
                  </a:lnTo>
                  <a:lnTo>
                    <a:pt x="197709" y="1089456"/>
                  </a:lnTo>
                  <a:lnTo>
                    <a:pt x="196961" y="1089082"/>
                  </a:lnTo>
                  <a:lnTo>
                    <a:pt x="195277" y="1089269"/>
                  </a:lnTo>
                  <a:lnTo>
                    <a:pt x="194435" y="1089456"/>
                  </a:lnTo>
                  <a:lnTo>
                    <a:pt x="193781" y="1089176"/>
                  </a:lnTo>
                  <a:lnTo>
                    <a:pt x="193407" y="1088428"/>
                  </a:lnTo>
                  <a:lnTo>
                    <a:pt x="192846" y="1087960"/>
                  </a:lnTo>
                  <a:lnTo>
                    <a:pt x="192285" y="1087118"/>
                  </a:lnTo>
                  <a:lnTo>
                    <a:pt x="192191" y="1086464"/>
                  </a:lnTo>
                  <a:lnTo>
                    <a:pt x="191817" y="1085809"/>
                  </a:lnTo>
                  <a:lnTo>
                    <a:pt x="191443" y="1085529"/>
                  </a:lnTo>
                  <a:lnTo>
                    <a:pt x="190508" y="1085154"/>
                  </a:lnTo>
                  <a:lnTo>
                    <a:pt x="190134" y="1084780"/>
                  </a:lnTo>
                  <a:lnTo>
                    <a:pt x="189666" y="1084500"/>
                  </a:lnTo>
                  <a:lnTo>
                    <a:pt x="188918" y="1084500"/>
                  </a:lnTo>
                  <a:lnTo>
                    <a:pt x="187421" y="1085529"/>
                  </a:lnTo>
                  <a:lnTo>
                    <a:pt x="186766" y="1085715"/>
                  </a:lnTo>
                  <a:lnTo>
                    <a:pt x="185457" y="1086370"/>
                  </a:lnTo>
                  <a:lnTo>
                    <a:pt x="185083" y="1086183"/>
                  </a:lnTo>
                  <a:lnTo>
                    <a:pt x="180688" y="1079636"/>
                  </a:lnTo>
                  <a:lnTo>
                    <a:pt x="181249" y="1072342"/>
                  </a:lnTo>
                  <a:lnTo>
                    <a:pt x="181904" y="1062989"/>
                  </a:lnTo>
                  <a:lnTo>
                    <a:pt x="182371" y="1056256"/>
                  </a:lnTo>
                  <a:lnTo>
                    <a:pt x="182932" y="1047184"/>
                  </a:lnTo>
                  <a:lnTo>
                    <a:pt x="177882" y="1043723"/>
                  </a:lnTo>
                  <a:lnTo>
                    <a:pt x="168716" y="1046529"/>
                  </a:lnTo>
                  <a:lnTo>
                    <a:pt x="167688" y="1046903"/>
                  </a:lnTo>
                  <a:lnTo>
                    <a:pt x="155530" y="1036429"/>
                  </a:lnTo>
                  <a:lnTo>
                    <a:pt x="154408" y="1030256"/>
                  </a:lnTo>
                  <a:lnTo>
                    <a:pt x="136731" y="1031098"/>
                  </a:lnTo>
                  <a:lnTo>
                    <a:pt x="138696" y="1039608"/>
                  </a:lnTo>
                  <a:lnTo>
                    <a:pt x="141220" y="1051954"/>
                  </a:lnTo>
                  <a:lnTo>
                    <a:pt x="137854" y="1049428"/>
                  </a:lnTo>
                  <a:lnTo>
                    <a:pt x="136451" y="1041479"/>
                  </a:lnTo>
                  <a:lnTo>
                    <a:pt x="122142" y="1036616"/>
                  </a:lnTo>
                  <a:lnTo>
                    <a:pt x="123544" y="1033997"/>
                  </a:lnTo>
                  <a:lnTo>
                    <a:pt x="122797" y="1032126"/>
                  </a:lnTo>
                  <a:lnTo>
                    <a:pt x="116624" y="1030256"/>
                  </a:lnTo>
                  <a:lnTo>
                    <a:pt x="109423" y="1027918"/>
                  </a:lnTo>
                  <a:lnTo>
                    <a:pt x="105494" y="1034558"/>
                  </a:lnTo>
                  <a:lnTo>
                    <a:pt x="98761" y="1045968"/>
                  </a:lnTo>
                  <a:lnTo>
                    <a:pt x="88660" y="1062615"/>
                  </a:lnTo>
                  <a:lnTo>
                    <a:pt x="81833" y="1073838"/>
                  </a:lnTo>
                  <a:lnTo>
                    <a:pt x="80898" y="1075615"/>
                  </a:lnTo>
                  <a:lnTo>
                    <a:pt x="79308" y="1080011"/>
                  </a:lnTo>
                  <a:lnTo>
                    <a:pt x="77063" y="1086744"/>
                  </a:lnTo>
                  <a:lnTo>
                    <a:pt x="73603" y="1096751"/>
                  </a:lnTo>
                  <a:lnTo>
                    <a:pt x="70423" y="1089456"/>
                  </a:lnTo>
                  <a:lnTo>
                    <a:pt x="57236" y="1094507"/>
                  </a:lnTo>
                  <a:lnTo>
                    <a:pt x="47229" y="1096938"/>
                  </a:lnTo>
                  <a:lnTo>
                    <a:pt x="47136" y="1098341"/>
                  </a:lnTo>
                  <a:lnTo>
                    <a:pt x="47042" y="1106384"/>
                  </a:lnTo>
                  <a:lnTo>
                    <a:pt x="49006" y="1113492"/>
                  </a:lnTo>
                  <a:lnTo>
                    <a:pt x="49941" y="1116765"/>
                  </a:lnTo>
                  <a:lnTo>
                    <a:pt x="52279" y="1125744"/>
                  </a:lnTo>
                  <a:lnTo>
                    <a:pt x="49567" y="1131355"/>
                  </a:lnTo>
                  <a:lnTo>
                    <a:pt x="48258" y="1134067"/>
                  </a:lnTo>
                  <a:lnTo>
                    <a:pt x="47229" y="1141736"/>
                  </a:lnTo>
                  <a:lnTo>
                    <a:pt x="47229" y="1142297"/>
                  </a:lnTo>
                  <a:lnTo>
                    <a:pt x="46575" y="1145851"/>
                  </a:lnTo>
                  <a:lnTo>
                    <a:pt x="46201" y="1146319"/>
                  </a:lnTo>
                  <a:lnTo>
                    <a:pt x="43675" y="1148376"/>
                  </a:lnTo>
                  <a:lnTo>
                    <a:pt x="40963" y="1149966"/>
                  </a:lnTo>
                  <a:lnTo>
                    <a:pt x="36942" y="1151837"/>
                  </a:lnTo>
                  <a:lnTo>
                    <a:pt x="36194" y="1152117"/>
                  </a:lnTo>
                  <a:lnTo>
                    <a:pt x="35259" y="1152678"/>
                  </a:lnTo>
                  <a:lnTo>
                    <a:pt x="33575" y="1155203"/>
                  </a:lnTo>
                  <a:lnTo>
                    <a:pt x="33388" y="1155765"/>
                  </a:lnTo>
                  <a:lnTo>
                    <a:pt x="34323" y="1160909"/>
                  </a:lnTo>
                  <a:lnTo>
                    <a:pt x="34417" y="1161657"/>
                  </a:lnTo>
                  <a:lnTo>
                    <a:pt x="35259" y="1165772"/>
                  </a:lnTo>
                  <a:lnTo>
                    <a:pt x="36006" y="1169045"/>
                  </a:lnTo>
                  <a:lnTo>
                    <a:pt x="37129" y="1174563"/>
                  </a:lnTo>
                  <a:lnTo>
                    <a:pt x="38812" y="1184289"/>
                  </a:lnTo>
                  <a:lnTo>
                    <a:pt x="40870" y="1195232"/>
                  </a:lnTo>
                  <a:lnTo>
                    <a:pt x="42366" y="1203649"/>
                  </a:lnTo>
                  <a:lnTo>
                    <a:pt x="44985" y="1217958"/>
                  </a:lnTo>
                  <a:lnTo>
                    <a:pt x="46107" y="1223476"/>
                  </a:lnTo>
                  <a:lnTo>
                    <a:pt x="46294" y="1223663"/>
                  </a:lnTo>
                  <a:lnTo>
                    <a:pt x="44611" y="1224598"/>
                  </a:lnTo>
                  <a:lnTo>
                    <a:pt x="47603" y="1232828"/>
                  </a:lnTo>
                  <a:lnTo>
                    <a:pt x="51625" y="1243770"/>
                  </a:lnTo>
                  <a:lnTo>
                    <a:pt x="52093" y="1245080"/>
                  </a:lnTo>
                  <a:lnTo>
                    <a:pt x="57143" y="1247324"/>
                  </a:lnTo>
                  <a:lnTo>
                    <a:pt x="67056" y="1251907"/>
                  </a:lnTo>
                  <a:lnTo>
                    <a:pt x="67337" y="1262288"/>
                  </a:lnTo>
                  <a:lnTo>
                    <a:pt x="67524" y="1270331"/>
                  </a:lnTo>
                  <a:lnTo>
                    <a:pt x="67898" y="1283705"/>
                  </a:lnTo>
                  <a:lnTo>
                    <a:pt x="68179" y="1297546"/>
                  </a:lnTo>
                  <a:lnTo>
                    <a:pt x="68366" y="1302410"/>
                  </a:lnTo>
                  <a:lnTo>
                    <a:pt x="65186" y="1303158"/>
                  </a:lnTo>
                  <a:lnTo>
                    <a:pt x="45920" y="1307179"/>
                  </a:lnTo>
                  <a:lnTo>
                    <a:pt x="25719" y="1311388"/>
                  </a:lnTo>
                  <a:lnTo>
                    <a:pt x="27963" y="1314381"/>
                  </a:lnTo>
                  <a:lnTo>
                    <a:pt x="25999" y="1319524"/>
                  </a:lnTo>
                  <a:lnTo>
                    <a:pt x="25064" y="1321863"/>
                  </a:lnTo>
                  <a:lnTo>
                    <a:pt x="24877" y="1322798"/>
                  </a:lnTo>
                  <a:lnTo>
                    <a:pt x="24690" y="1323265"/>
                  </a:lnTo>
                  <a:lnTo>
                    <a:pt x="24971" y="1323733"/>
                  </a:lnTo>
                  <a:lnTo>
                    <a:pt x="27776" y="1326632"/>
                  </a:lnTo>
                  <a:lnTo>
                    <a:pt x="30114" y="1328877"/>
                  </a:lnTo>
                  <a:lnTo>
                    <a:pt x="30956" y="1329625"/>
                  </a:lnTo>
                  <a:lnTo>
                    <a:pt x="33107" y="1330467"/>
                  </a:lnTo>
                  <a:lnTo>
                    <a:pt x="34043" y="1331121"/>
                  </a:lnTo>
                  <a:lnTo>
                    <a:pt x="35259" y="1332711"/>
                  </a:lnTo>
                  <a:lnTo>
                    <a:pt x="37222" y="1334301"/>
                  </a:lnTo>
                  <a:lnTo>
                    <a:pt x="38438" y="1335797"/>
                  </a:lnTo>
                  <a:lnTo>
                    <a:pt x="39093" y="1336359"/>
                  </a:lnTo>
                  <a:lnTo>
                    <a:pt x="39560" y="1336546"/>
                  </a:lnTo>
                  <a:lnTo>
                    <a:pt x="39935" y="1336359"/>
                  </a:lnTo>
                  <a:lnTo>
                    <a:pt x="39841" y="1337294"/>
                  </a:lnTo>
                  <a:lnTo>
                    <a:pt x="42179" y="1338884"/>
                  </a:lnTo>
                  <a:lnTo>
                    <a:pt x="43675" y="1341128"/>
                  </a:lnTo>
                  <a:lnTo>
                    <a:pt x="47790" y="1347488"/>
                  </a:lnTo>
                  <a:lnTo>
                    <a:pt x="49474" y="1350107"/>
                  </a:lnTo>
                  <a:lnTo>
                    <a:pt x="50316" y="1350574"/>
                  </a:lnTo>
                  <a:lnTo>
                    <a:pt x="53682" y="1351135"/>
                  </a:lnTo>
                  <a:lnTo>
                    <a:pt x="54524" y="1351135"/>
                  </a:lnTo>
                  <a:lnTo>
                    <a:pt x="59201" y="1351510"/>
                  </a:lnTo>
                  <a:lnTo>
                    <a:pt x="61913" y="1351603"/>
                  </a:lnTo>
                  <a:lnTo>
                    <a:pt x="61913" y="1352632"/>
                  </a:lnTo>
                  <a:lnTo>
                    <a:pt x="62193" y="1357869"/>
                  </a:lnTo>
                  <a:lnTo>
                    <a:pt x="62380" y="1359740"/>
                  </a:lnTo>
                  <a:lnTo>
                    <a:pt x="61913" y="1360020"/>
                  </a:lnTo>
                  <a:lnTo>
                    <a:pt x="57985" y="1363106"/>
                  </a:lnTo>
                  <a:lnTo>
                    <a:pt x="58171" y="1363481"/>
                  </a:lnTo>
                  <a:lnTo>
                    <a:pt x="59387" y="1365445"/>
                  </a:lnTo>
                  <a:lnTo>
                    <a:pt x="61071" y="1368250"/>
                  </a:lnTo>
                  <a:lnTo>
                    <a:pt x="63409" y="1371898"/>
                  </a:lnTo>
                  <a:lnTo>
                    <a:pt x="63877" y="1372085"/>
                  </a:lnTo>
                  <a:lnTo>
                    <a:pt x="63502" y="1373207"/>
                  </a:lnTo>
                  <a:lnTo>
                    <a:pt x="61913" y="1379660"/>
                  </a:lnTo>
                  <a:lnTo>
                    <a:pt x="60603" y="1385085"/>
                  </a:lnTo>
                  <a:lnTo>
                    <a:pt x="60229" y="1386581"/>
                  </a:lnTo>
                  <a:lnTo>
                    <a:pt x="59762" y="1387423"/>
                  </a:lnTo>
                  <a:lnTo>
                    <a:pt x="58359" y="1389574"/>
                  </a:lnTo>
                  <a:lnTo>
                    <a:pt x="54711" y="1394998"/>
                  </a:lnTo>
                  <a:lnTo>
                    <a:pt x="52467" y="1398365"/>
                  </a:lnTo>
                  <a:lnTo>
                    <a:pt x="50409" y="1401171"/>
                  </a:lnTo>
                  <a:lnTo>
                    <a:pt x="43114" y="1402854"/>
                  </a:lnTo>
                  <a:lnTo>
                    <a:pt x="38251" y="1403883"/>
                  </a:lnTo>
                  <a:lnTo>
                    <a:pt x="28057" y="1406127"/>
                  </a:lnTo>
                  <a:lnTo>
                    <a:pt x="27309" y="1405847"/>
                  </a:lnTo>
                  <a:lnTo>
                    <a:pt x="26374" y="1406408"/>
                  </a:lnTo>
                  <a:lnTo>
                    <a:pt x="22633" y="1408933"/>
                  </a:lnTo>
                  <a:lnTo>
                    <a:pt x="16928" y="1412954"/>
                  </a:lnTo>
                  <a:lnTo>
                    <a:pt x="5331" y="1420998"/>
                  </a:lnTo>
                  <a:lnTo>
                    <a:pt x="2244" y="1423336"/>
                  </a:lnTo>
                  <a:lnTo>
                    <a:pt x="3367" y="1425113"/>
                  </a:lnTo>
                  <a:lnTo>
                    <a:pt x="5705" y="1428854"/>
                  </a:lnTo>
                  <a:lnTo>
                    <a:pt x="6453" y="1431098"/>
                  </a:lnTo>
                  <a:lnTo>
                    <a:pt x="3367" y="1436896"/>
                  </a:lnTo>
                  <a:lnTo>
                    <a:pt x="0" y="1443163"/>
                  </a:lnTo>
                  <a:lnTo>
                    <a:pt x="1777" y="1444659"/>
                  </a:lnTo>
                  <a:lnTo>
                    <a:pt x="3460" y="1445968"/>
                  </a:lnTo>
                  <a:lnTo>
                    <a:pt x="7388" y="1445594"/>
                  </a:lnTo>
                  <a:lnTo>
                    <a:pt x="9352" y="1445220"/>
                  </a:lnTo>
                  <a:lnTo>
                    <a:pt x="10287" y="1446810"/>
                  </a:lnTo>
                  <a:lnTo>
                    <a:pt x="9540" y="1450364"/>
                  </a:lnTo>
                  <a:lnTo>
                    <a:pt x="7669" y="1458313"/>
                  </a:lnTo>
                  <a:lnTo>
                    <a:pt x="5518" y="1467759"/>
                  </a:lnTo>
                  <a:lnTo>
                    <a:pt x="4395" y="1472810"/>
                  </a:lnTo>
                  <a:lnTo>
                    <a:pt x="2432" y="1481881"/>
                  </a:lnTo>
                  <a:lnTo>
                    <a:pt x="1216" y="1487493"/>
                  </a:lnTo>
                  <a:lnTo>
                    <a:pt x="1683" y="1491515"/>
                  </a:lnTo>
                  <a:lnTo>
                    <a:pt x="13935" y="1494040"/>
                  </a:lnTo>
                  <a:lnTo>
                    <a:pt x="25064" y="1496284"/>
                  </a:lnTo>
                  <a:lnTo>
                    <a:pt x="30956" y="1497500"/>
                  </a:lnTo>
                  <a:lnTo>
                    <a:pt x="42179" y="1499932"/>
                  </a:lnTo>
                  <a:lnTo>
                    <a:pt x="42366" y="1500399"/>
                  </a:lnTo>
                  <a:lnTo>
                    <a:pt x="42086" y="1501241"/>
                  </a:lnTo>
                  <a:lnTo>
                    <a:pt x="41898" y="1501709"/>
                  </a:lnTo>
                  <a:lnTo>
                    <a:pt x="41525" y="1502082"/>
                  </a:lnTo>
                  <a:lnTo>
                    <a:pt x="41431" y="1502457"/>
                  </a:lnTo>
                  <a:lnTo>
                    <a:pt x="41525" y="1503205"/>
                  </a:lnTo>
                  <a:lnTo>
                    <a:pt x="41711" y="1504327"/>
                  </a:lnTo>
                  <a:lnTo>
                    <a:pt x="42179" y="1507133"/>
                  </a:lnTo>
                  <a:lnTo>
                    <a:pt x="43301" y="1507788"/>
                  </a:lnTo>
                  <a:lnTo>
                    <a:pt x="44891" y="1508442"/>
                  </a:lnTo>
                  <a:lnTo>
                    <a:pt x="46387" y="1509097"/>
                  </a:lnTo>
                  <a:lnTo>
                    <a:pt x="46481" y="1509564"/>
                  </a:lnTo>
                  <a:lnTo>
                    <a:pt x="45359" y="1513212"/>
                  </a:lnTo>
                  <a:lnTo>
                    <a:pt x="44236" y="1516766"/>
                  </a:lnTo>
                  <a:lnTo>
                    <a:pt x="41150" y="1523686"/>
                  </a:lnTo>
                  <a:lnTo>
                    <a:pt x="39093" y="1528550"/>
                  </a:lnTo>
                  <a:lnTo>
                    <a:pt x="35445" y="1536499"/>
                  </a:lnTo>
                  <a:lnTo>
                    <a:pt x="30582" y="1547254"/>
                  </a:lnTo>
                  <a:lnTo>
                    <a:pt x="27496" y="1554269"/>
                  </a:lnTo>
                  <a:lnTo>
                    <a:pt x="23848" y="1562125"/>
                  </a:lnTo>
                  <a:lnTo>
                    <a:pt x="21604" y="1567175"/>
                  </a:lnTo>
                  <a:lnTo>
                    <a:pt x="21323" y="1567830"/>
                  </a:lnTo>
                  <a:lnTo>
                    <a:pt x="20107" y="1567830"/>
                  </a:lnTo>
                  <a:lnTo>
                    <a:pt x="17302" y="1567923"/>
                  </a:lnTo>
                  <a:lnTo>
                    <a:pt x="12252" y="1568017"/>
                  </a:lnTo>
                  <a:lnTo>
                    <a:pt x="3648" y="1567456"/>
                  </a:lnTo>
                  <a:lnTo>
                    <a:pt x="3086" y="1569045"/>
                  </a:lnTo>
                  <a:lnTo>
                    <a:pt x="3086" y="1569887"/>
                  </a:lnTo>
                  <a:lnTo>
                    <a:pt x="4489" y="1575873"/>
                  </a:lnTo>
                  <a:lnTo>
                    <a:pt x="4395" y="1576714"/>
                  </a:lnTo>
                  <a:lnTo>
                    <a:pt x="3086" y="1582513"/>
                  </a:lnTo>
                  <a:lnTo>
                    <a:pt x="2057" y="1585880"/>
                  </a:lnTo>
                  <a:lnTo>
                    <a:pt x="468" y="1591023"/>
                  </a:lnTo>
                  <a:lnTo>
                    <a:pt x="468" y="1596729"/>
                  </a:lnTo>
                  <a:lnTo>
                    <a:pt x="374" y="1602059"/>
                  </a:lnTo>
                  <a:lnTo>
                    <a:pt x="1871" y="1603275"/>
                  </a:lnTo>
                  <a:lnTo>
                    <a:pt x="5331" y="1606268"/>
                  </a:lnTo>
                  <a:lnTo>
                    <a:pt x="11223" y="1611505"/>
                  </a:lnTo>
                  <a:lnTo>
                    <a:pt x="12158" y="1612440"/>
                  </a:lnTo>
                  <a:lnTo>
                    <a:pt x="12252" y="1612440"/>
                  </a:lnTo>
                  <a:lnTo>
                    <a:pt x="15057" y="1614872"/>
                  </a:lnTo>
                  <a:lnTo>
                    <a:pt x="17208" y="1616929"/>
                  </a:lnTo>
                  <a:lnTo>
                    <a:pt x="25813" y="1624598"/>
                  </a:lnTo>
                  <a:lnTo>
                    <a:pt x="26935" y="1625534"/>
                  </a:lnTo>
                  <a:lnTo>
                    <a:pt x="31144" y="1629462"/>
                  </a:lnTo>
                  <a:lnTo>
                    <a:pt x="42086" y="1638533"/>
                  </a:lnTo>
                  <a:lnTo>
                    <a:pt x="40402" y="1643677"/>
                  </a:lnTo>
                  <a:lnTo>
                    <a:pt x="40121" y="1647418"/>
                  </a:lnTo>
                  <a:lnTo>
                    <a:pt x="40309" y="1649569"/>
                  </a:lnTo>
                  <a:lnTo>
                    <a:pt x="39560" y="1651627"/>
                  </a:lnTo>
                  <a:lnTo>
                    <a:pt x="36942" y="1654526"/>
                  </a:lnTo>
                  <a:lnTo>
                    <a:pt x="32640" y="1658361"/>
                  </a:lnTo>
                  <a:lnTo>
                    <a:pt x="31705" y="1659950"/>
                  </a:lnTo>
                  <a:lnTo>
                    <a:pt x="31144" y="1664440"/>
                  </a:lnTo>
                  <a:lnTo>
                    <a:pt x="27309" y="1671173"/>
                  </a:lnTo>
                  <a:lnTo>
                    <a:pt x="30769" y="1685669"/>
                  </a:lnTo>
                  <a:lnTo>
                    <a:pt x="32452" y="1687259"/>
                  </a:lnTo>
                  <a:lnTo>
                    <a:pt x="33107" y="1689223"/>
                  </a:lnTo>
                  <a:lnTo>
                    <a:pt x="33482" y="1688195"/>
                  </a:lnTo>
                  <a:lnTo>
                    <a:pt x="37316" y="1688943"/>
                  </a:lnTo>
                  <a:lnTo>
                    <a:pt x="54617" y="1692684"/>
                  </a:lnTo>
                  <a:lnTo>
                    <a:pt x="56114" y="1701943"/>
                  </a:lnTo>
                  <a:lnTo>
                    <a:pt x="58639" y="1702223"/>
                  </a:lnTo>
                  <a:lnTo>
                    <a:pt x="78466" y="1703252"/>
                  </a:lnTo>
                  <a:lnTo>
                    <a:pt x="86697" y="1703626"/>
                  </a:lnTo>
                  <a:lnTo>
                    <a:pt x="96049" y="1702223"/>
                  </a:lnTo>
                  <a:lnTo>
                    <a:pt x="102408" y="1702036"/>
                  </a:lnTo>
                  <a:lnTo>
                    <a:pt x="104092" y="1701755"/>
                  </a:lnTo>
                  <a:lnTo>
                    <a:pt x="112416" y="1705403"/>
                  </a:lnTo>
                  <a:lnTo>
                    <a:pt x="117092" y="1705683"/>
                  </a:lnTo>
                  <a:lnTo>
                    <a:pt x="128034" y="1706806"/>
                  </a:lnTo>
                  <a:lnTo>
                    <a:pt x="138135" y="1707834"/>
                  </a:lnTo>
                  <a:lnTo>
                    <a:pt x="147580" y="1710827"/>
                  </a:lnTo>
                  <a:lnTo>
                    <a:pt x="155155" y="1713072"/>
                  </a:lnTo>
                  <a:lnTo>
                    <a:pt x="171054" y="1716252"/>
                  </a:lnTo>
                  <a:lnTo>
                    <a:pt x="183680" y="1718777"/>
                  </a:lnTo>
                  <a:lnTo>
                    <a:pt x="195558" y="1706338"/>
                  </a:lnTo>
                  <a:lnTo>
                    <a:pt x="197522" y="1704468"/>
                  </a:lnTo>
                  <a:lnTo>
                    <a:pt x="213140" y="1702971"/>
                  </a:lnTo>
                  <a:lnTo>
                    <a:pt x="236615" y="1695957"/>
                  </a:lnTo>
                  <a:lnTo>
                    <a:pt x="245499" y="1693338"/>
                  </a:lnTo>
                  <a:lnTo>
                    <a:pt x="251204" y="1696892"/>
                  </a:lnTo>
                  <a:lnTo>
                    <a:pt x="252514" y="1697828"/>
                  </a:lnTo>
                  <a:lnTo>
                    <a:pt x="255226" y="1699791"/>
                  </a:lnTo>
                  <a:lnTo>
                    <a:pt x="256815" y="1700820"/>
                  </a:lnTo>
                  <a:lnTo>
                    <a:pt x="259622" y="1702691"/>
                  </a:lnTo>
                  <a:lnTo>
                    <a:pt x="269722" y="1703252"/>
                  </a:lnTo>
                  <a:lnTo>
                    <a:pt x="282348" y="1703719"/>
                  </a:lnTo>
                  <a:lnTo>
                    <a:pt x="293196" y="1704374"/>
                  </a:lnTo>
                  <a:lnTo>
                    <a:pt x="314145" y="1705216"/>
                  </a:lnTo>
                  <a:lnTo>
                    <a:pt x="324527" y="1705683"/>
                  </a:lnTo>
                  <a:lnTo>
                    <a:pt x="327426" y="1705870"/>
                  </a:lnTo>
                  <a:lnTo>
                    <a:pt x="328642" y="1706245"/>
                  </a:lnTo>
                  <a:lnTo>
                    <a:pt x="329296" y="1705590"/>
                  </a:lnTo>
                  <a:lnTo>
                    <a:pt x="331260" y="1706057"/>
                  </a:lnTo>
                  <a:lnTo>
                    <a:pt x="333318" y="1707928"/>
                  </a:lnTo>
                  <a:lnTo>
                    <a:pt x="345756" y="1711014"/>
                  </a:lnTo>
                  <a:lnTo>
                    <a:pt x="350246" y="1711762"/>
                  </a:lnTo>
                  <a:lnTo>
                    <a:pt x="351368" y="1712791"/>
                  </a:lnTo>
                  <a:lnTo>
                    <a:pt x="352584" y="1715690"/>
                  </a:lnTo>
                  <a:lnTo>
                    <a:pt x="355202" y="1718683"/>
                  </a:lnTo>
                  <a:lnTo>
                    <a:pt x="364648" y="1725323"/>
                  </a:lnTo>
                  <a:lnTo>
                    <a:pt x="367080" y="1726726"/>
                  </a:lnTo>
                  <a:lnTo>
                    <a:pt x="368670" y="1727194"/>
                  </a:lnTo>
                  <a:lnTo>
                    <a:pt x="369792" y="1724762"/>
                  </a:lnTo>
                  <a:lnTo>
                    <a:pt x="371475" y="1722143"/>
                  </a:lnTo>
                  <a:lnTo>
                    <a:pt x="372317" y="1721021"/>
                  </a:lnTo>
                  <a:lnTo>
                    <a:pt x="384288" y="1727849"/>
                  </a:lnTo>
                  <a:lnTo>
                    <a:pt x="395044" y="1733647"/>
                  </a:lnTo>
                  <a:lnTo>
                    <a:pt x="408324" y="1741129"/>
                  </a:lnTo>
                  <a:lnTo>
                    <a:pt x="425813" y="1750855"/>
                  </a:lnTo>
                  <a:lnTo>
                    <a:pt x="425439" y="1751229"/>
                  </a:lnTo>
                  <a:lnTo>
                    <a:pt x="423101" y="1761237"/>
                  </a:lnTo>
                  <a:lnTo>
                    <a:pt x="419360" y="1774236"/>
                  </a:lnTo>
                  <a:lnTo>
                    <a:pt x="415244" y="1787517"/>
                  </a:lnTo>
                  <a:lnTo>
                    <a:pt x="411223" y="1799675"/>
                  </a:lnTo>
                  <a:lnTo>
                    <a:pt x="408137" y="1808746"/>
                  </a:lnTo>
                  <a:lnTo>
                    <a:pt x="405051" y="1818192"/>
                  </a:lnTo>
                  <a:lnTo>
                    <a:pt x="397569" y="1840638"/>
                  </a:lnTo>
                  <a:lnTo>
                    <a:pt x="391677" y="1859249"/>
                  </a:lnTo>
                  <a:lnTo>
                    <a:pt x="391490" y="1859904"/>
                  </a:lnTo>
                  <a:lnTo>
                    <a:pt x="388964" y="1867573"/>
                  </a:lnTo>
                  <a:lnTo>
                    <a:pt x="385691" y="1877393"/>
                  </a:lnTo>
                  <a:lnTo>
                    <a:pt x="379986" y="1894133"/>
                  </a:lnTo>
                  <a:lnTo>
                    <a:pt x="372317" y="1917514"/>
                  </a:lnTo>
                  <a:lnTo>
                    <a:pt x="365958" y="1936967"/>
                  </a:lnTo>
                  <a:lnTo>
                    <a:pt x="356979" y="1966427"/>
                  </a:lnTo>
                  <a:lnTo>
                    <a:pt x="352023" y="1983261"/>
                  </a:lnTo>
                  <a:lnTo>
                    <a:pt x="334534" y="1997384"/>
                  </a:lnTo>
                  <a:lnTo>
                    <a:pt x="334066" y="1997571"/>
                  </a:lnTo>
                  <a:lnTo>
                    <a:pt x="342483" y="2008980"/>
                  </a:lnTo>
                  <a:lnTo>
                    <a:pt x="350620" y="2021138"/>
                  </a:lnTo>
                  <a:lnTo>
                    <a:pt x="351181" y="2021045"/>
                  </a:lnTo>
                  <a:lnTo>
                    <a:pt x="352210" y="2021793"/>
                  </a:lnTo>
                  <a:lnTo>
                    <a:pt x="355483" y="2021700"/>
                  </a:lnTo>
                  <a:lnTo>
                    <a:pt x="363433" y="2019361"/>
                  </a:lnTo>
                  <a:lnTo>
                    <a:pt x="366425" y="2017304"/>
                  </a:lnTo>
                  <a:lnTo>
                    <a:pt x="381763" y="2021887"/>
                  </a:lnTo>
                  <a:lnTo>
                    <a:pt x="395137" y="2026282"/>
                  </a:lnTo>
                  <a:lnTo>
                    <a:pt x="400562" y="2027779"/>
                  </a:lnTo>
                  <a:lnTo>
                    <a:pt x="423288" y="2028620"/>
                  </a:lnTo>
                  <a:lnTo>
                    <a:pt x="438532" y="2047512"/>
                  </a:lnTo>
                  <a:lnTo>
                    <a:pt x="438906" y="2047793"/>
                  </a:lnTo>
                  <a:lnTo>
                    <a:pt x="462848" y="2037973"/>
                  </a:lnTo>
                  <a:lnTo>
                    <a:pt x="465747" y="2037599"/>
                  </a:lnTo>
                  <a:lnTo>
                    <a:pt x="466215" y="2037224"/>
                  </a:lnTo>
                  <a:lnTo>
                    <a:pt x="466682" y="2037224"/>
                  </a:lnTo>
                  <a:lnTo>
                    <a:pt x="479215" y="2037412"/>
                  </a:lnTo>
                  <a:lnTo>
                    <a:pt x="496797" y="2030304"/>
                  </a:lnTo>
                  <a:lnTo>
                    <a:pt x="508768" y="2061447"/>
                  </a:lnTo>
                  <a:lnTo>
                    <a:pt x="508768" y="2061634"/>
                  </a:lnTo>
                  <a:lnTo>
                    <a:pt x="519617" y="2060793"/>
                  </a:lnTo>
                  <a:lnTo>
                    <a:pt x="542904" y="2062008"/>
                  </a:lnTo>
                  <a:lnTo>
                    <a:pt x="547768" y="2059016"/>
                  </a:lnTo>
                  <a:lnTo>
                    <a:pt x="553192" y="2055555"/>
                  </a:lnTo>
                  <a:lnTo>
                    <a:pt x="557307" y="2053404"/>
                  </a:lnTo>
                  <a:lnTo>
                    <a:pt x="561703" y="2050318"/>
                  </a:lnTo>
                  <a:lnTo>
                    <a:pt x="568062" y="2046016"/>
                  </a:lnTo>
                  <a:lnTo>
                    <a:pt x="569839" y="2044987"/>
                  </a:lnTo>
                  <a:lnTo>
                    <a:pt x="571523" y="2043865"/>
                  </a:lnTo>
                  <a:lnTo>
                    <a:pt x="575170" y="2041714"/>
                  </a:lnTo>
                  <a:lnTo>
                    <a:pt x="579659" y="2038814"/>
                  </a:lnTo>
                  <a:lnTo>
                    <a:pt x="611738" y="2040311"/>
                  </a:lnTo>
                  <a:lnTo>
                    <a:pt x="639047" y="2044332"/>
                  </a:lnTo>
                  <a:lnTo>
                    <a:pt x="644284" y="2046483"/>
                  </a:lnTo>
                  <a:lnTo>
                    <a:pt x="665233" y="2057332"/>
                  </a:lnTo>
                  <a:lnTo>
                    <a:pt x="681226" y="2054620"/>
                  </a:lnTo>
                  <a:lnTo>
                    <a:pt x="695629" y="2048073"/>
                  </a:lnTo>
                  <a:lnTo>
                    <a:pt x="696657" y="2044893"/>
                  </a:lnTo>
                  <a:lnTo>
                    <a:pt x="698714" y="2039563"/>
                  </a:lnTo>
                  <a:lnTo>
                    <a:pt x="690952" y="2023851"/>
                  </a:lnTo>
                  <a:lnTo>
                    <a:pt x="690672" y="2021419"/>
                  </a:lnTo>
                  <a:lnTo>
                    <a:pt x="698528" y="2020951"/>
                  </a:lnTo>
                  <a:lnTo>
                    <a:pt x="710779" y="2018520"/>
                  </a:lnTo>
                  <a:lnTo>
                    <a:pt x="719103" y="2022261"/>
                  </a:lnTo>
                  <a:lnTo>
                    <a:pt x="726304" y="2023009"/>
                  </a:lnTo>
                  <a:lnTo>
                    <a:pt x="728829" y="2020203"/>
                  </a:lnTo>
                  <a:lnTo>
                    <a:pt x="730232" y="2017117"/>
                  </a:lnTo>
                  <a:lnTo>
                    <a:pt x="734254" y="2007484"/>
                  </a:lnTo>
                  <a:lnTo>
                    <a:pt x="736405" y="1998599"/>
                  </a:lnTo>
                  <a:lnTo>
                    <a:pt x="738930" y="1996729"/>
                  </a:lnTo>
                  <a:lnTo>
                    <a:pt x="744822" y="1991959"/>
                  </a:lnTo>
                  <a:lnTo>
                    <a:pt x="761563" y="1983542"/>
                  </a:lnTo>
                  <a:lnTo>
                    <a:pt x="765304" y="1978118"/>
                  </a:lnTo>
                  <a:lnTo>
                    <a:pt x="766706" y="1972132"/>
                  </a:lnTo>
                  <a:lnTo>
                    <a:pt x="780735" y="1973442"/>
                  </a:lnTo>
                  <a:lnTo>
                    <a:pt x="783915" y="1976902"/>
                  </a:lnTo>
                  <a:lnTo>
                    <a:pt x="785972" y="1981859"/>
                  </a:lnTo>
                  <a:lnTo>
                    <a:pt x="792893" y="1988686"/>
                  </a:lnTo>
                  <a:lnTo>
                    <a:pt x="790181" y="1992707"/>
                  </a:lnTo>
                  <a:lnTo>
                    <a:pt x="787843" y="1995887"/>
                  </a:lnTo>
                  <a:lnTo>
                    <a:pt x="786253" y="1998319"/>
                  </a:lnTo>
                  <a:lnTo>
                    <a:pt x="791864" y="2006642"/>
                  </a:lnTo>
                  <a:lnTo>
                    <a:pt x="794763" y="2008326"/>
                  </a:lnTo>
                  <a:lnTo>
                    <a:pt x="798598" y="2006455"/>
                  </a:lnTo>
                  <a:lnTo>
                    <a:pt x="801404" y="1998319"/>
                  </a:lnTo>
                  <a:lnTo>
                    <a:pt x="812159" y="1996448"/>
                  </a:lnTo>
                  <a:lnTo>
                    <a:pt x="814216" y="1996074"/>
                  </a:lnTo>
                  <a:lnTo>
                    <a:pt x="817303" y="1993081"/>
                  </a:lnTo>
                  <a:lnTo>
                    <a:pt x="814216" y="1990182"/>
                  </a:lnTo>
                  <a:lnTo>
                    <a:pt x="812907" y="1986815"/>
                  </a:lnTo>
                  <a:lnTo>
                    <a:pt x="812533" y="1983636"/>
                  </a:lnTo>
                  <a:lnTo>
                    <a:pt x="811317" y="1982420"/>
                  </a:lnTo>
                  <a:lnTo>
                    <a:pt x="808698" y="1972880"/>
                  </a:lnTo>
                  <a:lnTo>
                    <a:pt x="809259" y="1967737"/>
                  </a:lnTo>
                  <a:lnTo>
                    <a:pt x="809259" y="1967643"/>
                  </a:lnTo>
                  <a:lnTo>
                    <a:pt x="810008" y="1966708"/>
                  </a:lnTo>
                  <a:lnTo>
                    <a:pt x="812533" y="1964370"/>
                  </a:lnTo>
                  <a:lnTo>
                    <a:pt x="819080" y="1959787"/>
                  </a:lnTo>
                  <a:lnTo>
                    <a:pt x="819547" y="1959600"/>
                  </a:lnTo>
                  <a:lnTo>
                    <a:pt x="830863" y="1953147"/>
                  </a:lnTo>
                  <a:lnTo>
                    <a:pt x="835727" y="1954643"/>
                  </a:lnTo>
                  <a:lnTo>
                    <a:pt x="836475" y="1954737"/>
                  </a:lnTo>
                  <a:lnTo>
                    <a:pt x="844331" y="1956607"/>
                  </a:lnTo>
                  <a:lnTo>
                    <a:pt x="844892" y="1956888"/>
                  </a:lnTo>
                  <a:lnTo>
                    <a:pt x="849662" y="1958852"/>
                  </a:lnTo>
                  <a:lnTo>
                    <a:pt x="853964" y="1959787"/>
                  </a:lnTo>
                  <a:lnTo>
                    <a:pt x="859108" y="1960722"/>
                  </a:lnTo>
                  <a:lnTo>
                    <a:pt x="865748" y="1961938"/>
                  </a:lnTo>
                  <a:lnTo>
                    <a:pt x="872949" y="1962873"/>
                  </a:lnTo>
                  <a:lnTo>
                    <a:pt x="873043" y="1962593"/>
                  </a:lnTo>
                  <a:lnTo>
                    <a:pt x="881085" y="1963434"/>
                  </a:lnTo>
                  <a:lnTo>
                    <a:pt x="884827" y="1962312"/>
                  </a:lnTo>
                  <a:lnTo>
                    <a:pt x="888661" y="1959132"/>
                  </a:lnTo>
                  <a:lnTo>
                    <a:pt x="895862" y="1952212"/>
                  </a:lnTo>
                  <a:lnTo>
                    <a:pt x="901193" y="1947816"/>
                  </a:lnTo>
                  <a:lnTo>
                    <a:pt x="908301" y="1944917"/>
                  </a:lnTo>
                  <a:lnTo>
                    <a:pt x="914567" y="1943327"/>
                  </a:lnTo>
                  <a:lnTo>
                    <a:pt x="915596" y="1941737"/>
                  </a:lnTo>
                  <a:lnTo>
                    <a:pt x="916905" y="1936967"/>
                  </a:lnTo>
                  <a:lnTo>
                    <a:pt x="919337" y="1926212"/>
                  </a:lnTo>
                  <a:lnTo>
                    <a:pt x="925977" y="1923687"/>
                  </a:lnTo>
                  <a:lnTo>
                    <a:pt x="928876" y="1922471"/>
                  </a:lnTo>
                  <a:lnTo>
                    <a:pt x="934862" y="1918730"/>
                  </a:lnTo>
                  <a:lnTo>
                    <a:pt x="948049" y="1915737"/>
                  </a:lnTo>
                  <a:lnTo>
                    <a:pt x="958430" y="1919385"/>
                  </a:lnTo>
                  <a:lnTo>
                    <a:pt x="967969" y="1919011"/>
                  </a:lnTo>
                  <a:lnTo>
                    <a:pt x="972833" y="1915363"/>
                  </a:lnTo>
                  <a:lnTo>
                    <a:pt x="976480" y="1913493"/>
                  </a:lnTo>
                  <a:lnTo>
                    <a:pt x="984242" y="1907788"/>
                  </a:lnTo>
                  <a:lnTo>
                    <a:pt x="988825" y="1904421"/>
                  </a:lnTo>
                  <a:lnTo>
                    <a:pt x="989386" y="1898061"/>
                  </a:lnTo>
                  <a:lnTo>
                    <a:pt x="992192" y="1890954"/>
                  </a:lnTo>
                  <a:lnTo>
                    <a:pt x="991537" y="1882443"/>
                  </a:lnTo>
                  <a:lnTo>
                    <a:pt x="990976" y="1875803"/>
                  </a:lnTo>
                  <a:lnTo>
                    <a:pt x="990602" y="1871594"/>
                  </a:lnTo>
                  <a:lnTo>
                    <a:pt x="993501" y="1862055"/>
                  </a:lnTo>
                  <a:lnTo>
                    <a:pt x="997803" y="1856630"/>
                  </a:lnTo>
                  <a:lnTo>
                    <a:pt x="1001076" y="1852890"/>
                  </a:lnTo>
                  <a:lnTo>
                    <a:pt x="1013889" y="1847746"/>
                  </a:lnTo>
                  <a:lnTo>
                    <a:pt x="1018004" y="1848588"/>
                  </a:lnTo>
                  <a:lnTo>
                    <a:pt x="1021652" y="1854199"/>
                  </a:lnTo>
                  <a:lnTo>
                    <a:pt x="1023522" y="1857098"/>
                  </a:lnTo>
                  <a:lnTo>
                    <a:pt x="1029975" y="1856724"/>
                  </a:lnTo>
                  <a:lnTo>
                    <a:pt x="1035213" y="1858782"/>
                  </a:lnTo>
                  <a:lnTo>
                    <a:pt x="1041011" y="1856911"/>
                  </a:lnTo>
                  <a:lnTo>
                    <a:pt x="1045033" y="1855695"/>
                  </a:lnTo>
                  <a:lnTo>
                    <a:pt x="1055227" y="1855508"/>
                  </a:lnTo>
                  <a:lnTo>
                    <a:pt x="1063831" y="1850738"/>
                  </a:lnTo>
                  <a:lnTo>
                    <a:pt x="1072529" y="1845875"/>
                  </a:lnTo>
                  <a:lnTo>
                    <a:pt x="1080665" y="1846343"/>
                  </a:lnTo>
                  <a:lnTo>
                    <a:pt x="1090859" y="1846156"/>
                  </a:lnTo>
                  <a:lnTo>
                    <a:pt x="1093478" y="1840451"/>
                  </a:lnTo>
                  <a:lnTo>
                    <a:pt x="1093759" y="1839796"/>
                  </a:lnTo>
                  <a:lnTo>
                    <a:pt x="1100773" y="1834278"/>
                  </a:lnTo>
                  <a:lnTo>
                    <a:pt x="1103672" y="1829415"/>
                  </a:lnTo>
                  <a:lnTo>
                    <a:pt x="1112556" y="1825768"/>
                  </a:lnTo>
                  <a:lnTo>
                    <a:pt x="1116671" y="1823242"/>
                  </a:lnTo>
                  <a:lnTo>
                    <a:pt x="1117513" y="1822588"/>
                  </a:lnTo>
                  <a:lnTo>
                    <a:pt x="1117981" y="1822214"/>
                  </a:lnTo>
                  <a:lnTo>
                    <a:pt x="1120787" y="1820063"/>
                  </a:lnTo>
                  <a:lnTo>
                    <a:pt x="1122844" y="1821279"/>
                  </a:lnTo>
                  <a:lnTo>
                    <a:pt x="1127894" y="1824646"/>
                  </a:lnTo>
                  <a:lnTo>
                    <a:pt x="1133225" y="1825581"/>
                  </a:lnTo>
                  <a:lnTo>
                    <a:pt x="1138837" y="1822120"/>
                  </a:lnTo>
                  <a:lnTo>
                    <a:pt x="1143045" y="1819876"/>
                  </a:lnTo>
                  <a:lnTo>
                    <a:pt x="1144167" y="1815293"/>
                  </a:lnTo>
                  <a:lnTo>
                    <a:pt x="1149779" y="1811926"/>
                  </a:lnTo>
                  <a:lnTo>
                    <a:pt x="1152772" y="1809869"/>
                  </a:lnTo>
                  <a:lnTo>
                    <a:pt x="1160254" y="1810710"/>
                  </a:lnTo>
                  <a:lnTo>
                    <a:pt x="1167362" y="1811552"/>
                  </a:lnTo>
                  <a:lnTo>
                    <a:pt x="1176620" y="1807998"/>
                  </a:lnTo>
                  <a:lnTo>
                    <a:pt x="1176620" y="1806969"/>
                  </a:lnTo>
                  <a:lnTo>
                    <a:pt x="1176808" y="1797991"/>
                  </a:lnTo>
                  <a:lnTo>
                    <a:pt x="1177182" y="1789667"/>
                  </a:lnTo>
                  <a:lnTo>
                    <a:pt x="1185224" y="1785927"/>
                  </a:lnTo>
                  <a:lnTo>
                    <a:pt x="1188404" y="1786768"/>
                  </a:lnTo>
                  <a:lnTo>
                    <a:pt x="1188872" y="1786862"/>
                  </a:lnTo>
                  <a:lnTo>
                    <a:pt x="1192520" y="1783308"/>
                  </a:lnTo>
                  <a:lnTo>
                    <a:pt x="1198785" y="1773581"/>
                  </a:lnTo>
                  <a:lnTo>
                    <a:pt x="1199814" y="1772740"/>
                  </a:lnTo>
                  <a:lnTo>
                    <a:pt x="1202059" y="1769186"/>
                  </a:lnTo>
                  <a:lnTo>
                    <a:pt x="1205239" y="1760301"/>
                  </a:lnTo>
                  <a:lnTo>
                    <a:pt x="1208512" y="1751229"/>
                  </a:lnTo>
                  <a:lnTo>
                    <a:pt x="1209821" y="1747301"/>
                  </a:lnTo>
                  <a:lnTo>
                    <a:pt x="1211879" y="1735985"/>
                  </a:lnTo>
                  <a:lnTo>
                    <a:pt x="1212627" y="1728503"/>
                  </a:lnTo>
                  <a:lnTo>
                    <a:pt x="1214030" y="1722050"/>
                  </a:lnTo>
                  <a:lnTo>
                    <a:pt x="1214217" y="1719525"/>
                  </a:lnTo>
                  <a:lnTo>
                    <a:pt x="1214497" y="1718028"/>
                  </a:lnTo>
                  <a:lnTo>
                    <a:pt x="1216181" y="1711856"/>
                  </a:lnTo>
                  <a:lnTo>
                    <a:pt x="1216274" y="1711014"/>
                  </a:lnTo>
                  <a:lnTo>
                    <a:pt x="1216087" y="1709518"/>
                  </a:lnTo>
                  <a:lnTo>
                    <a:pt x="1216555" y="1706712"/>
                  </a:lnTo>
                  <a:lnTo>
                    <a:pt x="1233857" y="1709892"/>
                  </a:lnTo>
                  <a:lnTo>
                    <a:pt x="1234044" y="1709892"/>
                  </a:lnTo>
                  <a:lnTo>
                    <a:pt x="1235166" y="1700540"/>
                  </a:lnTo>
                  <a:lnTo>
                    <a:pt x="1235073" y="1699791"/>
                  </a:lnTo>
                  <a:lnTo>
                    <a:pt x="1235166" y="1699230"/>
                  </a:lnTo>
                  <a:lnTo>
                    <a:pt x="1238159" y="1691468"/>
                  </a:lnTo>
                  <a:lnTo>
                    <a:pt x="1248727" y="1690626"/>
                  </a:lnTo>
                  <a:lnTo>
                    <a:pt x="1253871" y="1686324"/>
                  </a:lnTo>
                  <a:lnTo>
                    <a:pt x="1264720" y="1676972"/>
                  </a:lnTo>
                  <a:lnTo>
                    <a:pt x="1274072" y="1669209"/>
                  </a:lnTo>
                  <a:lnTo>
                    <a:pt x="1273885" y="1668928"/>
                  </a:lnTo>
                  <a:lnTo>
                    <a:pt x="1281180" y="1661447"/>
                  </a:lnTo>
                  <a:lnTo>
                    <a:pt x="1287259" y="1655555"/>
                  </a:lnTo>
                  <a:lnTo>
                    <a:pt x="1287820" y="1654807"/>
                  </a:lnTo>
                  <a:lnTo>
                    <a:pt x="1292403" y="1650224"/>
                  </a:lnTo>
                  <a:lnTo>
                    <a:pt x="1280151" y="1644893"/>
                  </a:lnTo>
                  <a:lnTo>
                    <a:pt x="1286978" y="1631238"/>
                  </a:lnTo>
                  <a:lnTo>
                    <a:pt x="1277719" y="1624224"/>
                  </a:lnTo>
                  <a:lnTo>
                    <a:pt x="1273698" y="1617771"/>
                  </a:lnTo>
                  <a:lnTo>
                    <a:pt x="1270518" y="1612534"/>
                  </a:lnTo>
                  <a:lnTo>
                    <a:pt x="1267432" y="1607484"/>
                  </a:lnTo>
                  <a:lnTo>
                    <a:pt x="1270050" y="1601779"/>
                  </a:lnTo>
                  <a:lnTo>
                    <a:pt x="1272295" y="1597383"/>
                  </a:lnTo>
                  <a:lnTo>
                    <a:pt x="1273698" y="1594671"/>
                  </a:lnTo>
                  <a:lnTo>
                    <a:pt x="1278468" y="1593362"/>
                  </a:lnTo>
                  <a:lnTo>
                    <a:pt x="1284453" y="1591585"/>
                  </a:lnTo>
                  <a:lnTo>
                    <a:pt x="1293525" y="1589060"/>
                  </a:lnTo>
                  <a:lnTo>
                    <a:pt x="1301007" y="1595325"/>
                  </a:lnTo>
                  <a:lnTo>
                    <a:pt x="1301288" y="1595513"/>
                  </a:lnTo>
                  <a:lnTo>
                    <a:pt x="1307741" y="1596915"/>
                  </a:lnTo>
                  <a:lnTo>
                    <a:pt x="1323920" y="1600282"/>
                  </a:lnTo>
                  <a:lnTo>
                    <a:pt x="1324761" y="1586067"/>
                  </a:lnTo>
                  <a:lnTo>
                    <a:pt x="1344776" y="1571571"/>
                  </a:lnTo>
                  <a:lnTo>
                    <a:pt x="1345337" y="1571477"/>
                  </a:lnTo>
                  <a:lnTo>
                    <a:pt x="1345618" y="1571103"/>
                  </a:lnTo>
                  <a:lnTo>
                    <a:pt x="1351229" y="1566801"/>
                  </a:lnTo>
                  <a:lnTo>
                    <a:pt x="1351322" y="1566427"/>
                  </a:lnTo>
                  <a:lnTo>
                    <a:pt x="1351229" y="1566053"/>
                  </a:lnTo>
                  <a:lnTo>
                    <a:pt x="1347114" y="1559600"/>
                  </a:lnTo>
                  <a:lnTo>
                    <a:pt x="1345057" y="1556233"/>
                  </a:lnTo>
                  <a:lnTo>
                    <a:pt x="1344495" y="1555297"/>
                  </a:lnTo>
                  <a:lnTo>
                    <a:pt x="1344215" y="1554736"/>
                  </a:lnTo>
                  <a:lnTo>
                    <a:pt x="1344215" y="1554082"/>
                  </a:lnTo>
                  <a:lnTo>
                    <a:pt x="1345150" y="1550060"/>
                  </a:lnTo>
                  <a:lnTo>
                    <a:pt x="1345430" y="1548283"/>
                  </a:lnTo>
                  <a:lnTo>
                    <a:pt x="1345337" y="1546413"/>
                  </a:lnTo>
                  <a:lnTo>
                    <a:pt x="1345057" y="1545103"/>
                  </a:lnTo>
                  <a:lnTo>
                    <a:pt x="1344682" y="1541643"/>
                  </a:lnTo>
                  <a:lnTo>
                    <a:pt x="1344215" y="1538837"/>
                  </a:lnTo>
                  <a:lnTo>
                    <a:pt x="1344402" y="1535377"/>
                  </a:lnTo>
                  <a:lnTo>
                    <a:pt x="1345150" y="1534629"/>
                  </a:lnTo>
                  <a:lnTo>
                    <a:pt x="1345524" y="1530794"/>
                  </a:lnTo>
                  <a:lnTo>
                    <a:pt x="1346085" y="1525838"/>
                  </a:lnTo>
                  <a:lnTo>
                    <a:pt x="1348610" y="1526586"/>
                  </a:lnTo>
                  <a:lnTo>
                    <a:pt x="1355625" y="1526212"/>
                  </a:lnTo>
                  <a:lnTo>
                    <a:pt x="1361142" y="1525276"/>
                  </a:lnTo>
                  <a:lnTo>
                    <a:pt x="1366099" y="1524341"/>
                  </a:lnTo>
                  <a:lnTo>
                    <a:pt x="1371898" y="1523499"/>
                  </a:lnTo>
                  <a:lnTo>
                    <a:pt x="1374423" y="1524341"/>
                  </a:lnTo>
                  <a:lnTo>
                    <a:pt x="1379473" y="1525744"/>
                  </a:lnTo>
                  <a:lnTo>
                    <a:pt x="1382653" y="1526679"/>
                  </a:lnTo>
                  <a:lnTo>
                    <a:pt x="1385552" y="1527521"/>
                  </a:lnTo>
                  <a:lnTo>
                    <a:pt x="1385645" y="1527895"/>
                  </a:lnTo>
                  <a:lnTo>
                    <a:pt x="1385645" y="1530607"/>
                  </a:lnTo>
                  <a:lnTo>
                    <a:pt x="1388171" y="1532852"/>
                  </a:lnTo>
                  <a:lnTo>
                    <a:pt x="1394624" y="1538276"/>
                  </a:lnTo>
                  <a:lnTo>
                    <a:pt x="1401077" y="1542017"/>
                  </a:lnTo>
                  <a:lnTo>
                    <a:pt x="1413890" y="1549405"/>
                  </a:lnTo>
                  <a:lnTo>
                    <a:pt x="1414451" y="1549686"/>
                  </a:lnTo>
                  <a:lnTo>
                    <a:pt x="1415480" y="1550621"/>
                  </a:lnTo>
                  <a:lnTo>
                    <a:pt x="1415854" y="1551276"/>
                  </a:lnTo>
                  <a:lnTo>
                    <a:pt x="1416321" y="1552398"/>
                  </a:lnTo>
                  <a:lnTo>
                    <a:pt x="1416789" y="1553895"/>
                  </a:lnTo>
                  <a:lnTo>
                    <a:pt x="1416883" y="1554456"/>
                  </a:lnTo>
                  <a:lnTo>
                    <a:pt x="1416883" y="1555110"/>
                  </a:lnTo>
                  <a:lnTo>
                    <a:pt x="1417070" y="1555391"/>
                  </a:lnTo>
                  <a:lnTo>
                    <a:pt x="1417631" y="1556139"/>
                  </a:lnTo>
                  <a:lnTo>
                    <a:pt x="1418566" y="1557542"/>
                  </a:lnTo>
                  <a:lnTo>
                    <a:pt x="1418753" y="1557916"/>
                  </a:lnTo>
                  <a:lnTo>
                    <a:pt x="1418940" y="1559880"/>
                  </a:lnTo>
                  <a:lnTo>
                    <a:pt x="1419033" y="1560441"/>
                  </a:lnTo>
                  <a:lnTo>
                    <a:pt x="1423616" y="1574283"/>
                  </a:lnTo>
                  <a:lnTo>
                    <a:pt x="1425113" y="1578959"/>
                  </a:lnTo>
                  <a:lnTo>
                    <a:pt x="1423336" y="1586067"/>
                  </a:lnTo>
                  <a:lnTo>
                    <a:pt x="1421933" y="1587844"/>
                  </a:lnTo>
                  <a:lnTo>
                    <a:pt x="1423522" y="1587095"/>
                  </a:lnTo>
                  <a:lnTo>
                    <a:pt x="1440263" y="1579707"/>
                  </a:lnTo>
                  <a:lnTo>
                    <a:pt x="1449148" y="1569887"/>
                  </a:lnTo>
                  <a:lnTo>
                    <a:pt x="1453076" y="1566894"/>
                  </a:lnTo>
                  <a:lnTo>
                    <a:pt x="1462990" y="1563995"/>
                  </a:lnTo>
                  <a:lnTo>
                    <a:pt x="1470846" y="1556046"/>
                  </a:lnTo>
                  <a:lnTo>
                    <a:pt x="1478702" y="1549218"/>
                  </a:lnTo>
                  <a:lnTo>
                    <a:pt x="1487586" y="1543233"/>
                  </a:lnTo>
                  <a:lnTo>
                    <a:pt x="1491514" y="1535377"/>
                  </a:lnTo>
                  <a:lnTo>
                    <a:pt x="1491514" y="1519572"/>
                  </a:lnTo>
                  <a:lnTo>
                    <a:pt x="1491514" y="1505824"/>
                  </a:lnTo>
                  <a:lnTo>
                    <a:pt x="1488521" y="1478234"/>
                  </a:lnTo>
                  <a:lnTo>
                    <a:pt x="1482629" y="1471313"/>
                  </a:lnTo>
                  <a:lnTo>
                    <a:pt x="1480666" y="1465328"/>
                  </a:lnTo>
                  <a:lnTo>
                    <a:pt x="1483659" y="1454479"/>
                  </a:lnTo>
                  <a:lnTo>
                    <a:pt x="1481601" y="1446623"/>
                  </a:lnTo>
                  <a:lnTo>
                    <a:pt x="1469817" y="1427918"/>
                  </a:lnTo>
                  <a:lnTo>
                    <a:pt x="1469817" y="1414077"/>
                  </a:lnTo>
                  <a:lnTo>
                    <a:pt x="1481601" y="1396307"/>
                  </a:lnTo>
                  <a:lnTo>
                    <a:pt x="1494507" y="1383495"/>
                  </a:lnTo>
                  <a:lnTo>
                    <a:pt x="1504327" y="1381531"/>
                  </a:lnTo>
                  <a:lnTo>
                    <a:pt x="1515176" y="1390415"/>
                  </a:lnTo>
                  <a:lnTo>
                    <a:pt x="1526960" y="1391444"/>
                  </a:lnTo>
                  <a:lnTo>
                    <a:pt x="1539773" y="1393408"/>
                  </a:lnTo>
                  <a:lnTo>
                    <a:pt x="1551556" y="1383495"/>
                  </a:lnTo>
                  <a:lnTo>
                    <a:pt x="1556232" y="1377977"/>
                  </a:lnTo>
                  <a:lnTo>
                    <a:pt x="1559225" y="1369092"/>
                  </a:lnTo>
                  <a:lnTo>
                    <a:pt x="1556232" y="1355344"/>
                  </a:lnTo>
                  <a:lnTo>
                    <a:pt x="1556232" y="1347488"/>
                  </a:lnTo>
                  <a:lnTo>
                    <a:pt x="1559225" y="1341503"/>
                  </a:lnTo>
                  <a:lnTo>
                    <a:pt x="1568110" y="1341503"/>
                  </a:lnTo>
                  <a:lnTo>
                    <a:pt x="1581858" y="1345430"/>
                  </a:lnTo>
                  <a:lnTo>
                    <a:pt x="1591678" y="1345430"/>
                  </a:lnTo>
                  <a:lnTo>
                    <a:pt x="1607484" y="1332618"/>
                  </a:lnTo>
                  <a:lnTo>
                    <a:pt x="1615339" y="1325791"/>
                  </a:lnTo>
                  <a:lnTo>
                    <a:pt x="1631145" y="1329719"/>
                  </a:lnTo>
                  <a:lnTo>
                    <a:pt x="1646857" y="1322798"/>
                  </a:lnTo>
                  <a:lnTo>
                    <a:pt x="1660699" y="1324762"/>
                  </a:lnTo>
                  <a:lnTo>
                    <a:pt x="1670519" y="1322798"/>
                  </a:lnTo>
                  <a:lnTo>
                    <a:pt x="1681367" y="1316906"/>
                  </a:lnTo>
                  <a:lnTo>
                    <a:pt x="1696144" y="1313913"/>
                  </a:lnTo>
                  <a:lnTo>
                    <a:pt x="1719618" y="1315316"/>
                  </a:lnTo>
                  <a:lnTo>
                    <a:pt x="1747488" y="1306618"/>
                  </a:lnTo>
                  <a:lnTo>
                    <a:pt x="1741222" y="1293992"/>
                  </a:lnTo>
                  <a:lnTo>
                    <a:pt x="1740474" y="1287259"/>
                  </a:lnTo>
                  <a:lnTo>
                    <a:pt x="1739165" y="1269677"/>
                  </a:lnTo>
                  <a:lnTo>
                    <a:pt x="1738230" y="1258547"/>
                  </a:lnTo>
                  <a:lnTo>
                    <a:pt x="1737388" y="1249943"/>
                  </a:lnTo>
                  <a:lnTo>
                    <a:pt x="1737668" y="1249943"/>
                  </a:lnTo>
                  <a:lnTo>
                    <a:pt x="1737949" y="1245641"/>
                  </a:lnTo>
                  <a:lnTo>
                    <a:pt x="1734395" y="1243303"/>
                  </a:lnTo>
                  <a:lnTo>
                    <a:pt x="1733741" y="1242835"/>
                  </a:lnTo>
                  <a:lnTo>
                    <a:pt x="1728784" y="1239468"/>
                  </a:lnTo>
                  <a:lnTo>
                    <a:pt x="1718215" y="1232360"/>
                  </a:lnTo>
                  <a:lnTo>
                    <a:pt x="1724201" y="1224972"/>
                  </a:lnTo>
                  <a:lnTo>
                    <a:pt x="1728036" y="1220670"/>
                  </a:lnTo>
                  <a:lnTo>
                    <a:pt x="1730841" y="1217303"/>
                  </a:lnTo>
                  <a:lnTo>
                    <a:pt x="1733834" y="1214123"/>
                  </a:lnTo>
                  <a:lnTo>
                    <a:pt x="1734302" y="1209260"/>
                  </a:lnTo>
                  <a:lnTo>
                    <a:pt x="1736546" y="1202994"/>
                  </a:lnTo>
                  <a:lnTo>
                    <a:pt x="1738884" y="1197008"/>
                  </a:lnTo>
                  <a:lnTo>
                    <a:pt x="1739258" y="1196167"/>
                  </a:lnTo>
                  <a:lnTo>
                    <a:pt x="1739539" y="1195138"/>
                  </a:lnTo>
                  <a:lnTo>
                    <a:pt x="1739165" y="1194016"/>
                  </a:lnTo>
                  <a:lnTo>
                    <a:pt x="1737668" y="1191397"/>
                  </a:lnTo>
                  <a:lnTo>
                    <a:pt x="1736640" y="1190649"/>
                  </a:lnTo>
                  <a:lnTo>
                    <a:pt x="1734395" y="1188124"/>
                  </a:lnTo>
                  <a:lnTo>
                    <a:pt x="1734114" y="1187095"/>
                  </a:lnTo>
                  <a:lnTo>
                    <a:pt x="1734769" y="1186908"/>
                  </a:lnTo>
                  <a:lnTo>
                    <a:pt x="1736733" y="1187095"/>
                  </a:lnTo>
                  <a:lnTo>
                    <a:pt x="1737388" y="1186066"/>
                  </a:lnTo>
                  <a:lnTo>
                    <a:pt x="1738417" y="1185599"/>
                  </a:lnTo>
                  <a:lnTo>
                    <a:pt x="1739445" y="1185786"/>
                  </a:lnTo>
                  <a:lnTo>
                    <a:pt x="1740661" y="1186721"/>
                  </a:lnTo>
                  <a:lnTo>
                    <a:pt x="1741783" y="1186721"/>
                  </a:lnTo>
                  <a:lnTo>
                    <a:pt x="1742906" y="1186066"/>
                  </a:lnTo>
                  <a:lnTo>
                    <a:pt x="1744495" y="1186160"/>
                  </a:lnTo>
                  <a:lnTo>
                    <a:pt x="1745899" y="1185318"/>
                  </a:lnTo>
                  <a:lnTo>
                    <a:pt x="1747021" y="1184196"/>
                  </a:lnTo>
                  <a:lnTo>
                    <a:pt x="1748424" y="1183167"/>
                  </a:lnTo>
                  <a:lnTo>
                    <a:pt x="1749826" y="1181016"/>
                  </a:lnTo>
                  <a:lnTo>
                    <a:pt x="1756934" y="1170354"/>
                  </a:lnTo>
                  <a:lnTo>
                    <a:pt x="1760862" y="1170354"/>
                  </a:lnTo>
                  <a:lnTo>
                    <a:pt x="1767783" y="1171383"/>
                  </a:lnTo>
                  <a:lnTo>
                    <a:pt x="1776574" y="1173347"/>
                  </a:lnTo>
                  <a:lnTo>
                    <a:pt x="1779567" y="1172318"/>
                  </a:lnTo>
                  <a:lnTo>
                    <a:pt x="1786488" y="1160534"/>
                  </a:lnTo>
                  <a:lnTo>
                    <a:pt x="1775639" y="1139772"/>
                  </a:lnTo>
                  <a:lnTo>
                    <a:pt x="1769747" y="112892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42BC5E34-3069-DE6C-40CA-567D17B53D5E}"/>
                </a:ext>
              </a:extLst>
            </p:cNvPr>
            <p:cNvSpPr/>
            <p:nvPr/>
          </p:nvSpPr>
          <p:spPr>
            <a:xfrm>
              <a:off x="4636750" y="1558578"/>
              <a:ext cx="2023383" cy="1784991"/>
            </a:xfrm>
            <a:custGeom>
              <a:avLst/>
              <a:gdLst>
                <a:gd name="csX0" fmla="*/ 2007952 w 2023383"/>
                <a:gd name="csY0" fmla="*/ 719477 h 1784991"/>
                <a:gd name="csX1" fmla="*/ 1971290 w 2023383"/>
                <a:gd name="csY1" fmla="*/ 700398 h 1784991"/>
                <a:gd name="csX2" fmla="*/ 1959881 w 2023383"/>
                <a:gd name="csY2" fmla="*/ 704139 h 1784991"/>
                <a:gd name="csX3" fmla="*/ 1955298 w 2023383"/>
                <a:gd name="csY3" fmla="*/ 673651 h 1784991"/>
                <a:gd name="csX4" fmla="*/ 1942298 w 2023383"/>
                <a:gd name="csY4" fmla="*/ 668320 h 1784991"/>
                <a:gd name="csX5" fmla="*/ 1924810 w 2023383"/>
                <a:gd name="csY5" fmla="*/ 656068 h 1784991"/>
                <a:gd name="csX6" fmla="*/ 1914148 w 2023383"/>
                <a:gd name="csY6" fmla="*/ 648493 h 1784991"/>
                <a:gd name="csX7" fmla="*/ 1927148 w 2023383"/>
                <a:gd name="csY7" fmla="*/ 635493 h 1784991"/>
                <a:gd name="csX8" fmla="*/ 1910313 w 2023383"/>
                <a:gd name="csY8" fmla="*/ 621745 h 1784991"/>
                <a:gd name="csX9" fmla="*/ 1891702 w 2023383"/>
                <a:gd name="csY9" fmla="*/ 614544 h 1784991"/>
                <a:gd name="csX10" fmla="*/ 1877206 w 2023383"/>
                <a:gd name="csY10" fmla="*/ 614356 h 1784991"/>
                <a:gd name="csX11" fmla="*/ 1855321 w 2023383"/>
                <a:gd name="csY11" fmla="*/ 614918 h 1784991"/>
                <a:gd name="csX12" fmla="*/ 1847372 w 2023383"/>
                <a:gd name="csY12" fmla="*/ 615105 h 1784991"/>
                <a:gd name="csX13" fmla="*/ 1847839 w 2023383"/>
                <a:gd name="csY13" fmla="*/ 602479 h 1784991"/>
                <a:gd name="csX14" fmla="*/ 1863177 w 2023383"/>
                <a:gd name="csY14" fmla="*/ 601263 h 1784991"/>
                <a:gd name="csX15" fmla="*/ 1861868 w 2023383"/>
                <a:gd name="csY15" fmla="*/ 598270 h 1784991"/>
                <a:gd name="csX16" fmla="*/ 1858501 w 2023383"/>
                <a:gd name="csY16" fmla="*/ 592379 h 1784991"/>
                <a:gd name="csX17" fmla="*/ 1845969 w 2023383"/>
                <a:gd name="csY17" fmla="*/ 591069 h 1784991"/>
                <a:gd name="csX18" fmla="*/ 1837926 w 2023383"/>
                <a:gd name="csY18" fmla="*/ 590321 h 1784991"/>
                <a:gd name="csX19" fmla="*/ 1819127 w 2023383"/>
                <a:gd name="csY19" fmla="*/ 588450 h 1784991"/>
                <a:gd name="csX20" fmla="*/ 1808185 w 2023383"/>
                <a:gd name="csY20" fmla="*/ 587422 h 1784991"/>
                <a:gd name="csX21" fmla="*/ 1803977 w 2023383"/>
                <a:gd name="csY21" fmla="*/ 570120 h 1784991"/>
                <a:gd name="csX22" fmla="*/ 1799675 w 2023383"/>
                <a:gd name="csY22" fmla="*/ 564415 h 1784991"/>
                <a:gd name="csX23" fmla="*/ 1792847 w 2023383"/>
                <a:gd name="csY23" fmla="*/ 552724 h 1784991"/>
                <a:gd name="csX24" fmla="*/ 1792847 w 2023383"/>
                <a:gd name="csY24" fmla="*/ 550854 h 1784991"/>
                <a:gd name="csX25" fmla="*/ 1794438 w 2023383"/>
                <a:gd name="csY25" fmla="*/ 545523 h 1784991"/>
                <a:gd name="csX26" fmla="*/ 1801452 w 2023383"/>
                <a:gd name="csY26" fmla="*/ 544962 h 1784991"/>
                <a:gd name="csX27" fmla="*/ 1812768 w 2023383"/>
                <a:gd name="csY27" fmla="*/ 536451 h 1784991"/>
                <a:gd name="csX28" fmla="*/ 1813049 w 2023383"/>
                <a:gd name="csY28" fmla="*/ 536264 h 1784991"/>
                <a:gd name="csX29" fmla="*/ 1810523 w 2023383"/>
                <a:gd name="csY29" fmla="*/ 533646 h 1784991"/>
                <a:gd name="csX30" fmla="*/ 1810243 w 2023383"/>
                <a:gd name="csY30" fmla="*/ 533833 h 1784991"/>
                <a:gd name="csX31" fmla="*/ 1808840 w 2023383"/>
                <a:gd name="csY31" fmla="*/ 532711 h 1784991"/>
                <a:gd name="csX32" fmla="*/ 1805286 w 2023383"/>
                <a:gd name="csY32" fmla="*/ 529811 h 1784991"/>
                <a:gd name="csX33" fmla="*/ 1800891 w 2023383"/>
                <a:gd name="csY33" fmla="*/ 520365 h 1784991"/>
                <a:gd name="csX34" fmla="*/ 1791351 w 2023383"/>
                <a:gd name="csY34" fmla="*/ 507740 h 1784991"/>
                <a:gd name="csX35" fmla="*/ 1786394 w 2023383"/>
                <a:gd name="csY35" fmla="*/ 499416 h 1784991"/>
                <a:gd name="csX36" fmla="*/ 1784524 w 2023383"/>
                <a:gd name="csY36" fmla="*/ 496236 h 1784991"/>
                <a:gd name="csX37" fmla="*/ 1778725 w 2023383"/>
                <a:gd name="csY37" fmla="*/ 486884 h 1784991"/>
                <a:gd name="csX38" fmla="*/ 1778445 w 2023383"/>
                <a:gd name="csY38" fmla="*/ 478654 h 1784991"/>
                <a:gd name="csX39" fmla="*/ 1780970 w 2023383"/>
                <a:gd name="csY39" fmla="*/ 467899 h 1784991"/>
                <a:gd name="csX40" fmla="*/ 1784243 w 2023383"/>
                <a:gd name="csY40" fmla="*/ 463784 h 1784991"/>
                <a:gd name="csX41" fmla="*/ 1786862 w 2023383"/>
                <a:gd name="csY41" fmla="*/ 460604 h 1784991"/>
                <a:gd name="csX42" fmla="*/ 1794250 w 2023383"/>
                <a:gd name="csY42" fmla="*/ 450410 h 1784991"/>
                <a:gd name="csX43" fmla="*/ 1797523 w 2023383"/>
                <a:gd name="csY43" fmla="*/ 447417 h 1784991"/>
                <a:gd name="csX44" fmla="*/ 1800049 w 2023383"/>
                <a:gd name="csY44" fmla="*/ 444144 h 1784991"/>
                <a:gd name="csX45" fmla="*/ 1803696 w 2023383"/>
                <a:gd name="csY45" fmla="*/ 441338 h 1784991"/>
                <a:gd name="csX46" fmla="*/ 1807998 w 2023383"/>
                <a:gd name="csY46" fmla="*/ 437971 h 1784991"/>
                <a:gd name="csX47" fmla="*/ 1798365 w 2023383"/>
                <a:gd name="csY47" fmla="*/ 434323 h 1784991"/>
                <a:gd name="csX48" fmla="*/ 1787704 w 2023383"/>
                <a:gd name="csY48" fmla="*/ 430208 h 1784991"/>
                <a:gd name="csX49" fmla="*/ 1785459 w 2023383"/>
                <a:gd name="csY49" fmla="*/ 429273 h 1784991"/>
                <a:gd name="csX50" fmla="*/ 1780783 w 2023383"/>
                <a:gd name="csY50" fmla="*/ 429086 h 1784991"/>
                <a:gd name="csX51" fmla="*/ 1778819 w 2023383"/>
                <a:gd name="csY51" fmla="*/ 429460 h 1784991"/>
                <a:gd name="csX52" fmla="*/ 1776948 w 2023383"/>
                <a:gd name="csY52" fmla="*/ 430208 h 1784991"/>
                <a:gd name="csX53" fmla="*/ 1774330 w 2023383"/>
                <a:gd name="csY53" fmla="*/ 431518 h 1784991"/>
                <a:gd name="csX54" fmla="*/ 1769092 w 2023383"/>
                <a:gd name="csY54" fmla="*/ 433856 h 1784991"/>
                <a:gd name="csX55" fmla="*/ 1766754 w 2023383"/>
                <a:gd name="csY55" fmla="*/ 431892 h 1784991"/>
                <a:gd name="csX56" fmla="*/ 1755812 w 2023383"/>
                <a:gd name="csY56" fmla="*/ 423849 h 1784991"/>
                <a:gd name="csX57" fmla="*/ 1750201 w 2023383"/>
                <a:gd name="csY57" fmla="*/ 420108 h 1784991"/>
                <a:gd name="csX58" fmla="*/ 1740381 w 2023383"/>
                <a:gd name="csY58" fmla="*/ 413655 h 1784991"/>
                <a:gd name="csX59" fmla="*/ 1736359 w 2023383"/>
                <a:gd name="csY59" fmla="*/ 410849 h 1784991"/>
                <a:gd name="csX60" fmla="*/ 1733834 w 2023383"/>
                <a:gd name="csY60" fmla="*/ 410101 h 1784991"/>
                <a:gd name="csX61" fmla="*/ 1733554 w 2023383"/>
                <a:gd name="csY61" fmla="*/ 410381 h 1784991"/>
                <a:gd name="csX62" fmla="*/ 1732431 w 2023383"/>
                <a:gd name="csY62" fmla="*/ 411036 h 1784991"/>
                <a:gd name="csX63" fmla="*/ 1731589 w 2023383"/>
                <a:gd name="csY63" fmla="*/ 411130 h 1784991"/>
                <a:gd name="csX64" fmla="*/ 1731216 w 2023383"/>
                <a:gd name="csY64" fmla="*/ 411223 h 1784991"/>
                <a:gd name="csX65" fmla="*/ 1725324 w 2023383"/>
                <a:gd name="csY65" fmla="*/ 413561 h 1784991"/>
                <a:gd name="csX66" fmla="*/ 1719244 w 2023383"/>
                <a:gd name="csY66" fmla="*/ 416648 h 1784991"/>
                <a:gd name="csX67" fmla="*/ 1718122 w 2023383"/>
                <a:gd name="csY67" fmla="*/ 416741 h 1784991"/>
                <a:gd name="csX68" fmla="*/ 1717561 w 2023383"/>
                <a:gd name="csY68" fmla="*/ 416554 h 1784991"/>
                <a:gd name="csX69" fmla="*/ 1713633 w 2023383"/>
                <a:gd name="csY69" fmla="*/ 409353 h 1784991"/>
                <a:gd name="csX70" fmla="*/ 1704748 w 2023383"/>
                <a:gd name="csY70" fmla="*/ 393267 h 1784991"/>
                <a:gd name="csX71" fmla="*/ 1699324 w 2023383"/>
                <a:gd name="csY71" fmla="*/ 398504 h 1784991"/>
                <a:gd name="csX72" fmla="*/ 1695863 w 2023383"/>
                <a:gd name="csY72" fmla="*/ 401964 h 1784991"/>
                <a:gd name="csX73" fmla="*/ 1682116 w 2023383"/>
                <a:gd name="csY73" fmla="*/ 404489 h 1784991"/>
                <a:gd name="csX74" fmla="*/ 1680432 w 2023383"/>
                <a:gd name="csY74" fmla="*/ 405051 h 1784991"/>
                <a:gd name="csX75" fmla="*/ 1665468 w 2023383"/>
                <a:gd name="csY75" fmla="*/ 404489 h 1784991"/>
                <a:gd name="csX76" fmla="*/ 1655367 w 2023383"/>
                <a:gd name="csY76" fmla="*/ 404209 h 1784991"/>
                <a:gd name="csX77" fmla="*/ 1645922 w 2023383"/>
                <a:gd name="csY77" fmla="*/ 403741 h 1784991"/>
                <a:gd name="csX78" fmla="*/ 1639282 w 2023383"/>
                <a:gd name="csY78" fmla="*/ 401123 h 1784991"/>
                <a:gd name="csX79" fmla="*/ 1629648 w 2023383"/>
                <a:gd name="csY79" fmla="*/ 397569 h 1784991"/>
                <a:gd name="csX80" fmla="*/ 1625627 w 2023383"/>
                <a:gd name="csY80" fmla="*/ 396072 h 1784991"/>
                <a:gd name="csX81" fmla="*/ 1620671 w 2023383"/>
                <a:gd name="csY81" fmla="*/ 394108 h 1784991"/>
                <a:gd name="csX82" fmla="*/ 1615340 w 2023383"/>
                <a:gd name="csY82" fmla="*/ 391864 h 1784991"/>
                <a:gd name="csX83" fmla="*/ 1611505 w 2023383"/>
                <a:gd name="csY83" fmla="*/ 390274 h 1784991"/>
                <a:gd name="csX84" fmla="*/ 1606642 w 2023383"/>
                <a:gd name="csY84" fmla="*/ 388123 h 1784991"/>
                <a:gd name="csX85" fmla="*/ 1602246 w 2023383"/>
                <a:gd name="csY85" fmla="*/ 386346 h 1784991"/>
                <a:gd name="csX86" fmla="*/ 1597664 w 2023383"/>
                <a:gd name="csY86" fmla="*/ 384289 h 1784991"/>
                <a:gd name="csX87" fmla="*/ 1592426 w 2023383"/>
                <a:gd name="csY87" fmla="*/ 382418 h 1784991"/>
                <a:gd name="csX88" fmla="*/ 1578959 w 2023383"/>
                <a:gd name="csY88" fmla="*/ 380267 h 1784991"/>
                <a:gd name="csX89" fmla="*/ 1564650 w 2023383"/>
                <a:gd name="csY89" fmla="*/ 363713 h 1784991"/>
                <a:gd name="csX90" fmla="*/ 1555298 w 2023383"/>
                <a:gd name="csY90" fmla="*/ 352958 h 1784991"/>
                <a:gd name="csX91" fmla="*/ 1553988 w 2023383"/>
                <a:gd name="csY91" fmla="*/ 351555 h 1784991"/>
                <a:gd name="csX92" fmla="*/ 1552960 w 2023383"/>
                <a:gd name="csY92" fmla="*/ 350246 h 1784991"/>
                <a:gd name="csX93" fmla="*/ 1551744 w 2023383"/>
                <a:gd name="csY93" fmla="*/ 348937 h 1784991"/>
                <a:gd name="csX94" fmla="*/ 1543326 w 2023383"/>
                <a:gd name="csY94" fmla="*/ 339117 h 1784991"/>
                <a:gd name="csX95" fmla="*/ 1540240 w 2023383"/>
                <a:gd name="csY95" fmla="*/ 336498 h 1784991"/>
                <a:gd name="csX96" fmla="*/ 1538370 w 2023383"/>
                <a:gd name="csY96" fmla="*/ 327052 h 1784991"/>
                <a:gd name="csX97" fmla="*/ 1532665 w 2023383"/>
                <a:gd name="csY97" fmla="*/ 313491 h 1784991"/>
                <a:gd name="csX98" fmla="*/ 1527053 w 2023383"/>
                <a:gd name="csY98" fmla="*/ 306851 h 1784991"/>
                <a:gd name="csX99" fmla="*/ 1519384 w 2023383"/>
                <a:gd name="csY99" fmla="*/ 300398 h 1784991"/>
                <a:gd name="csX100" fmla="*/ 1511903 w 2023383"/>
                <a:gd name="csY100" fmla="*/ 293851 h 1784991"/>
                <a:gd name="csX101" fmla="*/ 1507881 w 2023383"/>
                <a:gd name="csY101" fmla="*/ 285434 h 1784991"/>
                <a:gd name="csX102" fmla="*/ 1506478 w 2023383"/>
                <a:gd name="csY102" fmla="*/ 271031 h 1784991"/>
                <a:gd name="csX103" fmla="*/ 1503579 w 2023383"/>
                <a:gd name="csY103" fmla="*/ 262988 h 1784991"/>
                <a:gd name="csX104" fmla="*/ 1501054 w 2023383"/>
                <a:gd name="csY104" fmla="*/ 262521 h 1784991"/>
                <a:gd name="csX105" fmla="*/ 1497407 w 2023383"/>
                <a:gd name="csY105" fmla="*/ 261305 h 1784991"/>
                <a:gd name="csX106" fmla="*/ 1496191 w 2023383"/>
                <a:gd name="csY106" fmla="*/ 259528 h 1784991"/>
                <a:gd name="csX107" fmla="*/ 1495910 w 2023383"/>
                <a:gd name="csY107" fmla="*/ 259809 h 1784991"/>
                <a:gd name="csX108" fmla="*/ 1495349 w 2023383"/>
                <a:gd name="csY108" fmla="*/ 259996 h 1784991"/>
                <a:gd name="csX109" fmla="*/ 1492637 w 2023383"/>
                <a:gd name="csY109" fmla="*/ 261585 h 1784991"/>
                <a:gd name="csX110" fmla="*/ 1489363 w 2023383"/>
                <a:gd name="csY110" fmla="*/ 263923 h 1784991"/>
                <a:gd name="csX111" fmla="*/ 1485342 w 2023383"/>
                <a:gd name="csY111" fmla="*/ 267384 h 1784991"/>
                <a:gd name="csX112" fmla="*/ 1483191 w 2023383"/>
                <a:gd name="csY112" fmla="*/ 268880 h 1784991"/>
                <a:gd name="csX113" fmla="*/ 1481227 w 2023383"/>
                <a:gd name="csY113" fmla="*/ 269909 h 1784991"/>
                <a:gd name="csX114" fmla="*/ 1480292 w 2023383"/>
                <a:gd name="csY114" fmla="*/ 270377 h 1784991"/>
                <a:gd name="csX115" fmla="*/ 1479918 w 2023383"/>
                <a:gd name="csY115" fmla="*/ 270564 h 1784991"/>
                <a:gd name="csX116" fmla="*/ 1479263 w 2023383"/>
                <a:gd name="csY116" fmla="*/ 270751 h 1784991"/>
                <a:gd name="csX117" fmla="*/ 1457659 w 2023383"/>
                <a:gd name="csY117" fmla="*/ 247464 h 1784991"/>
                <a:gd name="csX118" fmla="*/ 1454573 w 2023383"/>
                <a:gd name="csY118" fmla="*/ 251953 h 1784991"/>
                <a:gd name="csX119" fmla="*/ 1454292 w 2023383"/>
                <a:gd name="csY119" fmla="*/ 252607 h 1784991"/>
                <a:gd name="csX120" fmla="*/ 1453731 w 2023383"/>
                <a:gd name="csY120" fmla="*/ 253449 h 1784991"/>
                <a:gd name="csX121" fmla="*/ 1452702 w 2023383"/>
                <a:gd name="csY121" fmla="*/ 254665 h 1784991"/>
                <a:gd name="csX122" fmla="*/ 1450831 w 2023383"/>
                <a:gd name="csY122" fmla="*/ 256535 h 1784991"/>
                <a:gd name="csX123" fmla="*/ 1440170 w 2023383"/>
                <a:gd name="csY123" fmla="*/ 258967 h 1784991"/>
                <a:gd name="csX124" fmla="*/ 1436149 w 2023383"/>
                <a:gd name="csY124" fmla="*/ 258312 h 1784991"/>
                <a:gd name="csX125" fmla="*/ 1436055 w 2023383"/>
                <a:gd name="csY125" fmla="*/ 258125 h 1784991"/>
                <a:gd name="csX126" fmla="*/ 1405940 w 2023383"/>
                <a:gd name="csY126" fmla="*/ 251017 h 1784991"/>
                <a:gd name="csX127" fmla="*/ 1380315 w 2023383"/>
                <a:gd name="csY127" fmla="*/ 236989 h 1784991"/>
                <a:gd name="csX128" fmla="*/ 1376761 w 2023383"/>
                <a:gd name="csY128" fmla="*/ 234557 h 1784991"/>
                <a:gd name="csX129" fmla="*/ 1361236 w 2023383"/>
                <a:gd name="csY129" fmla="*/ 223896 h 1784991"/>
                <a:gd name="csX130" fmla="*/ 1368250 w 2023383"/>
                <a:gd name="csY130" fmla="*/ 206032 h 1784991"/>
                <a:gd name="csX131" fmla="*/ 1367409 w 2023383"/>
                <a:gd name="csY131" fmla="*/ 204910 h 1784991"/>
                <a:gd name="csX132" fmla="*/ 1359178 w 2023383"/>
                <a:gd name="csY132" fmla="*/ 201730 h 1784991"/>
                <a:gd name="csX133" fmla="*/ 1360488 w 2023383"/>
                <a:gd name="csY133" fmla="*/ 199673 h 1784991"/>
                <a:gd name="csX134" fmla="*/ 1361330 w 2023383"/>
                <a:gd name="csY134" fmla="*/ 195184 h 1784991"/>
                <a:gd name="csX135" fmla="*/ 1361704 w 2023383"/>
                <a:gd name="csY135" fmla="*/ 188637 h 1784991"/>
                <a:gd name="csX136" fmla="*/ 1359272 w 2023383"/>
                <a:gd name="csY136" fmla="*/ 184896 h 1784991"/>
                <a:gd name="csX137" fmla="*/ 1358805 w 2023383"/>
                <a:gd name="csY137" fmla="*/ 181997 h 1784991"/>
                <a:gd name="csX138" fmla="*/ 1358243 w 2023383"/>
                <a:gd name="csY138" fmla="*/ 177882 h 1784991"/>
                <a:gd name="csX139" fmla="*/ 1358805 w 2023383"/>
                <a:gd name="csY139" fmla="*/ 173112 h 1784991"/>
                <a:gd name="csX140" fmla="*/ 1355344 w 2023383"/>
                <a:gd name="csY140" fmla="*/ 161983 h 1784991"/>
                <a:gd name="csX141" fmla="*/ 1363668 w 2023383"/>
                <a:gd name="csY141" fmla="*/ 157961 h 1784991"/>
                <a:gd name="csX142" fmla="*/ 1358524 w 2023383"/>
                <a:gd name="csY142" fmla="*/ 134393 h 1784991"/>
                <a:gd name="csX143" fmla="*/ 1329719 w 2023383"/>
                <a:gd name="csY143" fmla="*/ 140847 h 1784991"/>
                <a:gd name="csX144" fmla="*/ 1327100 w 2023383"/>
                <a:gd name="csY144" fmla="*/ 129156 h 1784991"/>
                <a:gd name="csX145" fmla="*/ 1326632 w 2023383"/>
                <a:gd name="csY145" fmla="*/ 116624 h 1784991"/>
                <a:gd name="csX146" fmla="*/ 1326258 w 2023383"/>
                <a:gd name="csY146" fmla="*/ 106617 h 1784991"/>
                <a:gd name="csX147" fmla="*/ 1327193 w 2023383"/>
                <a:gd name="csY147" fmla="*/ 99603 h 1784991"/>
                <a:gd name="csX148" fmla="*/ 1326445 w 2023383"/>
                <a:gd name="csY148" fmla="*/ 95207 h 1784991"/>
                <a:gd name="csX149" fmla="*/ 1325978 w 2023383"/>
                <a:gd name="csY149" fmla="*/ 93150 h 1784991"/>
                <a:gd name="csX150" fmla="*/ 1325510 w 2023383"/>
                <a:gd name="csY150" fmla="*/ 91840 h 1784991"/>
                <a:gd name="csX151" fmla="*/ 1324482 w 2023383"/>
                <a:gd name="csY151" fmla="*/ 88286 h 1784991"/>
                <a:gd name="csX152" fmla="*/ 1325604 w 2023383"/>
                <a:gd name="csY152" fmla="*/ 75661 h 1784991"/>
                <a:gd name="csX153" fmla="*/ 1325136 w 2023383"/>
                <a:gd name="csY153" fmla="*/ 66028 h 1784991"/>
                <a:gd name="csX154" fmla="*/ 1327381 w 2023383"/>
                <a:gd name="csY154" fmla="*/ 60416 h 1784991"/>
                <a:gd name="csX155" fmla="*/ 1329344 w 2023383"/>
                <a:gd name="csY155" fmla="*/ 49661 h 1784991"/>
                <a:gd name="csX156" fmla="*/ 1329064 w 2023383"/>
                <a:gd name="csY156" fmla="*/ 38532 h 1784991"/>
                <a:gd name="csX157" fmla="*/ 1330467 w 2023383"/>
                <a:gd name="csY157" fmla="*/ 28992 h 1784991"/>
                <a:gd name="csX158" fmla="*/ 1334675 w 2023383"/>
                <a:gd name="csY158" fmla="*/ 19172 h 1784991"/>
                <a:gd name="csX159" fmla="*/ 1335424 w 2023383"/>
                <a:gd name="csY159" fmla="*/ 14403 h 1784991"/>
                <a:gd name="csX160" fmla="*/ 1335797 w 2023383"/>
                <a:gd name="csY160" fmla="*/ 3835 h 1784991"/>
                <a:gd name="csX161" fmla="*/ 1335985 w 2023383"/>
                <a:gd name="csY161" fmla="*/ 655 h 1784991"/>
                <a:gd name="csX162" fmla="*/ 1330186 w 2023383"/>
                <a:gd name="csY162" fmla="*/ 2619 h 1784991"/>
                <a:gd name="csX163" fmla="*/ 1321114 w 2023383"/>
                <a:gd name="csY163" fmla="*/ 5892 h 1784991"/>
                <a:gd name="csX164" fmla="*/ 1312323 w 2023383"/>
                <a:gd name="csY164" fmla="*/ 10568 h 1784991"/>
                <a:gd name="csX165" fmla="*/ 1299885 w 2023383"/>
                <a:gd name="csY165" fmla="*/ 9165 h 1784991"/>
                <a:gd name="csX166" fmla="*/ 1275568 w 2023383"/>
                <a:gd name="csY166" fmla="*/ 2432 h 1784991"/>
                <a:gd name="csX167" fmla="*/ 1267151 w 2023383"/>
                <a:gd name="csY167" fmla="*/ 0 h 1784991"/>
                <a:gd name="csX168" fmla="*/ 1254245 w 2023383"/>
                <a:gd name="csY168" fmla="*/ 3460 h 1784991"/>
                <a:gd name="csX169" fmla="*/ 1242929 w 2023383"/>
                <a:gd name="csY169" fmla="*/ 3647 h 1784991"/>
                <a:gd name="csX170" fmla="*/ 1221044 w 2023383"/>
                <a:gd name="csY170" fmla="*/ 11690 h 1784991"/>
                <a:gd name="csX171" fmla="*/ 1215620 w 2023383"/>
                <a:gd name="csY171" fmla="*/ 17115 h 1784991"/>
                <a:gd name="csX172" fmla="*/ 1201591 w 2023383"/>
                <a:gd name="csY172" fmla="*/ 19921 h 1784991"/>
                <a:gd name="csX173" fmla="*/ 1178959 w 2023383"/>
                <a:gd name="csY173" fmla="*/ 20482 h 1784991"/>
                <a:gd name="csX174" fmla="*/ 1178959 w 2023383"/>
                <a:gd name="csY174" fmla="*/ 19921 h 1784991"/>
                <a:gd name="csX175" fmla="*/ 1168858 w 2023383"/>
                <a:gd name="csY175" fmla="*/ 20388 h 1784991"/>
                <a:gd name="csX176" fmla="*/ 1165772 w 2023383"/>
                <a:gd name="csY176" fmla="*/ 20482 h 1784991"/>
                <a:gd name="csX177" fmla="*/ 1153426 w 2023383"/>
                <a:gd name="csY177" fmla="*/ 20856 h 1784991"/>
                <a:gd name="csX178" fmla="*/ 1149873 w 2023383"/>
                <a:gd name="csY178" fmla="*/ 21043 h 1784991"/>
                <a:gd name="csX179" fmla="*/ 1148938 w 2023383"/>
                <a:gd name="csY179" fmla="*/ 39841 h 1784991"/>
                <a:gd name="csX180" fmla="*/ 1167829 w 2023383"/>
                <a:gd name="csY180" fmla="*/ 69114 h 1784991"/>
                <a:gd name="csX181" fmla="*/ 1167829 w 2023383"/>
                <a:gd name="csY181" fmla="*/ 72387 h 1784991"/>
                <a:gd name="csX182" fmla="*/ 1160254 w 2023383"/>
                <a:gd name="csY182" fmla="*/ 72107 h 1784991"/>
                <a:gd name="csX183" fmla="*/ 1159786 w 2023383"/>
                <a:gd name="csY183" fmla="*/ 72574 h 1784991"/>
                <a:gd name="csX184" fmla="*/ 1157261 w 2023383"/>
                <a:gd name="csY184" fmla="*/ 72387 h 1784991"/>
                <a:gd name="csX185" fmla="*/ 1155858 w 2023383"/>
                <a:gd name="csY185" fmla="*/ 72294 h 1784991"/>
                <a:gd name="csX186" fmla="*/ 1141362 w 2023383"/>
                <a:gd name="csY186" fmla="*/ 71452 h 1784991"/>
                <a:gd name="csX187" fmla="*/ 1148564 w 2023383"/>
                <a:gd name="csY187" fmla="*/ 85387 h 1784991"/>
                <a:gd name="csX188" fmla="*/ 1151650 w 2023383"/>
                <a:gd name="csY188" fmla="*/ 91747 h 1784991"/>
                <a:gd name="csX189" fmla="*/ 1149125 w 2023383"/>
                <a:gd name="csY189" fmla="*/ 97545 h 1784991"/>
                <a:gd name="csX190" fmla="*/ 1144822 w 2023383"/>
                <a:gd name="csY190" fmla="*/ 99135 h 1784991"/>
                <a:gd name="csX191" fmla="*/ 1141175 w 2023383"/>
                <a:gd name="csY191" fmla="*/ 99135 h 1784991"/>
                <a:gd name="csX192" fmla="*/ 1137902 w 2023383"/>
                <a:gd name="csY192" fmla="*/ 97919 h 1784991"/>
                <a:gd name="csX193" fmla="*/ 1135938 w 2023383"/>
                <a:gd name="csY193" fmla="*/ 91747 h 1784991"/>
                <a:gd name="csX194" fmla="*/ 1132571 w 2023383"/>
                <a:gd name="csY194" fmla="*/ 94085 h 1784991"/>
                <a:gd name="csX195" fmla="*/ 1129111 w 2023383"/>
                <a:gd name="csY195" fmla="*/ 94833 h 1784991"/>
                <a:gd name="csX196" fmla="*/ 1122283 w 2023383"/>
                <a:gd name="csY196" fmla="*/ 94459 h 1784991"/>
                <a:gd name="csX197" fmla="*/ 1119384 w 2023383"/>
                <a:gd name="csY197" fmla="*/ 92588 h 1784991"/>
                <a:gd name="csX198" fmla="*/ 1118355 w 2023383"/>
                <a:gd name="csY198" fmla="*/ 86042 h 1784991"/>
                <a:gd name="csX199" fmla="*/ 1117794 w 2023383"/>
                <a:gd name="csY199" fmla="*/ 78560 h 1784991"/>
                <a:gd name="csX200" fmla="*/ 1114615 w 2023383"/>
                <a:gd name="csY200" fmla="*/ 73884 h 1784991"/>
                <a:gd name="csX201" fmla="*/ 1098248 w 2023383"/>
                <a:gd name="csY201" fmla="*/ 58826 h 1784991"/>
                <a:gd name="csX202" fmla="*/ 1094600 w 2023383"/>
                <a:gd name="csY202" fmla="*/ 62661 h 1784991"/>
                <a:gd name="csX203" fmla="*/ 1094226 w 2023383"/>
                <a:gd name="csY203" fmla="*/ 63596 h 1784991"/>
                <a:gd name="csX204" fmla="*/ 1089924 w 2023383"/>
                <a:gd name="csY204" fmla="*/ 61913 h 1784991"/>
                <a:gd name="csX205" fmla="*/ 1084312 w 2023383"/>
                <a:gd name="csY205" fmla="*/ 52934 h 1784991"/>
                <a:gd name="csX206" fmla="*/ 1077205 w 2023383"/>
                <a:gd name="csY206" fmla="*/ 59107 h 1784991"/>
                <a:gd name="csX207" fmla="*/ 1076644 w 2023383"/>
                <a:gd name="csY207" fmla="*/ 59762 h 1784991"/>
                <a:gd name="csX208" fmla="*/ 1068227 w 2023383"/>
                <a:gd name="csY208" fmla="*/ 56114 h 1784991"/>
                <a:gd name="csX209" fmla="*/ 1067853 w 2023383"/>
                <a:gd name="csY209" fmla="*/ 55647 h 1784991"/>
                <a:gd name="csX210" fmla="*/ 1065889 w 2023383"/>
                <a:gd name="csY210" fmla="*/ 53215 h 1784991"/>
                <a:gd name="csX211" fmla="*/ 1065140 w 2023383"/>
                <a:gd name="csY211" fmla="*/ 50596 h 1784991"/>
                <a:gd name="csX212" fmla="*/ 1064860 w 2023383"/>
                <a:gd name="csY212" fmla="*/ 49287 h 1784991"/>
                <a:gd name="csX213" fmla="*/ 1063270 w 2023383"/>
                <a:gd name="csY213" fmla="*/ 47416 h 1784991"/>
                <a:gd name="csX214" fmla="*/ 1061212 w 2023383"/>
                <a:gd name="csY214" fmla="*/ 45733 h 1784991"/>
                <a:gd name="csX215" fmla="*/ 1059996 w 2023383"/>
                <a:gd name="csY215" fmla="*/ 44891 h 1784991"/>
                <a:gd name="csX216" fmla="*/ 1057565 w 2023383"/>
                <a:gd name="csY216" fmla="*/ 42647 h 1784991"/>
                <a:gd name="csX217" fmla="*/ 1054853 w 2023383"/>
                <a:gd name="csY217" fmla="*/ 37971 h 1784991"/>
                <a:gd name="csX218" fmla="*/ 1053356 w 2023383"/>
                <a:gd name="csY218" fmla="*/ 34323 h 1784991"/>
                <a:gd name="csX219" fmla="*/ 1050364 w 2023383"/>
                <a:gd name="csY219" fmla="*/ 27964 h 1784991"/>
                <a:gd name="csX220" fmla="*/ 1039889 w 2023383"/>
                <a:gd name="csY220" fmla="*/ 18892 h 1784991"/>
                <a:gd name="csX221" fmla="*/ 1035306 w 2023383"/>
                <a:gd name="csY221" fmla="*/ 17115 h 1784991"/>
                <a:gd name="csX222" fmla="*/ 1029134 w 2023383"/>
                <a:gd name="csY222" fmla="*/ 22446 h 1784991"/>
                <a:gd name="csX223" fmla="*/ 1025486 w 2023383"/>
                <a:gd name="csY223" fmla="*/ 28992 h 1784991"/>
                <a:gd name="csX224" fmla="*/ 1025112 w 2023383"/>
                <a:gd name="csY224" fmla="*/ 30021 h 1784991"/>
                <a:gd name="csX225" fmla="*/ 1023990 w 2023383"/>
                <a:gd name="csY225" fmla="*/ 32172 h 1784991"/>
                <a:gd name="csX226" fmla="*/ 1023522 w 2023383"/>
                <a:gd name="csY226" fmla="*/ 33388 h 1784991"/>
                <a:gd name="csX227" fmla="*/ 1024364 w 2023383"/>
                <a:gd name="csY227" fmla="*/ 35165 h 1784991"/>
                <a:gd name="csX228" fmla="*/ 1027918 w 2023383"/>
                <a:gd name="csY228" fmla="*/ 41150 h 1784991"/>
                <a:gd name="csX229" fmla="*/ 1028012 w 2023383"/>
                <a:gd name="csY229" fmla="*/ 42740 h 1784991"/>
                <a:gd name="csX230" fmla="*/ 1028105 w 2023383"/>
                <a:gd name="csY230" fmla="*/ 45546 h 1784991"/>
                <a:gd name="csX231" fmla="*/ 1028853 w 2023383"/>
                <a:gd name="csY231" fmla="*/ 46949 h 1784991"/>
                <a:gd name="csX232" fmla="*/ 1030536 w 2023383"/>
                <a:gd name="csY232" fmla="*/ 49754 h 1784991"/>
                <a:gd name="csX233" fmla="*/ 1030443 w 2023383"/>
                <a:gd name="csY233" fmla="*/ 50783 h 1784991"/>
                <a:gd name="csX234" fmla="*/ 1029882 w 2023383"/>
                <a:gd name="csY234" fmla="*/ 51438 h 1784991"/>
                <a:gd name="csX235" fmla="*/ 1027637 w 2023383"/>
                <a:gd name="csY235" fmla="*/ 50222 h 1784991"/>
                <a:gd name="csX236" fmla="*/ 1025393 w 2023383"/>
                <a:gd name="csY236" fmla="*/ 49287 h 1784991"/>
                <a:gd name="csX237" fmla="*/ 1023990 w 2023383"/>
                <a:gd name="csY237" fmla="*/ 50316 h 1784991"/>
                <a:gd name="csX238" fmla="*/ 1022587 w 2023383"/>
                <a:gd name="csY238" fmla="*/ 52934 h 1784991"/>
                <a:gd name="csX239" fmla="*/ 1019781 w 2023383"/>
                <a:gd name="csY239" fmla="*/ 52934 h 1784991"/>
                <a:gd name="csX240" fmla="*/ 1018098 w 2023383"/>
                <a:gd name="csY240" fmla="*/ 49661 h 1784991"/>
                <a:gd name="csX241" fmla="*/ 1018192 w 2023383"/>
                <a:gd name="csY241" fmla="*/ 43769 h 1784991"/>
                <a:gd name="csX242" fmla="*/ 1013141 w 2023383"/>
                <a:gd name="csY242" fmla="*/ 38251 h 1784991"/>
                <a:gd name="csX243" fmla="*/ 1008839 w 2023383"/>
                <a:gd name="csY243" fmla="*/ 42273 h 1784991"/>
                <a:gd name="csX244" fmla="*/ 1006033 w 2023383"/>
                <a:gd name="csY244" fmla="*/ 46107 h 1784991"/>
                <a:gd name="csX245" fmla="*/ 1004256 w 2023383"/>
                <a:gd name="csY245" fmla="*/ 46575 h 1784991"/>
                <a:gd name="csX246" fmla="*/ 1002573 w 2023383"/>
                <a:gd name="csY246" fmla="*/ 42460 h 1784991"/>
                <a:gd name="csX247" fmla="*/ 995278 w 2023383"/>
                <a:gd name="csY247" fmla="*/ 39560 h 1784991"/>
                <a:gd name="csX248" fmla="*/ 994530 w 2023383"/>
                <a:gd name="csY248" fmla="*/ 37690 h 1784991"/>
                <a:gd name="csX249" fmla="*/ 990976 w 2023383"/>
                <a:gd name="csY249" fmla="*/ 33481 h 1784991"/>
                <a:gd name="csX250" fmla="*/ 989105 w 2023383"/>
                <a:gd name="csY250" fmla="*/ 30302 h 1784991"/>
                <a:gd name="csX251" fmla="*/ 988825 w 2023383"/>
                <a:gd name="csY251" fmla="*/ 29928 h 1784991"/>
                <a:gd name="csX252" fmla="*/ 988358 w 2023383"/>
                <a:gd name="csY252" fmla="*/ 29273 h 1784991"/>
                <a:gd name="csX253" fmla="*/ 987048 w 2023383"/>
                <a:gd name="csY253" fmla="*/ 26748 h 1784991"/>
                <a:gd name="csX254" fmla="*/ 984710 w 2023383"/>
                <a:gd name="csY254" fmla="*/ 24223 h 1784991"/>
                <a:gd name="csX255" fmla="*/ 979286 w 2023383"/>
                <a:gd name="csY255" fmla="*/ 27215 h 1784991"/>
                <a:gd name="csX256" fmla="*/ 977976 w 2023383"/>
                <a:gd name="csY256" fmla="*/ 27870 h 1784991"/>
                <a:gd name="csX257" fmla="*/ 977509 w 2023383"/>
                <a:gd name="csY257" fmla="*/ 28431 h 1784991"/>
                <a:gd name="csX258" fmla="*/ 976854 w 2023383"/>
                <a:gd name="csY258" fmla="*/ 28618 h 1784991"/>
                <a:gd name="csX259" fmla="*/ 975732 w 2023383"/>
                <a:gd name="csY259" fmla="*/ 29366 h 1784991"/>
                <a:gd name="csX260" fmla="*/ 974890 w 2023383"/>
                <a:gd name="csY260" fmla="*/ 29834 h 1784991"/>
                <a:gd name="csX261" fmla="*/ 962732 w 2023383"/>
                <a:gd name="csY261" fmla="*/ 36568 h 1784991"/>
                <a:gd name="csX262" fmla="*/ 958336 w 2023383"/>
                <a:gd name="csY262" fmla="*/ 28805 h 1784991"/>
                <a:gd name="csX263" fmla="*/ 955156 w 2023383"/>
                <a:gd name="csY263" fmla="*/ 23474 h 1784991"/>
                <a:gd name="csX264" fmla="*/ 954782 w 2023383"/>
                <a:gd name="csY264" fmla="*/ 24784 h 1784991"/>
                <a:gd name="csX265" fmla="*/ 945898 w 2023383"/>
                <a:gd name="csY265" fmla="*/ 34230 h 1784991"/>
                <a:gd name="csX266" fmla="*/ 945150 w 2023383"/>
                <a:gd name="csY266" fmla="*/ 30676 h 1784991"/>
                <a:gd name="csX267" fmla="*/ 944682 w 2023383"/>
                <a:gd name="csY267" fmla="*/ 30115 h 1784991"/>
                <a:gd name="csX268" fmla="*/ 940660 w 2023383"/>
                <a:gd name="csY268" fmla="*/ 30302 h 1784991"/>
                <a:gd name="csX269" fmla="*/ 924855 w 2023383"/>
                <a:gd name="csY269" fmla="*/ 30956 h 1784991"/>
                <a:gd name="csX270" fmla="*/ 914380 w 2023383"/>
                <a:gd name="csY270" fmla="*/ 31611 h 1784991"/>
                <a:gd name="csX271" fmla="*/ 911668 w 2023383"/>
                <a:gd name="csY271" fmla="*/ 48071 h 1784991"/>
                <a:gd name="csX272" fmla="*/ 911575 w 2023383"/>
                <a:gd name="csY272" fmla="*/ 48352 h 1784991"/>
                <a:gd name="csX273" fmla="*/ 893150 w 2023383"/>
                <a:gd name="csY273" fmla="*/ 44798 h 1784991"/>
                <a:gd name="csX274" fmla="*/ 889971 w 2023383"/>
                <a:gd name="csY274" fmla="*/ 52280 h 1784991"/>
                <a:gd name="csX275" fmla="*/ 888848 w 2023383"/>
                <a:gd name="csY275" fmla="*/ 54524 h 1784991"/>
                <a:gd name="csX276" fmla="*/ 887539 w 2023383"/>
                <a:gd name="csY276" fmla="*/ 57143 h 1784991"/>
                <a:gd name="csX277" fmla="*/ 886323 w 2023383"/>
                <a:gd name="csY277" fmla="*/ 60136 h 1784991"/>
                <a:gd name="csX278" fmla="*/ 884827 w 2023383"/>
                <a:gd name="csY278" fmla="*/ 64251 h 1784991"/>
                <a:gd name="csX279" fmla="*/ 881086 w 2023383"/>
                <a:gd name="csY279" fmla="*/ 76409 h 1784991"/>
                <a:gd name="csX280" fmla="*/ 880431 w 2023383"/>
                <a:gd name="csY280" fmla="*/ 83142 h 1784991"/>
                <a:gd name="csX281" fmla="*/ 879309 w 2023383"/>
                <a:gd name="csY281" fmla="*/ 83984 h 1784991"/>
                <a:gd name="csX282" fmla="*/ 874820 w 2023383"/>
                <a:gd name="csY282" fmla="*/ 88006 h 1784991"/>
                <a:gd name="csX283" fmla="*/ 872949 w 2023383"/>
                <a:gd name="csY283" fmla="*/ 89596 h 1784991"/>
                <a:gd name="csX284" fmla="*/ 871733 w 2023383"/>
                <a:gd name="csY284" fmla="*/ 90437 h 1784991"/>
                <a:gd name="csX285" fmla="*/ 869769 w 2023383"/>
                <a:gd name="csY285" fmla="*/ 92401 h 1784991"/>
                <a:gd name="csX286" fmla="*/ 863971 w 2023383"/>
                <a:gd name="csY286" fmla="*/ 97264 h 1784991"/>
                <a:gd name="csX287" fmla="*/ 861820 w 2023383"/>
                <a:gd name="csY287" fmla="*/ 99416 h 1784991"/>
                <a:gd name="csX288" fmla="*/ 857892 w 2023383"/>
                <a:gd name="csY288" fmla="*/ 103063 h 1784991"/>
                <a:gd name="csX289" fmla="*/ 850971 w 2023383"/>
                <a:gd name="csY289" fmla="*/ 111106 h 1784991"/>
                <a:gd name="csX290" fmla="*/ 846108 w 2023383"/>
                <a:gd name="csY290" fmla="*/ 119336 h 1784991"/>
                <a:gd name="csX291" fmla="*/ 845079 w 2023383"/>
                <a:gd name="csY291" fmla="*/ 120458 h 1784991"/>
                <a:gd name="csX292" fmla="*/ 837410 w 2023383"/>
                <a:gd name="csY292" fmla="*/ 126911 h 1784991"/>
                <a:gd name="csX293" fmla="*/ 823288 w 2023383"/>
                <a:gd name="csY293" fmla="*/ 125415 h 1784991"/>
                <a:gd name="csX294" fmla="*/ 809260 w 2023383"/>
                <a:gd name="csY294" fmla="*/ 122235 h 1784991"/>
                <a:gd name="csX295" fmla="*/ 799907 w 2023383"/>
                <a:gd name="csY295" fmla="*/ 119897 h 1784991"/>
                <a:gd name="csX296" fmla="*/ 791677 w 2023383"/>
                <a:gd name="csY296" fmla="*/ 118120 h 1784991"/>
                <a:gd name="csX297" fmla="*/ 792799 w 2023383"/>
                <a:gd name="csY297" fmla="*/ 137293 h 1784991"/>
                <a:gd name="csX298" fmla="*/ 792706 w 2023383"/>
                <a:gd name="csY298" fmla="*/ 152444 h 1784991"/>
                <a:gd name="csX299" fmla="*/ 792612 w 2023383"/>
                <a:gd name="csY299" fmla="*/ 163012 h 1784991"/>
                <a:gd name="csX300" fmla="*/ 791771 w 2023383"/>
                <a:gd name="csY300" fmla="*/ 166472 h 1784991"/>
                <a:gd name="csX301" fmla="*/ 789994 w 2023383"/>
                <a:gd name="csY301" fmla="*/ 173112 h 1784991"/>
                <a:gd name="csX302" fmla="*/ 789339 w 2023383"/>
                <a:gd name="csY302" fmla="*/ 174796 h 1784991"/>
                <a:gd name="csX303" fmla="*/ 783260 w 2023383"/>
                <a:gd name="csY303" fmla="*/ 189479 h 1784991"/>
                <a:gd name="csX304" fmla="*/ 780735 w 2023383"/>
                <a:gd name="csY304" fmla="*/ 194436 h 1784991"/>
                <a:gd name="csX305" fmla="*/ 780080 w 2023383"/>
                <a:gd name="csY305" fmla="*/ 198831 h 1784991"/>
                <a:gd name="csX306" fmla="*/ 778023 w 2023383"/>
                <a:gd name="csY306" fmla="*/ 204817 h 1784991"/>
                <a:gd name="csX307" fmla="*/ 776526 w 2023383"/>
                <a:gd name="csY307" fmla="*/ 212860 h 1784991"/>
                <a:gd name="csX308" fmla="*/ 776339 w 2023383"/>
                <a:gd name="csY308" fmla="*/ 213608 h 1784991"/>
                <a:gd name="csX309" fmla="*/ 775872 w 2023383"/>
                <a:gd name="csY309" fmla="*/ 223147 h 1784991"/>
                <a:gd name="csX310" fmla="*/ 775404 w 2023383"/>
                <a:gd name="csY310" fmla="*/ 225485 h 1784991"/>
                <a:gd name="csX311" fmla="*/ 775404 w 2023383"/>
                <a:gd name="csY311" fmla="*/ 233996 h 1784991"/>
                <a:gd name="csX312" fmla="*/ 782512 w 2023383"/>
                <a:gd name="csY312" fmla="*/ 241104 h 1784991"/>
                <a:gd name="csX313" fmla="*/ 790742 w 2023383"/>
                <a:gd name="csY313" fmla="*/ 249147 h 1784991"/>
                <a:gd name="csX314" fmla="*/ 795699 w 2023383"/>
                <a:gd name="csY314" fmla="*/ 256068 h 1784991"/>
                <a:gd name="csX315" fmla="*/ 802619 w 2023383"/>
                <a:gd name="csY315" fmla="*/ 265981 h 1784991"/>
                <a:gd name="csX316" fmla="*/ 808231 w 2023383"/>
                <a:gd name="csY316" fmla="*/ 273744 h 1784991"/>
                <a:gd name="csX317" fmla="*/ 804116 w 2023383"/>
                <a:gd name="csY317" fmla="*/ 273744 h 1784991"/>
                <a:gd name="csX318" fmla="*/ 801872 w 2023383"/>
                <a:gd name="csY318" fmla="*/ 274305 h 1784991"/>
                <a:gd name="csX319" fmla="*/ 796260 w 2023383"/>
                <a:gd name="csY319" fmla="*/ 276456 h 1784991"/>
                <a:gd name="csX320" fmla="*/ 793267 w 2023383"/>
                <a:gd name="csY320" fmla="*/ 279355 h 1784991"/>
                <a:gd name="csX321" fmla="*/ 779613 w 2023383"/>
                <a:gd name="csY321" fmla="*/ 282348 h 1784991"/>
                <a:gd name="csX322" fmla="*/ 775030 w 2023383"/>
                <a:gd name="csY322" fmla="*/ 283563 h 1784991"/>
                <a:gd name="csX323" fmla="*/ 762685 w 2023383"/>
                <a:gd name="csY323" fmla="*/ 286182 h 1784991"/>
                <a:gd name="csX324" fmla="*/ 758850 w 2023383"/>
                <a:gd name="csY324" fmla="*/ 284686 h 1784991"/>
                <a:gd name="csX325" fmla="*/ 751930 w 2023383"/>
                <a:gd name="csY325" fmla="*/ 285715 h 1784991"/>
                <a:gd name="csX326" fmla="*/ 748002 w 2023383"/>
                <a:gd name="csY326" fmla="*/ 288427 h 1784991"/>
                <a:gd name="csX327" fmla="*/ 748095 w 2023383"/>
                <a:gd name="csY327" fmla="*/ 293196 h 1784991"/>
                <a:gd name="csX328" fmla="*/ 757354 w 2023383"/>
                <a:gd name="csY328" fmla="*/ 302175 h 1784991"/>
                <a:gd name="csX329" fmla="*/ 771196 w 2023383"/>
                <a:gd name="csY329" fmla="*/ 309937 h 1784991"/>
                <a:gd name="csX330" fmla="*/ 776153 w 2023383"/>
                <a:gd name="csY330" fmla="*/ 331822 h 1784991"/>
                <a:gd name="csX331" fmla="*/ 785598 w 2023383"/>
                <a:gd name="csY331" fmla="*/ 331635 h 1784991"/>
                <a:gd name="csX332" fmla="*/ 798692 w 2023383"/>
                <a:gd name="csY332" fmla="*/ 328174 h 1784991"/>
                <a:gd name="csX333" fmla="*/ 797195 w 2023383"/>
                <a:gd name="csY333" fmla="*/ 338555 h 1784991"/>
                <a:gd name="csX334" fmla="*/ 797663 w 2023383"/>
                <a:gd name="csY334" fmla="*/ 343699 h 1784991"/>
                <a:gd name="csX335" fmla="*/ 799346 w 2023383"/>
                <a:gd name="csY335" fmla="*/ 419734 h 1784991"/>
                <a:gd name="csX336" fmla="*/ 799253 w 2023383"/>
                <a:gd name="csY336" fmla="*/ 420202 h 1784991"/>
                <a:gd name="csX337" fmla="*/ 795980 w 2023383"/>
                <a:gd name="csY337" fmla="*/ 418705 h 1784991"/>
                <a:gd name="csX338" fmla="*/ 793548 w 2023383"/>
                <a:gd name="csY338" fmla="*/ 418144 h 1784991"/>
                <a:gd name="csX339" fmla="*/ 791677 w 2023383"/>
                <a:gd name="csY339" fmla="*/ 418518 h 1784991"/>
                <a:gd name="csX340" fmla="*/ 789807 w 2023383"/>
                <a:gd name="csY340" fmla="*/ 419827 h 1784991"/>
                <a:gd name="csX341" fmla="*/ 784757 w 2023383"/>
                <a:gd name="csY341" fmla="*/ 421137 h 1784991"/>
                <a:gd name="csX342" fmla="*/ 780642 w 2023383"/>
                <a:gd name="csY342" fmla="*/ 423288 h 1784991"/>
                <a:gd name="csX343" fmla="*/ 775123 w 2023383"/>
                <a:gd name="csY343" fmla="*/ 423194 h 1784991"/>
                <a:gd name="csX344" fmla="*/ 771944 w 2023383"/>
                <a:gd name="csY344" fmla="*/ 420576 h 1784991"/>
                <a:gd name="csX345" fmla="*/ 770728 w 2023383"/>
                <a:gd name="csY345" fmla="*/ 419640 h 1784991"/>
                <a:gd name="csX346" fmla="*/ 767455 w 2023383"/>
                <a:gd name="csY346" fmla="*/ 418331 h 1784991"/>
                <a:gd name="csX347" fmla="*/ 761656 w 2023383"/>
                <a:gd name="csY347" fmla="*/ 414029 h 1784991"/>
                <a:gd name="csX348" fmla="*/ 758289 w 2023383"/>
                <a:gd name="csY348" fmla="*/ 412907 h 1784991"/>
                <a:gd name="csX349" fmla="*/ 752865 w 2023383"/>
                <a:gd name="csY349" fmla="*/ 411785 h 1784991"/>
                <a:gd name="csX350" fmla="*/ 744542 w 2023383"/>
                <a:gd name="csY350" fmla="*/ 413094 h 1784991"/>
                <a:gd name="csX351" fmla="*/ 739772 w 2023383"/>
                <a:gd name="csY351" fmla="*/ 412907 h 1784991"/>
                <a:gd name="csX352" fmla="*/ 732477 w 2023383"/>
                <a:gd name="csY352" fmla="*/ 411878 h 1784991"/>
                <a:gd name="csX353" fmla="*/ 727520 w 2023383"/>
                <a:gd name="csY353" fmla="*/ 410475 h 1784991"/>
                <a:gd name="csX354" fmla="*/ 716858 w 2023383"/>
                <a:gd name="csY354" fmla="*/ 408043 h 1784991"/>
                <a:gd name="csX355" fmla="*/ 711621 w 2023383"/>
                <a:gd name="csY355" fmla="*/ 408043 h 1784991"/>
                <a:gd name="csX356" fmla="*/ 707600 w 2023383"/>
                <a:gd name="csY356" fmla="*/ 409353 h 1784991"/>
                <a:gd name="csX357" fmla="*/ 704513 w 2023383"/>
                <a:gd name="csY357" fmla="*/ 412158 h 1784991"/>
                <a:gd name="csX358" fmla="*/ 704233 w 2023383"/>
                <a:gd name="csY358" fmla="*/ 412626 h 1784991"/>
                <a:gd name="csX359" fmla="*/ 703765 w 2023383"/>
                <a:gd name="csY359" fmla="*/ 412158 h 1784991"/>
                <a:gd name="csX360" fmla="*/ 699089 w 2023383"/>
                <a:gd name="csY360" fmla="*/ 408885 h 1784991"/>
                <a:gd name="csX361" fmla="*/ 693197 w 2023383"/>
                <a:gd name="csY361" fmla="*/ 404489 h 1784991"/>
                <a:gd name="csX362" fmla="*/ 682255 w 2023383"/>
                <a:gd name="csY362" fmla="*/ 402993 h 1784991"/>
                <a:gd name="csX363" fmla="*/ 677859 w 2023383"/>
                <a:gd name="csY363" fmla="*/ 400936 h 1784991"/>
                <a:gd name="csX364" fmla="*/ 661679 w 2023383"/>
                <a:gd name="csY364" fmla="*/ 401871 h 1784991"/>
                <a:gd name="csX365" fmla="*/ 648399 w 2023383"/>
                <a:gd name="csY365" fmla="*/ 405893 h 1784991"/>
                <a:gd name="csX366" fmla="*/ 640263 w 2023383"/>
                <a:gd name="csY366" fmla="*/ 406547 h 1784991"/>
                <a:gd name="csX367" fmla="*/ 629508 w 2023383"/>
                <a:gd name="csY367" fmla="*/ 413094 h 1784991"/>
                <a:gd name="csX368" fmla="*/ 623241 w 2023383"/>
                <a:gd name="csY368" fmla="*/ 417396 h 1784991"/>
                <a:gd name="csX369" fmla="*/ 618004 w 2023383"/>
                <a:gd name="csY369" fmla="*/ 421230 h 1784991"/>
                <a:gd name="csX370" fmla="*/ 609400 w 2023383"/>
                <a:gd name="csY370" fmla="*/ 425065 h 1784991"/>
                <a:gd name="csX371" fmla="*/ 603227 w 2023383"/>
                <a:gd name="csY371" fmla="*/ 427964 h 1784991"/>
                <a:gd name="csX372" fmla="*/ 599299 w 2023383"/>
                <a:gd name="csY372" fmla="*/ 429180 h 1784991"/>
                <a:gd name="csX373" fmla="*/ 594249 w 2023383"/>
                <a:gd name="csY373" fmla="*/ 430676 h 1784991"/>
                <a:gd name="csX374" fmla="*/ 588170 w 2023383"/>
                <a:gd name="csY374" fmla="*/ 429086 h 1784991"/>
                <a:gd name="csX375" fmla="*/ 584055 w 2023383"/>
                <a:gd name="csY375" fmla="*/ 428712 h 1784991"/>
                <a:gd name="csX376" fmla="*/ 576293 w 2023383"/>
                <a:gd name="csY376" fmla="*/ 428058 h 1784991"/>
                <a:gd name="csX377" fmla="*/ 575825 w 2023383"/>
                <a:gd name="csY377" fmla="*/ 427964 h 1784991"/>
                <a:gd name="csX378" fmla="*/ 574609 w 2023383"/>
                <a:gd name="csY378" fmla="*/ 428058 h 1784991"/>
                <a:gd name="csX379" fmla="*/ 572552 w 2023383"/>
                <a:gd name="csY379" fmla="*/ 430208 h 1784991"/>
                <a:gd name="csX380" fmla="*/ 562544 w 2023383"/>
                <a:gd name="csY380" fmla="*/ 432360 h 1784991"/>
                <a:gd name="csX381" fmla="*/ 553473 w 2023383"/>
                <a:gd name="csY381" fmla="*/ 432266 h 1784991"/>
                <a:gd name="csX382" fmla="*/ 547487 w 2023383"/>
                <a:gd name="csY382" fmla="*/ 431705 h 1784991"/>
                <a:gd name="csX383" fmla="*/ 539631 w 2023383"/>
                <a:gd name="csY383" fmla="*/ 431331 h 1784991"/>
                <a:gd name="csX384" fmla="*/ 520926 w 2023383"/>
                <a:gd name="csY384" fmla="*/ 432921 h 1784991"/>
                <a:gd name="csX385" fmla="*/ 518682 w 2023383"/>
                <a:gd name="csY385" fmla="*/ 432921 h 1784991"/>
                <a:gd name="csX386" fmla="*/ 494927 w 2023383"/>
                <a:gd name="csY386" fmla="*/ 434698 h 1784991"/>
                <a:gd name="csX387" fmla="*/ 493244 w 2023383"/>
                <a:gd name="csY387" fmla="*/ 439654 h 1784991"/>
                <a:gd name="csX388" fmla="*/ 493430 w 2023383"/>
                <a:gd name="csY388" fmla="*/ 448165 h 1784991"/>
                <a:gd name="csX389" fmla="*/ 477251 w 2023383"/>
                <a:gd name="csY389" fmla="*/ 446669 h 1784991"/>
                <a:gd name="csX390" fmla="*/ 469208 w 2023383"/>
                <a:gd name="csY390" fmla="*/ 440964 h 1784991"/>
                <a:gd name="csX391" fmla="*/ 465467 w 2023383"/>
                <a:gd name="csY391" fmla="*/ 438252 h 1784991"/>
                <a:gd name="csX392" fmla="*/ 460791 w 2023383"/>
                <a:gd name="csY392" fmla="*/ 436942 h 1784991"/>
                <a:gd name="csX393" fmla="*/ 454431 w 2023383"/>
                <a:gd name="csY393" fmla="*/ 430583 h 1784991"/>
                <a:gd name="csX394" fmla="*/ 453028 w 2023383"/>
                <a:gd name="csY394" fmla="*/ 429180 h 1784991"/>
                <a:gd name="csX395" fmla="*/ 445734 w 2023383"/>
                <a:gd name="csY395" fmla="*/ 451719 h 1784991"/>
                <a:gd name="csX396" fmla="*/ 451438 w 2023383"/>
                <a:gd name="csY396" fmla="*/ 459107 h 1784991"/>
                <a:gd name="csX397" fmla="*/ 455086 w 2023383"/>
                <a:gd name="csY397" fmla="*/ 461632 h 1784991"/>
                <a:gd name="csX398" fmla="*/ 456956 w 2023383"/>
                <a:gd name="csY398" fmla="*/ 472013 h 1784991"/>
                <a:gd name="csX399" fmla="*/ 457143 w 2023383"/>
                <a:gd name="csY399" fmla="*/ 472855 h 1784991"/>
                <a:gd name="csX400" fmla="*/ 453403 w 2023383"/>
                <a:gd name="csY400" fmla="*/ 474632 h 1784991"/>
                <a:gd name="csX401" fmla="*/ 448352 w 2023383"/>
                <a:gd name="csY401" fmla="*/ 476970 h 1784991"/>
                <a:gd name="csX402" fmla="*/ 444798 w 2023383"/>
                <a:gd name="csY402" fmla="*/ 482021 h 1784991"/>
                <a:gd name="csX403" fmla="*/ 443115 w 2023383"/>
                <a:gd name="csY403" fmla="*/ 485761 h 1784991"/>
                <a:gd name="csX404" fmla="*/ 437971 w 2023383"/>
                <a:gd name="csY404" fmla="*/ 491467 h 1784991"/>
                <a:gd name="csX405" fmla="*/ 439561 w 2023383"/>
                <a:gd name="csY405" fmla="*/ 492869 h 1784991"/>
                <a:gd name="csX406" fmla="*/ 441712 w 2023383"/>
                <a:gd name="csY406" fmla="*/ 497826 h 1784991"/>
                <a:gd name="csX407" fmla="*/ 444892 w 2023383"/>
                <a:gd name="csY407" fmla="*/ 496423 h 1784991"/>
                <a:gd name="csX408" fmla="*/ 449287 w 2023383"/>
                <a:gd name="csY408" fmla="*/ 494646 h 1784991"/>
                <a:gd name="csX409" fmla="*/ 453964 w 2023383"/>
                <a:gd name="csY409" fmla="*/ 492963 h 1784991"/>
                <a:gd name="csX410" fmla="*/ 459575 w 2023383"/>
                <a:gd name="csY410" fmla="*/ 490905 h 1784991"/>
                <a:gd name="csX411" fmla="*/ 459949 w 2023383"/>
                <a:gd name="csY411" fmla="*/ 490251 h 1784991"/>
                <a:gd name="csX412" fmla="*/ 460230 w 2023383"/>
                <a:gd name="csY412" fmla="*/ 486229 h 1784991"/>
                <a:gd name="csX413" fmla="*/ 459949 w 2023383"/>
                <a:gd name="csY413" fmla="*/ 485200 h 1784991"/>
                <a:gd name="csX414" fmla="*/ 463970 w 2023383"/>
                <a:gd name="csY414" fmla="*/ 486697 h 1784991"/>
                <a:gd name="csX415" fmla="*/ 466870 w 2023383"/>
                <a:gd name="csY415" fmla="*/ 490812 h 1784991"/>
                <a:gd name="csX416" fmla="*/ 468366 w 2023383"/>
                <a:gd name="csY416" fmla="*/ 502128 h 1784991"/>
                <a:gd name="csX417" fmla="*/ 462381 w 2023383"/>
                <a:gd name="csY417" fmla="*/ 510171 h 1784991"/>
                <a:gd name="csX418" fmla="*/ 462942 w 2023383"/>
                <a:gd name="csY418" fmla="*/ 511107 h 1784991"/>
                <a:gd name="csX419" fmla="*/ 468460 w 2023383"/>
                <a:gd name="csY419" fmla="*/ 519056 h 1784991"/>
                <a:gd name="csX420" fmla="*/ 474445 w 2023383"/>
                <a:gd name="csY420" fmla="*/ 527660 h 1784991"/>
                <a:gd name="csX421" fmla="*/ 475661 w 2023383"/>
                <a:gd name="csY421" fmla="*/ 528595 h 1784991"/>
                <a:gd name="csX422" fmla="*/ 476877 w 2023383"/>
                <a:gd name="csY422" fmla="*/ 530466 h 1784991"/>
                <a:gd name="csX423" fmla="*/ 478373 w 2023383"/>
                <a:gd name="csY423" fmla="*/ 532897 h 1784991"/>
                <a:gd name="csX424" fmla="*/ 479215 w 2023383"/>
                <a:gd name="csY424" fmla="*/ 534020 h 1784991"/>
                <a:gd name="csX425" fmla="*/ 480244 w 2023383"/>
                <a:gd name="csY425" fmla="*/ 535142 h 1784991"/>
                <a:gd name="csX426" fmla="*/ 481740 w 2023383"/>
                <a:gd name="csY426" fmla="*/ 537387 h 1784991"/>
                <a:gd name="csX427" fmla="*/ 479402 w 2023383"/>
                <a:gd name="csY427" fmla="*/ 538041 h 1784991"/>
                <a:gd name="csX428" fmla="*/ 477345 w 2023383"/>
                <a:gd name="csY428" fmla="*/ 539070 h 1784991"/>
                <a:gd name="csX429" fmla="*/ 475661 w 2023383"/>
                <a:gd name="csY429" fmla="*/ 539912 h 1784991"/>
                <a:gd name="csX430" fmla="*/ 471265 w 2023383"/>
                <a:gd name="csY430" fmla="*/ 542343 h 1784991"/>
                <a:gd name="csX431" fmla="*/ 467899 w 2023383"/>
                <a:gd name="csY431" fmla="*/ 544494 h 1784991"/>
                <a:gd name="csX432" fmla="*/ 464906 w 2023383"/>
                <a:gd name="csY432" fmla="*/ 546645 h 1784991"/>
                <a:gd name="csX433" fmla="*/ 463409 w 2023383"/>
                <a:gd name="csY433" fmla="*/ 547861 h 1784991"/>
                <a:gd name="csX434" fmla="*/ 449007 w 2023383"/>
                <a:gd name="csY434" fmla="*/ 552724 h 1784991"/>
                <a:gd name="csX435" fmla="*/ 444985 w 2023383"/>
                <a:gd name="csY435" fmla="*/ 540941 h 1784991"/>
                <a:gd name="csX436" fmla="*/ 438251 w 2023383"/>
                <a:gd name="csY436" fmla="*/ 541782 h 1784991"/>
                <a:gd name="csX437" fmla="*/ 424971 w 2023383"/>
                <a:gd name="csY437" fmla="*/ 546178 h 1784991"/>
                <a:gd name="csX438" fmla="*/ 420015 w 2023383"/>
                <a:gd name="csY438" fmla="*/ 555904 h 1784991"/>
                <a:gd name="csX439" fmla="*/ 415806 w 2023383"/>
                <a:gd name="csY439" fmla="*/ 548703 h 1784991"/>
                <a:gd name="csX440" fmla="*/ 407482 w 2023383"/>
                <a:gd name="csY440" fmla="*/ 546178 h 1784991"/>
                <a:gd name="csX441" fmla="*/ 409633 w 2023383"/>
                <a:gd name="csY441" fmla="*/ 552537 h 1784991"/>
                <a:gd name="csX442" fmla="*/ 407202 w 2023383"/>
                <a:gd name="csY442" fmla="*/ 558991 h 1784991"/>
                <a:gd name="csX443" fmla="*/ 402526 w 2023383"/>
                <a:gd name="csY443" fmla="*/ 571616 h 1784991"/>
                <a:gd name="csX444" fmla="*/ 401871 w 2023383"/>
                <a:gd name="csY444" fmla="*/ 573019 h 1784991"/>
                <a:gd name="csX445" fmla="*/ 400375 w 2023383"/>
                <a:gd name="csY445" fmla="*/ 575544 h 1784991"/>
                <a:gd name="csX446" fmla="*/ 397662 w 2023383"/>
                <a:gd name="csY446" fmla="*/ 578070 h 1784991"/>
                <a:gd name="csX447" fmla="*/ 392893 w 2023383"/>
                <a:gd name="csY447" fmla="*/ 578631 h 1784991"/>
                <a:gd name="csX448" fmla="*/ 390461 w 2023383"/>
                <a:gd name="csY448" fmla="*/ 576105 h 1784991"/>
                <a:gd name="csX449" fmla="*/ 389432 w 2023383"/>
                <a:gd name="csY449" fmla="*/ 576573 h 1784991"/>
                <a:gd name="csX450" fmla="*/ 386720 w 2023383"/>
                <a:gd name="csY450" fmla="*/ 580501 h 1784991"/>
                <a:gd name="csX451" fmla="*/ 382044 w 2023383"/>
                <a:gd name="csY451" fmla="*/ 594156 h 1784991"/>
                <a:gd name="csX452" fmla="*/ 377461 w 2023383"/>
                <a:gd name="csY452" fmla="*/ 594529 h 1784991"/>
                <a:gd name="csX453" fmla="*/ 382605 w 2023383"/>
                <a:gd name="csY453" fmla="*/ 612579 h 1784991"/>
                <a:gd name="csX454" fmla="*/ 389339 w 2023383"/>
                <a:gd name="csY454" fmla="*/ 607810 h 1784991"/>
                <a:gd name="csX455" fmla="*/ 390555 w 2023383"/>
                <a:gd name="csY455" fmla="*/ 608277 h 1784991"/>
                <a:gd name="csX456" fmla="*/ 390555 w 2023383"/>
                <a:gd name="csY456" fmla="*/ 612486 h 1784991"/>
                <a:gd name="csX457" fmla="*/ 389619 w 2023383"/>
                <a:gd name="csY457" fmla="*/ 619313 h 1784991"/>
                <a:gd name="csX458" fmla="*/ 389339 w 2023383"/>
                <a:gd name="csY458" fmla="*/ 634184 h 1784991"/>
                <a:gd name="csX459" fmla="*/ 372879 w 2023383"/>
                <a:gd name="csY459" fmla="*/ 638018 h 1784991"/>
                <a:gd name="csX460" fmla="*/ 365958 w 2023383"/>
                <a:gd name="csY460" fmla="*/ 632500 h 1784991"/>
                <a:gd name="csX461" fmla="*/ 354829 w 2023383"/>
                <a:gd name="csY461" fmla="*/ 646903 h 1784991"/>
                <a:gd name="csX462" fmla="*/ 360346 w 2023383"/>
                <a:gd name="csY462" fmla="*/ 658313 h 1784991"/>
                <a:gd name="csX463" fmla="*/ 362965 w 2023383"/>
                <a:gd name="csY463" fmla="*/ 663830 h 1784991"/>
                <a:gd name="csX464" fmla="*/ 366893 w 2023383"/>
                <a:gd name="csY464" fmla="*/ 672902 h 1784991"/>
                <a:gd name="csX465" fmla="*/ 368015 w 2023383"/>
                <a:gd name="csY465" fmla="*/ 674960 h 1784991"/>
                <a:gd name="csX466" fmla="*/ 363246 w 2023383"/>
                <a:gd name="csY466" fmla="*/ 689269 h 1784991"/>
                <a:gd name="csX467" fmla="*/ 359879 w 2023383"/>
                <a:gd name="csY467" fmla="*/ 691140 h 1784991"/>
                <a:gd name="csX468" fmla="*/ 351742 w 2023383"/>
                <a:gd name="csY468" fmla="*/ 683003 h 1784991"/>
                <a:gd name="csX469" fmla="*/ 346224 w 2023383"/>
                <a:gd name="csY469" fmla="*/ 681880 h 1784991"/>
                <a:gd name="csX470" fmla="*/ 338929 w 2023383"/>
                <a:gd name="csY470" fmla="*/ 677765 h 1784991"/>
                <a:gd name="csX471" fmla="*/ 338368 w 2023383"/>
                <a:gd name="csY471" fmla="*/ 677672 h 1784991"/>
                <a:gd name="csX472" fmla="*/ 337714 w 2023383"/>
                <a:gd name="csY472" fmla="*/ 677111 h 1784991"/>
                <a:gd name="csX473" fmla="*/ 332289 w 2023383"/>
                <a:gd name="csY473" fmla="*/ 670751 h 1784991"/>
                <a:gd name="csX474" fmla="*/ 330699 w 2023383"/>
                <a:gd name="csY474" fmla="*/ 665982 h 1784991"/>
                <a:gd name="csX475" fmla="*/ 332102 w 2023383"/>
                <a:gd name="csY475" fmla="*/ 662895 h 1784991"/>
                <a:gd name="csX476" fmla="*/ 331915 w 2023383"/>
                <a:gd name="csY476" fmla="*/ 661867 h 1784991"/>
                <a:gd name="csX477" fmla="*/ 332383 w 2023383"/>
                <a:gd name="csY477" fmla="*/ 654198 h 1784991"/>
                <a:gd name="csX478" fmla="*/ 331448 w 2023383"/>
                <a:gd name="csY478" fmla="*/ 648025 h 1784991"/>
                <a:gd name="csX479" fmla="*/ 329203 w 2023383"/>
                <a:gd name="csY479" fmla="*/ 643162 h 1784991"/>
                <a:gd name="csX480" fmla="*/ 324059 w 2023383"/>
                <a:gd name="csY480" fmla="*/ 639702 h 1784991"/>
                <a:gd name="csX481" fmla="*/ 320505 w 2023383"/>
                <a:gd name="csY481" fmla="*/ 639608 h 1784991"/>
                <a:gd name="csX482" fmla="*/ 316110 w 2023383"/>
                <a:gd name="csY482" fmla="*/ 639795 h 1784991"/>
                <a:gd name="csX483" fmla="*/ 309095 w 2023383"/>
                <a:gd name="csY483" fmla="*/ 640730 h 1784991"/>
                <a:gd name="csX484" fmla="*/ 308628 w 2023383"/>
                <a:gd name="csY484" fmla="*/ 641104 h 1784991"/>
                <a:gd name="csX485" fmla="*/ 308160 w 2023383"/>
                <a:gd name="csY485" fmla="*/ 641011 h 1784991"/>
                <a:gd name="csX486" fmla="*/ 307973 w 2023383"/>
                <a:gd name="csY486" fmla="*/ 641478 h 1784991"/>
                <a:gd name="csX487" fmla="*/ 307693 w 2023383"/>
                <a:gd name="csY487" fmla="*/ 641665 h 1784991"/>
                <a:gd name="csX488" fmla="*/ 306664 w 2023383"/>
                <a:gd name="csY488" fmla="*/ 641478 h 1784991"/>
                <a:gd name="csX489" fmla="*/ 301146 w 2023383"/>
                <a:gd name="csY489" fmla="*/ 639982 h 1784991"/>
                <a:gd name="csX490" fmla="*/ 293945 w 2023383"/>
                <a:gd name="csY490" fmla="*/ 644004 h 1784991"/>
                <a:gd name="csX491" fmla="*/ 284779 w 2023383"/>
                <a:gd name="csY491" fmla="*/ 651859 h 1784991"/>
                <a:gd name="csX492" fmla="*/ 283096 w 2023383"/>
                <a:gd name="csY492" fmla="*/ 655600 h 1784991"/>
                <a:gd name="csX493" fmla="*/ 281412 w 2023383"/>
                <a:gd name="csY493" fmla="*/ 658874 h 1784991"/>
                <a:gd name="csX494" fmla="*/ 276082 w 2023383"/>
                <a:gd name="csY494" fmla="*/ 662334 h 1784991"/>
                <a:gd name="csX495" fmla="*/ 271405 w 2023383"/>
                <a:gd name="csY495" fmla="*/ 663269 h 1784991"/>
                <a:gd name="csX496" fmla="*/ 263643 w 2023383"/>
                <a:gd name="csY496" fmla="*/ 666823 h 1784991"/>
                <a:gd name="csX497" fmla="*/ 253449 w 2023383"/>
                <a:gd name="csY497" fmla="*/ 664579 h 1784991"/>
                <a:gd name="csX498" fmla="*/ 242507 w 2023383"/>
                <a:gd name="csY498" fmla="*/ 658032 h 1784991"/>
                <a:gd name="csX499" fmla="*/ 229975 w 2023383"/>
                <a:gd name="csY499" fmla="*/ 639140 h 1784991"/>
                <a:gd name="csX500" fmla="*/ 220622 w 2023383"/>
                <a:gd name="csY500" fmla="*/ 624738 h 1784991"/>
                <a:gd name="csX501" fmla="*/ 217255 w 2023383"/>
                <a:gd name="csY501" fmla="*/ 620810 h 1784991"/>
                <a:gd name="csX502" fmla="*/ 213608 w 2023383"/>
                <a:gd name="csY502" fmla="*/ 616227 h 1784991"/>
                <a:gd name="csX503" fmla="*/ 212111 w 2023383"/>
                <a:gd name="csY503" fmla="*/ 615385 h 1784991"/>
                <a:gd name="csX504" fmla="*/ 207155 w 2023383"/>
                <a:gd name="csY504" fmla="*/ 612206 h 1784991"/>
                <a:gd name="csX505" fmla="*/ 205658 w 2023383"/>
                <a:gd name="csY505" fmla="*/ 611551 h 1784991"/>
                <a:gd name="csX506" fmla="*/ 195932 w 2023383"/>
                <a:gd name="csY506" fmla="*/ 615572 h 1784991"/>
                <a:gd name="csX507" fmla="*/ 187515 w 2023383"/>
                <a:gd name="csY507" fmla="*/ 625579 h 1784991"/>
                <a:gd name="csX508" fmla="*/ 174515 w 2023383"/>
                <a:gd name="csY508" fmla="*/ 630162 h 1784991"/>
                <a:gd name="csX509" fmla="*/ 170494 w 2023383"/>
                <a:gd name="csY509" fmla="*/ 635867 h 1784991"/>
                <a:gd name="csX510" fmla="*/ 170774 w 2023383"/>
                <a:gd name="csY510" fmla="*/ 643162 h 1784991"/>
                <a:gd name="csX511" fmla="*/ 165537 w 2023383"/>
                <a:gd name="csY511" fmla="*/ 646061 h 1784991"/>
                <a:gd name="csX512" fmla="*/ 160112 w 2023383"/>
                <a:gd name="csY512" fmla="*/ 653075 h 1784991"/>
                <a:gd name="csX513" fmla="*/ 154875 w 2023383"/>
                <a:gd name="csY513" fmla="*/ 646716 h 1784991"/>
                <a:gd name="csX514" fmla="*/ 145149 w 2023383"/>
                <a:gd name="csY514" fmla="*/ 642601 h 1784991"/>
                <a:gd name="csX515" fmla="*/ 146926 w 2023383"/>
                <a:gd name="csY515" fmla="*/ 638205 h 1784991"/>
                <a:gd name="csX516" fmla="*/ 135142 w 2023383"/>
                <a:gd name="csY516" fmla="*/ 633155 h 1784991"/>
                <a:gd name="csX517" fmla="*/ 128689 w 2023383"/>
                <a:gd name="csY517" fmla="*/ 636335 h 1784991"/>
                <a:gd name="csX518" fmla="*/ 125976 w 2023383"/>
                <a:gd name="csY518" fmla="*/ 645687 h 1784991"/>
                <a:gd name="csX519" fmla="*/ 125602 w 2023383"/>
                <a:gd name="csY519" fmla="*/ 646903 h 1784991"/>
                <a:gd name="csX520" fmla="*/ 123919 w 2023383"/>
                <a:gd name="csY520" fmla="*/ 651953 h 1784991"/>
                <a:gd name="csX521" fmla="*/ 118868 w 2023383"/>
                <a:gd name="csY521" fmla="*/ 658500 h 1784991"/>
                <a:gd name="csX522" fmla="*/ 118495 w 2023383"/>
                <a:gd name="csY522" fmla="*/ 659061 h 1784991"/>
                <a:gd name="csX523" fmla="*/ 115502 w 2023383"/>
                <a:gd name="csY523" fmla="*/ 662802 h 1784991"/>
                <a:gd name="csX524" fmla="*/ 112976 w 2023383"/>
                <a:gd name="csY524" fmla="*/ 666169 h 1784991"/>
                <a:gd name="csX525" fmla="*/ 111199 w 2023383"/>
                <a:gd name="csY525" fmla="*/ 668507 h 1784991"/>
                <a:gd name="csX526" fmla="*/ 107459 w 2023383"/>
                <a:gd name="csY526" fmla="*/ 670190 h 1784991"/>
                <a:gd name="csX527" fmla="*/ 104372 w 2023383"/>
                <a:gd name="csY527" fmla="*/ 674679 h 1784991"/>
                <a:gd name="csX528" fmla="*/ 97919 w 2023383"/>
                <a:gd name="csY528" fmla="*/ 684032 h 1784991"/>
                <a:gd name="csX529" fmla="*/ 90437 w 2023383"/>
                <a:gd name="csY529" fmla="*/ 694226 h 1784991"/>
                <a:gd name="csX530" fmla="*/ 85480 w 2023383"/>
                <a:gd name="csY530" fmla="*/ 700305 h 1784991"/>
                <a:gd name="csX531" fmla="*/ 74445 w 2023383"/>
                <a:gd name="csY531" fmla="*/ 708628 h 1784991"/>
                <a:gd name="csX532" fmla="*/ 74164 w 2023383"/>
                <a:gd name="csY532" fmla="*/ 708722 h 1784991"/>
                <a:gd name="csX533" fmla="*/ 69862 w 2023383"/>
                <a:gd name="csY533" fmla="*/ 710966 h 1784991"/>
                <a:gd name="csX534" fmla="*/ 68085 w 2023383"/>
                <a:gd name="csY534" fmla="*/ 714427 h 1784991"/>
                <a:gd name="csX535" fmla="*/ 65467 w 2023383"/>
                <a:gd name="csY535" fmla="*/ 716578 h 1784991"/>
                <a:gd name="csX536" fmla="*/ 55553 w 2023383"/>
                <a:gd name="csY536" fmla="*/ 727520 h 1784991"/>
                <a:gd name="csX537" fmla="*/ 59107 w 2023383"/>
                <a:gd name="csY537" fmla="*/ 742016 h 1784991"/>
                <a:gd name="csX538" fmla="*/ 59388 w 2023383"/>
                <a:gd name="csY538" fmla="*/ 742110 h 1784991"/>
                <a:gd name="csX539" fmla="*/ 60042 w 2023383"/>
                <a:gd name="csY539" fmla="*/ 743326 h 1784991"/>
                <a:gd name="csX540" fmla="*/ 50970 w 2023383"/>
                <a:gd name="csY540" fmla="*/ 746693 h 1784991"/>
                <a:gd name="csX541" fmla="*/ 36568 w 2023383"/>
                <a:gd name="csY541" fmla="*/ 749872 h 1784991"/>
                <a:gd name="csX542" fmla="*/ 27496 w 2023383"/>
                <a:gd name="csY542" fmla="*/ 777836 h 1784991"/>
                <a:gd name="csX543" fmla="*/ 20201 w 2023383"/>
                <a:gd name="csY543" fmla="*/ 799440 h 1784991"/>
                <a:gd name="csX544" fmla="*/ 0 w 2023383"/>
                <a:gd name="csY544" fmla="*/ 813468 h 1784991"/>
                <a:gd name="csX545" fmla="*/ 7201 w 2023383"/>
                <a:gd name="csY545" fmla="*/ 826842 h 1784991"/>
                <a:gd name="csX546" fmla="*/ 14309 w 2023383"/>
                <a:gd name="csY546" fmla="*/ 841993 h 1784991"/>
                <a:gd name="csX547" fmla="*/ 20949 w 2023383"/>
                <a:gd name="csY547" fmla="*/ 856302 h 1784991"/>
                <a:gd name="csX548" fmla="*/ 24223 w 2023383"/>
                <a:gd name="csY548" fmla="*/ 860230 h 1784991"/>
                <a:gd name="csX549" fmla="*/ 17676 w 2023383"/>
                <a:gd name="csY549" fmla="*/ 869489 h 1784991"/>
                <a:gd name="csX550" fmla="*/ 21417 w 2023383"/>
                <a:gd name="csY550" fmla="*/ 881273 h 1784991"/>
                <a:gd name="csX551" fmla="*/ 25813 w 2023383"/>
                <a:gd name="csY551" fmla="*/ 893244 h 1784991"/>
                <a:gd name="csX552" fmla="*/ 28057 w 2023383"/>
                <a:gd name="csY552" fmla="*/ 898388 h 1784991"/>
                <a:gd name="csX553" fmla="*/ 29179 w 2023383"/>
                <a:gd name="csY553" fmla="*/ 901006 h 1784991"/>
                <a:gd name="csX554" fmla="*/ 39093 w 2023383"/>
                <a:gd name="csY554" fmla="*/ 916625 h 1784991"/>
                <a:gd name="csX555" fmla="*/ 44798 w 2023383"/>
                <a:gd name="csY555" fmla="*/ 925510 h 1784991"/>
                <a:gd name="csX556" fmla="*/ 46294 w 2023383"/>
                <a:gd name="csY556" fmla="*/ 927848 h 1784991"/>
                <a:gd name="csX557" fmla="*/ 49942 w 2023383"/>
                <a:gd name="csY557" fmla="*/ 932524 h 1784991"/>
                <a:gd name="csX558" fmla="*/ 52373 w 2023383"/>
                <a:gd name="csY558" fmla="*/ 935143 h 1784991"/>
                <a:gd name="csX559" fmla="*/ 54992 w 2023383"/>
                <a:gd name="csY559" fmla="*/ 937761 h 1784991"/>
                <a:gd name="csX560" fmla="*/ 61445 w 2023383"/>
                <a:gd name="csY560" fmla="*/ 944962 h 1784991"/>
                <a:gd name="csX561" fmla="*/ 63222 w 2023383"/>
                <a:gd name="csY561" fmla="*/ 947862 h 1784991"/>
                <a:gd name="csX562" fmla="*/ 67337 w 2023383"/>
                <a:gd name="csY562" fmla="*/ 949452 h 1784991"/>
                <a:gd name="csX563" fmla="*/ 68085 w 2023383"/>
                <a:gd name="csY563" fmla="*/ 951135 h 1784991"/>
                <a:gd name="csX564" fmla="*/ 67992 w 2023383"/>
                <a:gd name="csY564" fmla="*/ 951416 h 1784991"/>
                <a:gd name="csX565" fmla="*/ 70330 w 2023383"/>
                <a:gd name="csY565" fmla="*/ 954221 h 1784991"/>
                <a:gd name="csX566" fmla="*/ 74071 w 2023383"/>
                <a:gd name="csY566" fmla="*/ 955531 h 1784991"/>
                <a:gd name="csX567" fmla="*/ 78840 w 2023383"/>
                <a:gd name="csY567" fmla="*/ 958617 h 1784991"/>
                <a:gd name="csX568" fmla="*/ 83797 w 2023383"/>
                <a:gd name="csY568" fmla="*/ 959833 h 1784991"/>
                <a:gd name="csX569" fmla="*/ 91279 w 2023383"/>
                <a:gd name="csY569" fmla="*/ 961984 h 1784991"/>
                <a:gd name="csX570" fmla="*/ 98013 w 2023383"/>
                <a:gd name="csY570" fmla="*/ 963854 h 1784991"/>
                <a:gd name="csX571" fmla="*/ 100257 w 2023383"/>
                <a:gd name="csY571" fmla="*/ 965725 h 1784991"/>
                <a:gd name="csX572" fmla="*/ 99509 w 2023383"/>
                <a:gd name="csY572" fmla="*/ 975919 h 1784991"/>
                <a:gd name="csX573" fmla="*/ 93711 w 2023383"/>
                <a:gd name="csY573" fmla="*/ 996120 h 1784991"/>
                <a:gd name="csX574" fmla="*/ 93617 w 2023383"/>
                <a:gd name="csY574" fmla="*/ 1002760 h 1784991"/>
                <a:gd name="csX575" fmla="*/ 94365 w 2023383"/>
                <a:gd name="csY575" fmla="*/ 1007997 h 1784991"/>
                <a:gd name="csX576" fmla="*/ 99041 w 2023383"/>
                <a:gd name="csY576" fmla="*/ 1017443 h 1784991"/>
                <a:gd name="csX577" fmla="*/ 99416 w 2023383"/>
                <a:gd name="csY577" fmla="*/ 1018004 h 1784991"/>
                <a:gd name="csX578" fmla="*/ 103624 w 2023383"/>
                <a:gd name="csY578" fmla="*/ 1025019 h 1784991"/>
                <a:gd name="csX579" fmla="*/ 90811 w 2023383"/>
                <a:gd name="csY579" fmla="*/ 1045781 h 1784991"/>
                <a:gd name="csX580" fmla="*/ 91279 w 2023383"/>
                <a:gd name="csY580" fmla="*/ 1049241 h 1784991"/>
                <a:gd name="csX581" fmla="*/ 117933 w 2023383"/>
                <a:gd name="csY581" fmla="*/ 1060745 h 1784991"/>
                <a:gd name="csX582" fmla="*/ 127660 w 2023383"/>
                <a:gd name="csY582" fmla="*/ 1056349 h 1784991"/>
                <a:gd name="csX583" fmla="*/ 127940 w 2023383"/>
                <a:gd name="csY583" fmla="*/ 1055788 h 1784991"/>
                <a:gd name="csX584" fmla="*/ 131120 w 2023383"/>
                <a:gd name="csY584" fmla="*/ 1060277 h 1784991"/>
                <a:gd name="csX585" fmla="*/ 131775 w 2023383"/>
                <a:gd name="csY585" fmla="*/ 1062802 h 1784991"/>
                <a:gd name="csX586" fmla="*/ 133365 w 2023383"/>
                <a:gd name="csY586" fmla="*/ 1070939 h 1784991"/>
                <a:gd name="csX587" fmla="*/ 123732 w 2023383"/>
                <a:gd name="csY587" fmla="*/ 1078888 h 1784991"/>
                <a:gd name="csX588" fmla="*/ 122797 w 2023383"/>
                <a:gd name="csY588" fmla="*/ 1079917 h 1784991"/>
                <a:gd name="csX589" fmla="*/ 119149 w 2023383"/>
                <a:gd name="csY589" fmla="*/ 1083097 h 1784991"/>
                <a:gd name="csX590" fmla="*/ 118868 w 2023383"/>
                <a:gd name="csY590" fmla="*/ 1087586 h 1784991"/>
                <a:gd name="csX591" fmla="*/ 113725 w 2023383"/>
                <a:gd name="csY591" fmla="*/ 1095816 h 1784991"/>
                <a:gd name="csX592" fmla="*/ 124012 w 2023383"/>
                <a:gd name="csY592" fmla="*/ 1103017 h 1784991"/>
                <a:gd name="csX593" fmla="*/ 125041 w 2023383"/>
                <a:gd name="csY593" fmla="*/ 1103298 h 1784991"/>
                <a:gd name="csX594" fmla="*/ 129250 w 2023383"/>
                <a:gd name="csY594" fmla="*/ 1102082 h 1784991"/>
                <a:gd name="csX595" fmla="*/ 131214 w 2023383"/>
                <a:gd name="csY595" fmla="*/ 1101708 h 1784991"/>
                <a:gd name="csX596" fmla="*/ 132523 w 2023383"/>
                <a:gd name="csY596" fmla="*/ 1101708 h 1784991"/>
                <a:gd name="csX597" fmla="*/ 134019 w 2023383"/>
                <a:gd name="csY597" fmla="*/ 1101989 h 1784991"/>
                <a:gd name="csX598" fmla="*/ 135235 w 2023383"/>
                <a:gd name="csY598" fmla="*/ 1102550 h 1784991"/>
                <a:gd name="csX599" fmla="*/ 139256 w 2023383"/>
                <a:gd name="csY599" fmla="*/ 1106571 h 1784991"/>
                <a:gd name="csX600" fmla="*/ 142249 w 2023383"/>
                <a:gd name="csY600" fmla="*/ 1111247 h 1784991"/>
                <a:gd name="csX601" fmla="*/ 139444 w 2023383"/>
                <a:gd name="csY601" fmla="*/ 1129017 h 1784991"/>
                <a:gd name="csX602" fmla="*/ 136731 w 2023383"/>
                <a:gd name="csY602" fmla="*/ 1133880 h 1784991"/>
                <a:gd name="csX603" fmla="*/ 132242 w 2023383"/>
                <a:gd name="csY603" fmla="*/ 1137154 h 1784991"/>
                <a:gd name="csX604" fmla="*/ 132149 w 2023383"/>
                <a:gd name="csY604" fmla="*/ 1137621 h 1784991"/>
                <a:gd name="csX605" fmla="*/ 164695 w 2023383"/>
                <a:gd name="csY605" fmla="*/ 1157167 h 1784991"/>
                <a:gd name="csX606" fmla="*/ 165069 w 2023383"/>
                <a:gd name="csY606" fmla="*/ 1159038 h 1784991"/>
                <a:gd name="csX607" fmla="*/ 162357 w 2023383"/>
                <a:gd name="csY607" fmla="*/ 1170261 h 1784991"/>
                <a:gd name="csX608" fmla="*/ 160767 w 2023383"/>
                <a:gd name="csY608" fmla="*/ 1174844 h 1784991"/>
                <a:gd name="csX609" fmla="*/ 160299 w 2023383"/>
                <a:gd name="csY609" fmla="*/ 1179146 h 1784991"/>
                <a:gd name="csX610" fmla="*/ 157774 w 2023383"/>
                <a:gd name="csY610" fmla="*/ 1183635 h 1784991"/>
                <a:gd name="csX611" fmla="*/ 157961 w 2023383"/>
                <a:gd name="csY611" fmla="*/ 1186440 h 1784991"/>
                <a:gd name="csX612" fmla="*/ 171990 w 2023383"/>
                <a:gd name="csY612" fmla="*/ 1181951 h 1784991"/>
                <a:gd name="csX613" fmla="*/ 179659 w 2023383"/>
                <a:gd name="csY613" fmla="*/ 1174002 h 1784991"/>
                <a:gd name="csX614" fmla="*/ 187889 w 2023383"/>
                <a:gd name="csY614" fmla="*/ 1180081 h 1784991"/>
                <a:gd name="csX615" fmla="*/ 186486 w 2023383"/>
                <a:gd name="csY615" fmla="*/ 1185786 h 1784991"/>
                <a:gd name="csX616" fmla="*/ 186673 w 2023383"/>
                <a:gd name="csY616" fmla="*/ 1186534 h 1784991"/>
                <a:gd name="csX617" fmla="*/ 195932 w 2023383"/>
                <a:gd name="csY617" fmla="*/ 1194483 h 1784991"/>
                <a:gd name="csX618" fmla="*/ 195184 w 2023383"/>
                <a:gd name="csY618" fmla="*/ 1200375 h 1784991"/>
                <a:gd name="csX619" fmla="*/ 196493 w 2023383"/>
                <a:gd name="csY619" fmla="*/ 1203836 h 1784991"/>
                <a:gd name="csX620" fmla="*/ 193500 w 2023383"/>
                <a:gd name="csY620" fmla="*/ 1212253 h 1784991"/>
                <a:gd name="csX621" fmla="*/ 189479 w 2023383"/>
                <a:gd name="csY621" fmla="*/ 1222540 h 1784991"/>
                <a:gd name="csX622" fmla="*/ 187702 w 2023383"/>
                <a:gd name="csY622" fmla="*/ 1227497 h 1784991"/>
                <a:gd name="csX623" fmla="*/ 186112 w 2023383"/>
                <a:gd name="csY623" fmla="*/ 1232267 h 1784991"/>
                <a:gd name="csX624" fmla="*/ 186112 w 2023383"/>
                <a:gd name="csY624" fmla="*/ 1234231 h 1784991"/>
                <a:gd name="csX625" fmla="*/ 186767 w 2023383"/>
                <a:gd name="csY625" fmla="*/ 1241900 h 1784991"/>
                <a:gd name="csX626" fmla="*/ 177414 w 2023383"/>
                <a:gd name="csY626" fmla="*/ 1243396 h 1784991"/>
                <a:gd name="csX627" fmla="*/ 175450 w 2023383"/>
                <a:gd name="csY627" fmla="*/ 1243490 h 1784991"/>
                <a:gd name="csX628" fmla="*/ 173580 w 2023383"/>
                <a:gd name="csY628" fmla="*/ 1243490 h 1784991"/>
                <a:gd name="csX629" fmla="*/ 172083 w 2023383"/>
                <a:gd name="csY629" fmla="*/ 1243396 h 1784991"/>
                <a:gd name="csX630" fmla="*/ 156465 w 2023383"/>
                <a:gd name="csY630" fmla="*/ 1238346 h 1784991"/>
                <a:gd name="csX631" fmla="*/ 152537 w 2023383"/>
                <a:gd name="csY631" fmla="*/ 1244519 h 1784991"/>
                <a:gd name="csX632" fmla="*/ 136638 w 2023383"/>
                <a:gd name="csY632" fmla="*/ 1239562 h 1784991"/>
                <a:gd name="csX633" fmla="*/ 122329 w 2023383"/>
                <a:gd name="csY633" fmla="*/ 1234979 h 1784991"/>
                <a:gd name="csX634" fmla="*/ 120645 w 2023383"/>
                <a:gd name="csY634" fmla="*/ 1233763 h 1784991"/>
                <a:gd name="csX635" fmla="*/ 113538 w 2023383"/>
                <a:gd name="csY635" fmla="*/ 1226282 h 1784991"/>
                <a:gd name="csX636" fmla="*/ 113351 w 2023383"/>
                <a:gd name="csY636" fmla="*/ 1229368 h 1784991"/>
                <a:gd name="csX637" fmla="*/ 113164 w 2023383"/>
                <a:gd name="csY637" fmla="*/ 1231332 h 1784991"/>
                <a:gd name="csX638" fmla="*/ 111574 w 2023383"/>
                <a:gd name="csY638" fmla="*/ 1234511 h 1784991"/>
                <a:gd name="csX639" fmla="*/ 106243 w 2023383"/>
                <a:gd name="csY639" fmla="*/ 1239468 h 1784991"/>
                <a:gd name="csX640" fmla="*/ 104747 w 2023383"/>
                <a:gd name="csY640" fmla="*/ 1242555 h 1784991"/>
                <a:gd name="csX641" fmla="*/ 106991 w 2023383"/>
                <a:gd name="csY641" fmla="*/ 1244986 h 1784991"/>
                <a:gd name="csX642" fmla="*/ 114753 w 2023383"/>
                <a:gd name="csY642" fmla="*/ 1252281 h 1784991"/>
                <a:gd name="csX643" fmla="*/ 111106 w 2023383"/>
                <a:gd name="csY643" fmla="*/ 1267526 h 1784991"/>
                <a:gd name="csX644" fmla="*/ 110077 w 2023383"/>
                <a:gd name="csY644" fmla="*/ 1284079 h 1784991"/>
                <a:gd name="csX645" fmla="*/ 100912 w 2023383"/>
                <a:gd name="csY645" fmla="*/ 1298482 h 1784991"/>
                <a:gd name="csX646" fmla="*/ 85387 w 2023383"/>
                <a:gd name="csY646" fmla="*/ 1323546 h 1784991"/>
                <a:gd name="csX647" fmla="*/ 98761 w 2023383"/>
                <a:gd name="csY647" fmla="*/ 1317373 h 1784991"/>
                <a:gd name="csX648" fmla="*/ 99603 w 2023383"/>
                <a:gd name="csY648" fmla="*/ 1326913 h 1784991"/>
                <a:gd name="csX649" fmla="*/ 100912 w 2023383"/>
                <a:gd name="csY649" fmla="*/ 1328503 h 1784991"/>
                <a:gd name="csX650" fmla="*/ 104279 w 2023383"/>
                <a:gd name="csY650" fmla="*/ 1333927 h 1784991"/>
                <a:gd name="csX651" fmla="*/ 106149 w 2023383"/>
                <a:gd name="csY651" fmla="*/ 1337294 h 1784991"/>
                <a:gd name="csX652" fmla="*/ 106710 w 2023383"/>
                <a:gd name="csY652" fmla="*/ 1337481 h 1784991"/>
                <a:gd name="csX653" fmla="*/ 110171 w 2023383"/>
                <a:gd name="csY653" fmla="*/ 1343279 h 1784991"/>
                <a:gd name="csX654" fmla="*/ 110732 w 2023383"/>
                <a:gd name="csY654" fmla="*/ 1343841 h 1784991"/>
                <a:gd name="csX655" fmla="*/ 112509 w 2023383"/>
                <a:gd name="csY655" fmla="*/ 1346272 h 1784991"/>
                <a:gd name="csX656" fmla="*/ 112883 w 2023383"/>
                <a:gd name="csY656" fmla="*/ 1346459 h 1784991"/>
                <a:gd name="csX657" fmla="*/ 116437 w 2023383"/>
                <a:gd name="csY657" fmla="*/ 1352258 h 1784991"/>
                <a:gd name="csX658" fmla="*/ 132242 w 2023383"/>
                <a:gd name="csY658" fmla="*/ 1352725 h 1784991"/>
                <a:gd name="csX659" fmla="*/ 132336 w 2023383"/>
                <a:gd name="csY659" fmla="*/ 1352445 h 1784991"/>
                <a:gd name="csX660" fmla="*/ 143278 w 2023383"/>
                <a:gd name="csY660" fmla="*/ 1352445 h 1784991"/>
                <a:gd name="csX661" fmla="*/ 144494 w 2023383"/>
                <a:gd name="csY661" fmla="*/ 1352632 h 1784991"/>
                <a:gd name="csX662" fmla="*/ 149544 w 2023383"/>
                <a:gd name="csY662" fmla="*/ 1352819 h 1784991"/>
                <a:gd name="csX663" fmla="*/ 150105 w 2023383"/>
                <a:gd name="csY663" fmla="*/ 1352912 h 1784991"/>
                <a:gd name="csX664" fmla="*/ 150012 w 2023383"/>
                <a:gd name="csY664" fmla="*/ 1353473 h 1784991"/>
                <a:gd name="csX665" fmla="*/ 151789 w 2023383"/>
                <a:gd name="csY665" fmla="*/ 1363761 h 1784991"/>
                <a:gd name="csX666" fmla="*/ 151976 w 2023383"/>
                <a:gd name="csY666" fmla="*/ 1363948 h 1784991"/>
                <a:gd name="csX667" fmla="*/ 153566 w 2023383"/>
                <a:gd name="csY667" fmla="*/ 1373768 h 1784991"/>
                <a:gd name="csX668" fmla="*/ 140472 w 2023383"/>
                <a:gd name="csY668" fmla="*/ 1375826 h 1784991"/>
                <a:gd name="csX669" fmla="*/ 106617 w 2023383"/>
                <a:gd name="csY669" fmla="*/ 1381531 h 1784991"/>
                <a:gd name="csX670" fmla="*/ 107646 w 2023383"/>
                <a:gd name="csY670" fmla="*/ 1385646 h 1784991"/>
                <a:gd name="csX671" fmla="*/ 107646 w 2023383"/>
                <a:gd name="csY671" fmla="*/ 1386207 h 1784991"/>
                <a:gd name="csX672" fmla="*/ 107085 w 2023383"/>
                <a:gd name="csY672" fmla="*/ 1387703 h 1784991"/>
                <a:gd name="csX673" fmla="*/ 106149 w 2023383"/>
                <a:gd name="csY673" fmla="*/ 1388919 h 1784991"/>
                <a:gd name="csX674" fmla="*/ 86135 w 2023383"/>
                <a:gd name="csY674" fmla="*/ 1405379 h 1784991"/>
                <a:gd name="csX675" fmla="*/ 84826 w 2023383"/>
                <a:gd name="csY675" fmla="*/ 1406408 h 1784991"/>
                <a:gd name="csX676" fmla="*/ 84265 w 2023383"/>
                <a:gd name="csY676" fmla="*/ 1407063 h 1784991"/>
                <a:gd name="csX677" fmla="*/ 69956 w 2023383"/>
                <a:gd name="csY677" fmla="*/ 1418847 h 1784991"/>
                <a:gd name="csX678" fmla="*/ 69675 w 2023383"/>
                <a:gd name="csY678" fmla="*/ 1419127 h 1784991"/>
                <a:gd name="csX679" fmla="*/ 62941 w 2023383"/>
                <a:gd name="csY679" fmla="*/ 1424739 h 1784991"/>
                <a:gd name="csX680" fmla="*/ 49100 w 2023383"/>
                <a:gd name="csY680" fmla="*/ 1448774 h 1784991"/>
                <a:gd name="csX681" fmla="*/ 32453 w 2023383"/>
                <a:gd name="csY681" fmla="*/ 1446249 h 1784991"/>
                <a:gd name="csX682" fmla="*/ 31611 w 2023383"/>
                <a:gd name="csY682" fmla="*/ 1446062 h 1784991"/>
                <a:gd name="csX683" fmla="*/ 28431 w 2023383"/>
                <a:gd name="csY683" fmla="*/ 1446904 h 1784991"/>
                <a:gd name="csX684" fmla="*/ 20669 w 2023383"/>
                <a:gd name="csY684" fmla="*/ 1448961 h 1784991"/>
                <a:gd name="csX685" fmla="*/ 12906 w 2023383"/>
                <a:gd name="csY685" fmla="*/ 1455882 h 1784991"/>
                <a:gd name="csX686" fmla="*/ 12813 w 2023383"/>
                <a:gd name="csY686" fmla="*/ 1466356 h 1784991"/>
                <a:gd name="csX687" fmla="*/ 11504 w 2023383"/>
                <a:gd name="csY687" fmla="*/ 1475522 h 1784991"/>
                <a:gd name="csX688" fmla="*/ 9259 w 2023383"/>
                <a:gd name="csY688" fmla="*/ 1480853 h 1784991"/>
                <a:gd name="csX689" fmla="*/ 9165 w 2023383"/>
                <a:gd name="csY689" fmla="*/ 1485997 h 1784991"/>
                <a:gd name="csX690" fmla="*/ 12439 w 2023383"/>
                <a:gd name="csY690" fmla="*/ 1492263 h 1784991"/>
                <a:gd name="csX691" fmla="*/ 20388 w 2023383"/>
                <a:gd name="csY691" fmla="*/ 1483378 h 1784991"/>
                <a:gd name="csX692" fmla="*/ 24690 w 2023383"/>
                <a:gd name="csY692" fmla="*/ 1493759 h 1784991"/>
                <a:gd name="csX693" fmla="*/ 25438 w 2023383"/>
                <a:gd name="csY693" fmla="*/ 1495442 h 1784991"/>
                <a:gd name="csX694" fmla="*/ 23755 w 2023383"/>
                <a:gd name="csY694" fmla="*/ 1499558 h 1784991"/>
                <a:gd name="csX695" fmla="*/ 22539 w 2023383"/>
                <a:gd name="csY695" fmla="*/ 1502363 h 1784991"/>
                <a:gd name="csX696" fmla="*/ 38625 w 2023383"/>
                <a:gd name="csY696" fmla="*/ 1507787 h 1784991"/>
                <a:gd name="csX697" fmla="*/ 68833 w 2023383"/>
                <a:gd name="csY697" fmla="*/ 1494414 h 1784991"/>
                <a:gd name="csX698" fmla="*/ 69675 w 2023383"/>
                <a:gd name="csY698" fmla="*/ 1498903 h 1784991"/>
                <a:gd name="csX699" fmla="*/ 72481 w 2023383"/>
                <a:gd name="csY699" fmla="*/ 1504327 h 1784991"/>
                <a:gd name="csX700" fmla="*/ 80243 w 2023383"/>
                <a:gd name="csY700" fmla="*/ 1513586 h 1784991"/>
                <a:gd name="csX701" fmla="*/ 89502 w 2023383"/>
                <a:gd name="csY701" fmla="*/ 1511341 h 1784991"/>
                <a:gd name="csX702" fmla="*/ 110264 w 2023383"/>
                <a:gd name="csY702" fmla="*/ 1493666 h 1784991"/>
                <a:gd name="csX703" fmla="*/ 126444 w 2023383"/>
                <a:gd name="csY703" fmla="*/ 1482443 h 1784991"/>
                <a:gd name="csX704" fmla="*/ 132149 w 2023383"/>
                <a:gd name="csY704" fmla="*/ 1481320 h 1784991"/>
                <a:gd name="csX705" fmla="*/ 140847 w 2023383"/>
                <a:gd name="csY705" fmla="*/ 1495816 h 1784991"/>
                <a:gd name="csX706" fmla="*/ 144494 w 2023383"/>
                <a:gd name="csY706" fmla="*/ 1504608 h 1784991"/>
                <a:gd name="csX707" fmla="*/ 144868 w 2023383"/>
                <a:gd name="csY707" fmla="*/ 1510780 h 1784991"/>
                <a:gd name="csX708" fmla="*/ 146084 w 2023383"/>
                <a:gd name="csY708" fmla="*/ 1513025 h 1784991"/>
                <a:gd name="csX709" fmla="*/ 147954 w 2023383"/>
                <a:gd name="csY709" fmla="*/ 1515176 h 1784991"/>
                <a:gd name="csX710" fmla="*/ 148702 w 2023383"/>
                <a:gd name="csY710" fmla="*/ 1515550 h 1784991"/>
                <a:gd name="csX711" fmla="*/ 150573 w 2023383"/>
                <a:gd name="csY711" fmla="*/ 1518449 h 1784991"/>
                <a:gd name="csX712" fmla="*/ 151228 w 2023383"/>
                <a:gd name="csY712" fmla="*/ 1522658 h 1784991"/>
                <a:gd name="csX713" fmla="*/ 151415 w 2023383"/>
                <a:gd name="csY713" fmla="*/ 1523219 h 1784991"/>
                <a:gd name="csX714" fmla="*/ 153472 w 2023383"/>
                <a:gd name="csY714" fmla="*/ 1526866 h 1784991"/>
                <a:gd name="csX715" fmla="*/ 153753 w 2023383"/>
                <a:gd name="csY715" fmla="*/ 1527240 h 1784991"/>
                <a:gd name="csX716" fmla="*/ 156558 w 2023383"/>
                <a:gd name="csY716" fmla="*/ 1532571 h 1784991"/>
                <a:gd name="csX717" fmla="*/ 156091 w 2023383"/>
                <a:gd name="csY717" fmla="*/ 1532945 h 1784991"/>
                <a:gd name="csX718" fmla="*/ 155530 w 2023383"/>
                <a:gd name="csY718" fmla="*/ 1533132 h 1784991"/>
                <a:gd name="csX719" fmla="*/ 146364 w 2023383"/>
                <a:gd name="csY719" fmla="*/ 1536873 h 1784991"/>
                <a:gd name="csX720" fmla="*/ 143839 w 2023383"/>
                <a:gd name="csY720" fmla="*/ 1539960 h 1784991"/>
                <a:gd name="csX721" fmla="*/ 143746 w 2023383"/>
                <a:gd name="csY721" fmla="*/ 1547815 h 1784991"/>
                <a:gd name="csX722" fmla="*/ 143746 w 2023383"/>
                <a:gd name="csY722" fmla="*/ 1548190 h 1784991"/>
                <a:gd name="csX723" fmla="*/ 140753 w 2023383"/>
                <a:gd name="csY723" fmla="*/ 1559319 h 1784991"/>
                <a:gd name="csX724" fmla="*/ 130091 w 2023383"/>
                <a:gd name="csY724" fmla="*/ 1574283 h 1784991"/>
                <a:gd name="csX725" fmla="*/ 123264 w 2023383"/>
                <a:gd name="csY725" fmla="*/ 1590930 h 1784991"/>
                <a:gd name="csX726" fmla="*/ 115128 w 2023383"/>
                <a:gd name="csY726" fmla="*/ 1610009 h 1784991"/>
                <a:gd name="csX727" fmla="*/ 105214 w 2023383"/>
                <a:gd name="csY727" fmla="*/ 1633764 h 1784991"/>
                <a:gd name="csX728" fmla="*/ 98480 w 2023383"/>
                <a:gd name="csY728" fmla="*/ 1649476 h 1784991"/>
                <a:gd name="csX729" fmla="*/ 109049 w 2023383"/>
                <a:gd name="csY729" fmla="*/ 1658548 h 1784991"/>
                <a:gd name="csX730" fmla="*/ 119523 w 2023383"/>
                <a:gd name="csY730" fmla="*/ 1667713 h 1784991"/>
                <a:gd name="csX731" fmla="*/ 130185 w 2023383"/>
                <a:gd name="csY731" fmla="*/ 1676972 h 1784991"/>
                <a:gd name="csX732" fmla="*/ 140472 w 2023383"/>
                <a:gd name="csY732" fmla="*/ 1685950 h 1784991"/>
                <a:gd name="csX733" fmla="*/ 151134 w 2023383"/>
                <a:gd name="csY733" fmla="*/ 1694928 h 1784991"/>
                <a:gd name="csX734" fmla="*/ 161889 w 2023383"/>
                <a:gd name="csY734" fmla="*/ 1703906 h 1784991"/>
                <a:gd name="csX735" fmla="*/ 172364 w 2023383"/>
                <a:gd name="csY735" fmla="*/ 1712698 h 1784991"/>
                <a:gd name="csX736" fmla="*/ 187141 w 2023383"/>
                <a:gd name="csY736" fmla="*/ 1725510 h 1784991"/>
                <a:gd name="csX737" fmla="*/ 200608 w 2023383"/>
                <a:gd name="csY737" fmla="*/ 1721676 h 1784991"/>
                <a:gd name="csX738" fmla="*/ 213888 w 2023383"/>
                <a:gd name="csY738" fmla="*/ 1717561 h 1784991"/>
                <a:gd name="csX739" fmla="*/ 226982 w 2023383"/>
                <a:gd name="csY739" fmla="*/ 1713446 h 1784991"/>
                <a:gd name="csX740" fmla="*/ 240075 w 2023383"/>
                <a:gd name="csY740" fmla="*/ 1709237 h 1784991"/>
                <a:gd name="csX741" fmla="*/ 257190 w 2023383"/>
                <a:gd name="csY741" fmla="*/ 1703906 h 1784991"/>
                <a:gd name="csX742" fmla="*/ 261305 w 2023383"/>
                <a:gd name="csY742" fmla="*/ 1698295 h 1784991"/>
                <a:gd name="csX743" fmla="*/ 262801 w 2023383"/>
                <a:gd name="csY743" fmla="*/ 1699324 h 1784991"/>
                <a:gd name="csX744" fmla="*/ 263175 w 2023383"/>
                <a:gd name="csY744" fmla="*/ 1699417 h 1784991"/>
                <a:gd name="csX745" fmla="*/ 263456 w 2023383"/>
                <a:gd name="csY745" fmla="*/ 1699230 h 1784991"/>
                <a:gd name="csX746" fmla="*/ 263737 w 2023383"/>
                <a:gd name="csY746" fmla="*/ 1698015 h 1784991"/>
                <a:gd name="csX747" fmla="*/ 264017 w 2023383"/>
                <a:gd name="csY747" fmla="*/ 1697453 h 1784991"/>
                <a:gd name="csX748" fmla="*/ 264391 w 2023383"/>
                <a:gd name="csY748" fmla="*/ 1697173 h 1784991"/>
                <a:gd name="csX749" fmla="*/ 264952 w 2023383"/>
                <a:gd name="csY749" fmla="*/ 1697079 h 1784991"/>
                <a:gd name="csX750" fmla="*/ 265233 w 2023383"/>
                <a:gd name="csY750" fmla="*/ 1697266 h 1784991"/>
                <a:gd name="csX751" fmla="*/ 265326 w 2023383"/>
                <a:gd name="csY751" fmla="*/ 1697640 h 1784991"/>
                <a:gd name="csX752" fmla="*/ 264952 w 2023383"/>
                <a:gd name="csY752" fmla="*/ 1698389 h 1784991"/>
                <a:gd name="csX753" fmla="*/ 265046 w 2023383"/>
                <a:gd name="csY753" fmla="*/ 1698856 h 1784991"/>
                <a:gd name="csX754" fmla="*/ 265233 w 2023383"/>
                <a:gd name="csY754" fmla="*/ 1699230 h 1784991"/>
                <a:gd name="csX755" fmla="*/ 265607 w 2023383"/>
                <a:gd name="csY755" fmla="*/ 1699511 h 1784991"/>
                <a:gd name="csX756" fmla="*/ 266355 w 2023383"/>
                <a:gd name="csY756" fmla="*/ 1699230 h 1784991"/>
                <a:gd name="csX757" fmla="*/ 267010 w 2023383"/>
                <a:gd name="csY757" fmla="*/ 1699230 h 1784991"/>
                <a:gd name="csX758" fmla="*/ 267665 w 2023383"/>
                <a:gd name="csY758" fmla="*/ 1699417 h 1784991"/>
                <a:gd name="csX759" fmla="*/ 268693 w 2023383"/>
                <a:gd name="csY759" fmla="*/ 1699043 h 1784991"/>
                <a:gd name="csX760" fmla="*/ 269441 w 2023383"/>
                <a:gd name="csY760" fmla="*/ 1699230 h 1784991"/>
                <a:gd name="csX761" fmla="*/ 270003 w 2023383"/>
                <a:gd name="csY761" fmla="*/ 1699324 h 1784991"/>
                <a:gd name="csX762" fmla="*/ 270844 w 2023383"/>
                <a:gd name="csY762" fmla="*/ 1699511 h 1784991"/>
                <a:gd name="csX763" fmla="*/ 271593 w 2023383"/>
                <a:gd name="csY763" fmla="*/ 1699511 h 1784991"/>
                <a:gd name="csX764" fmla="*/ 272154 w 2023383"/>
                <a:gd name="csY764" fmla="*/ 1699417 h 1784991"/>
                <a:gd name="csX765" fmla="*/ 273182 w 2023383"/>
                <a:gd name="csY765" fmla="*/ 1700072 h 1784991"/>
                <a:gd name="csX766" fmla="*/ 273557 w 2023383"/>
                <a:gd name="csY766" fmla="*/ 1700540 h 1784991"/>
                <a:gd name="csX767" fmla="*/ 273557 w 2023383"/>
                <a:gd name="csY767" fmla="*/ 1700727 h 1784991"/>
                <a:gd name="csX768" fmla="*/ 273370 w 2023383"/>
                <a:gd name="csY768" fmla="*/ 1701288 h 1784991"/>
                <a:gd name="csX769" fmla="*/ 273557 w 2023383"/>
                <a:gd name="csY769" fmla="*/ 1701662 h 1784991"/>
                <a:gd name="csX770" fmla="*/ 273837 w 2023383"/>
                <a:gd name="csY770" fmla="*/ 1701756 h 1784991"/>
                <a:gd name="csX771" fmla="*/ 274211 w 2023383"/>
                <a:gd name="csY771" fmla="*/ 1701662 h 1784991"/>
                <a:gd name="csX772" fmla="*/ 274585 w 2023383"/>
                <a:gd name="csY772" fmla="*/ 1701756 h 1784991"/>
                <a:gd name="csX773" fmla="*/ 274959 w 2023383"/>
                <a:gd name="csY773" fmla="*/ 1702223 h 1784991"/>
                <a:gd name="csX774" fmla="*/ 276269 w 2023383"/>
                <a:gd name="csY774" fmla="*/ 1703626 h 1784991"/>
                <a:gd name="csX775" fmla="*/ 277297 w 2023383"/>
                <a:gd name="csY775" fmla="*/ 1703906 h 1784991"/>
                <a:gd name="csX776" fmla="*/ 277485 w 2023383"/>
                <a:gd name="csY776" fmla="*/ 1704094 h 1784991"/>
                <a:gd name="csX777" fmla="*/ 277485 w 2023383"/>
                <a:gd name="csY777" fmla="*/ 1704374 h 1784991"/>
                <a:gd name="csX778" fmla="*/ 277204 w 2023383"/>
                <a:gd name="csY778" fmla="*/ 1704655 h 1784991"/>
                <a:gd name="csX779" fmla="*/ 276643 w 2023383"/>
                <a:gd name="csY779" fmla="*/ 1704935 h 1784991"/>
                <a:gd name="csX780" fmla="*/ 276549 w 2023383"/>
                <a:gd name="csY780" fmla="*/ 1705122 h 1784991"/>
                <a:gd name="csX781" fmla="*/ 276830 w 2023383"/>
                <a:gd name="csY781" fmla="*/ 1705496 h 1784991"/>
                <a:gd name="csX782" fmla="*/ 277297 w 2023383"/>
                <a:gd name="csY782" fmla="*/ 1705683 h 1784991"/>
                <a:gd name="csX783" fmla="*/ 277578 w 2023383"/>
                <a:gd name="csY783" fmla="*/ 1706151 h 1784991"/>
                <a:gd name="csX784" fmla="*/ 277859 w 2023383"/>
                <a:gd name="csY784" fmla="*/ 1706432 h 1784991"/>
                <a:gd name="csX785" fmla="*/ 278046 w 2023383"/>
                <a:gd name="csY785" fmla="*/ 1706806 h 1784991"/>
                <a:gd name="csX786" fmla="*/ 278233 w 2023383"/>
                <a:gd name="csY786" fmla="*/ 1707086 h 1784991"/>
                <a:gd name="csX787" fmla="*/ 278513 w 2023383"/>
                <a:gd name="csY787" fmla="*/ 1707180 h 1784991"/>
                <a:gd name="csX788" fmla="*/ 278607 w 2023383"/>
                <a:gd name="csY788" fmla="*/ 1707648 h 1784991"/>
                <a:gd name="csX789" fmla="*/ 278981 w 2023383"/>
                <a:gd name="csY789" fmla="*/ 1707460 h 1784991"/>
                <a:gd name="csX790" fmla="*/ 279261 w 2023383"/>
                <a:gd name="csY790" fmla="*/ 1707180 h 1784991"/>
                <a:gd name="csX791" fmla="*/ 279636 w 2023383"/>
                <a:gd name="csY791" fmla="*/ 1707273 h 1784991"/>
                <a:gd name="csX792" fmla="*/ 280477 w 2023383"/>
                <a:gd name="csY792" fmla="*/ 1707648 h 1784991"/>
                <a:gd name="csX793" fmla="*/ 280851 w 2023383"/>
                <a:gd name="csY793" fmla="*/ 1708209 h 1784991"/>
                <a:gd name="csX794" fmla="*/ 281132 w 2023383"/>
                <a:gd name="csY794" fmla="*/ 1708489 h 1784991"/>
                <a:gd name="csX795" fmla="*/ 282161 w 2023383"/>
                <a:gd name="csY795" fmla="*/ 1708770 h 1784991"/>
                <a:gd name="csX796" fmla="*/ 282628 w 2023383"/>
                <a:gd name="csY796" fmla="*/ 1709331 h 1784991"/>
                <a:gd name="csX797" fmla="*/ 283096 w 2023383"/>
                <a:gd name="csY797" fmla="*/ 1710640 h 1784991"/>
                <a:gd name="csX798" fmla="*/ 283470 w 2023383"/>
                <a:gd name="csY798" fmla="*/ 1710921 h 1784991"/>
                <a:gd name="csX799" fmla="*/ 283844 w 2023383"/>
                <a:gd name="csY799" fmla="*/ 1711014 h 1784991"/>
                <a:gd name="csX800" fmla="*/ 284218 w 2023383"/>
                <a:gd name="csY800" fmla="*/ 1710640 h 1784991"/>
                <a:gd name="csX801" fmla="*/ 284592 w 2023383"/>
                <a:gd name="csY801" fmla="*/ 1709331 h 1784991"/>
                <a:gd name="csX802" fmla="*/ 284779 w 2023383"/>
                <a:gd name="csY802" fmla="*/ 1708957 h 1784991"/>
                <a:gd name="csX803" fmla="*/ 284966 w 2023383"/>
                <a:gd name="csY803" fmla="*/ 1708770 h 1784991"/>
                <a:gd name="csX804" fmla="*/ 292261 w 2023383"/>
                <a:gd name="csY804" fmla="*/ 1709518 h 1784991"/>
                <a:gd name="csX805" fmla="*/ 299182 w 2023383"/>
                <a:gd name="csY805" fmla="*/ 1714101 h 1784991"/>
                <a:gd name="csX806" fmla="*/ 318541 w 2023383"/>
                <a:gd name="csY806" fmla="*/ 1719431 h 1784991"/>
                <a:gd name="csX807" fmla="*/ 339491 w 2023383"/>
                <a:gd name="csY807" fmla="*/ 1734021 h 1784991"/>
                <a:gd name="csX808" fmla="*/ 348001 w 2023383"/>
                <a:gd name="csY808" fmla="*/ 1735611 h 1784991"/>
                <a:gd name="csX809" fmla="*/ 350900 w 2023383"/>
                <a:gd name="csY809" fmla="*/ 1735985 h 1784991"/>
                <a:gd name="csX810" fmla="*/ 373346 w 2023383"/>
                <a:gd name="csY810" fmla="*/ 1739726 h 1784991"/>
                <a:gd name="csX811" fmla="*/ 389806 w 2023383"/>
                <a:gd name="csY811" fmla="*/ 1743841 h 1784991"/>
                <a:gd name="csX812" fmla="*/ 424691 w 2023383"/>
                <a:gd name="csY812" fmla="*/ 1752632 h 1784991"/>
                <a:gd name="csX813" fmla="*/ 430770 w 2023383"/>
                <a:gd name="csY813" fmla="*/ 1753942 h 1784991"/>
                <a:gd name="csX814" fmla="*/ 437784 w 2023383"/>
                <a:gd name="csY814" fmla="*/ 1755719 h 1784991"/>
                <a:gd name="csX815" fmla="*/ 445453 w 2023383"/>
                <a:gd name="csY815" fmla="*/ 1757402 h 1784991"/>
                <a:gd name="csX816" fmla="*/ 455273 w 2023383"/>
                <a:gd name="csY816" fmla="*/ 1759086 h 1784991"/>
                <a:gd name="csX817" fmla="*/ 458827 w 2023383"/>
                <a:gd name="csY817" fmla="*/ 1760208 h 1784991"/>
                <a:gd name="csX818" fmla="*/ 463409 w 2023383"/>
                <a:gd name="csY818" fmla="*/ 1767596 h 1784991"/>
                <a:gd name="csX819" fmla="*/ 463690 w 2023383"/>
                <a:gd name="csY819" fmla="*/ 1767970 h 1784991"/>
                <a:gd name="csX820" fmla="*/ 466776 w 2023383"/>
                <a:gd name="csY820" fmla="*/ 1768438 h 1784991"/>
                <a:gd name="csX821" fmla="*/ 472762 w 2023383"/>
                <a:gd name="csY821" fmla="*/ 1769186 h 1784991"/>
                <a:gd name="csX822" fmla="*/ 476222 w 2023383"/>
                <a:gd name="csY822" fmla="*/ 1770495 h 1784991"/>
                <a:gd name="csX823" fmla="*/ 489783 w 2023383"/>
                <a:gd name="csY823" fmla="*/ 1771150 h 1784991"/>
                <a:gd name="csX824" fmla="*/ 493056 w 2023383"/>
                <a:gd name="csY824" fmla="*/ 1773114 h 1784991"/>
                <a:gd name="csX825" fmla="*/ 495301 w 2023383"/>
                <a:gd name="csY825" fmla="*/ 1774517 h 1784991"/>
                <a:gd name="csX826" fmla="*/ 495956 w 2023383"/>
                <a:gd name="csY826" fmla="*/ 1775172 h 1784991"/>
                <a:gd name="csX827" fmla="*/ 496704 w 2023383"/>
                <a:gd name="csY827" fmla="*/ 1776387 h 1784991"/>
                <a:gd name="csX828" fmla="*/ 496984 w 2023383"/>
                <a:gd name="csY828" fmla="*/ 1777510 h 1784991"/>
                <a:gd name="csX829" fmla="*/ 497172 w 2023383"/>
                <a:gd name="csY829" fmla="*/ 1782653 h 1784991"/>
                <a:gd name="csX830" fmla="*/ 502596 w 2023383"/>
                <a:gd name="csY830" fmla="*/ 1783869 h 1784991"/>
                <a:gd name="csX831" fmla="*/ 508394 w 2023383"/>
                <a:gd name="csY831" fmla="*/ 1784991 h 1784991"/>
                <a:gd name="csX832" fmla="*/ 508020 w 2023383"/>
                <a:gd name="csY832" fmla="*/ 1782186 h 1784991"/>
                <a:gd name="csX833" fmla="*/ 510452 w 2023383"/>
                <a:gd name="csY833" fmla="*/ 1773020 h 1784991"/>
                <a:gd name="csX834" fmla="*/ 512603 w 2023383"/>
                <a:gd name="csY834" fmla="*/ 1763949 h 1784991"/>
                <a:gd name="csX835" fmla="*/ 517560 w 2023383"/>
                <a:gd name="csY835" fmla="*/ 1762359 h 1784991"/>
                <a:gd name="csX836" fmla="*/ 526070 w 2023383"/>
                <a:gd name="csY836" fmla="*/ 1759459 h 1784991"/>
                <a:gd name="csX837" fmla="*/ 529998 w 2023383"/>
                <a:gd name="csY837" fmla="*/ 1755905 h 1784991"/>
                <a:gd name="csX838" fmla="*/ 535610 w 2023383"/>
                <a:gd name="csY838" fmla="*/ 1750668 h 1784991"/>
                <a:gd name="csX839" fmla="*/ 543746 w 2023383"/>
                <a:gd name="csY839" fmla="*/ 1742999 h 1784991"/>
                <a:gd name="csX840" fmla="*/ 549264 w 2023383"/>
                <a:gd name="csY840" fmla="*/ 1738043 h 1784991"/>
                <a:gd name="csX841" fmla="*/ 556652 w 2023383"/>
                <a:gd name="csY841" fmla="*/ 1732805 h 1784991"/>
                <a:gd name="csX842" fmla="*/ 564415 w 2023383"/>
                <a:gd name="csY842" fmla="*/ 1731870 h 1784991"/>
                <a:gd name="csX843" fmla="*/ 574796 w 2023383"/>
                <a:gd name="csY843" fmla="*/ 1721769 h 1784991"/>
                <a:gd name="csX844" fmla="*/ 578817 w 2023383"/>
                <a:gd name="csY844" fmla="*/ 1717842 h 1784991"/>
                <a:gd name="csX845" fmla="*/ 588731 w 2023383"/>
                <a:gd name="csY845" fmla="*/ 1715597 h 1784991"/>
                <a:gd name="csX846" fmla="*/ 596587 w 2023383"/>
                <a:gd name="csY846" fmla="*/ 1713820 h 1784991"/>
                <a:gd name="csX847" fmla="*/ 600141 w 2023383"/>
                <a:gd name="csY847" fmla="*/ 1712978 h 1784991"/>
                <a:gd name="csX848" fmla="*/ 600889 w 2023383"/>
                <a:gd name="csY848" fmla="*/ 1712230 h 1784991"/>
                <a:gd name="csX849" fmla="*/ 601451 w 2023383"/>
                <a:gd name="csY849" fmla="*/ 1712230 h 1784991"/>
                <a:gd name="csX850" fmla="*/ 601451 w 2023383"/>
                <a:gd name="csY850" fmla="*/ 1712791 h 1784991"/>
                <a:gd name="csX851" fmla="*/ 602853 w 2023383"/>
                <a:gd name="csY851" fmla="*/ 1712324 h 1784991"/>
                <a:gd name="csX852" fmla="*/ 605846 w 2023383"/>
                <a:gd name="csY852" fmla="*/ 1712043 h 1784991"/>
                <a:gd name="csX853" fmla="*/ 613141 w 2023383"/>
                <a:gd name="csY853" fmla="*/ 1710921 h 1784991"/>
                <a:gd name="csX854" fmla="*/ 625018 w 2023383"/>
                <a:gd name="csY854" fmla="*/ 1707460 h 1784991"/>
                <a:gd name="csX855" fmla="*/ 628011 w 2023383"/>
                <a:gd name="csY855" fmla="*/ 1700727 h 1784991"/>
                <a:gd name="csX856" fmla="*/ 632032 w 2023383"/>
                <a:gd name="csY856" fmla="*/ 1696331 h 1784991"/>
                <a:gd name="csX857" fmla="*/ 636802 w 2023383"/>
                <a:gd name="csY857" fmla="*/ 1691374 h 1784991"/>
                <a:gd name="csX858" fmla="*/ 644004 w 2023383"/>
                <a:gd name="csY858" fmla="*/ 1684079 h 1784991"/>
                <a:gd name="csX859" fmla="*/ 649147 w 2023383"/>
                <a:gd name="csY859" fmla="*/ 1678000 h 1784991"/>
                <a:gd name="csX860" fmla="*/ 649802 w 2023383"/>
                <a:gd name="csY860" fmla="*/ 1677252 h 1784991"/>
                <a:gd name="csX861" fmla="*/ 650457 w 2023383"/>
                <a:gd name="csY861" fmla="*/ 1676317 h 1784991"/>
                <a:gd name="csX862" fmla="*/ 650176 w 2023383"/>
                <a:gd name="csY862" fmla="*/ 1676037 h 1784991"/>
                <a:gd name="csX863" fmla="*/ 649802 w 2023383"/>
                <a:gd name="csY863" fmla="*/ 1675943 h 1784991"/>
                <a:gd name="csX864" fmla="*/ 649521 w 2023383"/>
                <a:gd name="csY864" fmla="*/ 1675849 h 1784991"/>
                <a:gd name="csX865" fmla="*/ 641946 w 2023383"/>
                <a:gd name="csY865" fmla="*/ 1672108 h 1784991"/>
                <a:gd name="csX866" fmla="*/ 643910 w 2023383"/>
                <a:gd name="csY866" fmla="*/ 1669396 h 1784991"/>
                <a:gd name="csX867" fmla="*/ 645126 w 2023383"/>
                <a:gd name="csY867" fmla="*/ 1667993 h 1784991"/>
                <a:gd name="csX868" fmla="*/ 651392 w 2023383"/>
                <a:gd name="csY868" fmla="*/ 1660979 h 1784991"/>
                <a:gd name="csX869" fmla="*/ 653636 w 2023383"/>
                <a:gd name="csY869" fmla="*/ 1652095 h 1784991"/>
                <a:gd name="csX870" fmla="*/ 655974 w 2023383"/>
                <a:gd name="csY870" fmla="*/ 1643958 h 1784991"/>
                <a:gd name="csX871" fmla="*/ 659528 w 2023383"/>
                <a:gd name="csY871" fmla="*/ 1635728 h 1784991"/>
                <a:gd name="csX872" fmla="*/ 661212 w 2023383"/>
                <a:gd name="csY872" fmla="*/ 1623944 h 1784991"/>
                <a:gd name="csX873" fmla="*/ 659528 w 2023383"/>
                <a:gd name="csY873" fmla="*/ 1606081 h 1784991"/>
                <a:gd name="csX874" fmla="*/ 664392 w 2023383"/>
                <a:gd name="csY874" fmla="*/ 1599441 h 1784991"/>
                <a:gd name="csX875" fmla="*/ 670845 w 2023383"/>
                <a:gd name="csY875" fmla="*/ 1590275 h 1784991"/>
                <a:gd name="csX876" fmla="*/ 678233 w 2023383"/>
                <a:gd name="csY876" fmla="*/ 1586534 h 1784991"/>
                <a:gd name="csX877" fmla="*/ 682442 w 2023383"/>
                <a:gd name="csY877" fmla="*/ 1584383 h 1784991"/>
                <a:gd name="csX878" fmla="*/ 693477 w 2023383"/>
                <a:gd name="csY878" fmla="*/ 1578959 h 1784991"/>
                <a:gd name="csX879" fmla="*/ 707506 w 2023383"/>
                <a:gd name="csY879" fmla="*/ 1571384 h 1784991"/>
                <a:gd name="csX880" fmla="*/ 719477 w 2023383"/>
                <a:gd name="csY880" fmla="*/ 1565772 h 1784991"/>
                <a:gd name="csX881" fmla="*/ 727707 w 2023383"/>
                <a:gd name="csY881" fmla="*/ 1561563 h 1784991"/>
                <a:gd name="csX882" fmla="*/ 728736 w 2023383"/>
                <a:gd name="csY882" fmla="*/ 1560909 h 1784991"/>
                <a:gd name="csX883" fmla="*/ 733692 w 2023383"/>
                <a:gd name="csY883" fmla="*/ 1550341 h 1784991"/>
                <a:gd name="csX884" fmla="*/ 739678 w 2023383"/>
                <a:gd name="csY884" fmla="*/ 1537996 h 1784991"/>
                <a:gd name="csX885" fmla="*/ 741642 w 2023383"/>
                <a:gd name="csY885" fmla="*/ 1534348 h 1784991"/>
                <a:gd name="csX886" fmla="*/ 742110 w 2023383"/>
                <a:gd name="csY886" fmla="*/ 1533974 h 1784991"/>
                <a:gd name="csX887" fmla="*/ 746505 w 2023383"/>
                <a:gd name="csY887" fmla="*/ 1530888 h 1784991"/>
                <a:gd name="csX888" fmla="*/ 749311 w 2023383"/>
                <a:gd name="csY888" fmla="*/ 1529017 h 1784991"/>
                <a:gd name="csX889" fmla="*/ 755671 w 2023383"/>
                <a:gd name="csY889" fmla="*/ 1524622 h 1784991"/>
                <a:gd name="csX890" fmla="*/ 766426 w 2023383"/>
                <a:gd name="csY890" fmla="*/ 1522190 h 1784991"/>
                <a:gd name="csX891" fmla="*/ 772505 w 2023383"/>
                <a:gd name="csY891" fmla="*/ 1525277 h 1784991"/>
                <a:gd name="csX892" fmla="*/ 780361 w 2023383"/>
                <a:gd name="csY892" fmla="*/ 1529392 h 1784991"/>
                <a:gd name="csX893" fmla="*/ 788591 w 2023383"/>
                <a:gd name="csY893" fmla="*/ 1537809 h 1784991"/>
                <a:gd name="csX894" fmla="*/ 796447 w 2023383"/>
                <a:gd name="csY894" fmla="*/ 1546226 h 1784991"/>
                <a:gd name="csX895" fmla="*/ 805145 w 2023383"/>
                <a:gd name="csY895" fmla="*/ 1549873 h 1784991"/>
                <a:gd name="csX896" fmla="*/ 811130 w 2023383"/>
                <a:gd name="csY896" fmla="*/ 1558010 h 1784991"/>
                <a:gd name="csX897" fmla="*/ 817957 w 2023383"/>
                <a:gd name="csY897" fmla="*/ 1567643 h 1784991"/>
                <a:gd name="csX898" fmla="*/ 824504 w 2023383"/>
                <a:gd name="csY898" fmla="*/ 1577369 h 1784991"/>
                <a:gd name="csX899" fmla="*/ 823288 w 2023383"/>
                <a:gd name="csY899" fmla="*/ 1579520 h 1784991"/>
                <a:gd name="csX900" fmla="*/ 817957 w 2023383"/>
                <a:gd name="csY900" fmla="*/ 1586815 h 1784991"/>
                <a:gd name="csX901" fmla="*/ 815526 w 2023383"/>
                <a:gd name="csY901" fmla="*/ 1590275 h 1784991"/>
                <a:gd name="csX902" fmla="*/ 811317 w 2023383"/>
                <a:gd name="csY902" fmla="*/ 1594577 h 1784991"/>
                <a:gd name="csX903" fmla="*/ 800936 w 2023383"/>
                <a:gd name="csY903" fmla="*/ 1600002 h 1784991"/>
                <a:gd name="csX904" fmla="*/ 800375 w 2023383"/>
                <a:gd name="csY904" fmla="*/ 1600469 h 1784991"/>
                <a:gd name="csX905" fmla="*/ 797943 w 2023383"/>
                <a:gd name="csY905" fmla="*/ 1603462 h 1784991"/>
                <a:gd name="csX906" fmla="*/ 794764 w 2023383"/>
                <a:gd name="csY906" fmla="*/ 1608887 h 1784991"/>
                <a:gd name="csX907" fmla="*/ 794296 w 2023383"/>
                <a:gd name="csY907" fmla="*/ 1613843 h 1784991"/>
                <a:gd name="csX908" fmla="*/ 801872 w 2023383"/>
                <a:gd name="csY908" fmla="*/ 1614030 h 1784991"/>
                <a:gd name="csX909" fmla="*/ 802807 w 2023383"/>
                <a:gd name="csY909" fmla="*/ 1623196 h 1784991"/>
                <a:gd name="csX910" fmla="*/ 806828 w 2023383"/>
                <a:gd name="csY910" fmla="*/ 1628433 h 1784991"/>
                <a:gd name="csX911" fmla="*/ 812159 w 2023383"/>
                <a:gd name="csY911" fmla="*/ 1627778 h 1784991"/>
                <a:gd name="csX912" fmla="*/ 819922 w 2023383"/>
                <a:gd name="csY912" fmla="*/ 1627124 h 1784991"/>
                <a:gd name="csX913" fmla="*/ 827029 w 2023383"/>
                <a:gd name="csY913" fmla="*/ 1626562 h 1784991"/>
                <a:gd name="csX914" fmla="*/ 833015 w 2023383"/>
                <a:gd name="csY914" fmla="*/ 1626001 h 1784991"/>
                <a:gd name="csX915" fmla="*/ 846763 w 2023383"/>
                <a:gd name="csY915" fmla="*/ 1624879 h 1784991"/>
                <a:gd name="csX916" fmla="*/ 855741 w 2023383"/>
                <a:gd name="csY916" fmla="*/ 1620764 h 1784991"/>
                <a:gd name="csX917" fmla="*/ 863223 w 2023383"/>
                <a:gd name="csY917" fmla="*/ 1611038 h 1784991"/>
                <a:gd name="csX918" fmla="*/ 868273 w 2023383"/>
                <a:gd name="csY918" fmla="*/ 1608138 h 1784991"/>
                <a:gd name="csX919" fmla="*/ 873043 w 2023383"/>
                <a:gd name="csY919" fmla="*/ 1604959 h 1784991"/>
                <a:gd name="csX920" fmla="*/ 885014 w 2023383"/>
                <a:gd name="csY920" fmla="*/ 1600750 h 1784991"/>
                <a:gd name="csX921" fmla="*/ 889877 w 2023383"/>
                <a:gd name="csY921" fmla="*/ 1599066 h 1784991"/>
                <a:gd name="csX922" fmla="*/ 903625 w 2023383"/>
                <a:gd name="csY922" fmla="*/ 1594110 h 1784991"/>
                <a:gd name="csX923" fmla="*/ 911481 w 2023383"/>
                <a:gd name="csY923" fmla="*/ 1584851 h 1784991"/>
                <a:gd name="csX924" fmla="*/ 928128 w 2023383"/>
                <a:gd name="csY924" fmla="*/ 1577463 h 1784991"/>
                <a:gd name="csX925" fmla="*/ 939912 w 2023383"/>
                <a:gd name="csY925" fmla="*/ 1569887 h 1784991"/>
                <a:gd name="csX926" fmla="*/ 944963 w 2023383"/>
                <a:gd name="csY926" fmla="*/ 1568204 h 1784991"/>
                <a:gd name="csX927" fmla="*/ 949171 w 2023383"/>
                <a:gd name="csY927" fmla="*/ 1566894 h 1784991"/>
                <a:gd name="csX928" fmla="*/ 951135 w 2023383"/>
                <a:gd name="csY928" fmla="*/ 1564837 h 1784991"/>
                <a:gd name="csX929" fmla="*/ 951977 w 2023383"/>
                <a:gd name="csY929" fmla="*/ 1563995 h 1784991"/>
                <a:gd name="csX930" fmla="*/ 956653 w 2023383"/>
                <a:gd name="csY930" fmla="*/ 1559600 h 1784991"/>
                <a:gd name="csX931" fmla="*/ 957588 w 2023383"/>
                <a:gd name="csY931" fmla="*/ 1556139 h 1784991"/>
                <a:gd name="csX932" fmla="*/ 961516 w 2023383"/>
                <a:gd name="csY932" fmla="*/ 1546880 h 1784991"/>
                <a:gd name="csX933" fmla="*/ 967034 w 2023383"/>
                <a:gd name="csY933" fmla="*/ 1533787 h 1784991"/>
                <a:gd name="csX934" fmla="*/ 970494 w 2023383"/>
                <a:gd name="csY934" fmla="*/ 1525463 h 1784991"/>
                <a:gd name="csX935" fmla="*/ 974983 w 2023383"/>
                <a:gd name="csY935" fmla="*/ 1514615 h 1784991"/>
                <a:gd name="csX936" fmla="*/ 980875 w 2023383"/>
                <a:gd name="csY936" fmla="*/ 1499651 h 1784991"/>
                <a:gd name="csX937" fmla="*/ 981436 w 2023383"/>
                <a:gd name="csY937" fmla="*/ 1497874 h 1784991"/>
                <a:gd name="csX938" fmla="*/ 990135 w 2023383"/>
                <a:gd name="csY938" fmla="*/ 1488615 h 1784991"/>
                <a:gd name="csX939" fmla="*/ 996401 w 2023383"/>
                <a:gd name="csY939" fmla="*/ 1486090 h 1784991"/>
                <a:gd name="csX940" fmla="*/ 1000235 w 2023383"/>
                <a:gd name="csY940" fmla="*/ 1486277 h 1784991"/>
                <a:gd name="csX941" fmla="*/ 1003508 w 2023383"/>
                <a:gd name="csY941" fmla="*/ 1493572 h 1784991"/>
                <a:gd name="csX942" fmla="*/ 1012767 w 2023383"/>
                <a:gd name="csY942" fmla="*/ 1497781 h 1784991"/>
                <a:gd name="csX943" fmla="*/ 1017537 w 2023383"/>
                <a:gd name="csY943" fmla="*/ 1500586 h 1784991"/>
                <a:gd name="csX944" fmla="*/ 1023522 w 2023383"/>
                <a:gd name="csY944" fmla="*/ 1501054 h 1784991"/>
                <a:gd name="csX945" fmla="*/ 1026141 w 2023383"/>
                <a:gd name="csY945" fmla="*/ 1502083 h 1784991"/>
                <a:gd name="csX946" fmla="*/ 1029414 w 2023383"/>
                <a:gd name="csY946" fmla="*/ 1505637 h 1784991"/>
                <a:gd name="csX947" fmla="*/ 1036896 w 2023383"/>
                <a:gd name="csY947" fmla="*/ 1505356 h 1784991"/>
                <a:gd name="csX948" fmla="*/ 1042227 w 2023383"/>
                <a:gd name="csY948" fmla="*/ 1502924 h 1784991"/>
                <a:gd name="csX949" fmla="*/ 1050925 w 2023383"/>
                <a:gd name="csY949" fmla="*/ 1495723 h 1784991"/>
                <a:gd name="csX950" fmla="*/ 1054292 w 2023383"/>
                <a:gd name="csY950" fmla="*/ 1492356 h 1784991"/>
                <a:gd name="csX951" fmla="*/ 1061212 w 2023383"/>
                <a:gd name="csY951" fmla="*/ 1495723 h 1784991"/>
                <a:gd name="csX952" fmla="*/ 1066637 w 2023383"/>
                <a:gd name="csY952" fmla="*/ 1506852 h 1784991"/>
                <a:gd name="csX953" fmla="*/ 1074586 w 2023383"/>
                <a:gd name="csY953" fmla="*/ 1513212 h 1784991"/>
                <a:gd name="csX954" fmla="*/ 1084687 w 2023383"/>
                <a:gd name="csY954" fmla="*/ 1516298 h 1784991"/>
                <a:gd name="csX955" fmla="*/ 1087773 w 2023383"/>
                <a:gd name="csY955" fmla="*/ 1515737 h 1784991"/>
                <a:gd name="csX956" fmla="*/ 1094881 w 2023383"/>
                <a:gd name="csY956" fmla="*/ 1516298 h 1784991"/>
                <a:gd name="csX957" fmla="*/ 1119945 w 2023383"/>
                <a:gd name="csY957" fmla="*/ 1532945 h 1784991"/>
                <a:gd name="csX958" fmla="*/ 1123031 w 2023383"/>
                <a:gd name="csY958" fmla="*/ 1535564 h 1784991"/>
                <a:gd name="csX959" fmla="*/ 1132758 w 2023383"/>
                <a:gd name="csY959" fmla="*/ 1538650 h 1784991"/>
                <a:gd name="csX960" fmla="*/ 1141642 w 2023383"/>
                <a:gd name="csY960" fmla="*/ 1537434 h 1784991"/>
                <a:gd name="csX961" fmla="*/ 1144168 w 2023383"/>
                <a:gd name="csY961" fmla="*/ 1535377 h 1784991"/>
                <a:gd name="csX962" fmla="*/ 1146506 w 2023383"/>
                <a:gd name="csY962" fmla="*/ 1534442 h 1784991"/>
                <a:gd name="csX963" fmla="*/ 1153988 w 2023383"/>
                <a:gd name="csY963" fmla="*/ 1531168 h 1784991"/>
                <a:gd name="csX964" fmla="*/ 1157448 w 2023383"/>
                <a:gd name="csY964" fmla="*/ 1529672 h 1784991"/>
                <a:gd name="csX965" fmla="*/ 1164462 w 2023383"/>
                <a:gd name="csY965" fmla="*/ 1526960 h 1784991"/>
                <a:gd name="csX966" fmla="*/ 1169326 w 2023383"/>
                <a:gd name="csY966" fmla="*/ 1525277 h 1784991"/>
                <a:gd name="csX967" fmla="*/ 1173908 w 2023383"/>
                <a:gd name="csY967" fmla="*/ 1528269 h 1784991"/>
                <a:gd name="csX968" fmla="*/ 1177088 w 2023383"/>
                <a:gd name="csY968" fmla="*/ 1530140 h 1784991"/>
                <a:gd name="csX969" fmla="*/ 1175872 w 2023383"/>
                <a:gd name="csY969" fmla="*/ 1540334 h 1784991"/>
                <a:gd name="csX970" fmla="*/ 1184944 w 2023383"/>
                <a:gd name="csY970" fmla="*/ 1541456 h 1784991"/>
                <a:gd name="csX971" fmla="*/ 1202059 w 2023383"/>
                <a:gd name="csY971" fmla="*/ 1536406 h 1784991"/>
                <a:gd name="csX972" fmla="*/ 1204584 w 2023383"/>
                <a:gd name="csY972" fmla="*/ 1535283 h 1784991"/>
                <a:gd name="csX973" fmla="*/ 1208418 w 2023383"/>
                <a:gd name="csY973" fmla="*/ 1532384 h 1784991"/>
                <a:gd name="csX974" fmla="*/ 1209260 w 2023383"/>
                <a:gd name="csY974" fmla="*/ 1531730 h 1784991"/>
                <a:gd name="csX975" fmla="*/ 1209167 w 2023383"/>
                <a:gd name="csY975" fmla="*/ 1531356 h 1784991"/>
                <a:gd name="csX976" fmla="*/ 1208606 w 2023383"/>
                <a:gd name="csY976" fmla="*/ 1529953 h 1784991"/>
                <a:gd name="csX977" fmla="*/ 1207951 w 2023383"/>
                <a:gd name="csY977" fmla="*/ 1528082 h 1784991"/>
                <a:gd name="csX978" fmla="*/ 1207951 w 2023383"/>
                <a:gd name="csY978" fmla="*/ 1527615 h 1784991"/>
                <a:gd name="csX979" fmla="*/ 1210756 w 2023383"/>
                <a:gd name="csY979" fmla="*/ 1522471 h 1784991"/>
                <a:gd name="csX980" fmla="*/ 1216461 w 2023383"/>
                <a:gd name="csY980" fmla="*/ 1511809 h 1784991"/>
                <a:gd name="csX981" fmla="*/ 1220390 w 2023383"/>
                <a:gd name="csY981" fmla="*/ 1510313 h 1784991"/>
                <a:gd name="csX982" fmla="*/ 1228059 w 2023383"/>
                <a:gd name="csY982" fmla="*/ 1507507 h 1784991"/>
                <a:gd name="csX983" fmla="*/ 1229461 w 2023383"/>
                <a:gd name="csY983" fmla="*/ 1504140 h 1784991"/>
                <a:gd name="csX984" fmla="*/ 1229835 w 2023383"/>
                <a:gd name="csY984" fmla="*/ 1503485 h 1784991"/>
                <a:gd name="csX985" fmla="*/ 1229835 w 2023383"/>
                <a:gd name="csY985" fmla="*/ 1503111 h 1784991"/>
                <a:gd name="csX986" fmla="*/ 1230116 w 2023383"/>
                <a:gd name="csY986" fmla="*/ 1502644 h 1784991"/>
                <a:gd name="csX987" fmla="*/ 1232173 w 2023383"/>
                <a:gd name="csY987" fmla="*/ 1493759 h 1784991"/>
                <a:gd name="csX988" fmla="*/ 1232641 w 2023383"/>
                <a:gd name="csY988" fmla="*/ 1493572 h 1784991"/>
                <a:gd name="csX989" fmla="*/ 1236756 w 2023383"/>
                <a:gd name="csY989" fmla="*/ 1491982 h 1784991"/>
                <a:gd name="csX990" fmla="*/ 1238907 w 2023383"/>
                <a:gd name="csY990" fmla="*/ 1491140 h 1784991"/>
                <a:gd name="csX991" fmla="*/ 1241619 w 2023383"/>
                <a:gd name="csY991" fmla="*/ 1489831 h 1784991"/>
                <a:gd name="csX992" fmla="*/ 1246670 w 2023383"/>
                <a:gd name="csY992" fmla="*/ 1487119 h 1784991"/>
                <a:gd name="csX993" fmla="*/ 1247979 w 2023383"/>
                <a:gd name="csY993" fmla="*/ 1486745 h 1784991"/>
                <a:gd name="csX994" fmla="*/ 1249195 w 2023383"/>
                <a:gd name="csY994" fmla="*/ 1485248 h 1784991"/>
                <a:gd name="csX995" fmla="*/ 1251626 w 2023383"/>
                <a:gd name="csY995" fmla="*/ 1481227 h 1784991"/>
                <a:gd name="csX996" fmla="*/ 1252842 w 2023383"/>
                <a:gd name="csY996" fmla="*/ 1480479 h 1784991"/>
                <a:gd name="csX997" fmla="*/ 1255929 w 2023383"/>
                <a:gd name="csY997" fmla="*/ 1478515 h 1784991"/>
                <a:gd name="csX998" fmla="*/ 1260698 w 2023383"/>
                <a:gd name="csY998" fmla="*/ 1475522 h 1784991"/>
                <a:gd name="csX999" fmla="*/ 1265000 w 2023383"/>
                <a:gd name="csY999" fmla="*/ 1473464 h 1784991"/>
                <a:gd name="csX1000" fmla="*/ 1268367 w 2023383"/>
                <a:gd name="csY1000" fmla="*/ 1472249 h 1784991"/>
                <a:gd name="csX1001" fmla="*/ 1269302 w 2023383"/>
                <a:gd name="csY1001" fmla="*/ 1471781 h 1784991"/>
                <a:gd name="csX1002" fmla="*/ 1271079 w 2023383"/>
                <a:gd name="csY1002" fmla="*/ 1470752 h 1784991"/>
                <a:gd name="csX1003" fmla="*/ 1272295 w 2023383"/>
                <a:gd name="csY1003" fmla="*/ 1469536 h 1784991"/>
                <a:gd name="csX1004" fmla="*/ 1275662 w 2023383"/>
                <a:gd name="csY1004" fmla="*/ 1467292 h 1784991"/>
                <a:gd name="csX1005" fmla="*/ 1277906 w 2023383"/>
                <a:gd name="csY1005" fmla="*/ 1462709 h 1784991"/>
                <a:gd name="csX1006" fmla="*/ 1284921 w 2023383"/>
                <a:gd name="csY1006" fmla="*/ 1468695 h 1784991"/>
                <a:gd name="csX1007" fmla="*/ 1300726 w 2023383"/>
                <a:gd name="csY1007" fmla="*/ 1481788 h 1784991"/>
                <a:gd name="csX1008" fmla="*/ 1302690 w 2023383"/>
                <a:gd name="csY1008" fmla="*/ 1483004 h 1784991"/>
                <a:gd name="csX1009" fmla="*/ 1304654 w 2023383"/>
                <a:gd name="csY1009" fmla="*/ 1483939 h 1784991"/>
                <a:gd name="csX1010" fmla="*/ 1307179 w 2023383"/>
                <a:gd name="csY1010" fmla="*/ 1484500 h 1784991"/>
                <a:gd name="csX1011" fmla="*/ 1310359 w 2023383"/>
                <a:gd name="csY1011" fmla="*/ 1485061 h 1784991"/>
                <a:gd name="csX1012" fmla="*/ 1311294 w 2023383"/>
                <a:gd name="csY1012" fmla="*/ 1485155 h 1784991"/>
                <a:gd name="csX1013" fmla="*/ 1313445 w 2023383"/>
                <a:gd name="csY1013" fmla="*/ 1484968 h 1784991"/>
                <a:gd name="csX1014" fmla="*/ 1313632 w 2023383"/>
                <a:gd name="csY1014" fmla="*/ 1485716 h 1784991"/>
                <a:gd name="csX1015" fmla="*/ 1311949 w 2023383"/>
                <a:gd name="csY1015" fmla="*/ 1491795 h 1784991"/>
                <a:gd name="csX1016" fmla="*/ 1310827 w 2023383"/>
                <a:gd name="csY1016" fmla="*/ 1495910 h 1784991"/>
                <a:gd name="csX1017" fmla="*/ 1314942 w 2023383"/>
                <a:gd name="csY1017" fmla="*/ 1497406 h 1784991"/>
                <a:gd name="csX1018" fmla="*/ 1315503 w 2023383"/>
                <a:gd name="csY1018" fmla="*/ 1497500 h 1784991"/>
                <a:gd name="csX1019" fmla="*/ 1316251 w 2023383"/>
                <a:gd name="csY1019" fmla="*/ 1497874 h 1784991"/>
                <a:gd name="csX1020" fmla="*/ 1322236 w 2023383"/>
                <a:gd name="csY1020" fmla="*/ 1499370 h 1784991"/>
                <a:gd name="csX1021" fmla="*/ 1334395 w 2023383"/>
                <a:gd name="csY1021" fmla="*/ 1502270 h 1784991"/>
                <a:gd name="csX1022" fmla="*/ 1342251 w 2023383"/>
                <a:gd name="csY1022" fmla="*/ 1504140 h 1784991"/>
                <a:gd name="csX1023" fmla="*/ 1343934 w 2023383"/>
                <a:gd name="csY1023" fmla="*/ 1506011 h 1784991"/>
                <a:gd name="csX1024" fmla="*/ 1345524 w 2023383"/>
                <a:gd name="csY1024" fmla="*/ 1507881 h 1784991"/>
                <a:gd name="csX1025" fmla="*/ 1348424 w 2023383"/>
                <a:gd name="csY1025" fmla="*/ 1511154 h 1784991"/>
                <a:gd name="csX1026" fmla="*/ 1355905 w 2023383"/>
                <a:gd name="csY1026" fmla="*/ 1519571 h 1784991"/>
                <a:gd name="csX1027" fmla="*/ 1362078 w 2023383"/>
                <a:gd name="csY1027" fmla="*/ 1526399 h 1784991"/>
                <a:gd name="csX1028" fmla="*/ 1367596 w 2023383"/>
                <a:gd name="csY1028" fmla="*/ 1530888 h 1784991"/>
                <a:gd name="csX1029" fmla="*/ 1368998 w 2023383"/>
                <a:gd name="csY1029" fmla="*/ 1547535 h 1784991"/>
                <a:gd name="csX1030" fmla="*/ 1367782 w 2023383"/>
                <a:gd name="csY1030" fmla="*/ 1556700 h 1784991"/>
                <a:gd name="csX1031" fmla="*/ 1365070 w 2023383"/>
                <a:gd name="csY1031" fmla="*/ 1563340 h 1784991"/>
                <a:gd name="csX1032" fmla="*/ 1364509 w 2023383"/>
                <a:gd name="csY1032" fmla="*/ 1564182 h 1784991"/>
                <a:gd name="csX1033" fmla="*/ 1361516 w 2023383"/>
                <a:gd name="csY1033" fmla="*/ 1570729 h 1784991"/>
                <a:gd name="csX1034" fmla="*/ 1359927 w 2023383"/>
                <a:gd name="csY1034" fmla="*/ 1581671 h 1784991"/>
                <a:gd name="csX1035" fmla="*/ 1358898 w 2023383"/>
                <a:gd name="csY1035" fmla="*/ 1587470 h 1784991"/>
                <a:gd name="csX1036" fmla="*/ 1352351 w 2023383"/>
                <a:gd name="csY1036" fmla="*/ 1633109 h 1784991"/>
                <a:gd name="csX1037" fmla="*/ 1353006 w 2023383"/>
                <a:gd name="csY1037" fmla="*/ 1640591 h 1784991"/>
                <a:gd name="csX1038" fmla="*/ 1354035 w 2023383"/>
                <a:gd name="csY1038" fmla="*/ 1652188 h 1784991"/>
                <a:gd name="csX1039" fmla="*/ 1355905 w 2023383"/>
                <a:gd name="csY1039" fmla="*/ 1672670 h 1784991"/>
                <a:gd name="csX1040" fmla="*/ 1356654 w 2023383"/>
                <a:gd name="csY1040" fmla="*/ 1680806 h 1784991"/>
                <a:gd name="csX1041" fmla="*/ 1362732 w 2023383"/>
                <a:gd name="csY1041" fmla="*/ 1693619 h 1784991"/>
                <a:gd name="csX1042" fmla="*/ 1361423 w 2023383"/>
                <a:gd name="csY1042" fmla="*/ 1707367 h 1784991"/>
                <a:gd name="csX1043" fmla="*/ 1370027 w 2023383"/>
                <a:gd name="csY1043" fmla="*/ 1708396 h 1784991"/>
                <a:gd name="csX1044" fmla="*/ 1369559 w 2023383"/>
                <a:gd name="csY1044" fmla="*/ 1715877 h 1784991"/>
                <a:gd name="csX1045" fmla="*/ 1370214 w 2023383"/>
                <a:gd name="csY1045" fmla="*/ 1723546 h 1784991"/>
                <a:gd name="csX1046" fmla="*/ 1373394 w 2023383"/>
                <a:gd name="csY1046" fmla="*/ 1733086 h 1784991"/>
                <a:gd name="csX1047" fmla="*/ 1382092 w 2023383"/>
                <a:gd name="csY1047" fmla="*/ 1741409 h 1784991"/>
                <a:gd name="csX1048" fmla="*/ 1382559 w 2023383"/>
                <a:gd name="csY1048" fmla="*/ 1744309 h 1784991"/>
                <a:gd name="csX1049" fmla="*/ 1381718 w 2023383"/>
                <a:gd name="csY1049" fmla="*/ 1747863 h 1784991"/>
                <a:gd name="csX1050" fmla="*/ 1382840 w 2023383"/>
                <a:gd name="csY1050" fmla="*/ 1755719 h 1784991"/>
                <a:gd name="csX1051" fmla="*/ 1384991 w 2023383"/>
                <a:gd name="csY1051" fmla="*/ 1756654 h 1784991"/>
                <a:gd name="csX1052" fmla="*/ 1393034 w 2023383"/>
                <a:gd name="csY1052" fmla="*/ 1758431 h 1784991"/>
                <a:gd name="csX1053" fmla="*/ 1393221 w 2023383"/>
                <a:gd name="csY1053" fmla="*/ 1758244 h 1784991"/>
                <a:gd name="csX1054" fmla="*/ 1403228 w 2023383"/>
                <a:gd name="csY1054" fmla="*/ 1747676 h 1784991"/>
                <a:gd name="csX1055" fmla="*/ 1416789 w 2023383"/>
                <a:gd name="csY1055" fmla="*/ 1750294 h 1784991"/>
                <a:gd name="csX1056" fmla="*/ 1418379 w 2023383"/>
                <a:gd name="csY1056" fmla="*/ 1742251 h 1784991"/>
                <a:gd name="csX1057" fmla="*/ 1418566 w 2023383"/>
                <a:gd name="csY1057" fmla="*/ 1740474 h 1784991"/>
                <a:gd name="csX1058" fmla="*/ 1425487 w 2023383"/>
                <a:gd name="csY1058" fmla="*/ 1705590 h 1784991"/>
                <a:gd name="csX1059" fmla="*/ 1428666 w 2023383"/>
                <a:gd name="csY1059" fmla="*/ 1689691 h 1784991"/>
                <a:gd name="csX1060" fmla="*/ 1444004 w 2023383"/>
                <a:gd name="csY1060" fmla="*/ 1684173 h 1784991"/>
                <a:gd name="csX1061" fmla="*/ 1444659 w 2023383"/>
                <a:gd name="csY1061" fmla="*/ 1680058 h 1784991"/>
                <a:gd name="csX1062" fmla="*/ 1446062 w 2023383"/>
                <a:gd name="csY1062" fmla="*/ 1670331 h 1784991"/>
                <a:gd name="csX1063" fmla="*/ 1447371 w 2023383"/>
                <a:gd name="csY1063" fmla="*/ 1660792 h 1784991"/>
                <a:gd name="csX1064" fmla="*/ 1448213 w 2023383"/>
                <a:gd name="csY1064" fmla="*/ 1655742 h 1784991"/>
                <a:gd name="csX1065" fmla="*/ 1448774 w 2023383"/>
                <a:gd name="csY1065" fmla="*/ 1654620 h 1784991"/>
                <a:gd name="csX1066" fmla="*/ 1453450 w 2023383"/>
                <a:gd name="csY1066" fmla="*/ 1644987 h 1784991"/>
                <a:gd name="csX1067" fmla="*/ 1455788 w 2023383"/>
                <a:gd name="csY1067" fmla="*/ 1639469 h 1784991"/>
                <a:gd name="csX1068" fmla="*/ 1461213 w 2023383"/>
                <a:gd name="csY1068" fmla="*/ 1638720 h 1784991"/>
                <a:gd name="csX1069" fmla="*/ 1463177 w 2023383"/>
                <a:gd name="csY1069" fmla="*/ 1638347 h 1784991"/>
                <a:gd name="csX1070" fmla="*/ 1475148 w 2023383"/>
                <a:gd name="csY1070" fmla="*/ 1636663 h 1784991"/>
                <a:gd name="csX1071" fmla="*/ 1475896 w 2023383"/>
                <a:gd name="csY1071" fmla="*/ 1632829 h 1784991"/>
                <a:gd name="csX1072" fmla="*/ 1482069 w 2023383"/>
                <a:gd name="csY1072" fmla="*/ 1624785 h 1784991"/>
                <a:gd name="csX1073" fmla="*/ 1486651 w 2023383"/>
                <a:gd name="csY1073" fmla="*/ 1620390 h 1784991"/>
                <a:gd name="csX1074" fmla="*/ 1486932 w 2023383"/>
                <a:gd name="csY1074" fmla="*/ 1611879 h 1784991"/>
                <a:gd name="csX1075" fmla="*/ 1487212 w 2023383"/>
                <a:gd name="csY1075" fmla="*/ 1611599 h 1784991"/>
                <a:gd name="csX1076" fmla="*/ 1487399 w 2023383"/>
                <a:gd name="csY1076" fmla="*/ 1606081 h 1784991"/>
                <a:gd name="csX1077" fmla="*/ 1493853 w 2023383"/>
                <a:gd name="csY1077" fmla="*/ 1606174 h 1784991"/>
                <a:gd name="csX1078" fmla="*/ 1502083 w 2023383"/>
                <a:gd name="csY1078" fmla="*/ 1608419 h 1784991"/>
                <a:gd name="csX1079" fmla="*/ 1510219 w 2023383"/>
                <a:gd name="csY1079" fmla="*/ 1610196 h 1784991"/>
                <a:gd name="csX1080" fmla="*/ 1512090 w 2023383"/>
                <a:gd name="csY1080" fmla="*/ 1607016 h 1784991"/>
                <a:gd name="csX1081" fmla="*/ 1515176 w 2023383"/>
                <a:gd name="csY1081" fmla="*/ 1601405 h 1784991"/>
                <a:gd name="csX1082" fmla="*/ 1518075 w 2023383"/>
                <a:gd name="csY1082" fmla="*/ 1595513 h 1784991"/>
                <a:gd name="csX1083" fmla="*/ 1523219 w 2023383"/>
                <a:gd name="csY1083" fmla="*/ 1591117 h 1784991"/>
                <a:gd name="csX1084" fmla="*/ 1524248 w 2023383"/>
                <a:gd name="csY1084" fmla="*/ 1590836 h 1784991"/>
                <a:gd name="csX1085" fmla="*/ 1526025 w 2023383"/>
                <a:gd name="csY1085" fmla="*/ 1591024 h 1784991"/>
                <a:gd name="csX1086" fmla="*/ 1528363 w 2023383"/>
                <a:gd name="csY1086" fmla="*/ 1590182 h 1784991"/>
                <a:gd name="csX1087" fmla="*/ 1530888 w 2023383"/>
                <a:gd name="csY1087" fmla="*/ 1589153 h 1784991"/>
                <a:gd name="csX1088" fmla="*/ 1535751 w 2023383"/>
                <a:gd name="csY1088" fmla="*/ 1587937 h 1784991"/>
                <a:gd name="csX1089" fmla="*/ 1538931 w 2023383"/>
                <a:gd name="csY1089" fmla="*/ 1589247 h 1784991"/>
                <a:gd name="csX1090" fmla="*/ 1540614 w 2023383"/>
                <a:gd name="csY1090" fmla="*/ 1592613 h 1784991"/>
                <a:gd name="csX1091" fmla="*/ 1536406 w 2023383"/>
                <a:gd name="csY1091" fmla="*/ 1601218 h 1784991"/>
                <a:gd name="csX1092" fmla="*/ 1537902 w 2023383"/>
                <a:gd name="csY1092" fmla="*/ 1604865 h 1784991"/>
                <a:gd name="csX1093" fmla="*/ 1551557 w 2023383"/>
                <a:gd name="csY1093" fmla="*/ 1611038 h 1784991"/>
                <a:gd name="csX1094" fmla="*/ 1555204 w 2023383"/>
                <a:gd name="csY1094" fmla="*/ 1614591 h 1784991"/>
                <a:gd name="csX1095" fmla="*/ 1557729 w 2023383"/>
                <a:gd name="csY1095" fmla="*/ 1612908 h 1784991"/>
                <a:gd name="csX1096" fmla="*/ 1560815 w 2023383"/>
                <a:gd name="csY1096" fmla="*/ 1608699 h 1784991"/>
                <a:gd name="csX1097" fmla="*/ 1563714 w 2023383"/>
                <a:gd name="csY1097" fmla="*/ 1607671 h 1784991"/>
                <a:gd name="csX1098" fmla="*/ 1570822 w 2023383"/>
                <a:gd name="csY1098" fmla="*/ 1608512 h 1784991"/>
                <a:gd name="csX1099" fmla="*/ 1575779 w 2023383"/>
                <a:gd name="csY1099" fmla="*/ 1607203 h 1784991"/>
                <a:gd name="csX1100" fmla="*/ 1578585 w 2023383"/>
                <a:gd name="csY1100" fmla="*/ 1604959 h 1784991"/>
                <a:gd name="csX1101" fmla="*/ 1580829 w 2023383"/>
                <a:gd name="csY1101" fmla="*/ 1604023 h 1784991"/>
                <a:gd name="csX1102" fmla="*/ 1584571 w 2023383"/>
                <a:gd name="csY1102" fmla="*/ 1600657 h 1784991"/>
                <a:gd name="csX1103" fmla="*/ 1585599 w 2023383"/>
                <a:gd name="csY1103" fmla="*/ 1598880 h 1784991"/>
                <a:gd name="csX1104" fmla="*/ 1587283 w 2023383"/>
                <a:gd name="csY1104" fmla="*/ 1587844 h 1784991"/>
                <a:gd name="csX1105" fmla="*/ 1589901 w 2023383"/>
                <a:gd name="csY1105" fmla="*/ 1577088 h 1784991"/>
                <a:gd name="csX1106" fmla="*/ 1591210 w 2023383"/>
                <a:gd name="csY1106" fmla="*/ 1574002 h 1784991"/>
                <a:gd name="csX1107" fmla="*/ 1590930 w 2023383"/>
                <a:gd name="csY1107" fmla="*/ 1573909 h 1784991"/>
                <a:gd name="csX1108" fmla="*/ 1590743 w 2023383"/>
                <a:gd name="csY1108" fmla="*/ 1573534 h 1784991"/>
                <a:gd name="csX1109" fmla="*/ 1590743 w 2023383"/>
                <a:gd name="csY1109" fmla="*/ 1573067 h 1784991"/>
                <a:gd name="csX1110" fmla="*/ 1590837 w 2023383"/>
                <a:gd name="csY1110" fmla="*/ 1572693 h 1784991"/>
                <a:gd name="csX1111" fmla="*/ 1590930 w 2023383"/>
                <a:gd name="csY1111" fmla="*/ 1572225 h 1784991"/>
                <a:gd name="csX1112" fmla="*/ 1591117 w 2023383"/>
                <a:gd name="csY1112" fmla="*/ 1571851 h 1784991"/>
                <a:gd name="csX1113" fmla="*/ 1591398 w 2023383"/>
                <a:gd name="csY1113" fmla="*/ 1571477 h 1784991"/>
                <a:gd name="csX1114" fmla="*/ 1591772 w 2023383"/>
                <a:gd name="csY1114" fmla="*/ 1571290 h 1784991"/>
                <a:gd name="csX1115" fmla="*/ 1595232 w 2023383"/>
                <a:gd name="csY1115" fmla="*/ 1570822 h 1784991"/>
                <a:gd name="csX1116" fmla="*/ 1602994 w 2023383"/>
                <a:gd name="csY1116" fmla="*/ 1567643 h 1784991"/>
                <a:gd name="csX1117" fmla="*/ 1601218 w 2023383"/>
                <a:gd name="csY1117" fmla="*/ 1563434 h 1784991"/>
                <a:gd name="csX1118" fmla="*/ 1613375 w 2023383"/>
                <a:gd name="csY1118" fmla="*/ 1556233 h 1784991"/>
                <a:gd name="csX1119" fmla="*/ 1605239 w 2023383"/>
                <a:gd name="csY1119" fmla="*/ 1551744 h 1784991"/>
                <a:gd name="csX1120" fmla="*/ 1604678 w 2023383"/>
                <a:gd name="csY1120" fmla="*/ 1544729 h 1784991"/>
                <a:gd name="csX1121" fmla="*/ 1604023 w 2023383"/>
                <a:gd name="csY1121" fmla="*/ 1542765 h 1784991"/>
                <a:gd name="csX1122" fmla="*/ 1602340 w 2023383"/>
                <a:gd name="csY1122" fmla="*/ 1541175 h 1784991"/>
                <a:gd name="csX1123" fmla="*/ 1598879 w 2023383"/>
                <a:gd name="csY1123" fmla="*/ 1526679 h 1784991"/>
                <a:gd name="csX1124" fmla="*/ 1602714 w 2023383"/>
                <a:gd name="csY1124" fmla="*/ 1519946 h 1784991"/>
                <a:gd name="csX1125" fmla="*/ 1603275 w 2023383"/>
                <a:gd name="csY1125" fmla="*/ 1515456 h 1784991"/>
                <a:gd name="csX1126" fmla="*/ 1604210 w 2023383"/>
                <a:gd name="csY1126" fmla="*/ 1513867 h 1784991"/>
                <a:gd name="csX1127" fmla="*/ 1608513 w 2023383"/>
                <a:gd name="csY1127" fmla="*/ 1510032 h 1784991"/>
                <a:gd name="csX1128" fmla="*/ 1611131 w 2023383"/>
                <a:gd name="csY1128" fmla="*/ 1507133 h 1784991"/>
                <a:gd name="csX1129" fmla="*/ 1611879 w 2023383"/>
                <a:gd name="csY1129" fmla="*/ 1505075 h 1784991"/>
                <a:gd name="csX1130" fmla="*/ 1611692 w 2023383"/>
                <a:gd name="csY1130" fmla="*/ 1502924 h 1784991"/>
                <a:gd name="csX1131" fmla="*/ 1611973 w 2023383"/>
                <a:gd name="csY1131" fmla="*/ 1499183 h 1784991"/>
                <a:gd name="csX1132" fmla="*/ 1613656 w 2023383"/>
                <a:gd name="csY1132" fmla="*/ 1494039 h 1784991"/>
                <a:gd name="csX1133" fmla="*/ 1602714 w 2023383"/>
                <a:gd name="csY1133" fmla="*/ 1484968 h 1784991"/>
                <a:gd name="csX1134" fmla="*/ 1598506 w 2023383"/>
                <a:gd name="csY1134" fmla="*/ 1481040 h 1784991"/>
                <a:gd name="csX1135" fmla="*/ 1597383 w 2023383"/>
                <a:gd name="csY1135" fmla="*/ 1480104 h 1784991"/>
                <a:gd name="csX1136" fmla="*/ 1588779 w 2023383"/>
                <a:gd name="csY1136" fmla="*/ 1472435 h 1784991"/>
                <a:gd name="csX1137" fmla="*/ 1586628 w 2023383"/>
                <a:gd name="csY1137" fmla="*/ 1470378 h 1784991"/>
                <a:gd name="csX1138" fmla="*/ 1583822 w 2023383"/>
                <a:gd name="csY1138" fmla="*/ 1467947 h 1784991"/>
                <a:gd name="csX1139" fmla="*/ 1583729 w 2023383"/>
                <a:gd name="csY1139" fmla="*/ 1467947 h 1784991"/>
                <a:gd name="csX1140" fmla="*/ 1582794 w 2023383"/>
                <a:gd name="csY1140" fmla="*/ 1467011 h 1784991"/>
                <a:gd name="csX1141" fmla="*/ 1576902 w 2023383"/>
                <a:gd name="csY1141" fmla="*/ 1461774 h 1784991"/>
                <a:gd name="csX1142" fmla="*/ 1573441 w 2023383"/>
                <a:gd name="csY1142" fmla="*/ 1458781 h 1784991"/>
                <a:gd name="csX1143" fmla="*/ 1571945 w 2023383"/>
                <a:gd name="csY1143" fmla="*/ 1457565 h 1784991"/>
                <a:gd name="csX1144" fmla="*/ 1572038 w 2023383"/>
                <a:gd name="csY1144" fmla="*/ 1452235 h 1784991"/>
                <a:gd name="csX1145" fmla="*/ 1572038 w 2023383"/>
                <a:gd name="csY1145" fmla="*/ 1446530 h 1784991"/>
                <a:gd name="csX1146" fmla="*/ 1573628 w 2023383"/>
                <a:gd name="csY1146" fmla="*/ 1441386 h 1784991"/>
                <a:gd name="csX1147" fmla="*/ 1574657 w 2023383"/>
                <a:gd name="csY1147" fmla="*/ 1438019 h 1784991"/>
                <a:gd name="csX1148" fmla="*/ 1575966 w 2023383"/>
                <a:gd name="csY1148" fmla="*/ 1432220 h 1784991"/>
                <a:gd name="csX1149" fmla="*/ 1576060 w 2023383"/>
                <a:gd name="csY1149" fmla="*/ 1431379 h 1784991"/>
                <a:gd name="csX1150" fmla="*/ 1574657 w 2023383"/>
                <a:gd name="csY1150" fmla="*/ 1425393 h 1784991"/>
                <a:gd name="csX1151" fmla="*/ 1574657 w 2023383"/>
                <a:gd name="csY1151" fmla="*/ 1424551 h 1784991"/>
                <a:gd name="csX1152" fmla="*/ 1575218 w 2023383"/>
                <a:gd name="csY1152" fmla="*/ 1422962 h 1784991"/>
                <a:gd name="csX1153" fmla="*/ 1583822 w 2023383"/>
                <a:gd name="csY1153" fmla="*/ 1423523 h 1784991"/>
                <a:gd name="csX1154" fmla="*/ 1588872 w 2023383"/>
                <a:gd name="csY1154" fmla="*/ 1423429 h 1784991"/>
                <a:gd name="csX1155" fmla="*/ 1591678 w 2023383"/>
                <a:gd name="csY1155" fmla="*/ 1423336 h 1784991"/>
                <a:gd name="csX1156" fmla="*/ 1592894 w 2023383"/>
                <a:gd name="csY1156" fmla="*/ 1423336 h 1784991"/>
                <a:gd name="csX1157" fmla="*/ 1593175 w 2023383"/>
                <a:gd name="csY1157" fmla="*/ 1422681 h 1784991"/>
                <a:gd name="csX1158" fmla="*/ 1595419 w 2023383"/>
                <a:gd name="csY1158" fmla="*/ 1417631 h 1784991"/>
                <a:gd name="csX1159" fmla="*/ 1599067 w 2023383"/>
                <a:gd name="csY1159" fmla="*/ 1409775 h 1784991"/>
                <a:gd name="csX1160" fmla="*/ 1602153 w 2023383"/>
                <a:gd name="csY1160" fmla="*/ 1402761 h 1784991"/>
                <a:gd name="csX1161" fmla="*/ 1607016 w 2023383"/>
                <a:gd name="csY1161" fmla="*/ 1392005 h 1784991"/>
                <a:gd name="csX1162" fmla="*/ 1610663 w 2023383"/>
                <a:gd name="csY1162" fmla="*/ 1384056 h 1784991"/>
                <a:gd name="csX1163" fmla="*/ 1612721 w 2023383"/>
                <a:gd name="csY1163" fmla="*/ 1379192 h 1784991"/>
                <a:gd name="csX1164" fmla="*/ 1615807 w 2023383"/>
                <a:gd name="csY1164" fmla="*/ 1372272 h 1784991"/>
                <a:gd name="csX1165" fmla="*/ 1616929 w 2023383"/>
                <a:gd name="csY1165" fmla="*/ 1368718 h 1784991"/>
                <a:gd name="csX1166" fmla="*/ 1618052 w 2023383"/>
                <a:gd name="csY1166" fmla="*/ 1365071 h 1784991"/>
                <a:gd name="csX1167" fmla="*/ 1617958 w 2023383"/>
                <a:gd name="csY1167" fmla="*/ 1364603 h 1784991"/>
                <a:gd name="csX1168" fmla="*/ 1616462 w 2023383"/>
                <a:gd name="csY1168" fmla="*/ 1363948 h 1784991"/>
                <a:gd name="csX1169" fmla="*/ 1614872 w 2023383"/>
                <a:gd name="csY1169" fmla="*/ 1363294 h 1784991"/>
                <a:gd name="csX1170" fmla="*/ 1613750 w 2023383"/>
                <a:gd name="csY1170" fmla="*/ 1362639 h 1784991"/>
                <a:gd name="csX1171" fmla="*/ 1613282 w 2023383"/>
                <a:gd name="csY1171" fmla="*/ 1359833 h 1784991"/>
                <a:gd name="csX1172" fmla="*/ 1613095 w 2023383"/>
                <a:gd name="csY1172" fmla="*/ 1358711 h 1784991"/>
                <a:gd name="csX1173" fmla="*/ 1613002 w 2023383"/>
                <a:gd name="csY1173" fmla="*/ 1357963 h 1784991"/>
                <a:gd name="csX1174" fmla="*/ 1613095 w 2023383"/>
                <a:gd name="csY1174" fmla="*/ 1357588 h 1784991"/>
                <a:gd name="csX1175" fmla="*/ 1613469 w 2023383"/>
                <a:gd name="csY1175" fmla="*/ 1357215 h 1784991"/>
                <a:gd name="csX1176" fmla="*/ 1613656 w 2023383"/>
                <a:gd name="csY1176" fmla="*/ 1356747 h 1784991"/>
                <a:gd name="csX1177" fmla="*/ 1613937 w 2023383"/>
                <a:gd name="csY1177" fmla="*/ 1355905 h 1784991"/>
                <a:gd name="csX1178" fmla="*/ 1613750 w 2023383"/>
                <a:gd name="csY1178" fmla="*/ 1355438 h 1784991"/>
                <a:gd name="csX1179" fmla="*/ 1602527 w 2023383"/>
                <a:gd name="csY1179" fmla="*/ 1353006 h 1784991"/>
                <a:gd name="csX1180" fmla="*/ 1596635 w 2023383"/>
                <a:gd name="csY1180" fmla="*/ 1351790 h 1784991"/>
                <a:gd name="csX1181" fmla="*/ 1585506 w 2023383"/>
                <a:gd name="csY1181" fmla="*/ 1349546 h 1784991"/>
                <a:gd name="csX1182" fmla="*/ 1573254 w 2023383"/>
                <a:gd name="csY1182" fmla="*/ 1347021 h 1784991"/>
                <a:gd name="csX1183" fmla="*/ 1572787 w 2023383"/>
                <a:gd name="csY1183" fmla="*/ 1342999 h 1784991"/>
                <a:gd name="csX1184" fmla="*/ 1574002 w 2023383"/>
                <a:gd name="csY1184" fmla="*/ 1337387 h 1784991"/>
                <a:gd name="csX1185" fmla="*/ 1575966 w 2023383"/>
                <a:gd name="csY1185" fmla="*/ 1328316 h 1784991"/>
                <a:gd name="csX1186" fmla="*/ 1577088 w 2023383"/>
                <a:gd name="csY1186" fmla="*/ 1323265 h 1784991"/>
                <a:gd name="csX1187" fmla="*/ 1579240 w 2023383"/>
                <a:gd name="csY1187" fmla="*/ 1313820 h 1784991"/>
                <a:gd name="csX1188" fmla="*/ 1581110 w 2023383"/>
                <a:gd name="csY1188" fmla="*/ 1305870 h 1784991"/>
                <a:gd name="csX1189" fmla="*/ 1581858 w 2023383"/>
                <a:gd name="csY1189" fmla="*/ 1302316 h 1784991"/>
                <a:gd name="csX1190" fmla="*/ 1580923 w 2023383"/>
                <a:gd name="csY1190" fmla="*/ 1300726 h 1784991"/>
                <a:gd name="csX1191" fmla="*/ 1578959 w 2023383"/>
                <a:gd name="csY1191" fmla="*/ 1301100 h 1784991"/>
                <a:gd name="csX1192" fmla="*/ 1575031 w 2023383"/>
                <a:gd name="csY1192" fmla="*/ 1301474 h 1784991"/>
                <a:gd name="csX1193" fmla="*/ 1573348 w 2023383"/>
                <a:gd name="csY1193" fmla="*/ 1300165 h 1784991"/>
                <a:gd name="csX1194" fmla="*/ 1571571 w 2023383"/>
                <a:gd name="csY1194" fmla="*/ 1298669 h 1784991"/>
                <a:gd name="csX1195" fmla="*/ 1574937 w 2023383"/>
                <a:gd name="csY1195" fmla="*/ 1292403 h 1784991"/>
                <a:gd name="csX1196" fmla="*/ 1578024 w 2023383"/>
                <a:gd name="csY1196" fmla="*/ 1286604 h 1784991"/>
                <a:gd name="csX1197" fmla="*/ 1577275 w 2023383"/>
                <a:gd name="csY1197" fmla="*/ 1284360 h 1784991"/>
                <a:gd name="csX1198" fmla="*/ 1574937 w 2023383"/>
                <a:gd name="csY1198" fmla="*/ 1280619 h 1784991"/>
                <a:gd name="csX1199" fmla="*/ 1573815 w 2023383"/>
                <a:gd name="csY1199" fmla="*/ 1278842 h 1784991"/>
                <a:gd name="csX1200" fmla="*/ 1576902 w 2023383"/>
                <a:gd name="csY1200" fmla="*/ 1276504 h 1784991"/>
                <a:gd name="csX1201" fmla="*/ 1588498 w 2023383"/>
                <a:gd name="csY1201" fmla="*/ 1268461 h 1784991"/>
                <a:gd name="csX1202" fmla="*/ 1594203 w 2023383"/>
                <a:gd name="csY1202" fmla="*/ 1264439 h 1784991"/>
                <a:gd name="csX1203" fmla="*/ 1597944 w 2023383"/>
                <a:gd name="csY1203" fmla="*/ 1261914 h 1784991"/>
                <a:gd name="csX1204" fmla="*/ 1598879 w 2023383"/>
                <a:gd name="csY1204" fmla="*/ 1261353 h 1784991"/>
                <a:gd name="csX1205" fmla="*/ 1599628 w 2023383"/>
                <a:gd name="csY1205" fmla="*/ 1261633 h 1784991"/>
                <a:gd name="csX1206" fmla="*/ 1609822 w 2023383"/>
                <a:gd name="csY1206" fmla="*/ 1259389 h 1784991"/>
                <a:gd name="csX1207" fmla="*/ 1614685 w 2023383"/>
                <a:gd name="csY1207" fmla="*/ 1258360 h 1784991"/>
                <a:gd name="csX1208" fmla="*/ 1621980 w 2023383"/>
                <a:gd name="csY1208" fmla="*/ 1256677 h 1784991"/>
                <a:gd name="csX1209" fmla="*/ 1624037 w 2023383"/>
                <a:gd name="csY1209" fmla="*/ 1253871 h 1784991"/>
                <a:gd name="csX1210" fmla="*/ 1626282 w 2023383"/>
                <a:gd name="csY1210" fmla="*/ 1250504 h 1784991"/>
                <a:gd name="csX1211" fmla="*/ 1629929 w 2023383"/>
                <a:gd name="csY1211" fmla="*/ 1245080 h 1784991"/>
                <a:gd name="csX1212" fmla="*/ 1631332 w 2023383"/>
                <a:gd name="csY1212" fmla="*/ 1242929 h 1784991"/>
                <a:gd name="csX1213" fmla="*/ 1631800 w 2023383"/>
                <a:gd name="csY1213" fmla="*/ 1242087 h 1784991"/>
                <a:gd name="csX1214" fmla="*/ 1632174 w 2023383"/>
                <a:gd name="csY1214" fmla="*/ 1240591 h 1784991"/>
                <a:gd name="csX1215" fmla="*/ 1633483 w 2023383"/>
                <a:gd name="csY1215" fmla="*/ 1235166 h 1784991"/>
                <a:gd name="csX1216" fmla="*/ 1635073 w 2023383"/>
                <a:gd name="csY1216" fmla="*/ 1228713 h 1784991"/>
                <a:gd name="csX1217" fmla="*/ 1635447 w 2023383"/>
                <a:gd name="csY1217" fmla="*/ 1227591 h 1784991"/>
                <a:gd name="csX1218" fmla="*/ 1634979 w 2023383"/>
                <a:gd name="csY1218" fmla="*/ 1227404 h 1784991"/>
                <a:gd name="csX1219" fmla="*/ 1632641 w 2023383"/>
                <a:gd name="csY1219" fmla="*/ 1223756 h 1784991"/>
                <a:gd name="csX1220" fmla="*/ 1630958 w 2023383"/>
                <a:gd name="csY1220" fmla="*/ 1220951 h 1784991"/>
                <a:gd name="csX1221" fmla="*/ 1629742 w 2023383"/>
                <a:gd name="csY1221" fmla="*/ 1218987 h 1784991"/>
                <a:gd name="csX1222" fmla="*/ 1629555 w 2023383"/>
                <a:gd name="csY1222" fmla="*/ 1218613 h 1784991"/>
                <a:gd name="csX1223" fmla="*/ 1633483 w 2023383"/>
                <a:gd name="csY1223" fmla="*/ 1215526 h 1784991"/>
                <a:gd name="csX1224" fmla="*/ 1633951 w 2023383"/>
                <a:gd name="csY1224" fmla="*/ 1215246 h 1784991"/>
                <a:gd name="csX1225" fmla="*/ 1633764 w 2023383"/>
                <a:gd name="csY1225" fmla="*/ 1213375 h 1784991"/>
                <a:gd name="csX1226" fmla="*/ 1633483 w 2023383"/>
                <a:gd name="csY1226" fmla="*/ 1208138 h 1784991"/>
                <a:gd name="csX1227" fmla="*/ 1633483 w 2023383"/>
                <a:gd name="csY1227" fmla="*/ 1207109 h 1784991"/>
                <a:gd name="csX1228" fmla="*/ 1630771 w 2023383"/>
                <a:gd name="csY1228" fmla="*/ 1207016 h 1784991"/>
                <a:gd name="csX1229" fmla="*/ 1626095 w 2023383"/>
                <a:gd name="csY1229" fmla="*/ 1206642 h 1784991"/>
                <a:gd name="csX1230" fmla="*/ 1625253 w 2023383"/>
                <a:gd name="csY1230" fmla="*/ 1206642 h 1784991"/>
                <a:gd name="csX1231" fmla="*/ 1621886 w 2023383"/>
                <a:gd name="csY1231" fmla="*/ 1206080 h 1784991"/>
                <a:gd name="csX1232" fmla="*/ 1621044 w 2023383"/>
                <a:gd name="csY1232" fmla="*/ 1205613 h 1784991"/>
                <a:gd name="csX1233" fmla="*/ 1619361 w 2023383"/>
                <a:gd name="csY1233" fmla="*/ 1202994 h 1784991"/>
                <a:gd name="csX1234" fmla="*/ 1615246 w 2023383"/>
                <a:gd name="csY1234" fmla="*/ 1196634 h 1784991"/>
                <a:gd name="csX1235" fmla="*/ 1613750 w 2023383"/>
                <a:gd name="csY1235" fmla="*/ 1194390 h 1784991"/>
                <a:gd name="csX1236" fmla="*/ 1611412 w 2023383"/>
                <a:gd name="csY1236" fmla="*/ 1192800 h 1784991"/>
                <a:gd name="csX1237" fmla="*/ 1611505 w 2023383"/>
                <a:gd name="csY1237" fmla="*/ 1191865 h 1784991"/>
                <a:gd name="csX1238" fmla="*/ 1611131 w 2023383"/>
                <a:gd name="csY1238" fmla="*/ 1192052 h 1784991"/>
                <a:gd name="csX1239" fmla="*/ 1610663 w 2023383"/>
                <a:gd name="csY1239" fmla="*/ 1191865 h 1784991"/>
                <a:gd name="csX1240" fmla="*/ 1610009 w 2023383"/>
                <a:gd name="csY1240" fmla="*/ 1191304 h 1784991"/>
                <a:gd name="csX1241" fmla="*/ 1608793 w 2023383"/>
                <a:gd name="csY1241" fmla="*/ 1189807 h 1784991"/>
                <a:gd name="csX1242" fmla="*/ 1606829 w 2023383"/>
                <a:gd name="csY1242" fmla="*/ 1188217 h 1784991"/>
                <a:gd name="csX1243" fmla="*/ 1605613 w 2023383"/>
                <a:gd name="csY1243" fmla="*/ 1186627 h 1784991"/>
                <a:gd name="csX1244" fmla="*/ 1604678 w 2023383"/>
                <a:gd name="csY1244" fmla="*/ 1185973 h 1784991"/>
                <a:gd name="csX1245" fmla="*/ 1602527 w 2023383"/>
                <a:gd name="csY1245" fmla="*/ 1185131 h 1784991"/>
                <a:gd name="csX1246" fmla="*/ 1601685 w 2023383"/>
                <a:gd name="csY1246" fmla="*/ 1184383 h 1784991"/>
                <a:gd name="csX1247" fmla="*/ 1599347 w 2023383"/>
                <a:gd name="csY1247" fmla="*/ 1182138 h 1784991"/>
                <a:gd name="csX1248" fmla="*/ 1596541 w 2023383"/>
                <a:gd name="csY1248" fmla="*/ 1179239 h 1784991"/>
                <a:gd name="csX1249" fmla="*/ 1596261 w 2023383"/>
                <a:gd name="csY1249" fmla="*/ 1178771 h 1784991"/>
                <a:gd name="csX1250" fmla="*/ 1596448 w 2023383"/>
                <a:gd name="csY1250" fmla="*/ 1178304 h 1784991"/>
                <a:gd name="csX1251" fmla="*/ 1596635 w 2023383"/>
                <a:gd name="csY1251" fmla="*/ 1177369 h 1784991"/>
                <a:gd name="csX1252" fmla="*/ 1597570 w 2023383"/>
                <a:gd name="csY1252" fmla="*/ 1175031 h 1784991"/>
                <a:gd name="csX1253" fmla="*/ 1599534 w 2023383"/>
                <a:gd name="csY1253" fmla="*/ 1169887 h 1784991"/>
                <a:gd name="csX1254" fmla="*/ 1597290 w 2023383"/>
                <a:gd name="csY1254" fmla="*/ 1166894 h 1784991"/>
                <a:gd name="csX1255" fmla="*/ 1617491 w 2023383"/>
                <a:gd name="csY1255" fmla="*/ 1162685 h 1784991"/>
                <a:gd name="csX1256" fmla="*/ 1636756 w 2023383"/>
                <a:gd name="csY1256" fmla="*/ 1158664 h 1784991"/>
                <a:gd name="csX1257" fmla="*/ 1639936 w 2023383"/>
                <a:gd name="csY1257" fmla="*/ 1157916 h 1784991"/>
                <a:gd name="csX1258" fmla="*/ 1639749 w 2023383"/>
                <a:gd name="csY1258" fmla="*/ 1153052 h 1784991"/>
                <a:gd name="csX1259" fmla="*/ 1639469 w 2023383"/>
                <a:gd name="csY1259" fmla="*/ 1139211 h 1784991"/>
                <a:gd name="csX1260" fmla="*/ 1639094 w 2023383"/>
                <a:gd name="csY1260" fmla="*/ 1125837 h 1784991"/>
                <a:gd name="csX1261" fmla="*/ 1638908 w 2023383"/>
                <a:gd name="csY1261" fmla="*/ 1117794 h 1784991"/>
                <a:gd name="csX1262" fmla="*/ 1638627 w 2023383"/>
                <a:gd name="csY1262" fmla="*/ 1107413 h 1784991"/>
                <a:gd name="csX1263" fmla="*/ 1628713 w 2023383"/>
                <a:gd name="csY1263" fmla="*/ 1102830 h 1784991"/>
                <a:gd name="csX1264" fmla="*/ 1623663 w 2023383"/>
                <a:gd name="csY1264" fmla="*/ 1100586 h 1784991"/>
                <a:gd name="csX1265" fmla="*/ 1623196 w 2023383"/>
                <a:gd name="csY1265" fmla="*/ 1099276 h 1784991"/>
                <a:gd name="csX1266" fmla="*/ 1619174 w 2023383"/>
                <a:gd name="csY1266" fmla="*/ 1088334 h 1784991"/>
                <a:gd name="csX1267" fmla="*/ 1616182 w 2023383"/>
                <a:gd name="csY1267" fmla="*/ 1080104 h 1784991"/>
                <a:gd name="csX1268" fmla="*/ 1617865 w 2023383"/>
                <a:gd name="csY1268" fmla="*/ 1079169 h 1784991"/>
                <a:gd name="csX1269" fmla="*/ 1617678 w 2023383"/>
                <a:gd name="csY1269" fmla="*/ 1078982 h 1784991"/>
                <a:gd name="csX1270" fmla="*/ 1616556 w 2023383"/>
                <a:gd name="csY1270" fmla="*/ 1073464 h 1784991"/>
                <a:gd name="csX1271" fmla="*/ 1613937 w 2023383"/>
                <a:gd name="csY1271" fmla="*/ 1059155 h 1784991"/>
                <a:gd name="csX1272" fmla="*/ 1612440 w 2023383"/>
                <a:gd name="csY1272" fmla="*/ 1050738 h 1784991"/>
                <a:gd name="csX1273" fmla="*/ 1610383 w 2023383"/>
                <a:gd name="csY1273" fmla="*/ 1039795 h 1784991"/>
                <a:gd name="csX1274" fmla="*/ 1608699 w 2023383"/>
                <a:gd name="csY1274" fmla="*/ 1030069 h 1784991"/>
                <a:gd name="csX1275" fmla="*/ 1607577 w 2023383"/>
                <a:gd name="csY1275" fmla="*/ 1024551 h 1784991"/>
                <a:gd name="csX1276" fmla="*/ 1606829 w 2023383"/>
                <a:gd name="csY1276" fmla="*/ 1021278 h 1784991"/>
                <a:gd name="csX1277" fmla="*/ 1605987 w 2023383"/>
                <a:gd name="csY1277" fmla="*/ 1017163 h 1784991"/>
                <a:gd name="csX1278" fmla="*/ 1605894 w 2023383"/>
                <a:gd name="csY1278" fmla="*/ 1016415 h 1784991"/>
                <a:gd name="csX1279" fmla="*/ 1604959 w 2023383"/>
                <a:gd name="csY1279" fmla="*/ 1011271 h 1784991"/>
                <a:gd name="csX1280" fmla="*/ 1605145 w 2023383"/>
                <a:gd name="csY1280" fmla="*/ 1010709 h 1784991"/>
                <a:gd name="csX1281" fmla="*/ 1606829 w 2023383"/>
                <a:gd name="csY1281" fmla="*/ 1008184 h 1784991"/>
                <a:gd name="csX1282" fmla="*/ 1607764 w 2023383"/>
                <a:gd name="csY1282" fmla="*/ 1007623 h 1784991"/>
                <a:gd name="csX1283" fmla="*/ 1608513 w 2023383"/>
                <a:gd name="csY1283" fmla="*/ 1007343 h 1784991"/>
                <a:gd name="csX1284" fmla="*/ 1612534 w 2023383"/>
                <a:gd name="csY1284" fmla="*/ 1005472 h 1784991"/>
                <a:gd name="csX1285" fmla="*/ 1615246 w 2023383"/>
                <a:gd name="csY1285" fmla="*/ 1003882 h 1784991"/>
                <a:gd name="csX1286" fmla="*/ 1617771 w 2023383"/>
                <a:gd name="csY1286" fmla="*/ 1001825 h 1784991"/>
                <a:gd name="csX1287" fmla="*/ 1618145 w 2023383"/>
                <a:gd name="csY1287" fmla="*/ 1001357 h 1784991"/>
                <a:gd name="csX1288" fmla="*/ 1618800 w 2023383"/>
                <a:gd name="csY1288" fmla="*/ 997803 h 1784991"/>
                <a:gd name="csX1289" fmla="*/ 1618800 w 2023383"/>
                <a:gd name="csY1289" fmla="*/ 997242 h 1784991"/>
                <a:gd name="csX1290" fmla="*/ 1619829 w 2023383"/>
                <a:gd name="csY1290" fmla="*/ 989573 h 1784991"/>
                <a:gd name="csX1291" fmla="*/ 1621138 w 2023383"/>
                <a:gd name="csY1291" fmla="*/ 986861 h 1784991"/>
                <a:gd name="csX1292" fmla="*/ 1623850 w 2023383"/>
                <a:gd name="csY1292" fmla="*/ 981250 h 1784991"/>
                <a:gd name="csX1293" fmla="*/ 1621512 w 2023383"/>
                <a:gd name="csY1293" fmla="*/ 972271 h 1784991"/>
                <a:gd name="csX1294" fmla="*/ 1620577 w 2023383"/>
                <a:gd name="csY1294" fmla="*/ 968998 h 1784991"/>
                <a:gd name="csX1295" fmla="*/ 1618613 w 2023383"/>
                <a:gd name="csY1295" fmla="*/ 961890 h 1784991"/>
                <a:gd name="csX1296" fmla="*/ 1618706 w 2023383"/>
                <a:gd name="csY1296" fmla="*/ 953847 h 1784991"/>
                <a:gd name="csX1297" fmla="*/ 1618800 w 2023383"/>
                <a:gd name="csY1297" fmla="*/ 952444 h 1784991"/>
                <a:gd name="csX1298" fmla="*/ 1628807 w 2023383"/>
                <a:gd name="csY1298" fmla="*/ 950013 h 1784991"/>
                <a:gd name="csX1299" fmla="*/ 1641994 w 2023383"/>
                <a:gd name="csY1299" fmla="*/ 944962 h 1784991"/>
                <a:gd name="csX1300" fmla="*/ 1645174 w 2023383"/>
                <a:gd name="csY1300" fmla="*/ 952257 h 1784991"/>
                <a:gd name="csX1301" fmla="*/ 1648634 w 2023383"/>
                <a:gd name="csY1301" fmla="*/ 942250 h 1784991"/>
                <a:gd name="csX1302" fmla="*/ 1650879 w 2023383"/>
                <a:gd name="csY1302" fmla="*/ 935517 h 1784991"/>
                <a:gd name="csX1303" fmla="*/ 1652468 w 2023383"/>
                <a:gd name="csY1303" fmla="*/ 931121 h 1784991"/>
                <a:gd name="csX1304" fmla="*/ 1653404 w 2023383"/>
                <a:gd name="csY1304" fmla="*/ 929344 h 1784991"/>
                <a:gd name="csX1305" fmla="*/ 1660231 w 2023383"/>
                <a:gd name="csY1305" fmla="*/ 918121 h 1784991"/>
                <a:gd name="csX1306" fmla="*/ 1670332 w 2023383"/>
                <a:gd name="csY1306" fmla="*/ 901474 h 1784991"/>
                <a:gd name="csX1307" fmla="*/ 1677065 w 2023383"/>
                <a:gd name="csY1307" fmla="*/ 890064 h 1784991"/>
                <a:gd name="csX1308" fmla="*/ 1680900 w 2023383"/>
                <a:gd name="csY1308" fmla="*/ 883424 h 1784991"/>
                <a:gd name="csX1309" fmla="*/ 1688194 w 2023383"/>
                <a:gd name="csY1309" fmla="*/ 885762 h 1784991"/>
                <a:gd name="csX1310" fmla="*/ 1694367 w 2023383"/>
                <a:gd name="csY1310" fmla="*/ 887632 h 1784991"/>
                <a:gd name="csX1311" fmla="*/ 1695115 w 2023383"/>
                <a:gd name="csY1311" fmla="*/ 889503 h 1784991"/>
                <a:gd name="csX1312" fmla="*/ 1693712 w 2023383"/>
                <a:gd name="csY1312" fmla="*/ 892122 h 1784991"/>
                <a:gd name="csX1313" fmla="*/ 1708021 w 2023383"/>
                <a:gd name="csY1313" fmla="*/ 896985 h 1784991"/>
                <a:gd name="csX1314" fmla="*/ 1709424 w 2023383"/>
                <a:gd name="csY1314" fmla="*/ 904934 h 1784991"/>
                <a:gd name="csX1315" fmla="*/ 1712791 w 2023383"/>
                <a:gd name="csY1315" fmla="*/ 907460 h 1784991"/>
                <a:gd name="csX1316" fmla="*/ 1710266 w 2023383"/>
                <a:gd name="csY1316" fmla="*/ 895114 h 1784991"/>
                <a:gd name="csX1317" fmla="*/ 1708302 w 2023383"/>
                <a:gd name="csY1317" fmla="*/ 886604 h 1784991"/>
                <a:gd name="csX1318" fmla="*/ 1725978 w 2023383"/>
                <a:gd name="csY1318" fmla="*/ 885762 h 1784991"/>
                <a:gd name="csX1319" fmla="*/ 1727100 w 2023383"/>
                <a:gd name="csY1319" fmla="*/ 891935 h 1784991"/>
                <a:gd name="csX1320" fmla="*/ 1739258 w 2023383"/>
                <a:gd name="csY1320" fmla="*/ 902409 h 1784991"/>
                <a:gd name="csX1321" fmla="*/ 1740287 w 2023383"/>
                <a:gd name="csY1321" fmla="*/ 902035 h 1784991"/>
                <a:gd name="csX1322" fmla="*/ 1749453 w 2023383"/>
                <a:gd name="csY1322" fmla="*/ 899230 h 1784991"/>
                <a:gd name="csX1323" fmla="*/ 1754503 w 2023383"/>
                <a:gd name="csY1323" fmla="*/ 902690 h 1784991"/>
                <a:gd name="csX1324" fmla="*/ 1753942 w 2023383"/>
                <a:gd name="csY1324" fmla="*/ 911762 h 1784991"/>
                <a:gd name="csX1325" fmla="*/ 1753474 w 2023383"/>
                <a:gd name="csY1325" fmla="*/ 918495 h 1784991"/>
                <a:gd name="csX1326" fmla="*/ 1752819 w 2023383"/>
                <a:gd name="csY1326" fmla="*/ 927848 h 1784991"/>
                <a:gd name="csX1327" fmla="*/ 1752258 w 2023383"/>
                <a:gd name="csY1327" fmla="*/ 935143 h 1784991"/>
                <a:gd name="csX1328" fmla="*/ 1756654 w 2023383"/>
                <a:gd name="csY1328" fmla="*/ 941689 h 1784991"/>
                <a:gd name="csX1329" fmla="*/ 1757028 w 2023383"/>
                <a:gd name="csY1329" fmla="*/ 941876 h 1784991"/>
                <a:gd name="csX1330" fmla="*/ 1758337 w 2023383"/>
                <a:gd name="csY1330" fmla="*/ 941222 h 1784991"/>
                <a:gd name="csX1331" fmla="*/ 1758992 w 2023383"/>
                <a:gd name="csY1331" fmla="*/ 941035 h 1784991"/>
                <a:gd name="csX1332" fmla="*/ 1760488 w 2023383"/>
                <a:gd name="csY1332" fmla="*/ 940006 h 1784991"/>
                <a:gd name="csX1333" fmla="*/ 1761236 w 2023383"/>
                <a:gd name="csY1333" fmla="*/ 940006 h 1784991"/>
                <a:gd name="csX1334" fmla="*/ 1761704 w 2023383"/>
                <a:gd name="csY1334" fmla="*/ 940286 h 1784991"/>
                <a:gd name="csX1335" fmla="*/ 1762078 w 2023383"/>
                <a:gd name="csY1335" fmla="*/ 940660 h 1784991"/>
                <a:gd name="csX1336" fmla="*/ 1763013 w 2023383"/>
                <a:gd name="csY1336" fmla="*/ 941035 h 1784991"/>
                <a:gd name="csX1337" fmla="*/ 1763388 w 2023383"/>
                <a:gd name="csY1337" fmla="*/ 941315 h 1784991"/>
                <a:gd name="csX1338" fmla="*/ 1763762 w 2023383"/>
                <a:gd name="csY1338" fmla="*/ 941970 h 1784991"/>
                <a:gd name="csX1339" fmla="*/ 1763855 w 2023383"/>
                <a:gd name="csY1339" fmla="*/ 942624 h 1784991"/>
                <a:gd name="csX1340" fmla="*/ 1764416 w 2023383"/>
                <a:gd name="csY1340" fmla="*/ 943466 h 1784991"/>
                <a:gd name="csX1341" fmla="*/ 1764977 w 2023383"/>
                <a:gd name="csY1341" fmla="*/ 943934 h 1784991"/>
                <a:gd name="csX1342" fmla="*/ 1765351 w 2023383"/>
                <a:gd name="csY1342" fmla="*/ 944682 h 1784991"/>
                <a:gd name="csX1343" fmla="*/ 1766006 w 2023383"/>
                <a:gd name="csY1343" fmla="*/ 944962 h 1784991"/>
                <a:gd name="csX1344" fmla="*/ 1766848 w 2023383"/>
                <a:gd name="csY1344" fmla="*/ 944775 h 1784991"/>
                <a:gd name="csX1345" fmla="*/ 1768531 w 2023383"/>
                <a:gd name="csY1345" fmla="*/ 944588 h 1784991"/>
                <a:gd name="csX1346" fmla="*/ 1769280 w 2023383"/>
                <a:gd name="csY1346" fmla="*/ 944962 h 1784991"/>
                <a:gd name="csX1347" fmla="*/ 1769466 w 2023383"/>
                <a:gd name="csY1347" fmla="*/ 945430 h 1784991"/>
                <a:gd name="csX1348" fmla="*/ 1770496 w 2023383"/>
                <a:gd name="csY1348" fmla="*/ 945617 h 1784991"/>
                <a:gd name="csX1349" fmla="*/ 1777790 w 2023383"/>
                <a:gd name="csY1349" fmla="*/ 948142 h 1784991"/>
                <a:gd name="csX1350" fmla="*/ 1779100 w 2023383"/>
                <a:gd name="csY1350" fmla="*/ 948984 h 1784991"/>
                <a:gd name="csX1351" fmla="*/ 1785739 w 2023383"/>
                <a:gd name="csY1351" fmla="*/ 960487 h 1784991"/>
                <a:gd name="csX1352" fmla="*/ 1787049 w 2023383"/>
                <a:gd name="csY1352" fmla="*/ 959926 h 1784991"/>
                <a:gd name="csX1353" fmla="*/ 1789107 w 2023383"/>
                <a:gd name="csY1353" fmla="*/ 958710 h 1784991"/>
                <a:gd name="csX1354" fmla="*/ 1791631 w 2023383"/>
                <a:gd name="csY1354" fmla="*/ 957214 h 1784991"/>
                <a:gd name="csX1355" fmla="*/ 1793876 w 2023383"/>
                <a:gd name="csY1355" fmla="*/ 956279 h 1784991"/>
                <a:gd name="csX1356" fmla="*/ 1795373 w 2023383"/>
                <a:gd name="csY1356" fmla="*/ 955250 h 1784991"/>
                <a:gd name="csX1357" fmla="*/ 1800610 w 2023383"/>
                <a:gd name="csY1357" fmla="*/ 952164 h 1784991"/>
                <a:gd name="csX1358" fmla="*/ 1808746 w 2023383"/>
                <a:gd name="csY1358" fmla="*/ 947488 h 1784991"/>
                <a:gd name="csX1359" fmla="*/ 1816883 w 2023383"/>
                <a:gd name="csY1359" fmla="*/ 942624 h 1784991"/>
                <a:gd name="csX1360" fmla="*/ 1825394 w 2023383"/>
                <a:gd name="csY1360" fmla="*/ 950480 h 1784991"/>
                <a:gd name="csX1361" fmla="*/ 1883378 w 2023383"/>
                <a:gd name="csY1361" fmla="*/ 1001357 h 1784991"/>
                <a:gd name="csX1362" fmla="*/ 1896565 w 2023383"/>
                <a:gd name="csY1362" fmla="*/ 977602 h 1784991"/>
                <a:gd name="csX1363" fmla="*/ 1907227 w 2023383"/>
                <a:gd name="csY1363" fmla="*/ 982746 h 1784991"/>
                <a:gd name="csX1364" fmla="*/ 1921442 w 2023383"/>
                <a:gd name="csY1364" fmla="*/ 974142 h 1784991"/>
                <a:gd name="csX1365" fmla="*/ 1934255 w 2023383"/>
                <a:gd name="csY1365" fmla="*/ 966566 h 1784991"/>
                <a:gd name="csX1366" fmla="*/ 1944917 w 2023383"/>
                <a:gd name="csY1366" fmla="*/ 960020 h 1784991"/>
                <a:gd name="csX1367" fmla="*/ 1951744 w 2023383"/>
                <a:gd name="csY1367" fmla="*/ 956185 h 1784991"/>
                <a:gd name="csX1368" fmla="*/ 1966614 w 2023383"/>
                <a:gd name="csY1368" fmla="*/ 947488 h 1784991"/>
                <a:gd name="csX1369" fmla="*/ 1978959 w 2023383"/>
                <a:gd name="csY1369" fmla="*/ 940193 h 1784991"/>
                <a:gd name="csX1370" fmla="*/ 1977276 w 2023383"/>
                <a:gd name="csY1370" fmla="*/ 929064 h 1784991"/>
                <a:gd name="csX1371" fmla="*/ 1981578 w 2023383"/>
                <a:gd name="csY1371" fmla="*/ 921395 h 1784991"/>
                <a:gd name="csX1372" fmla="*/ 1981671 w 2023383"/>
                <a:gd name="csY1372" fmla="*/ 920833 h 1784991"/>
                <a:gd name="csX1373" fmla="*/ 1982794 w 2023383"/>
                <a:gd name="csY1373" fmla="*/ 912136 h 1784991"/>
                <a:gd name="csX1374" fmla="*/ 1983448 w 2023383"/>
                <a:gd name="csY1374" fmla="*/ 905402 h 1784991"/>
                <a:gd name="csX1375" fmla="*/ 1984384 w 2023383"/>
                <a:gd name="csY1375" fmla="*/ 896424 h 1784991"/>
                <a:gd name="csX1376" fmla="*/ 1986722 w 2023383"/>
                <a:gd name="csY1376" fmla="*/ 875568 h 1784991"/>
                <a:gd name="csX1377" fmla="*/ 1987751 w 2023383"/>
                <a:gd name="csY1377" fmla="*/ 865280 h 1784991"/>
                <a:gd name="csX1378" fmla="*/ 1989153 w 2023383"/>
                <a:gd name="csY1378" fmla="*/ 852468 h 1784991"/>
                <a:gd name="csX1379" fmla="*/ 1990369 w 2023383"/>
                <a:gd name="csY1379" fmla="*/ 840777 h 1784991"/>
                <a:gd name="csX1380" fmla="*/ 1991117 w 2023383"/>
                <a:gd name="csY1380" fmla="*/ 833576 h 1784991"/>
                <a:gd name="csX1381" fmla="*/ 1991959 w 2023383"/>
                <a:gd name="csY1381" fmla="*/ 825159 h 1784991"/>
                <a:gd name="csX1382" fmla="*/ 1991211 w 2023383"/>
                <a:gd name="csY1382" fmla="*/ 823850 h 1784991"/>
                <a:gd name="csX1383" fmla="*/ 1991585 w 2023383"/>
                <a:gd name="csY1383" fmla="*/ 823382 h 1784991"/>
                <a:gd name="csX1384" fmla="*/ 1982607 w 2023383"/>
                <a:gd name="csY1384" fmla="*/ 811785 h 1784991"/>
                <a:gd name="csX1385" fmla="*/ 1976902 w 2023383"/>
                <a:gd name="csY1385" fmla="*/ 804303 h 1784991"/>
                <a:gd name="csX1386" fmla="*/ 1974283 w 2023383"/>
                <a:gd name="csY1386" fmla="*/ 800936 h 1784991"/>
                <a:gd name="csX1387" fmla="*/ 1968672 w 2023383"/>
                <a:gd name="csY1387" fmla="*/ 794202 h 1784991"/>
                <a:gd name="csX1388" fmla="*/ 1960816 w 2023383"/>
                <a:gd name="csY1388" fmla="*/ 784195 h 1784991"/>
                <a:gd name="csX1389" fmla="*/ 1955391 w 2023383"/>
                <a:gd name="csY1389" fmla="*/ 774562 h 1784991"/>
                <a:gd name="csX1390" fmla="*/ 1950248 w 2023383"/>
                <a:gd name="csY1390" fmla="*/ 764743 h 1784991"/>
                <a:gd name="csX1391" fmla="*/ 1959694 w 2023383"/>
                <a:gd name="csY1391" fmla="*/ 759599 h 1784991"/>
                <a:gd name="csX1392" fmla="*/ 1969326 w 2023383"/>
                <a:gd name="csY1392" fmla="*/ 754081 h 1784991"/>
                <a:gd name="csX1393" fmla="*/ 1976154 w 2023383"/>
                <a:gd name="csY1393" fmla="*/ 750059 h 1784991"/>
                <a:gd name="csX1394" fmla="*/ 1987096 w 2023383"/>
                <a:gd name="csY1394" fmla="*/ 744074 h 1784991"/>
                <a:gd name="csX1395" fmla="*/ 1998038 w 2023383"/>
                <a:gd name="csY1395" fmla="*/ 738088 h 1784991"/>
                <a:gd name="csX1396" fmla="*/ 2018333 w 2023383"/>
                <a:gd name="csY1396" fmla="*/ 726865 h 1784991"/>
                <a:gd name="csX1397" fmla="*/ 2023383 w 2023383"/>
                <a:gd name="csY1397" fmla="*/ 713024 h 1784991"/>
                <a:gd name="csX1398" fmla="*/ 2007952 w 2023383"/>
                <a:gd name="csY1398" fmla="*/ 719477 h 17849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</a:cxnLst>
              <a:rect l="l" t="t" r="r" b="b"/>
              <a:pathLst>
                <a:path w="2023383" h="1784991">
                  <a:moveTo>
                    <a:pt x="2007952" y="719477"/>
                  </a:moveTo>
                  <a:lnTo>
                    <a:pt x="1971290" y="700398"/>
                  </a:lnTo>
                  <a:lnTo>
                    <a:pt x="1959881" y="704139"/>
                  </a:lnTo>
                  <a:lnTo>
                    <a:pt x="1955298" y="673651"/>
                  </a:lnTo>
                  <a:lnTo>
                    <a:pt x="1942298" y="668320"/>
                  </a:lnTo>
                  <a:lnTo>
                    <a:pt x="1924810" y="656068"/>
                  </a:lnTo>
                  <a:lnTo>
                    <a:pt x="1914148" y="648493"/>
                  </a:lnTo>
                  <a:lnTo>
                    <a:pt x="1927148" y="635493"/>
                  </a:lnTo>
                  <a:lnTo>
                    <a:pt x="1910313" y="621745"/>
                  </a:lnTo>
                  <a:lnTo>
                    <a:pt x="1891702" y="614544"/>
                  </a:lnTo>
                  <a:lnTo>
                    <a:pt x="1877206" y="614356"/>
                  </a:lnTo>
                  <a:lnTo>
                    <a:pt x="1855321" y="614918"/>
                  </a:lnTo>
                  <a:lnTo>
                    <a:pt x="1847372" y="615105"/>
                  </a:lnTo>
                  <a:lnTo>
                    <a:pt x="1847839" y="602479"/>
                  </a:lnTo>
                  <a:lnTo>
                    <a:pt x="1863177" y="601263"/>
                  </a:lnTo>
                  <a:lnTo>
                    <a:pt x="1861868" y="598270"/>
                  </a:lnTo>
                  <a:lnTo>
                    <a:pt x="1858501" y="592379"/>
                  </a:lnTo>
                  <a:lnTo>
                    <a:pt x="1845969" y="591069"/>
                  </a:lnTo>
                  <a:lnTo>
                    <a:pt x="1837926" y="590321"/>
                  </a:lnTo>
                  <a:lnTo>
                    <a:pt x="1819127" y="588450"/>
                  </a:lnTo>
                  <a:lnTo>
                    <a:pt x="1808185" y="587422"/>
                  </a:lnTo>
                  <a:lnTo>
                    <a:pt x="1803977" y="570120"/>
                  </a:lnTo>
                  <a:lnTo>
                    <a:pt x="1799675" y="564415"/>
                  </a:lnTo>
                  <a:lnTo>
                    <a:pt x="1792847" y="552724"/>
                  </a:lnTo>
                  <a:lnTo>
                    <a:pt x="1792847" y="550854"/>
                  </a:lnTo>
                  <a:lnTo>
                    <a:pt x="1794438" y="545523"/>
                  </a:lnTo>
                  <a:lnTo>
                    <a:pt x="1801452" y="544962"/>
                  </a:lnTo>
                  <a:lnTo>
                    <a:pt x="1812768" y="536451"/>
                  </a:lnTo>
                  <a:lnTo>
                    <a:pt x="1813049" y="536264"/>
                  </a:lnTo>
                  <a:lnTo>
                    <a:pt x="1810523" y="533646"/>
                  </a:lnTo>
                  <a:lnTo>
                    <a:pt x="1810243" y="533833"/>
                  </a:lnTo>
                  <a:lnTo>
                    <a:pt x="1808840" y="532711"/>
                  </a:lnTo>
                  <a:lnTo>
                    <a:pt x="1805286" y="529811"/>
                  </a:lnTo>
                  <a:lnTo>
                    <a:pt x="1800891" y="520365"/>
                  </a:lnTo>
                  <a:lnTo>
                    <a:pt x="1791351" y="507740"/>
                  </a:lnTo>
                  <a:lnTo>
                    <a:pt x="1786394" y="499416"/>
                  </a:lnTo>
                  <a:lnTo>
                    <a:pt x="1784524" y="496236"/>
                  </a:lnTo>
                  <a:lnTo>
                    <a:pt x="1778725" y="486884"/>
                  </a:lnTo>
                  <a:lnTo>
                    <a:pt x="1778445" y="478654"/>
                  </a:lnTo>
                  <a:lnTo>
                    <a:pt x="1780970" y="467899"/>
                  </a:lnTo>
                  <a:lnTo>
                    <a:pt x="1784243" y="463784"/>
                  </a:lnTo>
                  <a:lnTo>
                    <a:pt x="1786862" y="460604"/>
                  </a:lnTo>
                  <a:lnTo>
                    <a:pt x="1794250" y="450410"/>
                  </a:lnTo>
                  <a:lnTo>
                    <a:pt x="1797523" y="447417"/>
                  </a:lnTo>
                  <a:lnTo>
                    <a:pt x="1800049" y="444144"/>
                  </a:lnTo>
                  <a:lnTo>
                    <a:pt x="1803696" y="441338"/>
                  </a:lnTo>
                  <a:lnTo>
                    <a:pt x="1807998" y="437971"/>
                  </a:lnTo>
                  <a:lnTo>
                    <a:pt x="1798365" y="434323"/>
                  </a:lnTo>
                  <a:lnTo>
                    <a:pt x="1787704" y="430208"/>
                  </a:lnTo>
                  <a:lnTo>
                    <a:pt x="1785459" y="429273"/>
                  </a:lnTo>
                  <a:lnTo>
                    <a:pt x="1780783" y="429086"/>
                  </a:lnTo>
                  <a:lnTo>
                    <a:pt x="1778819" y="429460"/>
                  </a:lnTo>
                  <a:lnTo>
                    <a:pt x="1776948" y="430208"/>
                  </a:lnTo>
                  <a:lnTo>
                    <a:pt x="1774330" y="431518"/>
                  </a:lnTo>
                  <a:lnTo>
                    <a:pt x="1769092" y="433856"/>
                  </a:lnTo>
                  <a:lnTo>
                    <a:pt x="1766754" y="431892"/>
                  </a:lnTo>
                  <a:lnTo>
                    <a:pt x="1755812" y="423849"/>
                  </a:lnTo>
                  <a:lnTo>
                    <a:pt x="1750201" y="420108"/>
                  </a:lnTo>
                  <a:lnTo>
                    <a:pt x="1740381" y="413655"/>
                  </a:lnTo>
                  <a:lnTo>
                    <a:pt x="1736359" y="410849"/>
                  </a:lnTo>
                  <a:lnTo>
                    <a:pt x="1733834" y="410101"/>
                  </a:lnTo>
                  <a:lnTo>
                    <a:pt x="1733554" y="410381"/>
                  </a:lnTo>
                  <a:lnTo>
                    <a:pt x="1732431" y="411036"/>
                  </a:lnTo>
                  <a:lnTo>
                    <a:pt x="1731589" y="411130"/>
                  </a:lnTo>
                  <a:lnTo>
                    <a:pt x="1731216" y="411223"/>
                  </a:lnTo>
                  <a:lnTo>
                    <a:pt x="1725324" y="413561"/>
                  </a:lnTo>
                  <a:lnTo>
                    <a:pt x="1719244" y="416648"/>
                  </a:lnTo>
                  <a:lnTo>
                    <a:pt x="1718122" y="416741"/>
                  </a:lnTo>
                  <a:lnTo>
                    <a:pt x="1717561" y="416554"/>
                  </a:lnTo>
                  <a:lnTo>
                    <a:pt x="1713633" y="409353"/>
                  </a:lnTo>
                  <a:lnTo>
                    <a:pt x="1704748" y="393267"/>
                  </a:lnTo>
                  <a:lnTo>
                    <a:pt x="1699324" y="398504"/>
                  </a:lnTo>
                  <a:lnTo>
                    <a:pt x="1695863" y="401964"/>
                  </a:lnTo>
                  <a:lnTo>
                    <a:pt x="1682116" y="404489"/>
                  </a:lnTo>
                  <a:lnTo>
                    <a:pt x="1680432" y="405051"/>
                  </a:lnTo>
                  <a:lnTo>
                    <a:pt x="1665468" y="404489"/>
                  </a:lnTo>
                  <a:lnTo>
                    <a:pt x="1655367" y="404209"/>
                  </a:lnTo>
                  <a:lnTo>
                    <a:pt x="1645922" y="403741"/>
                  </a:lnTo>
                  <a:lnTo>
                    <a:pt x="1639282" y="401123"/>
                  </a:lnTo>
                  <a:lnTo>
                    <a:pt x="1629648" y="397569"/>
                  </a:lnTo>
                  <a:lnTo>
                    <a:pt x="1625627" y="396072"/>
                  </a:lnTo>
                  <a:lnTo>
                    <a:pt x="1620671" y="394108"/>
                  </a:lnTo>
                  <a:lnTo>
                    <a:pt x="1615340" y="391864"/>
                  </a:lnTo>
                  <a:lnTo>
                    <a:pt x="1611505" y="390274"/>
                  </a:lnTo>
                  <a:lnTo>
                    <a:pt x="1606642" y="388123"/>
                  </a:lnTo>
                  <a:lnTo>
                    <a:pt x="1602246" y="386346"/>
                  </a:lnTo>
                  <a:lnTo>
                    <a:pt x="1597664" y="384289"/>
                  </a:lnTo>
                  <a:lnTo>
                    <a:pt x="1592426" y="382418"/>
                  </a:lnTo>
                  <a:lnTo>
                    <a:pt x="1578959" y="380267"/>
                  </a:lnTo>
                  <a:lnTo>
                    <a:pt x="1564650" y="363713"/>
                  </a:lnTo>
                  <a:lnTo>
                    <a:pt x="1555298" y="352958"/>
                  </a:lnTo>
                  <a:lnTo>
                    <a:pt x="1553988" y="351555"/>
                  </a:lnTo>
                  <a:lnTo>
                    <a:pt x="1552960" y="350246"/>
                  </a:lnTo>
                  <a:lnTo>
                    <a:pt x="1551744" y="348937"/>
                  </a:lnTo>
                  <a:lnTo>
                    <a:pt x="1543326" y="339117"/>
                  </a:lnTo>
                  <a:lnTo>
                    <a:pt x="1540240" y="336498"/>
                  </a:lnTo>
                  <a:lnTo>
                    <a:pt x="1538370" y="327052"/>
                  </a:lnTo>
                  <a:lnTo>
                    <a:pt x="1532665" y="313491"/>
                  </a:lnTo>
                  <a:lnTo>
                    <a:pt x="1527053" y="306851"/>
                  </a:lnTo>
                  <a:lnTo>
                    <a:pt x="1519384" y="300398"/>
                  </a:lnTo>
                  <a:lnTo>
                    <a:pt x="1511903" y="293851"/>
                  </a:lnTo>
                  <a:lnTo>
                    <a:pt x="1507881" y="285434"/>
                  </a:lnTo>
                  <a:lnTo>
                    <a:pt x="1506478" y="271031"/>
                  </a:lnTo>
                  <a:lnTo>
                    <a:pt x="1503579" y="262988"/>
                  </a:lnTo>
                  <a:lnTo>
                    <a:pt x="1501054" y="262521"/>
                  </a:lnTo>
                  <a:lnTo>
                    <a:pt x="1497407" y="261305"/>
                  </a:lnTo>
                  <a:lnTo>
                    <a:pt x="1496191" y="259528"/>
                  </a:lnTo>
                  <a:lnTo>
                    <a:pt x="1495910" y="259809"/>
                  </a:lnTo>
                  <a:lnTo>
                    <a:pt x="1495349" y="259996"/>
                  </a:lnTo>
                  <a:lnTo>
                    <a:pt x="1492637" y="261585"/>
                  </a:lnTo>
                  <a:lnTo>
                    <a:pt x="1489363" y="263923"/>
                  </a:lnTo>
                  <a:lnTo>
                    <a:pt x="1485342" y="267384"/>
                  </a:lnTo>
                  <a:lnTo>
                    <a:pt x="1483191" y="268880"/>
                  </a:lnTo>
                  <a:lnTo>
                    <a:pt x="1481227" y="269909"/>
                  </a:lnTo>
                  <a:lnTo>
                    <a:pt x="1480292" y="270377"/>
                  </a:lnTo>
                  <a:lnTo>
                    <a:pt x="1479918" y="270564"/>
                  </a:lnTo>
                  <a:lnTo>
                    <a:pt x="1479263" y="270751"/>
                  </a:lnTo>
                  <a:lnTo>
                    <a:pt x="1457659" y="247464"/>
                  </a:lnTo>
                  <a:lnTo>
                    <a:pt x="1454573" y="251953"/>
                  </a:lnTo>
                  <a:lnTo>
                    <a:pt x="1454292" y="252607"/>
                  </a:lnTo>
                  <a:lnTo>
                    <a:pt x="1453731" y="253449"/>
                  </a:lnTo>
                  <a:lnTo>
                    <a:pt x="1452702" y="254665"/>
                  </a:lnTo>
                  <a:lnTo>
                    <a:pt x="1450831" y="256535"/>
                  </a:lnTo>
                  <a:lnTo>
                    <a:pt x="1440170" y="258967"/>
                  </a:lnTo>
                  <a:lnTo>
                    <a:pt x="1436149" y="258312"/>
                  </a:lnTo>
                  <a:lnTo>
                    <a:pt x="1436055" y="258125"/>
                  </a:lnTo>
                  <a:lnTo>
                    <a:pt x="1405940" y="251017"/>
                  </a:lnTo>
                  <a:lnTo>
                    <a:pt x="1380315" y="236989"/>
                  </a:lnTo>
                  <a:lnTo>
                    <a:pt x="1376761" y="234557"/>
                  </a:lnTo>
                  <a:lnTo>
                    <a:pt x="1361236" y="223896"/>
                  </a:lnTo>
                  <a:lnTo>
                    <a:pt x="1368250" y="206032"/>
                  </a:lnTo>
                  <a:lnTo>
                    <a:pt x="1367409" y="204910"/>
                  </a:lnTo>
                  <a:lnTo>
                    <a:pt x="1359178" y="201730"/>
                  </a:lnTo>
                  <a:lnTo>
                    <a:pt x="1360488" y="199673"/>
                  </a:lnTo>
                  <a:lnTo>
                    <a:pt x="1361330" y="195184"/>
                  </a:lnTo>
                  <a:lnTo>
                    <a:pt x="1361704" y="188637"/>
                  </a:lnTo>
                  <a:lnTo>
                    <a:pt x="1359272" y="184896"/>
                  </a:lnTo>
                  <a:lnTo>
                    <a:pt x="1358805" y="181997"/>
                  </a:lnTo>
                  <a:lnTo>
                    <a:pt x="1358243" y="177882"/>
                  </a:lnTo>
                  <a:lnTo>
                    <a:pt x="1358805" y="173112"/>
                  </a:lnTo>
                  <a:lnTo>
                    <a:pt x="1355344" y="161983"/>
                  </a:lnTo>
                  <a:lnTo>
                    <a:pt x="1363668" y="157961"/>
                  </a:lnTo>
                  <a:lnTo>
                    <a:pt x="1358524" y="134393"/>
                  </a:lnTo>
                  <a:lnTo>
                    <a:pt x="1329719" y="140847"/>
                  </a:lnTo>
                  <a:lnTo>
                    <a:pt x="1327100" y="129156"/>
                  </a:lnTo>
                  <a:lnTo>
                    <a:pt x="1326632" y="116624"/>
                  </a:lnTo>
                  <a:lnTo>
                    <a:pt x="1326258" y="106617"/>
                  </a:lnTo>
                  <a:lnTo>
                    <a:pt x="1327193" y="99603"/>
                  </a:lnTo>
                  <a:lnTo>
                    <a:pt x="1326445" y="95207"/>
                  </a:lnTo>
                  <a:lnTo>
                    <a:pt x="1325978" y="93150"/>
                  </a:lnTo>
                  <a:lnTo>
                    <a:pt x="1325510" y="91840"/>
                  </a:lnTo>
                  <a:lnTo>
                    <a:pt x="1324482" y="88286"/>
                  </a:lnTo>
                  <a:lnTo>
                    <a:pt x="1325604" y="75661"/>
                  </a:lnTo>
                  <a:lnTo>
                    <a:pt x="1325136" y="66028"/>
                  </a:lnTo>
                  <a:lnTo>
                    <a:pt x="1327381" y="60416"/>
                  </a:lnTo>
                  <a:lnTo>
                    <a:pt x="1329344" y="49661"/>
                  </a:lnTo>
                  <a:lnTo>
                    <a:pt x="1329064" y="38532"/>
                  </a:lnTo>
                  <a:lnTo>
                    <a:pt x="1330467" y="28992"/>
                  </a:lnTo>
                  <a:lnTo>
                    <a:pt x="1334675" y="19172"/>
                  </a:lnTo>
                  <a:lnTo>
                    <a:pt x="1335424" y="14403"/>
                  </a:lnTo>
                  <a:lnTo>
                    <a:pt x="1335797" y="3835"/>
                  </a:lnTo>
                  <a:lnTo>
                    <a:pt x="1335985" y="655"/>
                  </a:lnTo>
                  <a:lnTo>
                    <a:pt x="1330186" y="2619"/>
                  </a:lnTo>
                  <a:lnTo>
                    <a:pt x="1321114" y="5892"/>
                  </a:lnTo>
                  <a:lnTo>
                    <a:pt x="1312323" y="10568"/>
                  </a:lnTo>
                  <a:lnTo>
                    <a:pt x="1299885" y="9165"/>
                  </a:lnTo>
                  <a:lnTo>
                    <a:pt x="1275568" y="2432"/>
                  </a:lnTo>
                  <a:lnTo>
                    <a:pt x="1267151" y="0"/>
                  </a:lnTo>
                  <a:lnTo>
                    <a:pt x="1254245" y="3460"/>
                  </a:lnTo>
                  <a:lnTo>
                    <a:pt x="1242929" y="3647"/>
                  </a:lnTo>
                  <a:lnTo>
                    <a:pt x="1221044" y="11690"/>
                  </a:lnTo>
                  <a:lnTo>
                    <a:pt x="1215620" y="17115"/>
                  </a:lnTo>
                  <a:lnTo>
                    <a:pt x="1201591" y="19921"/>
                  </a:lnTo>
                  <a:lnTo>
                    <a:pt x="1178959" y="20482"/>
                  </a:lnTo>
                  <a:lnTo>
                    <a:pt x="1178959" y="19921"/>
                  </a:lnTo>
                  <a:lnTo>
                    <a:pt x="1168858" y="20388"/>
                  </a:lnTo>
                  <a:lnTo>
                    <a:pt x="1165772" y="20482"/>
                  </a:lnTo>
                  <a:lnTo>
                    <a:pt x="1153426" y="20856"/>
                  </a:lnTo>
                  <a:lnTo>
                    <a:pt x="1149873" y="21043"/>
                  </a:lnTo>
                  <a:lnTo>
                    <a:pt x="1148938" y="39841"/>
                  </a:lnTo>
                  <a:lnTo>
                    <a:pt x="1167829" y="69114"/>
                  </a:lnTo>
                  <a:lnTo>
                    <a:pt x="1167829" y="72387"/>
                  </a:lnTo>
                  <a:lnTo>
                    <a:pt x="1160254" y="72107"/>
                  </a:lnTo>
                  <a:lnTo>
                    <a:pt x="1159786" y="72574"/>
                  </a:lnTo>
                  <a:lnTo>
                    <a:pt x="1157261" y="72387"/>
                  </a:lnTo>
                  <a:lnTo>
                    <a:pt x="1155858" y="72294"/>
                  </a:lnTo>
                  <a:lnTo>
                    <a:pt x="1141362" y="71452"/>
                  </a:lnTo>
                  <a:lnTo>
                    <a:pt x="1148564" y="85387"/>
                  </a:lnTo>
                  <a:lnTo>
                    <a:pt x="1151650" y="91747"/>
                  </a:lnTo>
                  <a:lnTo>
                    <a:pt x="1149125" y="97545"/>
                  </a:lnTo>
                  <a:lnTo>
                    <a:pt x="1144822" y="99135"/>
                  </a:lnTo>
                  <a:lnTo>
                    <a:pt x="1141175" y="99135"/>
                  </a:lnTo>
                  <a:lnTo>
                    <a:pt x="1137902" y="97919"/>
                  </a:lnTo>
                  <a:lnTo>
                    <a:pt x="1135938" y="91747"/>
                  </a:lnTo>
                  <a:lnTo>
                    <a:pt x="1132571" y="94085"/>
                  </a:lnTo>
                  <a:lnTo>
                    <a:pt x="1129111" y="94833"/>
                  </a:lnTo>
                  <a:lnTo>
                    <a:pt x="1122283" y="94459"/>
                  </a:lnTo>
                  <a:lnTo>
                    <a:pt x="1119384" y="92588"/>
                  </a:lnTo>
                  <a:lnTo>
                    <a:pt x="1118355" y="86042"/>
                  </a:lnTo>
                  <a:lnTo>
                    <a:pt x="1117794" y="78560"/>
                  </a:lnTo>
                  <a:lnTo>
                    <a:pt x="1114615" y="73884"/>
                  </a:lnTo>
                  <a:lnTo>
                    <a:pt x="1098248" y="58826"/>
                  </a:lnTo>
                  <a:lnTo>
                    <a:pt x="1094600" y="62661"/>
                  </a:lnTo>
                  <a:lnTo>
                    <a:pt x="1094226" y="63596"/>
                  </a:lnTo>
                  <a:lnTo>
                    <a:pt x="1089924" y="61913"/>
                  </a:lnTo>
                  <a:lnTo>
                    <a:pt x="1084312" y="52934"/>
                  </a:lnTo>
                  <a:lnTo>
                    <a:pt x="1077205" y="59107"/>
                  </a:lnTo>
                  <a:lnTo>
                    <a:pt x="1076644" y="59762"/>
                  </a:lnTo>
                  <a:lnTo>
                    <a:pt x="1068227" y="56114"/>
                  </a:lnTo>
                  <a:lnTo>
                    <a:pt x="1067853" y="55647"/>
                  </a:lnTo>
                  <a:lnTo>
                    <a:pt x="1065889" y="53215"/>
                  </a:lnTo>
                  <a:lnTo>
                    <a:pt x="1065140" y="50596"/>
                  </a:lnTo>
                  <a:lnTo>
                    <a:pt x="1064860" y="49287"/>
                  </a:lnTo>
                  <a:lnTo>
                    <a:pt x="1063270" y="47416"/>
                  </a:lnTo>
                  <a:lnTo>
                    <a:pt x="1061212" y="45733"/>
                  </a:lnTo>
                  <a:lnTo>
                    <a:pt x="1059996" y="44891"/>
                  </a:lnTo>
                  <a:lnTo>
                    <a:pt x="1057565" y="42647"/>
                  </a:lnTo>
                  <a:lnTo>
                    <a:pt x="1054853" y="37971"/>
                  </a:lnTo>
                  <a:lnTo>
                    <a:pt x="1053356" y="34323"/>
                  </a:lnTo>
                  <a:lnTo>
                    <a:pt x="1050364" y="27964"/>
                  </a:lnTo>
                  <a:lnTo>
                    <a:pt x="1039889" y="18892"/>
                  </a:lnTo>
                  <a:lnTo>
                    <a:pt x="1035306" y="17115"/>
                  </a:lnTo>
                  <a:lnTo>
                    <a:pt x="1029134" y="22446"/>
                  </a:lnTo>
                  <a:lnTo>
                    <a:pt x="1025486" y="28992"/>
                  </a:lnTo>
                  <a:lnTo>
                    <a:pt x="1025112" y="30021"/>
                  </a:lnTo>
                  <a:lnTo>
                    <a:pt x="1023990" y="32172"/>
                  </a:lnTo>
                  <a:lnTo>
                    <a:pt x="1023522" y="33388"/>
                  </a:lnTo>
                  <a:lnTo>
                    <a:pt x="1024364" y="35165"/>
                  </a:lnTo>
                  <a:lnTo>
                    <a:pt x="1027918" y="41150"/>
                  </a:lnTo>
                  <a:lnTo>
                    <a:pt x="1028012" y="42740"/>
                  </a:lnTo>
                  <a:lnTo>
                    <a:pt x="1028105" y="45546"/>
                  </a:lnTo>
                  <a:lnTo>
                    <a:pt x="1028853" y="46949"/>
                  </a:lnTo>
                  <a:lnTo>
                    <a:pt x="1030536" y="49754"/>
                  </a:lnTo>
                  <a:lnTo>
                    <a:pt x="1030443" y="50783"/>
                  </a:lnTo>
                  <a:lnTo>
                    <a:pt x="1029882" y="51438"/>
                  </a:lnTo>
                  <a:lnTo>
                    <a:pt x="1027637" y="50222"/>
                  </a:lnTo>
                  <a:lnTo>
                    <a:pt x="1025393" y="49287"/>
                  </a:lnTo>
                  <a:lnTo>
                    <a:pt x="1023990" y="50316"/>
                  </a:lnTo>
                  <a:lnTo>
                    <a:pt x="1022587" y="52934"/>
                  </a:lnTo>
                  <a:lnTo>
                    <a:pt x="1019781" y="52934"/>
                  </a:lnTo>
                  <a:lnTo>
                    <a:pt x="1018098" y="49661"/>
                  </a:lnTo>
                  <a:lnTo>
                    <a:pt x="1018192" y="43769"/>
                  </a:lnTo>
                  <a:lnTo>
                    <a:pt x="1013141" y="38251"/>
                  </a:lnTo>
                  <a:lnTo>
                    <a:pt x="1008839" y="42273"/>
                  </a:lnTo>
                  <a:lnTo>
                    <a:pt x="1006033" y="46107"/>
                  </a:lnTo>
                  <a:lnTo>
                    <a:pt x="1004256" y="46575"/>
                  </a:lnTo>
                  <a:lnTo>
                    <a:pt x="1002573" y="42460"/>
                  </a:lnTo>
                  <a:lnTo>
                    <a:pt x="995278" y="39560"/>
                  </a:lnTo>
                  <a:lnTo>
                    <a:pt x="994530" y="37690"/>
                  </a:lnTo>
                  <a:lnTo>
                    <a:pt x="990976" y="33481"/>
                  </a:lnTo>
                  <a:lnTo>
                    <a:pt x="989105" y="30302"/>
                  </a:lnTo>
                  <a:lnTo>
                    <a:pt x="988825" y="29928"/>
                  </a:lnTo>
                  <a:lnTo>
                    <a:pt x="988358" y="29273"/>
                  </a:lnTo>
                  <a:lnTo>
                    <a:pt x="987048" y="26748"/>
                  </a:lnTo>
                  <a:lnTo>
                    <a:pt x="984710" y="24223"/>
                  </a:lnTo>
                  <a:lnTo>
                    <a:pt x="979286" y="27215"/>
                  </a:lnTo>
                  <a:lnTo>
                    <a:pt x="977976" y="27870"/>
                  </a:lnTo>
                  <a:lnTo>
                    <a:pt x="977509" y="28431"/>
                  </a:lnTo>
                  <a:lnTo>
                    <a:pt x="976854" y="28618"/>
                  </a:lnTo>
                  <a:lnTo>
                    <a:pt x="975732" y="29366"/>
                  </a:lnTo>
                  <a:lnTo>
                    <a:pt x="974890" y="29834"/>
                  </a:lnTo>
                  <a:lnTo>
                    <a:pt x="962732" y="36568"/>
                  </a:lnTo>
                  <a:lnTo>
                    <a:pt x="958336" y="28805"/>
                  </a:lnTo>
                  <a:lnTo>
                    <a:pt x="955156" y="23474"/>
                  </a:lnTo>
                  <a:lnTo>
                    <a:pt x="954782" y="24784"/>
                  </a:lnTo>
                  <a:lnTo>
                    <a:pt x="945898" y="34230"/>
                  </a:lnTo>
                  <a:lnTo>
                    <a:pt x="945150" y="30676"/>
                  </a:lnTo>
                  <a:lnTo>
                    <a:pt x="944682" y="30115"/>
                  </a:lnTo>
                  <a:lnTo>
                    <a:pt x="940660" y="30302"/>
                  </a:lnTo>
                  <a:lnTo>
                    <a:pt x="924855" y="30956"/>
                  </a:lnTo>
                  <a:lnTo>
                    <a:pt x="914380" y="31611"/>
                  </a:lnTo>
                  <a:lnTo>
                    <a:pt x="911668" y="48071"/>
                  </a:lnTo>
                  <a:lnTo>
                    <a:pt x="911575" y="48352"/>
                  </a:lnTo>
                  <a:lnTo>
                    <a:pt x="893150" y="44798"/>
                  </a:lnTo>
                  <a:lnTo>
                    <a:pt x="889971" y="52280"/>
                  </a:lnTo>
                  <a:lnTo>
                    <a:pt x="888848" y="54524"/>
                  </a:lnTo>
                  <a:lnTo>
                    <a:pt x="887539" y="57143"/>
                  </a:lnTo>
                  <a:lnTo>
                    <a:pt x="886323" y="60136"/>
                  </a:lnTo>
                  <a:lnTo>
                    <a:pt x="884827" y="64251"/>
                  </a:lnTo>
                  <a:lnTo>
                    <a:pt x="881086" y="76409"/>
                  </a:lnTo>
                  <a:lnTo>
                    <a:pt x="880431" y="83142"/>
                  </a:lnTo>
                  <a:lnTo>
                    <a:pt x="879309" y="83984"/>
                  </a:lnTo>
                  <a:lnTo>
                    <a:pt x="874820" y="88006"/>
                  </a:lnTo>
                  <a:lnTo>
                    <a:pt x="872949" y="89596"/>
                  </a:lnTo>
                  <a:lnTo>
                    <a:pt x="871733" y="90437"/>
                  </a:lnTo>
                  <a:lnTo>
                    <a:pt x="869769" y="92401"/>
                  </a:lnTo>
                  <a:lnTo>
                    <a:pt x="863971" y="97264"/>
                  </a:lnTo>
                  <a:lnTo>
                    <a:pt x="861820" y="99416"/>
                  </a:lnTo>
                  <a:lnTo>
                    <a:pt x="857892" y="103063"/>
                  </a:lnTo>
                  <a:lnTo>
                    <a:pt x="850971" y="111106"/>
                  </a:lnTo>
                  <a:lnTo>
                    <a:pt x="846108" y="119336"/>
                  </a:lnTo>
                  <a:lnTo>
                    <a:pt x="845079" y="120458"/>
                  </a:lnTo>
                  <a:lnTo>
                    <a:pt x="837410" y="126911"/>
                  </a:lnTo>
                  <a:lnTo>
                    <a:pt x="823288" y="125415"/>
                  </a:lnTo>
                  <a:lnTo>
                    <a:pt x="809260" y="122235"/>
                  </a:lnTo>
                  <a:lnTo>
                    <a:pt x="799907" y="119897"/>
                  </a:lnTo>
                  <a:lnTo>
                    <a:pt x="791677" y="118120"/>
                  </a:lnTo>
                  <a:lnTo>
                    <a:pt x="792799" y="137293"/>
                  </a:lnTo>
                  <a:lnTo>
                    <a:pt x="792706" y="152444"/>
                  </a:lnTo>
                  <a:lnTo>
                    <a:pt x="792612" y="163012"/>
                  </a:lnTo>
                  <a:lnTo>
                    <a:pt x="791771" y="166472"/>
                  </a:lnTo>
                  <a:lnTo>
                    <a:pt x="789994" y="173112"/>
                  </a:lnTo>
                  <a:lnTo>
                    <a:pt x="789339" y="174796"/>
                  </a:lnTo>
                  <a:lnTo>
                    <a:pt x="783260" y="189479"/>
                  </a:lnTo>
                  <a:lnTo>
                    <a:pt x="780735" y="194436"/>
                  </a:lnTo>
                  <a:lnTo>
                    <a:pt x="780080" y="198831"/>
                  </a:lnTo>
                  <a:lnTo>
                    <a:pt x="778023" y="204817"/>
                  </a:lnTo>
                  <a:lnTo>
                    <a:pt x="776526" y="212860"/>
                  </a:lnTo>
                  <a:lnTo>
                    <a:pt x="776339" y="213608"/>
                  </a:lnTo>
                  <a:lnTo>
                    <a:pt x="775872" y="223147"/>
                  </a:lnTo>
                  <a:lnTo>
                    <a:pt x="775404" y="225485"/>
                  </a:lnTo>
                  <a:lnTo>
                    <a:pt x="775404" y="233996"/>
                  </a:lnTo>
                  <a:lnTo>
                    <a:pt x="782512" y="241104"/>
                  </a:lnTo>
                  <a:lnTo>
                    <a:pt x="790742" y="249147"/>
                  </a:lnTo>
                  <a:lnTo>
                    <a:pt x="795699" y="256068"/>
                  </a:lnTo>
                  <a:lnTo>
                    <a:pt x="802619" y="265981"/>
                  </a:lnTo>
                  <a:lnTo>
                    <a:pt x="808231" y="273744"/>
                  </a:lnTo>
                  <a:lnTo>
                    <a:pt x="804116" y="273744"/>
                  </a:lnTo>
                  <a:lnTo>
                    <a:pt x="801872" y="274305"/>
                  </a:lnTo>
                  <a:lnTo>
                    <a:pt x="796260" y="276456"/>
                  </a:lnTo>
                  <a:lnTo>
                    <a:pt x="793267" y="279355"/>
                  </a:lnTo>
                  <a:lnTo>
                    <a:pt x="779613" y="282348"/>
                  </a:lnTo>
                  <a:lnTo>
                    <a:pt x="775030" y="283563"/>
                  </a:lnTo>
                  <a:lnTo>
                    <a:pt x="762685" y="286182"/>
                  </a:lnTo>
                  <a:lnTo>
                    <a:pt x="758850" y="284686"/>
                  </a:lnTo>
                  <a:lnTo>
                    <a:pt x="751930" y="285715"/>
                  </a:lnTo>
                  <a:lnTo>
                    <a:pt x="748002" y="288427"/>
                  </a:lnTo>
                  <a:lnTo>
                    <a:pt x="748095" y="293196"/>
                  </a:lnTo>
                  <a:lnTo>
                    <a:pt x="757354" y="302175"/>
                  </a:lnTo>
                  <a:lnTo>
                    <a:pt x="771196" y="309937"/>
                  </a:lnTo>
                  <a:lnTo>
                    <a:pt x="776153" y="331822"/>
                  </a:lnTo>
                  <a:lnTo>
                    <a:pt x="785598" y="331635"/>
                  </a:lnTo>
                  <a:lnTo>
                    <a:pt x="798692" y="328174"/>
                  </a:lnTo>
                  <a:lnTo>
                    <a:pt x="797195" y="338555"/>
                  </a:lnTo>
                  <a:lnTo>
                    <a:pt x="797663" y="343699"/>
                  </a:lnTo>
                  <a:lnTo>
                    <a:pt x="799346" y="419734"/>
                  </a:lnTo>
                  <a:lnTo>
                    <a:pt x="799253" y="420202"/>
                  </a:lnTo>
                  <a:lnTo>
                    <a:pt x="795980" y="418705"/>
                  </a:lnTo>
                  <a:lnTo>
                    <a:pt x="793548" y="418144"/>
                  </a:lnTo>
                  <a:lnTo>
                    <a:pt x="791677" y="418518"/>
                  </a:lnTo>
                  <a:lnTo>
                    <a:pt x="789807" y="419827"/>
                  </a:lnTo>
                  <a:lnTo>
                    <a:pt x="784757" y="421137"/>
                  </a:lnTo>
                  <a:lnTo>
                    <a:pt x="780642" y="423288"/>
                  </a:lnTo>
                  <a:lnTo>
                    <a:pt x="775123" y="423194"/>
                  </a:lnTo>
                  <a:lnTo>
                    <a:pt x="771944" y="420576"/>
                  </a:lnTo>
                  <a:lnTo>
                    <a:pt x="770728" y="419640"/>
                  </a:lnTo>
                  <a:lnTo>
                    <a:pt x="767455" y="418331"/>
                  </a:lnTo>
                  <a:lnTo>
                    <a:pt x="761656" y="414029"/>
                  </a:lnTo>
                  <a:lnTo>
                    <a:pt x="758289" y="412907"/>
                  </a:lnTo>
                  <a:lnTo>
                    <a:pt x="752865" y="411785"/>
                  </a:lnTo>
                  <a:lnTo>
                    <a:pt x="744542" y="413094"/>
                  </a:lnTo>
                  <a:lnTo>
                    <a:pt x="739772" y="412907"/>
                  </a:lnTo>
                  <a:lnTo>
                    <a:pt x="732477" y="411878"/>
                  </a:lnTo>
                  <a:lnTo>
                    <a:pt x="727520" y="410475"/>
                  </a:lnTo>
                  <a:lnTo>
                    <a:pt x="716858" y="408043"/>
                  </a:lnTo>
                  <a:lnTo>
                    <a:pt x="711621" y="408043"/>
                  </a:lnTo>
                  <a:lnTo>
                    <a:pt x="707600" y="409353"/>
                  </a:lnTo>
                  <a:lnTo>
                    <a:pt x="704513" y="412158"/>
                  </a:lnTo>
                  <a:lnTo>
                    <a:pt x="704233" y="412626"/>
                  </a:lnTo>
                  <a:lnTo>
                    <a:pt x="703765" y="412158"/>
                  </a:lnTo>
                  <a:lnTo>
                    <a:pt x="699089" y="408885"/>
                  </a:lnTo>
                  <a:lnTo>
                    <a:pt x="693197" y="404489"/>
                  </a:lnTo>
                  <a:lnTo>
                    <a:pt x="682255" y="402993"/>
                  </a:lnTo>
                  <a:lnTo>
                    <a:pt x="677859" y="400936"/>
                  </a:lnTo>
                  <a:lnTo>
                    <a:pt x="661679" y="401871"/>
                  </a:lnTo>
                  <a:lnTo>
                    <a:pt x="648399" y="405893"/>
                  </a:lnTo>
                  <a:lnTo>
                    <a:pt x="640263" y="406547"/>
                  </a:lnTo>
                  <a:lnTo>
                    <a:pt x="629508" y="413094"/>
                  </a:lnTo>
                  <a:lnTo>
                    <a:pt x="623241" y="417396"/>
                  </a:lnTo>
                  <a:lnTo>
                    <a:pt x="618004" y="421230"/>
                  </a:lnTo>
                  <a:lnTo>
                    <a:pt x="609400" y="425065"/>
                  </a:lnTo>
                  <a:lnTo>
                    <a:pt x="603227" y="427964"/>
                  </a:lnTo>
                  <a:lnTo>
                    <a:pt x="599299" y="429180"/>
                  </a:lnTo>
                  <a:lnTo>
                    <a:pt x="594249" y="430676"/>
                  </a:lnTo>
                  <a:lnTo>
                    <a:pt x="588170" y="429086"/>
                  </a:lnTo>
                  <a:lnTo>
                    <a:pt x="584055" y="428712"/>
                  </a:lnTo>
                  <a:lnTo>
                    <a:pt x="576293" y="428058"/>
                  </a:lnTo>
                  <a:lnTo>
                    <a:pt x="575825" y="427964"/>
                  </a:lnTo>
                  <a:lnTo>
                    <a:pt x="574609" y="428058"/>
                  </a:lnTo>
                  <a:lnTo>
                    <a:pt x="572552" y="430208"/>
                  </a:lnTo>
                  <a:lnTo>
                    <a:pt x="562544" y="432360"/>
                  </a:lnTo>
                  <a:lnTo>
                    <a:pt x="553473" y="432266"/>
                  </a:lnTo>
                  <a:lnTo>
                    <a:pt x="547487" y="431705"/>
                  </a:lnTo>
                  <a:lnTo>
                    <a:pt x="539631" y="431331"/>
                  </a:lnTo>
                  <a:lnTo>
                    <a:pt x="520926" y="432921"/>
                  </a:lnTo>
                  <a:lnTo>
                    <a:pt x="518682" y="432921"/>
                  </a:lnTo>
                  <a:lnTo>
                    <a:pt x="494927" y="434698"/>
                  </a:lnTo>
                  <a:lnTo>
                    <a:pt x="493244" y="439654"/>
                  </a:lnTo>
                  <a:lnTo>
                    <a:pt x="493430" y="448165"/>
                  </a:lnTo>
                  <a:lnTo>
                    <a:pt x="477251" y="446669"/>
                  </a:lnTo>
                  <a:lnTo>
                    <a:pt x="469208" y="440964"/>
                  </a:lnTo>
                  <a:lnTo>
                    <a:pt x="465467" y="438252"/>
                  </a:lnTo>
                  <a:lnTo>
                    <a:pt x="460791" y="436942"/>
                  </a:lnTo>
                  <a:lnTo>
                    <a:pt x="454431" y="430583"/>
                  </a:lnTo>
                  <a:lnTo>
                    <a:pt x="453028" y="429180"/>
                  </a:lnTo>
                  <a:lnTo>
                    <a:pt x="445734" y="451719"/>
                  </a:lnTo>
                  <a:lnTo>
                    <a:pt x="451438" y="459107"/>
                  </a:lnTo>
                  <a:lnTo>
                    <a:pt x="455086" y="461632"/>
                  </a:lnTo>
                  <a:lnTo>
                    <a:pt x="456956" y="472013"/>
                  </a:lnTo>
                  <a:lnTo>
                    <a:pt x="457143" y="472855"/>
                  </a:lnTo>
                  <a:lnTo>
                    <a:pt x="453403" y="474632"/>
                  </a:lnTo>
                  <a:lnTo>
                    <a:pt x="448352" y="476970"/>
                  </a:lnTo>
                  <a:lnTo>
                    <a:pt x="444798" y="482021"/>
                  </a:lnTo>
                  <a:lnTo>
                    <a:pt x="443115" y="485761"/>
                  </a:lnTo>
                  <a:lnTo>
                    <a:pt x="437971" y="491467"/>
                  </a:lnTo>
                  <a:lnTo>
                    <a:pt x="439561" y="492869"/>
                  </a:lnTo>
                  <a:lnTo>
                    <a:pt x="441712" y="497826"/>
                  </a:lnTo>
                  <a:lnTo>
                    <a:pt x="444892" y="496423"/>
                  </a:lnTo>
                  <a:lnTo>
                    <a:pt x="449287" y="494646"/>
                  </a:lnTo>
                  <a:lnTo>
                    <a:pt x="453964" y="492963"/>
                  </a:lnTo>
                  <a:lnTo>
                    <a:pt x="459575" y="490905"/>
                  </a:lnTo>
                  <a:lnTo>
                    <a:pt x="459949" y="490251"/>
                  </a:lnTo>
                  <a:lnTo>
                    <a:pt x="460230" y="486229"/>
                  </a:lnTo>
                  <a:lnTo>
                    <a:pt x="459949" y="485200"/>
                  </a:lnTo>
                  <a:lnTo>
                    <a:pt x="463970" y="486697"/>
                  </a:lnTo>
                  <a:lnTo>
                    <a:pt x="466870" y="490812"/>
                  </a:lnTo>
                  <a:lnTo>
                    <a:pt x="468366" y="502128"/>
                  </a:lnTo>
                  <a:lnTo>
                    <a:pt x="462381" y="510171"/>
                  </a:lnTo>
                  <a:lnTo>
                    <a:pt x="462942" y="511107"/>
                  </a:lnTo>
                  <a:lnTo>
                    <a:pt x="468460" y="519056"/>
                  </a:lnTo>
                  <a:lnTo>
                    <a:pt x="474445" y="527660"/>
                  </a:lnTo>
                  <a:lnTo>
                    <a:pt x="475661" y="528595"/>
                  </a:lnTo>
                  <a:lnTo>
                    <a:pt x="476877" y="530466"/>
                  </a:lnTo>
                  <a:lnTo>
                    <a:pt x="478373" y="532897"/>
                  </a:lnTo>
                  <a:lnTo>
                    <a:pt x="479215" y="534020"/>
                  </a:lnTo>
                  <a:lnTo>
                    <a:pt x="480244" y="535142"/>
                  </a:lnTo>
                  <a:lnTo>
                    <a:pt x="481740" y="537387"/>
                  </a:lnTo>
                  <a:lnTo>
                    <a:pt x="479402" y="538041"/>
                  </a:lnTo>
                  <a:lnTo>
                    <a:pt x="477345" y="539070"/>
                  </a:lnTo>
                  <a:lnTo>
                    <a:pt x="475661" y="539912"/>
                  </a:lnTo>
                  <a:lnTo>
                    <a:pt x="471265" y="542343"/>
                  </a:lnTo>
                  <a:lnTo>
                    <a:pt x="467899" y="544494"/>
                  </a:lnTo>
                  <a:lnTo>
                    <a:pt x="464906" y="546645"/>
                  </a:lnTo>
                  <a:lnTo>
                    <a:pt x="463409" y="547861"/>
                  </a:lnTo>
                  <a:lnTo>
                    <a:pt x="449007" y="552724"/>
                  </a:lnTo>
                  <a:lnTo>
                    <a:pt x="444985" y="540941"/>
                  </a:lnTo>
                  <a:lnTo>
                    <a:pt x="438251" y="541782"/>
                  </a:lnTo>
                  <a:lnTo>
                    <a:pt x="424971" y="546178"/>
                  </a:lnTo>
                  <a:lnTo>
                    <a:pt x="420015" y="555904"/>
                  </a:lnTo>
                  <a:lnTo>
                    <a:pt x="415806" y="548703"/>
                  </a:lnTo>
                  <a:lnTo>
                    <a:pt x="407482" y="546178"/>
                  </a:lnTo>
                  <a:lnTo>
                    <a:pt x="409633" y="552537"/>
                  </a:lnTo>
                  <a:lnTo>
                    <a:pt x="407202" y="558991"/>
                  </a:lnTo>
                  <a:lnTo>
                    <a:pt x="402526" y="571616"/>
                  </a:lnTo>
                  <a:lnTo>
                    <a:pt x="401871" y="573019"/>
                  </a:lnTo>
                  <a:lnTo>
                    <a:pt x="400375" y="575544"/>
                  </a:lnTo>
                  <a:lnTo>
                    <a:pt x="397662" y="578070"/>
                  </a:lnTo>
                  <a:lnTo>
                    <a:pt x="392893" y="578631"/>
                  </a:lnTo>
                  <a:lnTo>
                    <a:pt x="390461" y="576105"/>
                  </a:lnTo>
                  <a:lnTo>
                    <a:pt x="389432" y="576573"/>
                  </a:lnTo>
                  <a:lnTo>
                    <a:pt x="386720" y="580501"/>
                  </a:lnTo>
                  <a:lnTo>
                    <a:pt x="382044" y="594156"/>
                  </a:lnTo>
                  <a:lnTo>
                    <a:pt x="377461" y="594529"/>
                  </a:lnTo>
                  <a:lnTo>
                    <a:pt x="382605" y="612579"/>
                  </a:lnTo>
                  <a:lnTo>
                    <a:pt x="389339" y="607810"/>
                  </a:lnTo>
                  <a:lnTo>
                    <a:pt x="390555" y="608277"/>
                  </a:lnTo>
                  <a:lnTo>
                    <a:pt x="390555" y="612486"/>
                  </a:lnTo>
                  <a:lnTo>
                    <a:pt x="389619" y="619313"/>
                  </a:lnTo>
                  <a:lnTo>
                    <a:pt x="389339" y="634184"/>
                  </a:lnTo>
                  <a:lnTo>
                    <a:pt x="372879" y="638018"/>
                  </a:lnTo>
                  <a:lnTo>
                    <a:pt x="365958" y="632500"/>
                  </a:lnTo>
                  <a:lnTo>
                    <a:pt x="354829" y="646903"/>
                  </a:lnTo>
                  <a:lnTo>
                    <a:pt x="360346" y="658313"/>
                  </a:lnTo>
                  <a:lnTo>
                    <a:pt x="362965" y="663830"/>
                  </a:lnTo>
                  <a:lnTo>
                    <a:pt x="366893" y="672902"/>
                  </a:lnTo>
                  <a:lnTo>
                    <a:pt x="368015" y="674960"/>
                  </a:lnTo>
                  <a:lnTo>
                    <a:pt x="363246" y="689269"/>
                  </a:lnTo>
                  <a:lnTo>
                    <a:pt x="359879" y="691140"/>
                  </a:lnTo>
                  <a:lnTo>
                    <a:pt x="351742" y="683003"/>
                  </a:lnTo>
                  <a:lnTo>
                    <a:pt x="346224" y="681880"/>
                  </a:lnTo>
                  <a:lnTo>
                    <a:pt x="338929" y="677765"/>
                  </a:lnTo>
                  <a:lnTo>
                    <a:pt x="338368" y="677672"/>
                  </a:lnTo>
                  <a:lnTo>
                    <a:pt x="337714" y="677111"/>
                  </a:lnTo>
                  <a:lnTo>
                    <a:pt x="332289" y="670751"/>
                  </a:lnTo>
                  <a:lnTo>
                    <a:pt x="330699" y="665982"/>
                  </a:lnTo>
                  <a:lnTo>
                    <a:pt x="332102" y="662895"/>
                  </a:lnTo>
                  <a:lnTo>
                    <a:pt x="331915" y="661867"/>
                  </a:lnTo>
                  <a:lnTo>
                    <a:pt x="332383" y="654198"/>
                  </a:lnTo>
                  <a:lnTo>
                    <a:pt x="331448" y="648025"/>
                  </a:lnTo>
                  <a:lnTo>
                    <a:pt x="329203" y="643162"/>
                  </a:lnTo>
                  <a:lnTo>
                    <a:pt x="324059" y="639702"/>
                  </a:lnTo>
                  <a:lnTo>
                    <a:pt x="320505" y="639608"/>
                  </a:lnTo>
                  <a:lnTo>
                    <a:pt x="316110" y="639795"/>
                  </a:lnTo>
                  <a:lnTo>
                    <a:pt x="309095" y="640730"/>
                  </a:lnTo>
                  <a:lnTo>
                    <a:pt x="308628" y="641104"/>
                  </a:lnTo>
                  <a:lnTo>
                    <a:pt x="308160" y="641011"/>
                  </a:lnTo>
                  <a:lnTo>
                    <a:pt x="307973" y="641478"/>
                  </a:lnTo>
                  <a:lnTo>
                    <a:pt x="307693" y="641665"/>
                  </a:lnTo>
                  <a:lnTo>
                    <a:pt x="306664" y="641478"/>
                  </a:lnTo>
                  <a:lnTo>
                    <a:pt x="301146" y="639982"/>
                  </a:lnTo>
                  <a:lnTo>
                    <a:pt x="293945" y="644004"/>
                  </a:lnTo>
                  <a:lnTo>
                    <a:pt x="284779" y="651859"/>
                  </a:lnTo>
                  <a:lnTo>
                    <a:pt x="283096" y="655600"/>
                  </a:lnTo>
                  <a:lnTo>
                    <a:pt x="281412" y="658874"/>
                  </a:lnTo>
                  <a:lnTo>
                    <a:pt x="276082" y="662334"/>
                  </a:lnTo>
                  <a:lnTo>
                    <a:pt x="271405" y="663269"/>
                  </a:lnTo>
                  <a:lnTo>
                    <a:pt x="263643" y="666823"/>
                  </a:lnTo>
                  <a:lnTo>
                    <a:pt x="253449" y="664579"/>
                  </a:lnTo>
                  <a:lnTo>
                    <a:pt x="242507" y="658032"/>
                  </a:lnTo>
                  <a:lnTo>
                    <a:pt x="229975" y="639140"/>
                  </a:lnTo>
                  <a:lnTo>
                    <a:pt x="220622" y="624738"/>
                  </a:lnTo>
                  <a:lnTo>
                    <a:pt x="217255" y="620810"/>
                  </a:lnTo>
                  <a:lnTo>
                    <a:pt x="213608" y="616227"/>
                  </a:lnTo>
                  <a:lnTo>
                    <a:pt x="212111" y="615385"/>
                  </a:lnTo>
                  <a:lnTo>
                    <a:pt x="207155" y="612206"/>
                  </a:lnTo>
                  <a:lnTo>
                    <a:pt x="205658" y="611551"/>
                  </a:lnTo>
                  <a:lnTo>
                    <a:pt x="195932" y="615572"/>
                  </a:lnTo>
                  <a:lnTo>
                    <a:pt x="187515" y="625579"/>
                  </a:lnTo>
                  <a:lnTo>
                    <a:pt x="174515" y="630162"/>
                  </a:lnTo>
                  <a:lnTo>
                    <a:pt x="170494" y="635867"/>
                  </a:lnTo>
                  <a:lnTo>
                    <a:pt x="170774" y="643162"/>
                  </a:lnTo>
                  <a:lnTo>
                    <a:pt x="165537" y="646061"/>
                  </a:lnTo>
                  <a:lnTo>
                    <a:pt x="160112" y="653075"/>
                  </a:lnTo>
                  <a:lnTo>
                    <a:pt x="154875" y="646716"/>
                  </a:lnTo>
                  <a:lnTo>
                    <a:pt x="145149" y="642601"/>
                  </a:lnTo>
                  <a:lnTo>
                    <a:pt x="146926" y="638205"/>
                  </a:lnTo>
                  <a:lnTo>
                    <a:pt x="135142" y="633155"/>
                  </a:lnTo>
                  <a:lnTo>
                    <a:pt x="128689" y="636335"/>
                  </a:lnTo>
                  <a:lnTo>
                    <a:pt x="125976" y="645687"/>
                  </a:lnTo>
                  <a:lnTo>
                    <a:pt x="125602" y="646903"/>
                  </a:lnTo>
                  <a:lnTo>
                    <a:pt x="123919" y="651953"/>
                  </a:lnTo>
                  <a:lnTo>
                    <a:pt x="118868" y="658500"/>
                  </a:lnTo>
                  <a:lnTo>
                    <a:pt x="118495" y="659061"/>
                  </a:lnTo>
                  <a:lnTo>
                    <a:pt x="115502" y="662802"/>
                  </a:lnTo>
                  <a:lnTo>
                    <a:pt x="112976" y="666169"/>
                  </a:lnTo>
                  <a:lnTo>
                    <a:pt x="111199" y="668507"/>
                  </a:lnTo>
                  <a:lnTo>
                    <a:pt x="107459" y="670190"/>
                  </a:lnTo>
                  <a:lnTo>
                    <a:pt x="104372" y="674679"/>
                  </a:lnTo>
                  <a:lnTo>
                    <a:pt x="97919" y="684032"/>
                  </a:lnTo>
                  <a:lnTo>
                    <a:pt x="90437" y="694226"/>
                  </a:lnTo>
                  <a:lnTo>
                    <a:pt x="85480" y="700305"/>
                  </a:lnTo>
                  <a:lnTo>
                    <a:pt x="74445" y="708628"/>
                  </a:lnTo>
                  <a:lnTo>
                    <a:pt x="74164" y="708722"/>
                  </a:lnTo>
                  <a:lnTo>
                    <a:pt x="69862" y="710966"/>
                  </a:lnTo>
                  <a:lnTo>
                    <a:pt x="68085" y="714427"/>
                  </a:lnTo>
                  <a:lnTo>
                    <a:pt x="65467" y="716578"/>
                  </a:lnTo>
                  <a:lnTo>
                    <a:pt x="55553" y="727520"/>
                  </a:lnTo>
                  <a:lnTo>
                    <a:pt x="59107" y="742016"/>
                  </a:lnTo>
                  <a:lnTo>
                    <a:pt x="59388" y="742110"/>
                  </a:lnTo>
                  <a:lnTo>
                    <a:pt x="60042" y="743326"/>
                  </a:lnTo>
                  <a:lnTo>
                    <a:pt x="50970" y="746693"/>
                  </a:lnTo>
                  <a:lnTo>
                    <a:pt x="36568" y="749872"/>
                  </a:lnTo>
                  <a:lnTo>
                    <a:pt x="27496" y="777836"/>
                  </a:lnTo>
                  <a:lnTo>
                    <a:pt x="20201" y="799440"/>
                  </a:lnTo>
                  <a:lnTo>
                    <a:pt x="0" y="813468"/>
                  </a:lnTo>
                  <a:lnTo>
                    <a:pt x="7201" y="826842"/>
                  </a:lnTo>
                  <a:lnTo>
                    <a:pt x="14309" y="841993"/>
                  </a:lnTo>
                  <a:lnTo>
                    <a:pt x="20949" y="856302"/>
                  </a:lnTo>
                  <a:lnTo>
                    <a:pt x="24223" y="860230"/>
                  </a:lnTo>
                  <a:lnTo>
                    <a:pt x="17676" y="869489"/>
                  </a:lnTo>
                  <a:lnTo>
                    <a:pt x="21417" y="881273"/>
                  </a:lnTo>
                  <a:lnTo>
                    <a:pt x="25813" y="893244"/>
                  </a:lnTo>
                  <a:lnTo>
                    <a:pt x="28057" y="898388"/>
                  </a:lnTo>
                  <a:lnTo>
                    <a:pt x="29179" y="901006"/>
                  </a:lnTo>
                  <a:lnTo>
                    <a:pt x="39093" y="916625"/>
                  </a:lnTo>
                  <a:lnTo>
                    <a:pt x="44798" y="925510"/>
                  </a:lnTo>
                  <a:lnTo>
                    <a:pt x="46294" y="927848"/>
                  </a:lnTo>
                  <a:lnTo>
                    <a:pt x="49942" y="932524"/>
                  </a:lnTo>
                  <a:lnTo>
                    <a:pt x="52373" y="935143"/>
                  </a:lnTo>
                  <a:lnTo>
                    <a:pt x="54992" y="937761"/>
                  </a:lnTo>
                  <a:lnTo>
                    <a:pt x="61445" y="944962"/>
                  </a:lnTo>
                  <a:lnTo>
                    <a:pt x="63222" y="947862"/>
                  </a:lnTo>
                  <a:lnTo>
                    <a:pt x="67337" y="949452"/>
                  </a:lnTo>
                  <a:lnTo>
                    <a:pt x="68085" y="951135"/>
                  </a:lnTo>
                  <a:lnTo>
                    <a:pt x="67992" y="951416"/>
                  </a:lnTo>
                  <a:lnTo>
                    <a:pt x="70330" y="954221"/>
                  </a:lnTo>
                  <a:lnTo>
                    <a:pt x="74071" y="955531"/>
                  </a:lnTo>
                  <a:lnTo>
                    <a:pt x="78840" y="958617"/>
                  </a:lnTo>
                  <a:lnTo>
                    <a:pt x="83797" y="959833"/>
                  </a:lnTo>
                  <a:lnTo>
                    <a:pt x="91279" y="961984"/>
                  </a:lnTo>
                  <a:lnTo>
                    <a:pt x="98013" y="963854"/>
                  </a:lnTo>
                  <a:lnTo>
                    <a:pt x="100257" y="965725"/>
                  </a:lnTo>
                  <a:lnTo>
                    <a:pt x="99509" y="975919"/>
                  </a:lnTo>
                  <a:lnTo>
                    <a:pt x="93711" y="996120"/>
                  </a:lnTo>
                  <a:lnTo>
                    <a:pt x="93617" y="1002760"/>
                  </a:lnTo>
                  <a:lnTo>
                    <a:pt x="94365" y="1007997"/>
                  </a:lnTo>
                  <a:lnTo>
                    <a:pt x="99041" y="1017443"/>
                  </a:lnTo>
                  <a:lnTo>
                    <a:pt x="99416" y="1018004"/>
                  </a:lnTo>
                  <a:lnTo>
                    <a:pt x="103624" y="1025019"/>
                  </a:lnTo>
                  <a:lnTo>
                    <a:pt x="90811" y="1045781"/>
                  </a:lnTo>
                  <a:lnTo>
                    <a:pt x="91279" y="1049241"/>
                  </a:lnTo>
                  <a:lnTo>
                    <a:pt x="117933" y="1060745"/>
                  </a:lnTo>
                  <a:lnTo>
                    <a:pt x="127660" y="1056349"/>
                  </a:lnTo>
                  <a:lnTo>
                    <a:pt x="127940" y="1055788"/>
                  </a:lnTo>
                  <a:lnTo>
                    <a:pt x="131120" y="1060277"/>
                  </a:lnTo>
                  <a:lnTo>
                    <a:pt x="131775" y="1062802"/>
                  </a:lnTo>
                  <a:lnTo>
                    <a:pt x="133365" y="1070939"/>
                  </a:lnTo>
                  <a:lnTo>
                    <a:pt x="123732" y="1078888"/>
                  </a:lnTo>
                  <a:lnTo>
                    <a:pt x="122797" y="1079917"/>
                  </a:lnTo>
                  <a:lnTo>
                    <a:pt x="119149" y="1083097"/>
                  </a:lnTo>
                  <a:lnTo>
                    <a:pt x="118868" y="1087586"/>
                  </a:lnTo>
                  <a:lnTo>
                    <a:pt x="113725" y="1095816"/>
                  </a:lnTo>
                  <a:lnTo>
                    <a:pt x="124012" y="1103017"/>
                  </a:lnTo>
                  <a:lnTo>
                    <a:pt x="125041" y="1103298"/>
                  </a:lnTo>
                  <a:lnTo>
                    <a:pt x="129250" y="1102082"/>
                  </a:lnTo>
                  <a:lnTo>
                    <a:pt x="131214" y="1101708"/>
                  </a:lnTo>
                  <a:lnTo>
                    <a:pt x="132523" y="1101708"/>
                  </a:lnTo>
                  <a:lnTo>
                    <a:pt x="134019" y="1101989"/>
                  </a:lnTo>
                  <a:lnTo>
                    <a:pt x="135235" y="1102550"/>
                  </a:lnTo>
                  <a:lnTo>
                    <a:pt x="139256" y="1106571"/>
                  </a:lnTo>
                  <a:lnTo>
                    <a:pt x="142249" y="1111247"/>
                  </a:lnTo>
                  <a:lnTo>
                    <a:pt x="139444" y="1129017"/>
                  </a:lnTo>
                  <a:lnTo>
                    <a:pt x="136731" y="1133880"/>
                  </a:lnTo>
                  <a:lnTo>
                    <a:pt x="132242" y="1137154"/>
                  </a:lnTo>
                  <a:lnTo>
                    <a:pt x="132149" y="1137621"/>
                  </a:lnTo>
                  <a:lnTo>
                    <a:pt x="164695" y="1157167"/>
                  </a:lnTo>
                  <a:lnTo>
                    <a:pt x="165069" y="1159038"/>
                  </a:lnTo>
                  <a:lnTo>
                    <a:pt x="162357" y="1170261"/>
                  </a:lnTo>
                  <a:lnTo>
                    <a:pt x="160767" y="1174844"/>
                  </a:lnTo>
                  <a:lnTo>
                    <a:pt x="160299" y="1179146"/>
                  </a:lnTo>
                  <a:lnTo>
                    <a:pt x="157774" y="1183635"/>
                  </a:lnTo>
                  <a:lnTo>
                    <a:pt x="157961" y="1186440"/>
                  </a:lnTo>
                  <a:lnTo>
                    <a:pt x="171990" y="1181951"/>
                  </a:lnTo>
                  <a:lnTo>
                    <a:pt x="179659" y="1174002"/>
                  </a:lnTo>
                  <a:lnTo>
                    <a:pt x="187889" y="1180081"/>
                  </a:lnTo>
                  <a:lnTo>
                    <a:pt x="186486" y="1185786"/>
                  </a:lnTo>
                  <a:lnTo>
                    <a:pt x="186673" y="1186534"/>
                  </a:lnTo>
                  <a:lnTo>
                    <a:pt x="195932" y="1194483"/>
                  </a:lnTo>
                  <a:lnTo>
                    <a:pt x="195184" y="1200375"/>
                  </a:lnTo>
                  <a:lnTo>
                    <a:pt x="196493" y="1203836"/>
                  </a:lnTo>
                  <a:lnTo>
                    <a:pt x="193500" y="1212253"/>
                  </a:lnTo>
                  <a:lnTo>
                    <a:pt x="189479" y="1222540"/>
                  </a:lnTo>
                  <a:lnTo>
                    <a:pt x="187702" y="1227497"/>
                  </a:lnTo>
                  <a:lnTo>
                    <a:pt x="186112" y="1232267"/>
                  </a:lnTo>
                  <a:lnTo>
                    <a:pt x="186112" y="1234231"/>
                  </a:lnTo>
                  <a:lnTo>
                    <a:pt x="186767" y="1241900"/>
                  </a:lnTo>
                  <a:lnTo>
                    <a:pt x="177414" y="1243396"/>
                  </a:lnTo>
                  <a:lnTo>
                    <a:pt x="175450" y="1243490"/>
                  </a:lnTo>
                  <a:lnTo>
                    <a:pt x="173580" y="1243490"/>
                  </a:lnTo>
                  <a:lnTo>
                    <a:pt x="172083" y="1243396"/>
                  </a:lnTo>
                  <a:lnTo>
                    <a:pt x="156465" y="1238346"/>
                  </a:lnTo>
                  <a:lnTo>
                    <a:pt x="152537" y="1244519"/>
                  </a:lnTo>
                  <a:lnTo>
                    <a:pt x="136638" y="1239562"/>
                  </a:lnTo>
                  <a:lnTo>
                    <a:pt x="122329" y="1234979"/>
                  </a:lnTo>
                  <a:lnTo>
                    <a:pt x="120645" y="1233763"/>
                  </a:lnTo>
                  <a:lnTo>
                    <a:pt x="113538" y="1226282"/>
                  </a:lnTo>
                  <a:lnTo>
                    <a:pt x="113351" y="1229368"/>
                  </a:lnTo>
                  <a:lnTo>
                    <a:pt x="113164" y="1231332"/>
                  </a:lnTo>
                  <a:lnTo>
                    <a:pt x="111574" y="1234511"/>
                  </a:lnTo>
                  <a:lnTo>
                    <a:pt x="106243" y="1239468"/>
                  </a:lnTo>
                  <a:lnTo>
                    <a:pt x="104747" y="1242555"/>
                  </a:lnTo>
                  <a:lnTo>
                    <a:pt x="106991" y="1244986"/>
                  </a:lnTo>
                  <a:lnTo>
                    <a:pt x="114753" y="1252281"/>
                  </a:lnTo>
                  <a:lnTo>
                    <a:pt x="111106" y="1267526"/>
                  </a:lnTo>
                  <a:lnTo>
                    <a:pt x="110077" y="1284079"/>
                  </a:lnTo>
                  <a:lnTo>
                    <a:pt x="100912" y="1298482"/>
                  </a:lnTo>
                  <a:lnTo>
                    <a:pt x="85387" y="1323546"/>
                  </a:lnTo>
                  <a:lnTo>
                    <a:pt x="98761" y="1317373"/>
                  </a:lnTo>
                  <a:lnTo>
                    <a:pt x="99603" y="1326913"/>
                  </a:lnTo>
                  <a:lnTo>
                    <a:pt x="100912" y="1328503"/>
                  </a:lnTo>
                  <a:lnTo>
                    <a:pt x="104279" y="1333927"/>
                  </a:lnTo>
                  <a:lnTo>
                    <a:pt x="106149" y="1337294"/>
                  </a:lnTo>
                  <a:lnTo>
                    <a:pt x="106710" y="1337481"/>
                  </a:lnTo>
                  <a:lnTo>
                    <a:pt x="110171" y="1343279"/>
                  </a:lnTo>
                  <a:lnTo>
                    <a:pt x="110732" y="1343841"/>
                  </a:lnTo>
                  <a:lnTo>
                    <a:pt x="112509" y="1346272"/>
                  </a:lnTo>
                  <a:lnTo>
                    <a:pt x="112883" y="1346459"/>
                  </a:lnTo>
                  <a:lnTo>
                    <a:pt x="116437" y="1352258"/>
                  </a:lnTo>
                  <a:lnTo>
                    <a:pt x="132242" y="1352725"/>
                  </a:lnTo>
                  <a:lnTo>
                    <a:pt x="132336" y="1352445"/>
                  </a:lnTo>
                  <a:lnTo>
                    <a:pt x="143278" y="1352445"/>
                  </a:lnTo>
                  <a:lnTo>
                    <a:pt x="144494" y="1352632"/>
                  </a:lnTo>
                  <a:lnTo>
                    <a:pt x="149544" y="1352819"/>
                  </a:lnTo>
                  <a:lnTo>
                    <a:pt x="150105" y="1352912"/>
                  </a:lnTo>
                  <a:lnTo>
                    <a:pt x="150012" y="1353473"/>
                  </a:lnTo>
                  <a:lnTo>
                    <a:pt x="151789" y="1363761"/>
                  </a:lnTo>
                  <a:lnTo>
                    <a:pt x="151976" y="1363948"/>
                  </a:lnTo>
                  <a:lnTo>
                    <a:pt x="153566" y="1373768"/>
                  </a:lnTo>
                  <a:lnTo>
                    <a:pt x="140472" y="1375826"/>
                  </a:lnTo>
                  <a:lnTo>
                    <a:pt x="106617" y="1381531"/>
                  </a:lnTo>
                  <a:lnTo>
                    <a:pt x="107646" y="1385646"/>
                  </a:lnTo>
                  <a:lnTo>
                    <a:pt x="107646" y="1386207"/>
                  </a:lnTo>
                  <a:lnTo>
                    <a:pt x="107085" y="1387703"/>
                  </a:lnTo>
                  <a:lnTo>
                    <a:pt x="106149" y="1388919"/>
                  </a:lnTo>
                  <a:lnTo>
                    <a:pt x="86135" y="1405379"/>
                  </a:lnTo>
                  <a:lnTo>
                    <a:pt x="84826" y="1406408"/>
                  </a:lnTo>
                  <a:lnTo>
                    <a:pt x="84265" y="1407063"/>
                  </a:lnTo>
                  <a:lnTo>
                    <a:pt x="69956" y="1418847"/>
                  </a:lnTo>
                  <a:lnTo>
                    <a:pt x="69675" y="1419127"/>
                  </a:lnTo>
                  <a:lnTo>
                    <a:pt x="62941" y="1424739"/>
                  </a:lnTo>
                  <a:lnTo>
                    <a:pt x="49100" y="1448774"/>
                  </a:lnTo>
                  <a:lnTo>
                    <a:pt x="32453" y="1446249"/>
                  </a:lnTo>
                  <a:lnTo>
                    <a:pt x="31611" y="1446062"/>
                  </a:lnTo>
                  <a:lnTo>
                    <a:pt x="28431" y="1446904"/>
                  </a:lnTo>
                  <a:lnTo>
                    <a:pt x="20669" y="1448961"/>
                  </a:lnTo>
                  <a:lnTo>
                    <a:pt x="12906" y="1455882"/>
                  </a:lnTo>
                  <a:lnTo>
                    <a:pt x="12813" y="1466356"/>
                  </a:lnTo>
                  <a:lnTo>
                    <a:pt x="11504" y="1475522"/>
                  </a:lnTo>
                  <a:lnTo>
                    <a:pt x="9259" y="1480853"/>
                  </a:lnTo>
                  <a:lnTo>
                    <a:pt x="9165" y="1485997"/>
                  </a:lnTo>
                  <a:lnTo>
                    <a:pt x="12439" y="1492263"/>
                  </a:lnTo>
                  <a:lnTo>
                    <a:pt x="20388" y="1483378"/>
                  </a:lnTo>
                  <a:lnTo>
                    <a:pt x="24690" y="1493759"/>
                  </a:lnTo>
                  <a:lnTo>
                    <a:pt x="25438" y="1495442"/>
                  </a:lnTo>
                  <a:lnTo>
                    <a:pt x="23755" y="1499558"/>
                  </a:lnTo>
                  <a:lnTo>
                    <a:pt x="22539" y="1502363"/>
                  </a:lnTo>
                  <a:lnTo>
                    <a:pt x="38625" y="1507787"/>
                  </a:lnTo>
                  <a:lnTo>
                    <a:pt x="68833" y="1494414"/>
                  </a:lnTo>
                  <a:lnTo>
                    <a:pt x="69675" y="1498903"/>
                  </a:lnTo>
                  <a:lnTo>
                    <a:pt x="72481" y="1504327"/>
                  </a:lnTo>
                  <a:lnTo>
                    <a:pt x="80243" y="1513586"/>
                  </a:lnTo>
                  <a:lnTo>
                    <a:pt x="89502" y="1511341"/>
                  </a:lnTo>
                  <a:lnTo>
                    <a:pt x="110264" y="1493666"/>
                  </a:lnTo>
                  <a:lnTo>
                    <a:pt x="126444" y="1482443"/>
                  </a:lnTo>
                  <a:lnTo>
                    <a:pt x="132149" y="1481320"/>
                  </a:lnTo>
                  <a:lnTo>
                    <a:pt x="140847" y="1495816"/>
                  </a:lnTo>
                  <a:lnTo>
                    <a:pt x="144494" y="1504608"/>
                  </a:lnTo>
                  <a:lnTo>
                    <a:pt x="144868" y="1510780"/>
                  </a:lnTo>
                  <a:lnTo>
                    <a:pt x="146084" y="1513025"/>
                  </a:lnTo>
                  <a:lnTo>
                    <a:pt x="147954" y="1515176"/>
                  </a:lnTo>
                  <a:lnTo>
                    <a:pt x="148702" y="1515550"/>
                  </a:lnTo>
                  <a:lnTo>
                    <a:pt x="150573" y="1518449"/>
                  </a:lnTo>
                  <a:lnTo>
                    <a:pt x="151228" y="1522658"/>
                  </a:lnTo>
                  <a:lnTo>
                    <a:pt x="151415" y="1523219"/>
                  </a:lnTo>
                  <a:lnTo>
                    <a:pt x="153472" y="1526866"/>
                  </a:lnTo>
                  <a:lnTo>
                    <a:pt x="153753" y="1527240"/>
                  </a:lnTo>
                  <a:lnTo>
                    <a:pt x="156558" y="1532571"/>
                  </a:lnTo>
                  <a:lnTo>
                    <a:pt x="156091" y="1532945"/>
                  </a:lnTo>
                  <a:lnTo>
                    <a:pt x="155530" y="1533132"/>
                  </a:lnTo>
                  <a:lnTo>
                    <a:pt x="146364" y="1536873"/>
                  </a:lnTo>
                  <a:lnTo>
                    <a:pt x="143839" y="1539960"/>
                  </a:lnTo>
                  <a:lnTo>
                    <a:pt x="143746" y="1547815"/>
                  </a:lnTo>
                  <a:lnTo>
                    <a:pt x="143746" y="1548190"/>
                  </a:lnTo>
                  <a:lnTo>
                    <a:pt x="140753" y="1559319"/>
                  </a:lnTo>
                  <a:lnTo>
                    <a:pt x="130091" y="1574283"/>
                  </a:lnTo>
                  <a:lnTo>
                    <a:pt x="123264" y="1590930"/>
                  </a:lnTo>
                  <a:lnTo>
                    <a:pt x="115128" y="1610009"/>
                  </a:lnTo>
                  <a:lnTo>
                    <a:pt x="105214" y="1633764"/>
                  </a:lnTo>
                  <a:lnTo>
                    <a:pt x="98480" y="1649476"/>
                  </a:lnTo>
                  <a:lnTo>
                    <a:pt x="109049" y="1658548"/>
                  </a:lnTo>
                  <a:lnTo>
                    <a:pt x="119523" y="1667713"/>
                  </a:lnTo>
                  <a:lnTo>
                    <a:pt x="130185" y="1676972"/>
                  </a:lnTo>
                  <a:lnTo>
                    <a:pt x="140472" y="1685950"/>
                  </a:lnTo>
                  <a:lnTo>
                    <a:pt x="151134" y="1694928"/>
                  </a:lnTo>
                  <a:lnTo>
                    <a:pt x="161889" y="1703906"/>
                  </a:lnTo>
                  <a:lnTo>
                    <a:pt x="172364" y="1712698"/>
                  </a:lnTo>
                  <a:lnTo>
                    <a:pt x="187141" y="1725510"/>
                  </a:lnTo>
                  <a:lnTo>
                    <a:pt x="200608" y="1721676"/>
                  </a:lnTo>
                  <a:lnTo>
                    <a:pt x="213888" y="1717561"/>
                  </a:lnTo>
                  <a:lnTo>
                    <a:pt x="226982" y="1713446"/>
                  </a:lnTo>
                  <a:lnTo>
                    <a:pt x="240075" y="1709237"/>
                  </a:lnTo>
                  <a:lnTo>
                    <a:pt x="257190" y="1703906"/>
                  </a:lnTo>
                  <a:lnTo>
                    <a:pt x="261305" y="1698295"/>
                  </a:lnTo>
                  <a:lnTo>
                    <a:pt x="262801" y="1699324"/>
                  </a:lnTo>
                  <a:lnTo>
                    <a:pt x="263175" y="1699417"/>
                  </a:lnTo>
                  <a:lnTo>
                    <a:pt x="263456" y="1699230"/>
                  </a:lnTo>
                  <a:lnTo>
                    <a:pt x="263737" y="1698015"/>
                  </a:lnTo>
                  <a:lnTo>
                    <a:pt x="264017" y="1697453"/>
                  </a:lnTo>
                  <a:lnTo>
                    <a:pt x="264391" y="1697173"/>
                  </a:lnTo>
                  <a:lnTo>
                    <a:pt x="264952" y="1697079"/>
                  </a:lnTo>
                  <a:lnTo>
                    <a:pt x="265233" y="1697266"/>
                  </a:lnTo>
                  <a:lnTo>
                    <a:pt x="265326" y="1697640"/>
                  </a:lnTo>
                  <a:lnTo>
                    <a:pt x="264952" y="1698389"/>
                  </a:lnTo>
                  <a:lnTo>
                    <a:pt x="265046" y="1698856"/>
                  </a:lnTo>
                  <a:lnTo>
                    <a:pt x="265233" y="1699230"/>
                  </a:lnTo>
                  <a:lnTo>
                    <a:pt x="265607" y="1699511"/>
                  </a:lnTo>
                  <a:lnTo>
                    <a:pt x="266355" y="1699230"/>
                  </a:lnTo>
                  <a:lnTo>
                    <a:pt x="267010" y="1699230"/>
                  </a:lnTo>
                  <a:lnTo>
                    <a:pt x="267665" y="1699417"/>
                  </a:lnTo>
                  <a:lnTo>
                    <a:pt x="268693" y="1699043"/>
                  </a:lnTo>
                  <a:lnTo>
                    <a:pt x="269441" y="1699230"/>
                  </a:lnTo>
                  <a:lnTo>
                    <a:pt x="270003" y="1699324"/>
                  </a:lnTo>
                  <a:lnTo>
                    <a:pt x="270844" y="1699511"/>
                  </a:lnTo>
                  <a:lnTo>
                    <a:pt x="271593" y="1699511"/>
                  </a:lnTo>
                  <a:lnTo>
                    <a:pt x="272154" y="1699417"/>
                  </a:lnTo>
                  <a:lnTo>
                    <a:pt x="273182" y="1700072"/>
                  </a:lnTo>
                  <a:lnTo>
                    <a:pt x="273557" y="1700540"/>
                  </a:lnTo>
                  <a:lnTo>
                    <a:pt x="273557" y="1700727"/>
                  </a:lnTo>
                  <a:lnTo>
                    <a:pt x="273370" y="1701288"/>
                  </a:lnTo>
                  <a:lnTo>
                    <a:pt x="273557" y="1701662"/>
                  </a:lnTo>
                  <a:lnTo>
                    <a:pt x="273837" y="1701756"/>
                  </a:lnTo>
                  <a:lnTo>
                    <a:pt x="274211" y="1701662"/>
                  </a:lnTo>
                  <a:lnTo>
                    <a:pt x="274585" y="1701756"/>
                  </a:lnTo>
                  <a:lnTo>
                    <a:pt x="274959" y="1702223"/>
                  </a:lnTo>
                  <a:lnTo>
                    <a:pt x="276269" y="1703626"/>
                  </a:lnTo>
                  <a:lnTo>
                    <a:pt x="277297" y="1703906"/>
                  </a:lnTo>
                  <a:lnTo>
                    <a:pt x="277485" y="1704094"/>
                  </a:lnTo>
                  <a:lnTo>
                    <a:pt x="277485" y="1704374"/>
                  </a:lnTo>
                  <a:lnTo>
                    <a:pt x="277204" y="1704655"/>
                  </a:lnTo>
                  <a:lnTo>
                    <a:pt x="276643" y="1704935"/>
                  </a:lnTo>
                  <a:lnTo>
                    <a:pt x="276549" y="1705122"/>
                  </a:lnTo>
                  <a:lnTo>
                    <a:pt x="276830" y="1705496"/>
                  </a:lnTo>
                  <a:lnTo>
                    <a:pt x="277297" y="1705683"/>
                  </a:lnTo>
                  <a:lnTo>
                    <a:pt x="277578" y="1706151"/>
                  </a:lnTo>
                  <a:lnTo>
                    <a:pt x="277859" y="1706432"/>
                  </a:lnTo>
                  <a:lnTo>
                    <a:pt x="278046" y="1706806"/>
                  </a:lnTo>
                  <a:lnTo>
                    <a:pt x="278233" y="1707086"/>
                  </a:lnTo>
                  <a:lnTo>
                    <a:pt x="278513" y="1707180"/>
                  </a:lnTo>
                  <a:lnTo>
                    <a:pt x="278607" y="1707648"/>
                  </a:lnTo>
                  <a:lnTo>
                    <a:pt x="278981" y="1707460"/>
                  </a:lnTo>
                  <a:lnTo>
                    <a:pt x="279261" y="1707180"/>
                  </a:lnTo>
                  <a:lnTo>
                    <a:pt x="279636" y="1707273"/>
                  </a:lnTo>
                  <a:lnTo>
                    <a:pt x="280477" y="1707648"/>
                  </a:lnTo>
                  <a:lnTo>
                    <a:pt x="280851" y="1708209"/>
                  </a:lnTo>
                  <a:lnTo>
                    <a:pt x="281132" y="1708489"/>
                  </a:lnTo>
                  <a:lnTo>
                    <a:pt x="282161" y="1708770"/>
                  </a:lnTo>
                  <a:lnTo>
                    <a:pt x="282628" y="1709331"/>
                  </a:lnTo>
                  <a:lnTo>
                    <a:pt x="283096" y="1710640"/>
                  </a:lnTo>
                  <a:lnTo>
                    <a:pt x="283470" y="1710921"/>
                  </a:lnTo>
                  <a:lnTo>
                    <a:pt x="283844" y="1711014"/>
                  </a:lnTo>
                  <a:lnTo>
                    <a:pt x="284218" y="1710640"/>
                  </a:lnTo>
                  <a:lnTo>
                    <a:pt x="284592" y="1709331"/>
                  </a:lnTo>
                  <a:lnTo>
                    <a:pt x="284779" y="1708957"/>
                  </a:lnTo>
                  <a:lnTo>
                    <a:pt x="284966" y="1708770"/>
                  </a:lnTo>
                  <a:lnTo>
                    <a:pt x="292261" y="1709518"/>
                  </a:lnTo>
                  <a:lnTo>
                    <a:pt x="299182" y="1714101"/>
                  </a:lnTo>
                  <a:lnTo>
                    <a:pt x="318541" y="1719431"/>
                  </a:lnTo>
                  <a:lnTo>
                    <a:pt x="339491" y="1734021"/>
                  </a:lnTo>
                  <a:lnTo>
                    <a:pt x="348001" y="1735611"/>
                  </a:lnTo>
                  <a:lnTo>
                    <a:pt x="350900" y="1735985"/>
                  </a:lnTo>
                  <a:lnTo>
                    <a:pt x="373346" y="1739726"/>
                  </a:lnTo>
                  <a:lnTo>
                    <a:pt x="389806" y="1743841"/>
                  </a:lnTo>
                  <a:lnTo>
                    <a:pt x="424691" y="1752632"/>
                  </a:lnTo>
                  <a:lnTo>
                    <a:pt x="430770" y="1753942"/>
                  </a:lnTo>
                  <a:lnTo>
                    <a:pt x="437784" y="1755719"/>
                  </a:lnTo>
                  <a:lnTo>
                    <a:pt x="445453" y="1757402"/>
                  </a:lnTo>
                  <a:lnTo>
                    <a:pt x="455273" y="1759086"/>
                  </a:lnTo>
                  <a:lnTo>
                    <a:pt x="458827" y="1760208"/>
                  </a:lnTo>
                  <a:lnTo>
                    <a:pt x="463409" y="1767596"/>
                  </a:lnTo>
                  <a:lnTo>
                    <a:pt x="463690" y="1767970"/>
                  </a:lnTo>
                  <a:lnTo>
                    <a:pt x="466776" y="1768438"/>
                  </a:lnTo>
                  <a:lnTo>
                    <a:pt x="472762" y="1769186"/>
                  </a:lnTo>
                  <a:lnTo>
                    <a:pt x="476222" y="1770495"/>
                  </a:lnTo>
                  <a:lnTo>
                    <a:pt x="489783" y="1771150"/>
                  </a:lnTo>
                  <a:lnTo>
                    <a:pt x="493056" y="1773114"/>
                  </a:lnTo>
                  <a:lnTo>
                    <a:pt x="495301" y="1774517"/>
                  </a:lnTo>
                  <a:lnTo>
                    <a:pt x="495956" y="1775172"/>
                  </a:lnTo>
                  <a:lnTo>
                    <a:pt x="496704" y="1776387"/>
                  </a:lnTo>
                  <a:lnTo>
                    <a:pt x="496984" y="1777510"/>
                  </a:lnTo>
                  <a:lnTo>
                    <a:pt x="497172" y="1782653"/>
                  </a:lnTo>
                  <a:lnTo>
                    <a:pt x="502596" y="1783869"/>
                  </a:lnTo>
                  <a:lnTo>
                    <a:pt x="508394" y="1784991"/>
                  </a:lnTo>
                  <a:lnTo>
                    <a:pt x="508020" y="1782186"/>
                  </a:lnTo>
                  <a:lnTo>
                    <a:pt x="510452" y="1773020"/>
                  </a:lnTo>
                  <a:lnTo>
                    <a:pt x="512603" y="1763949"/>
                  </a:lnTo>
                  <a:lnTo>
                    <a:pt x="517560" y="1762359"/>
                  </a:lnTo>
                  <a:lnTo>
                    <a:pt x="526070" y="1759459"/>
                  </a:lnTo>
                  <a:lnTo>
                    <a:pt x="529998" y="1755905"/>
                  </a:lnTo>
                  <a:lnTo>
                    <a:pt x="535610" y="1750668"/>
                  </a:lnTo>
                  <a:lnTo>
                    <a:pt x="543746" y="1742999"/>
                  </a:lnTo>
                  <a:lnTo>
                    <a:pt x="549264" y="1738043"/>
                  </a:lnTo>
                  <a:lnTo>
                    <a:pt x="556652" y="1732805"/>
                  </a:lnTo>
                  <a:lnTo>
                    <a:pt x="564415" y="1731870"/>
                  </a:lnTo>
                  <a:lnTo>
                    <a:pt x="574796" y="1721769"/>
                  </a:lnTo>
                  <a:lnTo>
                    <a:pt x="578817" y="1717842"/>
                  </a:lnTo>
                  <a:lnTo>
                    <a:pt x="588731" y="1715597"/>
                  </a:lnTo>
                  <a:lnTo>
                    <a:pt x="596587" y="1713820"/>
                  </a:lnTo>
                  <a:lnTo>
                    <a:pt x="600141" y="1712978"/>
                  </a:lnTo>
                  <a:lnTo>
                    <a:pt x="600889" y="1712230"/>
                  </a:lnTo>
                  <a:lnTo>
                    <a:pt x="601451" y="1712230"/>
                  </a:lnTo>
                  <a:lnTo>
                    <a:pt x="601451" y="1712791"/>
                  </a:lnTo>
                  <a:lnTo>
                    <a:pt x="602853" y="1712324"/>
                  </a:lnTo>
                  <a:lnTo>
                    <a:pt x="605846" y="1712043"/>
                  </a:lnTo>
                  <a:lnTo>
                    <a:pt x="613141" y="1710921"/>
                  </a:lnTo>
                  <a:lnTo>
                    <a:pt x="625018" y="1707460"/>
                  </a:lnTo>
                  <a:lnTo>
                    <a:pt x="628011" y="1700727"/>
                  </a:lnTo>
                  <a:lnTo>
                    <a:pt x="632032" y="1696331"/>
                  </a:lnTo>
                  <a:lnTo>
                    <a:pt x="636802" y="1691374"/>
                  </a:lnTo>
                  <a:lnTo>
                    <a:pt x="644004" y="1684079"/>
                  </a:lnTo>
                  <a:lnTo>
                    <a:pt x="649147" y="1678000"/>
                  </a:lnTo>
                  <a:lnTo>
                    <a:pt x="649802" y="1677252"/>
                  </a:lnTo>
                  <a:lnTo>
                    <a:pt x="650457" y="1676317"/>
                  </a:lnTo>
                  <a:lnTo>
                    <a:pt x="650176" y="1676037"/>
                  </a:lnTo>
                  <a:lnTo>
                    <a:pt x="649802" y="1675943"/>
                  </a:lnTo>
                  <a:lnTo>
                    <a:pt x="649521" y="1675849"/>
                  </a:lnTo>
                  <a:lnTo>
                    <a:pt x="641946" y="1672108"/>
                  </a:lnTo>
                  <a:lnTo>
                    <a:pt x="643910" y="1669396"/>
                  </a:lnTo>
                  <a:lnTo>
                    <a:pt x="645126" y="1667993"/>
                  </a:lnTo>
                  <a:lnTo>
                    <a:pt x="651392" y="1660979"/>
                  </a:lnTo>
                  <a:lnTo>
                    <a:pt x="653636" y="1652095"/>
                  </a:lnTo>
                  <a:lnTo>
                    <a:pt x="655974" y="1643958"/>
                  </a:lnTo>
                  <a:lnTo>
                    <a:pt x="659528" y="1635728"/>
                  </a:lnTo>
                  <a:lnTo>
                    <a:pt x="661212" y="1623944"/>
                  </a:lnTo>
                  <a:lnTo>
                    <a:pt x="659528" y="1606081"/>
                  </a:lnTo>
                  <a:lnTo>
                    <a:pt x="664392" y="1599441"/>
                  </a:lnTo>
                  <a:lnTo>
                    <a:pt x="670845" y="1590275"/>
                  </a:lnTo>
                  <a:lnTo>
                    <a:pt x="678233" y="1586534"/>
                  </a:lnTo>
                  <a:lnTo>
                    <a:pt x="682442" y="1584383"/>
                  </a:lnTo>
                  <a:lnTo>
                    <a:pt x="693477" y="1578959"/>
                  </a:lnTo>
                  <a:lnTo>
                    <a:pt x="707506" y="1571384"/>
                  </a:lnTo>
                  <a:lnTo>
                    <a:pt x="719477" y="1565772"/>
                  </a:lnTo>
                  <a:lnTo>
                    <a:pt x="727707" y="1561563"/>
                  </a:lnTo>
                  <a:lnTo>
                    <a:pt x="728736" y="1560909"/>
                  </a:lnTo>
                  <a:lnTo>
                    <a:pt x="733692" y="1550341"/>
                  </a:lnTo>
                  <a:lnTo>
                    <a:pt x="739678" y="1537996"/>
                  </a:lnTo>
                  <a:lnTo>
                    <a:pt x="741642" y="1534348"/>
                  </a:lnTo>
                  <a:lnTo>
                    <a:pt x="742110" y="1533974"/>
                  </a:lnTo>
                  <a:lnTo>
                    <a:pt x="746505" y="1530888"/>
                  </a:lnTo>
                  <a:lnTo>
                    <a:pt x="749311" y="1529017"/>
                  </a:lnTo>
                  <a:lnTo>
                    <a:pt x="755671" y="1524622"/>
                  </a:lnTo>
                  <a:lnTo>
                    <a:pt x="766426" y="1522190"/>
                  </a:lnTo>
                  <a:lnTo>
                    <a:pt x="772505" y="1525277"/>
                  </a:lnTo>
                  <a:lnTo>
                    <a:pt x="780361" y="1529392"/>
                  </a:lnTo>
                  <a:lnTo>
                    <a:pt x="788591" y="1537809"/>
                  </a:lnTo>
                  <a:lnTo>
                    <a:pt x="796447" y="1546226"/>
                  </a:lnTo>
                  <a:lnTo>
                    <a:pt x="805145" y="1549873"/>
                  </a:lnTo>
                  <a:lnTo>
                    <a:pt x="811130" y="1558010"/>
                  </a:lnTo>
                  <a:lnTo>
                    <a:pt x="817957" y="1567643"/>
                  </a:lnTo>
                  <a:lnTo>
                    <a:pt x="824504" y="1577369"/>
                  </a:lnTo>
                  <a:lnTo>
                    <a:pt x="823288" y="1579520"/>
                  </a:lnTo>
                  <a:lnTo>
                    <a:pt x="817957" y="1586815"/>
                  </a:lnTo>
                  <a:lnTo>
                    <a:pt x="815526" y="1590275"/>
                  </a:lnTo>
                  <a:lnTo>
                    <a:pt x="811317" y="1594577"/>
                  </a:lnTo>
                  <a:lnTo>
                    <a:pt x="800936" y="1600002"/>
                  </a:lnTo>
                  <a:lnTo>
                    <a:pt x="800375" y="1600469"/>
                  </a:lnTo>
                  <a:lnTo>
                    <a:pt x="797943" y="1603462"/>
                  </a:lnTo>
                  <a:lnTo>
                    <a:pt x="794764" y="1608887"/>
                  </a:lnTo>
                  <a:lnTo>
                    <a:pt x="794296" y="1613843"/>
                  </a:lnTo>
                  <a:lnTo>
                    <a:pt x="801872" y="1614030"/>
                  </a:lnTo>
                  <a:lnTo>
                    <a:pt x="802807" y="1623196"/>
                  </a:lnTo>
                  <a:lnTo>
                    <a:pt x="806828" y="1628433"/>
                  </a:lnTo>
                  <a:lnTo>
                    <a:pt x="812159" y="1627778"/>
                  </a:lnTo>
                  <a:lnTo>
                    <a:pt x="819922" y="1627124"/>
                  </a:lnTo>
                  <a:lnTo>
                    <a:pt x="827029" y="1626562"/>
                  </a:lnTo>
                  <a:lnTo>
                    <a:pt x="833015" y="1626001"/>
                  </a:lnTo>
                  <a:lnTo>
                    <a:pt x="846763" y="1624879"/>
                  </a:lnTo>
                  <a:lnTo>
                    <a:pt x="855741" y="1620764"/>
                  </a:lnTo>
                  <a:lnTo>
                    <a:pt x="863223" y="1611038"/>
                  </a:lnTo>
                  <a:lnTo>
                    <a:pt x="868273" y="1608138"/>
                  </a:lnTo>
                  <a:lnTo>
                    <a:pt x="873043" y="1604959"/>
                  </a:lnTo>
                  <a:lnTo>
                    <a:pt x="885014" y="1600750"/>
                  </a:lnTo>
                  <a:lnTo>
                    <a:pt x="889877" y="1599066"/>
                  </a:lnTo>
                  <a:lnTo>
                    <a:pt x="903625" y="1594110"/>
                  </a:lnTo>
                  <a:lnTo>
                    <a:pt x="911481" y="1584851"/>
                  </a:lnTo>
                  <a:lnTo>
                    <a:pt x="928128" y="1577463"/>
                  </a:lnTo>
                  <a:lnTo>
                    <a:pt x="939912" y="1569887"/>
                  </a:lnTo>
                  <a:lnTo>
                    <a:pt x="944963" y="1568204"/>
                  </a:lnTo>
                  <a:lnTo>
                    <a:pt x="949171" y="1566894"/>
                  </a:lnTo>
                  <a:lnTo>
                    <a:pt x="951135" y="1564837"/>
                  </a:lnTo>
                  <a:lnTo>
                    <a:pt x="951977" y="1563995"/>
                  </a:lnTo>
                  <a:lnTo>
                    <a:pt x="956653" y="1559600"/>
                  </a:lnTo>
                  <a:lnTo>
                    <a:pt x="957588" y="1556139"/>
                  </a:lnTo>
                  <a:lnTo>
                    <a:pt x="961516" y="1546880"/>
                  </a:lnTo>
                  <a:lnTo>
                    <a:pt x="967034" y="1533787"/>
                  </a:lnTo>
                  <a:lnTo>
                    <a:pt x="970494" y="1525463"/>
                  </a:lnTo>
                  <a:lnTo>
                    <a:pt x="974983" y="1514615"/>
                  </a:lnTo>
                  <a:lnTo>
                    <a:pt x="980875" y="1499651"/>
                  </a:lnTo>
                  <a:lnTo>
                    <a:pt x="981436" y="1497874"/>
                  </a:lnTo>
                  <a:lnTo>
                    <a:pt x="990135" y="1488615"/>
                  </a:lnTo>
                  <a:lnTo>
                    <a:pt x="996401" y="1486090"/>
                  </a:lnTo>
                  <a:lnTo>
                    <a:pt x="1000235" y="1486277"/>
                  </a:lnTo>
                  <a:lnTo>
                    <a:pt x="1003508" y="1493572"/>
                  </a:lnTo>
                  <a:lnTo>
                    <a:pt x="1012767" y="1497781"/>
                  </a:lnTo>
                  <a:lnTo>
                    <a:pt x="1017537" y="1500586"/>
                  </a:lnTo>
                  <a:lnTo>
                    <a:pt x="1023522" y="1501054"/>
                  </a:lnTo>
                  <a:lnTo>
                    <a:pt x="1026141" y="1502083"/>
                  </a:lnTo>
                  <a:lnTo>
                    <a:pt x="1029414" y="1505637"/>
                  </a:lnTo>
                  <a:lnTo>
                    <a:pt x="1036896" y="1505356"/>
                  </a:lnTo>
                  <a:lnTo>
                    <a:pt x="1042227" y="1502924"/>
                  </a:lnTo>
                  <a:lnTo>
                    <a:pt x="1050925" y="1495723"/>
                  </a:lnTo>
                  <a:lnTo>
                    <a:pt x="1054292" y="1492356"/>
                  </a:lnTo>
                  <a:lnTo>
                    <a:pt x="1061212" y="1495723"/>
                  </a:lnTo>
                  <a:lnTo>
                    <a:pt x="1066637" y="1506852"/>
                  </a:lnTo>
                  <a:lnTo>
                    <a:pt x="1074586" y="1513212"/>
                  </a:lnTo>
                  <a:lnTo>
                    <a:pt x="1084687" y="1516298"/>
                  </a:lnTo>
                  <a:lnTo>
                    <a:pt x="1087773" y="1515737"/>
                  </a:lnTo>
                  <a:lnTo>
                    <a:pt x="1094881" y="1516298"/>
                  </a:lnTo>
                  <a:lnTo>
                    <a:pt x="1119945" y="1532945"/>
                  </a:lnTo>
                  <a:lnTo>
                    <a:pt x="1123031" y="1535564"/>
                  </a:lnTo>
                  <a:lnTo>
                    <a:pt x="1132758" y="1538650"/>
                  </a:lnTo>
                  <a:lnTo>
                    <a:pt x="1141642" y="1537434"/>
                  </a:lnTo>
                  <a:lnTo>
                    <a:pt x="1144168" y="1535377"/>
                  </a:lnTo>
                  <a:lnTo>
                    <a:pt x="1146506" y="1534442"/>
                  </a:lnTo>
                  <a:lnTo>
                    <a:pt x="1153988" y="1531168"/>
                  </a:lnTo>
                  <a:lnTo>
                    <a:pt x="1157448" y="1529672"/>
                  </a:lnTo>
                  <a:lnTo>
                    <a:pt x="1164462" y="1526960"/>
                  </a:lnTo>
                  <a:lnTo>
                    <a:pt x="1169326" y="1525277"/>
                  </a:lnTo>
                  <a:lnTo>
                    <a:pt x="1173908" y="1528269"/>
                  </a:lnTo>
                  <a:lnTo>
                    <a:pt x="1177088" y="1530140"/>
                  </a:lnTo>
                  <a:lnTo>
                    <a:pt x="1175872" y="1540334"/>
                  </a:lnTo>
                  <a:lnTo>
                    <a:pt x="1184944" y="1541456"/>
                  </a:lnTo>
                  <a:lnTo>
                    <a:pt x="1202059" y="1536406"/>
                  </a:lnTo>
                  <a:lnTo>
                    <a:pt x="1204584" y="1535283"/>
                  </a:lnTo>
                  <a:lnTo>
                    <a:pt x="1208418" y="1532384"/>
                  </a:lnTo>
                  <a:lnTo>
                    <a:pt x="1209260" y="1531730"/>
                  </a:lnTo>
                  <a:lnTo>
                    <a:pt x="1209167" y="1531356"/>
                  </a:lnTo>
                  <a:lnTo>
                    <a:pt x="1208606" y="1529953"/>
                  </a:lnTo>
                  <a:lnTo>
                    <a:pt x="1207951" y="1528082"/>
                  </a:lnTo>
                  <a:lnTo>
                    <a:pt x="1207951" y="1527615"/>
                  </a:lnTo>
                  <a:lnTo>
                    <a:pt x="1210756" y="1522471"/>
                  </a:lnTo>
                  <a:lnTo>
                    <a:pt x="1216461" y="1511809"/>
                  </a:lnTo>
                  <a:lnTo>
                    <a:pt x="1220390" y="1510313"/>
                  </a:lnTo>
                  <a:lnTo>
                    <a:pt x="1228059" y="1507507"/>
                  </a:lnTo>
                  <a:lnTo>
                    <a:pt x="1229461" y="1504140"/>
                  </a:lnTo>
                  <a:lnTo>
                    <a:pt x="1229835" y="1503485"/>
                  </a:lnTo>
                  <a:lnTo>
                    <a:pt x="1229835" y="1503111"/>
                  </a:lnTo>
                  <a:lnTo>
                    <a:pt x="1230116" y="1502644"/>
                  </a:lnTo>
                  <a:lnTo>
                    <a:pt x="1232173" y="1493759"/>
                  </a:lnTo>
                  <a:lnTo>
                    <a:pt x="1232641" y="1493572"/>
                  </a:lnTo>
                  <a:lnTo>
                    <a:pt x="1236756" y="1491982"/>
                  </a:lnTo>
                  <a:lnTo>
                    <a:pt x="1238907" y="1491140"/>
                  </a:lnTo>
                  <a:lnTo>
                    <a:pt x="1241619" y="1489831"/>
                  </a:lnTo>
                  <a:lnTo>
                    <a:pt x="1246670" y="1487119"/>
                  </a:lnTo>
                  <a:lnTo>
                    <a:pt x="1247979" y="1486745"/>
                  </a:lnTo>
                  <a:lnTo>
                    <a:pt x="1249195" y="1485248"/>
                  </a:lnTo>
                  <a:lnTo>
                    <a:pt x="1251626" y="1481227"/>
                  </a:lnTo>
                  <a:lnTo>
                    <a:pt x="1252842" y="1480479"/>
                  </a:lnTo>
                  <a:lnTo>
                    <a:pt x="1255929" y="1478515"/>
                  </a:lnTo>
                  <a:lnTo>
                    <a:pt x="1260698" y="1475522"/>
                  </a:lnTo>
                  <a:lnTo>
                    <a:pt x="1265000" y="1473464"/>
                  </a:lnTo>
                  <a:lnTo>
                    <a:pt x="1268367" y="1472249"/>
                  </a:lnTo>
                  <a:lnTo>
                    <a:pt x="1269302" y="1471781"/>
                  </a:lnTo>
                  <a:lnTo>
                    <a:pt x="1271079" y="1470752"/>
                  </a:lnTo>
                  <a:lnTo>
                    <a:pt x="1272295" y="1469536"/>
                  </a:lnTo>
                  <a:lnTo>
                    <a:pt x="1275662" y="1467292"/>
                  </a:lnTo>
                  <a:lnTo>
                    <a:pt x="1277906" y="1462709"/>
                  </a:lnTo>
                  <a:lnTo>
                    <a:pt x="1284921" y="1468695"/>
                  </a:lnTo>
                  <a:lnTo>
                    <a:pt x="1300726" y="1481788"/>
                  </a:lnTo>
                  <a:lnTo>
                    <a:pt x="1302690" y="1483004"/>
                  </a:lnTo>
                  <a:lnTo>
                    <a:pt x="1304654" y="1483939"/>
                  </a:lnTo>
                  <a:lnTo>
                    <a:pt x="1307179" y="1484500"/>
                  </a:lnTo>
                  <a:lnTo>
                    <a:pt x="1310359" y="1485061"/>
                  </a:lnTo>
                  <a:lnTo>
                    <a:pt x="1311294" y="1485155"/>
                  </a:lnTo>
                  <a:lnTo>
                    <a:pt x="1313445" y="1484968"/>
                  </a:lnTo>
                  <a:lnTo>
                    <a:pt x="1313632" y="1485716"/>
                  </a:lnTo>
                  <a:lnTo>
                    <a:pt x="1311949" y="1491795"/>
                  </a:lnTo>
                  <a:lnTo>
                    <a:pt x="1310827" y="1495910"/>
                  </a:lnTo>
                  <a:lnTo>
                    <a:pt x="1314942" y="1497406"/>
                  </a:lnTo>
                  <a:lnTo>
                    <a:pt x="1315503" y="1497500"/>
                  </a:lnTo>
                  <a:lnTo>
                    <a:pt x="1316251" y="1497874"/>
                  </a:lnTo>
                  <a:lnTo>
                    <a:pt x="1322236" y="1499370"/>
                  </a:lnTo>
                  <a:lnTo>
                    <a:pt x="1334395" y="1502270"/>
                  </a:lnTo>
                  <a:lnTo>
                    <a:pt x="1342251" y="1504140"/>
                  </a:lnTo>
                  <a:lnTo>
                    <a:pt x="1343934" y="1506011"/>
                  </a:lnTo>
                  <a:lnTo>
                    <a:pt x="1345524" y="1507881"/>
                  </a:lnTo>
                  <a:lnTo>
                    <a:pt x="1348424" y="1511154"/>
                  </a:lnTo>
                  <a:lnTo>
                    <a:pt x="1355905" y="1519571"/>
                  </a:lnTo>
                  <a:lnTo>
                    <a:pt x="1362078" y="1526399"/>
                  </a:lnTo>
                  <a:lnTo>
                    <a:pt x="1367596" y="1530888"/>
                  </a:lnTo>
                  <a:lnTo>
                    <a:pt x="1368998" y="1547535"/>
                  </a:lnTo>
                  <a:lnTo>
                    <a:pt x="1367782" y="1556700"/>
                  </a:lnTo>
                  <a:lnTo>
                    <a:pt x="1365070" y="1563340"/>
                  </a:lnTo>
                  <a:lnTo>
                    <a:pt x="1364509" y="1564182"/>
                  </a:lnTo>
                  <a:lnTo>
                    <a:pt x="1361516" y="1570729"/>
                  </a:lnTo>
                  <a:lnTo>
                    <a:pt x="1359927" y="1581671"/>
                  </a:lnTo>
                  <a:lnTo>
                    <a:pt x="1358898" y="1587470"/>
                  </a:lnTo>
                  <a:lnTo>
                    <a:pt x="1352351" y="1633109"/>
                  </a:lnTo>
                  <a:lnTo>
                    <a:pt x="1353006" y="1640591"/>
                  </a:lnTo>
                  <a:lnTo>
                    <a:pt x="1354035" y="1652188"/>
                  </a:lnTo>
                  <a:lnTo>
                    <a:pt x="1355905" y="1672670"/>
                  </a:lnTo>
                  <a:lnTo>
                    <a:pt x="1356654" y="1680806"/>
                  </a:lnTo>
                  <a:lnTo>
                    <a:pt x="1362732" y="1693619"/>
                  </a:lnTo>
                  <a:lnTo>
                    <a:pt x="1361423" y="1707367"/>
                  </a:lnTo>
                  <a:lnTo>
                    <a:pt x="1370027" y="1708396"/>
                  </a:lnTo>
                  <a:lnTo>
                    <a:pt x="1369559" y="1715877"/>
                  </a:lnTo>
                  <a:lnTo>
                    <a:pt x="1370214" y="1723546"/>
                  </a:lnTo>
                  <a:lnTo>
                    <a:pt x="1373394" y="1733086"/>
                  </a:lnTo>
                  <a:lnTo>
                    <a:pt x="1382092" y="1741409"/>
                  </a:lnTo>
                  <a:lnTo>
                    <a:pt x="1382559" y="1744309"/>
                  </a:lnTo>
                  <a:lnTo>
                    <a:pt x="1381718" y="1747863"/>
                  </a:lnTo>
                  <a:lnTo>
                    <a:pt x="1382840" y="1755719"/>
                  </a:lnTo>
                  <a:lnTo>
                    <a:pt x="1384991" y="1756654"/>
                  </a:lnTo>
                  <a:lnTo>
                    <a:pt x="1393034" y="1758431"/>
                  </a:lnTo>
                  <a:lnTo>
                    <a:pt x="1393221" y="1758244"/>
                  </a:lnTo>
                  <a:lnTo>
                    <a:pt x="1403228" y="1747676"/>
                  </a:lnTo>
                  <a:lnTo>
                    <a:pt x="1416789" y="1750294"/>
                  </a:lnTo>
                  <a:lnTo>
                    <a:pt x="1418379" y="1742251"/>
                  </a:lnTo>
                  <a:lnTo>
                    <a:pt x="1418566" y="1740474"/>
                  </a:lnTo>
                  <a:lnTo>
                    <a:pt x="1425487" y="1705590"/>
                  </a:lnTo>
                  <a:lnTo>
                    <a:pt x="1428666" y="1689691"/>
                  </a:lnTo>
                  <a:lnTo>
                    <a:pt x="1444004" y="1684173"/>
                  </a:lnTo>
                  <a:lnTo>
                    <a:pt x="1444659" y="1680058"/>
                  </a:lnTo>
                  <a:lnTo>
                    <a:pt x="1446062" y="1670331"/>
                  </a:lnTo>
                  <a:lnTo>
                    <a:pt x="1447371" y="1660792"/>
                  </a:lnTo>
                  <a:lnTo>
                    <a:pt x="1448213" y="1655742"/>
                  </a:lnTo>
                  <a:lnTo>
                    <a:pt x="1448774" y="1654620"/>
                  </a:lnTo>
                  <a:lnTo>
                    <a:pt x="1453450" y="1644987"/>
                  </a:lnTo>
                  <a:lnTo>
                    <a:pt x="1455788" y="1639469"/>
                  </a:lnTo>
                  <a:lnTo>
                    <a:pt x="1461213" y="1638720"/>
                  </a:lnTo>
                  <a:lnTo>
                    <a:pt x="1463177" y="1638347"/>
                  </a:lnTo>
                  <a:lnTo>
                    <a:pt x="1475148" y="1636663"/>
                  </a:lnTo>
                  <a:lnTo>
                    <a:pt x="1475896" y="1632829"/>
                  </a:lnTo>
                  <a:lnTo>
                    <a:pt x="1482069" y="1624785"/>
                  </a:lnTo>
                  <a:lnTo>
                    <a:pt x="1486651" y="1620390"/>
                  </a:lnTo>
                  <a:lnTo>
                    <a:pt x="1486932" y="1611879"/>
                  </a:lnTo>
                  <a:lnTo>
                    <a:pt x="1487212" y="1611599"/>
                  </a:lnTo>
                  <a:lnTo>
                    <a:pt x="1487399" y="1606081"/>
                  </a:lnTo>
                  <a:lnTo>
                    <a:pt x="1493853" y="1606174"/>
                  </a:lnTo>
                  <a:lnTo>
                    <a:pt x="1502083" y="1608419"/>
                  </a:lnTo>
                  <a:lnTo>
                    <a:pt x="1510219" y="1610196"/>
                  </a:lnTo>
                  <a:lnTo>
                    <a:pt x="1512090" y="1607016"/>
                  </a:lnTo>
                  <a:lnTo>
                    <a:pt x="1515176" y="1601405"/>
                  </a:lnTo>
                  <a:lnTo>
                    <a:pt x="1518075" y="1595513"/>
                  </a:lnTo>
                  <a:lnTo>
                    <a:pt x="1523219" y="1591117"/>
                  </a:lnTo>
                  <a:lnTo>
                    <a:pt x="1524248" y="1590836"/>
                  </a:lnTo>
                  <a:lnTo>
                    <a:pt x="1526025" y="1591024"/>
                  </a:lnTo>
                  <a:lnTo>
                    <a:pt x="1528363" y="1590182"/>
                  </a:lnTo>
                  <a:lnTo>
                    <a:pt x="1530888" y="1589153"/>
                  </a:lnTo>
                  <a:lnTo>
                    <a:pt x="1535751" y="1587937"/>
                  </a:lnTo>
                  <a:lnTo>
                    <a:pt x="1538931" y="1589247"/>
                  </a:lnTo>
                  <a:lnTo>
                    <a:pt x="1540614" y="1592613"/>
                  </a:lnTo>
                  <a:lnTo>
                    <a:pt x="1536406" y="1601218"/>
                  </a:lnTo>
                  <a:lnTo>
                    <a:pt x="1537902" y="1604865"/>
                  </a:lnTo>
                  <a:lnTo>
                    <a:pt x="1551557" y="1611038"/>
                  </a:lnTo>
                  <a:lnTo>
                    <a:pt x="1555204" y="1614591"/>
                  </a:lnTo>
                  <a:lnTo>
                    <a:pt x="1557729" y="1612908"/>
                  </a:lnTo>
                  <a:lnTo>
                    <a:pt x="1560815" y="1608699"/>
                  </a:lnTo>
                  <a:lnTo>
                    <a:pt x="1563714" y="1607671"/>
                  </a:lnTo>
                  <a:lnTo>
                    <a:pt x="1570822" y="1608512"/>
                  </a:lnTo>
                  <a:lnTo>
                    <a:pt x="1575779" y="1607203"/>
                  </a:lnTo>
                  <a:lnTo>
                    <a:pt x="1578585" y="1604959"/>
                  </a:lnTo>
                  <a:lnTo>
                    <a:pt x="1580829" y="1604023"/>
                  </a:lnTo>
                  <a:lnTo>
                    <a:pt x="1584571" y="1600657"/>
                  </a:lnTo>
                  <a:lnTo>
                    <a:pt x="1585599" y="1598880"/>
                  </a:lnTo>
                  <a:lnTo>
                    <a:pt x="1587283" y="1587844"/>
                  </a:lnTo>
                  <a:lnTo>
                    <a:pt x="1589901" y="1577088"/>
                  </a:lnTo>
                  <a:lnTo>
                    <a:pt x="1591210" y="1574002"/>
                  </a:lnTo>
                  <a:lnTo>
                    <a:pt x="1590930" y="1573909"/>
                  </a:lnTo>
                  <a:lnTo>
                    <a:pt x="1590743" y="1573534"/>
                  </a:lnTo>
                  <a:lnTo>
                    <a:pt x="1590743" y="1573067"/>
                  </a:lnTo>
                  <a:lnTo>
                    <a:pt x="1590837" y="1572693"/>
                  </a:lnTo>
                  <a:lnTo>
                    <a:pt x="1590930" y="1572225"/>
                  </a:lnTo>
                  <a:lnTo>
                    <a:pt x="1591117" y="1571851"/>
                  </a:lnTo>
                  <a:lnTo>
                    <a:pt x="1591398" y="1571477"/>
                  </a:lnTo>
                  <a:lnTo>
                    <a:pt x="1591772" y="1571290"/>
                  </a:lnTo>
                  <a:lnTo>
                    <a:pt x="1595232" y="1570822"/>
                  </a:lnTo>
                  <a:lnTo>
                    <a:pt x="1602994" y="1567643"/>
                  </a:lnTo>
                  <a:lnTo>
                    <a:pt x="1601218" y="1563434"/>
                  </a:lnTo>
                  <a:lnTo>
                    <a:pt x="1613375" y="1556233"/>
                  </a:lnTo>
                  <a:lnTo>
                    <a:pt x="1605239" y="1551744"/>
                  </a:lnTo>
                  <a:lnTo>
                    <a:pt x="1604678" y="1544729"/>
                  </a:lnTo>
                  <a:lnTo>
                    <a:pt x="1604023" y="1542765"/>
                  </a:lnTo>
                  <a:lnTo>
                    <a:pt x="1602340" y="1541175"/>
                  </a:lnTo>
                  <a:lnTo>
                    <a:pt x="1598879" y="1526679"/>
                  </a:lnTo>
                  <a:lnTo>
                    <a:pt x="1602714" y="1519946"/>
                  </a:lnTo>
                  <a:lnTo>
                    <a:pt x="1603275" y="1515456"/>
                  </a:lnTo>
                  <a:lnTo>
                    <a:pt x="1604210" y="1513867"/>
                  </a:lnTo>
                  <a:lnTo>
                    <a:pt x="1608513" y="1510032"/>
                  </a:lnTo>
                  <a:lnTo>
                    <a:pt x="1611131" y="1507133"/>
                  </a:lnTo>
                  <a:lnTo>
                    <a:pt x="1611879" y="1505075"/>
                  </a:lnTo>
                  <a:lnTo>
                    <a:pt x="1611692" y="1502924"/>
                  </a:lnTo>
                  <a:lnTo>
                    <a:pt x="1611973" y="1499183"/>
                  </a:lnTo>
                  <a:lnTo>
                    <a:pt x="1613656" y="1494039"/>
                  </a:lnTo>
                  <a:lnTo>
                    <a:pt x="1602714" y="1484968"/>
                  </a:lnTo>
                  <a:lnTo>
                    <a:pt x="1598506" y="1481040"/>
                  </a:lnTo>
                  <a:lnTo>
                    <a:pt x="1597383" y="1480104"/>
                  </a:lnTo>
                  <a:lnTo>
                    <a:pt x="1588779" y="1472435"/>
                  </a:lnTo>
                  <a:lnTo>
                    <a:pt x="1586628" y="1470378"/>
                  </a:lnTo>
                  <a:lnTo>
                    <a:pt x="1583822" y="1467947"/>
                  </a:lnTo>
                  <a:lnTo>
                    <a:pt x="1583729" y="1467947"/>
                  </a:lnTo>
                  <a:lnTo>
                    <a:pt x="1582794" y="1467011"/>
                  </a:lnTo>
                  <a:lnTo>
                    <a:pt x="1576902" y="1461774"/>
                  </a:lnTo>
                  <a:lnTo>
                    <a:pt x="1573441" y="1458781"/>
                  </a:lnTo>
                  <a:lnTo>
                    <a:pt x="1571945" y="1457565"/>
                  </a:lnTo>
                  <a:lnTo>
                    <a:pt x="1572038" y="1452235"/>
                  </a:lnTo>
                  <a:lnTo>
                    <a:pt x="1572038" y="1446530"/>
                  </a:lnTo>
                  <a:lnTo>
                    <a:pt x="1573628" y="1441386"/>
                  </a:lnTo>
                  <a:lnTo>
                    <a:pt x="1574657" y="1438019"/>
                  </a:lnTo>
                  <a:lnTo>
                    <a:pt x="1575966" y="1432220"/>
                  </a:lnTo>
                  <a:lnTo>
                    <a:pt x="1576060" y="1431379"/>
                  </a:lnTo>
                  <a:lnTo>
                    <a:pt x="1574657" y="1425393"/>
                  </a:lnTo>
                  <a:lnTo>
                    <a:pt x="1574657" y="1424551"/>
                  </a:lnTo>
                  <a:lnTo>
                    <a:pt x="1575218" y="1422962"/>
                  </a:lnTo>
                  <a:lnTo>
                    <a:pt x="1583822" y="1423523"/>
                  </a:lnTo>
                  <a:lnTo>
                    <a:pt x="1588872" y="1423429"/>
                  </a:lnTo>
                  <a:lnTo>
                    <a:pt x="1591678" y="1423336"/>
                  </a:lnTo>
                  <a:lnTo>
                    <a:pt x="1592894" y="1423336"/>
                  </a:lnTo>
                  <a:lnTo>
                    <a:pt x="1593175" y="1422681"/>
                  </a:lnTo>
                  <a:lnTo>
                    <a:pt x="1595419" y="1417631"/>
                  </a:lnTo>
                  <a:lnTo>
                    <a:pt x="1599067" y="1409775"/>
                  </a:lnTo>
                  <a:lnTo>
                    <a:pt x="1602153" y="1402761"/>
                  </a:lnTo>
                  <a:lnTo>
                    <a:pt x="1607016" y="1392005"/>
                  </a:lnTo>
                  <a:lnTo>
                    <a:pt x="1610663" y="1384056"/>
                  </a:lnTo>
                  <a:lnTo>
                    <a:pt x="1612721" y="1379192"/>
                  </a:lnTo>
                  <a:lnTo>
                    <a:pt x="1615807" y="1372272"/>
                  </a:lnTo>
                  <a:lnTo>
                    <a:pt x="1616929" y="1368718"/>
                  </a:lnTo>
                  <a:lnTo>
                    <a:pt x="1618052" y="1365071"/>
                  </a:lnTo>
                  <a:lnTo>
                    <a:pt x="1617958" y="1364603"/>
                  </a:lnTo>
                  <a:lnTo>
                    <a:pt x="1616462" y="1363948"/>
                  </a:lnTo>
                  <a:lnTo>
                    <a:pt x="1614872" y="1363294"/>
                  </a:lnTo>
                  <a:lnTo>
                    <a:pt x="1613750" y="1362639"/>
                  </a:lnTo>
                  <a:lnTo>
                    <a:pt x="1613282" y="1359833"/>
                  </a:lnTo>
                  <a:lnTo>
                    <a:pt x="1613095" y="1358711"/>
                  </a:lnTo>
                  <a:lnTo>
                    <a:pt x="1613002" y="1357963"/>
                  </a:lnTo>
                  <a:lnTo>
                    <a:pt x="1613095" y="1357588"/>
                  </a:lnTo>
                  <a:lnTo>
                    <a:pt x="1613469" y="1357215"/>
                  </a:lnTo>
                  <a:lnTo>
                    <a:pt x="1613656" y="1356747"/>
                  </a:lnTo>
                  <a:lnTo>
                    <a:pt x="1613937" y="1355905"/>
                  </a:lnTo>
                  <a:lnTo>
                    <a:pt x="1613750" y="1355438"/>
                  </a:lnTo>
                  <a:lnTo>
                    <a:pt x="1602527" y="1353006"/>
                  </a:lnTo>
                  <a:lnTo>
                    <a:pt x="1596635" y="1351790"/>
                  </a:lnTo>
                  <a:lnTo>
                    <a:pt x="1585506" y="1349546"/>
                  </a:lnTo>
                  <a:lnTo>
                    <a:pt x="1573254" y="1347021"/>
                  </a:lnTo>
                  <a:lnTo>
                    <a:pt x="1572787" y="1342999"/>
                  </a:lnTo>
                  <a:lnTo>
                    <a:pt x="1574002" y="1337387"/>
                  </a:lnTo>
                  <a:lnTo>
                    <a:pt x="1575966" y="1328316"/>
                  </a:lnTo>
                  <a:lnTo>
                    <a:pt x="1577088" y="1323265"/>
                  </a:lnTo>
                  <a:lnTo>
                    <a:pt x="1579240" y="1313820"/>
                  </a:lnTo>
                  <a:lnTo>
                    <a:pt x="1581110" y="1305870"/>
                  </a:lnTo>
                  <a:lnTo>
                    <a:pt x="1581858" y="1302316"/>
                  </a:lnTo>
                  <a:lnTo>
                    <a:pt x="1580923" y="1300726"/>
                  </a:lnTo>
                  <a:lnTo>
                    <a:pt x="1578959" y="1301100"/>
                  </a:lnTo>
                  <a:lnTo>
                    <a:pt x="1575031" y="1301474"/>
                  </a:lnTo>
                  <a:lnTo>
                    <a:pt x="1573348" y="1300165"/>
                  </a:lnTo>
                  <a:lnTo>
                    <a:pt x="1571571" y="1298669"/>
                  </a:lnTo>
                  <a:lnTo>
                    <a:pt x="1574937" y="1292403"/>
                  </a:lnTo>
                  <a:lnTo>
                    <a:pt x="1578024" y="1286604"/>
                  </a:lnTo>
                  <a:lnTo>
                    <a:pt x="1577275" y="1284360"/>
                  </a:lnTo>
                  <a:lnTo>
                    <a:pt x="1574937" y="1280619"/>
                  </a:lnTo>
                  <a:lnTo>
                    <a:pt x="1573815" y="1278842"/>
                  </a:lnTo>
                  <a:lnTo>
                    <a:pt x="1576902" y="1276504"/>
                  </a:lnTo>
                  <a:lnTo>
                    <a:pt x="1588498" y="1268461"/>
                  </a:lnTo>
                  <a:lnTo>
                    <a:pt x="1594203" y="1264439"/>
                  </a:lnTo>
                  <a:lnTo>
                    <a:pt x="1597944" y="1261914"/>
                  </a:lnTo>
                  <a:lnTo>
                    <a:pt x="1598879" y="1261353"/>
                  </a:lnTo>
                  <a:lnTo>
                    <a:pt x="1599628" y="1261633"/>
                  </a:lnTo>
                  <a:lnTo>
                    <a:pt x="1609822" y="1259389"/>
                  </a:lnTo>
                  <a:lnTo>
                    <a:pt x="1614685" y="1258360"/>
                  </a:lnTo>
                  <a:lnTo>
                    <a:pt x="1621980" y="1256677"/>
                  </a:lnTo>
                  <a:lnTo>
                    <a:pt x="1624037" y="1253871"/>
                  </a:lnTo>
                  <a:lnTo>
                    <a:pt x="1626282" y="1250504"/>
                  </a:lnTo>
                  <a:lnTo>
                    <a:pt x="1629929" y="1245080"/>
                  </a:lnTo>
                  <a:lnTo>
                    <a:pt x="1631332" y="1242929"/>
                  </a:lnTo>
                  <a:lnTo>
                    <a:pt x="1631800" y="1242087"/>
                  </a:lnTo>
                  <a:lnTo>
                    <a:pt x="1632174" y="1240591"/>
                  </a:lnTo>
                  <a:lnTo>
                    <a:pt x="1633483" y="1235166"/>
                  </a:lnTo>
                  <a:lnTo>
                    <a:pt x="1635073" y="1228713"/>
                  </a:lnTo>
                  <a:lnTo>
                    <a:pt x="1635447" y="1227591"/>
                  </a:lnTo>
                  <a:lnTo>
                    <a:pt x="1634979" y="1227404"/>
                  </a:lnTo>
                  <a:lnTo>
                    <a:pt x="1632641" y="1223756"/>
                  </a:lnTo>
                  <a:lnTo>
                    <a:pt x="1630958" y="1220951"/>
                  </a:lnTo>
                  <a:lnTo>
                    <a:pt x="1629742" y="1218987"/>
                  </a:lnTo>
                  <a:lnTo>
                    <a:pt x="1629555" y="1218613"/>
                  </a:lnTo>
                  <a:lnTo>
                    <a:pt x="1633483" y="1215526"/>
                  </a:lnTo>
                  <a:lnTo>
                    <a:pt x="1633951" y="1215246"/>
                  </a:lnTo>
                  <a:lnTo>
                    <a:pt x="1633764" y="1213375"/>
                  </a:lnTo>
                  <a:lnTo>
                    <a:pt x="1633483" y="1208138"/>
                  </a:lnTo>
                  <a:lnTo>
                    <a:pt x="1633483" y="1207109"/>
                  </a:lnTo>
                  <a:lnTo>
                    <a:pt x="1630771" y="1207016"/>
                  </a:lnTo>
                  <a:lnTo>
                    <a:pt x="1626095" y="1206642"/>
                  </a:lnTo>
                  <a:lnTo>
                    <a:pt x="1625253" y="1206642"/>
                  </a:lnTo>
                  <a:lnTo>
                    <a:pt x="1621886" y="1206080"/>
                  </a:lnTo>
                  <a:lnTo>
                    <a:pt x="1621044" y="1205613"/>
                  </a:lnTo>
                  <a:lnTo>
                    <a:pt x="1619361" y="1202994"/>
                  </a:lnTo>
                  <a:lnTo>
                    <a:pt x="1615246" y="1196634"/>
                  </a:lnTo>
                  <a:lnTo>
                    <a:pt x="1613750" y="1194390"/>
                  </a:lnTo>
                  <a:lnTo>
                    <a:pt x="1611412" y="1192800"/>
                  </a:lnTo>
                  <a:lnTo>
                    <a:pt x="1611505" y="1191865"/>
                  </a:lnTo>
                  <a:lnTo>
                    <a:pt x="1611131" y="1192052"/>
                  </a:lnTo>
                  <a:lnTo>
                    <a:pt x="1610663" y="1191865"/>
                  </a:lnTo>
                  <a:lnTo>
                    <a:pt x="1610009" y="1191304"/>
                  </a:lnTo>
                  <a:lnTo>
                    <a:pt x="1608793" y="1189807"/>
                  </a:lnTo>
                  <a:lnTo>
                    <a:pt x="1606829" y="1188217"/>
                  </a:lnTo>
                  <a:lnTo>
                    <a:pt x="1605613" y="1186627"/>
                  </a:lnTo>
                  <a:lnTo>
                    <a:pt x="1604678" y="1185973"/>
                  </a:lnTo>
                  <a:lnTo>
                    <a:pt x="1602527" y="1185131"/>
                  </a:lnTo>
                  <a:lnTo>
                    <a:pt x="1601685" y="1184383"/>
                  </a:lnTo>
                  <a:lnTo>
                    <a:pt x="1599347" y="1182138"/>
                  </a:lnTo>
                  <a:lnTo>
                    <a:pt x="1596541" y="1179239"/>
                  </a:lnTo>
                  <a:lnTo>
                    <a:pt x="1596261" y="1178771"/>
                  </a:lnTo>
                  <a:lnTo>
                    <a:pt x="1596448" y="1178304"/>
                  </a:lnTo>
                  <a:lnTo>
                    <a:pt x="1596635" y="1177369"/>
                  </a:lnTo>
                  <a:lnTo>
                    <a:pt x="1597570" y="1175031"/>
                  </a:lnTo>
                  <a:lnTo>
                    <a:pt x="1599534" y="1169887"/>
                  </a:lnTo>
                  <a:lnTo>
                    <a:pt x="1597290" y="1166894"/>
                  </a:lnTo>
                  <a:lnTo>
                    <a:pt x="1617491" y="1162685"/>
                  </a:lnTo>
                  <a:lnTo>
                    <a:pt x="1636756" y="1158664"/>
                  </a:lnTo>
                  <a:lnTo>
                    <a:pt x="1639936" y="1157916"/>
                  </a:lnTo>
                  <a:lnTo>
                    <a:pt x="1639749" y="1153052"/>
                  </a:lnTo>
                  <a:lnTo>
                    <a:pt x="1639469" y="1139211"/>
                  </a:lnTo>
                  <a:lnTo>
                    <a:pt x="1639094" y="1125837"/>
                  </a:lnTo>
                  <a:lnTo>
                    <a:pt x="1638908" y="1117794"/>
                  </a:lnTo>
                  <a:lnTo>
                    <a:pt x="1638627" y="1107413"/>
                  </a:lnTo>
                  <a:lnTo>
                    <a:pt x="1628713" y="1102830"/>
                  </a:lnTo>
                  <a:lnTo>
                    <a:pt x="1623663" y="1100586"/>
                  </a:lnTo>
                  <a:lnTo>
                    <a:pt x="1623196" y="1099276"/>
                  </a:lnTo>
                  <a:lnTo>
                    <a:pt x="1619174" y="1088334"/>
                  </a:lnTo>
                  <a:lnTo>
                    <a:pt x="1616182" y="1080104"/>
                  </a:lnTo>
                  <a:lnTo>
                    <a:pt x="1617865" y="1079169"/>
                  </a:lnTo>
                  <a:lnTo>
                    <a:pt x="1617678" y="1078982"/>
                  </a:lnTo>
                  <a:lnTo>
                    <a:pt x="1616556" y="1073464"/>
                  </a:lnTo>
                  <a:lnTo>
                    <a:pt x="1613937" y="1059155"/>
                  </a:lnTo>
                  <a:lnTo>
                    <a:pt x="1612440" y="1050738"/>
                  </a:lnTo>
                  <a:lnTo>
                    <a:pt x="1610383" y="1039795"/>
                  </a:lnTo>
                  <a:lnTo>
                    <a:pt x="1608699" y="1030069"/>
                  </a:lnTo>
                  <a:lnTo>
                    <a:pt x="1607577" y="1024551"/>
                  </a:lnTo>
                  <a:lnTo>
                    <a:pt x="1606829" y="1021278"/>
                  </a:lnTo>
                  <a:lnTo>
                    <a:pt x="1605987" y="1017163"/>
                  </a:lnTo>
                  <a:lnTo>
                    <a:pt x="1605894" y="1016415"/>
                  </a:lnTo>
                  <a:lnTo>
                    <a:pt x="1604959" y="1011271"/>
                  </a:lnTo>
                  <a:lnTo>
                    <a:pt x="1605145" y="1010709"/>
                  </a:lnTo>
                  <a:lnTo>
                    <a:pt x="1606829" y="1008184"/>
                  </a:lnTo>
                  <a:lnTo>
                    <a:pt x="1607764" y="1007623"/>
                  </a:lnTo>
                  <a:lnTo>
                    <a:pt x="1608513" y="1007343"/>
                  </a:lnTo>
                  <a:lnTo>
                    <a:pt x="1612534" y="1005472"/>
                  </a:lnTo>
                  <a:lnTo>
                    <a:pt x="1615246" y="1003882"/>
                  </a:lnTo>
                  <a:lnTo>
                    <a:pt x="1617771" y="1001825"/>
                  </a:lnTo>
                  <a:lnTo>
                    <a:pt x="1618145" y="1001357"/>
                  </a:lnTo>
                  <a:lnTo>
                    <a:pt x="1618800" y="997803"/>
                  </a:lnTo>
                  <a:lnTo>
                    <a:pt x="1618800" y="997242"/>
                  </a:lnTo>
                  <a:lnTo>
                    <a:pt x="1619829" y="989573"/>
                  </a:lnTo>
                  <a:lnTo>
                    <a:pt x="1621138" y="986861"/>
                  </a:lnTo>
                  <a:lnTo>
                    <a:pt x="1623850" y="981250"/>
                  </a:lnTo>
                  <a:lnTo>
                    <a:pt x="1621512" y="972271"/>
                  </a:lnTo>
                  <a:lnTo>
                    <a:pt x="1620577" y="968998"/>
                  </a:lnTo>
                  <a:lnTo>
                    <a:pt x="1618613" y="961890"/>
                  </a:lnTo>
                  <a:lnTo>
                    <a:pt x="1618706" y="953847"/>
                  </a:lnTo>
                  <a:lnTo>
                    <a:pt x="1618800" y="952444"/>
                  </a:lnTo>
                  <a:lnTo>
                    <a:pt x="1628807" y="950013"/>
                  </a:lnTo>
                  <a:lnTo>
                    <a:pt x="1641994" y="944962"/>
                  </a:lnTo>
                  <a:lnTo>
                    <a:pt x="1645174" y="952257"/>
                  </a:lnTo>
                  <a:lnTo>
                    <a:pt x="1648634" y="942250"/>
                  </a:lnTo>
                  <a:lnTo>
                    <a:pt x="1650879" y="935517"/>
                  </a:lnTo>
                  <a:lnTo>
                    <a:pt x="1652468" y="931121"/>
                  </a:lnTo>
                  <a:lnTo>
                    <a:pt x="1653404" y="929344"/>
                  </a:lnTo>
                  <a:lnTo>
                    <a:pt x="1660231" y="918121"/>
                  </a:lnTo>
                  <a:lnTo>
                    <a:pt x="1670332" y="901474"/>
                  </a:lnTo>
                  <a:lnTo>
                    <a:pt x="1677065" y="890064"/>
                  </a:lnTo>
                  <a:lnTo>
                    <a:pt x="1680900" y="883424"/>
                  </a:lnTo>
                  <a:lnTo>
                    <a:pt x="1688194" y="885762"/>
                  </a:lnTo>
                  <a:lnTo>
                    <a:pt x="1694367" y="887632"/>
                  </a:lnTo>
                  <a:lnTo>
                    <a:pt x="1695115" y="889503"/>
                  </a:lnTo>
                  <a:lnTo>
                    <a:pt x="1693712" y="892122"/>
                  </a:lnTo>
                  <a:lnTo>
                    <a:pt x="1708021" y="896985"/>
                  </a:lnTo>
                  <a:lnTo>
                    <a:pt x="1709424" y="904934"/>
                  </a:lnTo>
                  <a:lnTo>
                    <a:pt x="1712791" y="907460"/>
                  </a:lnTo>
                  <a:lnTo>
                    <a:pt x="1710266" y="895114"/>
                  </a:lnTo>
                  <a:lnTo>
                    <a:pt x="1708302" y="886604"/>
                  </a:lnTo>
                  <a:lnTo>
                    <a:pt x="1725978" y="885762"/>
                  </a:lnTo>
                  <a:lnTo>
                    <a:pt x="1727100" y="891935"/>
                  </a:lnTo>
                  <a:lnTo>
                    <a:pt x="1739258" y="902409"/>
                  </a:lnTo>
                  <a:lnTo>
                    <a:pt x="1740287" y="902035"/>
                  </a:lnTo>
                  <a:lnTo>
                    <a:pt x="1749453" y="899230"/>
                  </a:lnTo>
                  <a:lnTo>
                    <a:pt x="1754503" y="902690"/>
                  </a:lnTo>
                  <a:lnTo>
                    <a:pt x="1753942" y="911762"/>
                  </a:lnTo>
                  <a:lnTo>
                    <a:pt x="1753474" y="918495"/>
                  </a:lnTo>
                  <a:lnTo>
                    <a:pt x="1752819" y="927848"/>
                  </a:lnTo>
                  <a:lnTo>
                    <a:pt x="1752258" y="935143"/>
                  </a:lnTo>
                  <a:lnTo>
                    <a:pt x="1756654" y="941689"/>
                  </a:lnTo>
                  <a:lnTo>
                    <a:pt x="1757028" y="941876"/>
                  </a:lnTo>
                  <a:lnTo>
                    <a:pt x="1758337" y="941222"/>
                  </a:lnTo>
                  <a:lnTo>
                    <a:pt x="1758992" y="941035"/>
                  </a:lnTo>
                  <a:lnTo>
                    <a:pt x="1760488" y="940006"/>
                  </a:lnTo>
                  <a:lnTo>
                    <a:pt x="1761236" y="940006"/>
                  </a:lnTo>
                  <a:lnTo>
                    <a:pt x="1761704" y="940286"/>
                  </a:lnTo>
                  <a:lnTo>
                    <a:pt x="1762078" y="940660"/>
                  </a:lnTo>
                  <a:lnTo>
                    <a:pt x="1763013" y="941035"/>
                  </a:lnTo>
                  <a:lnTo>
                    <a:pt x="1763388" y="941315"/>
                  </a:lnTo>
                  <a:lnTo>
                    <a:pt x="1763762" y="941970"/>
                  </a:lnTo>
                  <a:lnTo>
                    <a:pt x="1763855" y="942624"/>
                  </a:lnTo>
                  <a:lnTo>
                    <a:pt x="1764416" y="943466"/>
                  </a:lnTo>
                  <a:lnTo>
                    <a:pt x="1764977" y="943934"/>
                  </a:lnTo>
                  <a:lnTo>
                    <a:pt x="1765351" y="944682"/>
                  </a:lnTo>
                  <a:lnTo>
                    <a:pt x="1766006" y="944962"/>
                  </a:lnTo>
                  <a:lnTo>
                    <a:pt x="1766848" y="944775"/>
                  </a:lnTo>
                  <a:lnTo>
                    <a:pt x="1768531" y="944588"/>
                  </a:lnTo>
                  <a:lnTo>
                    <a:pt x="1769280" y="944962"/>
                  </a:lnTo>
                  <a:lnTo>
                    <a:pt x="1769466" y="945430"/>
                  </a:lnTo>
                  <a:lnTo>
                    <a:pt x="1770496" y="945617"/>
                  </a:lnTo>
                  <a:lnTo>
                    <a:pt x="1777790" y="948142"/>
                  </a:lnTo>
                  <a:lnTo>
                    <a:pt x="1779100" y="948984"/>
                  </a:lnTo>
                  <a:lnTo>
                    <a:pt x="1785739" y="960487"/>
                  </a:lnTo>
                  <a:lnTo>
                    <a:pt x="1787049" y="959926"/>
                  </a:lnTo>
                  <a:lnTo>
                    <a:pt x="1789107" y="958710"/>
                  </a:lnTo>
                  <a:lnTo>
                    <a:pt x="1791631" y="957214"/>
                  </a:lnTo>
                  <a:lnTo>
                    <a:pt x="1793876" y="956279"/>
                  </a:lnTo>
                  <a:lnTo>
                    <a:pt x="1795373" y="955250"/>
                  </a:lnTo>
                  <a:lnTo>
                    <a:pt x="1800610" y="952164"/>
                  </a:lnTo>
                  <a:lnTo>
                    <a:pt x="1808746" y="947488"/>
                  </a:lnTo>
                  <a:lnTo>
                    <a:pt x="1816883" y="942624"/>
                  </a:lnTo>
                  <a:lnTo>
                    <a:pt x="1825394" y="950480"/>
                  </a:lnTo>
                  <a:lnTo>
                    <a:pt x="1883378" y="1001357"/>
                  </a:lnTo>
                  <a:lnTo>
                    <a:pt x="1896565" y="977602"/>
                  </a:lnTo>
                  <a:lnTo>
                    <a:pt x="1907227" y="982746"/>
                  </a:lnTo>
                  <a:lnTo>
                    <a:pt x="1921442" y="974142"/>
                  </a:lnTo>
                  <a:lnTo>
                    <a:pt x="1934255" y="966566"/>
                  </a:lnTo>
                  <a:lnTo>
                    <a:pt x="1944917" y="960020"/>
                  </a:lnTo>
                  <a:lnTo>
                    <a:pt x="1951744" y="956185"/>
                  </a:lnTo>
                  <a:lnTo>
                    <a:pt x="1966614" y="947488"/>
                  </a:lnTo>
                  <a:lnTo>
                    <a:pt x="1978959" y="940193"/>
                  </a:lnTo>
                  <a:lnTo>
                    <a:pt x="1977276" y="929064"/>
                  </a:lnTo>
                  <a:lnTo>
                    <a:pt x="1981578" y="921395"/>
                  </a:lnTo>
                  <a:lnTo>
                    <a:pt x="1981671" y="920833"/>
                  </a:lnTo>
                  <a:lnTo>
                    <a:pt x="1982794" y="912136"/>
                  </a:lnTo>
                  <a:lnTo>
                    <a:pt x="1983448" y="905402"/>
                  </a:lnTo>
                  <a:lnTo>
                    <a:pt x="1984384" y="896424"/>
                  </a:lnTo>
                  <a:lnTo>
                    <a:pt x="1986722" y="875568"/>
                  </a:lnTo>
                  <a:lnTo>
                    <a:pt x="1987751" y="865280"/>
                  </a:lnTo>
                  <a:lnTo>
                    <a:pt x="1989153" y="852468"/>
                  </a:lnTo>
                  <a:lnTo>
                    <a:pt x="1990369" y="840777"/>
                  </a:lnTo>
                  <a:lnTo>
                    <a:pt x="1991117" y="833576"/>
                  </a:lnTo>
                  <a:lnTo>
                    <a:pt x="1991959" y="825159"/>
                  </a:lnTo>
                  <a:lnTo>
                    <a:pt x="1991211" y="823850"/>
                  </a:lnTo>
                  <a:lnTo>
                    <a:pt x="1991585" y="823382"/>
                  </a:lnTo>
                  <a:lnTo>
                    <a:pt x="1982607" y="811785"/>
                  </a:lnTo>
                  <a:lnTo>
                    <a:pt x="1976902" y="804303"/>
                  </a:lnTo>
                  <a:lnTo>
                    <a:pt x="1974283" y="800936"/>
                  </a:lnTo>
                  <a:lnTo>
                    <a:pt x="1968672" y="794202"/>
                  </a:lnTo>
                  <a:lnTo>
                    <a:pt x="1960816" y="784195"/>
                  </a:lnTo>
                  <a:lnTo>
                    <a:pt x="1955391" y="774562"/>
                  </a:lnTo>
                  <a:lnTo>
                    <a:pt x="1950248" y="764743"/>
                  </a:lnTo>
                  <a:lnTo>
                    <a:pt x="1959694" y="759599"/>
                  </a:lnTo>
                  <a:lnTo>
                    <a:pt x="1969326" y="754081"/>
                  </a:lnTo>
                  <a:lnTo>
                    <a:pt x="1976154" y="750059"/>
                  </a:lnTo>
                  <a:lnTo>
                    <a:pt x="1987096" y="744074"/>
                  </a:lnTo>
                  <a:lnTo>
                    <a:pt x="1998038" y="738088"/>
                  </a:lnTo>
                  <a:lnTo>
                    <a:pt x="2018333" y="726865"/>
                  </a:lnTo>
                  <a:lnTo>
                    <a:pt x="2023383" y="713024"/>
                  </a:lnTo>
                  <a:lnTo>
                    <a:pt x="2007952" y="719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80579D2C-1B33-1E83-F441-BDE7F76A389A}"/>
                </a:ext>
              </a:extLst>
            </p:cNvPr>
            <p:cNvSpPr/>
            <p:nvPr/>
          </p:nvSpPr>
          <p:spPr>
            <a:xfrm>
              <a:off x="5685711" y="431244"/>
              <a:ext cx="74928" cy="61703"/>
            </a:xfrm>
            <a:custGeom>
              <a:avLst/>
              <a:gdLst>
                <a:gd name="csX0" fmla="*/ 0 w 74928"/>
                <a:gd name="csY0" fmla="*/ 35352 h 61703"/>
                <a:gd name="csX1" fmla="*/ 16554 w 74928"/>
                <a:gd name="csY1" fmla="*/ 58639 h 61703"/>
                <a:gd name="csX2" fmla="*/ 40589 w 74928"/>
                <a:gd name="csY2" fmla="*/ 54711 h 61703"/>
                <a:gd name="csX3" fmla="*/ 52467 w 74928"/>
                <a:gd name="csY3" fmla="*/ 46388 h 61703"/>
                <a:gd name="csX4" fmla="*/ 56488 w 74928"/>
                <a:gd name="csY4" fmla="*/ 33481 h 61703"/>
                <a:gd name="csX5" fmla="*/ 72387 w 74928"/>
                <a:gd name="csY5" fmla="*/ 12532 h 61703"/>
                <a:gd name="csX6" fmla="*/ 71546 w 74928"/>
                <a:gd name="csY6" fmla="*/ 2151 h 61703"/>
                <a:gd name="csX7" fmla="*/ 64251 w 74928"/>
                <a:gd name="csY7" fmla="*/ 0 h 61703"/>
                <a:gd name="csX8" fmla="*/ 64251 w 74928"/>
                <a:gd name="csY8" fmla="*/ 842 h 61703"/>
                <a:gd name="csX9" fmla="*/ 63409 w 74928"/>
                <a:gd name="csY9" fmla="*/ 19733 h 61703"/>
                <a:gd name="csX10" fmla="*/ 53870 w 74928"/>
                <a:gd name="csY10" fmla="*/ 23568 h 61703"/>
                <a:gd name="csX11" fmla="*/ 38344 w 74928"/>
                <a:gd name="csY11" fmla="*/ 6734 h 61703"/>
                <a:gd name="csX12" fmla="*/ 16460 w 74928"/>
                <a:gd name="csY12" fmla="*/ 17302 h 61703"/>
                <a:gd name="csX13" fmla="*/ 6172 w 74928"/>
                <a:gd name="csY13" fmla="*/ 19827 h 61703"/>
                <a:gd name="csX14" fmla="*/ 5892 w 74928"/>
                <a:gd name="csY14" fmla="*/ 27215 h 61703"/>
                <a:gd name="csX15" fmla="*/ 94 w 74928"/>
                <a:gd name="csY15" fmla="*/ 35165 h 61703"/>
                <a:gd name="csX16" fmla="*/ 0 w 74928"/>
                <a:gd name="csY16" fmla="*/ 35352 h 617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4928" h="61703">
                  <a:moveTo>
                    <a:pt x="0" y="35352"/>
                  </a:moveTo>
                  <a:cubicBezTo>
                    <a:pt x="468" y="34791"/>
                    <a:pt x="15806" y="58452"/>
                    <a:pt x="16554" y="58639"/>
                  </a:cubicBezTo>
                  <a:cubicBezTo>
                    <a:pt x="26748" y="60697"/>
                    <a:pt x="35071" y="66028"/>
                    <a:pt x="40589" y="54711"/>
                  </a:cubicBezTo>
                  <a:cubicBezTo>
                    <a:pt x="43021" y="49568"/>
                    <a:pt x="48258" y="49661"/>
                    <a:pt x="52467" y="46388"/>
                  </a:cubicBezTo>
                  <a:cubicBezTo>
                    <a:pt x="56582" y="43208"/>
                    <a:pt x="54244" y="37316"/>
                    <a:pt x="56488" y="33481"/>
                  </a:cubicBezTo>
                  <a:cubicBezTo>
                    <a:pt x="60697" y="26561"/>
                    <a:pt x="82207" y="23474"/>
                    <a:pt x="72387" y="12532"/>
                  </a:cubicBezTo>
                  <a:cubicBezTo>
                    <a:pt x="69582" y="9539"/>
                    <a:pt x="65560" y="3086"/>
                    <a:pt x="71546" y="2151"/>
                  </a:cubicBezTo>
                  <a:cubicBezTo>
                    <a:pt x="69020" y="1590"/>
                    <a:pt x="66589" y="935"/>
                    <a:pt x="64251" y="0"/>
                  </a:cubicBezTo>
                  <a:cubicBezTo>
                    <a:pt x="64251" y="281"/>
                    <a:pt x="64251" y="561"/>
                    <a:pt x="64251" y="842"/>
                  </a:cubicBezTo>
                  <a:cubicBezTo>
                    <a:pt x="64625" y="5798"/>
                    <a:pt x="67056" y="15993"/>
                    <a:pt x="63409" y="19733"/>
                  </a:cubicBezTo>
                  <a:cubicBezTo>
                    <a:pt x="62286" y="20856"/>
                    <a:pt x="54337" y="23849"/>
                    <a:pt x="53870" y="23568"/>
                  </a:cubicBezTo>
                  <a:cubicBezTo>
                    <a:pt x="47790" y="20575"/>
                    <a:pt x="46388" y="6734"/>
                    <a:pt x="38344" y="6734"/>
                  </a:cubicBezTo>
                  <a:cubicBezTo>
                    <a:pt x="30675" y="6734"/>
                    <a:pt x="24316" y="16273"/>
                    <a:pt x="16460" y="17302"/>
                  </a:cubicBezTo>
                  <a:cubicBezTo>
                    <a:pt x="12813" y="17769"/>
                    <a:pt x="8510" y="15806"/>
                    <a:pt x="6172" y="19827"/>
                  </a:cubicBezTo>
                  <a:cubicBezTo>
                    <a:pt x="4956" y="21978"/>
                    <a:pt x="6547" y="24877"/>
                    <a:pt x="5892" y="27215"/>
                  </a:cubicBezTo>
                  <a:cubicBezTo>
                    <a:pt x="5050" y="29834"/>
                    <a:pt x="1777" y="32920"/>
                    <a:pt x="94" y="35165"/>
                  </a:cubicBezTo>
                  <a:lnTo>
                    <a:pt x="0" y="3535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DEE76B4D-2A8B-4B97-87A9-FC001FE4396C}"/>
                </a:ext>
              </a:extLst>
            </p:cNvPr>
            <p:cNvSpPr/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3535005 w 3535846"/>
                <a:gd name="csY0" fmla="*/ 1219267 h 2132337"/>
                <a:gd name="csX1" fmla="*/ 3534818 w 3535846"/>
                <a:gd name="csY1" fmla="*/ 1218613 h 2132337"/>
                <a:gd name="csX2" fmla="*/ 3533976 w 3535846"/>
                <a:gd name="csY2" fmla="*/ 1218051 h 2132337"/>
                <a:gd name="csX3" fmla="*/ 3532386 w 3535846"/>
                <a:gd name="csY3" fmla="*/ 1217210 h 2132337"/>
                <a:gd name="csX4" fmla="*/ 3531451 w 3535846"/>
                <a:gd name="csY4" fmla="*/ 1216929 h 2132337"/>
                <a:gd name="csX5" fmla="*/ 3529674 w 3535846"/>
                <a:gd name="csY5" fmla="*/ 1216368 h 2132337"/>
                <a:gd name="csX6" fmla="*/ 3529393 w 3535846"/>
                <a:gd name="csY6" fmla="*/ 1215713 h 2132337"/>
                <a:gd name="csX7" fmla="*/ 3528926 w 3535846"/>
                <a:gd name="csY7" fmla="*/ 1214217 h 2132337"/>
                <a:gd name="csX8" fmla="*/ 3528926 w 3535846"/>
                <a:gd name="csY8" fmla="*/ 1213282 h 2132337"/>
                <a:gd name="csX9" fmla="*/ 3528552 w 3535846"/>
                <a:gd name="csY9" fmla="*/ 1210476 h 2132337"/>
                <a:gd name="csX10" fmla="*/ 3527616 w 3535846"/>
                <a:gd name="csY10" fmla="*/ 1210008 h 2132337"/>
                <a:gd name="csX11" fmla="*/ 3522566 w 3535846"/>
                <a:gd name="csY11" fmla="*/ 1191584 h 2132337"/>
                <a:gd name="csX12" fmla="*/ 3526775 w 3535846"/>
                <a:gd name="csY12" fmla="*/ 1182793 h 2132337"/>
                <a:gd name="csX13" fmla="*/ 3526588 w 3535846"/>
                <a:gd name="csY13" fmla="*/ 1181951 h 2132337"/>
                <a:gd name="csX14" fmla="*/ 3525746 w 3535846"/>
                <a:gd name="csY14" fmla="*/ 1178117 h 2132337"/>
                <a:gd name="csX15" fmla="*/ 3524343 w 3535846"/>
                <a:gd name="csY15" fmla="*/ 1176433 h 2132337"/>
                <a:gd name="csX16" fmla="*/ 3523315 w 3535846"/>
                <a:gd name="csY16" fmla="*/ 1174469 h 2132337"/>
                <a:gd name="csX17" fmla="*/ 3522005 w 3535846"/>
                <a:gd name="csY17" fmla="*/ 1171290 h 2132337"/>
                <a:gd name="csX18" fmla="*/ 3520696 w 3535846"/>
                <a:gd name="csY18" fmla="*/ 1168951 h 2132337"/>
                <a:gd name="csX19" fmla="*/ 3514804 w 3535846"/>
                <a:gd name="csY19" fmla="*/ 1154736 h 2132337"/>
                <a:gd name="csX20" fmla="*/ 3513962 w 3535846"/>
                <a:gd name="csY20" fmla="*/ 1152398 h 2132337"/>
                <a:gd name="csX21" fmla="*/ 3512653 w 3535846"/>
                <a:gd name="csY21" fmla="*/ 1148470 h 2132337"/>
                <a:gd name="csX22" fmla="*/ 3509566 w 3535846"/>
                <a:gd name="csY22" fmla="*/ 1137247 h 2132337"/>
                <a:gd name="csX23" fmla="*/ 3507228 w 3535846"/>
                <a:gd name="csY23" fmla="*/ 1130326 h 2132337"/>
                <a:gd name="csX24" fmla="*/ 3505265 w 3535846"/>
                <a:gd name="csY24" fmla="*/ 1122844 h 2132337"/>
                <a:gd name="csX25" fmla="*/ 3508164 w 3535846"/>
                <a:gd name="csY25" fmla="*/ 1115737 h 2132337"/>
                <a:gd name="csX26" fmla="*/ 3512185 w 3535846"/>
                <a:gd name="csY26" fmla="*/ 1105917 h 2132337"/>
                <a:gd name="csX27" fmla="*/ 3507696 w 3535846"/>
                <a:gd name="csY27" fmla="*/ 1100773 h 2132337"/>
                <a:gd name="csX28" fmla="*/ 3504890 w 3535846"/>
                <a:gd name="csY28" fmla="*/ 1076363 h 2132337"/>
                <a:gd name="csX29" fmla="*/ 3505171 w 3535846"/>
                <a:gd name="csY29" fmla="*/ 1071594 h 2132337"/>
                <a:gd name="csX30" fmla="*/ 3502365 w 3535846"/>
                <a:gd name="csY30" fmla="*/ 1062241 h 2132337"/>
                <a:gd name="csX31" fmla="*/ 3502552 w 3535846"/>
                <a:gd name="csY31" fmla="*/ 1058968 h 2132337"/>
                <a:gd name="csX32" fmla="*/ 3500869 w 3535846"/>
                <a:gd name="csY32" fmla="*/ 1049241 h 2132337"/>
                <a:gd name="csX33" fmla="*/ 3497876 w 3535846"/>
                <a:gd name="csY33" fmla="*/ 1045407 h 2132337"/>
                <a:gd name="csX34" fmla="*/ 3496380 w 3535846"/>
                <a:gd name="csY34" fmla="*/ 1045033 h 2132337"/>
                <a:gd name="csX35" fmla="*/ 3494790 w 3535846"/>
                <a:gd name="csY35" fmla="*/ 1035119 h 2132337"/>
                <a:gd name="csX36" fmla="*/ 3493200 w 3535846"/>
                <a:gd name="csY36" fmla="*/ 1026328 h 2132337"/>
                <a:gd name="csX37" fmla="*/ 3492078 w 3535846"/>
                <a:gd name="csY37" fmla="*/ 1020530 h 2132337"/>
                <a:gd name="csX38" fmla="*/ 3493855 w 3535846"/>
                <a:gd name="csY38" fmla="*/ 1020530 h 2132337"/>
                <a:gd name="csX39" fmla="*/ 3495258 w 3535846"/>
                <a:gd name="csY39" fmla="*/ 1017724 h 2132337"/>
                <a:gd name="csX40" fmla="*/ 3497128 w 3535846"/>
                <a:gd name="csY40" fmla="*/ 1013702 h 2132337"/>
                <a:gd name="csX41" fmla="*/ 3497689 w 3535846"/>
                <a:gd name="csY41" fmla="*/ 1010803 h 2132337"/>
                <a:gd name="csX42" fmla="*/ 3497502 w 3535846"/>
                <a:gd name="csY42" fmla="*/ 1009307 h 2132337"/>
                <a:gd name="csX43" fmla="*/ 3497689 w 3535846"/>
                <a:gd name="csY43" fmla="*/ 1004724 h 2132337"/>
                <a:gd name="csX44" fmla="*/ 3497876 w 3535846"/>
                <a:gd name="csY44" fmla="*/ 999487 h 2132337"/>
                <a:gd name="csX45" fmla="*/ 3496660 w 3535846"/>
                <a:gd name="csY45" fmla="*/ 995278 h 2132337"/>
                <a:gd name="csX46" fmla="*/ 3494790 w 3535846"/>
                <a:gd name="csY46" fmla="*/ 986300 h 2132337"/>
                <a:gd name="csX47" fmla="*/ 3491517 w 3535846"/>
                <a:gd name="csY47" fmla="*/ 981998 h 2132337"/>
                <a:gd name="csX48" fmla="*/ 3488617 w 3535846"/>
                <a:gd name="csY48" fmla="*/ 975358 h 2132337"/>
                <a:gd name="csX49" fmla="*/ 3487401 w 3535846"/>
                <a:gd name="csY49" fmla="*/ 964415 h 2132337"/>
                <a:gd name="csX50" fmla="*/ 3487121 w 3535846"/>
                <a:gd name="csY50" fmla="*/ 961797 h 2132337"/>
                <a:gd name="csX51" fmla="*/ 3487121 w 3535846"/>
                <a:gd name="csY51" fmla="*/ 958430 h 2132337"/>
                <a:gd name="csX52" fmla="*/ 3480668 w 3535846"/>
                <a:gd name="csY52" fmla="*/ 948516 h 2132337"/>
                <a:gd name="csX53" fmla="*/ 3477582 w 3535846"/>
                <a:gd name="csY53" fmla="*/ 943934 h 2132337"/>
                <a:gd name="csX54" fmla="*/ 3474589 w 3535846"/>
                <a:gd name="csY54" fmla="*/ 937855 h 2132337"/>
                <a:gd name="csX55" fmla="*/ 3473186 w 3535846"/>
                <a:gd name="csY55" fmla="*/ 930560 h 2132337"/>
                <a:gd name="csX56" fmla="*/ 3468229 w 3535846"/>
                <a:gd name="csY56" fmla="*/ 915035 h 2132337"/>
                <a:gd name="csX57" fmla="*/ 3465610 w 3535846"/>
                <a:gd name="csY57" fmla="*/ 912229 h 2132337"/>
                <a:gd name="csX58" fmla="*/ 3442791 w 3535846"/>
                <a:gd name="csY58" fmla="*/ 888755 h 2132337"/>
                <a:gd name="csX59" fmla="*/ 3435683 w 3535846"/>
                <a:gd name="csY59" fmla="*/ 880338 h 2132337"/>
                <a:gd name="csX60" fmla="*/ 3434935 w 3535846"/>
                <a:gd name="csY60" fmla="*/ 877345 h 2132337"/>
                <a:gd name="csX61" fmla="*/ 3432877 w 3535846"/>
                <a:gd name="csY61" fmla="*/ 870892 h 2132337"/>
                <a:gd name="csX62" fmla="*/ 3429978 w 3535846"/>
                <a:gd name="csY62" fmla="*/ 859669 h 2132337"/>
                <a:gd name="csX63" fmla="*/ 3429230 w 3535846"/>
                <a:gd name="csY63" fmla="*/ 846014 h 2132337"/>
                <a:gd name="csX64" fmla="*/ 3426237 w 3535846"/>
                <a:gd name="csY64" fmla="*/ 840684 h 2132337"/>
                <a:gd name="csX65" fmla="*/ 3425676 w 3535846"/>
                <a:gd name="csY65" fmla="*/ 839748 h 2132337"/>
                <a:gd name="csX66" fmla="*/ 3422029 w 3535846"/>
                <a:gd name="csY66" fmla="*/ 838252 h 2132337"/>
                <a:gd name="csX67" fmla="*/ 3416043 w 3535846"/>
                <a:gd name="csY67" fmla="*/ 835633 h 2132337"/>
                <a:gd name="csX68" fmla="*/ 3410806 w 3535846"/>
                <a:gd name="csY68" fmla="*/ 827310 h 2132337"/>
                <a:gd name="csX69" fmla="*/ 3418755 w 3535846"/>
                <a:gd name="csY69" fmla="*/ 820763 h 2132337"/>
                <a:gd name="csX70" fmla="*/ 3422122 w 3535846"/>
                <a:gd name="csY70" fmla="*/ 818425 h 2132337"/>
                <a:gd name="csX71" fmla="*/ 3422402 w 3535846"/>
                <a:gd name="csY71" fmla="*/ 817864 h 2132337"/>
                <a:gd name="csX72" fmla="*/ 3421748 w 3535846"/>
                <a:gd name="csY72" fmla="*/ 817490 h 2132337"/>
                <a:gd name="csX73" fmla="*/ 3421280 w 3535846"/>
                <a:gd name="csY73" fmla="*/ 817490 h 2132337"/>
                <a:gd name="csX74" fmla="*/ 3420813 w 3535846"/>
                <a:gd name="csY74" fmla="*/ 817116 h 2132337"/>
                <a:gd name="csX75" fmla="*/ 3420064 w 3535846"/>
                <a:gd name="csY75" fmla="*/ 816555 h 2132337"/>
                <a:gd name="csX76" fmla="*/ 3419878 w 3535846"/>
                <a:gd name="csY76" fmla="*/ 816180 h 2132337"/>
                <a:gd name="csX77" fmla="*/ 3418755 w 3535846"/>
                <a:gd name="csY77" fmla="*/ 815245 h 2132337"/>
                <a:gd name="csX78" fmla="*/ 3418101 w 3535846"/>
                <a:gd name="csY78" fmla="*/ 815058 h 2132337"/>
                <a:gd name="csX79" fmla="*/ 3417259 w 3535846"/>
                <a:gd name="csY79" fmla="*/ 814497 h 2132337"/>
                <a:gd name="csX80" fmla="*/ 3416604 w 3535846"/>
                <a:gd name="csY80" fmla="*/ 814310 h 2132337"/>
                <a:gd name="csX81" fmla="*/ 3414733 w 3535846"/>
                <a:gd name="csY81" fmla="*/ 813749 h 2132337"/>
                <a:gd name="csX82" fmla="*/ 3413331 w 3535846"/>
                <a:gd name="csY82" fmla="*/ 813188 h 2132337"/>
                <a:gd name="csX83" fmla="*/ 3413050 w 3535846"/>
                <a:gd name="csY83" fmla="*/ 812627 h 2132337"/>
                <a:gd name="csX84" fmla="*/ 3412770 w 3535846"/>
                <a:gd name="csY84" fmla="*/ 811691 h 2132337"/>
                <a:gd name="csX85" fmla="*/ 3412489 w 3535846"/>
                <a:gd name="csY85" fmla="*/ 811411 h 2132337"/>
                <a:gd name="csX86" fmla="*/ 3411648 w 3535846"/>
                <a:gd name="csY86" fmla="*/ 809260 h 2132337"/>
                <a:gd name="csX87" fmla="*/ 3411273 w 3535846"/>
                <a:gd name="csY87" fmla="*/ 808605 h 2132337"/>
                <a:gd name="csX88" fmla="*/ 3411273 w 3535846"/>
                <a:gd name="csY88" fmla="*/ 806735 h 2132337"/>
                <a:gd name="csX89" fmla="*/ 3411460 w 3535846"/>
                <a:gd name="csY89" fmla="*/ 806361 h 2132337"/>
                <a:gd name="csX90" fmla="*/ 3411460 w 3535846"/>
                <a:gd name="csY90" fmla="*/ 806173 h 2132337"/>
                <a:gd name="csX91" fmla="*/ 3411648 w 3535846"/>
                <a:gd name="csY91" fmla="*/ 804771 h 2132337"/>
                <a:gd name="csX92" fmla="*/ 3411834 w 3535846"/>
                <a:gd name="csY92" fmla="*/ 804303 h 2132337"/>
                <a:gd name="csX93" fmla="*/ 3411834 w 3535846"/>
                <a:gd name="csY93" fmla="*/ 803648 h 2132337"/>
                <a:gd name="csX94" fmla="*/ 3411741 w 3535846"/>
                <a:gd name="csY94" fmla="*/ 803181 h 2132337"/>
                <a:gd name="csX95" fmla="*/ 3412676 w 3535846"/>
                <a:gd name="csY95" fmla="*/ 801591 h 2132337"/>
                <a:gd name="csX96" fmla="*/ 3413144 w 3535846"/>
                <a:gd name="csY96" fmla="*/ 800656 h 2132337"/>
                <a:gd name="csX97" fmla="*/ 3413518 w 3535846"/>
                <a:gd name="csY97" fmla="*/ 800188 h 2132337"/>
                <a:gd name="csX98" fmla="*/ 3413705 w 3535846"/>
                <a:gd name="csY98" fmla="*/ 799627 h 2132337"/>
                <a:gd name="csX99" fmla="*/ 3430259 w 3535846"/>
                <a:gd name="csY99" fmla="*/ 765397 h 2132337"/>
                <a:gd name="csX100" fmla="*/ 3430539 w 3535846"/>
                <a:gd name="csY100" fmla="*/ 761376 h 2132337"/>
                <a:gd name="csX101" fmla="*/ 3430259 w 3535846"/>
                <a:gd name="csY101" fmla="*/ 760347 h 2132337"/>
                <a:gd name="csX102" fmla="*/ 3416510 w 3535846"/>
                <a:gd name="csY102" fmla="*/ 734254 h 2132337"/>
                <a:gd name="csX103" fmla="*/ 3415763 w 3535846"/>
                <a:gd name="csY103" fmla="*/ 734254 h 2132337"/>
                <a:gd name="csX104" fmla="*/ 3403043 w 3535846"/>
                <a:gd name="csY104" fmla="*/ 728175 h 2132337"/>
                <a:gd name="csX105" fmla="*/ 3395936 w 3535846"/>
                <a:gd name="csY105" fmla="*/ 716017 h 2132337"/>
                <a:gd name="csX106" fmla="*/ 3385648 w 3535846"/>
                <a:gd name="csY106" fmla="*/ 712650 h 2132337"/>
                <a:gd name="csX107" fmla="*/ 3363857 w 3535846"/>
                <a:gd name="csY107" fmla="*/ 707600 h 2132337"/>
                <a:gd name="csX108" fmla="*/ 3352914 w 3535846"/>
                <a:gd name="csY108" fmla="*/ 709283 h 2132337"/>
                <a:gd name="csX109" fmla="*/ 3346181 w 3535846"/>
                <a:gd name="csY109" fmla="*/ 710312 h 2132337"/>
                <a:gd name="csX110" fmla="*/ 3321678 w 3535846"/>
                <a:gd name="csY110" fmla="*/ 543840 h 2132337"/>
                <a:gd name="csX111" fmla="*/ 3321865 w 3535846"/>
                <a:gd name="csY111" fmla="*/ 542718 h 2132337"/>
                <a:gd name="csX112" fmla="*/ 3321584 w 3535846"/>
                <a:gd name="csY112" fmla="*/ 541595 h 2132337"/>
                <a:gd name="csX113" fmla="*/ 3321584 w 3535846"/>
                <a:gd name="csY113" fmla="*/ 540099 h 2132337"/>
                <a:gd name="csX114" fmla="*/ 3320930 w 3535846"/>
                <a:gd name="csY114" fmla="*/ 539444 h 2132337"/>
                <a:gd name="csX115" fmla="*/ 3319714 w 3535846"/>
                <a:gd name="csY115" fmla="*/ 538602 h 2132337"/>
                <a:gd name="csX116" fmla="*/ 3318498 w 3535846"/>
                <a:gd name="csY116" fmla="*/ 537761 h 2132337"/>
                <a:gd name="csX117" fmla="*/ 3317188 w 3535846"/>
                <a:gd name="csY117" fmla="*/ 536825 h 2132337"/>
                <a:gd name="csX118" fmla="*/ 3316347 w 3535846"/>
                <a:gd name="csY118" fmla="*/ 535890 h 2132337"/>
                <a:gd name="csX119" fmla="*/ 3315879 w 3535846"/>
                <a:gd name="csY119" fmla="*/ 534581 h 2132337"/>
                <a:gd name="csX120" fmla="*/ 3315692 w 3535846"/>
                <a:gd name="csY120" fmla="*/ 533739 h 2132337"/>
                <a:gd name="csX121" fmla="*/ 3314476 w 3535846"/>
                <a:gd name="csY121" fmla="*/ 530092 h 2132337"/>
                <a:gd name="csX122" fmla="*/ 3316347 w 3535846"/>
                <a:gd name="csY122" fmla="*/ 526444 h 2132337"/>
                <a:gd name="csX123" fmla="*/ 3316908 w 3535846"/>
                <a:gd name="csY123" fmla="*/ 523078 h 2132337"/>
                <a:gd name="csX124" fmla="*/ 3315038 w 3535846"/>
                <a:gd name="csY124" fmla="*/ 519991 h 2132337"/>
                <a:gd name="csX125" fmla="*/ 3312980 w 3535846"/>
                <a:gd name="csY125" fmla="*/ 516344 h 2132337"/>
                <a:gd name="csX126" fmla="*/ 3313261 w 3535846"/>
                <a:gd name="csY126" fmla="*/ 514286 h 2132337"/>
                <a:gd name="csX127" fmla="*/ 3313822 w 3535846"/>
                <a:gd name="csY127" fmla="*/ 509049 h 2132337"/>
                <a:gd name="csX128" fmla="*/ 3312232 w 3535846"/>
                <a:gd name="csY128" fmla="*/ 506991 h 2132337"/>
                <a:gd name="csX129" fmla="*/ 3308584 w 3535846"/>
                <a:gd name="csY129" fmla="*/ 500258 h 2132337"/>
                <a:gd name="csX130" fmla="*/ 3293527 w 3535846"/>
                <a:gd name="csY130" fmla="*/ 478373 h 2132337"/>
                <a:gd name="csX131" fmla="*/ 3293246 w 3535846"/>
                <a:gd name="csY131" fmla="*/ 474445 h 2132337"/>
                <a:gd name="csX132" fmla="*/ 3292499 w 3535846"/>
                <a:gd name="csY132" fmla="*/ 470237 h 2132337"/>
                <a:gd name="csX133" fmla="*/ 3287822 w 3535846"/>
                <a:gd name="csY133" fmla="*/ 467899 h 2132337"/>
                <a:gd name="csX134" fmla="*/ 3278470 w 3535846"/>
                <a:gd name="csY134" fmla="*/ 465841 h 2132337"/>
                <a:gd name="csX135" fmla="*/ 3272204 w 3535846"/>
                <a:gd name="csY135" fmla="*/ 466402 h 2132337"/>
                <a:gd name="csX136" fmla="*/ 3268276 w 3535846"/>
                <a:gd name="csY136" fmla="*/ 464064 h 2132337"/>
                <a:gd name="csX137" fmla="*/ 3267808 w 3535846"/>
                <a:gd name="csY137" fmla="*/ 457985 h 2132337"/>
                <a:gd name="csX138" fmla="*/ 3268837 w 3535846"/>
                <a:gd name="csY138" fmla="*/ 450410 h 2132337"/>
                <a:gd name="csX139" fmla="*/ 3268556 w 3535846"/>
                <a:gd name="csY139" fmla="*/ 441338 h 2132337"/>
                <a:gd name="csX140" fmla="*/ 3266499 w 3535846"/>
                <a:gd name="csY140" fmla="*/ 433575 h 2132337"/>
                <a:gd name="csX141" fmla="*/ 3263880 w 3535846"/>
                <a:gd name="csY141" fmla="*/ 427590 h 2132337"/>
                <a:gd name="csX142" fmla="*/ 3260233 w 3535846"/>
                <a:gd name="csY142" fmla="*/ 423943 h 2132337"/>
                <a:gd name="csX143" fmla="*/ 3259765 w 3535846"/>
                <a:gd name="csY143" fmla="*/ 420295 h 2132337"/>
                <a:gd name="csX144" fmla="*/ 3260513 w 3535846"/>
                <a:gd name="csY144" fmla="*/ 415058 h 2132337"/>
                <a:gd name="csX145" fmla="*/ 3264628 w 3535846"/>
                <a:gd name="csY145" fmla="*/ 410662 h 2132337"/>
                <a:gd name="csX146" fmla="*/ 3269118 w 3535846"/>
                <a:gd name="csY146" fmla="*/ 408231 h 2132337"/>
                <a:gd name="csX147" fmla="*/ 3269585 w 3535846"/>
                <a:gd name="csY147" fmla="*/ 408044 h 2132337"/>
                <a:gd name="csX148" fmla="*/ 3284175 w 3535846"/>
                <a:gd name="csY148" fmla="*/ 399907 h 2132337"/>
                <a:gd name="csX149" fmla="*/ 3285577 w 3535846"/>
                <a:gd name="csY149" fmla="*/ 398972 h 2132337"/>
                <a:gd name="csX150" fmla="*/ 3287542 w 3535846"/>
                <a:gd name="csY150" fmla="*/ 398317 h 2132337"/>
                <a:gd name="csX151" fmla="*/ 3294930 w 3535846"/>
                <a:gd name="csY151" fmla="*/ 396634 h 2132337"/>
                <a:gd name="csX152" fmla="*/ 3299326 w 3535846"/>
                <a:gd name="csY152" fmla="*/ 395979 h 2132337"/>
                <a:gd name="csX153" fmla="*/ 3304002 w 3535846"/>
                <a:gd name="csY153" fmla="*/ 394576 h 2132337"/>
                <a:gd name="csX154" fmla="*/ 3305030 w 3535846"/>
                <a:gd name="csY154" fmla="*/ 394576 h 2132337"/>
                <a:gd name="csX155" fmla="*/ 3308584 w 3535846"/>
                <a:gd name="csY155" fmla="*/ 393080 h 2132337"/>
                <a:gd name="csX156" fmla="*/ 3319059 w 3535846"/>
                <a:gd name="csY156" fmla="*/ 388310 h 2132337"/>
                <a:gd name="csX157" fmla="*/ 3320836 w 3535846"/>
                <a:gd name="csY157" fmla="*/ 386720 h 2132337"/>
                <a:gd name="csX158" fmla="*/ 3321958 w 3535846"/>
                <a:gd name="csY158" fmla="*/ 383073 h 2132337"/>
                <a:gd name="csX159" fmla="*/ 3323080 w 3535846"/>
                <a:gd name="csY159" fmla="*/ 379519 h 2132337"/>
                <a:gd name="csX160" fmla="*/ 3324016 w 3535846"/>
                <a:gd name="csY160" fmla="*/ 377087 h 2132337"/>
                <a:gd name="csX161" fmla="*/ 3327570 w 3535846"/>
                <a:gd name="csY161" fmla="*/ 369979 h 2132337"/>
                <a:gd name="csX162" fmla="*/ 3329253 w 3535846"/>
                <a:gd name="csY162" fmla="*/ 364555 h 2132337"/>
                <a:gd name="csX163" fmla="*/ 3328224 w 3535846"/>
                <a:gd name="csY163" fmla="*/ 360159 h 2132337"/>
                <a:gd name="csX164" fmla="*/ 3326541 w 3535846"/>
                <a:gd name="csY164" fmla="*/ 356044 h 2132337"/>
                <a:gd name="csX165" fmla="*/ 3322239 w 3535846"/>
                <a:gd name="csY165" fmla="*/ 348656 h 2132337"/>
                <a:gd name="csX166" fmla="*/ 3320088 w 3535846"/>
                <a:gd name="csY166" fmla="*/ 347908 h 2132337"/>
                <a:gd name="csX167" fmla="*/ 3317282 w 3535846"/>
                <a:gd name="csY167" fmla="*/ 347908 h 2132337"/>
                <a:gd name="csX168" fmla="*/ 3314944 w 3535846"/>
                <a:gd name="csY168" fmla="*/ 346599 h 2132337"/>
                <a:gd name="csX169" fmla="*/ 3313261 w 3535846"/>
                <a:gd name="csY169" fmla="*/ 343793 h 2132337"/>
                <a:gd name="csX170" fmla="*/ 3312793 w 3535846"/>
                <a:gd name="csY170" fmla="*/ 339210 h 2132337"/>
                <a:gd name="csX171" fmla="*/ 3295023 w 3535846"/>
                <a:gd name="csY171" fmla="*/ 344541 h 2132337"/>
                <a:gd name="csX172" fmla="*/ 3269024 w 3535846"/>
                <a:gd name="csY172" fmla="*/ 322656 h 2132337"/>
                <a:gd name="csX173" fmla="*/ 3252377 w 3535846"/>
                <a:gd name="csY173" fmla="*/ 327987 h 2132337"/>
                <a:gd name="csX174" fmla="*/ 3232550 w 3535846"/>
                <a:gd name="csY174" fmla="*/ 321534 h 2132337"/>
                <a:gd name="csX175" fmla="*/ 3229744 w 3535846"/>
                <a:gd name="csY175" fmla="*/ 284966 h 2132337"/>
                <a:gd name="csX176" fmla="*/ 3234139 w 3535846"/>
                <a:gd name="csY176" fmla="*/ 268506 h 2132337"/>
                <a:gd name="csX177" fmla="*/ 3233204 w 3535846"/>
                <a:gd name="csY177" fmla="*/ 250456 h 2132337"/>
                <a:gd name="csX178" fmla="*/ 3231895 w 3535846"/>
                <a:gd name="csY178" fmla="*/ 230910 h 2132337"/>
                <a:gd name="csX179" fmla="*/ 3218427 w 3535846"/>
                <a:gd name="csY179" fmla="*/ 221557 h 2132337"/>
                <a:gd name="csX180" fmla="*/ 3215248 w 3535846"/>
                <a:gd name="csY180" fmla="*/ 201076 h 2132337"/>
                <a:gd name="csX181" fmla="*/ 3227219 w 3535846"/>
                <a:gd name="csY181" fmla="*/ 190975 h 2132337"/>
                <a:gd name="csX182" fmla="*/ 3230492 w 3535846"/>
                <a:gd name="csY182" fmla="*/ 181342 h 2132337"/>
                <a:gd name="csX183" fmla="*/ 3234607 w 3535846"/>
                <a:gd name="csY183" fmla="*/ 173393 h 2132337"/>
                <a:gd name="csX184" fmla="*/ 3230399 w 3535846"/>
                <a:gd name="csY184" fmla="*/ 160393 h 2132337"/>
                <a:gd name="csX185" fmla="*/ 3212442 w 3535846"/>
                <a:gd name="csY185" fmla="*/ 154969 h 2132337"/>
                <a:gd name="csX186" fmla="*/ 3200004 w 3535846"/>
                <a:gd name="csY186" fmla="*/ 142436 h 2132337"/>
                <a:gd name="csX187" fmla="*/ 3193457 w 3535846"/>
                <a:gd name="csY187" fmla="*/ 121674 h 2132337"/>
                <a:gd name="csX188" fmla="*/ 3194766 w 3535846"/>
                <a:gd name="csY188" fmla="*/ 114473 h 2132337"/>
                <a:gd name="csX189" fmla="*/ 3202716 w 3535846"/>
                <a:gd name="csY189" fmla="*/ 112509 h 2132337"/>
                <a:gd name="csX190" fmla="*/ 3186162 w 3535846"/>
                <a:gd name="csY190" fmla="*/ 83891 h 2132337"/>
                <a:gd name="csX191" fmla="*/ 3167270 w 3535846"/>
                <a:gd name="csY191" fmla="*/ 64812 h 2132337"/>
                <a:gd name="csX192" fmla="*/ 3161097 w 3535846"/>
                <a:gd name="csY192" fmla="*/ 53776 h 2132337"/>
                <a:gd name="csX193" fmla="*/ 3148846 w 3535846"/>
                <a:gd name="csY193" fmla="*/ 48539 h 2132337"/>
                <a:gd name="csX194" fmla="*/ 3138465 w 3535846"/>
                <a:gd name="csY194" fmla="*/ 61071 h 2132337"/>
                <a:gd name="csX195" fmla="*/ 3129300 w 3535846"/>
                <a:gd name="csY195" fmla="*/ 72668 h 2132337"/>
                <a:gd name="csX196" fmla="*/ 3125839 w 3535846"/>
                <a:gd name="csY196" fmla="*/ 60977 h 2132337"/>
                <a:gd name="csX197" fmla="*/ 3123127 w 3535846"/>
                <a:gd name="csY197" fmla="*/ 49006 h 2132337"/>
                <a:gd name="csX198" fmla="*/ 3112091 w 3535846"/>
                <a:gd name="csY198" fmla="*/ 53870 h 2132337"/>
                <a:gd name="csX199" fmla="*/ 3110128 w 3535846"/>
                <a:gd name="csY199" fmla="*/ 40776 h 2132337"/>
                <a:gd name="csX200" fmla="*/ 3116300 w 3535846"/>
                <a:gd name="csY200" fmla="*/ 14964 h 2132337"/>
                <a:gd name="csX201" fmla="*/ 3099185 w 3535846"/>
                <a:gd name="csY201" fmla="*/ 16741 h 2132337"/>
                <a:gd name="csX202" fmla="*/ 3094883 w 3535846"/>
                <a:gd name="csY202" fmla="*/ 0 h 2132337"/>
                <a:gd name="csX203" fmla="*/ 3091423 w 3535846"/>
                <a:gd name="csY203" fmla="*/ 20949 h 2132337"/>
                <a:gd name="csX204" fmla="*/ 3077768 w 3535846"/>
                <a:gd name="csY204" fmla="*/ 34230 h 2132337"/>
                <a:gd name="csX205" fmla="*/ 3065236 w 3535846"/>
                <a:gd name="csY205" fmla="*/ 46949 h 2132337"/>
                <a:gd name="csX206" fmla="*/ 3054200 w 3535846"/>
                <a:gd name="csY206" fmla="*/ 61726 h 2132337"/>
                <a:gd name="csX207" fmla="*/ 3061589 w 3535846"/>
                <a:gd name="csY207" fmla="*/ 71826 h 2132337"/>
                <a:gd name="csX208" fmla="*/ 3077020 w 3535846"/>
                <a:gd name="csY208" fmla="*/ 79215 h 2132337"/>
                <a:gd name="csX209" fmla="*/ 3090487 w 3535846"/>
                <a:gd name="csY209" fmla="*/ 101099 h 2132337"/>
                <a:gd name="csX210" fmla="*/ 3073933 w 3535846"/>
                <a:gd name="csY210" fmla="*/ 119336 h 2132337"/>
                <a:gd name="csX211" fmla="*/ 3076085 w 3535846"/>
                <a:gd name="csY211" fmla="*/ 143652 h 2132337"/>
                <a:gd name="csX212" fmla="*/ 3078890 w 3535846"/>
                <a:gd name="csY212" fmla="*/ 173673 h 2132337"/>
                <a:gd name="csX213" fmla="*/ 3091610 w 3535846"/>
                <a:gd name="csY213" fmla="*/ 195090 h 2132337"/>
                <a:gd name="csX214" fmla="*/ 3111998 w 3535846"/>
                <a:gd name="csY214" fmla="*/ 212953 h 2132337"/>
                <a:gd name="csX215" fmla="*/ 3127055 w 3535846"/>
                <a:gd name="csY215" fmla="*/ 234557 h 2132337"/>
                <a:gd name="csX216" fmla="*/ 3119667 w 3535846"/>
                <a:gd name="csY216" fmla="*/ 251111 h 2132337"/>
                <a:gd name="csX217" fmla="*/ 3116861 w 3535846"/>
                <a:gd name="csY217" fmla="*/ 256722 h 2132337"/>
                <a:gd name="csX218" fmla="*/ 3116487 w 3535846"/>
                <a:gd name="csY218" fmla="*/ 258125 h 2132337"/>
                <a:gd name="csX219" fmla="*/ 3115084 w 3535846"/>
                <a:gd name="csY219" fmla="*/ 267197 h 2132337"/>
                <a:gd name="csX220" fmla="*/ 3114804 w 3535846"/>
                <a:gd name="csY220" fmla="*/ 275801 h 2132337"/>
                <a:gd name="csX221" fmla="*/ 3110501 w 3535846"/>
                <a:gd name="csY221" fmla="*/ 281132 h 2132337"/>
                <a:gd name="csX222" fmla="*/ 3122005 w 3535846"/>
                <a:gd name="csY222" fmla="*/ 284873 h 2132337"/>
                <a:gd name="csX223" fmla="*/ 3105358 w 3535846"/>
                <a:gd name="csY223" fmla="*/ 316671 h 2132337"/>
                <a:gd name="csX224" fmla="*/ 3083473 w 3535846"/>
                <a:gd name="csY224" fmla="*/ 338275 h 2132337"/>
                <a:gd name="csX225" fmla="*/ 3051021 w 3535846"/>
                <a:gd name="csY225" fmla="*/ 347440 h 2132337"/>
                <a:gd name="csX226" fmla="*/ 3022589 w 3535846"/>
                <a:gd name="csY226" fmla="*/ 330512 h 2132337"/>
                <a:gd name="csX227" fmla="*/ 3005475 w 3535846"/>
                <a:gd name="csY227" fmla="*/ 327052 h 2132337"/>
                <a:gd name="csX228" fmla="*/ 2996122 w 3535846"/>
                <a:gd name="csY228" fmla="*/ 311901 h 2132337"/>
                <a:gd name="csX229" fmla="*/ 2989014 w 3535846"/>
                <a:gd name="csY229" fmla="*/ 302081 h 2132337"/>
                <a:gd name="csX230" fmla="*/ 2975547 w 3535846"/>
                <a:gd name="csY230" fmla="*/ 299743 h 2132337"/>
                <a:gd name="csX231" fmla="*/ 2966569 w 3535846"/>
                <a:gd name="csY231" fmla="*/ 267852 h 2132337"/>
                <a:gd name="csX232" fmla="*/ 2957216 w 3535846"/>
                <a:gd name="csY232" fmla="*/ 252981 h 2132337"/>
                <a:gd name="csX233" fmla="*/ 2953756 w 3535846"/>
                <a:gd name="csY233" fmla="*/ 239046 h 2132337"/>
                <a:gd name="csX234" fmla="*/ 2936454 w 3535846"/>
                <a:gd name="csY234" fmla="*/ 246622 h 2132337"/>
                <a:gd name="csX235" fmla="*/ 2920929 w 3535846"/>
                <a:gd name="csY235" fmla="*/ 239701 h 2132337"/>
                <a:gd name="csX236" fmla="*/ 2905498 w 3535846"/>
                <a:gd name="csY236" fmla="*/ 210054 h 2132337"/>
                <a:gd name="csX237" fmla="*/ 2905498 w 3535846"/>
                <a:gd name="csY237" fmla="*/ 202572 h 2132337"/>
                <a:gd name="csX238" fmla="*/ 2899512 w 3535846"/>
                <a:gd name="csY238" fmla="*/ 196306 h 2132337"/>
                <a:gd name="csX239" fmla="*/ 2893620 w 3535846"/>
                <a:gd name="csY239" fmla="*/ 202292 h 2132337"/>
                <a:gd name="csX240" fmla="*/ 2887167 w 3535846"/>
                <a:gd name="csY240" fmla="*/ 205565 h 2132337"/>
                <a:gd name="csX241" fmla="*/ 2869023 w 3535846"/>
                <a:gd name="csY241" fmla="*/ 213140 h 2132337"/>
                <a:gd name="csX242" fmla="*/ 2853312 w 3535846"/>
                <a:gd name="csY242" fmla="*/ 207809 h 2132337"/>
                <a:gd name="csX243" fmla="*/ 2816650 w 3535846"/>
                <a:gd name="csY243" fmla="*/ 182184 h 2132337"/>
                <a:gd name="csX244" fmla="*/ 2821327 w 3535846"/>
                <a:gd name="csY244" fmla="*/ 161702 h 2132337"/>
                <a:gd name="csX245" fmla="*/ 2823665 w 3535846"/>
                <a:gd name="csY245" fmla="*/ 151882 h 2132337"/>
                <a:gd name="csX246" fmla="*/ 2825628 w 3535846"/>
                <a:gd name="csY246" fmla="*/ 143185 h 2132337"/>
                <a:gd name="csX247" fmla="*/ 2814874 w 3535846"/>
                <a:gd name="csY247" fmla="*/ 124854 h 2132337"/>
                <a:gd name="csX248" fmla="*/ 2816931 w 3535846"/>
                <a:gd name="csY248" fmla="*/ 113257 h 2132337"/>
                <a:gd name="csX249" fmla="*/ 2821981 w 3535846"/>
                <a:gd name="csY249" fmla="*/ 107833 h 2132337"/>
                <a:gd name="csX250" fmla="*/ 2804212 w 3535846"/>
                <a:gd name="csY250" fmla="*/ 92775 h 2132337"/>
                <a:gd name="csX251" fmla="*/ 2785974 w 3535846"/>
                <a:gd name="csY251" fmla="*/ 94272 h 2132337"/>
                <a:gd name="csX252" fmla="*/ 2790370 w 3535846"/>
                <a:gd name="csY252" fmla="*/ 105401 h 2132337"/>
                <a:gd name="csX253" fmla="*/ 2793363 w 3535846"/>
                <a:gd name="csY253" fmla="*/ 120365 h 2132337"/>
                <a:gd name="csX254" fmla="*/ 2781953 w 3535846"/>
                <a:gd name="csY254" fmla="*/ 131962 h 2132337"/>
                <a:gd name="csX255" fmla="*/ 2780924 w 3535846"/>
                <a:gd name="csY255" fmla="*/ 150292 h 2132337"/>
                <a:gd name="csX256" fmla="*/ 2780924 w 3535846"/>
                <a:gd name="csY256" fmla="*/ 165911 h 2132337"/>
                <a:gd name="csX257" fmla="*/ 2782701 w 3535846"/>
                <a:gd name="csY257" fmla="*/ 183306 h 2132337"/>
                <a:gd name="csX258" fmla="*/ 2779802 w 3535846"/>
                <a:gd name="csY258" fmla="*/ 199579 h 2132337"/>
                <a:gd name="csX259" fmla="*/ 2782327 w 3535846"/>
                <a:gd name="csY259" fmla="*/ 209773 h 2132337"/>
                <a:gd name="csX260" fmla="*/ 2781392 w 3535846"/>
                <a:gd name="csY260" fmla="*/ 217349 h 2132337"/>
                <a:gd name="csX261" fmla="*/ 2785226 w 3535846"/>
                <a:gd name="csY261" fmla="*/ 233061 h 2132337"/>
                <a:gd name="csX262" fmla="*/ 2793831 w 3535846"/>
                <a:gd name="csY262" fmla="*/ 246622 h 2132337"/>
                <a:gd name="csX263" fmla="*/ 2795140 w 3535846"/>
                <a:gd name="csY263" fmla="*/ 263175 h 2132337"/>
                <a:gd name="csX264" fmla="*/ 2803370 w 3535846"/>
                <a:gd name="csY264" fmla="*/ 279823 h 2132337"/>
                <a:gd name="csX265" fmla="*/ 2810010 w 3535846"/>
                <a:gd name="csY265" fmla="*/ 294319 h 2132337"/>
                <a:gd name="csX266" fmla="*/ 2835729 w 3535846"/>
                <a:gd name="csY266" fmla="*/ 316577 h 2132337"/>
                <a:gd name="csX267" fmla="*/ 2832175 w 3535846"/>
                <a:gd name="csY267" fmla="*/ 334347 h 2132337"/>
                <a:gd name="csX268" fmla="*/ 2834700 w 3535846"/>
                <a:gd name="csY268" fmla="*/ 350152 h 2132337"/>
                <a:gd name="csX269" fmla="*/ 2844239 w 3535846"/>
                <a:gd name="csY269" fmla="*/ 364649 h 2132337"/>
                <a:gd name="csX270" fmla="*/ 2865282 w 3535846"/>
                <a:gd name="csY270" fmla="*/ 395231 h 2132337"/>
                <a:gd name="csX271" fmla="*/ 2884268 w 3535846"/>
                <a:gd name="csY271" fmla="*/ 421417 h 2132337"/>
                <a:gd name="csX272" fmla="*/ 2874448 w 3535846"/>
                <a:gd name="csY272" fmla="*/ 458079 h 2132337"/>
                <a:gd name="csX273" fmla="*/ 2864908 w 3535846"/>
                <a:gd name="csY273" fmla="*/ 474165 h 2132337"/>
                <a:gd name="csX274" fmla="*/ 2859765 w 3535846"/>
                <a:gd name="csY274" fmla="*/ 481085 h 2132337"/>
                <a:gd name="csX275" fmla="*/ 2853685 w 3535846"/>
                <a:gd name="csY275" fmla="*/ 484733 h 2132337"/>
                <a:gd name="csX276" fmla="*/ 2823665 w 3535846"/>
                <a:gd name="csY276" fmla="*/ 488380 h 2132337"/>
                <a:gd name="csX277" fmla="*/ 2808794 w 3535846"/>
                <a:gd name="csY277" fmla="*/ 495114 h 2132337"/>
                <a:gd name="csX278" fmla="*/ 2789155 w 3535846"/>
                <a:gd name="csY278" fmla="*/ 491747 h 2132337"/>
                <a:gd name="csX279" fmla="*/ 2770636 w 3535846"/>
                <a:gd name="csY279" fmla="*/ 492215 h 2132337"/>
                <a:gd name="csX280" fmla="*/ 2753241 w 3535846"/>
                <a:gd name="csY280" fmla="*/ 491841 h 2132337"/>
                <a:gd name="csX281" fmla="*/ 2734817 w 3535846"/>
                <a:gd name="csY281" fmla="*/ 497546 h 2132337"/>
                <a:gd name="csX282" fmla="*/ 2736501 w 3535846"/>
                <a:gd name="csY282" fmla="*/ 511761 h 2132337"/>
                <a:gd name="csX283" fmla="*/ 2739867 w 3535846"/>
                <a:gd name="csY283" fmla="*/ 530747 h 2132337"/>
                <a:gd name="csX284" fmla="*/ 2739494 w 3535846"/>
                <a:gd name="csY284" fmla="*/ 540941 h 2132337"/>
                <a:gd name="csX285" fmla="*/ 2731450 w 3535846"/>
                <a:gd name="csY285" fmla="*/ 545056 h 2132337"/>
                <a:gd name="csX286" fmla="*/ 2724249 w 3535846"/>
                <a:gd name="csY286" fmla="*/ 567314 h 2132337"/>
                <a:gd name="csX287" fmla="*/ 2703580 w 3535846"/>
                <a:gd name="csY287" fmla="*/ 576480 h 2132337"/>
                <a:gd name="csX288" fmla="*/ 2679732 w 3535846"/>
                <a:gd name="csY288" fmla="*/ 579940 h 2132337"/>
                <a:gd name="csX289" fmla="*/ 2658315 w 3535846"/>
                <a:gd name="csY289" fmla="*/ 581343 h 2132337"/>
                <a:gd name="csX290" fmla="*/ 2636804 w 3535846"/>
                <a:gd name="csY290" fmla="*/ 581343 h 2132337"/>
                <a:gd name="csX291" fmla="*/ 2614359 w 3535846"/>
                <a:gd name="csY291" fmla="*/ 578631 h 2132337"/>
                <a:gd name="csX292" fmla="*/ 2598179 w 3535846"/>
                <a:gd name="csY292" fmla="*/ 570962 h 2132337"/>
                <a:gd name="csX293" fmla="*/ 2585834 w 3535846"/>
                <a:gd name="csY293" fmla="*/ 572645 h 2132337"/>
                <a:gd name="csX294" fmla="*/ 2551885 w 3535846"/>
                <a:gd name="csY294" fmla="*/ 577041 h 2132337"/>
                <a:gd name="csX295" fmla="*/ 2540849 w 3535846"/>
                <a:gd name="csY295" fmla="*/ 574796 h 2132337"/>
                <a:gd name="csX296" fmla="*/ 2539446 w 3535846"/>
                <a:gd name="csY296" fmla="*/ 574048 h 2132337"/>
                <a:gd name="csX297" fmla="*/ 2524015 w 3535846"/>
                <a:gd name="csY297" fmla="*/ 572832 h 2132337"/>
                <a:gd name="csX298" fmla="*/ 2501569 w 3535846"/>
                <a:gd name="csY298" fmla="*/ 554221 h 2132337"/>
                <a:gd name="csX299" fmla="*/ 2473232 w 3535846"/>
                <a:gd name="csY299" fmla="*/ 541782 h 2132337"/>
                <a:gd name="csX300" fmla="*/ 2448635 w 3535846"/>
                <a:gd name="csY300" fmla="*/ 528315 h 2132337"/>
                <a:gd name="csX301" fmla="*/ 2445455 w 3535846"/>
                <a:gd name="csY301" fmla="*/ 512696 h 2132337"/>
                <a:gd name="csX302" fmla="*/ 2446764 w 3535846"/>
                <a:gd name="csY302" fmla="*/ 495769 h 2132337"/>
                <a:gd name="csX303" fmla="*/ 2433390 w 3535846"/>
                <a:gd name="csY303" fmla="*/ 471920 h 2132337"/>
                <a:gd name="csX304" fmla="*/ 2430024 w 3535846"/>
                <a:gd name="csY304" fmla="*/ 493711 h 2132337"/>
                <a:gd name="csX305" fmla="*/ 2417866 w 3535846"/>
                <a:gd name="csY305" fmla="*/ 509891 h 2132337"/>
                <a:gd name="csX306" fmla="*/ 2389341 w 3535846"/>
                <a:gd name="csY306" fmla="*/ 539444 h 2132337"/>
                <a:gd name="csX307" fmla="*/ 2357075 w 3535846"/>
                <a:gd name="csY307" fmla="*/ 556840 h 2132337"/>
                <a:gd name="csX308" fmla="*/ 2337622 w 3535846"/>
                <a:gd name="csY308" fmla="*/ 550948 h 2132337"/>
                <a:gd name="csX309" fmla="*/ 2319946 w 3535846"/>
                <a:gd name="csY309" fmla="*/ 546926 h 2132337"/>
                <a:gd name="csX310" fmla="*/ 2318730 w 3535846"/>
                <a:gd name="csY310" fmla="*/ 523078 h 2132337"/>
                <a:gd name="csX311" fmla="*/ 2315551 w 3535846"/>
                <a:gd name="csY311" fmla="*/ 501567 h 2132337"/>
                <a:gd name="csX312" fmla="*/ 2308256 w 3535846"/>
                <a:gd name="csY312" fmla="*/ 493524 h 2132337"/>
                <a:gd name="csX313" fmla="*/ 2307040 w 3535846"/>
                <a:gd name="csY313" fmla="*/ 484172 h 2132337"/>
                <a:gd name="csX314" fmla="*/ 2288242 w 3535846"/>
                <a:gd name="csY314" fmla="*/ 477812 h 2132337"/>
                <a:gd name="csX315" fmla="*/ 2267480 w 3535846"/>
                <a:gd name="csY315" fmla="*/ 466402 h 2132337"/>
                <a:gd name="csX316" fmla="*/ 2252984 w 3535846"/>
                <a:gd name="csY316" fmla="*/ 451345 h 2132337"/>
                <a:gd name="csX317" fmla="*/ 2238861 w 3535846"/>
                <a:gd name="csY317" fmla="*/ 436568 h 2132337"/>
                <a:gd name="csX318" fmla="*/ 2219969 w 3535846"/>
                <a:gd name="csY318" fmla="*/ 435446 h 2132337"/>
                <a:gd name="csX319" fmla="*/ 2233811 w 3535846"/>
                <a:gd name="csY319" fmla="*/ 443395 h 2132337"/>
                <a:gd name="csX320" fmla="*/ 2242789 w 3535846"/>
                <a:gd name="csY320" fmla="*/ 457330 h 2132337"/>
                <a:gd name="csX321" fmla="*/ 2239235 w 3535846"/>
                <a:gd name="csY321" fmla="*/ 468086 h 2132337"/>
                <a:gd name="csX322" fmla="*/ 2237833 w 3535846"/>
                <a:gd name="csY322" fmla="*/ 480057 h 2132337"/>
                <a:gd name="csX323" fmla="*/ 2229322 w 3535846"/>
                <a:gd name="csY323" fmla="*/ 487071 h 2132337"/>
                <a:gd name="csX324" fmla="*/ 2241293 w 3535846"/>
                <a:gd name="csY324" fmla="*/ 497546 h 2132337"/>
                <a:gd name="csX325" fmla="*/ 2251113 w 3535846"/>
                <a:gd name="csY325" fmla="*/ 510826 h 2132337"/>
                <a:gd name="csX326" fmla="*/ 2258782 w 3535846"/>
                <a:gd name="csY326" fmla="*/ 522610 h 2132337"/>
                <a:gd name="csX327" fmla="*/ 2266451 w 3535846"/>
                <a:gd name="csY327" fmla="*/ 532243 h 2132337"/>
                <a:gd name="csX328" fmla="*/ 2277861 w 3535846"/>
                <a:gd name="csY328" fmla="*/ 529063 h 2132337"/>
                <a:gd name="csX329" fmla="*/ 2290861 w 3535846"/>
                <a:gd name="csY329" fmla="*/ 555530 h 2132337"/>
                <a:gd name="csX330" fmla="*/ 2280667 w 3535846"/>
                <a:gd name="csY330" fmla="*/ 584336 h 2132337"/>
                <a:gd name="csX331" fmla="*/ 2261026 w 3535846"/>
                <a:gd name="csY331" fmla="*/ 606033 h 2132337"/>
                <a:gd name="csX332" fmla="*/ 2253825 w 3535846"/>
                <a:gd name="csY332" fmla="*/ 618191 h 2132337"/>
                <a:gd name="csX333" fmla="*/ 2244660 w 3535846"/>
                <a:gd name="csY333" fmla="*/ 627543 h 2132337"/>
                <a:gd name="csX334" fmla="*/ 2226610 w 3535846"/>
                <a:gd name="csY334" fmla="*/ 627637 h 2132337"/>
                <a:gd name="csX335" fmla="*/ 2207718 w 3535846"/>
                <a:gd name="csY335" fmla="*/ 618565 h 2132337"/>
                <a:gd name="csX336" fmla="*/ 2196402 w 3535846"/>
                <a:gd name="csY336" fmla="*/ 585832 h 2132337"/>
                <a:gd name="csX337" fmla="*/ 2186020 w 3535846"/>
                <a:gd name="csY337" fmla="*/ 595091 h 2132337"/>
                <a:gd name="csX338" fmla="*/ 2172179 w 3535846"/>
                <a:gd name="csY338" fmla="*/ 589947 h 2132337"/>
                <a:gd name="csX339" fmla="*/ 2160582 w 3535846"/>
                <a:gd name="csY339" fmla="*/ 581436 h 2132337"/>
                <a:gd name="csX340" fmla="*/ 2157589 w 3535846"/>
                <a:gd name="csY340" fmla="*/ 574609 h 2132337"/>
                <a:gd name="csX341" fmla="*/ 2156000 w 3535846"/>
                <a:gd name="csY341" fmla="*/ 568062 h 2132337"/>
                <a:gd name="csX342" fmla="*/ 2148143 w 3535846"/>
                <a:gd name="csY342" fmla="*/ 557307 h 2132337"/>
                <a:gd name="csX343" fmla="*/ 2148985 w 3535846"/>
                <a:gd name="csY343" fmla="*/ 543933 h 2132337"/>
                <a:gd name="csX344" fmla="*/ 2137575 w 3535846"/>
                <a:gd name="csY344" fmla="*/ 547955 h 2132337"/>
                <a:gd name="csX345" fmla="*/ 2135612 w 3535846"/>
                <a:gd name="csY345" fmla="*/ 554969 h 2132337"/>
                <a:gd name="csX346" fmla="*/ 2128036 w 3535846"/>
                <a:gd name="csY346" fmla="*/ 556091 h 2132337"/>
                <a:gd name="csX347" fmla="*/ 2112043 w 3535846"/>
                <a:gd name="csY347" fmla="*/ 558617 h 2132337"/>
                <a:gd name="csX348" fmla="*/ 2099044 w 3535846"/>
                <a:gd name="csY348" fmla="*/ 562451 h 2132337"/>
                <a:gd name="csX349" fmla="*/ 2084828 w 3535846"/>
                <a:gd name="csY349" fmla="*/ 562264 h 2132337"/>
                <a:gd name="csX350" fmla="*/ 2073979 w 3535846"/>
                <a:gd name="csY350" fmla="*/ 551789 h 2132337"/>
                <a:gd name="csX351" fmla="*/ 2062008 w 3535846"/>
                <a:gd name="csY351" fmla="*/ 550480 h 2132337"/>
                <a:gd name="csX352" fmla="*/ 2045922 w 3535846"/>
                <a:gd name="csY352" fmla="*/ 548890 h 2132337"/>
                <a:gd name="csX353" fmla="*/ 2017585 w 3535846"/>
                <a:gd name="csY353" fmla="*/ 542998 h 2132337"/>
                <a:gd name="csX354" fmla="*/ 2016369 w 3535846"/>
                <a:gd name="csY354" fmla="*/ 563386 h 2132337"/>
                <a:gd name="csX355" fmla="*/ 2014966 w 3535846"/>
                <a:gd name="csY355" fmla="*/ 573674 h 2132337"/>
                <a:gd name="csX356" fmla="*/ 2006362 w 3535846"/>
                <a:gd name="csY356" fmla="*/ 578257 h 2132337"/>
                <a:gd name="csX357" fmla="*/ 1993175 w 3535846"/>
                <a:gd name="csY357" fmla="*/ 584523 h 2132337"/>
                <a:gd name="csX358" fmla="*/ 1978305 w 3535846"/>
                <a:gd name="csY358" fmla="*/ 587983 h 2132337"/>
                <a:gd name="csX359" fmla="*/ 1973441 w 3535846"/>
                <a:gd name="csY359" fmla="*/ 591443 h 2132337"/>
                <a:gd name="csX360" fmla="*/ 1966521 w 3535846"/>
                <a:gd name="csY360" fmla="*/ 594904 h 2132337"/>
                <a:gd name="csX361" fmla="*/ 1953334 w 3535846"/>
                <a:gd name="csY361" fmla="*/ 598364 h 2132337"/>
                <a:gd name="csX362" fmla="*/ 1950996 w 3535846"/>
                <a:gd name="csY362" fmla="*/ 608839 h 2132337"/>
                <a:gd name="csX363" fmla="*/ 1950248 w 3535846"/>
                <a:gd name="csY363" fmla="*/ 609493 h 2132337"/>
                <a:gd name="csX364" fmla="*/ 1936967 w 3535846"/>
                <a:gd name="csY364" fmla="*/ 607810 h 2132337"/>
                <a:gd name="csX365" fmla="*/ 1913587 w 3535846"/>
                <a:gd name="csY365" fmla="*/ 588544 h 2132337"/>
                <a:gd name="csX366" fmla="*/ 1874307 w 3535846"/>
                <a:gd name="csY366" fmla="*/ 561609 h 2132337"/>
                <a:gd name="csX367" fmla="*/ 1867105 w 3535846"/>
                <a:gd name="csY367" fmla="*/ 541408 h 2132337"/>
                <a:gd name="csX368" fmla="*/ 1871033 w 3535846"/>
                <a:gd name="csY368" fmla="*/ 516624 h 2132337"/>
                <a:gd name="csX369" fmla="*/ 1860278 w 3535846"/>
                <a:gd name="csY369" fmla="*/ 493711 h 2132337"/>
                <a:gd name="csX370" fmla="*/ 1843350 w 3535846"/>
                <a:gd name="csY370" fmla="*/ 480150 h 2132337"/>
                <a:gd name="csX371" fmla="*/ 1840638 w 3535846"/>
                <a:gd name="csY371" fmla="*/ 474445 h 2132337"/>
                <a:gd name="csX372" fmla="*/ 1834839 w 3535846"/>
                <a:gd name="csY372" fmla="*/ 472481 h 2132337"/>
                <a:gd name="csX373" fmla="*/ 1829508 w 3535846"/>
                <a:gd name="csY373" fmla="*/ 461820 h 2132337"/>
                <a:gd name="csX374" fmla="*/ 1845875 w 3535846"/>
                <a:gd name="csY374" fmla="*/ 449474 h 2132337"/>
                <a:gd name="csX375" fmla="*/ 1837926 w 3535846"/>
                <a:gd name="csY375" fmla="*/ 437690 h 2132337"/>
                <a:gd name="csX376" fmla="*/ 1826984 w 3535846"/>
                <a:gd name="csY376" fmla="*/ 428525 h 2132337"/>
                <a:gd name="csX377" fmla="*/ 1826142 w 3535846"/>
                <a:gd name="csY377" fmla="*/ 415525 h 2132337"/>
                <a:gd name="csX378" fmla="*/ 1817257 w 3535846"/>
                <a:gd name="csY378" fmla="*/ 414871 h 2132337"/>
                <a:gd name="csX379" fmla="*/ 1809308 w 3535846"/>
                <a:gd name="csY379" fmla="*/ 409353 h 2132337"/>
                <a:gd name="csX380" fmla="*/ 1803696 w 3535846"/>
                <a:gd name="csY380" fmla="*/ 415338 h 2132337"/>
                <a:gd name="csX381" fmla="*/ 1792286 w 3535846"/>
                <a:gd name="csY381" fmla="*/ 406641 h 2132337"/>
                <a:gd name="csX382" fmla="*/ 1786488 w 3535846"/>
                <a:gd name="csY382" fmla="*/ 413000 h 2132337"/>
                <a:gd name="csX383" fmla="*/ 1780222 w 3535846"/>
                <a:gd name="csY383" fmla="*/ 414310 h 2132337"/>
                <a:gd name="csX384" fmla="*/ 1770215 w 3535846"/>
                <a:gd name="csY384" fmla="*/ 395324 h 2132337"/>
                <a:gd name="csX385" fmla="*/ 1752632 w 3535846"/>
                <a:gd name="csY385" fmla="*/ 401590 h 2132337"/>
                <a:gd name="csX386" fmla="*/ 1733740 w 3535846"/>
                <a:gd name="csY386" fmla="*/ 397662 h 2132337"/>
                <a:gd name="csX387" fmla="*/ 1725885 w 3535846"/>
                <a:gd name="csY387" fmla="*/ 378209 h 2132337"/>
                <a:gd name="csX388" fmla="*/ 1715971 w 3535846"/>
                <a:gd name="csY388" fmla="*/ 372972 h 2132337"/>
                <a:gd name="csX389" fmla="*/ 1706432 w 3535846"/>
                <a:gd name="csY389" fmla="*/ 372972 h 2132337"/>
                <a:gd name="csX390" fmla="*/ 1697921 w 3535846"/>
                <a:gd name="csY390" fmla="*/ 368109 h 2132337"/>
                <a:gd name="csX391" fmla="*/ 1689036 w 3535846"/>
                <a:gd name="csY391" fmla="*/ 364649 h 2132337"/>
                <a:gd name="csX392" fmla="*/ 1683799 w 3535846"/>
                <a:gd name="csY392" fmla="*/ 344822 h 2132337"/>
                <a:gd name="csX393" fmla="*/ 1681180 w 3535846"/>
                <a:gd name="csY393" fmla="*/ 364181 h 2132337"/>
                <a:gd name="csX394" fmla="*/ 1681086 w 3535846"/>
                <a:gd name="csY394" fmla="*/ 378022 h 2132337"/>
                <a:gd name="csX395" fmla="*/ 1679309 w 3535846"/>
                <a:gd name="csY395" fmla="*/ 385785 h 2132337"/>
                <a:gd name="csX396" fmla="*/ 1677720 w 3535846"/>
                <a:gd name="csY396" fmla="*/ 402058 h 2132337"/>
                <a:gd name="csX397" fmla="*/ 1682957 w 3535846"/>
                <a:gd name="csY397" fmla="*/ 422633 h 2132337"/>
                <a:gd name="csX398" fmla="*/ 1677252 w 3535846"/>
                <a:gd name="csY398" fmla="*/ 440683 h 2132337"/>
                <a:gd name="csX399" fmla="*/ 1679309 w 3535846"/>
                <a:gd name="csY399" fmla="*/ 459294 h 2132337"/>
                <a:gd name="csX400" fmla="*/ 1682302 w 3535846"/>
                <a:gd name="csY400" fmla="*/ 477438 h 2132337"/>
                <a:gd name="csX401" fmla="*/ 1685856 w 3535846"/>
                <a:gd name="csY401" fmla="*/ 486603 h 2132337"/>
                <a:gd name="csX402" fmla="*/ 1686605 w 3535846"/>
                <a:gd name="csY402" fmla="*/ 494646 h 2132337"/>
                <a:gd name="csX403" fmla="*/ 1699324 w 3535846"/>
                <a:gd name="csY403" fmla="*/ 509330 h 2132337"/>
                <a:gd name="csX404" fmla="*/ 1710266 w 3535846"/>
                <a:gd name="csY404" fmla="*/ 521955 h 2132337"/>
                <a:gd name="csX405" fmla="*/ 1715036 w 3535846"/>
                <a:gd name="csY405" fmla="*/ 537761 h 2132337"/>
                <a:gd name="csX406" fmla="*/ 1712791 w 3535846"/>
                <a:gd name="csY406" fmla="*/ 545149 h 2132337"/>
                <a:gd name="csX407" fmla="*/ 1705497 w 3535846"/>
                <a:gd name="csY407" fmla="*/ 549638 h 2132337"/>
                <a:gd name="csX408" fmla="*/ 1710640 w 3535846"/>
                <a:gd name="csY408" fmla="*/ 563480 h 2132337"/>
                <a:gd name="csX409" fmla="*/ 1723078 w 3535846"/>
                <a:gd name="csY409" fmla="*/ 574515 h 2132337"/>
                <a:gd name="csX410" fmla="*/ 1731683 w 3535846"/>
                <a:gd name="csY410" fmla="*/ 585271 h 2132337"/>
                <a:gd name="csX411" fmla="*/ 1734115 w 3535846"/>
                <a:gd name="csY411" fmla="*/ 588731 h 2132337"/>
                <a:gd name="csX412" fmla="*/ 1746647 w 3535846"/>
                <a:gd name="csY412" fmla="*/ 600796 h 2132337"/>
                <a:gd name="csX413" fmla="*/ 1748330 w 3535846"/>
                <a:gd name="csY413" fmla="*/ 634651 h 2132337"/>
                <a:gd name="csX414" fmla="*/ 1736266 w 3535846"/>
                <a:gd name="csY414" fmla="*/ 667385 h 2132337"/>
                <a:gd name="csX415" fmla="*/ 1729251 w 3535846"/>
                <a:gd name="csY415" fmla="*/ 674118 h 2132337"/>
                <a:gd name="csX416" fmla="*/ 1725230 w 3535846"/>
                <a:gd name="csY416" fmla="*/ 680571 h 2132337"/>
                <a:gd name="csX417" fmla="*/ 1717841 w 3535846"/>
                <a:gd name="csY417" fmla="*/ 692729 h 2132337"/>
                <a:gd name="csX418" fmla="*/ 1710173 w 3535846"/>
                <a:gd name="csY418" fmla="*/ 707132 h 2132337"/>
                <a:gd name="csX419" fmla="*/ 1701007 w 3535846"/>
                <a:gd name="csY419" fmla="*/ 723686 h 2132337"/>
                <a:gd name="csX420" fmla="*/ 1673511 w 3535846"/>
                <a:gd name="csY420" fmla="*/ 743326 h 2132337"/>
                <a:gd name="csX421" fmla="*/ 1658828 w 3535846"/>
                <a:gd name="csY421" fmla="*/ 734441 h 2132337"/>
                <a:gd name="csX422" fmla="*/ 1649382 w 3535846"/>
                <a:gd name="csY422" fmla="*/ 722750 h 2132337"/>
                <a:gd name="csX423" fmla="*/ 1632174 w 3535846"/>
                <a:gd name="csY423" fmla="*/ 728455 h 2132337"/>
                <a:gd name="csX424" fmla="*/ 1624225 w 3535846"/>
                <a:gd name="csY424" fmla="*/ 728549 h 2132337"/>
                <a:gd name="csX425" fmla="*/ 1615059 w 3535846"/>
                <a:gd name="csY425" fmla="*/ 730793 h 2132337"/>
                <a:gd name="csX426" fmla="*/ 1602340 w 3535846"/>
                <a:gd name="csY426" fmla="*/ 719664 h 2132337"/>
                <a:gd name="csX427" fmla="*/ 1587095 w 3535846"/>
                <a:gd name="csY427" fmla="*/ 713772 h 2132337"/>
                <a:gd name="csX428" fmla="*/ 1569980 w 3535846"/>
                <a:gd name="csY428" fmla="*/ 712650 h 2132337"/>
                <a:gd name="csX429" fmla="*/ 1568017 w 3535846"/>
                <a:gd name="csY429" fmla="*/ 704887 h 2132337"/>
                <a:gd name="csX430" fmla="*/ 1561002 w 3535846"/>
                <a:gd name="csY430" fmla="*/ 697967 h 2132337"/>
                <a:gd name="csX431" fmla="*/ 1544729 w 3535846"/>
                <a:gd name="csY431" fmla="*/ 705729 h 2132337"/>
                <a:gd name="csX432" fmla="*/ 1539866 w 3535846"/>
                <a:gd name="csY432" fmla="*/ 701708 h 2132337"/>
                <a:gd name="csX433" fmla="*/ 1543514 w 3535846"/>
                <a:gd name="csY433" fmla="*/ 694413 h 2132337"/>
                <a:gd name="csX434" fmla="*/ 1549031 w 3535846"/>
                <a:gd name="csY434" fmla="*/ 693945 h 2132337"/>
                <a:gd name="csX435" fmla="*/ 1552024 w 3535846"/>
                <a:gd name="csY435" fmla="*/ 690298 h 2132337"/>
                <a:gd name="csX436" fmla="*/ 1556326 w 3535846"/>
                <a:gd name="csY436" fmla="*/ 682255 h 2132337"/>
                <a:gd name="csX437" fmla="*/ 1564837 w 3535846"/>
                <a:gd name="csY437" fmla="*/ 667197 h 2132337"/>
                <a:gd name="csX438" fmla="*/ 1573160 w 3535846"/>
                <a:gd name="csY438" fmla="*/ 651579 h 2132337"/>
                <a:gd name="csX439" fmla="*/ 1562779 w 3535846"/>
                <a:gd name="csY439" fmla="*/ 640543 h 2132337"/>
                <a:gd name="csX440" fmla="*/ 1555391 w 3535846"/>
                <a:gd name="csY440" fmla="*/ 623990 h 2132337"/>
                <a:gd name="csX441" fmla="*/ 1550808 w 3535846"/>
                <a:gd name="csY441" fmla="*/ 614824 h 2132337"/>
                <a:gd name="csX442" fmla="*/ 1548751 w 3535846"/>
                <a:gd name="csY442" fmla="*/ 606688 h 2132337"/>
                <a:gd name="csX443" fmla="*/ 1546132 w 3535846"/>
                <a:gd name="csY443" fmla="*/ 614918 h 2132337"/>
                <a:gd name="csX444" fmla="*/ 1543888 w 3535846"/>
                <a:gd name="csY444" fmla="*/ 632126 h 2132337"/>
                <a:gd name="csX445" fmla="*/ 1535190 w 3535846"/>
                <a:gd name="csY445" fmla="*/ 626234 h 2132337"/>
                <a:gd name="csX446" fmla="*/ 1526305 w 3535846"/>
                <a:gd name="csY446" fmla="*/ 625392 h 2132337"/>
                <a:gd name="csX447" fmla="*/ 1515643 w 3535846"/>
                <a:gd name="csY447" fmla="*/ 614918 h 2132337"/>
                <a:gd name="csX448" fmla="*/ 1521442 w 3535846"/>
                <a:gd name="csY448" fmla="*/ 646716 h 2132337"/>
                <a:gd name="csX449" fmla="*/ 1531542 w 3535846"/>
                <a:gd name="csY449" fmla="*/ 652327 h 2132337"/>
                <a:gd name="csX450" fmla="*/ 1531542 w 3535846"/>
                <a:gd name="csY450" fmla="*/ 668507 h 2132337"/>
                <a:gd name="csX451" fmla="*/ 1523032 w 3535846"/>
                <a:gd name="csY451" fmla="*/ 681694 h 2132337"/>
                <a:gd name="csX452" fmla="*/ 1514988 w 3535846"/>
                <a:gd name="csY452" fmla="*/ 680291 h 2132337"/>
                <a:gd name="csX453" fmla="*/ 1508536 w 3535846"/>
                <a:gd name="csY453" fmla="*/ 682909 h 2132337"/>
                <a:gd name="csX454" fmla="*/ 1479543 w 3535846"/>
                <a:gd name="csY454" fmla="*/ 680852 h 2132337"/>
                <a:gd name="csX455" fmla="*/ 1475148 w 3535846"/>
                <a:gd name="csY455" fmla="*/ 673931 h 2132337"/>
                <a:gd name="csX456" fmla="*/ 1466357 w 3535846"/>
                <a:gd name="csY456" fmla="*/ 672435 h 2132337"/>
                <a:gd name="csX457" fmla="*/ 1455040 w 3535846"/>
                <a:gd name="csY457" fmla="*/ 663643 h 2132337"/>
                <a:gd name="csX458" fmla="*/ 1450925 w 3535846"/>
                <a:gd name="csY458" fmla="*/ 677485 h 2132337"/>
                <a:gd name="csX459" fmla="*/ 1451860 w 3535846"/>
                <a:gd name="csY459" fmla="*/ 688147 h 2132337"/>
                <a:gd name="csX460" fmla="*/ 1458033 w 3535846"/>
                <a:gd name="csY460" fmla="*/ 694226 h 2132337"/>
                <a:gd name="csX461" fmla="*/ 1468881 w 3535846"/>
                <a:gd name="csY461" fmla="*/ 695629 h 2132337"/>
                <a:gd name="csX462" fmla="*/ 1477392 w 3535846"/>
                <a:gd name="csY462" fmla="*/ 700492 h 2132337"/>
                <a:gd name="csX463" fmla="*/ 1479076 w 3535846"/>
                <a:gd name="csY463" fmla="*/ 717887 h 2132337"/>
                <a:gd name="csX464" fmla="*/ 1486651 w 3535846"/>
                <a:gd name="csY464" fmla="*/ 710031 h 2132337"/>
                <a:gd name="csX465" fmla="*/ 1493385 w 3535846"/>
                <a:gd name="csY465" fmla="*/ 721628 h 2132337"/>
                <a:gd name="csX466" fmla="*/ 1505636 w 3535846"/>
                <a:gd name="csY466" fmla="*/ 725276 h 2132337"/>
                <a:gd name="csX467" fmla="*/ 1511061 w 3535846"/>
                <a:gd name="csY467" fmla="*/ 752210 h 2132337"/>
                <a:gd name="csX468" fmla="*/ 1499745 w 3535846"/>
                <a:gd name="csY468" fmla="*/ 775498 h 2132337"/>
                <a:gd name="csX469" fmla="*/ 1492450 w 3535846"/>
                <a:gd name="csY469" fmla="*/ 782886 h 2132337"/>
                <a:gd name="csX470" fmla="*/ 1483004 w 3535846"/>
                <a:gd name="csY470" fmla="*/ 788872 h 2132337"/>
                <a:gd name="csX471" fmla="*/ 1459623 w 3535846"/>
                <a:gd name="csY471" fmla="*/ 782231 h 2132337"/>
                <a:gd name="csX472" fmla="*/ 1437458 w 3535846"/>
                <a:gd name="csY472" fmla="*/ 763527 h 2132337"/>
                <a:gd name="csX473" fmla="*/ 1415012 w 3535846"/>
                <a:gd name="csY473" fmla="*/ 745664 h 2132337"/>
                <a:gd name="csX474" fmla="*/ 1403883 w 3535846"/>
                <a:gd name="csY474" fmla="*/ 735283 h 2132337"/>
                <a:gd name="csX475" fmla="*/ 1392005 w 3535846"/>
                <a:gd name="csY475" fmla="*/ 732477 h 2132337"/>
                <a:gd name="csX476" fmla="*/ 1377228 w 3535846"/>
                <a:gd name="csY476" fmla="*/ 721722 h 2132337"/>
                <a:gd name="csX477" fmla="*/ 1365912 w 3535846"/>
                <a:gd name="csY477" fmla="*/ 709938 h 2132337"/>
                <a:gd name="csX478" fmla="*/ 1354689 w 3535846"/>
                <a:gd name="csY478" fmla="*/ 697967 h 2132337"/>
                <a:gd name="csX479" fmla="*/ 1339539 w 3535846"/>
                <a:gd name="csY479" fmla="*/ 691607 h 2132337"/>
                <a:gd name="csX480" fmla="*/ 1334769 w 3535846"/>
                <a:gd name="csY480" fmla="*/ 687399 h 2132337"/>
                <a:gd name="csX481" fmla="*/ 1329064 w 3535846"/>
                <a:gd name="csY481" fmla="*/ 691046 h 2132337"/>
                <a:gd name="csX482" fmla="*/ 1334114 w 3535846"/>
                <a:gd name="csY482" fmla="*/ 703578 h 2132337"/>
                <a:gd name="csX483" fmla="*/ 1342344 w 3535846"/>
                <a:gd name="csY483" fmla="*/ 733225 h 2132337"/>
                <a:gd name="csX484" fmla="*/ 1316064 w 3535846"/>
                <a:gd name="csY484" fmla="*/ 756699 h 2132337"/>
                <a:gd name="csX485" fmla="*/ 1301474 w 3535846"/>
                <a:gd name="csY485" fmla="*/ 763901 h 2132337"/>
                <a:gd name="csX486" fmla="*/ 1283331 w 3535846"/>
                <a:gd name="csY486" fmla="*/ 762685 h 2132337"/>
                <a:gd name="csX487" fmla="*/ 1251720 w 3535846"/>
                <a:gd name="csY487" fmla="*/ 748563 h 2132337"/>
                <a:gd name="csX488" fmla="*/ 1232454 w 3535846"/>
                <a:gd name="csY488" fmla="*/ 743980 h 2132337"/>
                <a:gd name="csX489" fmla="*/ 1216649 w 3535846"/>
                <a:gd name="csY489" fmla="*/ 736405 h 2132337"/>
                <a:gd name="csX490" fmla="*/ 1204397 w 3535846"/>
                <a:gd name="csY490" fmla="*/ 723031 h 2132337"/>
                <a:gd name="csX491" fmla="*/ 1199440 w 3535846"/>
                <a:gd name="csY491" fmla="*/ 716297 h 2132337"/>
                <a:gd name="csX492" fmla="*/ 1199721 w 3535846"/>
                <a:gd name="csY492" fmla="*/ 709751 h 2132337"/>
                <a:gd name="csX493" fmla="*/ 1191958 w 3535846"/>
                <a:gd name="csY493" fmla="*/ 703391 h 2132337"/>
                <a:gd name="csX494" fmla="*/ 1188872 w 3535846"/>
                <a:gd name="csY494" fmla="*/ 697031 h 2132337"/>
                <a:gd name="csX495" fmla="*/ 1174657 w 3535846"/>
                <a:gd name="csY495" fmla="*/ 686463 h 2132337"/>
                <a:gd name="csX496" fmla="*/ 1167175 w 3535846"/>
                <a:gd name="csY496" fmla="*/ 680104 h 2132337"/>
                <a:gd name="csX497" fmla="*/ 1166146 w 3535846"/>
                <a:gd name="csY497" fmla="*/ 671406 h 2132337"/>
                <a:gd name="csX498" fmla="*/ 1153426 w 3535846"/>
                <a:gd name="csY498" fmla="*/ 666543 h 2132337"/>
                <a:gd name="csX499" fmla="*/ 1116391 w 3535846"/>
                <a:gd name="csY499" fmla="*/ 660370 h 2132337"/>
                <a:gd name="csX500" fmla="*/ 1105730 w 3535846"/>
                <a:gd name="csY500" fmla="*/ 654478 h 2132337"/>
                <a:gd name="csX501" fmla="*/ 1091701 w 3535846"/>
                <a:gd name="csY501" fmla="*/ 654291 h 2132337"/>
                <a:gd name="csX502" fmla="*/ 1066824 w 3535846"/>
                <a:gd name="csY502" fmla="*/ 654198 h 2132337"/>
                <a:gd name="csX503" fmla="*/ 1021558 w 3535846"/>
                <a:gd name="csY503" fmla="*/ 649241 h 2132337"/>
                <a:gd name="csX504" fmla="*/ 1011551 w 3535846"/>
                <a:gd name="csY504" fmla="*/ 659622 h 2132337"/>
                <a:gd name="csX505" fmla="*/ 998271 w 3535846"/>
                <a:gd name="csY505" fmla="*/ 653543 h 2132337"/>
                <a:gd name="csX506" fmla="*/ 1004256 w 3535846"/>
                <a:gd name="csY506" fmla="*/ 669348 h 2132337"/>
                <a:gd name="csX507" fmla="*/ 992566 w 3535846"/>
                <a:gd name="csY507" fmla="*/ 677859 h 2132337"/>
                <a:gd name="csX508" fmla="*/ 983494 w 3535846"/>
                <a:gd name="csY508" fmla="*/ 688708 h 2132337"/>
                <a:gd name="csX509" fmla="*/ 980408 w 3535846"/>
                <a:gd name="csY509" fmla="*/ 702830 h 2132337"/>
                <a:gd name="csX510" fmla="*/ 977602 w 3535846"/>
                <a:gd name="csY510" fmla="*/ 711341 h 2132337"/>
                <a:gd name="csX511" fmla="*/ 979753 w 3535846"/>
                <a:gd name="csY511" fmla="*/ 716204 h 2132337"/>
                <a:gd name="csX512" fmla="*/ 975919 w 3535846"/>
                <a:gd name="csY512" fmla="*/ 732851 h 2132337"/>
                <a:gd name="csX513" fmla="*/ 985084 w 3535846"/>
                <a:gd name="csY513" fmla="*/ 761843 h 2132337"/>
                <a:gd name="csX514" fmla="*/ 974329 w 3535846"/>
                <a:gd name="csY514" fmla="*/ 794390 h 2132337"/>
                <a:gd name="csX515" fmla="*/ 967876 w 3535846"/>
                <a:gd name="csY515" fmla="*/ 808044 h 2132337"/>
                <a:gd name="csX516" fmla="*/ 953754 w 3535846"/>
                <a:gd name="csY516" fmla="*/ 811411 h 2132337"/>
                <a:gd name="csX517" fmla="*/ 926351 w 3535846"/>
                <a:gd name="csY517" fmla="*/ 827497 h 2132337"/>
                <a:gd name="csX518" fmla="*/ 919898 w 3535846"/>
                <a:gd name="csY518" fmla="*/ 831986 h 2132337"/>
                <a:gd name="csX519" fmla="*/ 902970 w 3535846"/>
                <a:gd name="csY519" fmla="*/ 847230 h 2132337"/>
                <a:gd name="csX520" fmla="*/ 892683 w 3535846"/>
                <a:gd name="csY520" fmla="*/ 850971 h 2132337"/>
                <a:gd name="csX521" fmla="*/ 884079 w 3535846"/>
                <a:gd name="csY521" fmla="*/ 858827 h 2132337"/>
                <a:gd name="csX522" fmla="*/ 862755 w 3535846"/>
                <a:gd name="csY522" fmla="*/ 872388 h 2132337"/>
                <a:gd name="csX523" fmla="*/ 850223 w 3535846"/>
                <a:gd name="csY523" fmla="*/ 869208 h 2132337"/>
                <a:gd name="csX524" fmla="*/ 839748 w 3535846"/>
                <a:gd name="csY524" fmla="*/ 871359 h 2132337"/>
                <a:gd name="csX525" fmla="*/ 818238 w 3535846"/>
                <a:gd name="csY525" fmla="*/ 885014 h 2132337"/>
                <a:gd name="csX526" fmla="*/ 808137 w 3535846"/>
                <a:gd name="csY526" fmla="*/ 891748 h 2132337"/>
                <a:gd name="csX527" fmla="*/ 799253 w 3535846"/>
                <a:gd name="csY527" fmla="*/ 900352 h 2132337"/>
                <a:gd name="csX528" fmla="*/ 771476 w 3535846"/>
                <a:gd name="csY528" fmla="*/ 902035 h 2132337"/>
                <a:gd name="csX529" fmla="*/ 751369 w 3535846"/>
                <a:gd name="csY529" fmla="*/ 887726 h 2132337"/>
                <a:gd name="csX530" fmla="*/ 754642 w 3535846"/>
                <a:gd name="csY530" fmla="*/ 867618 h 2132337"/>
                <a:gd name="csX531" fmla="*/ 736311 w 3535846"/>
                <a:gd name="csY531" fmla="*/ 866403 h 2132337"/>
                <a:gd name="csX532" fmla="*/ 733038 w 3535846"/>
                <a:gd name="csY532" fmla="*/ 883985 h 2132337"/>
                <a:gd name="csX533" fmla="*/ 718729 w 3535846"/>
                <a:gd name="csY533" fmla="*/ 891280 h 2132337"/>
                <a:gd name="csX534" fmla="*/ 723685 w 3535846"/>
                <a:gd name="csY534" fmla="*/ 898201 h 2132337"/>
                <a:gd name="csX535" fmla="*/ 731167 w 3535846"/>
                <a:gd name="csY535" fmla="*/ 913165 h 2132337"/>
                <a:gd name="csX536" fmla="*/ 745944 w 3535846"/>
                <a:gd name="csY536" fmla="*/ 916344 h 2132337"/>
                <a:gd name="csX537" fmla="*/ 755671 w 3535846"/>
                <a:gd name="csY537" fmla="*/ 925790 h 2132337"/>
                <a:gd name="csX538" fmla="*/ 770634 w 3535846"/>
                <a:gd name="csY538" fmla="*/ 929063 h 2132337"/>
                <a:gd name="csX539" fmla="*/ 782512 w 3535846"/>
                <a:gd name="csY539" fmla="*/ 941315 h 2132337"/>
                <a:gd name="csX540" fmla="*/ 793080 w 3535846"/>
                <a:gd name="csY540" fmla="*/ 955718 h 2132337"/>
                <a:gd name="csX541" fmla="*/ 802713 w 3535846"/>
                <a:gd name="csY541" fmla="*/ 967315 h 2132337"/>
                <a:gd name="csX542" fmla="*/ 810756 w 3535846"/>
                <a:gd name="csY542" fmla="*/ 983962 h 2132337"/>
                <a:gd name="csX543" fmla="*/ 811317 w 3535846"/>
                <a:gd name="csY543" fmla="*/ 991911 h 2132337"/>
                <a:gd name="csX544" fmla="*/ 816274 w 3535846"/>
                <a:gd name="csY544" fmla="*/ 996681 h 2132337"/>
                <a:gd name="csX545" fmla="*/ 821605 w 3535846"/>
                <a:gd name="csY545" fmla="*/ 1029601 h 2132337"/>
                <a:gd name="csX546" fmla="*/ 814497 w 3535846"/>
                <a:gd name="csY546" fmla="*/ 1058313 h 2132337"/>
                <a:gd name="csX547" fmla="*/ 797008 w 3535846"/>
                <a:gd name="csY547" fmla="*/ 1064766 h 2132337"/>
                <a:gd name="csX548" fmla="*/ 780080 w 3535846"/>
                <a:gd name="csY548" fmla="*/ 1067759 h 2132337"/>
                <a:gd name="csX549" fmla="*/ 746692 w 3535846"/>
                <a:gd name="csY549" fmla="*/ 1065608 h 2132337"/>
                <a:gd name="csX550" fmla="*/ 728268 w 3535846"/>
                <a:gd name="csY550" fmla="*/ 1054385 h 2132337"/>
                <a:gd name="csX551" fmla="*/ 717700 w 3535846"/>
                <a:gd name="csY551" fmla="*/ 1046061 h 2132337"/>
                <a:gd name="csX552" fmla="*/ 702549 w 3535846"/>
                <a:gd name="csY552" fmla="*/ 1033904 h 2132337"/>
                <a:gd name="csX553" fmla="*/ 687679 w 3535846"/>
                <a:gd name="csY553" fmla="*/ 1026047 h 2132337"/>
                <a:gd name="csX554" fmla="*/ 673931 w 3535846"/>
                <a:gd name="csY554" fmla="*/ 995839 h 2132337"/>
                <a:gd name="csX555" fmla="*/ 644284 w 3535846"/>
                <a:gd name="csY555" fmla="*/ 981530 h 2132337"/>
                <a:gd name="csX556" fmla="*/ 629694 w 3535846"/>
                <a:gd name="csY556" fmla="*/ 973207 h 2132337"/>
                <a:gd name="csX557" fmla="*/ 617536 w 3535846"/>
                <a:gd name="csY557" fmla="*/ 965444 h 2132337"/>
                <a:gd name="csX558" fmla="*/ 609493 w 3535846"/>
                <a:gd name="csY558" fmla="*/ 959739 h 2132337"/>
                <a:gd name="csX559" fmla="*/ 602105 w 3535846"/>
                <a:gd name="csY559" fmla="*/ 958430 h 2132337"/>
                <a:gd name="csX560" fmla="*/ 587515 w 3535846"/>
                <a:gd name="csY560" fmla="*/ 953473 h 2132337"/>
                <a:gd name="csX561" fmla="*/ 576667 w 3535846"/>
                <a:gd name="csY561" fmla="*/ 946646 h 2132337"/>
                <a:gd name="csX562" fmla="*/ 564228 w 3535846"/>
                <a:gd name="csY562" fmla="*/ 939538 h 2132337"/>
                <a:gd name="csX563" fmla="*/ 554221 w 3535846"/>
                <a:gd name="csY563" fmla="*/ 932430 h 2132337"/>
                <a:gd name="csX564" fmla="*/ 548048 w 3535846"/>
                <a:gd name="csY564" fmla="*/ 927380 h 2132337"/>
                <a:gd name="csX565" fmla="*/ 528689 w 3535846"/>
                <a:gd name="csY565" fmla="*/ 927193 h 2132337"/>
                <a:gd name="csX566" fmla="*/ 514660 w 3535846"/>
                <a:gd name="csY566" fmla="*/ 920740 h 2132337"/>
                <a:gd name="csX567" fmla="*/ 499510 w 3535846"/>
                <a:gd name="csY567" fmla="*/ 911294 h 2132337"/>
                <a:gd name="csX568" fmla="*/ 487258 w 3535846"/>
                <a:gd name="csY568" fmla="*/ 920553 h 2132337"/>
                <a:gd name="csX569" fmla="*/ 489689 w 3535846"/>
                <a:gd name="csY569" fmla="*/ 951042 h 2132337"/>
                <a:gd name="csX570" fmla="*/ 489315 w 3535846"/>
                <a:gd name="csY570" fmla="*/ 969092 h 2132337"/>
                <a:gd name="csX571" fmla="*/ 491934 w 3535846"/>
                <a:gd name="csY571" fmla="*/ 985926 h 2132337"/>
                <a:gd name="csX572" fmla="*/ 493056 w 3535846"/>
                <a:gd name="csY572" fmla="*/ 1004537 h 2132337"/>
                <a:gd name="csX573" fmla="*/ 498855 w 3535846"/>
                <a:gd name="csY573" fmla="*/ 1021184 h 2132337"/>
                <a:gd name="csX574" fmla="*/ 504840 w 3535846"/>
                <a:gd name="csY574" fmla="*/ 1037083 h 2132337"/>
                <a:gd name="csX575" fmla="*/ 511481 w 3535846"/>
                <a:gd name="csY575" fmla="*/ 1041853 h 2132337"/>
                <a:gd name="csX576" fmla="*/ 515128 w 3535846"/>
                <a:gd name="csY576" fmla="*/ 1048680 h 2132337"/>
                <a:gd name="csX577" fmla="*/ 536825 w 3535846"/>
                <a:gd name="csY577" fmla="*/ 1072996 h 2132337"/>
                <a:gd name="csX578" fmla="*/ 550948 w 3535846"/>
                <a:gd name="csY578" fmla="*/ 1083565 h 2132337"/>
                <a:gd name="csX579" fmla="*/ 562264 w 3535846"/>
                <a:gd name="csY579" fmla="*/ 1091982 h 2132337"/>
                <a:gd name="csX580" fmla="*/ 584148 w 3535846"/>
                <a:gd name="csY580" fmla="*/ 1105823 h 2132337"/>
                <a:gd name="csX581" fmla="*/ 590601 w 3535846"/>
                <a:gd name="csY581" fmla="*/ 1112557 h 2132337"/>
                <a:gd name="csX582" fmla="*/ 596213 w 3535846"/>
                <a:gd name="csY582" fmla="*/ 1128923 h 2132337"/>
                <a:gd name="csX583" fmla="*/ 617536 w 3535846"/>
                <a:gd name="csY583" fmla="*/ 1178959 h 2132337"/>
                <a:gd name="csX584" fmla="*/ 612673 w 3535846"/>
                <a:gd name="csY584" fmla="*/ 1207764 h 2132337"/>
                <a:gd name="csX585" fmla="*/ 605846 w 3535846"/>
                <a:gd name="csY585" fmla="*/ 1234792 h 2132337"/>
                <a:gd name="csX586" fmla="*/ 593033 w 3535846"/>
                <a:gd name="csY586" fmla="*/ 1262288 h 2132337"/>
                <a:gd name="csX587" fmla="*/ 574702 w 3535846"/>
                <a:gd name="csY587" fmla="*/ 1283424 h 2132337"/>
                <a:gd name="csX588" fmla="*/ 568530 w 3535846"/>
                <a:gd name="csY588" fmla="*/ 1280525 h 2132337"/>
                <a:gd name="csX589" fmla="*/ 566192 w 3535846"/>
                <a:gd name="csY589" fmla="*/ 1292029 h 2132337"/>
                <a:gd name="csX590" fmla="*/ 554314 w 3535846"/>
                <a:gd name="csY590" fmla="*/ 1292216 h 2132337"/>
                <a:gd name="csX591" fmla="*/ 550760 w 3535846"/>
                <a:gd name="csY591" fmla="*/ 1300633 h 2132337"/>
                <a:gd name="csX592" fmla="*/ 542530 w 3535846"/>
                <a:gd name="csY592" fmla="*/ 1287165 h 2132337"/>
                <a:gd name="csX593" fmla="*/ 547768 w 3535846"/>
                <a:gd name="csY593" fmla="*/ 1275568 h 2132337"/>
                <a:gd name="csX594" fmla="*/ 557214 w 3535846"/>
                <a:gd name="csY594" fmla="*/ 1266403 h 2132337"/>
                <a:gd name="csX595" fmla="*/ 553847 w 3535846"/>
                <a:gd name="csY595" fmla="*/ 1261072 h 2132337"/>
                <a:gd name="csX596" fmla="*/ 556652 w 3535846"/>
                <a:gd name="csY596" fmla="*/ 1254806 h 2132337"/>
                <a:gd name="csX597" fmla="*/ 532991 w 3535846"/>
                <a:gd name="csY597" fmla="*/ 1256864 h 2132337"/>
                <a:gd name="csX598" fmla="*/ 525509 w 3535846"/>
                <a:gd name="csY598" fmla="*/ 1252749 h 2132337"/>
                <a:gd name="csX599" fmla="*/ 519991 w 3535846"/>
                <a:gd name="csY599" fmla="*/ 1251813 h 2132337"/>
                <a:gd name="csX600" fmla="*/ 510265 w 3535846"/>
                <a:gd name="csY600" fmla="*/ 1240684 h 2132337"/>
                <a:gd name="csX601" fmla="*/ 490344 w 3535846"/>
                <a:gd name="csY601" fmla="*/ 1231893 h 2132337"/>
                <a:gd name="csX602" fmla="*/ 477812 w 3535846"/>
                <a:gd name="csY602" fmla="*/ 1233015 h 2132337"/>
                <a:gd name="csX603" fmla="*/ 470891 w 3535846"/>
                <a:gd name="csY603" fmla="*/ 1239749 h 2132337"/>
                <a:gd name="csX604" fmla="*/ 458827 w 3535846"/>
                <a:gd name="csY604" fmla="*/ 1234699 h 2132337"/>
                <a:gd name="csX605" fmla="*/ 449755 w 3535846"/>
                <a:gd name="csY605" fmla="*/ 1246296 h 2132337"/>
                <a:gd name="csX606" fmla="*/ 435259 w 3535846"/>
                <a:gd name="csY606" fmla="*/ 1246763 h 2132337"/>
                <a:gd name="csX607" fmla="*/ 424223 w 3535846"/>
                <a:gd name="csY607" fmla="*/ 1246763 h 2132337"/>
                <a:gd name="csX608" fmla="*/ 407202 w 3535846"/>
                <a:gd name="csY608" fmla="*/ 1255274 h 2132337"/>
                <a:gd name="csX609" fmla="*/ 390087 w 3535846"/>
                <a:gd name="csY609" fmla="*/ 1266216 h 2132337"/>
                <a:gd name="csX610" fmla="*/ 378677 w 3535846"/>
                <a:gd name="csY610" fmla="*/ 1276691 h 2132337"/>
                <a:gd name="csX611" fmla="*/ 361001 w 3535846"/>
                <a:gd name="csY611" fmla="*/ 1285669 h 2132337"/>
                <a:gd name="csX612" fmla="*/ 343699 w 3535846"/>
                <a:gd name="csY612" fmla="*/ 1290906 h 2132337"/>
                <a:gd name="csX613" fmla="*/ 327333 w 3535846"/>
                <a:gd name="csY613" fmla="*/ 1285482 h 2132337"/>
                <a:gd name="csX614" fmla="*/ 310405 w 3535846"/>
                <a:gd name="csY614" fmla="*/ 1276878 h 2132337"/>
                <a:gd name="csX615" fmla="*/ 294319 w 3535846"/>
                <a:gd name="csY615" fmla="*/ 1273792 h 2132337"/>
                <a:gd name="csX616" fmla="*/ 278326 w 3535846"/>
                <a:gd name="csY616" fmla="*/ 1264065 h 2132337"/>
                <a:gd name="csX617" fmla="*/ 264485 w 3535846"/>
                <a:gd name="csY617" fmla="*/ 1273511 h 2132337"/>
                <a:gd name="csX618" fmla="*/ 247931 w 3535846"/>
                <a:gd name="csY618" fmla="*/ 1287446 h 2132337"/>
                <a:gd name="csX619" fmla="*/ 242039 w 3535846"/>
                <a:gd name="csY619" fmla="*/ 1291748 h 2132337"/>
                <a:gd name="csX620" fmla="*/ 235679 w 3535846"/>
                <a:gd name="csY620" fmla="*/ 1287072 h 2132337"/>
                <a:gd name="csX621" fmla="*/ 231190 w 3535846"/>
                <a:gd name="csY621" fmla="*/ 1278187 h 2132337"/>
                <a:gd name="csX622" fmla="*/ 225111 w 3535846"/>
                <a:gd name="csY622" fmla="*/ 1273417 h 2132337"/>
                <a:gd name="csX623" fmla="*/ 207529 w 3535846"/>
                <a:gd name="csY623" fmla="*/ 1271453 h 2132337"/>
                <a:gd name="csX624" fmla="*/ 181810 w 3535846"/>
                <a:gd name="csY624" fmla="*/ 1248634 h 2132337"/>
                <a:gd name="csX625" fmla="*/ 149451 w 3535846"/>
                <a:gd name="csY625" fmla="*/ 1232360 h 2132337"/>
                <a:gd name="csX626" fmla="*/ 141688 w 3535846"/>
                <a:gd name="csY626" fmla="*/ 1232548 h 2132337"/>
                <a:gd name="csX627" fmla="*/ 133364 w 3535846"/>
                <a:gd name="csY627" fmla="*/ 1235166 h 2132337"/>
                <a:gd name="csX628" fmla="*/ 118494 w 3535846"/>
                <a:gd name="csY628" fmla="*/ 1240965 h 2132337"/>
                <a:gd name="csX629" fmla="*/ 84732 w 3535846"/>
                <a:gd name="csY629" fmla="*/ 1251439 h 2132337"/>
                <a:gd name="csX630" fmla="*/ 66682 w 3535846"/>
                <a:gd name="csY630" fmla="*/ 1284734 h 2132337"/>
                <a:gd name="csX631" fmla="*/ 48165 w 3535846"/>
                <a:gd name="csY631" fmla="*/ 1287352 h 2132337"/>
                <a:gd name="csX632" fmla="*/ 31704 w 3535846"/>
                <a:gd name="csY632" fmla="*/ 1279590 h 2132337"/>
                <a:gd name="csX633" fmla="*/ 17302 w 3535846"/>
                <a:gd name="csY633" fmla="*/ 1289690 h 2132337"/>
                <a:gd name="csX634" fmla="*/ 2431 w 3535846"/>
                <a:gd name="csY634" fmla="*/ 1277907 h 2132337"/>
                <a:gd name="csX635" fmla="*/ 1590 w 3535846"/>
                <a:gd name="csY635" fmla="*/ 1293432 h 2132337"/>
                <a:gd name="csX636" fmla="*/ 281 w 3535846"/>
                <a:gd name="csY636" fmla="*/ 1309705 h 2132337"/>
                <a:gd name="csX637" fmla="*/ 5892 w 3535846"/>
                <a:gd name="csY637" fmla="*/ 1325323 h 2132337"/>
                <a:gd name="csX638" fmla="*/ 18798 w 3535846"/>
                <a:gd name="csY638" fmla="*/ 1331870 h 2132337"/>
                <a:gd name="csX639" fmla="*/ 3928 w 3535846"/>
                <a:gd name="csY639" fmla="*/ 1391818 h 2132337"/>
                <a:gd name="csX640" fmla="*/ 0 w 3535846"/>
                <a:gd name="csY640" fmla="*/ 1395559 h 2132337"/>
                <a:gd name="csX641" fmla="*/ 3460 w 3535846"/>
                <a:gd name="csY641" fmla="*/ 1487774 h 2132337"/>
                <a:gd name="csX642" fmla="*/ 74258 w 3535846"/>
                <a:gd name="csY642" fmla="*/ 1487306 h 2132337"/>
                <a:gd name="csX643" fmla="*/ 82955 w 3535846"/>
                <a:gd name="csY643" fmla="*/ 1487306 h 2132337"/>
                <a:gd name="csX644" fmla="*/ 83049 w 3535846"/>
                <a:gd name="csY644" fmla="*/ 1501708 h 2132337"/>
                <a:gd name="csX645" fmla="*/ 83236 w 3535846"/>
                <a:gd name="csY645" fmla="*/ 1521536 h 2132337"/>
                <a:gd name="csX646" fmla="*/ 83423 w 3535846"/>
                <a:gd name="csY646" fmla="*/ 1542298 h 2132337"/>
                <a:gd name="csX647" fmla="*/ 83610 w 3535846"/>
                <a:gd name="csY647" fmla="*/ 1559506 h 2132337"/>
                <a:gd name="csX648" fmla="*/ 83610 w 3535846"/>
                <a:gd name="csY648" fmla="*/ 1577743 h 2132337"/>
                <a:gd name="csX649" fmla="*/ 83797 w 3535846"/>
                <a:gd name="csY649" fmla="*/ 1588218 h 2132337"/>
                <a:gd name="csX650" fmla="*/ 98293 w 3535846"/>
                <a:gd name="csY650" fmla="*/ 1587563 h 2132337"/>
                <a:gd name="csX651" fmla="*/ 119804 w 3535846"/>
                <a:gd name="csY651" fmla="*/ 1586628 h 2132337"/>
                <a:gd name="csX652" fmla="*/ 129343 w 3535846"/>
                <a:gd name="csY652" fmla="*/ 1586160 h 2132337"/>
                <a:gd name="csX653" fmla="*/ 143559 w 3535846"/>
                <a:gd name="csY653" fmla="*/ 1585506 h 2132337"/>
                <a:gd name="csX654" fmla="*/ 149170 w 3535846"/>
                <a:gd name="csY654" fmla="*/ 1585132 h 2132337"/>
                <a:gd name="csX655" fmla="*/ 163199 w 3535846"/>
                <a:gd name="csY655" fmla="*/ 1584664 h 2132337"/>
                <a:gd name="csX656" fmla="*/ 170868 w 3535846"/>
                <a:gd name="csY656" fmla="*/ 1596728 h 2132337"/>
                <a:gd name="csX657" fmla="*/ 175637 w 3535846"/>
                <a:gd name="csY657" fmla="*/ 1604117 h 2132337"/>
                <a:gd name="csX658" fmla="*/ 178817 w 3535846"/>
                <a:gd name="csY658" fmla="*/ 1609167 h 2132337"/>
                <a:gd name="csX659" fmla="*/ 181436 w 3535846"/>
                <a:gd name="csY659" fmla="*/ 1612534 h 2132337"/>
                <a:gd name="csX660" fmla="*/ 182839 w 3535846"/>
                <a:gd name="csY660" fmla="*/ 1614592 h 2132337"/>
                <a:gd name="csX661" fmla="*/ 180033 w 3535846"/>
                <a:gd name="csY661" fmla="*/ 1633577 h 2132337"/>
                <a:gd name="csX662" fmla="*/ 208744 w 3535846"/>
                <a:gd name="csY662" fmla="*/ 1632455 h 2132337"/>
                <a:gd name="csX663" fmla="*/ 218097 w 3535846"/>
                <a:gd name="csY663" fmla="*/ 1631987 h 2132337"/>
                <a:gd name="csX664" fmla="*/ 217255 w 3535846"/>
                <a:gd name="csY664" fmla="*/ 1641246 h 2132337"/>
                <a:gd name="csX665" fmla="*/ 226514 w 3535846"/>
                <a:gd name="csY665" fmla="*/ 1649195 h 2132337"/>
                <a:gd name="csX666" fmla="*/ 238579 w 3535846"/>
                <a:gd name="csY666" fmla="*/ 1659950 h 2132337"/>
                <a:gd name="csX667" fmla="*/ 242694 w 3535846"/>
                <a:gd name="csY667" fmla="*/ 1665936 h 2132337"/>
                <a:gd name="csX668" fmla="*/ 252701 w 3535846"/>
                <a:gd name="csY668" fmla="*/ 1679684 h 2132337"/>
                <a:gd name="csX669" fmla="*/ 253168 w 3535846"/>
                <a:gd name="csY669" fmla="*/ 1680152 h 2132337"/>
                <a:gd name="csX670" fmla="*/ 265233 w 3535846"/>
                <a:gd name="csY670" fmla="*/ 1697173 h 2132337"/>
                <a:gd name="csX671" fmla="*/ 265513 w 3535846"/>
                <a:gd name="csY671" fmla="*/ 1697360 h 2132337"/>
                <a:gd name="csX672" fmla="*/ 275707 w 3535846"/>
                <a:gd name="csY672" fmla="*/ 1711856 h 2132337"/>
                <a:gd name="csX673" fmla="*/ 279916 w 3535846"/>
                <a:gd name="csY673" fmla="*/ 1717748 h 2132337"/>
                <a:gd name="csX674" fmla="*/ 280197 w 3535846"/>
                <a:gd name="csY674" fmla="*/ 1717561 h 2132337"/>
                <a:gd name="csX675" fmla="*/ 286743 w 3535846"/>
                <a:gd name="csY675" fmla="*/ 1727007 h 2132337"/>
                <a:gd name="csX676" fmla="*/ 291326 w 3535846"/>
                <a:gd name="csY676" fmla="*/ 1714381 h 2132337"/>
                <a:gd name="csX677" fmla="*/ 295347 w 3535846"/>
                <a:gd name="csY677" fmla="*/ 1709612 h 2132337"/>
                <a:gd name="csX678" fmla="*/ 312182 w 3535846"/>
                <a:gd name="csY678" fmla="*/ 1706899 h 2132337"/>
                <a:gd name="csX679" fmla="*/ 317980 w 3535846"/>
                <a:gd name="csY679" fmla="*/ 1702129 h 2132337"/>
                <a:gd name="csX680" fmla="*/ 325930 w 3535846"/>
                <a:gd name="csY680" fmla="*/ 1709050 h 2132337"/>
                <a:gd name="csX681" fmla="*/ 327800 w 3535846"/>
                <a:gd name="csY681" fmla="*/ 1710827 h 2132337"/>
                <a:gd name="csX682" fmla="*/ 335001 w 3535846"/>
                <a:gd name="csY682" fmla="*/ 1705777 h 2132337"/>
                <a:gd name="csX683" fmla="*/ 342858 w 3535846"/>
                <a:gd name="csY683" fmla="*/ 1705309 h 2132337"/>
                <a:gd name="csX684" fmla="*/ 348937 w 3535846"/>
                <a:gd name="csY684" fmla="*/ 1696050 h 2132337"/>
                <a:gd name="csX685" fmla="*/ 350714 w 3535846"/>
                <a:gd name="csY685" fmla="*/ 1693151 h 2132337"/>
                <a:gd name="csX686" fmla="*/ 370727 w 3535846"/>
                <a:gd name="csY686" fmla="*/ 1695770 h 2132337"/>
                <a:gd name="csX687" fmla="*/ 371476 w 3535846"/>
                <a:gd name="csY687" fmla="*/ 1695770 h 2132337"/>
                <a:gd name="csX688" fmla="*/ 381015 w 3535846"/>
                <a:gd name="csY688" fmla="*/ 1695489 h 2132337"/>
                <a:gd name="csX689" fmla="*/ 389058 w 3535846"/>
                <a:gd name="csY689" fmla="*/ 1695302 h 2132337"/>
                <a:gd name="csX690" fmla="*/ 425813 w 3535846"/>
                <a:gd name="csY690" fmla="*/ 1701381 h 2132337"/>
                <a:gd name="csX691" fmla="*/ 492214 w 3535846"/>
                <a:gd name="csY691" fmla="*/ 1709518 h 2132337"/>
                <a:gd name="csX692" fmla="*/ 505214 w 3535846"/>
                <a:gd name="csY692" fmla="*/ 1711389 h 2132337"/>
                <a:gd name="csX693" fmla="*/ 518495 w 3535846"/>
                <a:gd name="csY693" fmla="*/ 1714194 h 2132337"/>
                <a:gd name="csX694" fmla="*/ 530092 w 3535846"/>
                <a:gd name="csY694" fmla="*/ 1719151 h 2132337"/>
                <a:gd name="csX695" fmla="*/ 543372 w 3535846"/>
                <a:gd name="csY695" fmla="*/ 1725136 h 2132337"/>
                <a:gd name="csX696" fmla="*/ 548703 w 3535846"/>
                <a:gd name="csY696" fmla="*/ 1728036 h 2132337"/>
                <a:gd name="csX697" fmla="*/ 555717 w 3535846"/>
                <a:gd name="csY697" fmla="*/ 1731777 h 2132337"/>
                <a:gd name="csX698" fmla="*/ 563106 w 3535846"/>
                <a:gd name="csY698" fmla="*/ 1737575 h 2132337"/>
                <a:gd name="csX699" fmla="*/ 579846 w 3535846"/>
                <a:gd name="csY699" fmla="*/ 1746834 h 2132337"/>
                <a:gd name="csX700" fmla="*/ 581997 w 3535846"/>
                <a:gd name="csY700" fmla="*/ 1747208 h 2132337"/>
                <a:gd name="csX701" fmla="*/ 590601 w 3535846"/>
                <a:gd name="csY701" fmla="*/ 1749359 h 2132337"/>
                <a:gd name="csX702" fmla="*/ 609213 w 3535846"/>
                <a:gd name="csY702" fmla="*/ 1764416 h 2132337"/>
                <a:gd name="csX703" fmla="*/ 618378 w 3535846"/>
                <a:gd name="csY703" fmla="*/ 1768157 h 2132337"/>
                <a:gd name="csX704" fmla="*/ 623335 w 3535846"/>
                <a:gd name="csY704" fmla="*/ 1772272 h 2132337"/>
                <a:gd name="csX705" fmla="*/ 626047 w 3535846"/>
                <a:gd name="csY705" fmla="*/ 1789480 h 2132337"/>
                <a:gd name="csX706" fmla="*/ 610428 w 3535846"/>
                <a:gd name="csY706" fmla="*/ 1813049 h 2132337"/>
                <a:gd name="csX707" fmla="*/ 603882 w 3535846"/>
                <a:gd name="csY707" fmla="*/ 1815667 h 2132337"/>
                <a:gd name="csX708" fmla="*/ 601357 w 3535846"/>
                <a:gd name="csY708" fmla="*/ 1815106 h 2132337"/>
                <a:gd name="csX709" fmla="*/ 596026 w 3535846"/>
                <a:gd name="csY709" fmla="*/ 1813049 h 2132337"/>
                <a:gd name="csX710" fmla="*/ 593781 w 3535846"/>
                <a:gd name="csY710" fmla="*/ 1817538 h 2132337"/>
                <a:gd name="csX711" fmla="*/ 602947 w 3535846"/>
                <a:gd name="csY711" fmla="*/ 1831099 h 2132337"/>
                <a:gd name="csX712" fmla="*/ 604069 w 3535846"/>
                <a:gd name="csY712" fmla="*/ 1837552 h 2132337"/>
                <a:gd name="csX713" fmla="*/ 610522 w 3535846"/>
                <a:gd name="csY713" fmla="*/ 1850271 h 2132337"/>
                <a:gd name="csX714" fmla="*/ 610896 w 3535846"/>
                <a:gd name="csY714" fmla="*/ 1854293 h 2132337"/>
                <a:gd name="csX715" fmla="*/ 601731 w 3535846"/>
                <a:gd name="csY715" fmla="*/ 1855134 h 2132337"/>
                <a:gd name="csX716" fmla="*/ 597148 w 3535846"/>
                <a:gd name="csY716" fmla="*/ 1856911 h 2132337"/>
                <a:gd name="csX717" fmla="*/ 599206 w 3535846"/>
                <a:gd name="csY717" fmla="*/ 1858595 h 2132337"/>
                <a:gd name="csX718" fmla="*/ 600047 w 3535846"/>
                <a:gd name="csY718" fmla="*/ 1859343 h 2132337"/>
                <a:gd name="csX719" fmla="*/ 603788 w 3535846"/>
                <a:gd name="csY719" fmla="*/ 1861774 h 2132337"/>
                <a:gd name="csX720" fmla="*/ 606875 w 3535846"/>
                <a:gd name="csY720" fmla="*/ 1863458 h 2132337"/>
                <a:gd name="csX721" fmla="*/ 619874 w 3535846"/>
                <a:gd name="csY721" fmla="*/ 1881134 h 2132337"/>
                <a:gd name="csX722" fmla="*/ 621371 w 3535846"/>
                <a:gd name="csY722" fmla="*/ 1887400 h 2132337"/>
                <a:gd name="csX723" fmla="*/ 621184 w 3535846"/>
                <a:gd name="csY723" fmla="*/ 1898529 h 2132337"/>
                <a:gd name="csX724" fmla="*/ 624738 w 3535846"/>
                <a:gd name="csY724" fmla="*/ 1898716 h 2132337"/>
                <a:gd name="csX725" fmla="*/ 645219 w 3535846"/>
                <a:gd name="csY725" fmla="*/ 1907040 h 2132337"/>
                <a:gd name="csX726" fmla="*/ 655787 w 3535846"/>
                <a:gd name="csY726" fmla="*/ 1913867 h 2132337"/>
                <a:gd name="csX727" fmla="*/ 669348 w 3535846"/>
                <a:gd name="csY727" fmla="*/ 1924622 h 2132337"/>
                <a:gd name="csX728" fmla="*/ 671499 w 3535846"/>
                <a:gd name="csY728" fmla="*/ 1949406 h 2132337"/>
                <a:gd name="csX729" fmla="*/ 679636 w 3535846"/>
                <a:gd name="csY729" fmla="*/ 1951276 h 2132337"/>
                <a:gd name="csX730" fmla="*/ 689737 w 3535846"/>
                <a:gd name="csY730" fmla="*/ 1952679 h 2132337"/>
                <a:gd name="csX731" fmla="*/ 695909 w 3535846"/>
                <a:gd name="csY731" fmla="*/ 1958571 h 2132337"/>
                <a:gd name="csX732" fmla="*/ 693758 w 3535846"/>
                <a:gd name="csY732" fmla="*/ 1960535 h 2132337"/>
                <a:gd name="csX733" fmla="*/ 692168 w 3535846"/>
                <a:gd name="csY733" fmla="*/ 1962125 h 2132337"/>
                <a:gd name="csX734" fmla="*/ 689737 w 3535846"/>
                <a:gd name="csY734" fmla="*/ 1964557 h 2132337"/>
                <a:gd name="csX735" fmla="*/ 687772 w 3535846"/>
                <a:gd name="csY735" fmla="*/ 1966521 h 2132337"/>
                <a:gd name="csX736" fmla="*/ 682535 w 3535846"/>
                <a:gd name="csY736" fmla="*/ 1971665 h 2132337"/>
                <a:gd name="csX737" fmla="*/ 681600 w 3535846"/>
                <a:gd name="csY737" fmla="*/ 1972600 h 2132337"/>
                <a:gd name="csX738" fmla="*/ 680945 w 3535846"/>
                <a:gd name="csY738" fmla="*/ 1973628 h 2132337"/>
                <a:gd name="csX739" fmla="*/ 677672 w 3535846"/>
                <a:gd name="csY739" fmla="*/ 1976902 h 2132337"/>
                <a:gd name="csX740" fmla="*/ 675989 w 3535846"/>
                <a:gd name="csY740" fmla="*/ 1978492 h 2132337"/>
                <a:gd name="csX741" fmla="*/ 673931 w 3535846"/>
                <a:gd name="csY741" fmla="*/ 1980549 h 2132337"/>
                <a:gd name="csX742" fmla="*/ 671967 w 3535846"/>
                <a:gd name="csY742" fmla="*/ 1982607 h 2132337"/>
                <a:gd name="csX743" fmla="*/ 670938 w 3535846"/>
                <a:gd name="csY743" fmla="*/ 1983636 h 2132337"/>
                <a:gd name="csX744" fmla="*/ 667104 w 3535846"/>
                <a:gd name="csY744" fmla="*/ 1987283 h 2132337"/>
                <a:gd name="csX745" fmla="*/ 664953 w 3535846"/>
                <a:gd name="csY745" fmla="*/ 1989434 h 2132337"/>
                <a:gd name="csX746" fmla="*/ 662428 w 3535846"/>
                <a:gd name="csY746" fmla="*/ 1991959 h 2132337"/>
                <a:gd name="csX747" fmla="*/ 661586 w 3535846"/>
                <a:gd name="csY747" fmla="*/ 1992894 h 2132337"/>
                <a:gd name="csX748" fmla="*/ 656255 w 3535846"/>
                <a:gd name="csY748" fmla="*/ 1998132 h 2132337"/>
                <a:gd name="csX749" fmla="*/ 653917 w 3535846"/>
                <a:gd name="csY749" fmla="*/ 2000376 h 2132337"/>
                <a:gd name="csX750" fmla="*/ 688895 w 3535846"/>
                <a:gd name="csY750" fmla="*/ 2015808 h 2132337"/>
                <a:gd name="csX751" fmla="*/ 681600 w 3535846"/>
                <a:gd name="csY751" fmla="*/ 2032361 h 2132337"/>
                <a:gd name="csX752" fmla="*/ 697499 w 3535846"/>
                <a:gd name="csY752" fmla="*/ 2039002 h 2132337"/>
                <a:gd name="csX753" fmla="*/ 689456 w 3535846"/>
                <a:gd name="csY753" fmla="*/ 2050598 h 2132337"/>
                <a:gd name="csX754" fmla="*/ 687772 w 3535846"/>
                <a:gd name="csY754" fmla="*/ 2054994 h 2132337"/>
                <a:gd name="csX755" fmla="*/ 697499 w 3535846"/>
                <a:gd name="csY755" fmla="*/ 2059109 h 2132337"/>
                <a:gd name="csX756" fmla="*/ 702643 w 3535846"/>
                <a:gd name="csY756" fmla="*/ 2065469 h 2132337"/>
                <a:gd name="csX757" fmla="*/ 708067 w 3535846"/>
                <a:gd name="csY757" fmla="*/ 2058548 h 2132337"/>
                <a:gd name="csX758" fmla="*/ 713398 w 3535846"/>
                <a:gd name="csY758" fmla="*/ 2055555 h 2132337"/>
                <a:gd name="csX759" fmla="*/ 713117 w 3535846"/>
                <a:gd name="csY759" fmla="*/ 2048354 h 2132337"/>
                <a:gd name="csX760" fmla="*/ 717139 w 3535846"/>
                <a:gd name="csY760" fmla="*/ 2042649 h 2132337"/>
                <a:gd name="csX761" fmla="*/ 730139 w 3535846"/>
                <a:gd name="csY761" fmla="*/ 2038066 h 2132337"/>
                <a:gd name="csX762" fmla="*/ 738556 w 3535846"/>
                <a:gd name="csY762" fmla="*/ 2028059 h 2132337"/>
                <a:gd name="csX763" fmla="*/ 748189 w 3535846"/>
                <a:gd name="csY763" fmla="*/ 2024038 h 2132337"/>
                <a:gd name="csX764" fmla="*/ 749685 w 3535846"/>
                <a:gd name="csY764" fmla="*/ 2024693 h 2132337"/>
                <a:gd name="csX765" fmla="*/ 754642 w 3535846"/>
                <a:gd name="csY765" fmla="*/ 2027872 h 2132337"/>
                <a:gd name="csX766" fmla="*/ 756045 w 3535846"/>
                <a:gd name="csY766" fmla="*/ 2028714 h 2132337"/>
                <a:gd name="csX767" fmla="*/ 759786 w 3535846"/>
                <a:gd name="csY767" fmla="*/ 2033297 h 2132337"/>
                <a:gd name="csX768" fmla="*/ 763152 w 3535846"/>
                <a:gd name="csY768" fmla="*/ 2037225 h 2132337"/>
                <a:gd name="csX769" fmla="*/ 772505 w 3535846"/>
                <a:gd name="csY769" fmla="*/ 2051627 h 2132337"/>
                <a:gd name="csX770" fmla="*/ 785037 w 3535846"/>
                <a:gd name="csY770" fmla="*/ 2070425 h 2132337"/>
                <a:gd name="csX771" fmla="*/ 796073 w 3535846"/>
                <a:gd name="csY771" fmla="*/ 2076972 h 2132337"/>
                <a:gd name="csX772" fmla="*/ 806267 w 3535846"/>
                <a:gd name="csY772" fmla="*/ 2079217 h 2132337"/>
                <a:gd name="csX773" fmla="*/ 814029 w 3535846"/>
                <a:gd name="csY773" fmla="*/ 2075663 h 2132337"/>
                <a:gd name="csX774" fmla="*/ 818705 w 3535846"/>
                <a:gd name="csY774" fmla="*/ 2074727 h 2132337"/>
                <a:gd name="csX775" fmla="*/ 824036 w 3535846"/>
                <a:gd name="csY775" fmla="*/ 2071267 h 2132337"/>
                <a:gd name="csX776" fmla="*/ 825813 w 3535846"/>
                <a:gd name="csY776" fmla="*/ 2067994 h 2132337"/>
                <a:gd name="csX777" fmla="*/ 827497 w 3535846"/>
                <a:gd name="csY777" fmla="*/ 2064346 h 2132337"/>
                <a:gd name="csX778" fmla="*/ 836662 w 3535846"/>
                <a:gd name="csY778" fmla="*/ 2056491 h 2132337"/>
                <a:gd name="csX779" fmla="*/ 843957 w 3535846"/>
                <a:gd name="csY779" fmla="*/ 2052469 h 2132337"/>
                <a:gd name="csX780" fmla="*/ 849475 w 3535846"/>
                <a:gd name="csY780" fmla="*/ 2053965 h 2132337"/>
                <a:gd name="csX781" fmla="*/ 850504 w 3535846"/>
                <a:gd name="csY781" fmla="*/ 2054246 h 2132337"/>
                <a:gd name="csX782" fmla="*/ 850784 w 3535846"/>
                <a:gd name="csY782" fmla="*/ 2053965 h 2132337"/>
                <a:gd name="csX783" fmla="*/ 850971 w 3535846"/>
                <a:gd name="csY783" fmla="*/ 2053591 h 2132337"/>
                <a:gd name="csX784" fmla="*/ 851439 w 3535846"/>
                <a:gd name="csY784" fmla="*/ 2053591 h 2132337"/>
                <a:gd name="csX785" fmla="*/ 851906 w 3535846"/>
                <a:gd name="csY785" fmla="*/ 2053311 h 2132337"/>
                <a:gd name="csX786" fmla="*/ 858921 w 3535846"/>
                <a:gd name="csY786" fmla="*/ 2052375 h 2132337"/>
                <a:gd name="csX787" fmla="*/ 863316 w 3535846"/>
                <a:gd name="csY787" fmla="*/ 2052189 h 2132337"/>
                <a:gd name="csX788" fmla="*/ 866870 w 3535846"/>
                <a:gd name="csY788" fmla="*/ 2052375 h 2132337"/>
                <a:gd name="csX789" fmla="*/ 872014 w 3535846"/>
                <a:gd name="csY789" fmla="*/ 2055742 h 2132337"/>
                <a:gd name="csX790" fmla="*/ 874258 w 3535846"/>
                <a:gd name="csY790" fmla="*/ 2060606 h 2132337"/>
                <a:gd name="csX791" fmla="*/ 875287 w 3535846"/>
                <a:gd name="csY791" fmla="*/ 2066778 h 2132337"/>
                <a:gd name="csX792" fmla="*/ 874820 w 3535846"/>
                <a:gd name="csY792" fmla="*/ 2074447 h 2132337"/>
                <a:gd name="csX793" fmla="*/ 875007 w 3535846"/>
                <a:gd name="csY793" fmla="*/ 2075382 h 2132337"/>
                <a:gd name="csX794" fmla="*/ 873604 w 3535846"/>
                <a:gd name="csY794" fmla="*/ 2078562 h 2132337"/>
                <a:gd name="csX795" fmla="*/ 875194 w 3535846"/>
                <a:gd name="csY795" fmla="*/ 2083332 h 2132337"/>
                <a:gd name="csX796" fmla="*/ 880618 w 3535846"/>
                <a:gd name="csY796" fmla="*/ 2089691 h 2132337"/>
                <a:gd name="csX797" fmla="*/ 881273 w 3535846"/>
                <a:gd name="csY797" fmla="*/ 2090252 h 2132337"/>
                <a:gd name="csX798" fmla="*/ 881741 w 3535846"/>
                <a:gd name="csY798" fmla="*/ 2090252 h 2132337"/>
                <a:gd name="csX799" fmla="*/ 889129 w 3535846"/>
                <a:gd name="csY799" fmla="*/ 2094461 h 2132337"/>
                <a:gd name="csX800" fmla="*/ 894647 w 3535846"/>
                <a:gd name="csY800" fmla="*/ 2095583 h 2132337"/>
                <a:gd name="csX801" fmla="*/ 902783 w 3535846"/>
                <a:gd name="csY801" fmla="*/ 2103627 h 2132337"/>
                <a:gd name="csX802" fmla="*/ 906150 w 3535846"/>
                <a:gd name="csY802" fmla="*/ 2101756 h 2132337"/>
                <a:gd name="csX803" fmla="*/ 910920 w 3535846"/>
                <a:gd name="csY803" fmla="*/ 2087447 h 2132337"/>
                <a:gd name="csX804" fmla="*/ 909798 w 3535846"/>
                <a:gd name="csY804" fmla="*/ 2085389 h 2132337"/>
                <a:gd name="csX805" fmla="*/ 905869 w 3535846"/>
                <a:gd name="csY805" fmla="*/ 2076317 h 2132337"/>
                <a:gd name="csX806" fmla="*/ 903251 w 3535846"/>
                <a:gd name="csY806" fmla="*/ 2070800 h 2132337"/>
                <a:gd name="csX807" fmla="*/ 897733 w 3535846"/>
                <a:gd name="csY807" fmla="*/ 2059390 h 2132337"/>
                <a:gd name="csX808" fmla="*/ 908862 w 3535846"/>
                <a:gd name="csY808" fmla="*/ 2044987 h 2132337"/>
                <a:gd name="csX809" fmla="*/ 915783 w 3535846"/>
                <a:gd name="csY809" fmla="*/ 2050505 h 2132337"/>
                <a:gd name="csX810" fmla="*/ 932150 w 3535846"/>
                <a:gd name="csY810" fmla="*/ 2046670 h 2132337"/>
                <a:gd name="csX811" fmla="*/ 932430 w 3535846"/>
                <a:gd name="csY811" fmla="*/ 2031800 h 2132337"/>
                <a:gd name="csX812" fmla="*/ 933365 w 3535846"/>
                <a:gd name="csY812" fmla="*/ 2024879 h 2132337"/>
                <a:gd name="csX813" fmla="*/ 933365 w 3535846"/>
                <a:gd name="csY813" fmla="*/ 2020764 h 2132337"/>
                <a:gd name="csX814" fmla="*/ 932150 w 3535846"/>
                <a:gd name="csY814" fmla="*/ 2020203 h 2132337"/>
                <a:gd name="csX815" fmla="*/ 925416 w 3535846"/>
                <a:gd name="csY815" fmla="*/ 2024973 h 2132337"/>
                <a:gd name="csX816" fmla="*/ 920272 w 3535846"/>
                <a:gd name="csY816" fmla="*/ 2006923 h 2132337"/>
                <a:gd name="csX817" fmla="*/ 924855 w 3535846"/>
                <a:gd name="csY817" fmla="*/ 2006549 h 2132337"/>
                <a:gd name="csX818" fmla="*/ 929531 w 3535846"/>
                <a:gd name="csY818" fmla="*/ 1992894 h 2132337"/>
                <a:gd name="csX819" fmla="*/ 932243 w 3535846"/>
                <a:gd name="csY819" fmla="*/ 1988966 h 2132337"/>
                <a:gd name="csX820" fmla="*/ 933272 w 3535846"/>
                <a:gd name="csY820" fmla="*/ 1988499 h 2132337"/>
                <a:gd name="csX821" fmla="*/ 935610 w 3535846"/>
                <a:gd name="csY821" fmla="*/ 1991118 h 2132337"/>
                <a:gd name="csX822" fmla="*/ 940380 w 3535846"/>
                <a:gd name="csY822" fmla="*/ 1990463 h 2132337"/>
                <a:gd name="csX823" fmla="*/ 943092 w 3535846"/>
                <a:gd name="csY823" fmla="*/ 1987938 h 2132337"/>
                <a:gd name="csX824" fmla="*/ 944588 w 3535846"/>
                <a:gd name="csY824" fmla="*/ 1985413 h 2132337"/>
                <a:gd name="csX825" fmla="*/ 945243 w 3535846"/>
                <a:gd name="csY825" fmla="*/ 1983916 h 2132337"/>
                <a:gd name="csX826" fmla="*/ 949919 w 3535846"/>
                <a:gd name="csY826" fmla="*/ 1971384 h 2132337"/>
                <a:gd name="csX827" fmla="*/ 952351 w 3535846"/>
                <a:gd name="csY827" fmla="*/ 1964931 h 2132337"/>
                <a:gd name="csX828" fmla="*/ 950200 w 3535846"/>
                <a:gd name="csY828" fmla="*/ 1958571 h 2132337"/>
                <a:gd name="csX829" fmla="*/ 958523 w 3535846"/>
                <a:gd name="csY829" fmla="*/ 1961096 h 2132337"/>
                <a:gd name="csX830" fmla="*/ 962638 w 3535846"/>
                <a:gd name="csY830" fmla="*/ 1968298 h 2132337"/>
                <a:gd name="csX831" fmla="*/ 967689 w 3535846"/>
                <a:gd name="csY831" fmla="*/ 1958571 h 2132337"/>
                <a:gd name="csX832" fmla="*/ 980875 w 3535846"/>
                <a:gd name="csY832" fmla="*/ 1954082 h 2132337"/>
                <a:gd name="csX833" fmla="*/ 987609 w 3535846"/>
                <a:gd name="csY833" fmla="*/ 1953240 h 2132337"/>
                <a:gd name="csX834" fmla="*/ 991537 w 3535846"/>
                <a:gd name="csY834" fmla="*/ 1965024 h 2132337"/>
                <a:gd name="csX835" fmla="*/ 1005940 w 3535846"/>
                <a:gd name="csY835" fmla="*/ 1960255 h 2132337"/>
                <a:gd name="csX836" fmla="*/ 1007436 w 3535846"/>
                <a:gd name="csY836" fmla="*/ 1959039 h 2132337"/>
                <a:gd name="csX837" fmla="*/ 1010429 w 3535846"/>
                <a:gd name="csY837" fmla="*/ 1956888 h 2132337"/>
                <a:gd name="csX838" fmla="*/ 1013889 w 3535846"/>
                <a:gd name="csY838" fmla="*/ 1954737 h 2132337"/>
                <a:gd name="csX839" fmla="*/ 1018191 w 3535846"/>
                <a:gd name="csY839" fmla="*/ 1952305 h 2132337"/>
                <a:gd name="csX840" fmla="*/ 1019875 w 3535846"/>
                <a:gd name="csY840" fmla="*/ 1951463 h 2132337"/>
                <a:gd name="csX841" fmla="*/ 1021932 w 3535846"/>
                <a:gd name="csY841" fmla="*/ 1950435 h 2132337"/>
                <a:gd name="csX842" fmla="*/ 1024270 w 3535846"/>
                <a:gd name="csY842" fmla="*/ 1949780 h 2132337"/>
                <a:gd name="csX843" fmla="*/ 1022868 w 3535846"/>
                <a:gd name="csY843" fmla="*/ 1947536 h 2132337"/>
                <a:gd name="csX844" fmla="*/ 1021745 w 3535846"/>
                <a:gd name="csY844" fmla="*/ 1946413 h 2132337"/>
                <a:gd name="csX845" fmla="*/ 1020904 w 3535846"/>
                <a:gd name="csY845" fmla="*/ 1945384 h 2132337"/>
                <a:gd name="csX846" fmla="*/ 1019407 w 3535846"/>
                <a:gd name="csY846" fmla="*/ 1942953 h 2132337"/>
                <a:gd name="csX847" fmla="*/ 1018191 w 3535846"/>
                <a:gd name="csY847" fmla="*/ 1941082 h 2132337"/>
                <a:gd name="csX848" fmla="*/ 1016882 w 3535846"/>
                <a:gd name="csY848" fmla="*/ 1940147 h 2132337"/>
                <a:gd name="csX849" fmla="*/ 1010897 w 3535846"/>
                <a:gd name="csY849" fmla="*/ 1931543 h 2132337"/>
                <a:gd name="csX850" fmla="*/ 1005379 w 3535846"/>
                <a:gd name="csY850" fmla="*/ 1923594 h 2132337"/>
                <a:gd name="csX851" fmla="*/ 1004818 w 3535846"/>
                <a:gd name="csY851" fmla="*/ 1922658 h 2132337"/>
                <a:gd name="csX852" fmla="*/ 1010803 w 3535846"/>
                <a:gd name="csY852" fmla="*/ 1914615 h 2132337"/>
                <a:gd name="csX853" fmla="*/ 1009307 w 3535846"/>
                <a:gd name="csY853" fmla="*/ 1903299 h 2132337"/>
                <a:gd name="csX854" fmla="*/ 1006501 w 3535846"/>
                <a:gd name="csY854" fmla="*/ 1899184 h 2132337"/>
                <a:gd name="csX855" fmla="*/ 1002480 w 3535846"/>
                <a:gd name="csY855" fmla="*/ 1897687 h 2132337"/>
                <a:gd name="csX856" fmla="*/ 1002760 w 3535846"/>
                <a:gd name="csY856" fmla="*/ 1898716 h 2132337"/>
                <a:gd name="csX857" fmla="*/ 1002480 w 3535846"/>
                <a:gd name="csY857" fmla="*/ 1902738 h 2132337"/>
                <a:gd name="csX858" fmla="*/ 1002105 w 3535846"/>
                <a:gd name="csY858" fmla="*/ 1903392 h 2132337"/>
                <a:gd name="csX859" fmla="*/ 996494 w 3535846"/>
                <a:gd name="csY859" fmla="*/ 1905450 h 2132337"/>
                <a:gd name="csX860" fmla="*/ 991818 w 3535846"/>
                <a:gd name="csY860" fmla="*/ 1907133 h 2132337"/>
                <a:gd name="csX861" fmla="*/ 987422 w 3535846"/>
                <a:gd name="csY861" fmla="*/ 1909004 h 2132337"/>
                <a:gd name="csX862" fmla="*/ 984242 w 3535846"/>
                <a:gd name="csY862" fmla="*/ 1910407 h 2132337"/>
                <a:gd name="csX863" fmla="*/ 982091 w 3535846"/>
                <a:gd name="csY863" fmla="*/ 1905543 h 2132337"/>
                <a:gd name="csX864" fmla="*/ 980501 w 3535846"/>
                <a:gd name="csY864" fmla="*/ 1904047 h 2132337"/>
                <a:gd name="csX865" fmla="*/ 985645 w 3535846"/>
                <a:gd name="csY865" fmla="*/ 1898342 h 2132337"/>
                <a:gd name="csX866" fmla="*/ 987328 w 3535846"/>
                <a:gd name="csY866" fmla="*/ 1894695 h 2132337"/>
                <a:gd name="csX867" fmla="*/ 990882 w 3535846"/>
                <a:gd name="csY867" fmla="*/ 1889551 h 2132337"/>
                <a:gd name="csX868" fmla="*/ 995933 w 3535846"/>
                <a:gd name="csY868" fmla="*/ 1887213 h 2132337"/>
                <a:gd name="csX869" fmla="*/ 999674 w 3535846"/>
                <a:gd name="csY869" fmla="*/ 1885436 h 2132337"/>
                <a:gd name="csX870" fmla="*/ 999487 w 3535846"/>
                <a:gd name="csY870" fmla="*/ 1884500 h 2132337"/>
                <a:gd name="csX871" fmla="*/ 997616 w 3535846"/>
                <a:gd name="csY871" fmla="*/ 1874120 h 2132337"/>
                <a:gd name="csX872" fmla="*/ 993969 w 3535846"/>
                <a:gd name="csY872" fmla="*/ 1871688 h 2132337"/>
                <a:gd name="csX873" fmla="*/ 988264 w 3535846"/>
                <a:gd name="csY873" fmla="*/ 1864299 h 2132337"/>
                <a:gd name="csX874" fmla="*/ 995559 w 3535846"/>
                <a:gd name="csY874" fmla="*/ 1841667 h 2132337"/>
                <a:gd name="csX875" fmla="*/ 996961 w 3535846"/>
                <a:gd name="csY875" fmla="*/ 1843163 h 2132337"/>
                <a:gd name="csX876" fmla="*/ 1003228 w 3535846"/>
                <a:gd name="csY876" fmla="*/ 1849429 h 2132337"/>
                <a:gd name="csX877" fmla="*/ 1007904 w 3535846"/>
                <a:gd name="csY877" fmla="*/ 1850739 h 2132337"/>
                <a:gd name="csX878" fmla="*/ 1011645 w 3535846"/>
                <a:gd name="csY878" fmla="*/ 1853544 h 2132337"/>
                <a:gd name="csX879" fmla="*/ 1019688 w 3535846"/>
                <a:gd name="csY879" fmla="*/ 1859249 h 2132337"/>
                <a:gd name="csX880" fmla="*/ 1035867 w 3535846"/>
                <a:gd name="csY880" fmla="*/ 1860746 h 2132337"/>
                <a:gd name="csX881" fmla="*/ 1035680 w 3535846"/>
                <a:gd name="csY881" fmla="*/ 1852235 h 2132337"/>
                <a:gd name="csX882" fmla="*/ 1037457 w 3535846"/>
                <a:gd name="csY882" fmla="*/ 1847278 h 2132337"/>
                <a:gd name="csX883" fmla="*/ 1061212 w 3535846"/>
                <a:gd name="csY883" fmla="*/ 1845501 h 2132337"/>
                <a:gd name="csX884" fmla="*/ 1063457 w 3535846"/>
                <a:gd name="csY884" fmla="*/ 1845501 h 2132337"/>
                <a:gd name="csX885" fmla="*/ 1082162 w 3535846"/>
                <a:gd name="csY885" fmla="*/ 1843911 h 2132337"/>
                <a:gd name="csX886" fmla="*/ 1090018 w 3535846"/>
                <a:gd name="csY886" fmla="*/ 1844285 h 2132337"/>
                <a:gd name="csX887" fmla="*/ 1096003 w 3535846"/>
                <a:gd name="csY887" fmla="*/ 1844847 h 2132337"/>
                <a:gd name="csX888" fmla="*/ 1105075 w 3535846"/>
                <a:gd name="csY888" fmla="*/ 1844847 h 2132337"/>
                <a:gd name="csX889" fmla="*/ 1114988 w 3535846"/>
                <a:gd name="csY889" fmla="*/ 1842883 h 2132337"/>
                <a:gd name="csX890" fmla="*/ 1117046 w 3535846"/>
                <a:gd name="csY890" fmla="*/ 1840638 h 2132337"/>
                <a:gd name="csX891" fmla="*/ 1118262 w 3535846"/>
                <a:gd name="csY891" fmla="*/ 1840638 h 2132337"/>
                <a:gd name="csX892" fmla="*/ 1118729 w 3535846"/>
                <a:gd name="csY892" fmla="*/ 1840638 h 2132337"/>
                <a:gd name="csX893" fmla="*/ 1126492 w 3535846"/>
                <a:gd name="csY893" fmla="*/ 1841293 h 2132337"/>
                <a:gd name="csX894" fmla="*/ 1130607 w 3535846"/>
                <a:gd name="csY894" fmla="*/ 1841667 h 2132337"/>
                <a:gd name="csX895" fmla="*/ 1136686 w 3535846"/>
                <a:gd name="csY895" fmla="*/ 1843257 h 2132337"/>
                <a:gd name="csX896" fmla="*/ 1141736 w 3535846"/>
                <a:gd name="csY896" fmla="*/ 1841760 h 2132337"/>
                <a:gd name="csX897" fmla="*/ 1145664 w 3535846"/>
                <a:gd name="csY897" fmla="*/ 1840545 h 2132337"/>
                <a:gd name="csX898" fmla="*/ 1151837 w 3535846"/>
                <a:gd name="csY898" fmla="*/ 1837739 h 2132337"/>
                <a:gd name="csX899" fmla="*/ 1160441 w 3535846"/>
                <a:gd name="csY899" fmla="*/ 1833811 h 2132337"/>
                <a:gd name="csX900" fmla="*/ 1165678 w 3535846"/>
                <a:gd name="csY900" fmla="*/ 1829976 h 2132337"/>
                <a:gd name="csX901" fmla="*/ 1171851 w 3535846"/>
                <a:gd name="csY901" fmla="*/ 1825674 h 2132337"/>
                <a:gd name="csX902" fmla="*/ 1182606 w 3535846"/>
                <a:gd name="csY902" fmla="*/ 1819128 h 2132337"/>
                <a:gd name="csX903" fmla="*/ 1190836 w 3535846"/>
                <a:gd name="csY903" fmla="*/ 1818473 h 2132337"/>
                <a:gd name="csX904" fmla="*/ 1204116 w 3535846"/>
                <a:gd name="csY904" fmla="*/ 1814451 h 2132337"/>
                <a:gd name="csX905" fmla="*/ 1220296 w 3535846"/>
                <a:gd name="csY905" fmla="*/ 1813516 h 2132337"/>
                <a:gd name="csX906" fmla="*/ 1224691 w 3535846"/>
                <a:gd name="csY906" fmla="*/ 1815574 h 2132337"/>
                <a:gd name="csX907" fmla="*/ 1235727 w 3535846"/>
                <a:gd name="csY907" fmla="*/ 1817070 h 2132337"/>
                <a:gd name="csX908" fmla="*/ 1241526 w 3535846"/>
                <a:gd name="csY908" fmla="*/ 1821466 h 2132337"/>
                <a:gd name="csX909" fmla="*/ 1246202 w 3535846"/>
                <a:gd name="csY909" fmla="*/ 1824739 h 2132337"/>
                <a:gd name="csX910" fmla="*/ 1246763 w 3535846"/>
                <a:gd name="csY910" fmla="*/ 1825113 h 2132337"/>
                <a:gd name="csX911" fmla="*/ 1247044 w 3535846"/>
                <a:gd name="csY911" fmla="*/ 1824645 h 2132337"/>
                <a:gd name="csX912" fmla="*/ 1250130 w 3535846"/>
                <a:gd name="csY912" fmla="*/ 1821840 h 2132337"/>
                <a:gd name="csX913" fmla="*/ 1254152 w 3535846"/>
                <a:gd name="csY913" fmla="*/ 1820624 h 2132337"/>
                <a:gd name="csX914" fmla="*/ 1259389 w 3535846"/>
                <a:gd name="csY914" fmla="*/ 1820624 h 2132337"/>
                <a:gd name="csX915" fmla="*/ 1270051 w 3535846"/>
                <a:gd name="csY915" fmla="*/ 1823056 h 2132337"/>
                <a:gd name="csX916" fmla="*/ 1275007 w 3535846"/>
                <a:gd name="csY916" fmla="*/ 1824458 h 2132337"/>
                <a:gd name="csX917" fmla="*/ 1282302 w 3535846"/>
                <a:gd name="csY917" fmla="*/ 1825581 h 2132337"/>
                <a:gd name="csX918" fmla="*/ 1287071 w 3535846"/>
                <a:gd name="csY918" fmla="*/ 1825768 h 2132337"/>
                <a:gd name="csX919" fmla="*/ 1295395 w 3535846"/>
                <a:gd name="csY919" fmla="*/ 1824458 h 2132337"/>
                <a:gd name="csX920" fmla="*/ 1300913 w 3535846"/>
                <a:gd name="csY920" fmla="*/ 1825581 h 2132337"/>
                <a:gd name="csX921" fmla="*/ 1304280 w 3535846"/>
                <a:gd name="csY921" fmla="*/ 1826703 h 2132337"/>
                <a:gd name="csX922" fmla="*/ 1310079 w 3535846"/>
                <a:gd name="csY922" fmla="*/ 1830912 h 2132337"/>
                <a:gd name="csX923" fmla="*/ 1313259 w 3535846"/>
                <a:gd name="csY923" fmla="*/ 1832221 h 2132337"/>
                <a:gd name="csX924" fmla="*/ 1314474 w 3535846"/>
                <a:gd name="csY924" fmla="*/ 1833250 h 2132337"/>
                <a:gd name="csX925" fmla="*/ 1317654 w 3535846"/>
                <a:gd name="csY925" fmla="*/ 1835868 h 2132337"/>
                <a:gd name="csX926" fmla="*/ 1323265 w 3535846"/>
                <a:gd name="csY926" fmla="*/ 1835868 h 2132337"/>
                <a:gd name="csX927" fmla="*/ 1327287 w 3535846"/>
                <a:gd name="csY927" fmla="*/ 1833717 h 2132337"/>
                <a:gd name="csX928" fmla="*/ 1332337 w 3535846"/>
                <a:gd name="csY928" fmla="*/ 1832501 h 2132337"/>
                <a:gd name="csX929" fmla="*/ 1334208 w 3535846"/>
                <a:gd name="csY929" fmla="*/ 1831192 h 2132337"/>
                <a:gd name="csX930" fmla="*/ 1336078 w 3535846"/>
                <a:gd name="csY930" fmla="*/ 1830818 h 2132337"/>
                <a:gd name="csX931" fmla="*/ 1338603 w 3535846"/>
                <a:gd name="csY931" fmla="*/ 1831473 h 2132337"/>
                <a:gd name="csX932" fmla="*/ 1341970 w 3535846"/>
                <a:gd name="csY932" fmla="*/ 1833063 h 2132337"/>
                <a:gd name="csX933" fmla="*/ 1341970 w 3535846"/>
                <a:gd name="csY933" fmla="*/ 1832501 h 2132337"/>
                <a:gd name="csX934" fmla="*/ 1340193 w 3535846"/>
                <a:gd name="csY934" fmla="*/ 1756467 h 2132337"/>
                <a:gd name="csX935" fmla="*/ 1339819 w 3535846"/>
                <a:gd name="csY935" fmla="*/ 1751323 h 2132337"/>
                <a:gd name="csX936" fmla="*/ 1341316 w 3535846"/>
                <a:gd name="csY936" fmla="*/ 1741035 h 2132337"/>
                <a:gd name="csX937" fmla="*/ 1328128 w 3535846"/>
                <a:gd name="csY937" fmla="*/ 1744496 h 2132337"/>
                <a:gd name="csX938" fmla="*/ 1318776 w 3535846"/>
                <a:gd name="csY938" fmla="*/ 1744683 h 2132337"/>
                <a:gd name="csX939" fmla="*/ 1313820 w 3535846"/>
                <a:gd name="csY939" fmla="*/ 1722705 h 2132337"/>
                <a:gd name="csX940" fmla="*/ 1299978 w 3535846"/>
                <a:gd name="csY940" fmla="*/ 1714942 h 2132337"/>
                <a:gd name="csX941" fmla="*/ 1290719 w 3535846"/>
                <a:gd name="csY941" fmla="*/ 1705964 h 2132337"/>
                <a:gd name="csX942" fmla="*/ 1290719 w 3535846"/>
                <a:gd name="csY942" fmla="*/ 1701194 h 2132337"/>
                <a:gd name="csX943" fmla="*/ 1294554 w 3535846"/>
                <a:gd name="csY943" fmla="*/ 1698576 h 2132337"/>
                <a:gd name="csX944" fmla="*/ 1301474 w 3535846"/>
                <a:gd name="csY944" fmla="*/ 1697547 h 2132337"/>
                <a:gd name="csX945" fmla="*/ 1305309 w 3535846"/>
                <a:gd name="csY945" fmla="*/ 1699043 h 2132337"/>
                <a:gd name="csX946" fmla="*/ 1317654 w 3535846"/>
                <a:gd name="csY946" fmla="*/ 1696425 h 2132337"/>
                <a:gd name="csX947" fmla="*/ 1322236 w 3535846"/>
                <a:gd name="csY947" fmla="*/ 1695209 h 2132337"/>
                <a:gd name="csX948" fmla="*/ 1335891 w 3535846"/>
                <a:gd name="csY948" fmla="*/ 1692216 h 2132337"/>
                <a:gd name="csX949" fmla="*/ 1338884 w 3535846"/>
                <a:gd name="csY949" fmla="*/ 1689317 h 2132337"/>
                <a:gd name="csX950" fmla="*/ 1344495 w 3535846"/>
                <a:gd name="csY950" fmla="*/ 1687166 h 2132337"/>
                <a:gd name="csX951" fmla="*/ 1346740 w 3535846"/>
                <a:gd name="csY951" fmla="*/ 1686511 h 2132337"/>
                <a:gd name="csX952" fmla="*/ 1350948 w 3535846"/>
                <a:gd name="csY952" fmla="*/ 1686511 h 2132337"/>
                <a:gd name="csX953" fmla="*/ 1345337 w 3535846"/>
                <a:gd name="csY953" fmla="*/ 1678749 h 2132337"/>
                <a:gd name="csX954" fmla="*/ 1338323 w 3535846"/>
                <a:gd name="csY954" fmla="*/ 1668929 h 2132337"/>
                <a:gd name="csX955" fmla="*/ 1333366 w 3535846"/>
                <a:gd name="csY955" fmla="*/ 1662008 h 2132337"/>
                <a:gd name="csX956" fmla="*/ 1325136 w 3535846"/>
                <a:gd name="csY956" fmla="*/ 1653965 h 2132337"/>
                <a:gd name="csX957" fmla="*/ 1318028 w 3535846"/>
                <a:gd name="csY957" fmla="*/ 1646857 h 2132337"/>
                <a:gd name="csX958" fmla="*/ 1318028 w 3535846"/>
                <a:gd name="csY958" fmla="*/ 1638346 h 2132337"/>
                <a:gd name="csX959" fmla="*/ 1318496 w 3535846"/>
                <a:gd name="csY959" fmla="*/ 1636008 h 2132337"/>
                <a:gd name="csX960" fmla="*/ 1318963 w 3535846"/>
                <a:gd name="csY960" fmla="*/ 1626563 h 2132337"/>
                <a:gd name="csX961" fmla="*/ 1319151 w 3535846"/>
                <a:gd name="csY961" fmla="*/ 1625814 h 2132337"/>
                <a:gd name="csX962" fmla="*/ 1320647 w 3535846"/>
                <a:gd name="csY962" fmla="*/ 1617771 h 2132337"/>
                <a:gd name="csX963" fmla="*/ 1322704 w 3535846"/>
                <a:gd name="csY963" fmla="*/ 1611786 h 2132337"/>
                <a:gd name="csX964" fmla="*/ 1323452 w 3535846"/>
                <a:gd name="csY964" fmla="*/ 1607484 h 2132337"/>
                <a:gd name="csX965" fmla="*/ 1325884 w 3535846"/>
                <a:gd name="csY965" fmla="*/ 1602433 h 2132337"/>
                <a:gd name="csX966" fmla="*/ 1331963 w 3535846"/>
                <a:gd name="csY966" fmla="*/ 1587750 h 2132337"/>
                <a:gd name="csX967" fmla="*/ 1332617 w 3535846"/>
                <a:gd name="csY967" fmla="*/ 1586067 h 2132337"/>
                <a:gd name="csX968" fmla="*/ 1334394 w 3535846"/>
                <a:gd name="csY968" fmla="*/ 1579427 h 2132337"/>
                <a:gd name="csX969" fmla="*/ 1335330 w 3535846"/>
                <a:gd name="csY969" fmla="*/ 1575966 h 2132337"/>
                <a:gd name="csX970" fmla="*/ 1335330 w 3535846"/>
                <a:gd name="csY970" fmla="*/ 1565398 h 2132337"/>
                <a:gd name="csX971" fmla="*/ 1335517 w 3535846"/>
                <a:gd name="csY971" fmla="*/ 1550247 h 2132337"/>
                <a:gd name="csX972" fmla="*/ 1334394 w 3535846"/>
                <a:gd name="csY972" fmla="*/ 1530981 h 2132337"/>
                <a:gd name="csX973" fmla="*/ 1342625 w 3535846"/>
                <a:gd name="csY973" fmla="*/ 1532758 h 2132337"/>
                <a:gd name="csX974" fmla="*/ 1351977 w 3535846"/>
                <a:gd name="csY974" fmla="*/ 1535096 h 2132337"/>
                <a:gd name="csX975" fmla="*/ 1366005 w 3535846"/>
                <a:gd name="csY975" fmla="*/ 1538276 h 2132337"/>
                <a:gd name="csX976" fmla="*/ 1380128 w 3535846"/>
                <a:gd name="csY976" fmla="*/ 1539773 h 2132337"/>
                <a:gd name="csX977" fmla="*/ 1387890 w 3535846"/>
                <a:gd name="csY977" fmla="*/ 1533319 h 2132337"/>
                <a:gd name="csX978" fmla="*/ 1388919 w 3535846"/>
                <a:gd name="csY978" fmla="*/ 1532197 h 2132337"/>
                <a:gd name="csX979" fmla="*/ 1393782 w 3535846"/>
                <a:gd name="csY979" fmla="*/ 1523967 h 2132337"/>
                <a:gd name="csX980" fmla="*/ 1400703 w 3535846"/>
                <a:gd name="csY980" fmla="*/ 1515924 h 2132337"/>
                <a:gd name="csX981" fmla="*/ 1404724 w 3535846"/>
                <a:gd name="csY981" fmla="*/ 1512277 h 2132337"/>
                <a:gd name="csX982" fmla="*/ 1406875 w 3535846"/>
                <a:gd name="csY982" fmla="*/ 1510219 h 2132337"/>
                <a:gd name="csX983" fmla="*/ 1412674 w 3535846"/>
                <a:gd name="csY983" fmla="*/ 1505356 h 2132337"/>
                <a:gd name="csX984" fmla="*/ 1414638 w 3535846"/>
                <a:gd name="csY984" fmla="*/ 1503392 h 2132337"/>
                <a:gd name="csX985" fmla="*/ 1415854 w 3535846"/>
                <a:gd name="csY985" fmla="*/ 1502457 h 2132337"/>
                <a:gd name="csX986" fmla="*/ 1417724 w 3535846"/>
                <a:gd name="csY986" fmla="*/ 1500867 h 2132337"/>
                <a:gd name="csX987" fmla="*/ 1422213 w 3535846"/>
                <a:gd name="csY987" fmla="*/ 1496845 h 2132337"/>
                <a:gd name="csX988" fmla="*/ 1423242 w 3535846"/>
                <a:gd name="csY988" fmla="*/ 1496004 h 2132337"/>
                <a:gd name="csX989" fmla="*/ 1423897 w 3535846"/>
                <a:gd name="csY989" fmla="*/ 1489270 h 2132337"/>
                <a:gd name="csX990" fmla="*/ 1427638 w 3535846"/>
                <a:gd name="csY990" fmla="*/ 1477112 h 2132337"/>
                <a:gd name="csX991" fmla="*/ 1429134 w 3535846"/>
                <a:gd name="csY991" fmla="*/ 1472997 h 2132337"/>
                <a:gd name="csX992" fmla="*/ 1430443 w 3535846"/>
                <a:gd name="csY992" fmla="*/ 1470004 h 2132337"/>
                <a:gd name="csX993" fmla="*/ 1431753 w 3535846"/>
                <a:gd name="csY993" fmla="*/ 1467292 h 2132337"/>
                <a:gd name="csX994" fmla="*/ 1432875 w 3535846"/>
                <a:gd name="csY994" fmla="*/ 1465047 h 2132337"/>
                <a:gd name="csX995" fmla="*/ 1436055 w 3535846"/>
                <a:gd name="csY995" fmla="*/ 1457659 h 2132337"/>
                <a:gd name="csX996" fmla="*/ 1454479 w 3535846"/>
                <a:gd name="csY996" fmla="*/ 1461213 h 2132337"/>
                <a:gd name="csX997" fmla="*/ 1454479 w 3535846"/>
                <a:gd name="csY997" fmla="*/ 1460839 h 2132337"/>
                <a:gd name="csX998" fmla="*/ 1457285 w 3535846"/>
                <a:gd name="csY998" fmla="*/ 1444379 h 2132337"/>
                <a:gd name="csX999" fmla="*/ 1467759 w 3535846"/>
                <a:gd name="csY999" fmla="*/ 1443817 h 2132337"/>
                <a:gd name="csX1000" fmla="*/ 1483565 w 3535846"/>
                <a:gd name="csY1000" fmla="*/ 1443163 h 2132337"/>
                <a:gd name="csX1001" fmla="*/ 1487586 w 3535846"/>
                <a:gd name="csY1001" fmla="*/ 1442976 h 2132337"/>
                <a:gd name="csX1002" fmla="*/ 1488054 w 3535846"/>
                <a:gd name="csY1002" fmla="*/ 1443537 h 2132337"/>
                <a:gd name="csX1003" fmla="*/ 1488802 w 3535846"/>
                <a:gd name="csY1003" fmla="*/ 1447091 h 2132337"/>
                <a:gd name="csX1004" fmla="*/ 1497687 w 3535846"/>
                <a:gd name="csY1004" fmla="*/ 1437645 h 2132337"/>
                <a:gd name="csX1005" fmla="*/ 1498061 w 3535846"/>
                <a:gd name="csY1005" fmla="*/ 1436336 h 2132337"/>
                <a:gd name="csX1006" fmla="*/ 1501147 w 3535846"/>
                <a:gd name="csY1006" fmla="*/ 1441666 h 2132337"/>
                <a:gd name="csX1007" fmla="*/ 1505636 w 3535846"/>
                <a:gd name="csY1007" fmla="*/ 1449429 h 2132337"/>
                <a:gd name="csX1008" fmla="*/ 1517795 w 3535846"/>
                <a:gd name="csY1008" fmla="*/ 1442695 h 2132337"/>
                <a:gd name="csX1009" fmla="*/ 1518542 w 3535846"/>
                <a:gd name="csY1009" fmla="*/ 1442227 h 2132337"/>
                <a:gd name="csX1010" fmla="*/ 1519665 w 3535846"/>
                <a:gd name="csY1010" fmla="*/ 1441573 h 2132337"/>
                <a:gd name="csX1011" fmla="*/ 1520319 w 3535846"/>
                <a:gd name="csY1011" fmla="*/ 1441386 h 2132337"/>
                <a:gd name="csX1012" fmla="*/ 1520787 w 3535846"/>
                <a:gd name="csY1012" fmla="*/ 1440825 h 2132337"/>
                <a:gd name="csX1013" fmla="*/ 1522096 w 3535846"/>
                <a:gd name="csY1013" fmla="*/ 1440170 h 2132337"/>
                <a:gd name="csX1014" fmla="*/ 1527521 w 3535846"/>
                <a:gd name="csY1014" fmla="*/ 1437177 h 2132337"/>
                <a:gd name="csX1015" fmla="*/ 1529859 w 3535846"/>
                <a:gd name="csY1015" fmla="*/ 1439702 h 2132337"/>
                <a:gd name="csX1016" fmla="*/ 1531168 w 3535846"/>
                <a:gd name="csY1016" fmla="*/ 1442227 h 2132337"/>
                <a:gd name="csX1017" fmla="*/ 1531636 w 3535846"/>
                <a:gd name="csY1017" fmla="*/ 1442789 h 2132337"/>
                <a:gd name="csX1018" fmla="*/ 1531917 w 3535846"/>
                <a:gd name="csY1018" fmla="*/ 1443256 h 2132337"/>
                <a:gd name="csX1019" fmla="*/ 1533787 w 3535846"/>
                <a:gd name="csY1019" fmla="*/ 1446343 h 2132337"/>
                <a:gd name="csX1020" fmla="*/ 1537341 w 3535846"/>
                <a:gd name="csY1020" fmla="*/ 1450645 h 2132337"/>
                <a:gd name="csX1021" fmla="*/ 1538089 w 3535846"/>
                <a:gd name="csY1021" fmla="*/ 1452515 h 2132337"/>
                <a:gd name="csX1022" fmla="*/ 1545384 w 3535846"/>
                <a:gd name="csY1022" fmla="*/ 1455414 h 2132337"/>
                <a:gd name="csX1023" fmla="*/ 1546974 w 3535846"/>
                <a:gd name="csY1023" fmla="*/ 1459529 h 2132337"/>
                <a:gd name="csX1024" fmla="*/ 1548845 w 3535846"/>
                <a:gd name="csY1024" fmla="*/ 1459062 h 2132337"/>
                <a:gd name="csX1025" fmla="*/ 1551557 w 3535846"/>
                <a:gd name="csY1025" fmla="*/ 1455134 h 2132337"/>
                <a:gd name="csX1026" fmla="*/ 1555859 w 3535846"/>
                <a:gd name="csY1026" fmla="*/ 1451112 h 2132337"/>
                <a:gd name="csX1027" fmla="*/ 1560909 w 3535846"/>
                <a:gd name="csY1027" fmla="*/ 1456724 h 2132337"/>
                <a:gd name="csX1028" fmla="*/ 1560909 w 3535846"/>
                <a:gd name="csY1028" fmla="*/ 1462522 h 2132337"/>
                <a:gd name="csX1029" fmla="*/ 1562405 w 3535846"/>
                <a:gd name="csY1029" fmla="*/ 1465795 h 2132337"/>
                <a:gd name="csX1030" fmla="*/ 1565304 w 3535846"/>
                <a:gd name="csY1030" fmla="*/ 1465795 h 2132337"/>
                <a:gd name="csX1031" fmla="*/ 1566707 w 3535846"/>
                <a:gd name="csY1031" fmla="*/ 1463177 h 2132337"/>
                <a:gd name="csX1032" fmla="*/ 1568110 w 3535846"/>
                <a:gd name="csY1032" fmla="*/ 1462148 h 2132337"/>
                <a:gd name="csX1033" fmla="*/ 1570355 w 3535846"/>
                <a:gd name="csY1033" fmla="*/ 1463083 h 2132337"/>
                <a:gd name="csX1034" fmla="*/ 1572599 w 3535846"/>
                <a:gd name="csY1034" fmla="*/ 1464299 h 2132337"/>
                <a:gd name="csX1035" fmla="*/ 1573067 w 3535846"/>
                <a:gd name="csY1035" fmla="*/ 1463644 h 2132337"/>
                <a:gd name="csX1036" fmla="*/ 1573067 w 3535846"/>
                <a:gd name="csY1036" fmla="*/ 1462616 h 2132337"/>
                <a:gd name="csX1037" fmla="*/ 1571477 w 3535846"/>
                <a:gd name="csY1037" fmla="*/ 1459716 h 2132337"/>
                <a:gd name="csX1038" fmla="*/ 1570822 w 3535846"/>
                <a:gd name="csY1038" fmla="*/ 1458314 h 2132337"/>
                <a:gd name="csX1039" fmla="*/ 1570635 w 3535846"/>
                <a:gd name="csY1039" fmla="*/ 1455508 h 2132337"/>
                <a:gd name="csX1040" fmla="*/ 1570635 w 3535846"/>
                <a:gd name="csY1040" fmla="*/ 1454012 h 2132337"/>
                <a:gd name="csX1041" fmla="*/ 1566988 w 3535846"/>
                <a:gd name="csY1041" fmla="*/ 1447932 h 2132337"/>
                <a:gd name="csX1042" fmla="*/ 1566146 w 3535846"/>
                <a:gd name="csY1042" fmla="*/ 1446249 h 2132337"/>
                <a:gd name="csX1043" fmla="*/ 1566707 w 3535846"/>
                <a:gd name="csY1043" fmla="*/ 1445033 h 2132337"/>
                <a:gd name="csX1044" fmla="*/ 1567736 w 3535846"/>
                <a:gd name="csY1044" fmla="*/ 1442882 h 2132337"/>
                <a:gd name="csX1045" fmla="*/ 1568203 w 3535846"/>
                <a:gd name="csY1045" fmla="*/ 1441853 h 2132337"/>
                <a:gd name="csX1046" fmla="*/ 1571851 w 3535846"/>
                <a:gd name="csY1046" fmla="*/ 1435307 h 2132337"/>
                <a:gd name="csX1047" fmla="*/ 1577930 w 3535846"/>
                <a:gd name="csY1047" fmla="*/ 1429976 h 2132337"/>
                <a:gd name="csX1048" fmla="*/ 1582513 w 3535846"/>
                <a:gd name="csY1048" fmla="*/ 1431753 h 2132337"/>
                <a:gd name="csX1049" fmla="*/ 1592987 w 3535846"/>
                <a:gd name="csY1049" fmla="*/ 1440825 h 2132337"/>
                <a:gd name="csX1050" fmla="*/ 1595980 w 3535846"/>
                <a:gd name="csY1050" fmla="*/ 1447184 h 2132337"/>
                <a:gd name="csX1051" fmla="*/ 1597476 w 3535846"/>
                <a:gd name="csY1051" fmla="*/ 1450832 h 2132337"/>
                <a:gd name="csX1052" fmla="*/ 1600283 w 3535846"/>
                <a:gd name="csY1052" fmla="*/ 1455508 h 2132337"/>
                <a:gd name="csX1053" fmla="*/ 1602714 w 3535846"/>
                <a:gd name="csY1053" fmla="*/ 1457846 h 2132337"/>
                <a:gd name="csX1054" fmla="*/ 1603836 w 3535846"/>
                <a:gd name="csY1054" fmla="*/ 1458688 h 2132337"/>
                <a:gd name="csX1055" fmla="*/ 1605987 w 3535846"/>
                <a:gd name="csY1055" fmla="*/ 1460371 h 2132337"/>
                <a:gd name="csX1056" fmla="*/ 1607577 w 3535846"/>
                <a:gd name="csY1056" fmla="*/ 1462241 h 2132337"/>
                <a:gd name="csX1057" fmla="*/ 1607858 w 3535846"/>
                <a:gd name="csY1057" fmla="*/ 1463551 h 2132337"/>
                <a:gd name="csX1058" fmla="*/ 1608606 w 3535846"/>
                <a:gd name="csY1058" fmla="*/ 1466263 h 2132337"/>
                <a:gd name="csX1059" fmla="*/ 1610570 w 3535846"/>
                <a:gd name="csY1059" fmla="*/ 1468695 h 2132337"/>
                <a:gd name="csX1060" fmla="*/ 1610944 w 3535846"/>
                <a:gd name="csY1060" fmla="*/ 1469162 h 2132337"/>
                <a:gd name="csX1061" fmla="*/ 1619361 w 3535846"/>
                <a:gd name="csY1061" fmla="*/ 1472810 h 2132337"/>
                <a:gd name="csX1062" fmla="*/ 1619922 w 3535846"/>
                <a:gd name="csY1062" fmla="*/ 1472155 h 2132337"/>
                <a:gd name="csX1063" fmla="*/ 1626937 w 3535846"/>
                <a:gd name="csY1063" fmla="*/ 1465983 h 2132337"/>
                <a:gd name="csX1064" fmla="*/ 1632548 w 3535846"/>
                <a:gd name="csY1064" fmla="*/ 1474961 h 2132337"/>
                <a:gd name="csX1065" fmla="*/ 1636850 w 3535846"/>
                <a:gd name="csY1065" fmla="*/ 1476644 h 2132337"/>
                <a:gd name="csX1066" fmla="*/ 1637317 w 3535846"/>
                <a:gd name="csY1066" fmla="*/ 1475709 h 2132337"/>
                <a:gd name="csX1067" fmla="*/ 1640871 w 3535846"/>
                <a:gd name="csY1067" fmla="*/ 1471874 h 2132337"/>
                <a:gd name="csX1068" fmla="*/ 1657238 w 3535846"/>
                <a:gd name="csY1068" fmla="*/ 1486932 h 2132337"/>
                <a:gd name="csX1069" fmla="*/ 1660418 w 3535846"/>
                <a:gd name="csY1069" fmla="*/ 1491608 h 2132337"/>
                <a:gd name="csX1070" fmla="*/ 1660979 w 3535846"/>
                <a:gd name="csY1070" fmla="*/ 1499090 h 2132337"/>
                <a:gd name="csX1071" fmla="*/ 1662008 w 3535846"/>
                <a:gd name="csY1071" fmla="*/ 1505636 h 2132337"/>
                <a:gd name="csX1072" fmla="*/ 1664907 w 3535846"/>
                <a:gd name="csY1072" fmla="*/ 1507507 h 2132337"/>
                <a:gd name="csX1073" fmla="*/ 1671640 w 3535846"/>
                <a:gd name="csY1073" fmla="*/ 1507881 h 2132337"/>
                <a:gd name="csX1074" fmla="*/ 1675101 w 3535846"/>
                <a:gd name="csY1074" fmla="*/ 1507133 h 2132337"/>
                <a:gd name="csX1075" fmla="*/ 1678468 w 3535846"/>
                <a:gd name="csY1075" fmla="*/ 1504795 h 2132337"/>
                <a:gd name="csX1076" fmla="*/ 1680432 w 3535846"/>
                <a:gd name="csY1076" fmla="*/ 1510874 h 2132337"/>
                <a:gd name="csX1077" fmla="*/ 1683612 w 3535846"/>
                <a:gd name="csY1077" fmla="*/ 1512090 h 2132337"/>
                <a:gd name="csX1078" fmla="*/ 1687259 w 3535846"/>
                <a:gd name="csY1078" fmla="*/ 1512090 h 2132337"/>
                <a:gd name="csX1079" fmla="*/ 1691561 w 3535846"/>
                <a:gd name="csY1079" fmla="*/ 1510500 h 2132337"/>
                <a:gd name="csX1080" fmla="*/ 1694086 w 3535846"/>
                <a:gd name="csY1080" fmla="*/ 1504701 h 2132337"/>
                <a:gd name="csX1081" fmla="*/ 1691000 w 3535846"/>
                <a:gd name="csY1081" fmla="*/ 1498435 h 2132337"/>
                <a:gd name="csX1082" fmla="*/ 1683799 w 3535846"/>
                <a:gd name="csY1082" fmla="*/ 1484500 h 2132337"/>
                <a:gd name="csX1083" fmla="*/ 1698295 w 3535846"/>
                <a:gd name="csY1083" fmla="*/ 1485342 h 2132337"/>
                <a:gd name="csX1084" fmla="*/ 1699698 w 3535846"/>
                <a:gd name="csY1084" fmla="*/ 1485342 h 2132337"/>
                <a:gd name="csX1085" fmla="*/ 1702223 w 3535846"/>
                <a:gd name="csY1085" fmla="*/ 1485622 h 2132337"/>
                <a:gd name="csX1086" fmla="*/ 1702690 w 3535846"/>
                <a:gd name="csY1086" fmla="*/ 1485155 h 2132337"/>
                <a:gd name="csX1087" fmla="*/ 1710266 w 3535846"/>
                <a:gd name="csY1087" fmla="*/ 1485435 h 2132337"/>
                <a:gd name="csX1088" fmla="*/ 1710266 w 3535846"/>
                <a:gd name="csY1088" fmla="*/ 1482162 h 2132337"/>
                <a:gd name="csX1089" fmla="*/ 1691281 w 3535846"/>
                <a:gd name="csY1089" fmla="*/ 1452796 h 2132337"/>
                <a:gd name="csX1090" fmla="*/ 1692216 w 3535846"/>
                <a:gd name="csY1090" fmla="*/ 1433997 h 2132337"/>
                <a:gd name="csX1091" fmla="*/ 1695863 w 3535846"/>
                <a:gd name="csY1091" fmla="*/ 1433997 h 2132337"/>
                <a:gd name="csX1092" fmla="*/ 1708115 w 3535846"/>
                <a:gd name="csY1092" fmla="*/ 1433436 h 2132337"/>
                <a:gd name="csX1093" fmla="*/ 1711295 w 3535846"/>
                <a:gd name="csY1093" fmla="*/ 1433436 h 2132337"/>
                <a:gd name="csX1094" fmla="*/ 1721395 w 3535846"/>
                <a:gd name="csY1094" fmla="*/ 1432875 h 2132337"/>
                <a:gd name="csX1095" fmla="*/ 1721395 w 3535846"/>
                <a:gd name="csY1095" fmla="*/ 1433436 h 2132337"/>
                <a:gd name="csX1096" fmla="*/ 1744028 w 3535846"/>
                <a:gd name="csY1096" fmla="*/ 1432875 h 2132337"/>
                <a:gd name="csX1097" fmla="*/ 1758057 w 3535846"/>
                <a:gd name="csY1097" fmla="*/ 1430069 h 2132337"/>
                <a:gd name="csX1098" fmla="*/ 1763481 w 3535846"/>
                <a:gd name="csY1098" fmla="*/ 1424739 h 2132337"/>
                <a:gd name="csX1099" fmla="*/ 1785366 w 3535846"/>
                <a:gd name="csY1099" fmla="*/ 1416696 h 2132337"/>
                <a:gd name="csX1100" fmla="*/ 1796682 w 3535846"/>
                <a:gd name="csY1100" fmla="*/ 1416508 h 2132337"/>
                <a:gd name="csX1101" fmla="*/ 1809588 w 3535846"/>
                <a:gd name="csY1101" fmla="*/ 1413048 h 2132337"/>
                <a:gd name="csX1102" fmla="*/ 1818005 w 3535846"/>
                <a:gd name="csY1102" fmla="*/ 1415573 h 2132337"/>
                <a:gd name="csX1103" fmla="*/ 1842321 w 3535846"/>
                <a:gd name="csY1103" fmla="*/ 1422213 h 2132337"/>
                <a:gd name="csX1104" fmla="*/ 1854760 w 3535846"/>
                <a:gd name="csY1104" fmla="*/ 1423616 h 2132337"/>
                <a:gd name="csX1105" fmla="*/ 1863645 w 3535846"/>
                <a:gd name="csY1105" fmla="*/ 1418940 h 2132337"/>
                <a:gd name="csX1106" fmla="*/ 1872623 w 3535846"/>
                <a:gd name="csY1106" fmla="*/ 1415760 h 2132337"/>
                <a:gd name="csX1107" fmla="*/ 1873839 w 3535846"/>
                <a:gd name="csY1107" fmla="*/ 1415386 h 2132337"/>
                <a:gd name="csX1108" fmla="*/ 1878234 w 3535846"/>
                <a:gd name="csY1108" fmla="*/ 1416976 h 2132337"/>
                <a:gd name="csX1109" fmla="*/ 1877860 w 3535846"/>
                <a:gd name="csY1109" fmla="*/ 1427544 h 2132337"/>
                <a:gd name="csX1110" fmla="*/ 1877112 w 3535846"/>
                <a:gd name="csY1110" fmla="*/ 1432314 h 2132337"/>
                <a:gd name="csX1111" fmla="*/ 1872997 w 3535846"/>
                <a:gd name="csY1111" fmla="*/ 1442134 h 2132337"/>
                <a:gd name="csX1112" fmla="*/ 1871594 w 3535846"/>
                <a:gd name="csY1112" fmla="*/ 1451673 h 2132337"/>
                <a:gd name="csX1113" fmla="*/ 1871875 w 3535846"/>
                <a:gd name="csY1113" fmla="*/ 1462803 h 2132337"/>
                <a:gd name="csX1114" fmla="*/ 1869911 w 3535846"/>
                <a:gd name="csY1114" fmla="*/ 1473558 h 2132337"/>
                <a:gd name="csX1115" fmla="*/ 1867666 w 3535846"/>
                <a:gd name="csY1115" fmla="*/ 1479169 h 2132337"/>
                <a:gd name="csX1116" fmla="*/ 1868227 w 3535846"/>
                <a:gd name="csY1116" fmla="*/ 1488802 h 2132337"/>
                <a:gd name="csX1117" fmla="*/ 1867011 w 3535846"/>
                <a:gd name="csY1117" fmla="*/ 1501428 h 2132337"/>
                <a:gd name="csX1118" fmla="*/ 1868040 w 3535846"/>
                <a:gd name="csY1118" fmla="*/ 1504982 h 2132337"/>
                <a:gd name="csX1119" fmla="*/ 1868508 w 3535846"/>
                <a:gd name="csY1119" fmla="*/ 1506198 h 2132337"/>
                <a:gd name="csX1120" fmla="*/ 1869069 w 3535846"/>
                <a:gd name="csY1120" fmla="*/ 1508255 h 2132337"/>
                <a:gd name="csX1121" fmla="*/ 1869724 w 3535846"/>
                <a:gd name="csY1121" fmla="*/ 1512651 h 2132337"/>
                <a:gd name="csX1122" fmla="*/ 1868882 w 3535846"/>
                <a:gd name="csY1122" fmla="*/ 1519665 h 2132337"/>
                <a:gd name="csX1123" fmla="*/ 1869256 w 3535846"/>
                <a:gd name="csY1123" fmla="*/ 1529672 h 2132337"/>
                <a:gd name="csX1124" fmla="*/ 1869724 w 3535846"/>
                <a:gd name="csY1124" fmla="*/ 1542204 h 2132337"/>
                <a:gd name="csX1125" fmla="*/ 1872342 w 3535846"/>
                <a:gd name="csY1125" fmla="*/ 1553895 h 2132337"/>
                <a:gd name="csX1126" fmla="*/ 1901148 w 3535846"/>
                <a:gd name="csY1126" fmla="*/ 1547442 h 2132337"/>
                <a:gd name="csX1127" fmla="*/ 1906291 w 3535846"/>
                <a:gd name="csY1127" fmla="*/ 1571009 h 2132337"/>
                <a:gd name="csX1128" fmla="*/ 1897968 w 3535846"/>
                <a:gd name="csY1128" fmla="*/ 1575125 h 2132337"/>
                <a:gd name="csX1129" fmla="*/ 1901335 w 3535846"/>
                <a:gd name="csY1129" fmla="*/ 1586160 h 2132337"/>
                <a:gd name="csX1130" fmla="*/ 1900867 w 3535846"/>
                <a:gd name="csY1130" fmla="*/ 1590930 h 2132337"/>
                <a:gd name="csX1131" fmla="*/ 1901428 w 3535846"/>
                <a:gd name="csY1131" fmla="*/ 1594952 h 2132337"/>
                <a:gd name="csX1132" fmla="*/ 1901896 w 3535846"/>
                <a:gd name="csY1132" fmla="*/ 1597944 h 2132337"/>
                <a:gd name="csX1133" fmla="*/ 1904327 w 3535846"/>
                <a:gd name="csY1133" fmla="*/ 1601685 h 2132337"/>
                <a:gd name="csX1134" fmla="*/ 1903953 w 3535846"/>
                <a:gd name="csY1134" fmla="*/ 1608138 h 2132337"/>
                <a:gd name="csX1135" fmla="*/ 1903018 w 3535846"/>
                <a:gd name="csY1135" fmla="*/ 1612627 h 2132337"/>
                <a:gd name="csX1136" fmla="*/ 1901709 w 3535846"/>
                <a:gd name="csY1136" fmla="*/ 1614778 h 2132337"/>
                <a:gd name="csX1137" fmla="*/ 1910033 w 3535846"/>
                <a:gd name="csY1137" fmla="*/ 1617958 h 2132337"/>
                <a:gd name="csX1138" fmla="*/ 1910874 w 3535846"/>
                <a:gd name="csY1138" fmla="*/ 1619081 h 2132337"/>
                <a:gd name="csX1139" fmla="*/ 1903860 w 3535846"/>
                <a:gd name="csY1139" fmla="*/ 1637037 h 2132337"/>
                <a:gd name="csX1140" fmla="*/ 1919291 w 3535846"/>
                <a:gd name="csY1140" fmla="*/ 1647699 h 2132337"/>
                <a:gd name="csX1141" fmla="*/ 1922845 w 3535846"/>
                <a:gd name="csY1141" fmla="*/ 1650224 h 2132337"/>
                <a:gd name="csX1142" fmla="*/ 1948471 w 3535846"/>
                <a:gd name="csY1142" fmla="*/ 1664159 h 2132337"/>
                <a:gd name="csX1143" fmla="*/ 1978585 w 3535846"/>
                <a:gd name="csY1143" fmla="*/ 1671360 h 2132337"/>
                <a:gd name="csX1144" fmla="*/ 1978585 w 3535846"/>
                <a:gd name="csY1144" fmla="*/ 1671547 h 2132337"/>
                <a:gd name="csX1145" fmla="*/ 1982606 w 3535846"/>
                <a:gd name="csY1145" fmla="*/ 1672108 h 2132337"/>
                <a:gd name="csX1146" fmla="*/ 1993362 w 3535846"/>
                <a:gd name="csY1146" fmla="*/ 1669770 h 2132337"/>
                <a:gd name="csX1147" fmla="*/ 1995139 w 3535846"/>
                <a:gd name="csY1147" fmla="*/ 1667900 h 2132337"/>
                <a:gd name="csX1148" fmla="*/ 1996167 w 3535846"/>
                <a:gd name="csY1148" fmla="*/ 1666684 h 2132337"/>
                <a:gd name="csX1149" fmla="*/ 1996729 w 3535846"/>
                <a:gd name="csY1149" fmla="*/ 1665842 h 2132337"/>
                <a:gd name="csX1150" fmla="*/ 1997009 w 3535846"/>
                <a:gd name="csY1150" fmla="*/ 1665188 h 2132337"/>
                <a:gd name="csX1151" fmla="*/ 2000096 w 3535846"/>
                <a:gd name="csY1151" fmla="*/ 1660699 h 2132337"/>
                <a:gd name="csX1152" fmla="*/ 2021793 w 3535846"/>
                <a:gd name="csY1152" fmla="*/ 1683986 h 2132337"/>
                <a:gd name="csX1153" fmla="*/ 2022448 w 3535846"/>
                <a:gd name="csY1153" fmla="*/ 1683799 h 2132337"/>
                <a:gd name="csX1154" fmla="*/ 2022822 w 3535846"/>
                <a:gd name="csY1154" fmla="*/ 1683518 h 2132337"/>
                <a:gd name="csX1155" fmla="*/ 2023757 w 3535846"/>
                <a:gd name="csY1155" fmla="*/ 1683144 h 2132337"/>
                <a:gd name="csX1156" fmla="*/ 2025721 w 3535846"/>
                <a:gd name="csY1156" fmla="*/ 1682116 h 2132337"/>
                <a:gd name="csX1157" fmla="*/ 2027872 w 3535846"/>
                <a:gd name="csY1157" fmla="*/ 1680619 h 2132337"/>
                <a:gd name="csX1158" fmla="*/ 2031894 w 3535846"/>
                <a:gd name="csY1158" fmla="*/ 1677159 h 2132337"/>
                <a:gd name="csX1159" fmla="*/ 2035167 w 3535846"/>
                <a:gd name="csY1159" fmla="*/ 1674727 h 2132337"/>
                <a:gd name="csX1160" fmla="*/ 2037879 w 3535846"/>
                <a:gd name="csY1160" fmla="*/ 1673231 h 2132337"/>
                <a:gd name="csX1161" fmla="*/ 2038440 w 3535846"/>
                <a:gd name="csY1161" fmla="*/ 1673044 h 2132337"/>
                <a:gd name="csX1162" fmla="*/ 2038814 w 3535846"/>
                <a:gd name="csY1162" fmla="*/ 1672763 h 2132337"/>
                <a:gd name="csX1163" fmla="*/ 2039936 w 3535846"/>
                <a:gd name="csY1163" fmla="*/ 1674540 h 2132337"/>
                <a:gd name="csX1164" fmla="*/ 2043584 w 3535846"/>
                <a:gd name="csY1164" fmla="*/ 1675662 h 2132337"/>
                <a:gd name="csX1165" fmla="*/ 2046109 w 3535846"/>
                <a:gd name="csY1165" fmla="*/ 1676130 h 2132337"/>
                <a:gd name="csX1166" fmla="*/ 2049009 w 3535846"/>
                <a:gd name="csY1166" fmla="*/ 1684266 h 2132337"/>
                <a:gd name="csX1167" fmla="*/ 2050411 w 3535846"/>
                <a:gd name="csY1167" fmla="*/ 1698576 h 2132337"/>
                <a:gd name="csX1168" fmla="*/ 2054433 w 3535846"/>
                <a:gd name="csY1168" fmla="*/ 1707086 h 2132337"/>
                <a:gd name="csX1169" fmla="*/ 2061915 w 3535846"/>
                <a:gd name="csY1169" fmla="*/ 1713539 h 2132337"/>
                <a:gd name="csX1170" fmla="*/ 2069584 w 3535846"/>
                <a:gd name="csY1170" fmla="*/ 1719993 h 2132337"/>
                <a:gd name="csX1171" fmla="*/ 2075195 w 3535846"/>
                <a:gd name="csY1171" fmla="*/ 1726633 h 2132337"/>
                <a:gd name="csX1172" fmla="*/ 2080900 w 3535846"/>
                <a:gd name="csY1172" fmla="*/ 1740194 h 2132337"/>
                <a:gd name="csX1173" fmla="*/ 2082770 w 3535846"/>
                <a:gd name="csY1173" fmla="*/ 1749640 h 2132337"/>
                <a:gd name="csX1174" fmla="*/ 2085857 w 3535846"/>
                <a:gd name="csY1174" fmla="*/ 1752258 h 2132337"/>
                <a:gd name="csX1175" fmla="*/ 2094274 w 3535846"/>
                <a:gd name="csY1175" fmla="*/ 1762078 h 2132337"/>
                <a:gd name="csX1176" fmla="*/ 2095490 w 3535846"/>
                <a:gd name="csY1176" fmla="*/ 1763388 h 2132337"/>
                <a:gd name="csX1177" fmla="*/ 2096519 w 3535846"/>
                <a:gd name="csY1177" fmla="*/ 1764603 h 2132337"/>
                <a:gd name="csX1178" fmla="*/ 2097735 w 3535846"/>
                <a:gd name="csY1178" fmla="*/ 1766100 h 2132337"/>
                <a:gd name="csX1179" fmla="*/ 2107180 w 3535846"/>
                <a:gd name="csY1179" fmla="*/ 1776761 h 2132337"/>
                <a:gd name="csX1180" fmla="*/ 2121489 w 3535846"/>
                <a:gd name="csY1180" fmla="*/ 1793315 h 2132337"/>
                <a:gd name="csX1181" fmla="*/ 2134863 w 3535846"/>
                <a:gd name="csY1181" fmla="*/ 1795466 h 2132337"/>
                <a:gd name="csX1182" fmla="*/ 2140101 w 3535846"/>
                <a:gd name="csY1182" fmla="*/ 1797337 h 2132337"/>
                <a:gd name="csX1183" fmla="*/ 2144683 w 3535846"/>
                <a:gd name="csY1183" fmla="*/ 1799301 h 2132337"/>
                <a:gd name="csX1184" fmla="*/ 2149079 w 3535846"/>
                <a:gd name="csY1184" fmla="*/ 1801171 h 2132337"/>
                <a:gd name="csX1185" fmla="*/ 2153942 w 3535846"/>
                <a:gd name="csY1185" fmla="*/ 1803322 h 2132337"/>
                <a:gd name="csX1186" fmla="*/ 2157777 w 3535846"/>
                <a:gd name="csY1186" fmla="*/ 1804912 h 2132337"/>
                <a:gd name="csX1187" fmla="*/ 2163108 w 3535846"/>
                <a:gd name="csY1187" fmla="*/ 1807157 h 2132337"/>
                <a:gd name="csX1188" fmla="*/ 2168064 w 3535846"/>
                <a:gd name="csY1188" fmla="*/ 1809120 h 2132337"/>
                <a:gd name="csX1189" fmla="*/ 2172085 w 3535846"/>
                <a:gd name="csY1189" fmla="*/ 1810711 h 2132337"/>
                <a:gd name="csX1190" fmla="*/ 2181719 w 3535846"/>
                <a:gd name="csY1190" fmla="*/ 1814264 h 2132337"/>
                <a:gd name="csX1191" fmla="*/ 2188358 w 3535846"/>
                <a:gd name="csY1191" fmla="*/ 1816883 h 2132337"/>
                <a:gd name="csX1192" fmla="*/ 2197804 w 3535846"/>
                <a:gd name="csY1192" fmla="*/ 1817351 h 2132337"/>
                <a:gd name="csX1193" fmla="*/ 2207812 w 3535846"/>
                <a:gd name="csY1193" fmla="*/ 1817631 h 2132337"/>
                <a:gd name="csX1194" fmla="*/ 2222776 w 3535846"/>
                <a:gd name="csY1194" fmla="*/ 1818099 h 2132337"/>
                <a:gd name="csX1195" fmla="*/ 2224553 w 3535846"/>
                <a:gd name="csY1195" fmla="*/ 1817538 h 2132337"/>
                <a:gd name="csX1196" fmla="*/ 2238300 w 3535846"/>
                <a:gd name="csY1196" fmla="*/ 1815013 h 2132337"/>
                <a:gd name="csX1197" fmla="*/ 2241761 w 3535846"/>
                <a:gd name="csY1197" fmla="*/ 1811552 h 2132337"/>
                <a:gd name="csX1198" fmla="*/ 2247279 w 3535846"/>
                <a:gd name="csY1198" fmla="*/ 1806315 h 2132337"/>
                <a:gd name="csX1199" fmla="*/ 2256163 w 3535846"/>
                <a:gd name="csY1199" fmla="*/ 1822401 h 2132337"/>
                <a:gd name="csX1200" fmla="*/ 2260185 w 3535846"/>
                <a:gd name="csY1200" fmla="*/ 1829602 h 2132337"/>
                <a:gd name="csX1201" fmla="*/ 2260746 w 3535846"/>
                <a:gd name="csY1201" fmla="*/ 1829883 h 2132337"/>
                <a:gd name="csX1202" fmla="*/ 2261868 w 3535846"/>
                <a:gd name="csY1202" fmla="*/ 1829696 h 2132337"/>
                <a:gd name="csX1203" fmla="*/ 2267947 w 3535846"/>
                <a:gd name="csY1203" fmla="*/ 1826609 h 2132337"/>
                <a:gd name="csX1204" fmla="*/ 2273839 w 3535846"/>
                <a:gd name="csY1204" fmla="*/ 1824271 h 2132337"/>
                <a:gd name="csX1205" fmla="*/ 2274214 w 3535846"/>
                <a:gd name="csY1205" fmla="*/ 1824271 h 2132337"/>
                <a:gd name="csX1206" fmla="*/ 2275055 w 3535846"/>
                <a:gd name="csY1206" fmla="*/ 1824084 h 2132337"/>
                <a:gd name="csX1207" fmla="*/ 2276177 w 3535846"/>
                <a:gd name="csY1207" fmla="*/ 1823430 h 2132337"/>
                <a:gd name="csX1208" fmla="*/ 2276458 w 3535846"/>
                <a:gd name="csY1208" fmla="*/ 1823243 h 2132337"/>
                <a:gd name="csX1209" fmla="*/ 2278983 w 3535846"/>
                <a:gd name="csY1209" fmla="*/ 1823991 h 2132337"/>
                <a:gd name="csX1210" fmla="*/ 2283005 w 3535846"/>
                <a:gd name="csY1210" fmla="*/ 1826797 h 2132337"/>
                <a:gd name="csX1211" fmla="*/ 2292825 w 3535846"/>
                <a:gd name="csY1211" fmla="*/ 1833250 h 2132337"/>
                <a:gd name="csX1212" fmla="*/ 2298436 w 3535846"/>
                <a:gd name="csY1212" fmla="*/ 1837084 h 2132337"/>
                <a:gd name="csX1213" fmla="*/ 2309472 w 3535846"/>
                <a:gd name="csY1213" fmla="*/ 1845127 h 2132337"/>
                <a:gd name="csX1214" fmla="*/ 2311810 w 3535846"/>
                <a:gd name="csY1214" fmla="*/ 1846998 h 2132337"/>
                <a:gd name="csX1215" fmla="*/ 2317047 w 3535846"/>
                <a:gd name="csY1215" fmla="*/ 1844660 h 2132337"/>
                <a:gd name="csX1216" fmla="*/ 2319666 w 3535846"/>
                <a:gd name="csY1216" fmla="*/ 1843350 h 2132337"/>
                <a:gd name="csX1217" fmla="*/ 2321443 w 3535846"/>
                <a:gd name="csY1217" fmla="*/ 1842695 h 2132337"/>
                <a:gd name="csX1218" fmla="*/ 2323407 w 3535846"/>
                <a:gd name="csY1218" fmla="*/ 1842322 h 2132337"/>
                <a:gd name="csX1219" fmla="*/ 2328083 w 3535846"/>
                <a:gd name="csY1219" fmla="*/ 1842508 h 2132337"/>
                <a:gd name="csX1220" fmla="*/ 2330328 w 3535846"/>
                <a:gd name="csY1220" fmla="*/ 1843350 h 2132337"/>
                <a:gd name="csX1221" fmla="*/ 2341083 w 3535846"/>
                <a:gd name="csY1221" fmla="*/ 1847465 h 2132337"/>
                <a:gd name="csX1222" fmla="*/ 2350716 w 3535846"/>
                <a:gd name="csY1222" fmla="*/ 1851113 h 2132337"/>
                <a:gd name="csX1223" fmla="*/ 2346414 w 3535846"/>
                <a:gd name="csY1223" fmla="*/ 1854386 h 2132337"/>
                <a:gd name="csX1224" fmla="*/ 2342766 w 3535846"/>
                <a:gd name="csY1224" fmla="*/ 1857285 h 2132337"/>
                <a:gd name="csX1225" fmla="*/ 2340241 w 3535846"/>
                <a:gd name="csY1225" fmla="*/ 1860558 h 2132337"/>
                <a:gd name="csX1226" fmla="*/ 2336968 w 3535846"/>
                <a:gd name="csY1226" fmla="*/ 1863458 h 2132337"/>
                <a:gd name="csX1227" fmla="*/ 2329673 w 3535846"/>
                <a:gd name="csY1227" fmla="*/ 1873652 h 2132337"/>
                <a:gd name="csX1228" fmla="*/ 2326960 w 3535846"/>
                <a:gd name="csY1228" fmla="*/ 1876832 h 2132337"/>
                <a:gd name="csX1229" fmla="*/ 2323687 w 3535846"/>
                <a:gd name="csY1229" fmla="*/ 1880947 h 2132337"/>
                <a:gd name="csX1230" fmla="*/ 2321162 w 3535846"/>
                <a:gd name="csY1230" fmla="*/ 1891702 h 2132337"/>
                <a:gd name="csX1231" fmla="*/ 2321443 w 3535846"/>
                <a:gd name="csY1231" fmla="*/ 1899932 h 2132337"/>
                <a:gd name="csX1232" fmla="*/ 2327241 w 3535846"/>
                <a:gd name="csY1232" fmla="*/ 1909191 h 2132337"/>
                <a:gd name="csX1233" fmla="*/ 2329206 w 3535846"/>
                <a:gd name="csY1233" fmla="*/ 1912371 h 2132337"/>
                <a:gd name="csX1234" fmla="*/ 2334162 w 3535846"/>
                <a:gd name="csY1234" fmla="*/ 1920694 h 2132337"/>
                <a:gd name="csX1235" fmla="*/ 2343702 w 3535846"/>
                <a:gd name="csY1235" fmla="*/ 1933320 h 2132337"/>
                <a:gd name="csX1236" fmla="*/ 2348097 w 3535846"/>
                <a:gd name="csY1236" fmla="*/ 1942766 h 2132337"/>
                <a:gd name="csX1237" fmla="*/ 2351744 w 3535846"/>
                <a:gd name="csY1237" fmla="*/ 1945665 h 2132337"/>
                <a:gd name="csX1238" fmla="*/ 2353148 w 3535846"/>
                <a:gd name="csY1238" fmla="*/ 1946787 h 2132337"/>
                <a:gd name="csX1239" fmla="*/ 2353428 w 3535846"/>
                <a:gd name="csY1239" fmla="*/ 1946507 h 2132337"/>
                <a:gd name="csX1240" fmla="*/ 2356047 w 3535846"/>
                <a:gd name="csY1240" fmla="*/ 1949125 h 2132337"/>
                <a:gd name="csX1241" fmla="*/ 2355766 w 3535846"/>
                <a:gd name="csY1241" fmla="*/ 1949313 h 2132337"/>
                <a:gd name="csX1242" fmla="*/ 2344449 w 3535846"/>
                <a:gd name="csY1242" fmla="*/ 1957823 h 2132337"/>
                <a:gd name="csX1243" fmla="*/ 2337435 w 3535846"/>
                <a:gd name="csY1243" fmla="*/ 1958478 h 2132337"/>
                <a:gd name="csX1244" fmla="*/ 2335845 w 3535846"/>
                <a:gd name="csY1244" fmla="*/ 1963809 h 2132337"/>
                <a:gd name="csX1245" fmla="*/ 2335845 w 3535846"/>
                <a:gd name="csY1245" fmla="*/ 1965679 h 2132337"/>
                <a:gd name="csX1246" fmla="*/ 2342672 w 3535846"/>
                <a:gd name="csY1246" fmla="*/ 1977463 h 2132337"/>
                <a:gd name="csX1247" fmla="*/ 2346975 w 3535846"/>
                <a:gd name="csY1247" fmla="*/ 1983074 h 2132337"/>
                <a:gd name="csX1248" fmla="*/ 2351183 w 3535846"/>
                <a:gd name="csY1248" fmla="*/ 2000376 h 2132337"/>
                <a:gd name="csX1249" fmla="*/ 2362125 w 3535846"/>
                <a:gd name="csY1249" fmla="*/ 2001405 h 2132337"/>
                <a:gd name="csX1250" fmla="*/ 2380924 w 3535846"/>
                <a:gd name="csY1250" fmla="*/ 2003276 h 2132337"/>
                <a:gd name="csX1251" fmla="*/ 2388967 w 3535846"/>
                <a:gd name="csY1251" fmla="*/ 2004024 h 2132337"/>
                <a:gd name="csX1252" fmla="*/ 2401499 w 3535846"/>
                <a:gd name="csY1252" fmla="*/ 2005333 h 2132337"/>
                <a:gd name="csX1253" fmla="*/ 2404866 w 3535846"/>
                <a:gd name="csY1253" fmla="*/ 2011225 h 2132337"/>
                <a:gd name="csX1254" fmla="*/ 2406175 w 3535846"/>
                <a:gd name="csY1254" fmla="*/ 2014124 h 2132337"/>
                <a:gd name="csX1255" fmla="*/ 2390837 w 3535846"/>
                <a:gd name="csY1255" fmla="*/ 2015434 h 2132337"/>
                <a:gd name="csX1256" fmla="*/ 2390370 w 3535846"/>
                <a:gd name="csY1256" fmla="*/ 2028059 h 2132337"/>
                <a:gd name="csX1257" fmla="*/ 2398319 w 3535846"/>
                <a:gd name="csY1257" fmla="*/ 2027779 h 2132337"/>
                <a:gd name="csX1258" fmla="*/ 2420297 w 3535846"/>
                <a:gd name="csY1258" fmla="*/ 2027218 h 2132337"/>
                <a:gd name="csX1259" fmla="*/ 2434793 w 3535846"/>
                <a:gd name="csY1259" fmla="*/ 2027218 h 2132337"/>
                <a:gd name="csX1260" fmla="*/ 2453405 w 3535846"/>
                <a:gd name="csY1260" fmla="*/ 2034606 h 2132337"/>
                <a:gd name="csX1261" fmla="*/ 2470239 w 3535846"/>
                <a:gd name="csY1261" fmla="*/ 2048354 h 2132337"/>
                <a:gd name="csX1262" fmla="*/ 2457239 w 3535846"/>
                <a:gd name="csY1262" fmla="*/ 2061354 h 2132337"/>
                <a:gd name="csX1263" fmla="*/ 2467901 w 3535846"/>
                <a:gd name="csY1263" fmla="*/ 2069023 h 2132337"/>
                <a:gd name="csX1264" fmla="*/ 2485389 w 3535846"/>
                <a:gd name="csY1264" fmla="*/ 2081274 h 2132337"/>
                <a:gd name="csX1265" fmla="*/ 2498389 w 3535846"/>
                <a:gd name="csY1265" fmla="*/ 2086605 h 2132337"/>
                <a:gd name="csX1266" fmla="*/ 2502972 w 3535846"/>
                <a:gd name="csY1266" fmla="*/ 2117094 h 2132337"/>
                <a:gd name="csX1267" fmla="*/ 2514382 w 3535846"/>
                <a:gd name="csY1267" fmla="*/ 2113259 h 2132337"/>
                <a:gd name="csX1268" fmla="*/ 2550950 w 3535846"/>
                <a:gd name="csY1268" fmla="*/ 2132338 h 2132337"/>
                <a:gd name="csX1269" fmla="*/ 2566475 w 3535846"/>
                <a:gd name="csY1269" fmla="*/ 2125885 h 2132337"/>
                <a:gd name="csX1270" fmla="*/ 2573021 w 3535846"/>
                <a:gd name="csY1270" fmla="*/ 2107180 h 2132337"/>
                <a:gd name="csX1271" fmla="*/ 2582935 w 3535846"/>
                <a:gd name="csY1271" fmla="*/ 2079684 h 2132337"/>
                <a:gd name="csX1272" fmla="*/ 2585927 w 3535846"/>
                <a:gd name="csY1272" fmla="*/ 2071267 h 2132337"/>
                <a:gd name="csX1273" fmla="*/ 2593129 w 3535846"/>
                <a:gd name="csY1273" fmla="*/ 2068087 h 2132337"/>
                <a:gd name="csX1274" fmla="*/ 2603416 w 3535846"/>
                <a:gd name="csY1274" fmla="*/ 2063411 h 2132337"/>
                <a:gd name="csX1275" fmla="*/ 2627919 w 3535846"/>
                <a:gd name="csY1275" fmla="*/ 2081929 h 2132337"/>
                <a:gd name="csX1276" fmla="*/ 2634372 w 3535846"/>
                <a:gd name="csY1276" fmla="*/ 2086231 h 2132337"/>
                <a:gd name="csX1277" fmla="*/ 2646811 w 3535846"/>
                <a:gd name="csY1277" fmla="*/ 2072951 h 2132337"/>
                <a:gd name="csX1278" fmla="*/ 2667667 w 3535846"/>
                <a:gd name="csY1278" fmla="*/ 2051253 h 2132337"/>
                <a:gd name="csX1279" fmla="*/ 2674027 w 3535846"/>
                <a:gd name="csY1279" fmla="*/ 2044613 h 2132337"/>
                <a:gd name="csX1280" fmla="*/ 2678048 w 3535846"/>
                <a:gd name="csY1280" fmla="*/ 2033203 h 2132337"/>
                <a:gd name="csX1281" fmla="*/ 2677674 w 3535846"/>
                <a:gd name="csY1281" fmla="*/ 2018520 h 2132337"/>
                <a:gd name="csX1282" fmla="*/ 2680293 w 3535846"/>
                <a:gd name="csY1282" fmla="*/ 1995139 h 2132337"/>
                <a:gd name="csX1283" fmla="*/ 2678516 w 3535846"/>
                <a:gd name="csY1283" fmla="*/ 1981297 h 2132337"/>
                <a:gd name="csX1284" fmla="*/ 2680199 w 3535846"/>
                <a:gd name="csY1284" fmla="*/ 1971197 h 2132337"/>
                <a:gd name="csX1285" fmla="*/ 2680948 w 3535846"/>
                <a:gd name="csY1285" fmla="*/ 1940334 h 2132337"/>
                <a:gd name="csX1286" fmla="*/ 2682911 w 3535846"/>
                <a:gd name="csY1286" fmla="*/ 1920133 h 2132337"/>
                <a:gd name="csX1287" fmla="*/ 2683940 w 3535846"/>
                <a:gd name="csY1287" fmla="*/ 1915831 h 2132337"/>
                <a:gd name="csX1288" fmla="*/ 2681976 w 3535846"/>
                <a:gd name="csY1288" fmla="*/ 1909284 h 2132337"/>
                <a:gd name="csX1289" fmla="*/ 2680854 w 3535846"/>
                <a:gd name="csY1289" fmla="*/ 1907320 h 2132337"/>
                <a:gd name="csX1290" fmla="*/ 2678516 w 3535846"/>
                <a:gd name="csY1290" fmla="*/ 1903205 h 2132337"/>
                <a:gd name="csX1291" fmla="*/ 2674962 w 3535846"/>
                <a:gd name="csY1291" fmla="*/ 1897594 h 2132337"/>
                <a:gd name="csX1292" fmla="*/ 2670473 w 3535846"/>
                <a:gd name="csY1292" fmla="*/ 1890299 h 2132337"/>
                <a:gd name="csX1293" fmla="*/ 2656445 w 3535846"/>
                <a:gd name="csY1293" fmla="*/ 1875242 h 2132337"/>
                <a:gd name="csX1294" fmla="*/ 2649337 w 3535846"/>
                <a:gd name="csY1294" fmla="*/ 1867760 h 2132337"/>
                <a:gd name="csX1295" fmla="*/ 2655790 w 3535846"/>
                <a:gd name="csY1295" fmla="*/ 1854573 h 2132337"/>
                <a:gd name="csX1296" fmla="*/ 2663739 w 3535846"/>
                <a:gd name="csY1296" fmla="*/ 1847839 h 2132337"/>
                <a:gd name="csX1297" fmla="*/ 2678048 w 3535846"/>
                <a:gd name="csY1297" fmla="*/ 1835681 h 2132337"/>
                <a:gd name="csX1298" fmla="*/ 2691141 w 3535846"/>
                <a:gd name="csY1298" fmla="*/ 1817351 h 2132337"/>
                <a:gd name="csX1299" fmla="*/ 2701616 w 3535846"/>
                <a:gd name="csY1299" fmla="*/ 1825394 h 2132337"/>
                <a:gd name="csX1300" fmla="*/ 2717983 w 3535846"/>
                <a:gd name="csY1300" fmla="*/ 1830257 h 2132337"/>
                <a:gd name="csX1301" fmla="*/ 2718825 w 3535846"/>
                <a:gd name="csY1301" fmla="*/ 1831005 h 2132337"/>
                <a:gd name="csX1302" fmla="*/ 2735285 w 3535846"/>
                <a:gd name="csY1302" fmla="*/ 1850084 h 2132337"/>
                <a:gd name="csX1303" fmla="*/ 2737248 w 3535846"/>
                <a:gd name="csY1303" fmla="*/ 1852609 h 2132337"/>
                <a:gd name="csX1304" fmla="*/ 2739306 w 3535846"/>
                <a:gd name="csY1304" fmla="*/ 1867947 h 2132337"/>
                <a:gd name="csX1305" fmla="*/ 2740148 w 3535846"/>
                <a:gd name="csY1305" fmla="*/ 1875522 h 2132337"/>
                <a:gd name="csX1306" fmla="*/ 2763342 w 3535846"/>
                <a:gd name="csY1306" fmla="*/ 1892544 h 2132337"/>
                <a:gd name="csX1307" fmla="*/ 2778960 w 3535846"/>
                <a:gd name="csY1307" fmla="*/ 1845408 h 2132337"/>
                <a:gd name="csX1308" fmla="*/ 2780550 w 3535846"/>
                <a:gd name="csY1308" fmla="*/ 1840451 h 2132337"/>
                <a:gd name="csX1309" fmla="*/ 2790838 w 3535846"/>
                <a:gd name="csY1309" fmla="*/ 1815387 h 2132337"/>
                <a:gd name="csX1310" fmla="*/ 2800377 w 3535846"/>
                <a:gd name="csY1310" fmla="*/ 1804444 h 2132337"/>
                <a:gd name="csX1311" fmla="*/ 2804305 w 3535846"/>
                <a:gd name="csY1311" fmla="*/ 1792286 h 2132337"/>
                <a:gd name="csX1312" fmla="*/ 2804305 w 3535846"/>
                <a:gd name="csY1312" fmla="*/ 1791351 h 2132337"/>
                <a:gd name="csX1313" fmla="*/ 2799909 w 3535846"/>
                <a:gd name="csY1313" fmla="*/ 1789013 h 2132337"/>
                <a:gd name="csX1314" fmla="*/ 2793550 w 3535846"/>
                <a:gd name="csY1314" fmla="*/ 1781531 h 2132337"/>
                <a:gd name="csX1315" fmla="*/ 2758105 w 3535846"/>
                <a:gd name="csY1315" fmla="*/ 1767409 h 2132337"/>
                <a:gd name="csX1316" fmla="*/ 2734536 w 3535846"/>
                <a:gd name="csY1316" fmla="*/ 1753287 h 2132337"/>
                <a:gd name="csX1317" fmla="*/ 2736126 w 3535846"/>
                <a:gd name="csY1317" fmla="*/ 1732244 h 2132337"/>
                <a:gd name="csX1318" fmla="*/ 2758291 w 3535846"/>
                <a:gd name="csY1318" fmla="*/ 1695209 h 2132337"/>
                <a:gd name="csX1319" fmla="*/ 2757637 w 3535846"/>
                <a:gd name="csY1319" fmla="*/ 1694367 h 2132337"/>
                <a:gd name="csX1320" fmla="*/ 2740709 w 3535846"/>
                <a:gd name="csY1320" fmla="*/ 1667526 h 2132337"/>
                <a:gd name="csX1321" fmla="*/ 2741738 w 3535846"/>
                <a:gd name="csY1321" fmla="*/ 1661447 h 2132337"/>
                <a:gd name="csX1322" fmla="*/ 2742205 w 3535846"/>
                <a:gd name="csY1322" fmla="*/ 1661447 h 2132337"/>
                <a:gd name="csX1323" fmla="*/ 2759414 w 3535846"/>
                <a:gd name="csY1323" fmla="*/ 1635634 h 2132337"/>
                <a:gd name="csX1324" fmla="*/ 2794392 w 3535846"/>
                <a:gd name="csY1324" fmla="*/ 1572786 h 2132337"/>
                <a:gd name="csX1325" fmla="*/ 2795327 w 3535846"/>
                <a:gd name="csY1325" fmla="*/ 1573722 h 2132337"/>
                <a:gd name="csX1326" fmla="*/ 2802528 w 3535846"/>
                <a:gd name="csY1326" fmla="*/ 1570822 h 2132337"/>
                <a:gd name="csX1327" fmla="*/ 2806176 w 3535846"/>
                <a:gd name="csY1327" fmla="*/ 1569045 h 2132337"/>
                <a:gd name="csX1328" fmla="*/ 2809823 w 3535846"/>
                <a:gd name="csY1328" fmla="*/ 1565398 h 2132337"/>
                <a:gd name="csX1329" fmla="*/ 2811881 w 3535846"/>
                <a:gd name="csY1329" fmla="*/ 1564276 h 2132337"/>
                <a:gd name="csX1330" fmla="*/ 2816370 w 3535846"/>
                <a:gd name="csY1330" fmla="*/ 1559038 h 2132337"/>
                <a:gd name="csX1331" fmla="*/ 2822074 w 3535846"/>
                <a:gd name="csY1331" fmla="*/ 1553146 h 2132337"/>
                <a:gd name="csX1332" fmla="*/ 2822729 w 3535846"/>
                <a:gd name="csY1332" fmla="*/ 1552211 h 2132337"/>
                <a:gd name="csX1333" fmla="*/ 2822729 w 3535846"/>
                <a:gd name="csY1333" fmla="*/ 1551837 h 2132337"/>
                <a:gd name="csX1334" fmla="*/ 2823945 w 3535846"/>
                <a:gd name="csY1334" fmla="*/ 1550808 h 2132337"/>
                <a:gd name="csX1335" fmla="*/ 2822729 w 3535846"/>
                <a:gd name="csY1335" fmla="*/ 1538370 h 2132337"/>
                <a:gd name="csX1336" fmla="*/ 2824319 w 3535846"/>
                <a:gd name="csY1336" fmla="*/ 1536032 h 2132337"/>
                <a:gd name="csX1337" fmla="*/ 2825535 w 3535846"/>
                <a:gd name="csY1337" fmla="*/ 1534255 h 2132337"/>
                <a:gd name="csX1338" fmla="*/ 2827780 w 3535846"/>
                <a:gd name="csY1338" fmla="*/ 1530794 h 2132337"/>
                <a:gd name="csX1339" fmla="*/ 2829837 w 3535846"/>
                <a:gd name="csY1339" fmla="*/ 1527708 h 2132337"/>
                <a:gd name="csX1340" fmla="*/ 2831053 w 3535846"/>
                <a:gd name="csY1340" fmla="*/ 1524902 h 2132337"/>
                <a:gd name="csX1341" fmla="*/ 2833297 w 3535846"/>
                <a:gd name="csY1341" fmla="*/ 1519572 h 2132337"/>
                <a:gd name="csX1342" fmla="*/ 2835448 w 3535846"/>
                <a:gd name="csY1342" fmla="*/ 1515176 h 2132337"/>
                <a:gd name="csX1343" fmla="*/ 2837412 w 3535846"/>
                <a:gd name="csY1343" fmla="*/ 1510874 h 2132337"/>
                <a:gd name="csX1344" fmla="*/ 2839096 w 3535846"/>
                <a:gd name="csY1344" fmla="*/ 1507507 h 2132337"/>
                <a:gd name="csX1345" fmla="*/ 2840966 w 3535846"/>
                <a:gd name="csY1345" fmla="*/ 1503298 h 2132337"/>
                <a:gd name="csX1346" fmla="*/ 2843772 w 3535846"/>
                <a:gd name="csY1346" fmla="*/ 1497219 h 2132337"/>
                <a:gd name="csX1347" fmla="*/ 2845455 w 3535846"/>
                <a:gd name="csY1347" fmla="*/ 1493478 h 2132337"/>
                <a:gd name="csX1348" fmla="*/ 2846671 w 3535846"/>
                <a:gd name="csY1348" fmla="*/ 1490673 h 2132337"/>
                <a:gd name="csX1349" fmla="*/ 2847607 w 3535846"/>
                <a:gd name="csY1349" fmla="*/ 1488522 h 2132337"/>
                <a:gd name="csX1350" fmla="*/ 2850880 w 3535846"/>
                <a:gd name="csY1350" fmla="*/ 1472903 h 2132337"/>
                <a:gd name="csX1351" fmla="*/ 2850880 w 3535846"/>
                <a:gd name="csY1351" fmla="*/ 1470846 h 2132337"/>
                <a:gd name="csX1352" fmla="*/ 2850880 w 3535846"/>
                <a:gd name="csY1352" fmla="*/ 1468975 h 2132337"/>
                <a:gd name="csX1353" fmla="*/ 2852470 w 3535846"/>
                <a:gd name="csY1353" fmla="*/ 1465328 h 2132337"/>
                <a:gd name="csX1354" fmla="*/ 2853966 w 3535846"/>
                <a:gd name="csY1354" fmla="*/ 1461774 h 2132337"/>
                <a:gd name="csX1355" fmla="*/ 2855182 w 3535846"/>
                <a:gd name="csY1355" fmla="*/ 1459155 h 2132337"/>
                <a:gd name="csX1356" fmla="*/ 2857894 w 3535846"/>
                <a:gd name="csY1356" fmla="*/ 1452796 h 2132337"/>
                <a:gd name="csX1357" fmla="*/ 2862290 w 3535846"/>
                <a:gd name="csY1357" fmla="*/ 1448119 h 2132337"/>
                <a:gd name="csX1358" fmla="*/ 2864535 w 3535846"/>
                <a:gd name="csY1358" fmla="*/ 1446062 h 2132337"/>
                <a:gd name="csX1359" fmla="*/ 2865189 w 3535846"/>
                <a:gd name="csY1359" fmla="*/ 1445220 h 2132337"/>
                <a:gd name="csX1360" fmla="*/ 2867434 w 3535846"/>
                <a:gd name="csY1360" fmla="*/ 1442041 h 2132337"/>
                <a:gd name="csX1361" fmla="*/ 2855182 w 3535846"/>
                <a:gd name="csY1361" fmla="*/ 1429041 h 2132337"/>
                <a:gd name="csX1362" fmla="*/ 2851347 w 3535846"/>
                <a:gd name="csY1362" fmla="*/ 1415293 h 2132337"/>
                <a:gd name="csX1363" fmla="*/ 2842931 w 3535846"/>
                <a:gd name="csY1363" fmla="*/ 1404631 h 2132337"/>
                <a:gd name="csX1364" fmla="*/ 2835355 w 3535846"/>
                <a:gd name="csY1364" fmla="*/ 1395466 h 2132337"/>
                <a:gd name="csX1365" fmla="*/ 2833765 w 3535846"/>
                <a:gd name="csY1365" fmla="*/ 1390883 h 2132337"/>
                <a:gd name="csX1366" fmla="*/ 2832269 w 3535846"/>
                <a:gd name="csY1366" fmla="*/ 1386300 h 2132337"/>
                <a:gd name="csX1367" fmla="*/ 2831520 w 3535846"/>
                <a:gd name="csY1367" fmla="*/ 1380221 h 2132337"/>
                <a:gd name="csX1368" fmla="*/ 2833017 w 3535846"/>
                <a:gd name="csY1368" fmla="*/ 1371056 h 2132337"/>
                <a:gd name="csX1369" fmla="*/ 2831520 w 3535846"/>
                <a:gd name="csY1369" fmla="*/ 1362639 h 2132337"/>
                <a:gd name="csX1370" fmla="*/ 2830772 w 3535846"/>
                <a:gd name="csY1370" fmla="*/ 1349639 h 2132337"/>
                <a:gd name="csX1371" fmla="*/ 2821607 w 3535846"/>
                <a:gd name="csY1371" fmla="*/ 1332898 h 2132337"/>
                <a:gd name="csX1372" fmla="*/ 2818708 w 3535846"/>
                <a:gd name="csY1372" fmla="*/ 1329999 h 2132337"/>
                <a:gd name="csX1373" fmla="*/ 2776716 w 3535846"/>
                <a:gd name="csY1373" fmla="*/ 1289503 h 2132337"/>
                <a:gd name="csX1374" fmla="*/ 2766615 w 3535846"/>
                <a:gd name="csY1374" fmla="*/ 1270612 h 2132337"/>
                <a:gd name="csX1375" fmla="*/ 2768112 w 3535846"/>
                <a:gd name="csY1375" fmla="*/ 1270331 h 2132337"/>
                <a:gd name="csX1376" fmla="*/ 2768579 w 3535846"/>
                <a:gd name="csY1376" fmla="*/ 1270705 h 2132337"/>
                <a:gd name="csX1377" fmla="*/ 2771572 w 3535846"/>
                <a:gd name="csY1377" fmla="*/ 1270892 h 2132337"/>
                <a:gd name="csX1378" fmla="*/ 2778960 w 3535846"/>
                <a:gd name="csY1378" fmla="*/ 1272108 h 2132337"/>
                <a:gd name="csX1379" fmla="*/ 2786629 w 3535846"/>
                <a:gd name="csY1379" fmla="*/ 1271360 h 2132337"/>
                <a:gd name="csX1380" fmla="*/ 2796543 w 3535846"/>
                <a:gd name="csY1380" fmla="*/ 1269864 h 2132337"/>
                <a:gd name="csX1381" fmla="*/ 2804212 w 3535846"/>
                <a:gd name="csY1381" fmla="*/ 1268367 h 2132337"/>
                <a:gd name="csX1382" fmla="*/ 2814125 w 3535846"/>
                <a:gd name="csY1382" fmla="*/ 1268367 h 2132337"/>
                <a:gd name="csX1383" fmla="*/ 2824039 w 3535846"/>
                <a:gd name="csY1383" fmla="*/ 1272950 h 2132337"/>
                <a:gd name="csX1384" fmla="*/ 2834700 w 3535846"/>
                <a:gd name="csY1384" fmla="*/ 1279029 h 2132337"/>
                <a:gd name="csX1385" fmla="*/ 2847700 w 3535846"/>
                <a:gd name="csY1385" fmla="*/ 1283612 h 2132337"/>
                <a:gd name="csX1386" fmla="*/ 2859110 w 3535846"/>
                <a:gd name="csY1386" fmla="*/ 1285950 h 2132337"/>
                <a:gd name="csX1387" fmla="*/ 2871268 w 3535846"/>
                <a:gd name="csY1387" fmla="*/ 1289036 h 2132337"/>
                <a:gd name="csX1388" fmla="*/ 2878937 w 3535846"/>
                <a:gd name="csY1388" fmla="*/ 1282209 h 2132337"/>
                <a:gd name="csX1389" fmla="*/ 2889599 w 3535846"/>
                <a:gd name="csY1389" fmla="*/ 1275381 h 2132337"/>
                <a:gd name="csX1390" fmla="*/ 2904843 w 3535846"/>
                <a:gd name="csY1390" fmla="*/ 1266216 h 2132337"/>
                <a:gd name="csX1391" fmla="*/ 2917001 w 3535846"/>
                <a:gd name="csY1391" fmla="*/ 1256303 h 2132337"/>
                <a:gd name="csX1392" fmla="*/ 2936828 w 3535846"/>
                <a:gd name="csY1392" fmla="*/ 1252188 h 2132337"/>
                <a:gd name="csX1393" fmla="*/ 2938792 w 3535846"/>
                <a:gd name="csY1393" fmla="*/ 1250878 h 2132337"/>
                <a:gd name="csX1394" fmla="*/ 2943375 w 3535846"/>
                <a:gd name="csY1394" fmla="*/ 1247698 h 2132337"/>
                <a:gd name="csX1395" fmla="*/ 2947303 w 3535846"/>
                <a:gd name="csY1395" fmla="*/ 1249382 h 2132337"/>
                <a:gd name="csX1396" fmla="*/ 2953569 w 3535846"/>
                <a:gd name="csY1396" fmla="*/ 1252468 h 2132337"/>
                <a:gd name="csX1397" fmla="*/ 2959554 w 3535846"/>
                <a:gd name="csY1397" fmla="*/ 1255928 h 2132337"/>
                <a:gd name="csX1398" fmla="*/ 2960864 w 3535846"/>
                <a:gd name="csY1398" fmla="*/ 1256770 h 2132337"/>
                <a:gd name="csX1399" fmla="*/ 2964418 w 3535846"/>
                <a:gd name="csY1399" fmla="*/ 1260137 h 2132337"/>
                <a:gd name="csX1400" fmla="*/ 2969187 w 3535846"/>
                <a:gd name="csY1400" fmla="*/ 1264439 h 2132337"/>
                <a:gd name="csX1401" fmla="*/ 2973864 w 3535846"/>
                <a:gd name="csY1401" fmla="*/ 1268274 h 2132337"/>
                <a:gd name="csX1402" fmla="*/ 2981158 w 3535846"/>
                <a:gd name="csY1402" fmla="*/ 1274914 h 2132337"/>
                <a:gd name="csX1403" fmla="*/ 2988921 w 3535846"/>
                <a:gd name="csY1403" fmla="*/ 1277439 h 2132337"/>
                <a:gd name="csX1404" fmla="*/ 2994813 w 3535846"/>
                <a:gd name="csY1404" fmla="*/ 1280245 h 2132337"/>
                <a:gd name="csX1405" fmla="*/ 3000518 w 3535846"/>
                <a:gd name="csY1405" fmla="*/ 1282396 h 2132337"/>
                <a:gd name="csX1406" fmla="*/ 3004352 w 3535846"/>
                <a:gd name="csY1406" fmla="*/ 1283892 h 2132337"/>
                <a:gd name="csX1407" fmla="*/ 3009590 w 3535846"/>
                <a:gd name="csY1407" fmla="*/ 1285763 h 2132337"/>
                <a:gd name="csX1408" fmla="*/ 3014266 w 3535846"/>
                <a:gd name="csY1408" fmla="*/ 1289690 h 2132337"/>
                <a:gd name="csX1409" fmla="*/ 3022589 w 3535846"/>
                <a:gd name="csY1409" fmla="*/ 1295489 h 2132337"/>
                <a:gd name="csX1410" fmla="*/ 3027172 w 3535846"/>
                <a:gd name="csY1410" fmla="*/ 1296798 h 2132337"/>
                <a:gd name="csX1411" fmla="*/ 3030071 w 3535846"/>
                <a:gd name="csY1411" fmla="*/ 1299417 h 2132337"/>
                <a:gd name="csX1412" fmla="*/ 3038488 w 3535846"/>
                <a:gd name="csY1412" fmla="*/ 1306244 h 2132337"/>
                <a:gd name="csX1413" fmla="*/ 3057287 w 3535846"/>
                <a:gd name="csY1413" fmla="*/ 1290813 h 2132337"/>
                <a:gd name="csX1414" fmla="*/ 3057754 w 3535846"/>
                <a:gd name="csY1414" fmla="*/ 1291093 h 2132337"/>
                <a:gd name="csX1415" fmla="*/ 3058409 w 3535846"/>
                <a:gd name="csY1415" fmla="*/ 1290906 h 2132337"/>
                <a:gd name="csX1416" fmla="*/ 3058876 w 3535846"/>
                <a:gd name="csY1416" fmla="*/ 1290626 h 2132337"/>
                <a:gd name="csX1417" fmla="*/ 3059251 w 3535846"/>
                <a:gd name="csY1417" fmla="*/ 1290252 h 2132337"/>
                <a:gd name="csX1418" fmla="*/ 3059251 w 3535846"/>
                <a:gd name="csY1418" fmla="*/ 1289971 h 2132337"/>
                <a:gd name="csX1419" fmla="*/ 3058876 w 3535846"/>
                <a:gd name="csY1419" fmla="*/ 1289597 h 2132337"/>
                <a:gd name="csX1420" fmla="*/ 3059812 w 3535846"/>
                <a:gd name="csY1420" fmla="*/ 1289597 h 2132337"/>
                <a:gd name="csX1421" fmla="*/ 3060186 w 3535846"/>
                <a:gd name="csY1421" fmla="*/ 1289410 h 2132337"/>
                <a:gd name="csX1422" fmla="*/ 3061121 w 3535846"/>
                <a:gd name="csY1422" fmla="*/ 1289410 h 2132337"/>
                <a:gd name="csX1423" fmla="*/ 3062617 w 3535846"/>
                <a:gd name="csY1423" fmla="*/ 1283518 h 2132337"/>
                <a:gd name="csX1424" fmla="*/ 3062991 w 3535846"/>
                <a:gd name="csY1424" fmla="*/ 1282676 h 2132337"/>
                <a:gd name="csX1425" fmla="*/ 3065517 w 3535846"/>
                <a:gd name="csY1425" fmla="*/ 1266777 h 2132337"/>
                <a:gd name="csX1426" fmla="*/ 3064301 w 3535846"/>
                <a:gd name="csY1426" fmla="*/ 1265561 h 2132337"/>
                <a:gd name="csX1427" fmla="*/ 3058876 w 3535846"/>
                <a:gd name="csY1427" fmla="*/ 1259576 h 2132337"/>
                <a:gd name="csX1428" fmla="*/ 3054575 w 3535846"/>
                <a:gd name="csY1428" fmla="*/ 1254900 h 2132337"/>
                <a:gd name="csX1429" fmla="*/ 3052798 w 3535846"/>
                <a:gd name="csY1429" fmla="*/ 1253029 h 2132337"/>
                <a:gd name="csX1430" fmla="*/ 3050553 w 3535846"/>
                <a:gd name="csY1430" fmla="*/ 1251159 h 2132337"/>
                <a:gd name="csX1431" fmla="*/ 3071315 w 3535846"/>
                <a:gd name="csY1431" fmla="*/ 1235073 h 2132337"/>
                <a:gd name="csX1432" fmla="*/ 3100588 w 3535846"/>
                <a:gd name="csY1432" fmla="*/ 1241245 h 2132337"/>
                <a:gd name="csX1433" fmla="*/ 3117048 w 3535846"/>
                <a:gd name="csY1433" fmla="*/ 1223289 h 2132337"/>
                <a:gd name="csX1434" fmla="*/ 3125652 w 3535846"/>
                <a:gd name="csY1434" fmla="*/ 1214685 h 2132337"/>
                <a:gd name="csX1435" fmla="*/ 3146040 w 3535846"/>
                <a:gd name="csY1435" fmla="*/ 1217397 h 2132337"/>
                <a:gd name="csX1436" fmla="*/ 3166709 w 3535846"/>
                <a:gd name="csY1436" fmla="*/ 1215526 h 2132337"/>
                <a:gd name="csX1437" fmla="*/ 3197852 w 3535846"/>
                <a:gd name="csY1437" fmla="*/ 1214778 h 2132337"/>
                <a:gd name="csX1438" fmla="*/ 3219176 w 3535846"/>
                <a:gd name="csY1438" fmla="*/ 1200001 h 2132337"/>
                <a:gd name="csX1439" fmla="*/ 3230679 w 3535846"/>
                <a:gd name="csY1439" fmla="*/ 1185879 h 2132337"/>
                <a:gd name="csX1440" fmla="*/ 3232643 w 3535846"/>
                <a:gd name="csY1440" fmla="*/ 1185599 h 2132337"/>
                <a:gd name="csX1441" fmla="*/ 3245082 w 3535846"/>
                <a:gd name="csY1441" fmla="*/ 1172693 h 2132337"/>
                <a:gd name="csX1442" fmla="*/ 3255837 w 3535846"/>
                <a:gd name="csY1442" fmla="*/ 1169793 h 2132337"/>
                <a:gd name="csX1443" fmla="*/ 3270894 w 3535846"/>
                <a:gd name="csY1443" fmla="*/ 1170728 h 2132337"/>
                <a:gd name="csX1444" fmla="*/ 3282304 w 3535846"/>
                <a:gd name="csY1444" fmla="*/ 1170728 h 2132337"/>
                <a:gd name="csX1445" fmla="*/ 3287729 w 3535846"/>
                <a:gd name="csY1445" fmla="*/ 1174002 h 2132337"/>
                <a:gd name="csX1446" fmla="*/ 3288477 w 3535846"/>
                <a:gd name="csY1446" fmla="*/ 1174002 h 2132337"/>
                <a:gd name="csX1447" fmla="*/ 3291563 w 3535846"/>
                <a:gd name="csY1447" fmla="*/ 1175779 h 2132337"/>
                <a:gd name="csX1448" fmla="*/ 3291844 w 3535846"/>
                <a:gd name="csY1448" fmla="*/ 1175779 h 2132337"/>
                <a:gd name="csX1449" fmla="*/ 3292218 w 3535846"/>
                <a:gd name="csY1449" fmla="*/ 1176059 h 2132337"/>
                <a:gd name="csX1450" fmla="*/ 3296613 w 3535846"/>
                <a:gd name="csY1450" fmla="*/ 1177649 h 2132337"/>
                <a:gd name="csX1451" fmla="*/ 3305779 w 3535846"/>
                <a:gd name="csY1451" fmla="*/ 1182887 h 2132337"/>
                <a:gd name="csX1452" fmla="*/ 3308397 w 3535846"/>
                <a:gd name="csY1452" fmla="*/ 1182325 h 2132337"/>
                <a:gd name="csX1453" fmla="*/ 3329627 w 3535846"/>
                <a:gd name="csY1453" fmla="*/ 1183822 h 2132337"/>
                <a:gd name="csX1454" fmla="*/ 3339728 w 3535846"/>
                <a:gd name="csY1454" fmla="*/ 1184664 h 2132337"/>
                <a:gd name="csX1455" fmla="*/ 3351044 w 3535846"/>
                <a:gd name="csY1455" fmla="*/ 1185318 h 2132337"/>
                <a:gd name="csX1456" fmla="*/ 3410618 w 3535846"/>
                <a:gd name="csY1456" fmla="*/ 1189714 h 2132337"/>
                <a:gd name="csX1457" fmla="*/ 3411367 w 3535846"/>
                <a:gd name="csY1457" fmla="*/ 1189527 h 2132337"/>
                <a:gd name="csX1458" fmla="*/ 3419597 w 3535846"/>
                <a:gd name="csY1458" fmla="*/ 1190181 h 2132337"/>
                <a:gd name="csX1459" fmla="*/ 3428949 w 3535846"/>
                <a:gd name="csY1459" fmla="*/ 1191117 h 2132337"/>
                <a:gd name="csX1460" fmla="*/ 3440546 w 3535846"/>
                <a:gd name="csY1460" fmla="*/ 1221512 h 2132337"/>
                <a:gd name="csX1461" fmla="*/ 3440546 w 3535846"/>
                <a:gd name="csY1461" fmla="*/ 1222260 h 2132337"/>
                <a:gd name="csX1462" fmla="*/ 3439330 w 3535846"/>
                <a:gd name="csY1462" fmla="*/ 1225720 h 2132337"/>
                <a:gd name="csX1463" fmla="*/ 3451021 w 3535846"/>
                <a:gd name="csY1463" fmla="*/ 1228152 h 2132337"/>
                <a:gd name="csX1464" fmla="*/ 3454575 w 3535846"/>
                <a:gd name="csY1464" fmla="*/ 1228526 h 2132337"/>
                <a:gd name="csX1465" fmla="*/ 3463833 w 3535846"/>
                <a:gd name="csY1465" fmla="*/ 1236569 h 2132337"/>
                <a:gd name="csX1466" fmla="*/ 3470286 w 3535846"/>
                <a:gd name="csY1466" fmla="*/ 1243677 h 2132337"/>
                <a:gd name="csX1467" fmla="*/ 3478797 w 3535846"/>
                <a:gd name="csY1467" fmla="*/ 1238907 h 2132337"/>
                <a:gd name="csX1468" fmla="*/ 3517329 w 3535846"/>
                <a:gd name="csY1468" fmla="*/ 1234699 h 2132337"/>
                <a:gd name="csX1469" fmla="*/ 3524905 w 3535846"/>
                <a:gd name="csY1469" fmla="*/ 1230209 h 2132337"/>
                <a:gd name="csX1470" fmla="*/ 3535379 w 3535846"/>
                <a:gd name="csY1470" fmla="*/ 1220857 h 2132337"/>
                <a:gd name="csX1471" fmla="*/ 3535847 w 3535846"/>
                <a:gd name="csY1471" fmla="*/ 1220483 h 2132337"/>
                <a:gd name="csX1472" fmla="*/ 3535566 w 3535846"/>
                <a:gd name="csY1472" fmla="*/ 1219361 h 2132337"/>
                <a:gd name="csX1473" fmla="*/ 3535005 w 3535846"/>
                <a:gd name="csY1473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</a:cxnLst>
              <a:rect l="l" t="t" r="r" b="b"/>
              <a:pathLst>
                <a:path w="3535846" h="2132337"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14D4128E-5C84-48F0-CFAA-FCFDE3E86FC8}"/>
                </a:ext>
              </a:extLst>
            </p:cNvPr>
            <p:cNvSpPr/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2540195 w 3535846"/>
                <a:gd name="csY0" fmla="*/ 574983 h 2132337"/>
                <a:gd name="csX1" fmla="*/ 2539259 w 3535846"/>
                <a:gd name="csY1" fmla="*/ 574983 h 2132337"/>
                <a:gd name="csX2" fmla="*/ 3535005 w 3535846"/>
                <a:gd name="csY2" fmla="*/ 1219267 h 2132337"/>
                <a:gd name="csX3" fmla="*/ 3534818 w 3535846"/>
                <a:gd name="csY3" fmla="*/ 1218613 h 2132337"/>
                <a:gd name="csX4" fmla="*/ 3533976 w 3535846"/>
                <a:gd name="csY4" fmla="*/ 1218051 h 2132337"/>
                <a:gd name="csX5" fmla="*/ 3532386 w 3535846"/>
                <a:gd name="csY5" fmla="*/ 1217210 h 2132337"/>
                <a:gd name="csX6" fmla="*/ 3531451 w 3535846"/>
                <a:gd name="csY6" fmla="*/ 1216929 h 2132337"/>
                <a:gd name="csX7" fmla="*/ 3529674 w 3535846"/>
                <a:gd name="csY7" fmla="*/ 1216368 h 2132337"/>
                <a:gd name="csX8" fmla="*/ 3529393 w 3535846"/>
                <a:gd name="csY8" fmla="*/ 1215713 h 2132337"/>
                <a:gd name="csX9" fmla="*/ 3528926 w 3535846"/>
                <a:gd name="csY9" fmla="*/ 1214217 h 2132337"/>
                <a:gd name="csX10" fmla="*/ 3528926 w 3535846"/>
                <a:gd name="csY10" fmla="*/ 1213282 h 2132337"/>
                <a:gd name="csX11" fmla="*/ 3528552 w 3535846"/>
                <a:gd name="csY11" fmla="*/ 1210476 h 2132337"/>
                <a:gd name="csX12" fmla="*/ 3527616 w 3535846"/>
                <a:gd name="csY12" fmla="*/ 1210008 h 2132337"/>
                <a:gd name="csX13" fmla="*/ 3522566 w 3535846"/>
                <a:gd name="csY13" fmla="*/ 1191584 h 2132337"/>
                <a:gd name="csX14" fmla="*/ 3526775 w 3535846"/>
                <a:gd name="csY14" fmla="*/ 1182793 h 2132337"/>
                <a:gd name="csX15" fmla="*/ 3526588 w 3535846"/>
                <a:gd name="csY15" fmla="*/ 1181951 h 2132337"/>
                <a:gd name="csX16" fmla="*/ 3525746 w 3535846"/>
                <a:gd name="csY16" fmla="*/ 1178117 h 2132337"/>
                <a:gd name="csX17" fmla="*/ 3524343 w 3535846"/>
                <a:gd name="csY17" fmla="*/ 1176433 h 2132337"/>
                <a:gd name="csX18" fmla="*/ 3523315 w 3535846"/>
                <a:gd name="csY18" fmla="*/ 1174469 h 2132337"/>
                <a:gd name="csX19" fmla="*/ 3522005 w 3535846"/>
                <a:gd name="csY19" fmla="*/ 1171290 h 2132337"/>
                <a:gd name="csX20" fmla="*/ 3520696 w 3535846"/>
                <a:gd name="csY20" fmla="*/ 1168951 h 2132337"/>
                <a:gd name="csX21" fmla="*/ 3514804 w 3535846"/>
                <a:gd name="csY21" fmla="*/ 1154736 h 2132337"/>
                <a:gd name="csX22" fmla="*/ 3513962 w 3535846"/>
                <a:gd name="csY22" fmla="*/ 1152398 h 2132337"/>
                <a:gd name="csX23" fmla="*/ 3512653 w 3535846"/>
                <a:gd name="csY23" fmla="*/ 1148470 h 2132337"/>
                <a:gd name="csX24" fmla="*/ 3509566 w 3535846"/>
                <a:gd name="csY24" fmla="*/ 1137247 h 2132337"/>
                <a:gd name="csX25" fmla="*/ 3507228 w 3535846"/>
                <a:gd name="csY25" fmla="*/ 1130326 h 2132337"/>
                <a:gd name="csX26" fmla="*/ 3505265 w 3535846"/>
                <a:gd name="csY26" fmla="*/ 1122844 h 2132337"/>
                <a:gd name="csX27" fmla="*/ 3508164 w 3535846"/>
                <a:gd name="csY27" fmla="*/ 1115737 h 2132337"/>
                <a:gd name="csX28" fmla="*/ 3512185 w 3535846"/>
                <a:gd name="csY28" fmla="*/ 1105917 h 2132337"/>
                <a:gd name="csX29" fmla="*/ 3507696 w 3535846"/>
                <a:gd name="csY29" fmla="*/ 1100773 h 2132337"/>
                <a:gd name="csX30" fmla="*/ 3504890 w 3535846"/>
                <a:gd name="csY30" fmla="*/ 1076363 h 2132337"/>
                <a:gd name="csX31" fmla="*/ 3505171 w 3535846"/>
                <a:gd name="csY31" fmla="*/ 1071594 h 2132337"/>
                <a:gd name="csX32" fmla="*/ 3502365 w 3535846"/>
                <a:gd name="csY32" fmla="*/ 1062241 h 2132337"/>
                <a:gd name="csX33" fmla="*/ 3502552 w 3535846"/>
                <a:gd name="csY33" fmla="*/ 1058968 h 2132337"/>
                <a:gd name="csX34" fmla="*/ 3500869 w 3535846"/>
                <a:gd name="csY34" fmla="*/ 1049241 h 2132337"/>
                <a:gd name="csX35" fmla="*/ 3497876 w 3535846"/>
                <a:gd name="csY35" fmla="*/ 1045407 h 2132337"/>
                <a:gd name="csX36" fmla="*/ 3496380 w 3535846"/>
                <a:gd name="csY36" fmla="*/ 1045033 h 2132337"/>
                <a:gd name="csX37" fmla="*/ 3494790 w 3535846"/>
                <a:gd name="csY37" fmla="*/ 1035119 h 2132337"/>
                <a:gd name="csX38" fmla="*/ 3493200 w 3535846"/>
                <a:gd name="csY38" fmla="*/ 1026328 h 2132337"/>
                <a:gd name="csX39" fmla="*/ 3492078 w 3535846"/>
                <a:gd name="csY39" fmla="*/ 1020530 h 2132337"/>
                <a:gd name="csX40" fmla="*/ 3493855 w 3535846"/>
                <a:gd name="csY40" fmla="*/ 1020530 h 2132337"/>
                <a:gd name="csX41" fmla="*/ 3495258 w 3535846"/>
                <a:gd name="csY41" fmla="*/ 1017724 h 2132337"/>
                <a:gd name="csX42" fmla="*/ 3497128 w 3535846"/>
                <a:gd name="csY42" fmla="*/ 1013702 h 2132337"/>
                <a:gd name="csX43" fmla="*/ 3497689 w 3535846"/>
                <a:gd name="csY43" fmla="*/ 1010803 h 2132337"/>
                <a:gd name="csX44" fmla="*/ 3497502 w 3535846"/>
                <a:gd name="csY44" fmla="*/ 1009307 h 2132337"/>
                <a:gd name="csX45" fmla="*/ 3497689 w 3535846"/>
                <a:gd name="csY45" fmla="*/ 1004724 h 2132337"/>
                <a:gd name="csX46" fmla="*/ 3497876 w 3535846"/>
                <a:gd name="csY46" fmla="*/ 999487 h 2132337"/>
                <a:gd name="csX47" fmla="*/ 3496660 w 3535846"/>
                <a:gd name="csY47" fmla="*/ 995278 h 2132337"/>
                <a:gd name="csX48" fmla="*/ 3494790 w 3535846"/>
                <a:gd name="csY48" fmla="*/ 986300 h 2132337"/>
                <a:gd name="csX49" fmla="*/ 3491517 w 3535846"/>
                <a:gd name="csY49" fmla="*/ 981998 h 2132337"/>
                <a:gd name="csX50" fmla="*/ 3488617 w 3535846"/>
                <a:gd name="csY50" fmla="*/ 975358 h 2132337"/>
                <a:gd name="csX51" fmla="*/ 3487401 w 3535846"/>
                <a:gd name="csY51" fmla="*/ 964415 h 2132337"/>
                <a:gd name="csX52" fmla="*/ 3487121 w 3535846"/>
                <a:gd name="csY52" fmla="*/ 961797 h 2132337"/>
                <a:gd name="csX53" fmla="*/ 3487121 w 3535846"/>
                <a:gd name="csY53" fmla="*/ 958430 h 2132337"/>
                <a:gd name="csX54" fmla="*/ 3480668 w 3535846"/>
                <a:gd name="csY54" fmla="*/ 948516 h 2132337"/>
                <a:gd name="csX55" fmla="*/ 3477582 w 3535846"/>
                <a:gd name="csY55" fmla="*/ 943934 h 2132337"/>
                <a:gd name="csX56" fmla="*/ 3474589 w 3535846"/>
                <a:gd name="csY56" fmla="*/ 937855 h 2132337"/>
                <a:gd name="csX57" fmla="*/ 3473186 w 3535846"/>
                <a:gd name="csY57" fmla="*/ 930560 h 2132337"/>
                <a:gd name="csX58" fmla="*/ 3468229 w 3535846"/>
                <a:gd name="csY58" fmla="*/ 915035 h 2132337"/>
                <a:gd name="csX59" fmla="*/ 3465610 w 3535846"/>
                <a:gd name="csY59" fmla="*/ 912229 h 2132337"/>
                <a:gd name="csX60" fmla="*/ 3442791 w 3535846"/>
                <a:gd name="csY60" fmla="*/ 888755 h 2132337"/>
                <a:gd name="csX61" fmla="*/ 3435683 w 3535846"/>
                <a:gd name="csY61" fmla="*/ 880338 h 2132337"/>
                <a:gd name="csX62" fmla="*/ 3434935 w 3535846"/>
                <a:gd name="csY62" fmla="*/ 877345 h 2132337"/>
                <a:gd name="csX63" fmla="*/ 3432877 w 3535846"/>
                <a:gd name="csY63" fmla="*/ 870892 h 2132337"/>
                <a:gd name="csX64" fmla="*/ 3429978 w 3535846"/>
                <a:gd name="csY64" fmla="*/ 859669 h 2132337"/>
                <a:gd name="csX65" fmla="*/ 3429230 w 3535846"/>
                <a:gd name="csY65" fmla="*/ 846014 h 2132337"/>
                <a:gd name="csX66" fmla="*/ 3426237 w 3535846"/>
                <a:gd name="csY66" fmla="*/ 840684 h 2132337"/>
                <a:gd name="csX67" fmla="*/ 3425676 w 3535846"/>
                <a:gd name="csY67" fmla="*/ 839748 h 2132337"/>
                <a:gd name="csX68" fmla="*/ 3422029 w 3535846"/>
                <a:gd name="csY68" fmla="*/ 838252 h 2132337"/>
                <a:gd name="csX69" fmla="*/ 3416043 w 3535846"/>
                <a:gd name="csY69" fmla="*/ 835633 h 2132337"/>
                <a:gd name="csX70" fmla="*/ 3410806 w 3535846"/>
                <a:gd name="csY70" fmla="*/ 827310 h 2132337"/>
                <a:gd name="csX71" fmla="*/ 3418755 w 3535846"/>
                <a:gd name="csY71" fmla="*/ 820763 h 2132337"/>
                <a:gd name="csX72" fmla="*/ 3422122 w 3535846"/>
                <a:gd name="csY72" fmla="*/ 818425 h 2132337"/>
                <a:gd name="csX73" fmla="*/ 3422402 w 3535846"/>
                <a:gd name="csY73" fmla="*/ 817864 h 2132337"/>
                <a:gd name="csX74" fmla="*/ 3421748 w 3535846"/>
                <a:gd name="csY74" fmla="*/ 817490 h 2132337"/>
                <a:gd name="csX75" fmla="*/ 3421280 w 3535846"/>
                <a:gd name="csY75" fmla="*/ 817490 h 2132337"/>
                <a:gd name="csX76" fmla="*/ 3420813 w 3535846"/>
                <a:gd name="csY76" fmla="*/ 817116 h 2132337"/>
                <a:gd name="csX77" fmla="*/ 3420064 w 3535846"/>
                <a:gd name="csY77" fmla="*/ 816555 h 2132337"/>
                <a:gd name="csX78" fmla="*/ 3419878 w 3535846"/>
                <a:gd name="csY78" fmla="*/ 816180 h 2132337"/>
                <a:gd name="csX79" fmla="*/ 3418755 w 3535846"/>
                <a:gd name="csY79" fmla="*/ 815245 h 2132337"/>
                <a:gd name="csX80" fmla="*/ 3418101 w 3535846"/>
                <a:gd name="csY80" fmla="*/ 815058 h 2132337"/>
                <a:gd name="csX81" fmla="*/ 3417259 w 3535846"/>
                <a:gd name="csY81" fmla="*/ 814497 h 2132337"/>
                <a:gd name="csX82" fmla="*/ 3416604 w 3535846"/>
                <a:gd name="csY82" fmla="*/ 814310 h 2132337"/>
                <a:gd name="csX83" fmla="*/ 3414733 w 3535846"/>
                <a:gd name="csY83" fmla="*/ 813749 h 2132337"/>
                <a:gd name="csX84" fmla="*/ 3413331 w 3535846"/>
                <a:gd name="csY84" fmla="*/ 813188 h 2132337"/>
                <a:gd name="csX85" fmla="*/ 3413050 w 3535846"/>
                <a:gd name="csY85" fmla="*/ 812627 h 2132337"/>
                <a:gd name="csX86" fmla="*/ 3412770 w 3535846"/>
                <a:gd name="csY86" fmla="*/ 811691 h 2132337"/>
                <a:gd name="csX87" fmla="*/ 3412489 w 3535846"/>
                <a:gd name="csY87" fmla="*/ 811411 h 2132337"/>
                <a:gd name="csX88" fmla="*/ 3411648 w 3535846"/>
                <a:gd name="csY88" fmla="*/ 809260 h 2132337"/>
                <a:gd name="csX89" fmla="*/ 3411273 w 3535846"/>
                <a:gd name="csY89" fmla="*/ 808605 h 2132337"/>
                <a:gd name="csX90" fmla="*/ 3411273 w 3535846"/>
                <a:gd name="csY90" fmla="*/ 806735 h 2132337"/>
                <a:gd name="csX91" fmla="*/ 3411460 w 3535846"/>
                <a:gd name="csY91" fmla="*/ 806361 h 2132337"/>
                <a:gd name="csX92" fmla="*/ 3411460 w 3535846"/>
                <a:gd name="csY92" fmla="*/ 806173 h 2132337"/>
                <a:gd name="csX93" fmla="*/ 3411648 w 3535846"/>
                <a:gd name="csY93" fmla="*/ 804771 h 2132337"/>
                <a:gd name="csX94" fmla="*/ 3411834 w 3535846"/>
                <a:gd name="csY94" fmla="*/ 804303 h 2132337"/>
                <a:gd name="csX95" fmla="*/ 3411834 w 3535846"/>
                <a:gd name="csY95" fmla="*/ 803648 h 2132337"/>
                <a:gd name="csX96" fmla="*/ 3411741 w 3535846"/>
                <a:gd name="csY96" fmla="*/ 803181 h 2132337"/>
                <a:gd name="csX97" fmla="*/ 3412676 w 3535846"/>
                <a:gd name="csY97" fmla="*/ 801591 h 2132337"/>
                <a:gd name="csX98" fmla="*/ 3413144 w 3535846"/>
                <a:gd name="csY98" fmla="*/ 800656 h 2132337"/>
                <a:gd name="csX99" fmla="*/ 3413518 w 3535846"/>
                <a:gd name="csY99" fmla="*/ 800188 h 2132337"/>
                <a:gd name="csX100" fmla="*/ 3413705 w 3535846"/>
                <a:gd name="csY100" fmla="*/ 799627 h 2132337"/>
                <a:gd name="csX101" fmla="*/ 3430259 w 3535846"/>
                <a:gd name="csY101" fmla="*/ 765397 h 2132337"/>
                <a:gd name="csX102" fmla="*/ 3430539 w 3535846"/>
                <a:gd name="csY102" fmla="*/ 761376 h 2132337"/>
                <a:gd name="csX103" fmla="*/ 3430259 w 3535846"/>
                <a:gd name="csY103" fmla="*/ 760347 h 2132337"/>
                <a:gd name="csX104" fmla="*/ 3416510 w 3535846"/>
                <a:gd name="csY104" fmla="*/ 734254 h 2132337"/>
                <a:gd name="csX105" fmla="*/ 3415763 w 3535846"/>
                <a:gd name="csY105" fmla="*/ 734254 h 2132337"/>
                <a:gd name="csX106" fmla="*/ 3403043 w 3535846"/>
                <a:gd name="csY106" fmla="*/ 728175 h 2132337"/>
                <a:gd name="csX107" fmla="*/ 3395936 w 3535846"/>
                <a:gd name="csY107" fmla="*/ 716017 h 2132337"/>
                <a:gd name="csX108" fmla="*/ 3385648 w 3535846"/>
                <a:gd name="csY108" fmla="*/ 712650 h 2132337"/>
                <a:gd name="csX109" fmla="*/ 3363857 w 3535846"/>
                <a:gd name="csY109" fmla="*/ 707600 h 2132337"/>
                <a:gd name="csX110" fmla="*/ 3352914 w 3535846"/>
                <a:gd name="csY110" fmla="*/ 709283 h 2132337"/>
                <a:gd name="csX111" fmla="*/ 3346181 w 3535846"/>
                <a:gd name="csY111" fmla="*/ 710312 h 2132337"/>
                <a:gd name="csX112" fmla="*/ 3321678 w 3535846"/>
                <a:gd name="csY112" fmla="*/ 543840 h 2132337"/>
                <a:gd name="csX113" fmla="*/ 3321865 w 3535846"/>
                <a:gd name="csY113" fmla="*/ 542718 h 2132337"/>
                <a:gd name="csX114" fmla="*/ 3321584 w 3535846"/>
                <a:gd name="csY114" fmla="*/ 541595 h 2132337"/>
                <a:gd name="csX115" fmla="*/ 3321584 w 3535846"/>
                <a:gd name="csY115" fmla="*/ 540099 h 2132337"/>
                <a:gd name="csX116" fmla="*/ 3320930 w 3535846"/>
                <a:gd name="csY116" fmla="*/ 539444 h 2132337"/>
                <a:gd name="csX117" fmla="*/ 3319714 w 3535846"/>
                <a:gd name="csY117" fmla="*/ 538602 h 2132337"/>
                <a:gd name="csX118" fmla="*/ 3318498 w 3535846"/>
                <a:gd name="csY118" fmla="*/ 537761 h 2132337"/>
                <a:gd name="csX119" fmla="*/ 3317188 w 3535846"/>
                <a:gd name="csY119" fmla="*/ 536825 h 2132337"/>
                <a:gd name="csX120" fmla="*/ 3316347 w 3535846"/>
                <a:gd name="csY120" fmla="*/ 535890 h 2132337"/>
                <a:gd name="csX121" fmla="*/ 3315879 w 3535846"/>
                <a:gd name="csY121" fmla="*/ 534581 h 2132337"/>
                <a:gd name="csX122" fmla="*/ 3315692 w 3535846"/>
                <a:gd name="csY122" fmla="*/ 533739 h 2132337"/>
                <a:gd name="csX123" fmla="*/ 3314476 w 3535846"/>
                <a:gd name="csY123" fmla="*/ 530092 h 2132337"/>
                <a:gd name="csX124" fmla="*/ 3316347 w 3535846"/>
                <a:gd name="csY124" fmla="*/ 526444 h 2132337"/>
                <a:gd name="csX125" fmla="*/ 3316908 w 3535846"/>
                <a:gd name="csY125" fmla="*/ 523078 h 2132337"/>
                <a:gd name="csX126" fmla="*/ 3315038 w 3535846"/>
                <a:gd name="csY126" fmla="*/ 519991 h 2132337"/>
                <a:gd name="csX127" fmla="*/ 3312980 w 3535846"/>
                <a:gd name="csY127" fmla="*/ 516344 h 2132337"/>
                <a:gd name="csX128" fmla="*/ 3313261 w 3535846"/>
                <a:gd name="csY128" fmla="*/ 514286 h 2132337"/>
                <a:gd name="csX129" fmla="*/ 3313822 w 3535846"/>
                <a:gd name="csY129" fmla="*/ 509049 h 2132337"/>
                <a:gd name="csX130" fmla="*/ 3312232 w 3535846"/>
                <a:gd name="csY130" fmla="*/ 506991 h 2132337"/>
                <a:gd name="csX131" fmla="*/ 3308584 w 3535846"/>
                <a:gd name="csY131" fmla="*/ 500258 h 2132337"/>
                <a:gd name="csX132" fmla="*/ 3293527 w 3535846"/>
                <a:gd name="csY132" fmla="*/ 478373 h 2132337"/>
                <a:gd name="csX133" fmla="*/ 3293246 w 3535846"/>
                <a:gd name="csY133" fmla="*/ 474445 h 2132337"/>
                <a:gd name="csX134" fmla="*/ 3292499 w 3535846"/>
                <a:gd name="csY134" fmla="*/ 470237 h 2132337"/>
                <a:gd name="csX135" fmla="*/ 3287822 w 3535846"/>
                <a:gd name="csY135" fmla="*/ 467899 h 2132337"/>
                <a:gd name="csX136" fmla="*/ 3278470 w 3535846"/>
                <a:gd name="csY136" fmla="*/ 465841 h 2132337"/>
                <a:gd name="csX137" fmla="*/ 3272204 w 3535846"/>
                <a:gd name="csY137" fmla="*/ 466402 h 2132337"/>
                <a:gd name="csX138" fmla="*/ 3268276 w 3535846"/>
                <a:gd name="csY138" fmla="*/ 464064 h 2132337"/>
                <a:gd name="csX139" fmla="*/ 3267808 w 3535846"/>
                <a:gd name="csY139" fmla="*/ 457985 h 2132337"/>
                <a:gd name="csX140" fmla="*/ 3268837 w 3535846"/>
                <a:gd name="csY140" fmla="*/ 450410 h 2132337"/>
                <a:gd name="csX141" fmla="*/ 3268556 w 3535846"/>
                <a:gd name="csY141" fmla="*/ 441338 h 2132337"/>
                <a:gd name="csX142" fmla="*/ 3266499 w 3535846"/>
                <a:gd name="csY142" fmla="*/ 433575 h 2132337"/>
                <a:gd name="csX143" fmla="*/ 3263880 w 3535846"/>
                <a:gd name="csY143" fmla="*/ 427590 h 2132337"/>
                <a:gd name="csX144" fmla="*/ 3260233 w 3535846"/>
                <a:gd name="csY144" fmla="*/ 423943 h 2132337"/>
                <a:gd name="csX145" fmla="*/ 3259765 w 3535846"/>
                <a:gd name="csY145" fmla="*/ 420295 h 2132337"/>
                <a:gd name="csX146" fmla="*/ 3260513 w 3535846"/>
                <a:gd name="csY146" fmla="*/ 415058 h 2132337"/>
                <a:gd name="csX147" fmla="*/ 3264628 w 3535846"/>
                <a:gd name="csY147" fmla="*/ 410662 h 2132337"/>
                <a:gd name="csX148" fmla="*/ 3269118 w 3535846"/>
                <a:gd name="csY148" fmla="*/ 408231 h 2132337"/>
                <a:gd name="csX149" fmla="*/ 3269585 w 3535846"/>
                <a:gd name="csY149" fmla="*/ 408044 h 2132337"/>
                <a:gd name="csX150" fmla="*/ 3284175 w 3535846"/>
                <a:gd name="csY150" fmla="*/ 399907 h 2132337"/>
                <a:gd name="csX151" fmla="*/ 3285577 w 3535846"/>
                <a:gd name="csY151" fmla="*/ 398972 h 2132337"/>
                <a:gd name="csX152" fmla="*/ 3287542 w 3535846"/>
                <a:gd name="csY152" fmla="*/ 398317 h 2132337"/>
                <a:gd name="csX153" fmla="*/ 3294930 w 3535846"/>
                <a:gd name="csY153" fmla="*/ 396634 h 2132337"/>
                <a:gd name="csX154" fmla="*/ 3299326 w 3535846"/>
                <a:gd name="csY154" fmla="*/ 395979 h 2132337"/>
                <a:gd name="csX155" fmla="*/ 3304002 w 3535846"/>
                <a:gd name="csY155" fmla="*/ 394576 h 2132337"/>
                <a:gd name="csX156" fmla="*/ 3305030 w 3535846"/>
                <a:gd name="csY156" fmla="*/ 394576 h 2132337"/>
                <a:gd name="csX157" fmla="*/ 3308584 w 3535846"/>
                <a:gd name="csY157" fmla="*/ 393080 h 2132337"/>
                <a:gd name="csX158" fmla="*/ 3319059 w 3535846"/>
                <a:gd name="csY158" fmla="*/ 388310 h 2132337"/>
                <a:gd name="csX159" fmla="*/ 3320836 w 3535846"/>
                <a:gd name="csY159" fmla="*/ 386720 h 2132337"/>
                <a:gd name="csX160" fmla="*/ 3321958 w 3535846"/>
                <a:gd name="csY160" fmla="*/ 383073 h 2132337"/>
                <a:gd name="csX161" fmla="*/ 3323080 w 3535846"/>
                <a:gd name="csY161" fmla="*/ 379519 h 2132337"/>
                <a:gd name="csX162" fmla="*/ 3324016 w 3535846"/>
                <a:gd name="csY162" fmla="*/ 377087 h 2132337"/>
                <a:gd name="csX163" fmla="*/ 3327570 w 3535846"/>
                <a:gd name="csY163" fmla="*/ 369979 h 2132337"/>
                <a:gd name="csX164" fmla="*/ 3329253 w 3535846"/>
                <a:gd name="csY164" fmla="*/ 364555 h 2132337"/>
                <a:gd name="csX165" fmla="*/ 3328224 w 3535846"/>
                <a:gd name="csY165" fmla="*/ 360159 h 2132337"/>
                <a:gd name="csX166" fmla="*/ 3326541 w 3535846"/>
                <a:gd name="csY166" fmla="*/ 356044 h 2132337"/>
                <a:gd name="csX167" fmla="*/ 3322239 w 3535846"/>
                <a:gd name="csY167" fmla="*/ 348656 h 2132337"/>
                <a:gd name="csX168" fmla="*/ 3320088 w 3535846"/>
                <a:gd name="csY168" fmla="*/ 347908 h 2132337"/>
                <a:gd name="csX169" fmla="*/ 3317282 w 3535846"/>
                <a:gd name="csY169" fmla="*/ 347908 h 2132337"/>
                <a:gd name="csX170" fmla="*/ 3314944 w 3535846"/>
                <a:gd name="csY170" fmla="*/ 346599 h 2132337"/>
                <a:gd name="csX171" fmla="*/ 3313261 w 3535846"/>
                <a:gd name="csY171" fmla="*/ 343793 h 2132337"/>
                <a:gd name="csX172" fmla="*/ 3312793 w 3535846"/>
                <a:gd name="csY172" fmla="*/ 339210 h 2132337"/>
                <a:gd name="csX173" fmla="*/ 3295023 w 3535846"/>
                <a:gd name="csY173" fmla="*/ 344541 h 2132337"/>
                <a:gd name="csX174" fmla="*/ 3269024 w 3535846"/>
                <a:gd name="csY174" fmla="*/ 322656 h 2132337"/>
                <a:gd name="csX175" fmla="*/ 3252377 w 3535846"/>
                <a:gd name="csY175" fmla="*/ 327987 h 2132337"/>
                <a:gd name="csX176" fmla="*/ 3232550 w 3535846"/>
                <a:gd name="csY176" fmla="*/ 321534 h 2132337"/>
                <a:gd name="csX177" fmla="*/ 3229744 w 3535846"/>
                <a:gd name="csY177" fmla="*/ 284966 h 2132337"/>
                <a:gd name="csX178" fmla="*/ 3234139 w 3535846"/>
                <a:gd name="csY178" fmla="*/ 268506 h 2132337"/>
                <a:gd name="csX179" fmla="*/ 3233204 w 3535846"/>
                <a:gd name="csY179" fmla="*/ 250456 h 2132337"/>
                <a:gd name="csX180" fmla="*/ 3231895 w 3535846"/>
                <a:gd name="csY180" fmla="*/ 230910 h 2132337"/>
                <a:gd name="csX181" fmla="*/ 3218427 w 3535846"/>
                <a:gd name="csY181" fmla="*/ 221557 h 2132337"/>
                <a:gd name="csX182" fmla="*/ 3215248 w 3535846"/>
                <a:gd name="csY182" fmla="*/ 201076 h 2132337"/>
                <a:gd name="csX183" fmla="*/ 3227219 w 3535846"/>
                <a:gd name="csY183" fmla="*/ 190975 h 2132337"/>
                <a:gd name="csX184" fmla="*/ 3230492 w 3535846"/>
                <a:gd name="csY184" fmla="*/ 181342 h 2132337"/>
                <a:gd name="csX185" fmla="*/ 3234607 w 3535846"/>
                <a:gd name="csY185" fmla="*/ 173393 h 2132337"/>
                <a:gd name="csX186" fmla="*/ 3230399 w 3535846"/>
                <a:gd name="csY186" fmla="*/ 160393 h 2132337"/>
                <a:gd name="csX187" fmla="*/ 3212442 w 3535846"/>
                <a:gd name="csY187" fmla="*/ 154969 h 2132337"/>
                <a:gd name="csX188" fmla="*/ 3200004 w 3535846"/>
                <a:gd name="csY188" fmla="*/ 142436 h 2132337"/>
                <a:gd name="csX189" fmla="*/ 3193457 w 3535846"/>
                <a:gd name="csY189" fmla="*/ 121674 h 2132337"/>
                <a:gd name="csX190" fmla="*/ 3194766 w 3535846"/>
                <a:gd name="csY190" fmla="*/ 114473 h 2132337"/>
                <a:gd name="csX191" fmla="*/ 3202716 w 3535846"/>
                <a:gd name="csY191" fmla="*/ 112509 h 2132337"/>
                <a:gd name="csX192" fmla="*/ 3186162 w 3535846"/>
                <a:gd name="csY192" fmla="*/ 83891 h 2132337"/>
                <a:gd name="csX193" fmla="*/ 3167270 w 3535846"/>
                <a:gd name="csY193" fmla="*/ 64812 h 2132337"/>
                <a:gd name="csX194" fmla="*/ 3161097 w 3535846"/>
                <a:gd name="csY194" fmla="*/ 53776 h 2132337"/>
                <a:gd name="csX195" fmla="*/ 3148846 w 3535846"/>
                <a:gd name="csY195" fmla="*/ 48539 h 2132337"/>
                <a:gd name="csX196" fmla="*/ 3138465 w 3535846"/>
                <a:gd name="csY196" fmla="*/ 61071 h 2132337"/>
                <a:gd name="csX197" fmla="*/ 3129300 w 3535846"/>
                <a:gd name="csY197" fmla="*/ 72668 h 2132337"/>
                <a:gd name="csX198" fmla="*/ 3125839 w 3535846"/>
                <a:gd name="csY198" fmla="*/ 60977 h 2132337"/>
                <a:gd name="csX199" fmla="*/ 3123127 w 3535846"/>
                <a:gd name="csY199" fmla="*/ 49006 h 2132337"/>
                <a:gd name="csX200" fmla="*/ 3112091 w 3535846"/>
                <a:gd name="csY200" fmla="*/ 53870 h 2132337"/>
                <a:gd name="csX201" fmla="*/ 3110128 w 3535846"/>
                <a:gd name="csY201" fmla="*/ 40776 h 2132337"/>
                <a:gd name="csX202" fmla="*/ 3116300 w 3535846"/>
                <a:gd name="csY202" fmla="*/ 14964 h 2132337"/>
                <a:gd name="csX203" fmla="*/ 3099185 w 3535846"/>
                <a:gd name="csY203" fmla="*/ 16741 h 2132337"/>
                <a:gd name="csX204" fmla="*/ 3094883 w 3535846"/>
                <a:gd name="csY204" fmla="*/ 0 h 2132337"/>
                <a:gd name="csX205" fmla="*/ 3091423 w 3535846"/>
                <a:gd name="csY205" fmla="*/ 20949 h 2132337"/>
                <a:gd name="csX206" fmla="*/ 3077768 w 3535846"/>
                <a:gd name="csY206" fmla="*/ 34230 h 2132337"/>
                <a:gd name="csX207" fmla="*/ 3065236 w 3535846"/>
                <a:gd name="csY207" fmla="*/ 46949 h 2132337"/>
                <a:gd name="csX208" fmla="*/ 3054200 w 3535846"/>
                <a:gd name="csY208" fmla="*/ 61726 h 2132337"/>
                <a:gd name="csX209" fmla="*/ 3061589 w 3535846"/>
                <a:gd name="csY209" fmla="*/ 71826 h 2132337"/>
                <a:gd name="csX210" fmla="*/ 3077020 w 3535846"/>
                <a:gd name="csY210" fmla="*/ 79215 h 2132337"/>
                <a:gd name="csX211" fmla="*/ 3090487 w 3535846"/>
                <a:gd name="csY211" fmla="*/ 101099 h 2132337"/>
                <a:gd name="csX212" fmla="*/ 3073933 w 3535846"/>
                <a:gd name="csY212" fmla="*/ 119336 h 2132337"/>
                <a:gd name="csX213" fmla="*/ 3076085 w 3535846"/>
                <a:gd name="csY213" fmla="*/ 143652 h 2132337"/>
                <a:gd name="csX214" fmla="*/ 3078890 w 3535846"/>
                <a:gd name="csY214" fmla="*/ 173673 h 2132337"/>
                <a:gd name="csX215" fmla="*/ 3091610 w 3535846"/>
                <a:gd name="csY215" fmla="*/ 195090 h 2132337"/>
                <a:gd name="csX216" fmla="*/ 3111998 w 3535846"/>
                <a:gd name="csY216" fmla="*/ 212953 h 2132337"/>
                <a:gd name="csX217" fmla="*/ 3127055 w 3535846"/>
                <a:gd name="csY217" fmla="*/ 234557 h 2132337"/>
                <a:gd name="csX218" fmla="*/ 3119667 w 3535846"/>
                <a:gd name="csY218" fmla="*/ 251111 h 2132337"/>
                <a:gd name="csX219" fmla="*/ 3116861 w 3535846"/>
                <a:gd name="csY219" fmla="*/ 256722 h 2132337"/>
                <a:gd name="csX220" fmla="*/ 3116487 w 3535846"/>
                <a:gd name="csY220" fmla="*/ 258125 h 2132337"/>
                <a:gd name="csX221" fmla="*/ 3115084 w 3535846"/>
                <a:gd name="csY221" fmla="*/ 267197 h 2132337"/>
                <a:gd name="csX222" fmla="*/ 3114804 w 3535846"/>
                <a:gd name="csY222" fmla="*/ 275801 h 2132337"/>
                <a:gd name="csX223" fmla="*/ 3110501 w 3535846"/>
                <a:gd name="csY223" fmla="*/ 281132 h 2132337"/>
                <a:gd name="csX224" fmla="*/ 3122005 w 3535846"/>
                <a:gd name="csY224" fmla="*/ 284873 h 2132337"/>
                <a:gd name="csX225" fmla="*/ 3105358 w 3535846"/>
                <a:gd name="csY225" fmla="*/ 316671 h 2132337"/>
                <a:gd name="csX226" fmla="*/ 3083473 w 3535846"/>
                <a:gd name="csY226" fmla="*/ 338275 h 2132337"/>
                <a:gd name="csX227" fmla="*/ 3051021 w 3535846"/>
                <a:gd name="csY227" fmla="*/ 347440 h 2132337"/>
                <a:gd name="csX228" fmla="*/ 3022589 w 3535846"/>
                <a:gd name="csY228" fmla="*/ 330512 h 2132337"/>
                <a:gd name="csX229" fmla="*/ 3005475 w 3535846"/>
                <a:gd name="csY229" fmla="*/ 327052 h 2132337"/>
                <a:gd name="csX230" fmla="*/ 2996122 w 3535846"/>
                <a:gd name="csY230" fmla="*/ 311901 h 2132337"/>
                <a:gd name="csX231" fmla="*/ 2989014 w 3535846"/>
                <a:gd name="csY231" fmla="*/ 302081 h 2132337"/>
                <a:gd name="csX232" fmla="*/ 2975547 w 3535846"/>
                <a:gd name="csY232" fmla="*/ 299743 h 2132337"/>
                <a:gd name="csX233" fmla="*/ 2966569 w 3535846"/>
                <a:gd name="csY233" fmla="*/ 267852 h 2132337"/>
                <a:gd name="csX234" fmla="*/ 2957216 w 3535846"/>
                <a:gd name="csY234" fmla="*/ 252981 h 2132337"/>
                <a:gd name="csX235" fmla="*/ 2953756 w 3535846"/>
                <a:gd name="csY235" fmla="*/ 239046 h 2132337"/>
                <a:gd name="csX236" fmla="*/ 2936454 w 3535846"/>
                <a:gd name="csY236" fmla="*/ 246622 h 2132337"/>
                <a:gd name="csX237" fmla="*/ 2920929 w 3535846"/>
                <a:gd name="csY237" fmla="*/ 239701 h 2132337"/>
                <a:gd name="csX238" fmla="*/ 2905498 w 3535846"/>
                <a:gd name="csY238" fmla="*/ 210054 h 2132337"/>
                <a:gd name="csX239" fmla="*/ 2905498 w 3535846"/>
                <a:gd name="csY239" fmla="*/ 202572 h 2132337"/>
                <a:gd name="csX240" fmla="*/ 2899512 w 3535846"/>
                <a:gd name="csY240" fmla="*/ 196306 h 2132337"/>
                <a:gd name="csX241" fmla="*/ 2893620 w 3535846"/>
                <a:gd name="csY241" fmla="*/ 202292 h 2132337"/>
                <a:gd name="csX242" fmla="*/ 2887167 w 3535846"/>
                <a:gd name="csY242" fmla="*/ 205565 h 2132337"/>
                <a:gd name="csX243" fmla="*/ 2869023 w 3535846"/>
                <a:gd name="csY243" fmla="*/ 213140 h 2132337"/>
                <a:gd name="csX244" fmla="*/ 2853312 w 3535846"/>
                <a:gd name="csY244" fmla="*/ 207809 h 2132337"/>
                <a:gd name="csX245" fmla="*/ 2816650 w 3535846"/>
                <a:gd name="csY245" fmla="*/ 182184 h 2132337"/>
                <a:gd name="csX246" fmla="*/ 2821327 w 3535846"/>
                <a:gd name="csY246" fmla="*/ 161702 h 2132337"/>
                <a:gd name="csX247" fmla="*/ 2823665 w 3535846"/>
                <a:gd name="csY247" fmla="*/ 151882 h 2132337"/>
                <a:gd name="csX248" fmla="*/ 2825628 w 3535846"/>
                <a:gd name="csY248" fmla="*/ 143185 h 2132337"/>
                <a:gd name="csX249" fmla="*/ 2814874 w 3535846"/>
                <a:gd name="csY249" fmla="*/ 124854 h 2132337"/>
                <a:gd name="csX250" fmla="*/ 2816931 w 3535846"/>
                <a:gd name="csY250" fmla="*/ 113257 h 2132337"/>
                <a:gd name="csX251" fmla="*/ 2821981 w 3535846"/>
                <a:gd name="csY251" fmla="*/ 107833 h 2132337"/>
                <a:gd name="csX252" fmla="*/ 2804212 w 3535846"/>
                <a:gd name="csY252" fmla="*/ 92775 h 2132337"/>
                <a:gd name="csX253" fmla="*/ 2785974 w 3535846"/>
                <a:gd name="csY253" fmla="*/ 94272 h 2132337"/>
                <a:gd name="csX254" fmla="*/ 2790370 w 3535846"/>
                <a:gd name="csY254" fmla="*/ 105401 h 2132337"/>
                <a:gd name="csX255" fmla="*/ 2793363 w 3535846"/>
                <a:gd name="csY255" fmla="*/ 120365 h 2132337"/>
                <a:gd name="csX256" fmla="*/ 2781953 w 3535846"/>
                <a:gd name="csY256" fmla="*/ 131962 h 2132337"/>
                <a:gd name="csX257" fmla="*/ 2780924 w 3535846"/>
                <a:gd name="csY257" fmla="*/ 150292 h 2132337"/>
                <a:gd name="csX258" fmla="*/ 2780924 w 3535846"/>
                <a:gd name="csY258" fmla="*/ 165911 h 2132337"/>
                <a:gd name="csX259" fmla="*/ 2782701 w 3535846"/>
                <a:gd name="csY259" fmla="*/ 183306 h 2132337"/>
                <a:gd name="csX260" fmla="*/ 2779802 w 3535846"/>
                <a:gd name="csY260" fmla="*/ 199579 h 2132337"/>
                <a:gd name="csX261" fmla="*/ 2782327 w 3535846"/>
                <a:gd name="csY261" fmla="*/ 209773 h 2132337"/>
                <a:gd name="csX262" fmla="*/ 2781392 w 3535846"/>
                <a:gd name="csY262" fmla="*/ 217349 h 2132337"/>
                <a:gd name="csX263" fmla="*/ 2785226 w 3535846"/>
                <a:gd name="csY263" fmla="*/ 233061 h 2132337"/>
                <a:gd name="csX264" fmla="*/ 2793831 w 3535846"/>
                <a:gd name="csY264" fmla="*/ 246622 h 2132337"/>
                <a:gd name="csX265" fmla="*/ 2795140 w 3535846"/>
                <a:gd name="csY265" fmla="*/ 263175 h 2132337"/>
                <a:gd name="csX266" fmla="*/ 2803370 w 3535846"/>
                <a:gd name="csY266" fmla="*/ 279823 h 2132337"/>
                <a:gd name="csX267" fmla="*/ 2810010 w 3535846"/>
                <a:gd name="csY267" fmla="*/ 294319 h 2132337"/>
                <a:gd name="csX268" fmla="*/ 2835729 w 3535846"/>
                <a:gd name="csY268" fmla="*/ 316577 h 2132337"/>
                <a:gd name="csX269" fmla="*/ 2832175 w 3535846"/>
                <a:gd name="csY269" fmla="*/ 334347 h 2132337"/>
                <a:gd name="csX270" fmla="*/ 2834700 w 3535846"/>
                <a:gd name="csY270" fmla="*/ 350152 h 2132337"/>
                <a:gd name="csX271" fmla="*/ 2844239 w 3535846"/>
                <a:gd name="csY271" fmla="*/ 364649 h 2132337"/>
                <a:gd name="csX272" fmla="*/ 2865282 w 3535846"/>
                <a:gd name="csY272" fmla="*/ 395231 h 2132337"/>
                <a:gd name="csX273" fmla="*/ 2884268 w 3535846"/>
                <a:gd name="csY273" fmla="*/ 421417 h 2132337"/>
                <a:gd name="csX274" fmla="*/ 2874448 w 3535846"/>
                <a:gd name="csY274" fmla="*/ 458079 h 2132337"/>
                <a:gd name="csX275" fmla="*/ 2864908 w 3535846"/>
                <a:gd name="csY275" fmla="*/ 474165 h 2132337"/>
                <a:gd name="csX276" fmla="*/ 2859765 w 3535846"/>
                <a:gd name="csY276" fmla="*/ 481085 h 2132337"/>
                <a:gd name="csX277" fmla="*/ 2853685 w 3535846"/>
                <a:gd name="csY277" fmla="*/ 484733 h 2132337"/>
                <a:gd name="csX278" fmla="*/ 2823665 w 3535846"/>
                <a:gd name="csY278" fmla="*/ 488380 h 2132337"/>
                <a:gd name="csX279" fmla="*/ 2808794 w 3535846"/>
                <a:gd name="csY279" fmla="*/ 495114 h 2132337"/>
                <a:gd name="csX280" fmla="*/ 2789155 w 3535846"/>
                <a:gd name="csY280" fmla="*/ 491747 h 2132337"/>
                <a:gd name="csX281" fmla="*/ 2770636 w 3535846"/>
                <a:gd name="csY281" fmla="*/ 492215 h 2132337"/>
                <a:gd name="csX282" fmla="*/ 2753241 w 3535846"/>
                <a:gd name="csY282" fmla="*/ 491841 h 2132337"/>
                <a:gd name="csX283" fmla="*/ 2734817 w 3535846"/>
                <a:gd name="csY283" fmla="*/ 497546 h 2132337"/>
                <a:gd name="csX284" fmla="*/ 2736501 w 3535846"/>
                <a:gd name="csY284" fmla="*/ 511761 h 2132337"/>
                <a:gd name="csX285" fmla="*/ 2739867 w 3535846"/>
                <a:gd name="csY285" fmla="*/ 530747 h 2132337"/>
                <a:gd name="csX286" fmla="*/ 2739494 w 3535846"/>
                <a:gd name="csY286" fmla="*/ 540941 h 2132337"/>
                <a:gd name="csX287" fmla="*/ 2731450 w 3535846"/>
                <a:gd name="csY287" fmla="*/ 545056 h 2132337"/>
                <a:gd name="csX288" fmla="*/ 2724249 w 3535846"/>
                <a:gd name="csY288" fmla="*/ 567314 h 2132337"/>
                <a:gd name="csX289" fmla="*/ 2703580 w 3535846"/>
                <a:gd name="csY289" fmla="*/ 576480 h 2132337"/>
                <a:gd name="csX290" fmla="*/ 2679732 w 3535846"/>
                <a:gd name="csY290" fmla="*/ 579940 h 2132337"/>
                <a:gd name="csX291" fmla="*/ 2658315 w 3535846"/>
                <a:gd name="csY291" fmla="*/ 581343 h 2132337"/>
                <a:gd name="csX292" fmla="*/ 2636804 w 3535846"/>
                <a:gd name="csY292" fmla="*/ 581343 h 2132337"/>
                <a:gd name="csX293" fmla="*/ 2614359 w 3535846"/>
                <a:gd name="csY293" fmla="*/ 578631 h 2132337"/>
                <a:gd name="csX294" fmla="*/ 2598179 w 3535846"/>
                <a:gd name="csY294" fmla="*/ 570962 h 2132337"/>
                <a:gd name="csX295" fmla="*/ 2585834 w 3535846"/>
                <a:gd name="csY295" fmla="*/ 572645 h 2132337"/>
                <a:gd name="csX296" fmla="*/ 2551885 w 3535846"/>
                <a:gd name="csY296" fmla="*/ 577041 h 2132337"/>
                <a:gd name="csX297" fmla="*/ 2540849 w 3535846"/>
                <a:gd name="csY297" fmla="*/ 574796 h 2132337"/>
                <a:gd name="csX298" fmla="*/ 2539446 w 3535846"/>
                <a:gd name="csY298" fmla="*/ 574048 h 2132337"/>
                <a:gd name="csX299" fmla="*/ 2524015 w 3535846"/>
                <a:gd name="csY299" fmla="*/ 572832 h 2132337"/>
                <a:gd name="csX300" fmla="*/ 2501569 w 3535846"/>
                <a:gd name="csY300" fmla="*/ 554221 h 2132337"/>
                <a:gd name="csX301" fmla="*/ 2473232 w 3535846"/>
                <a:gd name="csY301" fmla="*/ 541782 h 2132337"/>
                <a:gd name="csX302" fmla="*/ 2448635 w 3535846"/>
                <a:gd name="csY302" fmla="*/ 528315 h 2132337"/>
                <a:gd name="csX303" fmla="*/ 2445455 w 3535846"/>
                <a:gd name="csY303" fmla="*/ 512696 h 2132337"/>
                <a:gd name="csX304" fmla="*/ 2446764 w 3535846"/>
                <a:gd name="csY304" fmla="*/ 495769 h 2132337"/>
                <a:gd name="csX305" fmla="*/ 2433390 w 3535846"/>
                <a:gd name="csY305" fmla="*/ 471920 h 2132337"/>
                <a:gd name="csX306" fmla="*/ 2430024 w 3535846"/>
                <a:gd name="csY306" fmla="*/ 493711 h 2132337"/>
                <a:gd name="csX307" fmla="*/ 2417866 w 3535846"/>
                <a:gd name="csY307" fmla="*/ 509891 h 2132337"/>
                <a:gd name="csX308" fmla="*/ 2389341 w 3535846"/>
                <a:gd name="csY308" fmla="*/ 539444 h 2132337"/>
                <a:gd name="csX309" fmla="*/ 2357075 w 3535846"/>
                <a:gd name="csY309" fmla="*/ 556840 h 2132337"/>
                <a:gd name="csX310" fmla="*/ 2337622 w 3535846"/>
                <a:gd name="csY310" fmla="*/ 550948 h 2132337"/>
                <a:gd name="csX311" fmla="*/ 2319946 w 3535846"/>
                <a:gd name="csY311" fmla="*/ 546926 h 2132337"/>
                <a:gd name="csX312" fmla="*/ 2318730 w 3535846"/>
                <a:gd name="csY312" fmla="*/ 523078 h 2132337"/>
                <a:gd name="csX313" fmla="*/ 2315551 w 3535846"/>
                <a:gd name="csY313" fmla="*/ 501567 h 2132337"/>
                <a:gd name="csX314" fmla="*/ 2308256 w 3535846"/>
                <a:gd name="csY314" fmla="*/ 493524 h 2132337"/>
                <a:gd name="csX315" fmla="*/ 2307040 w 3535846"/>
                <a:gd name="csY315" fmla="*/ 484172 h 2132337"/>
                <a:gd name="csX316" fmla="*/ 2288242 w 3535846"/>
                <a:gd name="csY316" fmla="*/ 477812 h 2132337"/>
                <a:gd name="csX317" fmla="*/ 2267480 w 3535846"/>
                <a:gd name="csY317" fmla="*/ 466402 h 2132337"/>
                <a:gd name="csX318" fmla="*/ 2252984 w 3535846"/>
                <a:gd name="csY318" fmla="*/ 451345 h 2132337"/>
                <a:gd name="csX319" fmla="*/ 2238861 w 3535846"/>
                <a:gd name="csY319" fmla="*/ 436568 h 2132337"/>
                <a:gd name="csX320" fmla="*/ 2219969 w 3535846"/>
                <a:gd name="csY320" fmla="*/ 435446 h 2132337"/>
                <a:gd name="csX321" fmla="*/ 2233811 w 3535846"/>
                <a:gd name="csY321" fmla="*/ 443395 h 2132337"/>
                <a:gd name="csX322" fmla="*/ 2242789 w 3535846"/>
                <a:gd name="csY322" fmla="*/ 457330 h 2132337"/>
                <a:gd name="csX323" fmla="*/ 2239235 w 3535846"/>
                <a:gd name="csY323" fmla="*/ 468086 h 2132337"/>
                <a:gd name="csX324" fmla="*/ 2237833 w 3535846"/>
                <a:gd name="csY324" fmla="*/ 480057 h 2132337"/>
                <a:gd name="csX325" fmla="*/ 2229322 w 3535846"/>
                <a:gd name="csY325" fmla="*/ 487071 h 2132337"/>
                <a:gd name="csX326" fmla="*/ 2241293 w 3535846"/>
                <a:gd name="csY326" fmla="*/ 497546 h 2132337"/>
                <a:gd name="csX327" fmla="*/ 2251113 w 3535846"/>
                <a:gd name="csY327" fmla="*/ 510826 h 2132337"/>
                <a:gd name="csX328" fmla="*/ 2258782 w 3535846"/>
                <a:gd name="csY328" fmla="*/ 522610 h 2132337"/>
                <a:gd name="csX329" fmla="*/ 2266451 w 3535846"/>
                <a:gd name="csY329" fmla="*/ 532243 h 2132337"/>
                <a:gd name="csX330" fmla="*/ 2277861 w 3535846"/>
                <a:gd name="csY330" fmla="*/ 529063 h 2132337"/>
                <a:gd name="csX331" fmla="*/ 2290861 w 3535846"/>
                <a:gd name="csY331" fmla="*/ 555530 h 2132337"/>
                <a:gd name="csX332" fmla="*/ 2280667 w 3535846"/>
                <a:gd name="csY332" fmla="*/ 584336 h 2132337"/>
                <a:gd name="csX333" fmla="*/ 2261026 w 3535846"/>
                <a:gd name="csY333" fmla="*/ 606033 h 2132337"/>
                <a:gd name="csX334" fmla="*/ 2253825 w 3535846"/>
                <a:gd name="csY334" fmla="*/ 618191 h 2132337"/>
                <a:gd name="csX335" fmla="*/ 2244660 w 3535846"/>
                <a:gd name="csY335" fmla="*/ 627543 h 2132337"/>
                <a:gd name="csX336" fmla="*/ 2226610 w 3535846"/>
                <a:gd name="csY336" fmla="*/ 627637 h 2132337"/>
                <a:gd name="csX337" fmla="*/ 2207718 w 3535846"/>
                <a:gd name="csY337" fmla="*/ 618565 h 2132337"/>
                <a:gd name="csX338" fmla="*/ 2196402 w 3535846"/>
                <a:gd name="csY338" fmla="*/ 585832 h 2132337"/>
                <a:gd name="csX339" fmla="*/ 2186020 w 3535846"/>
                <a:gd name="csY339" fmla="*/ 595091 h 2132337"/>
                <a:gd name="csX340" fmla="*/ 2172179 w 3535846"/>
                <a:gd name="csY340" fmla="*/ 589947 h 2132337"/>
                <a:gd name="csX341" fmla="*/ 2160582 w 3535846"/>
                <a:gd name="csY341" fmla="*/ 581436 h 2132337"/>
                <a:gd name="csX342" fmla="*/ 2157589 w 3535846"/>
                <a:gd name="csY342" fmla="*/ 574609 h 2132337"/>
                <a:gd name="csX343" fmla="*/ 2156000 w 3535846"/>
                <a:gd name="csY343" fmla="*/ 568062 h 2132337"/>
                <a:gd name="csX344" fmla="*/ 2148143 w 3535846"/>
                <a:gd name="csY344" fmla="*/ 557307 h 2132337"/>
                <a:gd name="csX345" fmla="*/ 2148985 w 3535846"/>
                <a:gd name="csY345" fmla="*/ 543933 h 2132337"/>
                <a:gd name="csX346" fmla="*/ 2137575 w 3535846"/>
                <a:gd name="csY346" fmla="*/ 547955 h 2132337"/>
                <a:gd name="csX347" fmla="*/ 2135612 w 3535846"/>
                <a:gd name="csY347" fmla="*/ 554969 h 2132337"/>
                <a:gd name="csX348" fmla="*/ 2128036 w 3535846"/>
                <a:gd name="csY348" fmla="*/ 556091 h 2132337"/>
                <a:gd name="csX349" fmla="*/ 2112043 w 3535846"/>
                <a:gd name="csY349" fmla="*/ 558617 h 2132337"/>
                <a:gd name="csX350" fmla="*/ 2099044 w 3535846"/>
                <a:gd name="csY350" fmla="*/ 562451 h 2132337"/>
                <a:gd name="csX351" fmla="*/ 2084828 w 3535846"/>
                <a:gd name="csY351" fmla="*/ 562264 h 2132337"/>
                <a:gd name="csX352" fmla="*/ 2073979 w 3535846"/>
                <a:gd name="csY352" fmla="*/ 551789 h 2132337"/>
                <a:gd name="csX353" fmla="*/ 2062008 w 3535846"/>
                <a:gd name="csY353" fmla="*/ 550480 h 2132337"/>
                <a:gd name="csX354" fmla="*/ 2045922 w 3535846"/>
                <a:gd name="csY354" fmla="*/ 548890 h 2132337"/>
                <a:gd name="csX355" fmla="*/ 2017585 w 3535846"/>
                <a:gd name="csY355" fmla="*/ 542998 h 2132337"/>
                <a:gd name="csX356" fmla="*/ 2016369 w 3535846"/>
                <a:gd name="csY356" fmla="*/ 563386 h 2132337"/>
                <a:gd name="csX357" fmla="*/ 2014966 w 3535846"/>
                <a:gd name="csY357" fmla="*/ 573674 h 2132337"/>
                <a:gd name="csX358" fmla="*/ 2006362 w 3535846"/>
                <a:gd name="csY358" fmla="*/ 578257 h 2132337"/>
                <a:gd name="csX359" fmla="*/ 1993175 w 3535846"/>
                <a:gd name="csY359" fmla="*/ 584523 h 2132337"/>
                <a:gd name="csX360" fmla="*/ 1978305 w 3535846"/>
                <a:gd name="csY360" fmla="*/ 587983 h 2132337"/>
                <a:gd name="csX361" fmla="*/ 1973441 w 3535846"/>
                <a:gd name="csY361" fmla="*/ 591443 h 2132337"/>
                <a:gd name="csX362" fmla="*/ 1966521 w 3535846"/>
                <a:gd name="csY362" fmla="*/ 594904 h 2132337"/>
                <a:gd name="csX363" fmla="*/ 1953334 w 3535846"/>
                <a:gd name="csY363" fmla="*/ 598364 h 2132337"/>
                <a:gd name="csX364" fmla="*/ 1950996 w 3535846"/>
                <a:gd name="csY364" fmla="*/ 608839 h 2132337"/>
                <a:gd name="csX365" fmla="*/ 1950248 w 3535846"/>
                <a:gd name="csY365" fmla="*/ 609493 h 2132337"/>
                <a:gd name="csX366" fmla="*/ 1936967 w 3535846"/>
                <a:gd name="csY366" fmla="*/ 607810 h 2132337"/>
                <a:gd name="csX367" fmla="*/ 1913587 w 3535846"/>
                <a:gd name="csY367" fmla="*/ 588544 h 2132337"/>
                <a:gd name="csX368" fmla="*/ 1874307 w 3535846"/>
                <a:gd name="csY368" fmla="*/ 561609 h 2132337"/>
                <a:gd name="csX369" fmla="*/ 1867105 w 3535846"/>
                <a:gd name="csY369" fmla="*/ 541408 h 2132337"/>
                <a:gd name="csX370" fmla="*/ 1871033 w 3535846"/>
                <a:gd name="csY370" fmla="*/ 516624 h 2132337"/>
                <a:gd name="csX371" fmla="*/ 1860278 w 3535846"/>
                <a:gd name="csY371" fmla="*/ 493711 h 2132337"/>
                <a:gd name="csX372" fmla="*/ 1843350 w 3535846"/>
                <a:gd name="csY372" fmla="*/ 480150 h 2132337"/>
                <a:gd name="csX373" fmla="*/ 1840638 w 3535846"/>
                <a:gd name="csY373" fmla="*/ 474445 h 2132337"/>
                <a:gd name="csX374" fmla="*/ 1834839 w 3535846"/>
                <a:gd name="csY374" fmla="*/ 472481 h 2132337"/>
                <a:gd name="csX375" fmla="*/ 1829508 w 3535846"/>
                <a:gd name="csY375" fmla="*/ 461820 h 2132337"/>
                <a:gd name="csX376" fmla="*/ 1845875 w 3535846"/>
                <a:gd name="csY376" fmla="*/ 449474 h 2132337"/>
                <a:gd name="csX377" fmla="*/ 1837926 w 3535846"/>
                <a:gd name="csY377" fmla="*/ 437690 h 2132337"/>
                <a:gd name="csX378" fmla="*/ 1826984 w 3535846"/>
                <a:gd name="csY378" fmla="*/ 428525 h 2132337"/>
                <a:gd name="csX379" fmla="*/ 1826142 w 3535846"/>
                <a:gd name="csY379" fmla="*/ 415525 h 2132337"/>
                <a:gd name="csX380" fmla="*/ 1817257 w 3535846"/>
                <a:gd name="csY380" fmla="*/ 414871 h 2132337"/>
                <a:gd name="csX381" fmla="*/ 1809308 w 3535846"/>
                <a:gd name="csY381" fmla="*/ 409353 h 2132337"/>
                <a:gd name="csX382" fmla="*/ 1803696 w 3535846"/>
                <a:gd name="csY382" fmla="*/ 415338 h 2132337"/>
                <a:gd name="csX383" fmla="*/ 1792286 w 3535846"/>
                <a:gd name="csY383" fmla="*/ 406641 h 2132337"/>
                <a:gd name="csX384" fmla="*/ 1786488 w 3535846"/>
                <a:gd name="csY384" fmla="*/ 413000 h 2132337"/>
                <a:gd name="csX385" fmla="*/ 1780222 w 3535846"/>
                <a:gd name="csY385" fmla="*/ 414310 h 2132337"/>
                <a:gd name="csX386" fmla="*/ 1770215 w 3535846"/>
                <a:gd name="csY386" fmla="*/ 395324 h 2132337"/>
                <a:gd name="csX387" fmla="*/ 1752632 w 3535846"/>
                <a:gd name="csY387" fmla="*/ 401590 h 2132337"/>
                <a:gd name="csX388" fmla="*/ 1733740 w 3535846"/>
                <a:gd name="csY388" fmla="*/ 397662 h 2132337"/>
                <a:gd name="csX389" fmla="*/ 1725885 w 3535846"/>
                <a:gd name="csY389" fmla="*/ 378209 h 2132337"/>
                <a:gd name="csX390" fmla="*/ 1715971 w 3535846"/>
                <a:gd name="csY390" fmla="*/ 372972 h 2132337"/>
                <a:gd name="csX391" fmla="*/ 1706432 w 3535846"/>
                <a:gd name="csY391" fmla="*/ 372972 h 2132337"/>
                <a:gd name="csX392" fmla="*/ 1697921 w 3535846"/>
                <a:gd name="csY392" fmla="*/ 368109 h 2132337"/>
                <a:gd name="csX393" fmla="*/ 1689036 w 3535846"/>
                <a:gd name="csY393" fmla="*/ 364649 h 2132337"/>
                <a:gd name="csX394" fmla="*/ 1683799 w 3535846"/>
                <a:gd name="csY394" fmla="*/ 344822 h 2132337"/>
                <a:gd name="csX395" fmla="*/ 1681180 w 3535846"/>
                <a:gd name="csY395" fmla="*/ 364181 h 2132337"/>
                <a:gd name="csX396" fmla="*/ 1681086 w 3535846"/>
                <a:gd name="csY396" fmla="*/ 378022 h 2132337"/>
                <a:gd name="csX397" fmla="*/ 1679309 w 3535846"/>
                <a:gd name="csY397" fmla="*/ 385785 h 2132337"/>
                <a:gd name="csX398" fmla="*/ 1677720 w 3535846"/>
                <a:gd name="csY398" fmla="*/ 402058 h 2132337"/>
                <a:gd name="csX399" fmla="*/ 1682957 w 3535846"/>
                <a:gd name="csY399" fmla="*/ 422633 h 2132337"/>
                <a:gd name="csX400" fmla="*/ 1677252 w 3535846"/>
                <a:gd name="csY400" fmla="*/ 440683 h 2132337"/>
                <a:gd name="csX401" fmla="*/ 1679309 w 3535846"/>
                <a:gd name="csY401" fmla="*/ 459294 h 2132337"/>
                <a:gd name="csX402" fmla="*/ 1682302 w 3535846"/>
                <a:gd name="csY402" fmla="*/ 477438 h 2132337"/>
                <a:gd name="csX403" fmla="*/ 1685856 w 3535846"/>
                <a:gd name="csY403" fmla="*/ 486603 h 2132337"/>
                <a:gd name="csX404" fmla="*/ 1686605 w 3535846"/>
                <a:gd name="csY404" fmla="*/ 494646 h 2132337"/>
                <a:gd name="csX405" fmla="*/ 1699324 w 3535846"/>
                <a:gd name="csY405" fmla="*/ 509330 h 2132337"/>
                <a:gd name="csX406" fmla="*/ 1710266 w 3535846"/>
                <a:gd name="csY406" fmla="*/ 521955 h 2132337"/>
                <a:gd name="csX407" fmla="*/ 1715036 w 3535846"/>
                <a:gd name="csY407" fmla="*/ 537761 h 2132337"/>
                <a:gd name="csX408" fmla="*/ 1712791 w 3535846"/>
                <a:gd name="csY408" fmla="*/ 545149 h 2132337"/>
                <a:gd name="csX409" fmla="*/ 1705497 w 3535846"/>
                <a:gd name="csY409" fmla="*/ 549638 h 2132337"/>
                <a:gd name="csX410" fmla="*/ 1710640 w 3535846"/>
                <a:gd name="csY410" fmla="*/ 563480 h 2132337"/>
                <a:gd name="csX411" fmla="*/ 1723078 w 3535846"/>
                <a:gd name="csY411" fmla="*/ 574515 h 2132337"/>
                <a:gd name="csX412" fmla="*/ 1731683 w 3535846"/>
                <a:gd name="csY412" fmla="*/ 585271 h 2132337"/>
                <a:gd name="csX413" fmla="*/ 1734115 w 3535846"/>
                <a:gd name="csY413" fmla="*/ 588731 h 2132337"/>
                <a:gd name="csX414" fmla="*/ 1746647 w 3535846"/>
                <a:gd name="csY414" fmla="*/ 600796 h 2132337"/>
                <a:gd name="csX415" fmla="*/ 1748330 w 3535846"/>
                <a:gd name="csY415" fmla="*/ 634651 h 2132337"/>
                <a:gd name="csX416" fmla="*/ 1736266 w 3535846"/>
                <a:gd name="csY416" fmla="*/ 667385 h 2132337"/>
                <a:gd name="csX417" fmla="*/ 1729251 w 3535846"/>
                <a:gd name="csY417" fmla="*/ 674118 h 2132337"/>
                <a:gd name="csX418" fmla="*/ 1725230 w 3535846"/>
                <a:gd name="csY418" fmla="*/ 680571 h 2132337"/>
                <a:gd name="csX419" fmla="*/ 1717841 w 3535846"/>
                <a:gd name="csY419" fmla="*/ 692729 h 2132337"/>
                <a:gd name="csX420" fmla="*/ 1710173 w 3535846"/>
                <a:gd name="csY420" fmla="*/ 707132 h 2132337"/>
                <a:gd name="csX421" fmla="*/ 1701007 w 3535846"/>
                <a:gd name="csY421" fmla="*/ 723686 h 2132337"/>
                <a:gd name="csX422" fmla="*/ 1673511 w 3535846"/>
                <a:gd name="csY422" fmla="*/ 743326 h 2132337"/>
                <a:gd name="csX423" fmla="*/ 1658828 w 3535846"/>
                <a:gd name="csY423" fmla="*/ 734441 h 2132337"/>
                <a:gd name="csX424" fmla="*/ 1649382 w 3535846"/>
                <a:gd name="csY424" fmla="*/ 722750 h 2132337"/>
                <a:gd name="csX425" fmla="*/ 1632174 w 3535846"/>
                <a:gd name="csY425" fmla="*/ 728455 h 2132337"/>
                <a:gd name="csX426" fmla="*/ 1624225 w 3535846"/>
                <a:gd name="csY426" fmla="*/ 728549 h 2132337"/>
                <a:gd name="csX427" fmla="*/ 1615059 w 3535846"/>
                <a:gd name="csY427" fmla="*/ 730793 h 2132337"/>
                <a:gd name="csX428" fmla="*/ 1602340 w 3535846"/>
                <a:gd name="csY428" fmla="*/ 719664 h 2132337"/>
                <a:gd name="csX429" fmla="*/ 1587095 w 3535846"/>
                <a:gd name="csY429" fmla="*/ 713772 h 2132337"/>
                <a:gd name="csX430" fmla="*/ 1569980 w 3535846"/>
                <a:gd name="csY430" fmla="*/ 712650 h 2132337"/>
                <a:gd name="csX431" fmla="*/ 1568017 w 3535846"/>
                <a:gd name="csY431" fmla="*/ 704887 h 2132337"/>
                <a:gd name="csX432" fmla="*/ 1561002 w 3535846"/>
                <a:gd name="csY432" fmla="*/ 697967 h 2132337"/>
                <a:gd name="csX433" fmla="*/ 1544729 w 3535846"/>
                <a:gd name="csY433" fmla="*/ 705729 h 2132337"/>
                <a:gd name="csX434" fmla="*/ 1539866 w 3535846"/>
                <a:gd name="csY434" fmla="*/ 701708 h 2132337"/>
                <a:gd name="csX435" fmla="*/ 1543514 w 3535846"/>
                <a:gd name="csY435" fmla="*/ 694413 h 2132337"/>
                <a:gd name="csX436" fmla="*/ 1549031 w 3535846"/>
                <a:gd name="csY436" fmla="*/ 693945 h 2132337"/>
                <a:gd name="csX437" fmla="*/ 1552024 w 3535846"/>
                <a:gd name="csY437" fmla="*/ 690298 h 2132337"/>
                <a:gd name="csX438" fmla="*/ 1556326 w 3535846"/>
                <a:gd name="csY438" fmla="*/ 682255 h 2132337"/>
                <a:gd name="csX439" fmla="*/ 1564837 w 3535846"/>
                <a:gd name="csY439" fmla="*/ 667197 h 2132337"/>
                <a:gd name="csX440" fmla="*/ 1573160 w 3535846"/>
                <a:gd name="csY440" fmla="*/ 651579 h 2132337"/>
                <a:gd name="csX441" fmla="*/ 1562779 w 3535846"/>
                <a:gd name="csY441" fmla="*/ 640543 h 2132337"/>
                <a:gd name="csX442" fmla="*/ 1555391 w 3535846"/>
                <a:gd name="csY442" fmla="*/ 623990 h 2132337"/>
                <a:gd name="csX443" fmla="*/ 1550808 w 3535846"/>
                <a:gd name="csY443" fmla="*/ 614824 h 2132337"/>
                <a:gd name="csX444" fmla="*/ 1548751 w 3535846"/>
                <a:gd name="csY444" fmla="*/ 606688 h 2132337"/>
                <a:gd name="csX445" fmla="*/ 1546132 w 3535846"/>
                <a:gd name="csY445" fmla="*/ 614918 h 2132337"/>
                <a:gd name="csX446" fmla="*/ 1543888 w 3535846"/>
                <a:gd name="csY446" fmla="*/ 632126 h 2132337"/>
                <a:gd name="csX447" fmla="*/ 1535190 w 3535846"/>
                <a:gd name="csY447" fmla="*/ 626234 h 2132337"/>
                <a:gd name="csX448" fmla="*/ 1526305 w 3535846"/>
                <a:gd name="csY448" fmla="*/ 625392 h 2132337"/>
                <a:gd name="csX449" fmla="*/ 1515643 w 3535846"/>
                <a:gd name="csY449" fmla="*/ 614918 h 2132337"/>
                <a:gd name="csX450" fmla="*/ 1521442 w 3535846"/>
                <a:gd name="csY450" fmla="*/ 646716 h 2132337"/>
                <a:gd name="csX451" fmla="*/ 1531542 w 3535846"/>
                <a:gd name="csY451" fmla="*/ 652327 h 2132337"/>
                <a:gd name="csX452" fmla="*/ 1531542 w 3535846"/>
                <a:gd name="csY452" fmla="*/ 668507 h 2132337"/>
                <a:gd name="csX453" fmla="*/ 1523032 w 3535846"/>
                <a:gd name="csY453" fmla="*/ 681694 h 2132337"/>
                <a:gd name="csX454" fmla="*/ 1514988 w 3535846"/>
                <a:gd name="csY454" fmla="*/ 680291 h 2132337"/>
                <a:gd name="csX455" fmla="*/ 1508536 w 3535846"/>
                <a:gd name="csY455" fmla="*/ 682909 h 2132337"/>
                <a:gd name="csX456" fmla="*/ 1479543 w 3535846"/>
                <a:gd name="csY456" fmla="*/ 680852 h 2132337"/>
                <a:gd name="csX457" fmla="*/ 1475148 w 3535846"/>
                <a:gd name="csY457" fmla="*/ 673931 h 2132337"/>
                <a:gd name="csX458" fmla="*/ 1466357 w 3535846"/>
                <a:gd name="csY458" fmla="*/ 672435 h 2132337"/>
                <a:gd name="csX459" fmla="*/ 1455040 w 3535846"/>
                <a:gd name="csY459" fmla="*/ 663643 h 2132337"/>
                <a:gd name="csX460" fmla="*/ 1450925 w 3535846"/>
                <a:gd name="csY460" fmla="*/ 677485 h 2132337"/>
                <a:gd name="csX461" fmla="*/ 1451860 w 3535846"/>
                <a:gd name="csY461" fmla="*/ 688147 h 2132337"/>
                <a:gd name="csX462" fmla="*/ 1458033 w 3535846"/>
                <a:gd name="csY462" fmla="*/ 694226 h 2132337"/>
                <a:gd name="csX463" fmla="*/ 1468881 w 3535846"/>
                <a:gd name="csY463" fmla="*/ 695629 h 2132337"/>
                <a:gd name="csX464" fmla="*/ 1477392 w 3535846"/>
                <a:gd name="csY464" fmla="*/ 700492 h 2132337"/>
                <a:gd name="csX465" fmla="*/ 1479076 w 3535846"/>
                <a:gd name="csY465" fmla="*/ 717887 h 2132337"/>
                <a:gd name="csX466" fmla="*/ 1486651 w 3535846"/>
                <a:gd name="csY466" fmla="*/ 710031 h 2132337"/>
                <a:gd name="csX467" fmla="*/ 1493385 w 3535846"/>
                <a:gd name="csY467" fmla="*/ 721628 h 2132337"/>
                <a:gd name="csX468" fmla="*/ 1505636 w 3535846"/>
                <a:gd name="csY468" fmla="*/ 725276 h 2132337"/>
                <a:gd name="csX469" fmla="*/ 1511061 w 3535846"/>
                <a:gd name="csY469" fmla="*/ 752210 h 2132337"/>
                <a:gd name="csX470" fmla="*/ 1499745 w 3535846"/>
                <a:gd name="csY470" fmla="*/ 775498 h 2132337"/>
                <a:gd name="csX471" fmla="*/ 1492450 w 3535846"/>
                <a:gd name="csY471" fmla="*/ 782886 h 2132337"/>
                <a:gd name="csX472" fmla="*/ 1483004 w 3535846"/>
                <a:gd name="csY472" fmla="*/ 788872 h 2132337"/>
                <a:gd name="csX473" fmla="*/ 1459623 w 3535846"/>
                <a:gd name="csY473" fmla="*/ 782231 h 2132337"/>
                <a:gd name="csX474" fmla="*/ 1437458 w 3535846"/>
                <a:gd name="csY474" fmla="*/ 763527 h 2132337"/>
                <a:gd name="csX475" fmla="*/ 1415012 w 3535846"/>
                <a:gd name="csY475" fmla="*/ 745664 h 2132337"/>
                <a:gd name="csX476" fmla="*/ 1403883 w 3535846"/>
                <a:gd name="csY476" fmla="*/ 735283 h 2132337"/>
                <a:gd name="csX477" fmla="*/ 1392005 w 3535846"/>
                <a:gd name="csY477" fmla="*/ 732477 h 2132337"/>
                <a:gd name="csX478" fmla="*/ 1377228 w 3535846"/>
                <a:gd name="csY478" fmla="*/ 721722 h 2132337"/>
                <a:gd name="csX479" fmla="*/ 1365912 w 3535846"/>
                <a:gd name="csY479" fmla="*/ 709938 h 2132337"/>
                <a:gd name="csX480" fmla="*/ 1354689 w 3535846"/>
                <a:gd name="csY480" fmla="*/ 697967 h 2132337"/>
                <a:gd name="csX481" fmla="*/ 1339539 w 3535846"/>
                <a:gd name="csY481" fmla="*/ 691607 h 2132337"/>
                <a:gd name="csX482" fmla="*/ 1334769 w 3535846"/>
                <a:gd name="csY482" fmla="*/ 687399 h 2132337"/>
                <a:gd name="csX483" fmla="*/ 1329064 w 3535846"/>
                <a:gd name="csY483" fmla="*/ 691046 h 2132337"/>
                <a:gd name="csX484" fmla="*/ 1334114 w 3535846"/>
                <a:gd name="csY484" fmla="*/ 703578 h 2132337"/>
                <a:gd name="csX485" fmla="*/ 1342344 w 3535846"/>
                <a:gd name="csY485" fmla="*/ 733225 h 2132337"/>
                <a:gd name="csX486" fmla="*/ 1316064 w 3535846"/>
                <a:gd name="csY486" fmla="*/ 756699 h 2132337"/>
                <a:gd name="csX487" fmla="*/ 1301474 w 3535846"/>
                <a:gd name="csY487" fmla="*/ 763901 h 2132337"/>
                <a:gd name="csX488" fmla="*/ 1283331 w 3535846"/>
                <a:gd name="csY488" fmla="*/ 762685 h 2132337"/>
                <a:gd name="csX489" fmla="*/ 1251720 w 3535846"/>
                <a:gd name="csY489" fmla="*/ 748563 h 2132337"/>
                <a:gd name="csX490" fmla="*/ 1232454 w 3535846"/>
                <a:gd name="csY490" fmla="*/ 743980 h 2132337"/>
                <a:gd name="csX491" fmla="*/ 1216649 w 3535846"/>
                <a:gd name="csY491" fmla="*/ 736405 h 2132337"/>
                <a:gd name="csX492" fmla="*/ 1204397 w 3535846"/>
                <a:gd name="csY492" fmla="*/ 723031 h 2132337"/>
                <a:gd name="csX493" fmla="*/ 1199440 w 3535846"/>
                <a:gd name="csY493" fmla="*/ 716297 h 2132337"/>
                <a:gd name="csX494" fmla="*/ 1199721 w 3535846"/>
                <a:gd name="csY494" fmla="*/ 709751 h 2132337"/>
                <a:gd name="csX495" fmla="*/ 1191958 w 3535846"/>
                <a:gd name="csY495" fmla="*/ 703391 h 2132337"/>
                <a:gd name="csX496" fmla="*/ 1188872 w 3535846"/>
                <a:gd name="csY496" fmla="*/ 697031 h 2132337"/>
                <a:gd name="csX497" fmla="*/ 1174657 w 3535846"/>
                <a:gd name="csY497" fmla="*/ 686463 h 2132337"/>
                <a:gd name="csX498" fmla="*/ 1167175 w 3535846"/>
                <a:gd name="csY498" fmla="*/ 680104 h 2132337"/>
                <a:gd name="csX499" fmla="*/ 1166146 w 3535846"/>
                <a:gd name="csY499" fmla="*/ 671406 h 2132337"/>
                <a:gd name="csX500" fmla="*/ 1153426 w 3535846"/>
                <a:gd name="csY500" fmla="*/ 666543 h 2132337"/>
                <a:gd name="csX501" fmla="*/ 1116391 w 3535846"/>
                <a:gd name="csY501" fmla="*/ 660370 h 2132337"/>
                <a:gd name="csX502" fmla="*/ 1105730 w 3535846"/>
                <a:gd name="csY502" fmla="*/ 654478 h 2132337"/>
                <a:gd name="csX503" fmla="*/ 1091701 w 3535846"/>
                <a:gd name="csY503" fmla="*/ 654291 h 2132337"/>
                <a:gd name="csX504" fmla="*/ 1066824 w 3535846"/>
                <a:gd name="csY504" fmla="*/ 654198 h 2132337"/>
                <a:gd name="csX505" fmla="*/ 1021558 w 3535846"/>
                <a:gd name="csY505" fmla="*/ 649241 h 2132337"/>
                <a:gd name="csX506" fmla="*/ 1011551 w 3535846"/>
                <a:gd name="csY506" fmla="*/ 659622 h 2132337"/>
                <a:gd name="csX507" fmla="*/ 998271 w 3535846"/>
                <a:gd name="csY507" fmla="*/ 653543 h 2132337"/>
                <a:gd name="csX508" fmla="*/ 1004256 w 3535846"/>
                <a:gd name="csY508" fmla="*/ 669348 h 2132337"/>
                <a:gd name="csX509" fmla="*/ 992566 w 3535846"/>
                <a:gd name="csY509" fmla="*/ 677859 h 2132337"/>
                <a:gd name="csX510" fmla="*/ 983494 w 3535846"/>
                <a:gd name="csY510" fmla="*/ 688708 h 2132337"/>
                <a:gd name="csX511" fmla="*/ 980408 w 3535846"/>
                <a:gd name="csY511" fmla="*/ 702830 h 2132337"/>
                <a:gd name="csX512" fmla="*/ 977602 w 3535846"/>
                <a:gd name="csY512" fmla="*/ 711341 h 2132337"/>
                <a:gd name="csX513" fmla="*/ 979753 w 3535846"/>
                <a:gd name="csY513" fmla="*/ 716204 h 2132337"/>
                <a:gd name="csX514" fmla="*/ 975919 w 3535846"/>
                <a:gd name="csY514" fmla="*/ 732851 h 2132337"/>
                <a:gd name="csX515" fmla="*/ 985084 w 3535846"/>
                <a:gd name="csY515" fmla="*/ 761843 h 2132337"/>
                <a:gd name="csX516" fmla="*/ 974329 w 3535846"/>
                <a:gd name="csY516" fmla="*/ 794390 h 2132337"/>
                <a:gd name="csX517" fmla="*/ 967876 w 3535846"/>
                <a:gd name="csY517" fmla="*/ 808044 h 2132337"/>
                <a:gd name="csX518" fmla="*/ 953754 w 3535846"/>
                <a:gd name="csY518" fmla="*/ 811411 h 2132337"/>
                <a:gd name="csX519" fmla="*/ 926351 w 3535846"/>
                <a:gd name="csY519" fmla="*/ 827497 h 2132337"/>
                <a:gd name="csX520" fmla="*/ 919898 w 3535846"/>
                <a:gd name="csY520" fmla="*/ 831986 h 2132337"/>
                <a:gd name="csX521" fmla="*/ 902970 w 3535846"/>
                <a:gd name="csY521" fmla="*/ 847230 h 2132337"/>
                <a:gd name="csX522" fmla="*/ 892683 w 3535846"/>
                <a:gd name="csY522" fmla="*/ 850971 h 2132337"/>
                <a:gd name="csX523" fmla="*/ 884079 w 3535846"/>
                <a:gd name="csY523" fmla="*/ 858827 h 2132337"/>
                <a:gd name="csX524" fmla="*/ 862755 w 3535846"/>
                <a:gd name="csY524" fmla="*/ 872388 h 2132337"/>
                <a:gd name="csX525" fmla="*/ 850223 w 3535846"/>
                <a:gd name="csY525" fmla="*/ 869208 h 2132337"/>
                <a:gd name="csX526" fmla="*/ 839748 w 3535846"/>
                <a:gd name="csY526" fmla="*/ 871359 h 2132337"/>
                <a:gd name="csX527" fmla="*/ 818238 w 3535846"/>
                <a:gd name="csY527" fmla="*/ 885014 h 2132337"/>
                <a:gd name="csX528" fmla="*/ 808137 w 3535846"/>
                <a:gd name="csY528" fmla="*/ 891748 h 2132337"/>
                <a:gd name="csX529" fmla="*/ 799253 w 3535846"/>
                <a:gd name="csY529" fmla="*/ 900352 h 2132337"/>
                <a:gd name="csX530" fmla="*/ 771476 w 3535846"/>
                <a:gd name="csY530" fmla="*/ 902035 h 2132337"/>
                <a:gd name="csX531" fmla="*/ 751369 w 3535846"/>
                <a:gd name="csY531" fmla="*/ 887726 h 2132337"/>
                <a:gd name="csX532" fmla="*/ 754642 w 3535846"/>
                <a:gd name="csY532" fmla="*/ 867618 h 2132337"/>
                <a:gd name="csX533" fmla="*/ 736311 w 3535846"/>
                <a:gd name="csY533" fmla="*/ 866403 h 2132337"/>
                <a:gd name="csX534" fmla="*/ 733038 w 3535846"/>
                <a:gd name="csY534" fmla="*/ 883985 h 2132337"/>
                <a:gd name="csX535" fmla="*/ 718729 w 3535846"/>
                <a:gd name="csY535" fmla="*/ 891280 h 2132337"/>
                <a:gd name="csX536" fmla="*/ 723685 w 3535846"/>
                <a:gd name="csY536" fmla="*/ 898201 h 2132337"/>
                <a:gd name="csX537" fmla="*/ 731167 w 3535846"/>
                <a:gd name="csY537" fmla="*/ 913165 h 2132337"/>
                <a:gd name="csX538" fmla="*/ 745944 w 3535846"/>
                <a:gd name="csY538" fmla="*/ 916344 h 2132337"/>
                <a:gd name="csX539" fmla="*/ 755671 w 3535846"/>
                <a:gd name="csY539" fmla="*/ 925790 h 2132337"/>
                <a:gd name="csX540" fmla="*/ 770634 w 3535846"/>
                <a:gd name="csY540" fmla="*/ 929063 h 2132337"/>
                <a:gd name="csX541" fmla="*/ 782512 w 3535846"/>
                <a:gd name="csY541" fmla="*/ 941315 h 2132337"/>
                <a:gd name="csX542" fmla="*/ 793080 w 3535846"/>
                <a:gd name="csY542" fmla="*/ 955718 h 2132337"/>
                <a:gd name="csX543" fmla="*/ 802713 w 3535846"/>
                <a:gd name="csY543" fmla="*/ 967315 h 2132337"/>
                <a:gd name="csX544" fmla="*/ 810756 w 3535846"/>
                <a:gd name="csY544" fmla="*/ 983962 h 2132337"/>
                <a:gd name="csX545" fmla="*/ 811317 w 3535846"/>
                <a:gd name="csY545" fmla="*/ 991911 h 2132337"/>
                <a:gd name="csX546" fmla="*/ 816274 w 3535846"/>
                <a:gd name="csY546" fmla="*/ 996681 h 2132337"/>
                <a:gd name="csX547" fmla="*/ 821605 w 3535846"/>
                <a:gd name="csY547" fmla="*/ 1029601 h 2132337"/>
                <a:gd name="csX548" fmla="*/ 814497 w 3535846"/>
                <a:gd name="csY548" fmla="*/ 1058313 h 2132337"/>
                <a:gd name="csX549" fmla="*/ 797008 w 3535846"/>
                <a:gd name="csY549" fmla="*/ 1064766 h 2132337"/>
                <a:gd name="csX550" fmla="*/ 780080 w 3535846"/>
                <a:gd name="csY550" fmla="*/ 1067759 h 2132337"/>
                <a:gd name="csX551" fmla="*/ 746692 w 3535846"/>
                <a:gd name="csY551" fmla="*/ 1065608 h 2132337"/>
                <a:gd name="csX552" fmla="*/ 728268 w 3535846"/>
                <a:gd name="csY552" fmla="*/ 1054385 h 2132337"/>
                <a:gd name="csX553" fmla="*/ 717700 w 3535846"/>
                <a:gd name="csY553" fmla="*/ 1046061 h 2132337"/>
                <a:gd name="csX554" fmla="*/ 702549 w 3535846"/>
                <a:gd name="csY554" fmla="*/ 1033904 h 2132337"/>
                <a:gd name="csX555" fmla="*/ 687679 w 3535846"/>
                <a:gd name="csY555" fmla="*/ 1026047 h 2132337"/>
                <a:gd name="csX556" fmla="*/ 673931 w 3535846"/>
                <a:gd name="csY556" fmla="*/ 995839 h 2132337"/>
                <a:gd name="csX557" fmla="*/ 644284 w 3535846"/>
                <a:gd name="csY557" fmla="*/ 981530 h 2132337"/>
                <a:gd name="csX558" fmla="*/ 629694 w 3535846"/>
                <a:gd name="csY558" fmla="*/ 973207 h 2132337"/>
                <a:gd name="csX559" fmla="*/ 617536 w 3535846"/>
                <a:gd name="csY559" fmla="*/ 965444 h 2132337"/>
                <a:gd name="csX560" fmla="*/ 609493 w 3535846"/>
                <a:gd name="csY560" fmla="*/ 959739 h 2132337"/>
                <a:gd name="csX561" fmla="*/ 602105 w 3535846"/>
                <a:gd name="csY561" fmla="*/ 958430 h 2132337"/>
                <a:gd name="csX562" fmla="*/ 587515 w 3535846"/>
                <a:gd name="csY562" fmla="*/ 953473 h 2132337"/>
                <a:gd name="csX563" fmla="*/ 576667 w 3535846"/>
                <a:gd name="csY563" fmla="*/ 946646 h 2132337"/>
                <a:gd name="csX564" fmla="*/ 564228 w 3535846"/>
                <a:gd name="csY564" fmla="*/ 939538 h 2132337"/>
                <a:gd name="csX565" fmla="*/ 554221 w 3535846"/>
                <a:gd name="csY565" fmla="*/ 932430 h 2132337"/>
                <a:gd name="csX566" fmla="*/ 548048 w 3535846"/>
                <a:gd name="csY566" fmla="*/ 927380 h 2132337"/>
                <a:gd name="csX567" fmla="*/ 528689 w 3535846"/>
                <a:gd name="csY567" fmla="*/ 927193 h 2132337"/>
                <a:gd name="csX568" fmla="*/ 514660 w 3535846"/>
                <a:gd name="csY568" fmla="*/ 920740 h 2132337"/>
                <a:gd name="csX569" fmla="*/ 499510 w 3535846"/>
                <a:gd name="csY569" fmla="*/ 911294 h 2132337"/>
                <a:gd name="csX570" fmla="*/ 487258 w 3535846"/>
                <a:gd name="csY570" fmla="*/ 920553 h 2132337"/>
                <a:gd name="csX571" fmla="*/ 489689 w 3535846"/>
                <a:gd name="csY571" fmla="*/ 951042 h 2132337"/>
                <a:gd name="csX572" fmla="*/ 489315 w 3535846"/>
                <a:gd name="csY572" fmla="*/ 969092 h 2132337"/>
                <a:gd name="csX573" fmla="*/ 491934 w 3535846"/>
                <a:gd name="csY573" fmla="*/ 985926 h 2132337"/>
                <a:gd name="csX574" fmla="*/ 493056 w 3535846"/>
                <a:gd name="csY574" fmla="*/ 1004537 h 2132337"/>
                <a:gd name="csX575" fmla="*/ 498855 w 3535846"/>
                <a:gd name="csY575" fmla="*/ 1021184 h 2132337"/>
                <a:gd name="csX576" fmla="*/ 504840 w 3535846"/>
                <a:gd name="csY576" fmla="*/ 1037083 h 2132337"/>
                <a:gd name="csX577" fmla="*/ 511481 w 3535846"/>
                <a:gd name="csY577" fmla="*/ 1041853 h 2132337"/>
                <a:gd name="csX578" fmla="*/ 515128 w 3535846"/>
                <a:gd name="csY578" fmla="*/ 1048680 h 2132337"/>
                <a:gd name="csX579" fmla="*/ 536825 w 3535846"/>
                <a:gd name="csY579" fmla="*/ 1072996 h 2132337"/>
                <a:gd name="csX580" fmla="*/ 550948 w 3535846"/>
                <a:gd name="csY580" fmla="*/ 1083565 h 2132337"/>
                <a:gd name="csX581" fmla="*/ 562264 w 3535846"/>
                <a:gd name="csY581" fmla="*/ 1091982 h 2132337"/>
                <a:gd name="csX582" fmla="*/ 584148 w 3535846"/>
                <a:gd name="csY582" fmla="*/ 1105823 h 2132337"/>
                <a:gd name="csX583" fmla="*/ 590601 w 3535846"/>
                <a:gd name="csY583" fmla="*/ 1112557 h 2132337"/>
                <a:gd name="csX584" fmla="*/ 596213 w 3535846"/>
                <a:gd name="csY584" fmla="*/ 1128923 h 2132337"/>
                <a:gd name="csX585" fmla="*/ 617536 w 3535846"/>
                <a:gd name="csY585" fmla="*/ 1178959 h 2132337"/>
                <a:gd name="csX586" fmla="*/ 612673 w 3535846"/>
                <a:gd name="csY586" fmla="*/ 1207764 h 2132337"/>
                <a:gd name="csX587" fmla="*/ 605846 w 3535846"/>
                <a:gd name="csY587" fmla="*/ 1234792 h 2132337"/>
                <a:gd name="csX588" fmla="*/ 593033 w 3535846"/>
                <a:gd name="csY588" fmla="*/ 1262288 h 2132337"/>
                <a:gd name="csX589" fmla="*/ 574702 w 3535846"/>
                <a:gd name="csY589" fmla="*/ 1283424 h 2132337"/>
                <a:gd name="csX590" fmla="*/ 568530 w 3535846"/>
                <a:gd name="csY590" fmla="*/ 1280525 h 2132337"/>
                <a:gd name="csX591" fmla="*/ 566192 w 3535846"/>
                <a:gd name="csY591" fmla="*/ 1292029 h 2132337"/>
                <a:gd name="csX592" fmla="*/ 554314 w 3535846"/>
                <a:gd name="csY592" fmla="*/ 1292216 h 2132337"/>
                <a:gd name="csX593" fmla="*/ 550760 w 3535846"/>
                <a:gd name="csY593" fmla="*/ 1300633 h 2132337"/>
                <a:gd name="csX594" fmla="*/ 542530 w 3535846"/>
                <a:gd name="csY594" fmla="*/ 1287165 h 2132337"/>
                <a:gd name="csX595" fmla="*/ 547768 w 3535846"/>
                <a:gd name="csY595" fmla="*/ 1275568 h 2132337"/>
                <a:gd name="csX596" fmla="*/ 557214 w 3535846"/>
                <a:gd name="csY596" fmla="*/ 1266403 h 2132337"/>
                <a:gd name="csX597" fmla="*/ 553847 w 3535846"/>
                <a:gd name="csY597" fmla="*/ 1261072 h 2132337"/>
                <a:gd name="csX598" fmla="*/ 556652 w 3535846"/>
                <a:gd name="csY598" fmla="*/ 1254806 h 2132337"/>
                <a:gd name="csX599" fmla="*/ 532991 w 3535846"/>
                <a:gd name="csY599" fmla="*/ 1256864 h 2132337"/>
                <a:gd name="csX600" fmla="*/ 525509 w 3535846"/>
                <a:gd name="csY600" fmla="*/ 1252749 h 2132337"/>
                <a:gd name="csX601" fmla="*/ 519991 w 3535846"/>
                <a:gd name="csY601" fmla="*/ 1251813 h 2132337"/>
                <a:gd name="csX602" fmla="*/ 510265 w 3535846"/>
                <a:gd name="csY602" fmla="*/ 1240684 h 2132337"/>
                <a:gd name="csX603" fmla="*/ 490344 w 3535846"/>
                <a:gd name="csY603" fmla="*/ 1231893 h 2132337"/>
                <a:gd name="csX604" fmla="*/ 477812 w 3535846"/>
                <a:gd name="csY604" fmla="*/ 1233015 h 2132337"/>
                <a:gd name="csX605" fmla="*/ 470891 w 3535846"/>
                <a:gd name="csY605" fmla="*/ 1239749 h 2132337"/>
                <a:gd name="csX606" fmla="*/ 458827 w 3535846"/>
                <a:gd name="csY606" fmla="*/ 1234699 h 2132337"/>
                <a:gd name="csX607" fmla="*/ 449755 w 3535846"/>
                <a:gd name="csY607" fmla="*/ 1246296 h 2132337"/>
                <a:gd name="csX608" fmla="*/ 435259 w 3535846"/>
                <a:gd name="csY608" fmla="*/ 1246763 h 2132337"/>
                <a:gd name="csX609" fmla="*/ 424223 w 3535846"/>
                <a:gd name="csY609" fmla="*/ 1246763 h 2132337"/>
                <a:gd name="csX610" fmla="*/ 407202 w 3535846"/>
                <a:gd name="csY610" fmla="*/ 1255274 h 2132337"/>
                <a:gd name="csX611" fmla="*/ 390087 w 3535846"/>
                <a:gd name="csY611" fmla="*/ 1266216 h 2132337"/>
                <a:gd name="csX612" fmla="*/ 378677 w 3535846"/>
                <a:gd name="csY612" fmla="*/ 1276691 h 2132337"/>
                <a:gd name="csX613" fmla="*/ 361001 w 3535846"/>
                <a:gd name="csY613" fmla="*/ 1285669 h 2132337"/>
                <a:gd name="csX614" fmla="*/ 343699 w 3535846"/>
                <a:gd name="csY614" fmla="*/ 1290906 h 2132337"/>
                <a:gd name="csX615" fmla="*/ 327333 w 3535846"/>
                <a:gd name="csY615" fmla="*/ 1285482 h 2132337"/>
                <a:gd name="csX616" fmla="*/ 310405 w 3535846"/>
                <a:gd name="csY616" fmla="*/ 1276878 h 2132337"/>
                <a:gd name="csX617" fmla="*/ 294319 w 3535846"/>
                <a:gd name="csY617" fmla="*/ 1273792 h 2132337"/>
                <a:gd name="csX618" fmla="*/ 278326 w 3535846"/>
                <a:gd name="csY618" fmla="*/ 1264065 h 2132337"/>
                <a:gd name="csX619" fmla="*/ 264485 w 3535846"/>
                <a:gd name="csY619" fmla="*/ 1273511 h 2132337"/>
                <a:gd name="csX620" fmla="*/ 247931 w 3535846"/>
                <a:gd name="csY620" fmla="*/ 1287446 h 2132337"/>
                <a:gd name="csX621" fmla="*/ 242039 w 3535846"/>
                <a:gd name="csY621" fmla="*/ 1291748 h 2132337"/>
                <a:gd name="csX622" fmla="*/ 235679 w 3535846"/>
                <a:gd name="csY622" fmla="*/ 1287072 h 2132337"/>
                <a:gd name="csX623" fmla="*/ 231190 w 3535846"/>
                <a:gd name="csY623" fmla="*/ 1278187 h 2132337"/>
                <a:gd name="csX624" fmla="*/ 225111 w 3535846"/>
                <a:gd name="csY624" fmla="*/ 1273417 h 2132337"/>
                <a:gd name="csX625" fmla="*/ 207529 w 3535846"/>
                <a:gd name="csY625" fmla="*/ 1271453 h 2132337"/>
                <a:gd name="csX626" fmla="*/ 181810 w 3535846"/>
                <a:gd name="csY626" fmla="*/ 1248634 h 2132337"/>
                <a:gd name="csX627" fmla="*/ 149451 w 3535846"/>
                <a:gd name="csY627" fmla="*/ 1232360 h 2132337"/>
                <a:gd name="csX628" fmla="*/ 141688 w 3535846"/>
                <a:gd name="csY628" fmla="*/ 1232548 h 2132337"/>
                <a:gd name="csX629" fmla="*/ 133364 w 3535846"/>
                <a:gd name="csY629" fmla="*/ 1235166 h 2132337"/>
                <a:gd name="csX630" fmla="*/ 118494 w 3535846"/>
                <a:gd name="csY630" fmla="*/ 1240965 h 2132337"/>
                <a:gd name="csX631" fmla="*/ 84732 w 3535846"/>
                <a:gd name="csY631" fmla="*/ 1251439 h 2132337"/>
                <a:gd name="csX632" fmla="*/ 66682 w 3535846"/>
                <a:gd name="csY632" fmla="*/ 1284734 h 2132337"/>
                <a:gd name="csX633" fmla="*/ 48165 w 3535846"/>
                <a:gd name="csY633" fmla="*/ 1287352 h 2132337"/>
                <a:gd name="csX634" fmla="*/ 31704 w 3535846"/>
                <a:gd name="csY634" fmla="*/ 1279590 h 2132337"/>
                <a:gd name="csX635" fmla="*/ 17302 w 3535846"/>
                <a:gd name="csY635" fmla="*/ 1289690 h 2132337"/>
                <a:gd name="csX636" fmla="*/ 2431 w 3535846"/>
                <a:gd name="csY636" fmla="*/ 1277907 h 2132337"/>
                <a:gd name="csX637" fmla="*/ 1590 w 3535846"/>
                <a:gd name="csY637" fmla="*/ 1293432 h 2132337"/>
                <a:gd name="csX638" fmla="*/ 281 w 3535846"/>
                <a:gd name="csY638" fmla="*/ 1309705 h 2132337"/>
                <a:gd name="csX639" fmla="*/ 5892 w 3535846"/>
                <a:gd name="csY639" fmla="*/ 1325323 h 2132337"/>
                <a:gd name="csX640" fmla="*/ 18798 w 3535846"/>
                <a:gd name="csY640" fmla="*/ 1331870 h 2132337"/>
                <a:gd name="csX641" fmla="*/ 3928 w 3535846"/>
                <a:gd name="csY641" fmla="*/ 1391818 h 2132337"/>
                <a:gd name="csX642" fmla="*/ 0 w 3535846"/>
                <a:gd name="csY642" fmla="*/ 1395559 h 2132337"/>
                <a:gd name="csX643" fmla="*/ 3460 w 3535846"/>
                <a:gd name="csY643" fmla="*/ 1487774 h 2132337"/>
                <a:gd name="csX644" fmla="*/ 74258 w 3535846"/>
                <a:gd name="csY644" fmla="*/ 1487306 h 2132337"/>
                <a:gd name="csX645" fmla="*/ 82955 w 3535846"/>
                <a:gd name="csY645" fmla="*/ 1487306 h 2132337"/>
                <a:gd name="csX646" fmla="*/ 83049 w 3535846"/>
                <a:gd name="csY646" fmla="*/ 1501708 h 2132337"/>
                <a:gd name="csX647" fmla="*/ 83236 w 3535846"/>
                <a:gd name="csY647" fmla="*/ 1521536 h 2132337"/>
                <a:gd name="csX648" fmla="*/ 83423 w 3535846"/>
                <a:gd name="csY648" fmla="*/ 1542298 h 2132337"/>
                <a:gd name="csX649" fmla="*/ 83610 w 3535846"/>
                <a:gd name="csY649" fmla="*/ 1559506 h 2132337"/>
                <a:gd name="csX650" fmla="*/ 83610 w 3535846"/>
                <a:gd name="csY650" fmla="*/ 1577743 h 2132337"/>
                <a:gd name="csX651" fmla="*/ 83797 w 3535846"/>
                <a:gd name="csY651" fmla="*/ 1588218 h 2132337"/>
                <a:gd name="csX652" fmla="*/ 98293 w 3535846"/>
                <a:gd name="csY652" fmla="*/ 1587563 h 2132337"/>
                <a:gd name="csX653" fmla="*/ 119804 w 3535846"/>
                <a:gd name="csY653" fmla="*/ 1586628 h 2132337"/>
                <a:gd name="csX654" fmla="*/ 129343 w 3535846"/>
                <a:gd name="csY654" fmla="*/ 1586160 h 2132337"/>
                <a:gd name="csX655" fmla="*/ 143559 w 3535846"/>
                <a:gd name="csY655" fmla="*/ 1585506 h 2132337"/>
                <a:gd name="csX656" fmla="*/ 149170 w 3535846"/>
                <a:gd name="csY656" fmla="*/ 1585132 h 2132337"/>
                <a:gd name="csX657" fmla="*/ 163199 w 3535846"/>
                <a:gd name="csY657" fmla="*/ 1584664 h 2132337"/>
                <a:gd name="csX658" fmla="*/ 170868 w 3535846"/>
                <a:gd name="csY658" fmla="*/ 1596728 h 2132337"/>
                <a:gd name="csX659" fmla="*/ 175637 w 3535846"/>
                <a:gd name="csY659" fmla="*/ 1604117 h 2132337"/>
                <a:gd name="csX660" fmla="*/ 178817 w 3535846"/>
                <a:gd name="csY660" fmla="*/ 1609167 h 2132337"/>
                <a:gd name="csX661" fmla="*/ 181436 w 3535846"/>
                <a:gd name="csY661" fmla="*/ 1612534 h 2132337"/>
                <a:gd name="csX662" fmla="*/ 182839 w 3535846"/>
                <a:gd name="csY662" fmla="*/ 1614592 h 2132337"/>
                <a:gd name="csX663" fmla="*/ 180033 w 3535846"/>
                <a:gd name="csY663" fmla="*/ 1633577 h 2132337"/>
                <a:gd name="csX664" fmla="*/ 208744 w 3535846"/>
                <a:gd name="csY664" fmla="*/ 1632455 h 2132337"/>
                <a:gd name="csX665" fmla="*/ 218097 w 3535846"/>
                <a:gd name="csY665" fmla="*/ 1631987 h 2132337"/>
                <a:gd name="csX666" fmla="*/ 217255 w 3535846"/>
                <a:gd name="csY666" fmla="*/ 1641246 h 2132337"/>
                <a:gd name="csX667" fmla="*/ 226514 w 3535846"/>
                <a:gd name="csY667" fmla="*/ 1649195 h 2132337"/>
                <a:gd name="csX668" fmla="*/ 238579 w 3535846"/>
                <a:gd name="csY668" fmla="*/ 1659950 h 2132337"/>
                <a:gd name="csX669" fmla="*/ 242694 w 3535846"/>
                <a:gd name="csY669" fmla="*/ 1665936 h 2132337"/>
                <a:gd name="csX670" fmla="*/ 252701 w 3535846"/>
                <a:gd name="csY670" fmla="*/ 1679684 h 2132337"/>
                <a:gd name="csX671" fmla="*/ 253168 w 3535846"/>
                <a:gd name="csY671" fmla="*/ 1680152 h 2132337"/>
                <a:gd name="csX672" fmla="*/ 265233 w 3535846"/>
                <a:gd name="csY672" fmla="*/ 1697173 h 2132337"/>
                <a:gd name="csX673" fmla="*/ 265513 w 3535846"/>
                <a:gd name="csY673" fmla="*/ 1697360 h 2132337"/>
                <a:gd name="csX674" fmla="*/ 275707 w 3535846"/>
                <a:gd name="csY674" fmla="*/ 1711856 h 2132337"/>
                <a:gd name="csX675" fmla="*/ 279916 w 3535846"/>
                <a:gd name="csY675" fmla="*/ 1717748 h 2132337"/>
                <a:gd name="csX676" fmla="*/ 280197 w 3535846"/>
                <a:gd name="csY676" fmla="*/ 1717561 h 2132337"/>
                <a:gd name="csX677" fmla="*/ 286743 w 3535846"/>
                <a:gd name="csY677" fmla="*/ 1727007 h 2132337"/>
                <a:gd name="csX678" fmla="*/ 291326 w 3535846"/>
                <a:gd name="csY678" fmla="*/ 1714381 h 2132337"/>
                <a:gd name="csX679" fmla="*/ 295347 w 3535846"/>
                <a:gd name="csY679" fmla="*/ 1709612 h 2132337"/>
                <a:gd name="csX680" fmla="*/ 312182 w 3535846"/>
                <a:gd name="csY680" fmla="*/ 1706899 h 2132337"/>
                <a:gd name="csX681" fmla="*/ 317980 w 3535846"/>
                <a:gd name="csY681" fmla="*/ 1702129 h 2132337"/>
                <a:gd name="csX682" fmla="*/ 325930 w 3535846"/>
                <a:gd name="csY682" fmla="*/ 1709050 h 2132337"/>
                <a:gd name="csX683" fmla="*/ 327800 w 3535846"/>
                <a:gd name="csY683" fmla="*/ 1710827 h 2132337"/>
                <a:gd name="csX684" fmla="*/ 335001 w 3535846"/>
                <a:gd name="csY684" fmla="*/ 1705777 h 2132337"/>
                <a:gd name="csX685" fmla="*/ 342858 w 3535846"/>
                <a:gd name="csY685" fmla="*/ 1705309 h 2132337"/>
                <a:gd name="csX686" fmla="*/ 348937 w 3535846"/>
                <a:gd name="csY686" fmla="*/ 1696050 h 2132337"/>
                <a:gd name="csX687" fmla="*/ 350714 w 3535846"/>
                <a:gd name="csY687" fmla="*/ 1693151 h 2132337"/>
                <a:gd name="csX688" fmla="*/ 370727 w 3535846"/>
                <a:gd name="csY688" fmla="*/ 1695770 h 2132337"/>
                <a:gd name="csX689" fmla="*/ 371476 w 3535846"/>
                <a:gd name="csY689" fmla="*/ 1695770 h 2132337"/>
                <a:gd name="csX690" fmla="*/ 381015 w 3535846"/>
                <a:gd name="csY690" fmla="*/ 1695489 h 2132337"/>
                <a:gd name="csX691" fmla="*/ 389058 w 3535846"/>
                <a:gd name="csY691" fmla="*/ 1695302 h 2132337"/>
                <a:gd name="csX692" fmla="*/ 425813 w 3535846"/>
                <a:gd name="csY692" fmla="*/ 1701381 h 2132337"/>
                <a:gd name="csX693" fmla="*/ 492214 w 3535846"/>
                <a:gd name="csY693" fmla="*/ 1709518 h 2132337"/>
                <a:gd name="csX694" fmla="*/ 505214 w 3535846"/>
                <a:gd name="csY694" fmla="*/ 1711389 h 2132337"/>
                <a:gd name="csX695" fmla="*/ 518495 w 3535846"/>
                <a:gd name="csY695" fmla="*/ 1714194 h 2132337"/>
                <a:gd name="csX696" fmla="*/ 530092 w 3535846"/>
                <a:gd name="csY696" fmla="*/ 1719151 h 2132337"/>
                <a:gd name="csX697" fmla="*/ 543372 w 3535846"/>
                <a:gd name="csY697" fmla="*/ 1725136 h 2132337"/>
                <a:gd name="csX698" fmla="*/ 548703 w 3535846"/>
                <a:gd name="csY698" fmla="*/ 1728036 h 2132337"/>
                <a:gd name="csX699" fmla="*/ 555717 w 3535846"/>
                <a:gd name="csY699" fmla="*/ 1731777 h 2132337"/>
                <a:gd name="csX700" fmla="*/ 563106 w 3535846"/>
                <a:gd name="csY700" fmla="*/ 1737575 h 2132337"/>
                <a:gd name="csX701" fmla="*/ 579846 w 3535846"/>
                <a:gd name="csY701" fmla="*/ 1746834 h 2132337"/>
                <a:gd name="csX702" fmla="*/ 581997 w 3535846"/>
                <a:gd name="csY702" fmla="*/ 1747208 h 2132337"/>
                <a:gd name="csX703" fmla="*/ 590601 w 3535846"/>
                <a:gd name="csY703" fmla="*/ 1749359 h 2132337"/>
                <a:gd name="csX704" fmla="*/ 609213 w 3535846"/>
                <a:gd name="csY704" fmla="*/ 1764416 h 2132337"/>
                <a:gd name="csX705" fmla="*/ 618378 w 3535846"/>
                <a:gd name="csY705" fmla="*/ 1768157 h 2132337"/>
                <a:gd name="csX706" fmla="*/ 623335 w 3535846"/>
                <a:gd name="csY706" fmla="*/ 1772272 h 2132337"/>
                <a:gd name="csX707" fmla="*/ 626047 w 3535846"/>
                <a:gd name="csY707" fmla="*/ 1789480 h 2132337"/>
                <a:gd name="csX708" fmla="*/ 610428 w 3535846"/>
                <a:gd name="csY708" fmla="*/ 1813049 h 2132337"/>
                <a:gd name="csX709" fmla="*/ 603882 w 3535846"/>
                <a:gd name="csY709" fmla="*/ 1815667 h 2132337"/>
                <a:gd name="csX710" fmla="*/ 601357 w 3535846"/>
                <a:gd name="csY710" fmla="*/ 1815106 h 2132337"/>
                <a:gd name="csX711" fmla="*/ 596026 w 3535846"/>
                <a:gd name="csY711" fmla="*/ 1813049 h 2132337"/>
                <a:gd name="csX712" fmla="*/ 593781 w 3535846"/>
                <a:gd name="csY712" fmla="*/ 1817538 h 2132337"/>
                <a:gd name="csX713" fmla="*/ 602947 w 3535846"/>
                <a:gd name="csY713" fmla="*/ 1831099 h 2132337"/>
                <a:gd name="csX714" fmla="*/ 604069 w 3535846"/>
                <a:gd name="csY714" fmla="*/ 1837552 h 2132337"/>
                <a:gd name="csX715" fmla="*/ 610522 w 3535846"/>
                <a:gd name="csY715" fmla="*/ 1850271 h 2132337"/>
                <a:gd name="csX716" fmla="*/ 610896 w 3535846"/>
                <a:gd name="csY716" fmla="*/ 1854293 h 2132337"/>
                <a:gd name="csX717" fmla="*/ 601731 w 3535846"/>
                <a:gd name="csY717" fmla="*/ 1855134 h 2132337"/>
                <a:gd name="csX718" fmla="*/ 597148 w 3535846"/>
                <a:gd name="csY718" fmla="*/ 1856911 h 2132337"/>
                <a:gd name="csX719" fmla="*/ 599206 w 3535846"/>
                <a:gd name="csY719" fmla="*/ 1858595 h 2132337"/>
                <a:gd name="csX720" fmla="*/ 600047 w 3535846"/>
                <a:gd name="csY720" fmla="*/ 1859343 h 2132337"/>
                <a:gd name="csX721" fmla="*/ 603788 w 3535846"/>
                <a:gd name="csY721" fmla="*/ 1861774 h 2132337"/>
                <a:gd name="csX722" fmla="*/ 606875 w 3535846"/>
                <a:gd name="csY722" fmla="*/ 1863458 h 2132337"/>
                <a:gd name="csX723" fmla="*/ 619874 w 3535846"/>
                <a:gd name="csY723" fmla="*/ 1881134 h 2132337"/>
                <a:gd name="csX724" fmla="*/ 621371 w 3535846"/>
                <a:gd name="csY724" fmla="*/ 1887400 h 2132337"/>
                <a:gd name="csX725" fmla="*/ 621184 w 3535846"/>
                <a:gd name="csY725" fmla="*/ 1898529 h 2132337"/>
                <a:gd name="csX726" fmla="*/ 624738 w 3535846"/>
                <a:gd name="csY726" fmla="*/ 1898716 h 2132337"/>
                <a:gd name="csX727" fmla="*/ 645219 w 3535846"/>
                <a:gd name="csY727" fmla="*/ 1907040 h 2132337"/>
                <a:gd name="csX728" fmla="*/ 655787 w 3535846"/>
                <a:gd name="csY728" fmla="*/ 1913867 h 2132337"/>
                <a:gd name="csX729" fmla="*/ 669348 w 3535846"/>
                <a:gd name="csY729" fmla="*/ 1924622 h 2132337"/>
                <a:gd name="csX730" fmla="*/ 671499 w 3535846"/>
                <a:gd name="csY730" fmla="*/ 1949406 h 2132337"/>
                <a:gd name="csX731" fmla="*/ 679636 w 3535846"/>
                <a:gd name="csY731" fmla="*/ 1951276 h 2132337"/>
                <a:gd name="csX732" fmla="*/ 689737 w 3535846"/>
                <a:gd name="csY732" fmla="*/ 1952679 h 2132337"/>
                <a:gd name="csX733" fmla="*/ 695909 w 3535846"/>
                <a:gd name="csY733" fmla="*/ 1958571 h 2132337"/>
                <a:gd name="csX734" fmla="*/ 693758 w 3535846"/>
                <a:gd name="csY734" fmla="*/ 1960535 h 2132337"/>
                <a:gd name="csX735" fmla="*/ 692168 w 3535846"/>
                <a:gd name="csY735" fmla="*/ 1962125 h 2132337"/>
                <a:gd name="csX736" fmla="*/ 689737 w 3535846"/>
                <a:gd name="csY736" fmla="*/ 1964557 h 2132337"/>
                <a:gd name="csX737" fmla="*/ 687772 w 3535846"/>
                <a:gd name="csY737" fmla="*/ 1966521 h 2132337"/>
                <a:gd name="csX738" fmla="*/ 682535 w 3535846"/>
                <a:gd name="csY738" fmla="*/ 1971665 h 2132337"/>
                <a:gd name="csX739" fmla="*/ 681600 w 3535846"/>
                <a:gd name="csY739" fmla="*/ 1972600 h 2132337"/>
                <a:gd name="csX740" fmla="*/ 680945 w 3535846"/>
                <a:gd name="csY740" fmla="*/ 1973628 h 2132337"/>
                <a:gd name="csX741" fmla="*/ 677672 w 3535846"/>
                <a:gd name="csY741" fmla="*/ 1976902 h 2132337"/>
                <a:gd name="csX742" fmla="*/ 675989 w 3535846"/>
                <a:gd name="csY742" fmla="*/ 1978492 h 2132337"/>
                <a:gd name="csX743" fmla="*/ 673931 w 3535846"/>
                <a:gd name="csY743" fmla="*/ 1980549 h 2132337"/>
                <a:gd name="csX744" fmla="*/ 671967 w 3535846"/>
                <a:gd name="csY744" fmla="*/ 1982607 h 2132337"/>
                <a:gd name="csX745" fmla="*/ 670938 w 3535846"/>
                <a:gd name="csY745" fmla="*/ 1983636 h 2132337"/>
                <a:gd name="csX746" fmla="*/ 667104 w 3535846"/>
                <a:gd name="csY746" fmla="*/ 1987283 h 2132337"/>
                <a:gd name="csX747" fmla="*/ 664953 w 3535846"/>
                <a:gd name="csY747" fmla="*/ 1989434 h 2132337"/>
                <a:gd name="csX748" fmla="*/ 662428 w 3535846"/>
                <a:gd name="csY748" fmla="*/ 1991959 h 2132337"/>
                <a:gd name="csX749" fmla="*/ 661586 w 3535846"/>
                <a:gd name="csY749" fmla="*/ 1992894 h 2132337"/>
                <a:gd name="csX750" fmla="*/ 656255 w 3535846"/>
                <a:gd name="csY750" fmla="*/ 1998132 h 2132337"/>
                <a:gd name="csX751" fmla="*/ 653917 w 3535846"/>
                <a:gd name="csY751" fmla="*/ 2000376 h 2132337"/>
                <a:gd name="csX752" fmla="*/ 688895 w 3535846"/>
                <a:gd name="csY752" fmla="*/ 2015808 h 2132337"/>
                <a:gd name="csX753" fmla="*/ 681600 w 3535846"/>
                <a:gd name="csY753" fmla="*/ 2032361 h 2132337"/>
                <a:gd name="csX754" fmla="*/ 697499 w 3535846"/>
                <a:gd name="csY754" fmla="*/ 2039002 h 2132337"/>
                <a:gd name="csX755" fmla="*/ 689456 w 3535846"/>
                <a:gd name="csY755" fmla="*/ 2050598 h 2132337"/>
                <a:gd name="csX756" fmla="*/ 687772 w 3535846"/>
                <a:gd name="csY756" fmla="*/ 2054994 h 2132337"/>
                <a:gd name="csX757" fmla="*/ 697499 w 3535846"/>
                <a:gd name="csY757" fmla="*/ 2059109 h 2132337"/>
                <a:gd name="csX758" fmla="*/ 702643 w 3535846"/>
                <a:gd name="csY758" fmla="*/ 2065469 h 2132337"/>
                <a:gd name="csX759" fmla="*/ 708067 w 3535846"/>
                <a:gd name="csY759" fmla="*/ 2058548 h 2132337"/>
                <a:gd name="csX760" fmla="*/ 713398 w 3535846"/>
                <a:gd name="csY760" fmla="*/ 2055555 h 2132337"/>
                <a:gd name="csX761" fmla="*/ 713117 w 3535846"/>
                <a:gd name="csY761" fmla="*/ 2048354 h 2132337"/>
                <a:gd name="csX762" fmla="*/ 717139 w 3535846"/>
                <a:gd name="csY762" fmla="*/ 2042649 h 2132337"/>
                <a:gd name="csX763" fmla="*/ 730139 w 3535846"/>
                <a:gd name="csY763" fmla="*/ 2038066 h 2132337"/>
                <a:gd name="csX764" fmla="*/ 738556 w 3535846"/>
                <a:gd name="csY764" fmla="*/ 2028059 h 2132337"/>
                <a:gd name="csX765" fmla="*/ 748189 w 3535846"/>
                <a:gd name="csY765" fmla="*/ 2024038 h 2132337"/>
                <a:gd name="csX766" fmla="*/ 749685 w 3535846"/>
                <a:gd name="csY766" fmla="*/ 2024693 h 2132337"/>
                <a:gd name="csX767" fmla="*/ 754642 w 3535846"/>
                <a:gd name="csY767" fmla="*/ 2027872 h 2132337"/>
                <a:gd name="csX768" fmla="*/ 756045 w 3535846"/>
                <a:gd name="csY768" fmla="*/ 2028714 h 2132337"/>
                <a:gd name="csX769" fmla="*/ 759786 w 3535846"/>
                <a:gd name="csY769" fmla="*/ 2033297 h 2132337"/>
                <a:gd name="csX770" fmla="*/ 763152 w 3535846"/>
                <a:gd name="csY770" fmla="*/ 2037225 h 2132337"/>
                <a:gd name="csX771" fmla="*/ 772505 w 3535846"/>
                <a:gd name="csY771" fmla="*/ 2051627 h 2132337"/>
                <a:gd name="csX772" fmla="*/ 785037 w 3535846"/>
                <a:gd name="csY772" fmla="*/ 2070425 h 2132337"/>
                <a:gd name="csX773" fmla="*/ 796073 w 3535846"/>
                <a:gd name="csY773" fmla="*/ 2076972 h 2132337"/>
                <a:gd name="csX774" fmla="*/ 806267 w 3535846"/>
                <a:gd name="csY774" fmla="*/ 2079217 h 2132337"/>
                <a:gd name="csX775" fmla="*/ 814029 w 3535846"/>
                <a:gd name="csY775" fmla="*/ 2075663 h 2132337"/>
                <a:gd name="csX776" fmla="*/ 818705 w 3535846"/>
                <a:gd name="csY776" fmla="*/ 2074727 h 2132337"/>
                <a:gd name="csX777" fmla="*/ 824036 w 3535846"/>
                <a:gd name="csY777" fmla="*/ 2071267 h 2132337"/>
                <a:gd name="csX778" fmla="*/ 825813 w 3535846"/>
                <a:gd name="csY778" fmla="*/ 2067994 h 2132337"/>
                <a:gd name="csX779" fmla="*/ 827497 w 3535846"/>
                <a:gd name="csY779" fmla="*/ 2064346 h 2132337"/>
                <a:gd name="csX780" fmla="*/ 836662 w 3535846"/>
                <a:gd name="csY780" fmla="*/ 2056491 h 2132337"/>
                <a:gd name="csX781" fmla="*/ 843957 w 3535846"/>
                <a:gd name="csY781" fmla="*/ 2052469 h 2132337"/>
                <a:gd name="csX782" fmla="*/ 849475 w 3535846"/>
                <a:gd name="csY782" fmla="*/ 2053965 h 2132337"/>
                <a:gd name="csX783" fmla="*/ 850504 w 3535846"/>
                <a:gd name="csY783" fmla="*/ 2054246 h 2132337"/>
                <a:gd name="csX784" fmla="*/ 850784 w 3535846"/>
                <a:gd name="csY784" fmla="*/ 2053965 h 2132337"/>
                <a:gd name="csX785" fmla="*/ 850971 w 3535846"/>
                <a:gd name="csY785" fmla="*/ 2053591 h 2132337"/>
                <a:gd name="csX786" fmla="*/ 851439 w 3535846"/>
                <a:gd name="csY786" fmla="*/ 2053591 h 2132337"/>
                <a:gd name="csX787" fmla="*/ 851906 w 3535846"/>
                <a:gd name="csY787" fmla="*/ 2053311 h 2132337"/>
                <a:gd name="csX788" fmla="*/ 858921 w 3535846"/>
                <a:gd name="csY788" fmla="*/ 2052375 h 2132337"/>
                <a:gd name="csX789" fmla="*/ 863316 w 3535846"/>
                <a:gd name="csY789" fmla="*/ 2052189 h 2132337"/>
                <a:gd name="csX790" fmla="*/ 866870 w 3535846"/>
                <a:gd name="csY790" fmla="*/ 2052375 h 2132337"/>
                <a:gd name="csX791" fmla="*/ 872014 w 3535846"/>
                <a:gd name="csY791" fmla="*/ 2055742 h 2132337"/>
                <a:gd name="csX792" fmla="*/ 874258 w 3535846"/>
                <a:gd name="csY792" fmla="*/ 2060606 h 2132337"/>
                <a:gd name="csX793" fmla="*/ 875287 w 3535846"/>
                <a:gd name="csY793" fmla="*/ 2066778 h 2132337"/>
                <a:gd name="csX794" fmla="*/ 874820 w 3535846"/>
                <a:gd name="csY794" fmla="*/ 2074447 h 2132337"/>
                <a:gd name="csX795" fmla="*/ 875007 w 3535846"/>
                <a:gd name="csY795" fmla="*/ 2075382 h 2132337"/>
                <a:gd name="csX796" fmla="*/ 873604 w 3535846"/>
                <a:gd name="csY796" fmla="*/ 2078562 h 2132337"/>
                <a:gd name="csX797" fmla="*/ 875194 w 3535846"/>
                <a:gd name="csY797" fmla="*/ 2083332 h 2132337"/>
                <a:gd name="csX798" fmla="*/ 880618 w 3535846"/>
                <a:gd name="csY798" fmla="*/ 2089691 h 2132337"/>
                <a:gd name="csX799" fmla="*/ 881273 w 3535846"/>
                <a:gd name="csY799" fmla="*/ 2090252 h 2132337"/>
                <a:gd name="csX800" fmla="*/ 881741 w 3535846"/>
                <a:gd name="csY800" fmla="*/ 2090252 h 2132337"/>
                <a:gd name="csX801" fmla="*/ 889129 w 3535846"/>
                <a:gd name="csY801" fmla="*/ 2094461 h 2132337"/>
                <a:gd name="csX802" fmla="*/ 894647 w 3535846"/>
                <a:gd name="csY802" fmla="*/ 2095583 h 2132337"/>
                <a:gd name="csX803" fmla="*/ 902783 w 3535846"/>
                <a:gd name="csY803" fmla="*/ 2103627 h 2132337"/>
                <a:gd name="csX804" fmla="*/ 906150 w 3535846"/>
                <a:gd name="csY804" fmla="*/ 2101756 h 2132337"/>
                <a:gd name="csX805" fmla="*/ 910920 w 3535846"/>
                <a:gd name="csY805" fmla="*/ 2087447 h 2132337"/>
                <a:gd name="csX806" fmla="*/ 909798 w 3535846"/>
                <a:gd name="csY806" fmla="*/ 2085389 h 2132337"/>
                <a:gd name="csX807" fmla="*/ 905869 w 3535846"/>
                <a:gd name="csY807" fmla="*/ 2076317 h 2132337"/>
                <a:gd name="csX808" fmla="*/ 903251 w 3535846"/>
                <a:gd name="csY808" fmla="*/ 2070800 h 2132337"/>
                <a:gd name="csX809" fmla="*/ 897733 w 3535846"/>
                <a:gd name="csY809" fmla="*/ 2059390 h 2132337"/>
                <a:gd name="csX810" fmla="*/ 908862 w 3535846"/>
                <a:gd name="csY810" fmla="*/ 2044987 h 2132337"/>
                <a:gd name="csX811" fmla="*/ 915783 w 3535846"/>
                <a:gd name="csY811" fmla="*/ 2050505 h 2132337"/>
                <a:gd name="csX812" fmla="*/ 932150 w 3535846"/>
                <a:gd name="csY812" fmla="*/ 2046670 h 2132337"/>
                <a:gd name="csX813" fmla="*/ 932430 w 3535846"/>
                <a:gd name="csY813" fmla="*/ 2031800 h 2132337"/>
                <a:gd name="csX814" fmla="*/ 933365 w 3535846"/>
                <a:gd name="csY814" fmla="*/ 2024879 h 2132337"/>
                <a:gd name="csX815" fmla="*/ 933365 w 3535846"/>
                <a:gd name="csY815" fmla="*/ 2020764 h 2132337"/>
                <a:gd name="csX816" fmla="*/ 932150 w 3535846"/>
                <a:gd name="csY816" fmla="*/ 2020203 h 2132337"/>
                <a:gd name="csX817" fmla="*/ 925416 w 3535846"/>
                <a:gd name="csY817" fmla="*/ 2024973 h 2132337"/>
                <a:gd name="csX818" fmla="*/ 920272 w 3535846"/>
                <a:gd name="csY818" fmla="*/ 2006923 h 2132337"/>
                <a:gd name="csX819" fmla="*/ 924855 w 3535846"/>
                <a:gd name="csY819" fmla="*/ 2006549 h 2132337"/>
                <a:gd name="csX820" fmla="*/ 929531 w 3535846"/>
                <a:gd name="csY820" fmla="*/ 1992894 h 2132337"/>
                <a:gd name="csX821" fmla="*/ 932243 w 3535846"/>
                <a:gd name="csY821" fmla="*/ 1988966 h 2132337"/>
                <a:gd name="csX822" fmla="*/ 933272 w 3535846"/>
                <a:gd name="csY822" fmla="*/ 1988499 h 2132337"/>
                <a:gd name="csX823" fmla="*/ 935610 w 3535846"/>
                <a:gd name="csY823" fmla="*/ 1991118 h 2132337"/>
                <a:gd name="csX824" fmla="*/ 940380 w 3535846"/>
                <a:gd name="csY824" fmla="*/ 1990463 h 2132337"/>
                <a:gd name="csX825" fmla="*/ 943092 w 3535846"/>
                <a:gd name="csY825" fmla="*/ 1987938 h 2132337"/>
                <a:gd name="csX826" fmla="*/ 944588 w 3535846"/>
                <a:gd name="csY826" fmla="*/ 1985413 h 2132337"/>
                <a:gd name="csX827" fmla="*/ 945243 w 3535846"/>
                <a:gd name="csY827" fmla="*/ 1983916 h 2132337"/>
                <a:gd name="csX828" fmla="*/ 949919 w 3535846"/>
                <a:gd name="csY828" fmla="*/ 1971384 h 2132337"/>
                <a:gd name="csX829" fmla="*/ 952351 w 3535846"/>
                <a:gd name="csY829" fmla="*/ 1964931 h 2132337"/>
                <a:gd name="csX830" fmla="*/ 950200 w 3535846"/>
                <a:gd name="csY830" fmla="*/ 1958571 h 2132337"/>
                <a:gd name="csX831" fmla="*/ 958523 w 3535846"/>
                <a:gd name="csY831" fmla="*/ 1961096 h 2132337"/>
                <a:gd name="csX832" fmla="*/ 962638 w 3535846"/>
                <a:gd name="csY832" fmla="*/ 1968298 h 2132337"/>
                <a:gd name="csX833" fmla="*/ 967689 w 3535846"/>
                <a:gd name="csY833" fmla="*/ 1958571 h 2132337"/>
                <a:gd name="csX834" fmla="*/ 980875 w 3535846"/>
                <a:gd name="csY834" fmla="*/ 1954082 h 2132337"/>
                <a:gd name="csX835" fmla="*/ 987609 w 3535846"/>
                <a:gd name="csY835" fmla="*/ 1953240 h 2132337"/>
                <a:gd name="csX836" fmla="*/ 991537 w 3535846"/>
                <a:gd name="csY836" fmla="*/ 1965024 h 2132337"/>
                <a:gd name="csX837" fmla="*/ 1005940 w 3535846"/>
                <a:gd name="csY837" fmla="*/ 1960255 h 2132337"/>
                <a:gd name="csX838" fmla="*/ 1007436 w 3535846"/>
                <a:gd name="csY838" fmla="*/ 1959039 h 2132337"/>
                <a:gd name="csX839" fmla="*/ 1010429 w 3535846"/>
                <a:gd name="csY839" fmla="*/ 1956888 h 2132337"/>
                <a:gd name="csX840" fmla="*/ 1013889 w 3535846"/>
                <a:gd name="csY840" fmla="*/ 1954737 h 2132337"/>
                <a:gd name="csX841" fmla="*/ 1018191 w 3535846"/>
                <a:gd name="csY841" fmla="*/ 1952305 h 2132337"/>
                <a:gd name="csX842" fmla="*/ 1019875 w 3535846"/>
                <a:gd name="csY842" fmla="*/ 1951463 h 2132337"/>
                <a:gd name="csX843" fmla="*/ 1021932 w 3535846"/>
                <a:gd name="csY843" fmla="*/ 1950435 h 2132337"/>
                <a:gd name="csX844" fmla="*/ 1024270 w 3535846"/>
                <a:gd name="csY844" fmla="*/ 1949780 h 2132337"/>
                <a:gd name="csX845" fmla="*/ 1022868 w 3535846"/>
                <a:gd name="csY845" fmla="*/ 1947536 h 2132337"/>
                <a:gd name="csX846" fmla="*/ 1021745 w 3535846"/>
                <a:gd name="csY846" fmla="*/ 1946413 h 2132337"/>
                <a:gd name="csX847" fmla="*/ 1020904 w 3535846"/>
                <a:gd name="csY847" fmla="*/ 1945384 h 2132337"/>
                <a:gd name="csX848" fmla="*/ 1019407 w 3535846"/>
                <a:gd name="csY848" fmla="*/ 1942953 h 2132337"/>
                <a:gd name="csX849" fmla="*/ 1018191 w 3535846"/>
                <a:gd name="csY849" fmla="*/ 1941082 h 2132337"/>
                <a:gd name="csX850" fmla="*/ 1016882 w 3535846"/>
                <a:gd name="csY850" fmla="*/ 1940147 h 2132337"/>
                <a:gd name="csX851" fmla="*/ 1010897 w 3535846"/>
                <a:gd name="csY851" fmla="*/ 1931543 h 2132337"/>
                <a:gd name="csX852" fmla="*/ 1005379 w 3535846"/>
                <a:gd name="csY852" fmla="*/ 1923594 h 2132337"/>
                <a:gd name="csX853" fmla="*/ 1004818 w 3535846"/>
                <a:gd name="csY853" fmla="*/ 1922658 h 2132337"/>
                <a:gd name="csX854" fmla="*/ 1010803 w 3535846"/>
                <a:gd name="csY854" fmla="*/ 1914615 h 2132337"/>
                <a:gd name="csX855" fmla="*/ 1009307 w 3535846"/>
                <a:gd name="csY855" fmla="*/ 1903299 h 2132337"/>
                <a:gd name="csX856" fmla="*/ 1006501 w 3535846"/>
                <a:gd name="csY856" fmla="*/ 1899184 h 2132337"/>
                <a:gd name="csX857" fmla="*/ 1002480 w 3535846"/>
                <a:gd name="csY857" fmla="*/ 1897687 h 2132337"/>
                <a:gd name="csX858" fmla="*/ 1002760 w 3535846"/>
                <a:gd name="csY858" fmla="*/ 1898716 h 2132337"/>
                <a:gd name="csX859" fmla="*/ 1002480 w 3535846"/>
                <a:gd name="csY859" fmla="*/ 1902738 h 2132337"/>
                <a:gd name="csX860" fmla="*/ 1002105 w 3535846"/>
                <a:gd name="csY860" fmla="*/ 1903392 h 2132337"/>
                <a:gd name="csX861" fmla="*/ 996494 w 3535846"/>
                <a:gd name="csY861" fmla="*/ 1905450 h 2132337"/>
                <a:gd name="csX862" fmla="*/ 991818 w 3535846"/>
                <a:gd name="csY862" fmla="*/ 1907133 h 2132337"/>
                <a:gd name="csX863" fmla="*/ 987422 w 3535846"/>
                <a:gd name="csY863" fmla="*/ 1909004 h 2132337"/>
                <a:gd name="csX864" fmla="*/ 984242 w 3535846"/>
                <a:gd name="csY864" fmla="*/ 1910407 h 2132337"/>
                <a:gd name="csX865" fmla="*/ 982091 w 3535846"/>
                <a:gd name="csY865" fmla="*/ 1905543 h 2132337"/>
                <a:gd name="csX866" fmla="*/ 980501 w 3535846"/>
                <a:gd name="csY866" fmla="*/ 1904047 h 2132337"/>
                <a:gd name="csX867" fmla="*/ 985645 w 3535846"/>
                <a:gd name="csY867" fmla="*/ 1898342 h 2132337"/>
                <a:gd name="csX868" fmla="*/ 987328 w 3535846"/>
                <a:gd name="csY868" fmla="*/ 1894695 h 2132337"/>
                <a:gd name="csX869" fmla="*/ 990882 w 3535846"/>
                <a:gd name="csY869" fmla="*/ 1889551 h 2132337"/>
                <a:gd name="csX870" fmla="*/ 995933 w 3535846"/>
                <a:gd name="csY870" fmla="*/ 1887213 h 2132337"/>
                <a:gd name="csX871" fmla="*/ 999674 w 3535846"/>
                <a:gd name="csY871" fmla="*/ 1885436 h 2132337"/>
                <a:gd name="csX872" fmla="*/ 999487 w 3535846"/>
                <a:gd name="csY872" fmla="*/ 1884500 h 2132337"/>
                <a:gd name="csX873" fmla="*/ 997616 w 3535846"/>
                <a:gd name="csY873" fmla="*/ 1874120 h 2132337"/>
                <a:gd name="csX874" fmla="*/ 993969 w 3535846"/>
                <a:gd name="csY874" fmla="*/ 1871688 h 2132337"/>
                <a:gd name="csX875" fmla="*/ 988264 w 3535846"/>
                <a:gd name="csY875" fmla="*/ 1864299 h 2132337"/>
                <a:gd name="csX876" fmla="*/ 995559 w 3535846"/>
                <a:gd name="csY876" fmla="*/ 1841667 h 2132337"/>
                <a:gd name="csX877" fmla="*/ 996961 w 3535846"/>
                <a:gd name="csY877" fmla="*/ 1843163 h 2132337"/>
                <a:gd name="csX878" fmla="*/ 1003228 w 3535846"/>
                <a:gd name="csY878" fmla="*/ 1849429 h 2132337"/>
                <a:gd name="csX879" fmla="*/ 1007904 w 3535846"/>
                <a:gd name="csY879" fmla="*/ 1850739 h 2132337"/>
                <a:gd name="csX880" fmla="*/ 1011645 w 3535846"/>
                <a:gd name="csY880" fmla="*/ 1853544 h 2132337"/>
                <a:gd name="csX881" fmla="*/ 1019688 w 3535846"/>
                <a:gd name="csY881" fmla="*/ 1859249 h 2132337"/>
                <a:gd name="csX882" fmla="*/ 1035867 w 3535846"/>
                <a:gd name="csY882" fmla="*/ 1860746 h 2132337"/>
                <a:gd name="csX883" fmla="*/ 1035680 w 3535846"/>
                <a:gd name="csY883" fmla="*/ 1852235 h 2132337"/>
                <a:gd name="csX884" fmla="*/ 1037457 w 3535846"/>
                <a:gd name="csY884" fmla="*/ 1847278 h 2132337"/>
                <a:gd name="csX885" fmla="*/ 1061212 w 3535846"/>
                <a:gd name="csY885" fmla="*/ 1845501 h 2132337"/>
                <a:gd name="csX886" fmla="*/ 1063457 w 3535846"/>
                <a:gd name="csY886" fmla="*/ 1845501 h 2132337"/>
                <a:gd name="csX887" fmla="*/ 1082162 w 3535846"/>
                <a:gd name="csY887" fmla="*/ 1843911 h 2132337"/>
                <a:gd name="csX888" fmla="*/ 1090018 w 3535846"/>
                <a:gd name="csY888" fmla="*/ 1844285 h 2132337"/>
                <a:gd name="csX889" fmla="*/ 1096003 w 3535846"/>
                <a:gd name="csY889" fmla="*/ 1844847 h 2132337"/>
                <a:gd name="csX890" fmla="*/ 1105075 w 3535846"/>
                <a:gd name="csY890" fmla="*/ 1844847 h 2132337"/>
                <a:gd name="csX891" fmla="*/ 1114988 w 3535846"/>
                <a:gd name="csY891" fmla="*/ 1842883 h 2132337"/>
                <a:gd name="csX892" fmla="*/ 1117046 w 3535846"/>
                <a:gd name="csY892" fmla="*/ 1840638 h 2132337"/>
                <a:gd name="csX893" fmla="*/ 1118262 w 3535846"/>
                <a:gd name="csY893" fmla="*/ 1840638 h 2132337"/>
                <a:gd name="csX894" fmla="*/ 1118729 w 3535846"/>
                <a:gd name="csY894" fmla="*/ 1840638 h 2132337"/>
                <a:gd name="csX895" fmla="*/ 1126492 w 3535846"/>
                <a:gd name="csY895" fmla="*/ 1841293 h 2132337"/>
                <a:gd name="csX896" fmla="*/ 1130607 w 3535846"/>
                <a:gd name="csY896" fmla="*/ 1841667 h 2132337"/>
                <a:gd name="csX897" fmla="*/ 1136686 w 3535846"/>
                <a:gd name="csY897" fmla="*/ 1843257 h 2132337"/>
                <a:gd name="csX898" fmla="*/ 1141736 w 3535846"/>
                <a:gd name="csY898" fmla="*/ 1841760 h 2132337"/>
                <a:gd name="csX899" fmla="*/ 1145664 w 3535846"/>
                <a:gd name="csY899" fmla="*/ 1840545 h 2132337"/>
                <a:gd name="csX900" fmla="*/ 1151837 w 3535846"/>
                <a:gd name="csY900" fmla="*/ 1837739 h 2132337"/>
                <a:gd name="csX901" fmla="*/ 1160441 w 3535846"/>
                <a:gd name="csY901" fmla="*/ 1833811 h 2132337"/>
                <a:gd name="csX902" fmla="*/ 1165678 w 3535846"/>
                <a:gd name="csY902" fmla="*/ 1829976 h 2132337"/>
                <a:gd name="csX903" fmla="*/ 1171851 w 3535846"/>
                <a:gd name="csY903" fmla="*/ 1825674 h 2132337"/>
                <a:gd name="csX904" fmla="*/ 1182606 w 3535846"/>
                <a:gd name="csY904" fmla="*/ 1819128 h 2132337"/>
                <a:gd name="csX905" fmla="*/ 1190836 w 3535846"/>
                <a:gd name="csY905" fmla="*/ 1818473 h 2132337"/>
                <a:gd name="csX906" fmla="*/ 1204116 w 3535846"/>
                <a:gd name="csY906" fmla="*/ 1814451 h 2132337"/>
                <a:gd name="csX907" fmla="*/ 1220296 w 3535846"/>
                <a:gd name="csY907" fmla="*/ 1813516 h 2132337"/>
                <a:gd name="csX908" fmla="*/ 1224691 w 3535846"/>
                <a:gd name="csY908" fmla="*/ 1815574 h 2132337"/>
                <a:gd name="csX909" fmla="*/ 1235727 w 3535846"/>
                <a:gd name="csY909" fmla="*/ 1817070 h 2132337"/>
                <a:gd name="csX910" fmla="*/ 1241526 w 3535846"/>
                <a:gd name="csY910" fmla="*/ 1821466 h 2132337"/>
                <a:gd name="csX911" fmla="*/ 1246202 w 3535846"/>
                <a:gd name="csY911" fmla="*/ 1824739 h 2132337"/>
                <a:gd name="csX912" fmla="*/ 1246763 w 3535846"/>
                <a:gd name="csY912" fmla="*/ 1825113 h 2132337"/>
                <a:gd name="csX913" fmla="*/ 1247044 w 3535846"/>
                <a:gd name="csY913" fmla="*/ 1824645 h 2132337"/>
                <a:gd name="csX914" fmla="*/ 1250130 w 3535846"/>
                <a:gd name="csY914" fmla="*/ 1821840 h 2132337"/>
                <a:gd name="csX915" fmla="*/ 1254152 w 3535846"/>
                <a:gd name="csY915" fmla="*/ 1820624 h 2132337"/>
                <a:gd name="csX916" fmla="*/ 1259389 w 3535846"/>
                <a:gd name="csY916" fmla="*/ 1820624 h 2132337"/>
                <a:gd name="csX917" fmla="*/ 1270051 w 3535846"/>
                <a:gd name="csY917" fmla="*/ 1823056 h 2132337"/>
                <a:gd name="csX918" fmla="*/ 1275007 w 3535846"/>
                <a:gd name="csY918" fmla="*/ 1824458 h 2132337"/>
                <a:gd name="csX919" fmla="*/ 1282302 w 3535846"/>
                <a:gd name="csY919" fmla="*/ 1825581 h 2132337"/>
                <a:gd name="csX920" fmla="*/ 1287071 w 3535846"/>
                <a:gd name="csY920" fmla="*/ 1825768 h 2132337"/>
                <a:gd name="csX921" fmla="*/ 1295395 w 3535846"/>
                <a:gd name="csY921" fmla="*/ 1824458 h 2132337"/>
                <a:gd name="csX922" fmla="*/ 1300913 w 3535846"/>
                <a:gd name="csY922" fmla="*/ 1825581 h 2132337"/>
                <a:gd name="csX923" fmla="*/ 1304280 w 3535846"/>
                <a:gd name="csY923" fmla="*/ 1826703 h 2132337"/>
                <a:gd name="csX924" fmla="*/ 1310079 w 3535846"/>
                <a:gd name="csY924" fmla="*/ 1830912 h 2132337"/>
                <a:gd name="csX925" fmla="*/ 1313259 w 3535846"/>
                <a:gd name="csY925" fmla="*/ 1832221 h 2132337"/>
                <a:gd name="csX926" fmla="*/ 1314474 w 3535846"/>
                <a:gd name="csY926" fmla="*/ 1833250 h 2132337"/>
                <a:gd name="csX927" fmla="*/ 1317654 w 3535846"/>
                <a:gd name="csY927" fmla="*/ 1835868 h 2132337"/>
                <a:gd name="csX928" fmla="*/ 1323265 w 3535846"/>
                <a:gd name="csY928" fmla="*/ 1835868 h 2132337"/>
                <a:gd name="csX929" fmla="*/ 1327287 w 3535846"/>
                <a:gd name="csY929" fmla="*/ 1833717 h 2132337"/>
                <a:gd name="csX930" fmla="*/ 1332337 w 3535846"/>
                <a:gd name="csY930" fmla="*/ 1832501 h 2132337"/>
                <a:gd name="csX931" fmla="*/ 1334208 w 3535846"/>
                <a:gd name="csY931" fmla="*/ 1831192 h 2132337"/>
                <a:gd name="csX932" fmla="*/ 1336078 w 3535846"/>
                <a:gd name="csY932" fmla="*/ 1830818 h 2132337"/>
                <a:gd name="csX933" fmla="*/ 1338603 w 3535846"/>
                <a:gd name="csY933" fmla="*/ 1831473 h 2132337"/>
                <a:gd name="csX934" fmla="*/ 1341970 w 3535846"/>
                <a:gd name="csY934" fmla="*/ 1833063 h 2132337"/>
                <a:gd name="csX935" fmla="*/ 1341970 w 3535846"/>
                <a:gd name="csY935" fmla="*/ 1832501 h 2132337"/>
                <a:gd name="csX936" fmla="*/ 1340193 w 3535846"/>
                <a:gd name="csY936" fmla="*/ 1756467 h 2132337"/>
                <a:gd name="csX937" fmla="*/ 1339819 w 3535846"/>
                <a:gd name="csY937" fmla="*/ 1751323 h 2132337"/>
                <a:gd name="csX938" fmla="*/ 1341316 w 3535846"/>
                <a:gd name="csY938" fmla="*/ 1741035 h 2132337"/>
                <a:gd name="csX939" fmla="*/ 1328128 w 3535846"/>
                <a:gd name="csY939" fmla="*/ 1744496 h 2132337"/>
                <a:gd name="csX940" fmla="*/ 1318776 w 3535846"/>
                <a:gd name="csY940" fmla="*/ 1744683 h 2132337"/>
                <a:gd name="csX941" fmla="*/ 1313820 w 3535846"/>
                <a:gd name="csY941" fmla="*/ 1722705 h 2132337"/>
                <a:gd name="csX942" fmla="*/ 1299978 w 3535846"/>
                <a:gd name="csY942" fmla="*/ 1714942 h 2132337"/>
                <a:gd name="csX943" fmla="*/ 1290719 w 3535846"/>
                <a:gd name="csY943" fmla="*/ 1705964 h 2132337"/>
                <a:gd name="csX944" fmla="*/ 1290719 w 3535846"/>
                <a:gd name="csY944" fmla="*/ 1701194 h 2132337"/>
                <a:gd name="csX945" fmla="*/ 1294554 w 3535846"/>
                <a:gd name="csY945" fmla="*/ 1698576 h 2132337"/>
                <a:gd name="csX946" fmla="*/ 1301474 w 3535846"/>
                <a:gd name="csY946" fmla="*/ 1697547 h 2132337"/>
                <a:gd name="csX947" fmla="*/ 1305309 w 3535846"/>
                <a:gd name="csY947" fmla="*/ 1699043 h 2132337"/>
                <a:gd name="csX948" fmla="*/ 1317654 w 3535846"/>
                <a:gd name="csY948" fmla="*/ 1696425 h 2132337"/>
                <a:gd name="csX949" fmla="*/ 1322236 w 3535846"/>
                <a:gd name="csY949" fmla="*/ 1695209 h 2132337"/>
                <a:gd name="csX950" fmla="*/ 1335891 w 3535846"/>
                <a:gd name="csY950" fmla="*/ 1692216 h 2132337"/>
                <a:gd name="csX951" fmla="*/ 1338884 w 3535846"/>
                <a:gd name="csY951" fmla="*/ 1689317 h 2132337"/>
                <a:gd name="csX952" fmla="*/ 1344495 w 3535846"/>
                <a:gd name="csY952" fmla="*/ 1687166 h 2132337"/>
                <a:gd name="csX953" fmla="*/ 1346740 w 3535846"/>
                <a:gd name="csY953" fmla="*/ 1686511 h 2132337"/>
                <a:gd name="csX954" fmla="*/ 1350948 w 3535846"/>
                <a:gd name="csY954" fmla="*/ 1686511 h 2132337"/>
                <a:gd name="csX955" fmla="*/ 1345337 w 3535846"/>
                <a:gd name="csY955" fmla="*/ 1678749 h 2132337"/>
                <a:gd name="csX956" fmla="*/ 1338323 w 3535846"/>
                <a:gd name="csY956" fmla="*/ 1668929 h 2132337"/>
                <a:gd name="csX957" fmla="*/ 1333366 w 3535846"/>
                <a:gd name="csY957" fmla="*/ 1662008 h 2132337"/>
                <a:gd name="csX958" fmla="*/ 1325136 w 3535846"/>
                <a:gd name="csY958" fmla="*/ 1653965 h 2132337"/>
                <a:gd name="csX959" fmla="*/ 1318028 w 3535846"/>
                <a:gd name="csY959" fmla="*/ 1646857 h 2132337"/>
                <a:gd name="csX960" fmla="*/ 1318028 w 3535846"/>
                <a:gd name="csY960" fmla="*/ 1638346 h 2132337"/>
                <a:gd name="csX961" fmla="*/ 1318496 w 3535846"/>
                <a:gd name="csY961" fmla="*/ 1636008 h 2132337"/>
                <a:gd name="csX962" fmla="*/ 1318963 w 3535846"/>
                <a:gd name="csY962" fmla="*/ 1626563 h 2132337"/>
                <a:gd name="csX963" fmla="*/ 1319151 w 3535846"/>
                <a:gd name="csY963" fmla="*/ 1625814 h 2132337"/>
                <a:gd name="csX964" fmla="*/ 1320647 w 3535846"/>
                <a:gd name="csY964" fmla="*/ 1617771 h 2132337"/>
                <a:gd name="csX965" fmla="*/ 1322704 w 3535846"/>
                <a:gd name="csY965" fmla="*/ 1611786 h 2132337"/>
                <a:gd name="csX966" fmla="*/ 1323452 w 3535846"/>
                <a:gd name="csY966" fmla="*/ 1607484 h 2132337"/>
                <a:gd name="csX967" fmla="*/ 1325884 w 3535846"/>
                <a:gd name="csY967" fmla="*/ 1602433 h 2132337"/>
                <a:gd name="csX968" fmla="*/ 1331963 w 3535846"/>
                <a:gd name="csY968" fmla="*/ 1587750 h 2132337"/>
                <a:gd name="csX969" fmla="*/ 1332617 w 3535846"/>
                <a:gd name="csY969" fmla="*/ 1586067 h 2132337"/>
                <a:gd name="csX970" fmla="*/ 1334394 w 3535846"/>
                <a:gd name="csY970" fmla="*/ 1579427 h 2132337"/>
                <a:gd name="csX971" fmla="*/ 1335330 w 3535846"/>
                <a:gd name="csY971" fmla="*/ 1575966 h 2132337"/>
                <a:gd name="csX972" fmla="*/ 1335330 w 3535846"/>
                <a:gd name="csY972" fmla="*/ 1565398 h 2132337"/>
                <a:gd name="csX973" fmla="*/ 1335517 w 3535846"/>
                <a:gd name="csY973" fmla="*/ 1550247 h 2132337"/>
                <a:gd name="csX974" fmla="*/ 1334394 w 3535846"/>
                <a:gd name="csY974" fmla="*/ 1530981 h 2132337"/>
                <a:gd name="csX975" fmla="*/ 1342625 w 3535846"/>
                <a:gd name="csY975" fmla="*/ 1532758 h 2132337"/>
                <a:gd name="csX976" fmla="*/ 1351977 w 3535846"/>
                <a:gd name="csY976" fmla="*/ 1535096 h 2132337"/>
                <a:gd name="csX977" fmla="*/ 1366005 w 3535846"/>
                <a:gd name="csY977" fmla="*/ 1538276 h 2132337"/>
                <a:gd name="csX978" fmla="*/ 1380128 w 3535846"/>
                <a:gd name="csY978" fmla="*/ 1539773 h 2132337"/>
                <a:gd name="csX979" fmla="*/ 1387890 w 3535846"/>
                <a:gd name="csY979" fmla="*/ 1533319 h 2132337"/>
                <a:gd name="csX980" fmla="*/ 1388919 w 3535846"/>
                <a:gd name="csY980" fmla="*/ 1532197 h 2132337"/>
                <a:gd name="csX981" fmla="*/ 1393782 w 3535846"/>
                <a:gd name="csY981" fmla="*/ 1523967 h 2132337"/>
                <a:gd name="csX982" fmla="*/ 1400703 w 3535846"/>
                <a:gd name="csY982" fmla="*/ 1515924 h 2132337"/>
                <a:gd name="csX983" fmla="*/ 1404724 w 3535846"/>
                <a:gd name="csY983" fmla="*/ 1512277 h 2132337"/>
                <a:gd name="csX984" fmla="*/ 1406875 w 3535846"/>
                <a:gd name="csY984" fmla="*/ 1510219 h 2132337"/>
                <a:gd name="csX985" fmla="*/ 1412674 w 3535846"/>
                <a:gd name="csY985" fmla="*/ 1505356 h 2132337"/>
                <a:gd name="csX986" fmla="*/ 1414638 w 3535846"/>
                <a:gd name="csY986" fmla="*/ 1503392 h 2132337"/>
                <a:gd name="csX987" fmla="*/ 1415854 w 3535846"/>
                <a:gd name="csY987" fmla="*/ 1502457 h 2132337"/>
                <a:gd name="csX988" fmla="*/ 1417724 w 3535846"/>
                <a:gd name="csY988" fmla="*/ 1500867 h 2132337"/>
                <a:gd name="csX989" fmla="*/ 1422213 w 3535846"/>
                <a:gd name="csY989" fmla="*/ 1496845 h 2132337"/>
                <a:gd name="csX990" fmla="*/ 1423242 w 3535846"/>
                <a:gd name="csY990" fmla="*/ 1496004 h 2132337"/>
                <a:gd name="csX991" fmla="*/ 1423897 w 3535846"/>
                <a:gd name="csY991" fmla="*/ 1489270 h 2132337"/>
                <a:gd name="csX992" fmla="*/ 1427638 w 3535846"/>
                <a:gd name="csY992" fmla="*/ 1477112 h 2132337"/>
                <a:gd name="csX993" fmla="*/ 1429134 w 3535846"/>
                <a:gd name="csY993" fmla="*/ 1472997 h 2132337"/>
                <a:gd name="csX994" fmla="*/ 1430443 w 3535846"/>
                <a:gd name="csY994" fmla="*/ 1470004 h 2132337"/>
                <a:gd name="csX995" fmla="*/ 1431753 w 3535846"/>
                <a:gd name="csY995" fmla="*/ 1467292 h 2132337"/>
                <a:gd name="csX996" fmla="*/ 1432875 w 3535846"/>
                <a:gd name="csY996" fmla="*/ 1465047 h 2132337"/>
                <a:gd name="csX997" fmla="*/ 1436055 w 3535846"/>
                <a:gd name="csY997" fmla="*/ 1457659 h 2132337"/>
                <a:gd name="csX998" fmla="*/ 1454479 w 3535846"/>
                <a:gd name="csY998" fmla="*/ 1461213 h 2132337"/>
                <a:gd name="csX999" fmla="*/ 1454479 w 3535846"/>
                <a:gd name="csY999" fmla="*/ 1460839 h 2132337"/>
                <a:gd name="csX1000" fmla="*/ 1457285 w 3535846"/>
                <a:gd name="csY1000" fmla="*/ 1444379 h 2132337"/>
                <a:gd name="csX1001" fmla="*/ 1467759 w 3535846"/>
                <a:gd name="csY1001" fmla="*/ 1443817 h 2132337"/>
                <a:gd name="csX1002" fmla="*/ 1483565 w 3535846"/>
                <a:gd name="csY1002" fmla="*/ 1443163 h 2132337"/>
                <a:gd name="csX1003" fmla="*/ 1487586 w 3535846"/>
                <a:gd name="csY1003" fmla="*/ 1442976 h 2132337"/>
                <a:gd name="csX1004" fmla="*/ 1488054 w 3535846"/>
                <a:gd name="csY1004" fmla="*/ 1443537 h 2132337"/>
                <a:gd name="csX1005" fmla="*/ 1488802 w 3535846"/>
                <a:gd name="csY1005" fmla="*/ 1447091 h 2132337"/>
                <a:gd name="csX1006" fmla="*/ 1497687 w 3535846"/>
                <a:gd name="csY1006" fmla="*/ 1437645 h 2132337"/>
                <a:gd name="csX1007" fmla="*/ 1498061 w 3535846"/>
                <a:gd name="csY1007" fmla="*/ 1436336 h 2132337"/>
                <a:gd name="csX1008" fmla="*/ 1501147 w 3535846"/>
                <a:gd name="csY1008" fmla="*/ 1441666 h 2132337"/>
                <a:gd name="csX1009" fmla="*/ 1505636 w 3535846"/>
                <a:gd name="csY1009" fmla="*/ 1449429 h 2132337"/>
                <a:gd name="csX1010" fmla="*/ 1517795 w 3535846"/>
                <a:gd name="csY1010" fmla="*/ 1442695 h 2132337"/>
                <a:gd name="csX1011" fmla="*/ 1518542 w 3535846"/>
                <a:gd name="csY1011" fmla="*/ 1442227 h 2132337"/>
                <a:gd name="csX1012" fmla="*/ 1519665 w 3535846"/>
                <a:gd name="csY1012" fmla="*/ 1441573 h 2132337"/>
                <a:gd name="csX1013" fmla="*/ 1520319 w 3535846"/>
                <a:gd name="csY1013" fmla="*/ 1441386 h 2132337"/>
                <a:gd name="csX1014" fmla="*/ 1520787 w 3535846"/>
                <a:gd name="csY1014" fmla="*/ 1440825 h 2132337"/>
                <a:gd name="csX1015" fmla="*/ 1522096 w 3535846"/>
                <a:gd name="csY1015" fmla="*/ 1440170 h 2132337"/>
                <a:gd name="csX1016" fmla="*/ 1527521 w 3535846"/>
                <a:gd name="csY1016" fmla="*/ 1437177 h 2132337"/>
                <a:gd name="csX1017" fmla="*/ 1529859 w 3535846"/>
                <a:gd name="csY1017" fmla="*/ 1439702 h 2132337"/>
                <a:gd name="csX1018" fmla="*/ 1531168 w 3535846"/>
                <a:gd name="csY1018" fmla="*/ 1442227 h 2132337"/>
                <a:gd name="csX1019" fmla="*/ 1531636 w 3535846"/>
                <a:gd name="csY1019" fmla="*/ 1442789 h 2132337"/>
                <a:gd name="csX1020" fmla="*/ 1531917 w 3535846"/>
                <a:gd name="csY1020" fmla="*/ 1443256 h 2132337"/>
                <a:gd name="csX1021" fmla="*/ 1533787 w 3535846"/>
                <a:gd name="csY1021" fmla="*/ 1446343 h 2132337"/>
                <a:gd name="csX1022" fmla="*/ 1537341 w 3535846"/>
                <a:gd name="csY1022" fmla="*/ 1450645 h 2132337"/>
                <a:gd name="csX1023" fmla="*/ 1538089 w 3535846"/>
                <a:gd name="csY1023" fmla="*/ 1452515 h 2132337"/>
                <a:gd name="csX1024" fmla="*/ 1545384 w 3535846"/>
                <a:gd name="csY1024" fmla="*/ 1455414 h 2132337"/>
                <a:gd name="csX1025" fmla="*/ 1546974 w 3535846"/>
                <a:gd name="csY1025" fmla="*/ 1459529 h 2132337"/>
                <a:gd name="csX1026" fmla="*/ 1548845 w 3535846"/>
                <a:gd name="csY1026" fmla="*/ 1459062 h 2132337"/>
                <a:gd name="csX1027" fmla="*/ 1551557 w 3535846"/>
                <a:gd name="csY1027" fmla="*/ 1455134 h 2132337"/>
                <a:gd name="csX1028" fmla="*/ 1555859 w 3535846"/>
                <a:gd name="csY1028" fmla="*/ 1451112 h 2132337"/>
                <a:gd name="csX1029" fmla="*/ 1560909 w 3535846"/>
                <a:gd name="csY1029" fmla="*/ 1456724 h 2132337"/>
                <a:gd name="csX1030" fmla="*/ 1560909 w 3535846"/>
                <a:gd name="csY1030" fmla="*/ 1462522 h 2132337"/>
                <a:gd name="csX1031" fmla="*/ 1562405 w 3535846"/>
                <a:gd name="csY1031" fmla="*/ 1465795 h 2132337"/>
                <a:gd name="csX1032" fmla="*/ 1565304 w 3535846"/>
                <a:gd name="csY1032" fmla="*/ 1465795 h 2132337"/>
                <a:gd name="csX1033" fmla="*/ 1566707 w 3535846"/>
                <a:gd name="csY1033" fmla="*/ 1463177 h 2132337"/>
                <a:gd name="csX1034" fmla="*/ 1568110 w 3535846"/>
                <a:gd name="csY1034" fmla="*/ 1462148 h 2132337"/>
                <a:gd name="csX1035" fmla="*/ 1570355 w 3535846"/>
                <a:gd name="csY1035" fmla="*/ 1463083 h 2132337"/>
                <a:gd name="csX1036" fmla="*/ 1572599 w 3535846"/>
                <a:gd name="csY1036" fmla="*/ 1464299 h 2132337"/>
                <a:gd name="csX1037" fmla="*/ 1573067 w 3535846"/>
                <a:gd name="csY1037" fmla="*/ 1463644 h 2132337"/>
                <a:gd name="csX1038" fmla="*/ 1573067 w 3535846"/>
                <a:gd name="csY1038" fmla="*/ 1462616 h 2132337"/>
                <a:gd name="csX1039" fmla="*/ 1571477 w 3535846"/>
                <a:gd name="csY1039" fmla="*/ 1459716 h 2132337"/>
                <a:gd name="csX1040" fmla="*/ 1570822 w 3535846"/>
                <a:gd name="csY1040" fmla="*/ 1458314 h 2132337"/>
                <a:gd name="csX1041" fmla="*/ 1570635 w 3535846"/>
                <a:gd name="csY1041" fmla="*/ 1455508 h 2132337"/>
                <a:gd name="csX1042" fmla="*/ 1570635 w 3535846"/>
                <a:gd name="csY1042" fmla="*/ 1454012 h 2132337"/>
                <a:gd name="csX1043" fmla="*/ 1566988 w 3535846"/>
                <a:gd name="csY1043" fmla="*/ 1447932 h 2132337"/>
                <a:gd name="csX1044" fmla="*/ 1566146 w 3535846"/>
                <a:gd name="csY1044" fmla="*/ 1446249 h 2132337"/>
                <a:gd name="csX1045" fmla="*/ 1566707 w 3535846"/>
                <a:gd name="csY1045" fmla="*/ 1445033 h 2132337"/>
                <a:gd name="csX1046" fmla="*/ 1567736 w 3535846"/>
                <a:gd name="csY1046" fmla="*/ 1442882 h 2132337"/>
                <a:gd name="csX1047" fmla="*/ 1568203 w 3535846"/>
                <a:gd name="csY1047" fmla="*/ 1441853 h 2132337"/>
                <a:gd name="csX1048" fmla="*/ 1571851 w 3535846"/>
                <a:gd name="csY1048" fmla="*/ 1435307 h 2132337"/>
                <a:gd name="csX1049" fmla="*/ 1577930 w 3535846"/>
                <a:gd name="csY1049" fmla="*/ 1429976 h 2132337"/>
                <a:gd name="csX1050" fmla="*/ 1582513 w 3535846"/>
                <a:gd name="csY1050" fmla="*/ 1431753 h 2132337"/>
                <a:gd name="csX1051" fmla="*/ 1592987 w 3535846"/>
                <a:gd name="csY1051" fmla="*/ 1440825 h 2132337"/>
                <a:gd name="csX1052" fmla="*/ 1595980 w 3535846"/>
                <a:gd name="csY1052" fmla="*/ 1447184 h 2132337"/>
                <a:gd name="csX1053" fmla="*/ 1597476 w 3535846"/>
                <a:gd name="csY1053" fmla="*/ 1450832 h 2132337"/>
                <a:gd name="csX1054" fmla="*/ 1600283 w 3535846"/>
                <a:gd name="csY1054" fmla="*/ 1455508 h 2132337"/>
                <a:gd name="csX1055" fmla="*/ 1602714 w 3535846"/>
                <a:gd name="csY1055" fmla="*/ 1457846 h 2132337"/>
                <a:gd name="csX1056" fmla="*/ 1603836 w 3535846"/>
                <a:gd name="csY1056" fmla="*/ 1458688 h 2132337"/>
                <a:gd name="csX1057" fmla="*/ 1605987 w 3535846"/>
                <a:gd name="csY1057" fmla="*/ 1460371 h 2132337"/>
                <a:gd name="csX1058" fmla="*/ 1607577 w 3535846"/>
                <a:gd name="csY1058" fmla="*/ 1462241 h 2132337"/>
                <a:gd name="csX1059" fmla="*/ 1607858 w 3535846"/>
                <a:gd name="csY1059" fmla="*/ 1463551 h 2132337"/>
                <a:gd name="csX1060" fmla="*/ 1608606 w 3535846"/>
                <a:gd name="csY1060" fmla="*/ 1466263 h 2132337"/>
                <a:gd name="csX1061" fmla="*/ 1610570 w 3535846"/>
                <a:gd name="csY1061" fmla="*/ 1468695 h 2132337"/>
                <a:gd name="csX1062" fmla="*/ 1610944 w 3535846"/>
                <a:gd name="csY1062" fmla="*/ 1469162 h 2132337"/>
                <a:gd name="csX1063" fmla="*/ 1619361 w 3535846"/>
                <a:gd name="csY1063" fmla="*/ 1472810 h 2132337"/>
                <a:gd name="csX1064" fmla="*/ 1619922 w 3535846"/>
                <a:gd name="csY1064" fmla="*/ 1472155 h 2132337"/>
                <a:gd name="csX1065" fmla="*/ 1626937 w 3535846"/>
                <a:gd name="csY1065" fmla="*/ 1465983 h 2132337"/>
                <a:gd name="csX1066" fmla="*/ 1632548 w 3535846"/>
                <a:gd name="csY1066" fmla="*/ 1474961 h 2132337"/>
                <a:gd name="csX1067" fmla="*/ 1636850 w 3535846"/>
                <a:gd name="csY1067" fmla="*/ 1476644 h 2132337"/>
                <a:gd name="csX1068" fmla="*/ 1637317 w 3535846"/>
                <a:gd name="csY1068" fmla="*/ 1475709 h 2132337"/>
                <a:gd name="csX1069" fmla="*/ 1640871 w 3535846"/>
                <a:gd name="csY1069" fmla="*/ 1471874 h 2132337"/>
                <a:gd name="csX1070" fmla="*/ 1657238 w 3535846"/>
                <a:gd name="csY1070" fmla="*/ 1486932 h 2132337"/>
                <a:gd name="csX1071" fmla="*/ 1660418 w 3535846"/>
                <a:gd name="csY1071" fmla="*/ 1491608 h 2132337"/>
                <a:gd name="csX1072" fmla="*/ 1660979 w 3535846"/>
                <a:gd name="csY1072" fmla="*/ 1499090 h 2132337"/>
                <a:gd name="csX1073" fmla="*/ 1662008 w 3535846"/>
                <a:gd name="csY1073" fmla="*/ 1505636 h 2132337"/>
                <a:gd name="csX1074" fmla="*/ 1664907 w 3535846"/>
                <a:gd name="csY1074" fmla="*/ 1507507 h 2132337"/>
                <a:gd name="csX1075" fmla="*/ 1671640 w 3535846"/>
                <a:gd name="csY1075" fmla="*/ 1507881 h 2132337"/>
                <a:gd name="csX1076" fmla="*/ 1675101 w 3535846"/>
                <a:gd name="csY1076" fmla="*/ 1507133 h 2132337"/>
                <a:gd name="csX1077" fmla="*/ 1678468 w 3535846"/>
                <a:gd name="csY1077" fmla="*/ 1504795 h 2132337"/>
                <a:gd name="csX1078" fmla="*/ 1680432 w 3535846"/>
                <a:gd name="csY1078" fmla="*/ 1510874 h 2132337"/>
                <a:gd name="csX1079" fmla="*/ 1683612 w 3535846"/>
                <a:gd name="csY1079" fmla="*/ 1512090 h 2132337"/>
                <a:gd name="csX1080" fmla="*/ 1687259 w 3535846"/>
                <a:gd name="csY1080" fmla="*/ 1512090 h 2132337"/>
                <a:gd name="csX1081" fmla="*/ 1691561 w 3535846"/>
                <a:gd name="csY1081" fmla="*/ 1510500 h 2132337"/>
                <a:gd name="csX1082" fmla="*/ 1694086 w 3535846"/>
                <a:gd name="csY1082" fmla="*/ 1504701 h 2132337"/>
                <a:gd name="csX1083" fmla="*/ 1691000 w 3535846"/>
                <a:gd name="csY1083" fmla="*/ 1498435 h 2132337"/>
                <a:gd name="csX1084" fmla="*/ 1683799 w 3535846"/>
                <a:gd name="csY1084" fmla="*/ 1484500 h 2132337"/>
                <a:gd name="csX1085" fmla="*/ 1698295 w 3535846"/>
                <a:gd name="csY1085" fmla="*/ 1485342 h 2132337"/>
                <a:gd name="csX1086" fmla="*/ 1699698 w 3535846"/>
                <a:gd name="csY1086" fmla="*/ 1485342 h 2132337"/>
                <a:gd name="csX1087" fmla="*/ 1702223 w 3535846"/>
                <a:gd name="csY1087" fmla="*/ 1485622 h 2132337"/>
                <a:gd name="csX1088" fmla="*/ 1702690 w 3535846"/>
                <a:gd name="csY1088" fmla="*/ 1485155 h 2132337"/>
                <a:gd name="csX1089" fmla="*/ 1710266 w 3535846"/>
                <a:gd name="csY1089" fmla="*/ 1485435 h 2132337"/>
                <a:gd name="csX1090" fmla="*/ 1710266 w 3535846"/>
                <a:gd name="csY1090" fmla="*/ 1482162 h 2132337"/>
                <a:gd name="csX1091" fmla="*/ 1691281 w 3535846"/>
                <a:gd name="csY1091" fmla="*/ 1452796 h 2132337"/>
                <a:gd name="csX1092" fmla="*/ 1692216 w 3535846"/>
                <a:gd name="csY1092" fmla="*/ 1433997 h 2132337"/>
                <a:gd name="csX1093" fmla="*/ 1695863 w 3535846"/>
                <a:gd name="csY1093" fmla="*/ 1433997 h 2132337"/>
                <a:gd name="csX1094" fmla="*/ 1708115 w 3535846"/>
                <a:gd name="csY1094" fmla="*/ 1433436 h 2132337"/>
                <a:gd name="csX1095" fmla="*/ 1711295 w 3535846"/>
                <a:gd name="csY1095" fmla="*/ 1433436 h 2132337"/>
                <a:gd name="csX1096" fmla="*/ 1721395 w 3535846"/>
                <a:gd name="csY1096" fmla="*/ 1432875 h 2132337"/>
                <a:gd name="csX1097" fmla="*/ 1721395 w 3535846"/>
                <a:gd name="csY1097" fmla="*/ 1433436 h 2132337"/>
                <a:gd name="csX1098" fmla="*/ 1744028 w 3535846"/>
                <a:gd name="csY1098" fmla="*/ 1432875 h 2132337"/>
                <a:gd name="csX1099" fmla="*/ 1758057 w 3535846"/>
                <a:gd name="csY1099" fmla="*/ 1430069 h 2132337"/>
                <a:gd name="csX1100" fmla="*/ 1763481 w 3535846"/>
                <a:gd name="csY1100" fmla="*/ 1424739 h 2132337"/>
                <a:gd name="csX1101" fmla="*/ 1785366 w 3535846"/>
                <a:gd name="csY1101" fmla="*/ 1416696 h 2132337"/>
                <a:gd name="csX1102" fmla="*/ 1796682 w 3535846"/>
                <a:gd name="csY1102" fmla="*/ 1416508 h 2132337"/>
                <a:gd name="csX1103" fmla="*/ 1809588 w 3535846"/>
                <a:gd name="csY1103" fmla="*/ 1413048 h 2132337"/>
                <a:gd name="csX1104" fmla="*/ 1818005 w 3535846"/>
                <a:gd name="csY1104" fmla="*/ 1415573 h 2132337"/>
                <a:gd name="csX1105" fmla="*/ 1842321 w 3535846"/>
                <a:gd name="csY1105" fmla="*/ 1422213 h 2132337"/>
                <a:gd name="csX1106" fmla="*/ 1854760 w 3535846"/>
                <a:gd name="csY1106" fmla="*/ 1423616 h 2132337"/>
                <a:gd name="csX1107" fmla="*/ 1863645 w 3535846"/>
                <a:gd name="csY1107" fmla="*/ 1418940 h 2132337"/>
                <a:gd name="csX1108" fmla="*/ 1872623 w 3535846"/>
                <a:gd name="csY1108" fmla="*/ 1415760 h 2132337"/>
                <a:gd name="csX1109" fmla="*/ 1873839 w 3535846"/>
                <a:gd name="csY1109" fmla="*/ 1415386 h 2132337"/>
                <a:gd name="csX1110" fmla="*/ 1878234 w 3535846"/>
                <a:gd name="csY1110" fmla="*/ 1416976 h 2132337"/>
                <a:gd name="csX1111" fmla="*/ 1877860 w 3535846"/>
                <a:gd name="csY1111" fmla="*/ 1427544 h 2132337"/>
                <a:gd name="csX1112" fmla="*/ 1877112 w 3535846"/>
                <a:gd name="csY1112" fmla="*/ 1432314 h 2132337"/>
                <a:gd name="csX1113" fmla="*/ 1872997 w 3535846"/>
                <a:gd name="csY1113" fmla="*/ 1442134 h 2132337"/>
                <a:gd name="csX1114" fmla="*/ 1871594 w 3535846"/>
                <a:gd name="csY1114" fmla="*/ 1451673 h 2132337"/>
                <a:gd name="csX1115" fmla="*/ 1871875 w 3535846"/>
                <a:gd name="csY1115" fmla="*/ 1462803 h 2132337"/>
                <a:gd name="csX1116" fmla="*/ 1869911 w 3535846"/>
                <a:gd name="csY1116" fmla="*/ 1473558 h 2132337"/>
                <a:gd name="csX1117" fmla="*/ 1867666 w 3535846"/>
                <a:gd name="csY1117" fmla="*/ 1479169 h 2132337"/>
                <a:gd name="csX1118" fmla="*/ 1868227 w 3535846"/>
                <a:gd name="csY1118" fmla="*/ 1488802 h 2132337"/>
                <a:gd name="csX1119" fmla="*/ 1867011 w 3535846"/>
                <a:gd name="csY1119" fmla="*/ 1501428 h 2132337"/>
                <a:gd name="csX1120" fmla="*/ 1868040 w 3535846"/>
                <a:gd name="csY1120" fmla="*/ 1504982 h 2132337"/>
                <a:gd name="csX1121" fmla="*/ 1868508 w 3535846"/>
                <a:gd name="csY1121" fmla="*/ 1506198 h 2132337"/>
                <a:gd name="csX1122" fmla="*/ 1869069 w 3535846"/>
                <a:gd name="csY1122" fmla="*/ 1508255 h 2132337"/>
                <a:gd name="csX1123" fmla="*/ 1869724 w 3535846"/>
                <a:gd name="csY1123" fmla="*/ 1512651 h 2132337"/>
                <a:gd name="csX1124" fmla="*/ 1868882 w 3535846"/>
                <a:gd name="csY1124" fmla="*/ 1519665 h 2132337"/>
                <a:gd name="csX1125" fmla="*/ 1869256 w 3535846"/>
                <a:gd name="csY1125" fmla="*/ 1529672 h 2132337"/>
                <a:gd name="csX1126" fmla="*/ 1869724 w 3535846"/>
                <a:gd name="csY1126" fmla="*/ 1542204 h 2132337"/>
                <a:gd name="csX1127" fmla="*/ 1872342 w 3535846"/>
                <a:gd name="csY1127" fmla="*/ 1553895 h 2132337"/>
                <a:gd name="csX1128" fmla="*/ 1901148 w 3535846"/>
                <a:gd name="csY1128" fmla="*/ 1547442 h 2132337"/>
                <a:gd name="csX1129" fmla="*/ 1906291 w 3535846"/>
                <a:gd name="csY1129" fmla="*/ 1571009 h 2132337"/>
                <a:gd name="csX1130" fmla="*/ 1897968 w 3535846"/>
                <a:gd name="csY1130" fmla="*/ 1575125 h 2132337"/>
                <a:gd name="csX1131" fmla="*/ 1901335 w 3535846"/>
                <a:gd name="csY1131" fmla="*/ 1586160 h 2132337"/>
                <a:gd name="csX1132" fmla="*/ 1900867 w 3535846"/>
                <a:gd name="csY1132" fmla="*/ 1590930 h 2132337"/>
                <a:gd name="csX1133" fmla="*/ 1901428 w 3535846"/>
                <a:gd name="csY1133" fmla="*/ 1594952 h 2132337"/>
                <a:gd name="csX1134" fmla="*/ 1901896 w 3535846"/>
                <a:gd name="csY1134" fmla="*/ 1597944 h 2132337"/>
                <a:gd name="csX1135" fmla="*/ 1904327 w 3535846"/>
                <a:gd name="csY1135" fmla="*/ 1601685 h 2132337"/>
                <a:gd name="csX1136" fmla="*/ 1903953 w 3535846"/>
                <a:gd name="csY1136" fmla="*/ 1608138 h 2132337"/>
                <a:gd name="csX1137" fmla="*/ 1903018 w 3535846"/>
                <a:gd name="csY1137" fmla="*/ 1612627 h 2132337"/>
                <a:gd name="csX1138" fmla="*/ 1901709 w 3535846"/>
                <a:gd name="csY1138" fmla="*/ 1614778 h 2132337"/>
                <a:gd name="csX1139" fmla="*/ 1910033 w 3535846"/>
                <a:gd name="csY1139" fmla="*/ 1617958 h 2132337"/>
                <a:gd name="csX1140" fmla="*/ 1910874 w 3535846"/>
                <a:gd name="csY1140" fmla="*/ 1619081 h 2132337"/>
                <a:gd name="csX1141" fmla="*/ 1903860 w 3535846"/>
                <a:gd name="csY1141" fmla="*/ 1637037 h 2132337"/>
                <a:gd name="csX1142" fmla="*/ 1919291 w 3535846"/>
                <a:gd name="csY1142" fmla="*/ 1647699 h 2132337"/>
                <a:gd name="csX1143" fmla="*/ 1922845 w 3535846"/>
                <a:gd name="csY1143" fmla="*/ 1650224 h 2132337"/>
                <a:gd name="csX1144" fmla="*/ 1948471 w 3535846"/>
                <a:gd name="csY1144" fmla="*/ 1664159 h 2132337"/>
                <a:gd name="csX1145" fmla="*/ 1978585 w 3535846"/>
                <a:gd name="csY1145" fmla="*/ 1671360 h 2132337"/>
                <a:gd name="csX1146" fmla="*/ 1978585 w 3535846"/>
                <a:gd name="csY1146" fmla="*/ 1671547 h 2132337"/>
                <a:gd name="csX1147" fmla="*/ 1982606 w 3535846"/>
                <a:gd name="csY1147" fmla="*/ 1672108 h 2132337"/>
                <a:gd name="csX1148" fmla="*/ 1993362 w 3535846"/>
                <a:gd name="csY1148" fmla="*/ 1669770 h 2132337"/>
                <a:gd name="csX1149" fmla="*/ 1995139 w 3535846"/>
                <a:gd name="csY1149" fmla="*/ 1667900 h 2132337"/>
                <a:gd name="csX1150" fmla="*/ 1996167 w 3535846"/>
                <a:gd name="csY1150" fmla="*/ 1666684 h 2132337"/>
                <a:gd name="csX1151" fmla="*/ 1996729 w 3535846"/>
                <a:gd name="csY1151" fmla="*/ 1665842 h 2132337"/>
                <a:gd name="csX1152" fmla="*/ 1997009 w 3535846"/>
                <a:gd name="csY1152" fmla="*/ 1665188 h 2132337"/>
                <a:gd name="csX1153" fmla="*/ 2000096 w 3535846"/>
                <a:gd name="csY1153" fmla="*/ 1660699 h 2132337"/>
                <a:gd name="csX1154" fmla="*/ 2021793 w 3535846"/>
                <a:gd name="csY1154" fmla="*/ 1683986 h 2132337"/>
                <a:gd name="csX1155" fmla="*/ 2022448 w 3535846"/>
                <a:gd name="csY1155" fmla="*/ 1683799 h 2132337"/>
                <a:gd name="csX1156" fmla="*/ 2022822 w 3535846"/>
                <a:gd name="csY1156" fmla="*/ 1683518 h 2132337"/>
                <a:gd name="csX1157" fmla="*/ 2023757 w 3535846"/>
                <a:gd name="csY1157" fmla="*/ 1683144 h 2132337"/>
                <a:gd name="csX1158" fmla="*/ 2025721 w 3535846"/>
                <a:gd name="csY1158" fmla="*/ 1682116 h 2132337"/>
                <a:gd name="csX1159" fmla="*/ 2027872 w 3535846"/>
                <a:gd name="csY1159" fmla="*/ 1680619 h 2132337"/>
                <a:gd name="csX1160" fmla="*/ 2031894 w 3535846"/>
                <a:gd name="csY1160" fmla="*/ 1677159 h 2132337"/>
                <a:gd name="csX1161" fmla="*/ 2035167 w 3535846"/>
                <a:gd name="csY1161" fmla="*/ 1674727 h 2132337"/>
                <a:gd name="csX1162" fmla="*/ 2037879 w 3535846"/>
                <a:gd name="csY1162" fmla="*/ 1673231 h 2132337"/>
                <a:gd name="csX1163" fmla="*/ 2038440 w 3535846"/>
                <a:gd name="csY1163" fmla="*/ 1673044 h 2132337"/>
                <a:gd name="csX1164" fmla="*/ 2038814 w 3535846"/>
                <a:gd name="csY1164" fmla="*/ 1672763 h 2132337"/>
                <a:gd name="csX1165" fmla="*/ 2039936 w 3535846"/>
                <a:gd name="csY1165" fmla="*/ 1674540 h 2132337"/>
                <a:gd name="csX1166" fmla="*/ 2043584 w 3535846"/>
                <a:gd name="csY1166" fmla="*/ 1675662 h 2132337"/>
                <a:gd name="csX1167" fmla="*/ 2046109 w 3535846"/>
                <a:gd name="csY1167" fmla="*/ 1676130 h 2132337"/>
                <a:gd name="csX1168" fmla="*/ 2049009 w 3535846"/>
                <a:gd name="csY1168" fmla="*/ 1684266 h 2132337"/>
                <a:gd name="csX1169" fmla="*/ 2050411 w 3535846"/>
                <a:gd name="csY1169" fmla="*/ 1698576 h 2132337"/>
                <a:gd name="csX1170" fmla="*/ 2054433 w 3535846"/>
                <a:gd name="csY1170" fmla="*/ 1707086 h 2132337"/>
                <a:gd name="csX1171" fmla="*/ 2061915 w 3535846"/>
                <a:gd name="csY1171" fmla="*/ 1713539 h 2132337"/>
                <a:gd name="csX1172" fmla="*/ 2069584 w 3535846"/>
                <a:gd name="csY1172" fmla="*/ 1719993 h 2132337"/>
                <a:gd name="csX1173" fmla="*/ 2075195 w 3535846"/>
                <a:gd name="csY1173" fmla="*/ 1726633 h 2132337"/>
                <a:gd name="csX1174" fmla="*/ 2080900 w 3535846"/>
                <a:gd name="csY1174" fmla="*/ 1740194 h 2132337"/>
                <a:gd name="csX1175" fmla="*/ 2082770 w 3535846"/>
                <a:gd name="csY1175" fmla="*/ 1749640 h 2132337"/>
                <a:gd name="csX1176" fmla="*/ 2085857 w 3535846"/>
                <a:gd name="csY1176" fmla="*/ 1752258 h 2132337"/>
                <a:gd name="csX1177" fmla="*/ 2094274 w 3535846"/>
                <a:gd name="csY1177" fmla="*/ 1762078 h 2132337"/>
                <a:gd name="csX1178" fmla="*/ 2095490 w 3535846"/>
                <a:gd name="csY1178" fmla="*/ 1763388 h 2132337"/>
                <a:gd name="csX1179" fmla="*/ 2096519 w 3535846"/>
                <a:gd name="csY1179" fmla="*/ 1764603 h 2132337"/>
                <a:gd name="csX1180" fmla="*/ 2097735 w 3535846"/>
                <a:gd name="csY1180" fmla="*/ 1766100 h 2132337"/>
                <a:gd name="csX1181" fmla="*/ 2107180 w 3535846"/>
                <a:gd name="csY1181" fmla="*/ 1776761 h 2132337"/>
                <a:gd name="csX1182" fmla="*/ 2121489 w 3535846"/>
                <a:gd name="csY1182" fmla="*/ 1793315 h 2132337"/>
                <a:gd name="csX1183" fmla="*/ 2134863 w 3535846"/>
                <a:gd name="csY1183" fmla="*/ 1795466 h 2132337"/>
                <a:gd name="csX1184" fmla="*/ 2140101 w 3535846"/>
                <a:gd name="csY1184" fmla="*/ 1797337 h 2132337"/>
                <a:gd name="csX1185" fmla="*/ 2144683 w 3535846"/>
                <a:gd name="csY1185" fmla="*/ 1799301 h 2132337"/>
                <a:gd name="csX1186" fmla="*/ 2149079 w 3535846"/>
                <a:gd name="csY1186" fmla="*/ 1801171 h 2132337"/>
                <a:gd name="csX1187" fmla="*/ 2153942 w 3535846"/>
                <a:gd name="csY1187" fmla="*/ 1803322 h 2132337"/>
                <a:gd name="csX1188" fmla="*/ 2157777 w 3535846"/>
                <a:gd name="csY1188" fmla="*/ 1804912 h 2132337"/>
                <a:gd name="csX1189" fmla="*/ 2163108 w 3535846"/>
                <a:gd name="csY1189" fmla="*/ 1807157 h 2132337"/>
                <a:gd name="csX1190" fmla="*/ 2168064 w 3535846"/>
                <a:gd name="csY1190" fmla="*/ 1809120 h 2132337"/>
                <a:gd name="csX1191" fmla="*/ 2172085 w 3535846"/>
                <a:gd name="csY1191" fmla="*/ 1810711 h 2132337"/>
                <a:gd name="csX1192" fmla="*/ 2181719 w 3535846"/>
                <a:gd name="csY1192" fmla="*/ 1814264 h 2132337"/>
                <a:gd name="csX1193" fmla="*/ 2188358 w 3535846"/>
                <a:gd name="csY1193" fmla="*/ 1816883 h 2132337"/>
                <a:gd name="csX1194" fmla="*/ 2197804 w 3535846"/>
                <a:gd name="csY1194" fmla="*/ 1817351 h 2132337"/>
                <a:gd name="csX1195" fmla="*/ 2207812 w 3535846"/>
                <a:gd name="csY1195" fmla="*/ 1817631 h 2132337"/>
                <a:gd name="csX1196" fmla="*/ 2222776 w 3535846"/>
                <a:gd name="csY1196" fmla="*/ 1818099 h 2132337"/>
                <a:gd name="csX1197" fmla="*/ 2224553 w 3535846"/>
                <a:gd name="csY1197" fmla="*/ 1817538 h 2132337"/>
                <a:gd name="csX1198" fmla="*/ 2238300 w 3535846"/>
                <a:gd name="csY1198" fmla="*/ 1815013 h 2132337"/>
                <a:gd name="csX1199" fmla="*/ 2241761 w 3535846"/>
                <a:gd name="csY1199" fmla="*/ 1811552 h 2132337"/>
                <a:gd name="csX1200" fmla="*/ 2247279 w 3535846"/>
                <a:gd name="csY1200" fmla="*/ 1806315 h 2132337"/>
                <a:gd name="csX1201" fmla="*/ 2256163 w 3535846"/>
                <a:gd name="csY1201" fmla="*/ 1822401 h 2132337"/>
                <a:gd name="csX1202" fmla="*/ 2260185 w 3535846"/>
                <a:gd name="csY1202" fmla="*/ 1829602 h 2132337"/>
                <a:gd name="csX1203" fmla="*/ 2260746 w 3535846"/>
                <a:gd name="csY1203" fmla="*/ 1829883 h 2132337"/>
                <a:gd name="csX1204" fmla="*/ 2261868 w 3535846"/>
                <a:gd name="csY1204" fmla="*/ 1829696 h 2132337"/>
                <a:gd name="csX1205" fmla="*/ 2267947 w 3535846"/>
                <a:gd name="csY1205" fmla="*/ 1826609 h 2132337"/>
                <a:gd name="csX1206" fmla="*/ 2273839 w 3535846"/>
                <a:gd name="csY1206" fmla="*/ 1824271 h 2132337"/>
                <a:gd name="csX1207" fmla="*/ 2274214 w 3535846"/>
                <a:gd name="csY1207" fmla="*/ 1824271 h 2132337"/>
                <a:gd name="csX1208" fmla="*/ 2275055 w 3535846"/>
                <a:gd name="csY1208" fmla="*/ 1824084 h 2132337"/>
                <a:gd name="csX1209" fmla="*/ 2276177 w 3535846"/>
                <a:gd name="csY1209" fmla="*/ 1823430 h 2132337"/>
                <a:gd name="csX1210" fmla="*/ 2276458 w 3535846"/>
                <a:gd name="csY1210" fmla="*/ 1823243 h 2132337"/>
                <a:gd name="csX1211" fmla="*/ 2278983 w 3535846"/>
                <a:gd name="csY1211" fmla="*/ 1823991 h 2132337"/>
                <a:gd name="csX1212" fmla="*/ 2283005 w 3535846"/>
                <a:gd name="csY1212" fmla="*/ 1826797 h 2132337"/>
                <a:gd name="csX1213" fmla="*/ 2292825 w 3535846"/>
                <a:gd name="csY1213" fmla="*/ 1833250 h 2132337"/>
                <a:gd name="csX1214" fmla="*/ 2298436 w 3535846"/>
                <a:gd name="csY1214" fmla="*/ 1837084 h 2132337"/>
                <a:gd name="csX1215" fmla="*/ 2309472 w 3535846"/>
                <a:gd name="csY1215" fmla="*/ 1845127 h 2132337"/>
                <a:gd name="csX1216" fmla="*/ 2311810 w 3535846"/>
                <a:gd name="csY1216" fmla="*/ 1846998 h 2132337"/>
                <a:gd name="csX1217" fmla="*/ 2317047 w 3535846"/>
                <a:gd name="csY1217" fmla="*/ 1844660 h 2132337"/>
                <a:gd name="csX1218" fmla="*/ 2319666 w 3535846"/>
                <a:gd name="csY1218" fmla="*/ 1843350 h 2132337"/>
                <a:gd name="csX1219" fmla="*/ 2321443 w 3535846"/>
                <a:gd name="csY1219" fmla="*/ 1842695 h 2132337"/>
                <a:gd name="csX1220" fmla="*/ 2323407 w 3535846"/>
                <a:gd name="csY1220" fmla="*/ 1842322 h 2132337"/>
                <a:gd name="csX1221" fmla="*/ 2328083 w 3535846"/>
                <a:gd name="csY1221" fmla="*/ 1842508 h 2132337"/>
                <a:gd name="csX1222" fmla="*/ 2330328 w 3535846"/>
                <a:gd name="csY1222" fmla="*/ 1843350 h 2132337"/>
                <a:gd name="csX1223" fmla="*/ 2341083 w 3535846"/>
                <a:gd name="csY1223" fmla="*/ 1847465 h 2132337"/>
                <a:gd name="csX1224" fmla="*/ 2350716 w 3535846"/>
                <a:gd name="csY1224" fmla="*/ 1851113 h 2132337"/>
                <a:gd name="csX1225" fmla="*/ 2346414 w 3535846"/>
                <a:gd name="csY1225" fmla="*/ 1854386 h 2132337"/>
                <a:gd name="csX1226" fmla="*/ 2342766 w 3535846"/>
                <a:gd name="csY1226" fmla="*/ 1857285 h 2132337"/>
                <a:gd name="csX1227" fmla="*/ 2340241 w 3535846"/>
                <a:gd name="csY1227" fmla="*/ 1860558 h 2132337"/>
                <a:gd name="csX1228" fmla="*/ 2336968 w 3535846"/>
                <a:gd name="csY1228" fmla="*/ 1863458 h 2132337"/>
                <a:gd name="csX1229" fmla="*/ 2329673 w 3535846"/>
                <a:gd name="csY1229" fmla="*/ 1873652 h 2132337"/>
                <a:gd name="csX1230" fmla="*/ 2326960 w 3535846"/>
                <a:gd name="csY1230" fmla="*/ 1876832 h 2132337"/>
                <a:gd name="csX1231" fmla="*/ 2323687 w 3535846"/>
                <a:gd name="csY1231" fmla="*/ 1880947 h 2132337"/>
                <a:gd name="csX1232" fmla="*/ 2321162 w 3535846"/>
                <a:gd name="csY1232" fmla="*/ 1891702 h 2132337"/>
                <a:gd name="csX1233" fmla="*/ 2321443 w 3535846"/>
                <a:gd name="csY1233" fmla="*/ 1899932 h 2132337"/>
                <a:gd name="csX1234" fmla="*/ 2327241 w 3535846"/>
                <a:gd name="csY1234" fmla="*/ 1909191 h 2132337"/>
                <a:gd name="csX1235" fmla="*/ 2329206 w 3535846"/>
                <a:gd name="csY1235" fmla="*/ 1912371 h 2132337"/>
                <a:gd name="csX1236" fmla="*/ 2334162 w 3535846"/>
                <a:gd name="csY1236" fmla="*/ 1920694 h 2132337"/>
                <a:gd name="csX1237" fmla="*/ 2343702 w 3535846"/>
                <a:gd name="csY1237" fmla="*/ 1933320 h 2132337"/>
                <a:gd name="csX1238" fmla="*/ 2348097 w 3535846"/>
                <a:gd name="csY1238" fmla="*/ 1942766 h 2132337"/>
                <a:gd name="csX1239" fmla="*/ 2351744 w 3535846"/>
                <a:gd name="csY1239" fmla="*/ 1945665 h 2132337"/>
                <a:gd name="csX1240" fmla="*/ 2353148 w 3535846"/>
                <a:gd name="csY1240" fmla="*/ 1946787 h 2132337"/>
                <a:gd name="csX1241" fmla="*/ 2353428 w 3535846"/>
                <a:gd name="csY1241" fmla="*/ 1946507 h 2132337"/>
                <a:gd name="csX1242" fmla="*/ 2356047 w 3535846"/>
                <a:gd name="csY1242" fmla="*/ 1949125 h 2132337"/>
                <a:gd name="csX1243" fmla="*/ 2355766 w 3535846"/>
                <a:gd name="csY1243" fmla="*/ 1949313 h 2132337"/>
                <a:gd name="csX1244" fmla="*/ 2344449 w 3535846"/>
                <a:gd name="csY1244" fmla="*/ 1957823 h 2132337"/>
                <a:gd name="csX1245" fmla="*/ 2337435 w 3535846"/>
                <a:gd name="csY1245" fmla="*/ 1958478 h 2132337"/>
                <a:gd name="csX1246" fmla="*/ 2335845 w 3535846"/>
                <a:gd name="csY1246" fmla="*/ 1963809 h 2132337"/>
                <a:gd name="csX1247" fmla="*/ 2335845 w 3535846"/>
                <a:gd name="csY1247" fmla="*/ 1965679 h 2132337"/>
                <a:gd name="csX1248" fmla="*/ 2342672 w 3535846"/>
                <a:gd name="csY1248" fmla="*/ 1977463 h 2132337"/>
                <a:gd name="csX1249" fmla="*/ 2346975 w 3535846"/>
                <a:gd name="csY1249" fmla="*/ 1983074 h 2132337"/>
                <a:gd name="csX1250" fmla="*/ 2351183 w 3535846"/>
                <a:gd name="csY1250" fmla="*/ 2000376 h 2132337"/>
                <a:gd name="csX1251" fmla="*/ 2362125 w 3535846"/>
                <a:gd name="csY1251" fmla="*/ 2001405 h 2132337"/>
                <a:gd name="csX1252" fmla="*/ 2380924 w 3535846"/>
                <a:gd name="csY1252" fmla="*/ 2003276 h 2132337"/>
                <a:gd name="csX1253" fmla="*/ 2388967 w 3535846"/>
                <a:gd name="csY1253" fmla="*/ 2004024 h 2132337"/>
                <a:gd name="csX1254" fmla="*/ 2401499 w 3535846"/>
                <a:gd name="csY1254" fmla="*/ 2005333 h 2132337"/>
                <a:gd name="csX1255" fmla="*/ 2404866 w 3535846"/>
                <a:gd name="csY1255" fmla="*/ 2011225 h 2132337"/>
                <a:gd name="csX1256" fmla="*/ 2406175 w 3535846"/>
                <a:gd name="csY1256" fmla="*/ 2014124 h 2132337"/>
                <a:gd name="csX1257" fmla="*/ 2390837 w 3535846"/>
                <a:gd name="csY1257" fmla="*/ 2015434 h 2132337"/>
                <a:gd name="csX1258" fmla="*/ 2390370 w 3535846"/>
                <a:gd name="csY1258" fmla="*/ 2028059 h 2132337"/>
                <a:gd name="csX1259" fmla="*/ 2398319 w 3535846"/>
                <a:gd name="csY1259" fmla="*/ 2027779 h 2132337"/>
                <a:gd name="csX1260" fmla="*/ 2420297 w 3535846"/>
                <a:gd name="csY1260" fmla="*/ 2027218 h 2132337"/>
                <a:gd name="csX1261" fmla="*/ 2434793 w 3535846"/>
                <a:gd name="csY1261" fmla="*/ 2027218 h 2132337"/>
                <a:gd name="csX1262" fmla="*/ 2453405 w 3535846"/>
                <a:gd name="csY1262" fmla="*/ 2034606 h 2132337"/>
                <a:gd name="csX1263" fmla="*/ 2470239 w 3535846"/>
                <a:gd name="csY1263" fmla="*/ 2048354 h 2132337"/>
                <a:gd name="csX1264" fmla="*/ 2457239 w 3535846"/>
                <a:gd name="csY1264" fmla="*/ 2061354 h 2132337"/>
                <a:gd name="csX1265" fmla="*/ 2467901 w 3535846"/>
                <a:gd name="csY1265" fmla="*/ 2069023 h 2132337"/>
                <a:gd name="csX1266" fmla="*/ 2485389 w 3535846"/>
                <a:gd name="csY1266" fmla="*/ 2081274 h 2132337"/>
                <a:gd name="csX1267" fmla="*/ 2498389 w 3535846"/>
                <a:gd name="csY1267" fmla="*/ 2086605 h 2132337"/>
                <a:gd name="csX1268" fmla="*/ 2502972 w 3535846"/>
                <a:gd name="csY1268" fmla="*/ 2117094 h 2132337"/>
                <a:gd name="csX1269" fmla="*/ 2514382 w 3535846"/>
                <a:gd name="csY1269" fmla="*/ 2113259 h 2132337"/>
                <a:gd name="csX1270" fmla="*/ 2550950 w 3535846"/>
                <a:gd name="csY1270" fmla="*/ 2132338 h 2132337"/>
                <a:gd name="csX1271" fmla="*/ 2566475 w 3535846"/>
                <a:gd name="csY1271" fmla="*/ 2125885 h 2132337"/>
                <a:gd name="csX1272" fmla="*/ 2573021 w 3535846"/>
                <a:gd name="csY1272" fmla="*/ 2107180 h 2132337"/>
                <a:gd name="csX1273" fmla="*/ 2582935 w 3535846"/>
                <a:gd name="csY1273" fmla="*/ 2079684 h 2132337"/>
                <a:gd name="csX1274" fmla="*/ 2585927 w 3535846"/>
                <a:gd name="csY1274" fmla="*/ 2071267 h 2132337"/>
                <a:gd name="csX1275" fmla="*/ 2593129 w 3535846"/>
                <a:gd name="csY1275" fmla="*/ 2068087 h 2132337"/>
                <a:gd name="csX1276" fmla="*/ 2603416 w 3535846"/>
                <a:gd name="csY1276" fmla="*/ 2063411 h 2132337"/>
                <a:gd name="csX1277" fmla="*/ 2627919 w 3535846"/>
                <a:gd name="csY1277" fmla="*/ 2081929 h 2132337"/>
                <a:gd name="csX1278" fmla="*/ 2634372 w 3535846"/>
                <a:gd name="csY1278" fmla="*/ 2086231 h 2132337"/>
                <a:gd name="csX1279" fmla="*/ 2646811 w 3535846"/>
                <a:gd name="csY1279" fmla="*/ 2072951 h 2132337"/>
                <a:gd name="csX1280" fmla="*/ 2667667 w 3535846"/>
                <a:gd name="csY1280" fmla="*/ 2051253 h 2132337"/>
                <a:gd name="csX1281" fmla="*/ 2674027 w 3535846"/>
                <a:gd name="csY1281" fmla="*/ 2044613 h 2132337"/>
                <a:gd name="csX1282" fmla="*/ 2678048 w 3535846"/>
                <a:gd name="csY1282" fmla="*/ 2033203 h 2132337"/>
                <a:gd name="csX1283" fmla="*/ 2677674 w 3535846"/>
                <a:gd name="csY1283" fmla="*/ 2018520 h 2132337"/>
                <a:gd name="csX1284" fmla="*/ 2680293 w 3535846"/>
                <a:gd name="csY1284" fmla="*/ 1995139 h 2132337"/>
                <a:gd name="csX1285" fmla="*/ 2678516 w 3535846"/>
                <a:gd name="csY1285" fmla="*/ 1981297 h 2132337"/>
                <a:gd name="csX1286" fmla="*/ 2680199 w 3535846"/>
                <a:gd name="csY1286" fmla="*/ 1971197 h 2132337"/>
                <a:gd name="csX1287" fmla="*/ 2680948 w 3535846"/>
                <a:gd name="csY1287" fmla="*/ 1940334 h 2132337"/>
                <a:gd name="csX1288" fmla="*/ 2682911 w 3535846"/>
                <a:gd name="csY1288" fmla="*/ 1920133 h 2132337"/>
                <a:gd name="csX1289" fmla="*/ 2683940 w 3535846"/>
                <a:gd name="csY1289" fmla="*/ 1915831 h 2132337"/>
                <a:gd name="csX1290" fmla="*/ 2681976 w 3535846"/>
                <a:gd name="csY1290" fmla="*/ 1909284 h 2132337"/>
                <a:gd name="csX1291" fmla="*/ 2680854 w 3535846"/>
                <a:gd name="csY1291" fmla="*/ 1907320 h 2132337"/>
                <a:gd name="csX1292" fmla="*/ 2678516 w 3535846"/>
                <a:gd name="csY1292" fmla="*/ 1903205 h 2132337"/>
                <a:gd name="csX1293" fmla="*/ 2674962 w 3535846"/>
                <a:gd name="csY1293" fmla="*/ 1897594 h 2132337"/>
                <a:gd name="csX1294" fmla="*/ 2670473 w 3535846"/>
                <a:gd name="csY1294" fmla="*/ 1890299 h 2132337"/>
                <a:gd name="csX1295" fmla="*/ 2656445 w 3535846"/>
                <a:gd name="csY1295" fmla="*/ 1875242 h 2132337"/>
                <a:gd name="csX1296" fmla="*/ 2649337 w 3535846"/>
                <a:gd name="csY1296" fmla="*/ 1867760 h 2132337"/>
                <a:gd name="csX1297" fmla="*/ 2655790 w 3535846"/>
                <a:gd name="csY1297" fmla="*/ 1854573 h 2132337"/>
                <a:gd name="csX1298" fmla="*/ 2663739 w 3535846"/>
                <a:gd name="csY1298" fmla="*/ 1847839 h 2132337"/>
                <a:gd name="csX1299" fmla="*/ 2678048 w 3535846"/>
                <a:gd name="csY1299" fmla="*/ 1835681 h 2132337"/>
                <a:gd name="csX1300" fmla="*/ 2691141 w 3535846"/>
                <a:gd name="csY1300" fmla="*/ 1817351 h 2132337"/>
                <a:gd name="csX1301" fmla="*/ 2701616 w 3535846"/>
                <a:gd name="csY1301" fmla="*/ 1825394 h 2132337"/>
                <a:gd name="csX1302" fmla="*/ 2717983 w 3535846"/>
                <a:gd name="csY1302" fmla="*/ 1830257 h 2132337"/>
                <a:gd name="csX1303" fmla="*/ 2718825 w 3535846"/>
                <a:gd name="csY1303" fmla="*/ 1831005 h 2132337"/>
                <a:gd name="csX1304" fmla="*/ 2735285 w 3535846"/>
                <a:gd name="csY1304" fmla="*/ 1850084 h 2132337"/>
                <a:gd name="csX1305" fmla="*/ 2737248 w 3535846"/>
                <a:gd name="csY1305" fmla="*/ 1852609 h 2132337"/>
                <a:gd name="csX1306" fmla="*/ 2739306 w 3535846"/>
                <a:gd name="csY1306" fmla="*/ 1867947 h 2132337"/>
                <a:gd name="csX1307" fmla="*/ 2740148 w 3535846"/>
                <a:gd name="csY1307" fmla="*/ 1875522 h 2132337"/>
                <a:gd name="csX1308" fmla="*/ 2763342 w 3535846"/>
                <a:gd name="csY1308" fmla="*/ 1892544 h 2132337"/>
                <a:gd name="csX1309" fmla="*/ 2778960 w 3535846"/>
                <a:gd name="csY1309" fmla="*/ 1845408 h 2132337"/>
                <a:gd name="csX1310" fmla="*/ 2780550 w 3535846"/>
                <a:gd name="csY1310" fmla="*/ 1840451 h 2132337"/>
                <a:gd name="csX1311" fmla="*/ 2790838 w 3535846"/>
                <a:gd name="csY1311" fmla="*/ 1815387 h 2132337"/>
                <a:gd name="csX1312" fmla="*/ 2800377 w 3535846"/>
                <a:gd name="csY1312" fmla="*/ 1804444 h 2132337"/>
                <a:gd name="csX1313" fmla="*/ 2804305 w 3535846"/>
                <a:gd name="csY1313" fmla="*/ 1792286 h 2132337"/>
                <a:gd name="csX1314" fmla="*/ 2804305 w 3535846"/>
                <a:gd name="csY1314" fmla="*/ 1791351 h 2132337"/>
                <a:gd name="csX1315" fmla="*/ 2799909 w 3535846"/>
                <a:gd name="csY1315" fmla="*/ 1789013 h 2132337"/>
                <a:gd name="csX1316" fmla="*/ 2793550 w 3535846"/>
                <a:gd name="csY1316" fmla="*/ 1781531 h 2132337"/>
                <a:gd name="csX1317" fmla="*/ 2758105 w 3535846"/>
                <a:gd name="csY1317" fmla="*/ 1767409 h 2132337"/>
                <a:gd name="csX1318" fmla="*/ 2734536 w 3535846"/>
                <a:gd name="csY1318" fmla="*/ 1753287 h 2132337"/>
                <a:gd name="csX1319" fmla="*/ 2736126 w 3535846"/>
                <a:gd name="csY1319" fmla="*/ 1732244 h 2132337"/>
                <a:gd name="csX1320" fmla="*/ 2758291 w 3535846"/>
                <a:gd name="csY1320" fmla="*/ 1695209 h 2132337"/>
                <a:gd name="csX1321" fmla="*/ 2757637 w 3535846"/>
                <a:gd name="csY1321" fmla="*/ 1694367 h 2132337"/>
                <a:gd name="csX1322" fmla="*/ 2740709 w 3535846"/>
                <a:gd name="csY1322" fmla="*/ 1667526 h 2132337"/>
                <a:gd name="csX1323" fmla="*/ 2741738 w 3535846"/>
                <a:gd name="csY1323" fmla="*/ 1661447 h 2132337"/>
                <a:gd name="csX1324" fmla="*/ 2742205 w 3535846"/>
                <a:gd name="csY1324" fmla="*/ 1661447 h 2132337"/>
                <a:gd name="csX1325" fmla="*/ 2759414 w 3535846"/>
                <a:gd name="csY1325" fmla="*/ 1635634 h 2132337"/>
                <a:gd name="csX1326" fmla="*/ 2794392 w 3535846"/>
                <a:gd name="csY1326" fmla="*/ 1572786 h 2132337"/>
                <a:gd name="csX1327" fmla="*/ 2795327 w 3535846"/>
                <a:gd name="csY1327" fmla="*/ 1573722 h 2132337"/>
                <a:gd name="csX1328" fmla="*/ 2802528 w 3535846"/>
                <a:gd name="csY1328" fmla="*/ 1570822 h 2132337"/>
                <a:gd name="csX1329" fmla="*/ 2806176 w 3535846"/>
                <a:gd name="csY1329" fmla="*/ 1569045 h 2132337"/>
                <a:gd name="csX1330" fmla="*/ 2809823 w 3535846"/>
                <a:gd name="csY1330" fmla="*/ 1565398 h 2132337"/>
                <a:gd name="csX1331" fmla="*/ 2811881 w 3535846"/>
                <a:gd name="csY1331" fmla="*/ 1564276 h 2132337"/>
                <a:gd name="csX1332" fmla="*/ 2816370 w 3535846"/>
                <a:gd name="csY1332" fmla="*/ 1559038 h 2132337"/>
                <a:gd name="csX1333" fmla="*/ 2822074 w 3535846"/>
                <a:gd name="csY1333" fmla="*/ 1553146 h 2132337"/>
                <a:gd name="csX1334" fmla="*/ 2822729 w 3535846"/>
                <a:gd name="csY1334" fmla="*/ 1552211 h 2132337"/>
                <a:gd name="csX1335" fmla="*/ 2822729 w 3535846"/>
                <a:gd name="csY1335" fmla="*/ 1551837 h 2132337"/>
                <a:gd name="csX1336" fmla="*/ 2823945 w 3535846"/>
                <a:gd name="csY1336" fmla="*/ 1550808 h 2132337"/>
                <a:gd name="csX1337" fmla="*/ 2822729 w 3535846"/>
                <a:gd name="csY1337" fmla="*/ 1538370 h 2132337"/>
                <a:gd name="csX1338" fmla="*/ 2824319 w 3535846"/>
                <a:gd name="csY1338" fmla="*/ 1536032 h 2132337"/>
                <a:gd name="csX1339" fmla="*/ 2825535 w 3535846"/>
                <a:gd name="csY1339" fmla="*/ 1534255 h 2132337"/>
                <a:gd name="csX1340" fmla="*/ 2827780 w 3535846"/>
                <a:gd name="csY1340" fmla="*/ 1530794 h 2132337"/>
                <a:gd name="csX1341" fmla="*/ 2829837 w 3535846"/>
                <a:gd name="csY1341" fmla="*/ 1527708 h 2132337"/>
                <a:gd name="csX1342" fmla="*/ 2831053 w 3535846"/>
                <a:gd name="csY1342" fmla="*/ 1524902 h 2132337"/>
                <a:gd name="csX1343" fmla="*/ 2833297 w 3535846"/>
                <a:gd name="csY1343" fmla="*/ 1519572 h 2132337"/>
                <a:gd name="csX1344" fmla="*/ 2835448 w 3535846"/>
                <a:gd name="csY1344" fmla="*/ 1515176 h 2132337"/>
                <a:gd name="csX1345" fmla="*/ 2837412 w 3535846"/>
                <a:gd name="csY1345" fmla="*/ 1510874 h 2132337"/>
                <a:gd name="csX1346" fmla="*/ 2839096 w 3535846"/>
                <a:gd name="csY1346" fmla="*/ 1507507 h 2132337"/>
                <a:gd name="csX1347" fmla="*/ 2840966 w 3535846"/>
                <a:gd name="csY1347" fmla="*/ 1503298 h 2132337"/>
                <a:gd name="csX1348" fmla="*/ 2843772 w 3535846"/>
                <a:gd name="csY1348" fmla="*/ 1497219 h 2132337"/>
                <a:gd name="csX1349" fmla="*/ 2845455 w 3535846"/>
                <a:gd name="csY1349" fmla="*/ 1493478 h 2132337"/>
                <a:gd name="csX1350" fmla="*/ 2846671 w 3535846"/>
                <a:gd name="csY1350" fmla="*/ 1490673 h 2132337"/>
                <a:gd name="csX1351" fmla="*/ 2847607 w 3535846"/>
                <a:gd name="csY1351" fmla="*/ 1488522 h 2132337"/>
                <a:gd name="csX1352" fmla="*/ 2850880 w 3535846"/>
                <a:gd name="csY1352" fmla="*/ 1472903 h 2132337"/>
                <a:gd name="csX1353" fmla="*/ 2850880 w 3535846"/>
                <a:gd name="csY1353" fmla="*/ 1470846 h 2132337"/>
                <a:gd name="csX1354" fmla="*/ 2850880 w 3535846"/>
                <a:gd name="csY1354" fmla="*/ 1468975 h 2132337"/>
                <a:gd name="csX1355" fmla="*/ 2852470 w 3535846"/>
                <a:gd name="csY1355" fmla="*/ 1465328 h 2132337"/>
                <a:gd name="csX1356" fmla="*/ 2853966 w 3535846"/>
                <a:gd name="csY1356" fmla="*/ 1461774 h 2132337"/>
                <a:gd name="csX1357" fmla="*/ 2855182 w 3535846"/>
                <a:gd name="csY1357" fmla="*/ 1459155 h 2132337"/>
                <a:gd name="csX1358" fmla="*/ 2857894 w 3535846"/>
                <a:gd name="csY1358" fmla="*/ 1452796 h 2132337"/>
                <a:gd name="csX1359" fmla="*/ 2862290 w 3535846"/>
                <a:gd name="csY1359" fmla="*/ 1448119 h 2132337"/>
                <a:gd name="csX1360" fmla="*/ 2864535 w 3535846"/>
                <a:gd name="csY1360" fmla="*/ 1446062 h 2132337"/>
                <a:gd name="csX1361" fmla="*/ 2865189 w 3535846"/>
                <a:gd name="csY1361" fmla="*/ 1445220 h 2132337"/>
                <a:gd name="csX1362" fmla="*/ 2867434 w 3535846"/>
                <a:gd name="csY1362" fmla="*/ 1442041 h 2132337"/>
                <a:gd name="csX1363" fmla="*/ 2855182 w 3535846"/>
                <a:gd name="csY1363" fmla="*/ 1429041 h 2132337"/>
                <a:gd name="csX1364" fmla="*/ 2851347 w 3535846"/>
                <a:gd name="csY1364" fmla="*/ 1415293 h 2132337"/>
                <a:gd name="csX1365" fmla="*/ 2842931 w 3535846"/>
                <a:gd name="csY1365" fmla="*/ 1404631 h 2132337"/>
                <a:gd name="csX1366" fmla="*/ 2835355 w 3535846"/>
                <a:gd name="csY1366" fmla="*/ 1395466 h 2132337"/>
                <a:gd name="csX1367" fmla="*/ 2833765 w 3535846"/>
                <a:gd name="csY1367" fmla="*/ 1390883 h 2132337"/>
                <a:gd name="csX1368" fmla="*/ 2832269 w 3535846"/>
                <a:gd name="csY1368" fmla="*/ 1386300 h 2132337"/>
                <a:gd name="csX1369" fmla="*/ 2831520 w 3535846"/>
                <a:gd name="csY1369" fmla="*/ 1380221 h 2132337"/>
                <a:gd name="csX1370" fmla="*/ 2833017 w 3535846"/>
                <a:gd name="csY1370" fmla="*/ 1371056 h 2132337"/>
                <a:gd name="csX1371" fmla="*/ 2831520 w 3535846"/>
                <a:gd name="csY1371" fmla="*/ 1362639 h 2132337"/>
                <a:gd name="csX1372" fmla="*/ 2830772 w 3535846"/>
                <a:gd name="csY1372" fmla="*/ 1349639 h 2132337"/>
                <a:gd name="csX1373" fmla="*/ 2821607 w 3535846"/>
                <a:gd name="csY1373" fmla="*/ 1332898 h 2132337"/>
                <a:gd name="csX1374" fmla="*/ 2818708 w 3535846"/>
                <a:gd name="csY1374" fmla="*/ 1329999 h 2132337"/>
                <a:gd name="csX1375" fmla="*/ 2776716 w 3535846"/>
                <a:gd name="csY1375" fmla="*/ 1289503 h 2132337"/>
                <a:gd name="csX1376" fmla="*/ 2766615 w 3535846"/>
                <a:gd name="csY1376" fmla="*/ 1270612 h 2132337"/>
                <a:gd name="csX1377" fmla="*/ 2768112 w 3535846"/>
                <a:gd name="csY1377" fmla="*/ 1270331 h 2132337"/>
                <a:gd name="csX1378" fmla="*/ 2768579 w 3535846"/>
                <a:gd name="csY1378" fmla="*/ 1270705 h 2132337"/>
                <a:gd name="csX1379" fmla="*/ 2771572 w 3535846"/>
                <a:gd name="csY1379" fmla="*/ 1270892 h 2132337"/>
                <a:gd name="csX1380" fmla="*/ 2778960 w 3535846"/>
                <a:gd name="csY1380" fmla="*/ 1272108 h 2132337"/>
                <a:gd name="csX1381" fmla="*/ 2786629 w 3535846"/>
                <a:gd name="csY1381" fmla="*/ 1271360 h 2132337"/>
                <a:gd name="csX1382" fmla="*/ 2796543 w 3535846"/>
                <a:gd name="csY1382" fmla="*/ 1269864 h 2132337"/>
                <a:gd name="csX1383" fmla="*/ 2804212 w 3535846"/>
                <a:gd name="csY1383" fmla="*/ 1268367 h 2132337"/>
                <a:gd name="csX1384" fmla="*/ 2814125 w 3535846"/>
                <a:gd name="csY1384" fmla="*/ 1268367 h 2132337"/>
                <a:gd name="csX1385" fmla="*/ 2824039 w 3535846"/>
                <a:gd name="csY1385" fmla="*/ 1272950 h 2132337"/>
                <a:gd name="csX1386" fmla="*/ 2834700 w 3535846"/>
                <a:gd name="csY1386" fmla="*/ 1279029 h 2132337"/>
                <a:gd name="csX1387" fmla="*/ 2847700 w 3535846"/>
                <a:gd name="csY1387" fmla="*/ 1283612 h 2132337"/>
                <a:gd name="csX1388" fmla="*/ 2859110 w 3535846"/>
                <a:gd name="csY1388" fmla="*/ 1285950 h 2132337"/>
                <a:gd name="csX1389" fmla="*/ 2871268 w 3535846"/>
                <a:gd name="csY1389" fmla="*/ 1289036 h 2132337"/>
                <a:gd name="csX1390" fmla="*/ 2878937 w 3535846"/>
                <a:gd name="csY1390" fmla="*/ 1282209 h 2132337"/>
                <a:gd name="csX1391" fmla="*/ 2889599 w 3535846"/>
                <a:gd name="csY1391" fmla="*/ 1275381 h 2132337"/>
                <a:gd name="csX1392" fmla="*/ 2904843 w 3535846"/>
                <a:gd name="csY1392" fmla="*/ 1266216 h 2132337"/>
                <a:gd name="csX1393" fmla="*/ 2917001 w 3535846"/>
                <a:gd name="csY1393" fmla="*/ 1256303 h 2132337"/>
                <a:gd name="csX1394" fmla="*/ 2936828 w 3535846"/>
                <a:gd name="csY1394" fmla="*/ 1252188 h 2132337"/>
                <a:gd name="csX1395" fmla="*/ 2938792 w 3535846"/>
                <a:gd name="csY1395" fmla="*/ 1250878 h 2132337"/>
                <a:gd name="csX1396" fmla="*/ 2943375 w 3535846"/>
                <a:gd name="csY1396" fmla="*/ 1247698 h 2132337"/>
                <a:gd name="csX1397" fmla="*/ 2947303 w 3535846"/>
                <a:gd name="csY1397" fmla="*/ 1249382 h 2132337"/>
                <a:gd name="csX1398" fmla="*/ 2953569 w 3535846"/>
                <a:gd name="csY1398" fmla="*/ 1252468 h 2132337"/>
                <a:gd name="csX1399" fmla="*/ 2959554 w 3535846"/>
                <a:gd name="csY1399" fmla="*/ 1255928 h 2132337"/>
                <a:gd name="csX1400" fmla="*/ 2960864 w 3535846"/>
                <a:gd name="csY1400" fmla="*/ 1256770 h 2132337"/>
                <a:gd name="csX1401" fmla="*/ 2964418 w 3535846"/>
                <a:gd name="csY1401" fmla="*/ 1260137 h 2132337"/>
                <a:gd name="csX1402" fmla="*/ 2969187 w 3535846"/>
                <a:gd name="csY1402" fmla="*/ 1264439 h 2132337"/>
                <a:gd name="csX1403" fmla="*/ 2973864 w 3535846"/>
                <a:gd name="csY1403" fmla="*/ 1268274 h 2132337"/>
                <a:gd name="csX1404" fmla="*/ 2981158 w 3535846"/>
                <a:gd name="csY1404" fmla="*/ 1274914 h 2132337"/>
                <a:gd name="csX1405" fmla="*/ 2988921 w 3535846"/>
                <a:gd name="csY1405" fmla="*/ 1277439 h 2132337"/>
                <a:gd name="csX1406" fmla="*/ 2994813 w 3535846"/>
                <a:gd name="csY1406" fmla="*/ 1280245 h 2132337"/>
                <a:gd name="csX1407" fmla="*/ 3000518 w 3535846"/>
                <a:gd name="csY1407" fmla="*/ 1282396 h 2132337"/>
                <a:gd name="csX1408" fmla="*/ 3004352 w 3535846"/>
                <a:gd name="csY1408" fmla="*/ 1283892 h 2132337"/>
                <a:gd name="csX1409" fmla="*/ 3009590 w 3535846"/>
                <a:gd name="csY1409" fmla="*/ 1285763 h 2132337"/>
                <a:gd name="csX1410" fmla="*/ 3014266 w 3535846"/>
                <a:gd name="csY1410" fmla="*/ 1289690 h 2132337"/>
                <a:gd name="csX1411" fmla="*/ 3022589 w 3535846"/>
                <a:gd name="csY1411" fmla="*/ 1295489 h 2132337"/>
                <a:gd name="csX1412" fmla="*/ 3027172 w 3535846"/>
                <a:gd name="csY1412" fmla="*/ 1296798 h 2132337"/>
                <a:gd name="csX1413" fmla="*/ 3030071 w 3535846"/>
                <a:gd name="csY1413" fmla="*/ 1299417 h 2132337"/>
                <a:gd name="csX1414" fmla="*/ 3038488 w 3535846"/>
                <a:gd name="csY1414" fmla="*/ 1306244 h 2132337"/>
                <a:gd name="csX1415" fmla="*/ 3057287 w 3535846"/>
                <a:gd name="csY1415" fmla="*/ 1290813 h 2132337"/>
                <a:gd name="csX1416" fmla="*/ 3057754 w 3535846"/>
                <a:gd name="csY1416" fmla="*/ 1291093 h 2132337"/>
                <a:gd name="csX1417" fmla="*/ 3058409 w 3535846"/>
                <a:gd name="csY1417" fmla="*/ 1290906 h 2132337"/>
                <a:gd name="csX1418" fmla="*/ 3058876 w 3535846"/>
                <a:gd name="csY1418" fmla="*/ 1290626 h 2132337"/>
                <a:gd name="csX1419" fmla="*/ 3059251 w 3535846"/>
                <a:gd name="csY1419" fmla="*/ 1290252 h 2132337"/>
                <a:gd name="csX1420" fmla="*/ 3059251 w 3535846"/>
                <a:gd name="csY1420" fmla="*/ 1289971 h 2132337"/>
                <a:gd name="csX1421" fmla="*/ 3058876 w 3535846"/>
                <a:gd name="csY1421" fmla="*/ 1289597 h 2132337"/>
                <a:gd name="csX1422" fmla="*/ 3059812 w 3535846"/>
                <a:gd name="csY1422" fmla="*/ 1289597 h 2132337"/>
                <a:gd name="csX1423" fmla="*/ 3060186 w 3535846"/>
                <a:gd name="csY1423" fmla="*/ 1289410 h 2132337"/>
                <a:gd name="csX1424" fmla="*/ 3061121 w 3535846"/>
                <a:gd name="csY1424" fmla="*/ 1289410 h 2132337"/>
                <a:gd name="csX1425" fmla="*/ 3062617 w 3535846"/>
                <a:gd name="csY1425" fmla="*/ 1283518 h 2132337"/>
                <a:gd name="csX1426" fmla="*/ 3062991 w 3535846"/>
                <a:gd name="csY1426" fmla="*/ 1282676 h 2132337"/>
                <a:gd name="csX1427" fmla="*/ 3065517 w 3535846"/>
                <a:gd name="csY1427" fmla="*/ 1266777 h 2132337"/>
                <a:gd name="csX1428" fmla="*/ 3064301 w 3535846"/>
                <a:gd name="csY1428" fmla="*/ 1265561 h 2132337"/>
                <a:gd name="csX1429" fmla="*/ 3058876 w 3535846"/>
                <a:gd name="csY1429" fmla="*/ 1259576 h 2132337"/>
                <a:gd name="csX1430" fmla="*/ 3054575 w 3535846"/>
                <a:gd name="csY1430" fmla="*/ 1254900 h 2132337"/>
                <a:gd name="csX1431" fmla="*/ 3052798 w 3535846"/>
                <a:gd name="csY1431" fmla="*/ 1253029 h 2132337"/>
                <a:gd name="csX1432" fmla="*/ 3050553 w 3535846"/>
                <a:gd name="csY1432" fmla="*/ 1251159 h 2132337"/>
                <a:gd name="csX1433" fmla="*/ 3071315 w 3535846"/>
                <a:gd name="csY1433" fmla="*/ 1235073 h 2132337"/>
                <a:gd name="csX1434" fmla="*/ 3100588 w 3535846"/>
                <a:gd name="csY1434" fmla="*/ 1241245 h 2132337"/>
                <a:gd name="csX1435" fmla="*/ 3117048 w 3535846"/>
                <a:gd name="csY1435" fmla="*/ 1223289 h 2132337"/>
                <a:gd name="csX1436" fmla="*/ 3125652 w 3535846"/>
                <a:gd name="csY1436" fmla="*/ 1214685 h 2132337"/>
                <a:gd name="csX1437" fmla="*/ 3146040 w 3535846"/>
                <a:gd name="csY1437" fmla="*/ 1217397 h 2132337"/>
                <a:gd name="csX1438" fmla="*/ 3166709 w 3535846"/>
                <a:gd name="csY1438" fmla="*/ 1215526 h 2132337"/>
                <a:gd name="csX1439" fmla="*/ 3197852 w 3535846"/>
                <a:gd name="csY1439" fmla="*/ 1214778 h 2132337"/>
                <a:gd name="csX1440" fmla="*/ 3219176 w 3535846"/>
                <a:gd name="csY1440" fmla="*/ 1200001 h 2132337"/>
                <a:gd name="csX1441" fmla="*/ 3230679 w 3535846"/>
                <a:gd name="csY1441" fmla="*/ 1185879 h 2132337"/>
                <a:gd name="csX1442" fmla="*/ 3232643 w 3535846"/>
                <a:gd name="csY1442" fmla="*/ 1185599 h 2132337"/>
                <a:gd name="csX1443" fmla="*/ 3245082 w 3535846"/>
                <a:gd name="csY1443" fmla="*/ 1172693 h 2132337"/>
                <a:gd name="csX1444" fmla="*/ 3255837 w 3535846"/>
                <a:gd name="csY1444" fmla="*/ 1169793 h 2132337"/>
                <a:gd name="csX1445" fmla="*/ 3270894 w 3535846"/>
                <a:gd name="csY1445" fmla="*/ 1170728 h 2132337"/>
                <a:gd name="csX1446" fmla="*/ 3282304 w 3535846"/>
                <a:gd name="csY1446" fmla="*/ 1170728 h 2132337"/>
                <a:gd name="csX1447" fmla="*/ 3287729 w 3535846"/>
                <a:gd name="csY1447" fmla="*/ 1174002 h 2132337"/>
                <a:gd name="csX1448" fmla="*/ 3288477 w 3535846"/>
                <a:gd name="csY1448" fmla="*/ 1174002 h 2132337"/>
                <a:gd name="csX1449" fmla="*/ 3291563 w 3535846"/>
                <a:gd name="csY1449" fmla="*/ 1175779 h 2132337"/>
                <a:gd name="csX1450" fmla="*/ 3291844 w 3535846"/>
                <a:gd name="csY1450" fmla="*/ 1175779 h 2132337"/>
                <a:gd name="csX1451" fmla="*/ 3292218 w 3535846"/>
                <a:gd name="csY1451" fmla="*/ 1176059 h 2132337"/>
                <a:gd name="csX1452" fmla="*/ 3296613 w 3535846"/>
                <a:gd name="csY1452" fmla="*/ 1177649 h 2132337"/>
                <a:gd name="csX1453" fmla="*/ 3305779 w 3535846"/>
                <a:gd name="csY1453" fmla="*/ 1182887 h 2132337"/>
                <a:gd name="csX1454" fmla="*/ 3308397 w 3535846"/>
                <a:gd name="csY1454" fmla="*/ 1182325 h 2132337"/>
                <a:gd name="csX1455" fmla="*/ 3329627 w 3535846"/>
                <a:gd name="csY1455" fmla="*/ 1183822 h 2132337"/>
                <a:gd name="csX1456" fmla="*/ 3339728 w 3535846"/>
                <a:gd name="csY1456" fmla="*/ 1184664 h 2132337"/>
                <a:gd name="csX1457" fmla="*/ 3351044 w 3535846"/>
                <a:gd name="csY1457" fmla="*/ 1185318 h 2132337"/>
                <a:gd name="csX1458" fmla="*/ 3410618 w 3535846"/>
                <a:gd name="csY1458" fmla="*/ 1189714 h 2132337"/>
                <a:gd name="csX1459" fmla="*/ 3411367 w 3535846"/>
                <a:gd name="csY1459" fmla="*/ 1189527 h 2132337"/>
                <a:gd name="csX1460" fmla="*/ 3419597 w 3535846"/>
                <a:gd name="csY1460" fmla="*/ 1190181 h 2132337"/>
                <a:gd name="csX1461" fmla="*/ 3428949 w 3535846"/>
                <a:gd name="csY1461" fmla="*/ 1191117 h 2132337"/>
                <a:gd name="csX1462" fmla="*/ 3440546 w 3535846"/>
                <a:gd name="csY1462" fmla="*/ 1221512 h 2132337"/>
                <a:gd name="csX1463" fmla="*/ 3440546 w 3535846"/>
                <a:gd name="csY1463" fmla="*/ 1222260 h 2132337"/>
                <a:gd name="csX1464" fmla="*/ 3439330 w 3535846"/>
                <a:gd name="csY1464" fmla="*/ 1225720 h 2132337"/>
                <a:gd name="csX1465" fmla="*/ 3451021 w 3535846"/>
                <a:gd name="csY1465" fmla="*/ 1228152 h 2132337"/>
                <a:gd name="csX1466" fmla="*/ 3454575 w 3535846"/>
                <a:gd name="csY1466" fmla="*/ 1228526 h 2132337"/>
                <a:gd name="csX1467" fmla="*/ 3463833 w 3535846"/>
                <a:gd name="csY1467" fmla="*/ 1236569 h 2132337"/>
                <a:gd name="csX1468" fmla="*/ 3470286 w 3535846"/>
                <a:gd name="csY1468" fmla="*/ 1243677 h 2132337"/>
                <a:gd name="csX1469" fmla="*/ 3478797 w 3535846"/>
                <a:gd name="csY1469" fmla="*/ 1238907 h 2132337"/>
                <a:gd name="csX1470" fmla="*/ 3517329 w 3535846"/>
                <a:gd name="csY1470" fmla="*/ 1234699 h 2132337"/>
                <a:gd name="csX1471" fmla="*/ 3524905 w 3535846"/>
                <a:gd name="csY1471" fmla="*/ 1230209 h 2132337"/>
                <a:gd name="csX1472" fmla="*/ 3535379 w 3535846"/>
                <a:gd name="csY1472" fmla="*/ 1220857 h 2132337"/>
                <a:gd name="csX1473" fmla="*/ 3535847 w 3535846"/>
                <a:gd name="csY1473" fmla="*/ 1220483 h 2132337"/>
                <a:gd name="csX1474" fmla="*/ 3535566 w 3535846"/>
                <a:gd name="csY1474" fmla="*/ 1219361 h 2132337"/>
                <a:gd name="csX1475" fmla="*/ 3535005 w 3535846"/>
                <a:gd name="csY1475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</a:cxnLst>
              <a:rect l="l" t="t" r="r" b="b"/>
              <a:pathLst>
                <a:path w="3535846" h="2132337">
                  <a:moveTo>
                    <a:pt x="2540195" y="574983"/>
                  </a:moveTo>
                  <a:lnTo>
                    <a:pt x="2539259" y="574983"/>
                  </a:lnTo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FDA6560E-156E-1B5D-ADAA-4F2F1ABAC6D1}"/>
                </a:ext>
              </a:extLst>
            </p:cNvPr>
            <p:cNvSpPr/>
            <p:nvPr/>
          </p:nvSpPr>
          <p:spPr>
            <a:xfrm>
              <a:off x="5275539" y="389288"/>
              <a:ext cx="137354" cy="216312"/>
            </a:xfrm>
            <a:custGeom>
              <a:avLst/>
              <a:gdLst>
                <a:gd name="csX0" fmla="*/ 9330 w 137354"/>
                <a:gd name="csY0" fmla="*/ 128091 h 216312"/>
                <a:gd name="csX1" fmla="*/ 15035 w 137354"/>
                <a:gd name="csY1" fmla="*/ 151285 h 216312"/>
                <a:gd name="csX2" fmla="*/ 16251 w 137354"/>
                <a:gd name="csY2" fmla="*/ 158393 h 216312"/>
                <a:gd name="csX3" fmla="*/ 22517 w 137354"/>
                <a:gd name="csY3" fmla="*/ 163630 h 216312"/>
                <a:gd name="csX4" fmla="*/ 31962 w 137354"/>
                <a:gd name="csY4" fmla="*/ 172234 h 216312"/>
                <a:gd name="csX5" fmla="*/ 45243 w 137354"/>
                <a:gd name="csY5" fmla="*/ 187572 h 216312"/>
                <a:gd name="csX6" fmla="*/ 59646 w 137354"/>
                <a:gd name="csY6" fmla="*/ 196550 h 216312"/>
                <a:gd name="csX7" fmla="*/ 68904 w 137354"/>
                <a:gd name="csY7" fmla="*/ 205903 h 216312"/>
                <a:gd name="csX8" fmla="*/ 76760 w 137354"/>
                <a:gd name="csY8" fmla="*/ 207119 h 216312"/>
                <a:gd name="csX9" fmla="*/ 85458 w 137354"/>
                <a:gd name="csY9" fmla="*/ 213478 h 216312"/>
                <a:gd name="csX10" fmla="*/ 91631 w 137354"/>
                <a:gd name="csY10" fmla="*/ 210953 h 216312"/>
                <a:gd name="csX11" fmla="*/ 103227 w 137354"/>
                <a:gd name="csY11" fmla="*/ 216097 h 216312"/>
                <a:gd name="csX12" fmla="*/ 108558 w 137354"/>
                <a:gd name="csY12" fmla="*/ 211234 h 216312"/>
                <a:gd name="csX13" fmla="*/ 115853 w 137354"/>
                <a:gd name="csY13" fmla="*/ 211234 h 216312"/>
                <a:gd name="csX14" fmla="*/ 127357 w 137354"/>
                <a:gd name="csY14" fmla="*/ 210579 h 216312"/>
                <a:gd name="csX15" fmla="*/ 135961 w 137354"/>
                <a:gd name="csY15" fmla="*/ 205248 h 216312"/>
                <a:gd name="csX16" fmla="*/ 134090 w 137354"/>
                <a:gd name="csY16" fmla="*/ 199169 h 216312"/>
                <a:gd name="csX17" fmla="*/ 119500 w 137354"/>
                <a:gd name="csY17" fmla="*/ 174853 h 216312"/>
                <a:gd name="csX18" fmla="*/ 115292 w 137354"/>
                <a:gd name="csY18" fmla="*/ 154371 h 216312"/>
                <a:gd name="csX19" fmla="*/ 114263 w 137354"/>
                <a:gd name="csY19" fmla="*/ 143429 h 216312"/>
                <a:gd name="csX20" fmla="*/ 105098 w 137354"/>
                <a:gd name="csY20" fmla="*/ 114717 h 216312"/>
                <a:gd name="csX21" fmla="*/ 92098 w 137354"/>
                <a:gd name="csY21" fmla="*/ 82358 h 216312"/>
                <a:gd name="csX22" fmla="*/ 84616 w 137354"/>
                <a:gd name="csY22" fmla="*/ 60100 h 216312"/>
                <a:gd name="csX23" fmla="*/ 68904 w 137354"/>
                <a:gd name="csY23" fmla="*/ 40366 h 216312"/>
                <a:gd name="csX24" fmla="*/ 62825 w 137354"/>
                <a:gd name="csY24" fmla="*/ 13338 h 216312"/>
                <a:gd name="csX25" fmla="*/ 58710 w 137354"/>
                <a:gd name="csY25" fmla="*/ 5949 h 216312"/>
                <a:gd name="csX26" fmla="*/ 54315 w 137354"/>
                <a:gd name="csY26" fmla="*/ 151 h 216312"/>
                <a:gd name="csX27" fmla="*/ 42624 w 137354"/>
                <a:gd name="csY27" fmla="*/ 24561 h 216312"/>
                <a:gd name="csX28" fmla="*/ 31962 w 137354"/>
                <a:gd name="csY28" fmla="*/ 42517 h 216312"/>
                <a:gd name="csX29" fmla="*/ 27474 w 137354"/>
                <a:gd name="csY29" fmla="*/ 65056 h 216312"/>
                <a:gd name="csX30" fmla="*/ 15502 w 137354"/>
                <a:gd name="csY30" fmla="*/ 82919 h 216312"/>
                <a:gd name="csX31" fmla="*/ 18214 w 137354"/>
                <a:gd name="csY31" fmla="*/ 89092 h 216312"/>
                <a:gd name="csX32" fmla="*/ 12323 w 137354"/>
                <a:gd name="csY32" fmla="*/ 99660 h 216312"/>
                <a:gd name="csX33" fmla="*/ 71 w 137354"/>
                <a:gd name="csY33" fmla="*/ 115466 h 216312"/>
                <a:gd name="csX34" fmla="*/ 9330 w 137354"/>
                <a:gd name="csY34" fmla="*/ 128185 h 216312"/>
                <a:gd name="csX35" fmla="*/ 9330 w 137354"/>
                <a:gd name="csY35" fmla="*/ 128091 h 216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137354" h="216312">
                  <a:moveTo>
                    <a:pt x="9330" y="128091"/>
                  </a:moveTo>
                  <a:cubicBezTo>
                    <a:pt x="11200" y="135573"/>
                    <a:pt x="12136" y="144177"/>
                    <a:pt x="15035" y="151285"/>
                  </a:cubicBezTo>
                  <a:cubicBezTo>
                    <a:pt x="15970" y="153530"/>
                    <a:pt x="15128" y="156242"/>
                    <a:pt x="16251" y="158393"/>
                  </a:cubicBezTo>
                  <a:cubicBezTo>
                    <a:pt x="17466" y="160637"/>
                    <a:pt x="20927" y="161853"/>
                    <a:pt x="22517" y="163630"/>
                  </a:cubicBezTo>
                  <a:cubicBezTo>
                    <a:pt x="27193" y="168867"/>
                    <a:pt x="24574" y="172608"/>
                    <a:pt x="31962" y="172234"/>
                  </a:cubicBezTo>
                  <a:cubicBezTo>
                    <a:pt x="37200" y="171954"/>
                    <a:pt x="38977" y="185328"/>
                    <a:pt x="45243" y="187572"/>
                  </a:cubicBezTo>
                  <a:cubicBezTo>
                    <a:pt x="50200" y="189349"/>
                    <a:pt x="55063" y="193838"/>
                    <a:pt x="59646" y="196550"/>
                  </a:cubicBezTo>
                  <a:cubicBezTo>
                    <a:pt x="63293" y="198795"/>
                    <a:pt x="65350" y="204126"/>
                    <a:pt x="68904" y="205903"/>
                  </a:cubicBezTo>
                  <a:cubicBezTo>
                    <a:pt x="71429" y="207212"/>
                    <a:pt x="74235" y="205903"/>
                    <a:pt x="76760" y="207119"/>
                  </a:cubicBezTo>
                  <a:cubicBezTo>
                    <a:pt x="79379" y="208334"/>
                    <a:pt x="82372" y="213291"/>
                    <a:pt x="85458" y="213478"/>
                  </a:cubicBezTo>
                  <a:cubicBezTo>
                    <a:pt x="87142" y="213572"/>
                    <a:pt x="87983" y="210298"/>
                    <a:pt x="91631" y="210953"/>
                  </a:cubicBezTo>
                  <a:cubicBezTo>
                    <a:pt x="94997" y="211608"/>
                    <a:pt x="98925" y="217500"/>
                    <a:pt x="103227" y="216097"/>
                  </a:cubicBezTo>
                  <a:cubicBezTo>
                    <a:pt x="105378" y="215442"/>
                    <a:pt x="104631" y="210579"/>
                    <a:pt x="108558" y="211234"/>
                  </a:cubicBezTo>
                  <a:cubicBezTo>
                    <a:pt x="111177" y="211608"/>
                    <a:pt x="113608" y="212730"/>
                    <a:pt x="115853" y="211234"/>
                  </a:cubicBezTo>
                  <a:cubicBezTo>
                    <a:pt x="119594" y="208802"/>
                    <a:pt x="123242" y="211140"/>
                    <a:pt x="127357" y="210579"/>
                  </a:cubicBezTo>
                  <a:cubicBezTo>
                    <a:pt x="132126" y="209924"/>
                    <a:pt x="132968" y="207960"/>
                    <a:pt x="135961" y="205248"/>
                  </a:cubicBezTo>
                  <a:cubicBezTo>
                    <a:pt x="139234" y="202349"/>
                    <a:pt x="135961" y="201414"/>
                    <a:pt x="134090" y="199169"/>
                  </a:cubicBezTo>
                  <a:cubicBezTo>
                    <a:pt x="127637" y="191126"/>
                    <a:pt x="121745" y="185141"/>
                    <a:pt x="119500" y="174853"/>
                  </a:cubicBezTo>
                  <a:cubicBezTo>
                    <a:pt x="118004" y="168026"/>
                    <a:pt x="116601" y="161199"/>
                    <a:pt x="115292" y="154371"/>
                  </a:cubicBezTo>
                  <a:cubicBezTo>
                    <a:pt x="114263" y="149134"/>
                    <a:pt x="116788" y="148479"/>
                    <a:pt x="114263" y="143429"/>
                  </a:cubicBezTo>
                  <a:cubicBezTo>
                    <a:pt x="109868" y="134544"/>
                    <a:pt x="108278" y="124070"/>
                    <a:pt x="105098" y="114717"/>
                  </a:cubicBezTo>
                  <a:cubicBezTo>
                    <a:pt x="101544" y="104056"/>
                    <a:pt x="92566" y="93487"/>
                    <a:pt x="92098" y="82358"/>
                  </a:cubicBezTo>
                  <a:cubicBezTo>
                    <a:pt x="91631" y="74035"/>
                    <a:pt x="89947" y="67020"/>
                    <a:pt x="84616" y="60100"/>
                  </a:cubicBezTo>
                  <a:cubicBezTo>
                    <a:pt x="79379" y="53272"/>
                    <a:pt x="72271" y="48783"/>
                    <a:pt x="68904" y="40366"/>
                  </a:cubicBezTo>
                  <a:cubicBezTo>
                    <a:pt x="65350" y="31762"/>
                    <a:pt x="66379" y="21848"/>
                    <a:pt x="62825" y="13338"/>
                  </a:cubicBezTo>
                  <a:cubicBezTo>
                    <a:pt x="61797" y="10719"/>
                    <a:pt x="59832" y="8568"/>
                    <a:pt x="58710" y="5949"/>
                  </a:cubicBezTo>
                  <a:cubicBezTo>
                    <a:pt x="56559" y="1086"/>
                    <a:pt x="62825" y="2115"/>
                    <a:pt x="54315" y="151"/>
                  </a:cubicBezTo>
                  <a:cubicBezTo>
                    <a:pt x="45056" y="-1907"/>
                    <a:pt x="44308" y="17640"/>
                    <a:pt x="42624" y="24561"/>
                  </a:cubicBezTo>
                  <a:cubicBezTo>
                    <a:pt x="40847" y="31949"/>
                    <a:pt x="29344" y="34848"/>
                    <a:pt x="31962" y="42517"/>
                  </a:cubicBezTo>
                  <a:cubicBezTo>
                    <a:pt x="33552" y="47193"/>
                    <a:pt x="29157" y="60100"/>
                    <a:pt x="27474" y="65056"/>
                  </a:cubicBezTo>
                  <a:cubicBezTo>
                    <a:pt x="25135" y="70668"/>
                    <a:pt x="15783" y="76747"/>
                    <a:pt x="15502" y="82919"/>
                  </a:cubicBezTo>
                  <a:cubicBezTo>
                    <a:pt x="15315" y="85819"/>
                    <a:pt x="17934" y="86380"/>
                    <a:pt x="18214" y="89092"/>
                  </a:cubicBezTo>
                  <a:cubicBezTo>
                    <a:pt x="18682" y="93300"/>
                    <a:pt x="14661" y="96574"/>
                    <a:pt x="12323" y="99660"/>
                  </a:cubicBezTo>
                  <a:cubicBezTo>
                    <a:pt x="7647" y="105833"/>
                    <a:pt x="-864" y="106674"/>
                    <a:pt x="71" y="115466"/>
                  </a:cubicBezTo>
                  <a:cubicBezTo>
                    <a:pt x="725" y="121545"/>
                    <a:pt x="7927" y="122573"/>
                    <a:pt x="9330" y="128185"/>
                  </a:cubicBezTo>
                  <a:lnTo>
                    <a:pt x="9330" y="12809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D344E08A-D373-D430-C039-D059D6BF6750}"/>
                </a:ext>
              </a:extLst>
            </p:cNvPr>
            <p:cNvSpPr/>
            <p:nvPr/>
          </p:nvSpPr>
          <p:spPr>
            <a:xfrm>
              <a:off x="6042341" y="244101"/>
              <a:ext cx="116907" cy="123079"/>
            </a:xfrm>
            <a:custGeom>
              <a:avLst/>
              <a:gdLst>
                <a:gd name="csX0" fmla="*/ 7177 w 116907"/>
                <a:gd name="csY0" fmla="*/ 14312 h 123079"/>
                <a:gd name="csX1" fmla="*/ 22421 w 116907"/>
                <a:gd name="csY1" fmla="*/ 20952 h 123079"/>
                <a:gd name="csX2" fmla="*/ 26256 w 116907"/>
                <a:gd name="csY2" fmla="*/ 33484 h 123079"/>
                <a:gd name="csX3" fmla="*/ 34205 w 116907"/>
                <a:gd name="csY3" fmla="*/ 32269 h 123079"/>
                <a:gd name="csX4" fmla="*/ 40097 w 116907"/>
                <a:gd name="csY4" fmla="*/ 36103 h 123079"/>
                <a:gd name="csX5" fmla="*/ 41967 w 116907"/>
                <a:gd name="csY5" fmla="*/ 41715 h 123079"/>
                <a:gd name="csX6" fmla="*/ 38601 w 116907"/>
                <a:gd name="csY6" fmla="*/ 43211 h 123079"/>
                <a:gd name="csX7" fmla="*/ 53097 w 116907"/>
                <a:gd name="csY7" fmla="*/ 64347 h 123079"/>
                <a:gd name="csX8" fmla="*/ 34860 w 116907"/>
                <a:gd name="csY8" fmla="*/ 54808 h 123079"/>
                <a:gd name="csX9" fmla="*/ 50759 w 116907"/>
                <a:gd name="csY9" fmla="*/ 75664 h 123079"/>
                <a:gd name="csX10" fmla="*/ 41125 w 116907"/>
                <a:gd name="csY10" fmla="*/ 75196 h 123079"/>
                <a:gd name="csX11" fmla="*/ 40752 w 116907"/>
                <a:gd name="csY11" fmla="*/ 79872 h 123079"/>
                <a:gd name="csX12" fmla="*/ 27471 w 116907"/>
                <a:gd name="csY12" fmla="*/ 85951 h 123079"/>
                <a:gd name="csX13" fmla="*/ 25414 w 116907"/>
                <a:gd name="csY13" fmla="*/ 92311 h 123079"/>
                <a:gd name="csX14" fmla="*/ 20925 w 116907"/>
                <a:gd name="csY14" fmla="*/ 93153 h 123079"/>
                <a:gd name="csX15" fmla="*/ 33644 w 116907"/>
                <a:gd name="csY15" fmla="*/ 123079 h 123079"/>
                <a:gd name="csX16" fmla="*/ 32334 w 116907"/>
                <a:gd name="csY16" fmla="*/ 110734 h 123079"/>
                <a:gd name="csX17" fmla="*/ 37385 w 116907"/>
                <a:gd name="csY17" fmla="*/ 104375 h 123079"/>
                <a:gd name="csX18" fmla="*/ 50291 w 116907"/>
                <a:gd name="csY18" fmla="*/ 93901 h 123079"/>
                <a:gd name="csX19" fmla="*/ 60672 w 116907"/>
                <a:gd name="csY19" fmla="*/ 94649 h 123079"/>
                <a:gd name="csX20" fmla="*/ 63945 w 116907"/>
                <a:gd name="csY20" fmla="*/ 98951 h 123079"/>
                <a:gd name="csX21" fmla="*/ 68341 w 116907"/>
                <a:gd name="csY21" fmla="*/ 98951 h 123079"/>
                <a:gd name="csX22" fmla="*/ 94154 w 116907"/>
                <a:gd name="csY22" fmla="*/ 108023 h 123079"/>
                <a:gd name="csX23" fmla="*/ 111455 w 116907"/>
                <a:gd name="csY23" fmla="*/ 117935 h 123079"/>
                <a:gd name="csX24" fmla="*/ 111455 w 116907"/>
                <a:gd name="csY24" fmla="*/ 93246 h 123079"/>
                <a:gd name="csX25" fmla="*/ 109024 w 116907"/>
                <a:gd name="csY25" fmla="*/ 87073 h 123079"/>
                <a:gd name="csX26" fmla="*/ 106405 w 116907"/>
                <a:gd name="csY26" fmla="*/ 81649 h 123079"/>
                <a:gd name="csX27" fmla="*/ 94902 w 116907"/>
                <a:gd name="csY27" fmla="*/ 71081 h 123079"/>
                <a:gd name="csX28" fmla="*/ 80686 w 116907"/>
                <a:gd name="csY28" fmla="*/ 47045 h 123079"/>
                <a:gd name="csX29" fmla="*/ 81434 w 116907"/>
                <a:gd name="csY29" fmla="*/ 42276 h 123079"/>
                <a:gd name="csX30" fmla="*/ 75262 w 116907"/>
                <a:gd name="csY30" fmla="*/ 43398 h 123079"/>
                <a:gd name="csX31" fmla="*/ 70679 w 116907"/>
                <a:gd name="csY31" fmla="*/ 38067 h 123079"/>
                <a:gd name="csX32" fmla="*/ 71334 w 116907"/>
                <a:gd name="csY32" fmla="*/ 32175 h 123079"/>
                <a:gd name="csX33" fmla="*/ 59363 w 116907"/>
                <a:gd name="csY33" fmla="*/ 29463 h 123079"/>
                <a:gd name="csX34" fmla="*/ 47859 w 116907"/>
                <a:gd name="csY34" fmla="*/ 22355 h 123079"/>
                <a:gd name="csX35" fmla="*/ 38975 w 116907"/>
                <a:gd name="csY35" fmla="*/ 16650 h 123079"/>
                <a:gd name="csX36" fmla="*/ 34392 w 116907"/>
                <a:gd name="csY36" fmla="*/ 11226 h 123079"/>
                <a:gd name="csX37" fmla="*/ 17558 w 116907"/>
                <a:gd name="csY37" fmla="*/ 9355 h 123079"/>
                <a:gd name="csX38" fmla="*/ 13349 w 116907"/>
                <a:gd name="csY38" fmla="*/ 1312 h 123079"/>
                <a:gd name="csX39" fmla="*/ 8673 w 116907"/>
                <a:gd name="csY39" fmla="*/ 2715 h 123079"/>
                <a:gd name="csX40" fmla="*/ 537 w 116907"/>
                <a:gd name="csY40" fmla="*/ 5801 h 123079"/>
                <a:gd name="csX41" fmla="*/ 7457 w 116907"/>
                <a:gd name="csY41" fmla="*/ 14686 h 123079"/>
                <a:gd name="csX42" fmla="*/ 7177 w 116907"/>
                <a:gd name="csY42" fmla="*/ 14312 h 1230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</a:cxnLst>
              <a:rect l="l" t="t" r="r" b="b"/>
              <a:pathLst>
                <a:path w="116907" h="123079">
                  <a:moveTo>
                    <a:pt x="7177" y="14312"/>
                  </a:moveTo>
                  <a:cubicBezTo>
                    <a:pt x="10544" y="19643"/>
                    <a:pt x="20551" y="17679"/>
                    <a:pt x="22421" y="20952"/>
                  </a:cubicBezTo>
                  <a:cubicBezTo>
                    <a:pt x="23544" y="22823"/>
                    <a:pt x="24946" y="33484"/>
                    <a:pt x="26256" y="33484"/>
                  </a:cubicBezTo>
                  <a:cubicBezTo>
                    <a:pt x="29248" y="33484"/>
                    <a:pt x="30277" y="31240"/>
                    <a:pt x="34205" y="32269"/>
                  </a:cubicBezTo>
                  <a:cubicBezTo>
                    <a:pt x="36637" y="32923"/>
                    <a:pt x="38694" y="33859"/>
                    <a:pt x="40097" y="36103"/>
                  </a:cubicBezTo>
                  <a:cubicBezTo>
                    <a:pt x="40939" y="37506"/>
                    <a:pt x="42248" y="40031"/>
                    <a:pt x="41967" y="41715"/>
                  </a:cubicBezTo>
                  <a:cubicBezTo>
                    <a:pt x="41780" y="43398"/>
                    <a:pt x="38601" y="43866"/>
                    <a:pt x="38601" y="43211"/>
                  </a:cubicBezTo>
                  <a:cubicBezTo>
                    <a:pt x="38601" y="51347"/>
                    <a:pt x="52910" y="54434"/>
                    <a:pt x="53097" y="64347"/>
                  </a:cubicBezTo>
                  <a:cubicBezTo>
                    <a:pt x="53190" y="72951"/>
                    <a:pt x="38787" y="48822"/>
                    <a:pt x="34860" y="54808"/>
                  </a:cubicBezTo>
                  <a:cubicBezTo>
                    <a:pt x="32241" y="58736"/>
                    <a:pt x="50759" y="70707"/>
                    <a:pt x="50759" y="75664"/>
                  </a:cubicBezTo>
                  <a:cubicBezTo>
                    <a:pt x="50759" y="80901"/>
                    <a:pt x="44306" y="78095"/>
                    <a:pt x="41125" y="75196"/>
                  </a:cubicBezTo>
                  <a:cubicBezTo>
                    <a:pt x="34579" y="69210"/>
                    <a:pt x="35421" y="76131"/>
                    <a:pt x="40752" y="79872"/>
                  </a:cubicBezTo>
                  <a:cubicBezTo>
                    <a:pt x="44399" y="82491"/>
                    <a:pt x="29248" y="83333"/>
                    <a:pt x="27471" y="85951"/>
                  </a:cubicBezTo>
                  <a:cubicBezTo>
                    <a:pt x="25882" y="88196"/>
                    <a:pt x="29061" y="91563"/>
                    <a:pt x="25414" y="92311"/>
                  </a:cubicBezTo>
                  <a:cubicBezTo>
                    <a:pt x="24105" y="92591"/>
                    <a:pt x="20457" y="90908"/>
                    <a:pt x="20925" y="93153"/>
                  </a:cubicBezTo>
                  <a:cubicBezTo>
                    <a:pt x="22889" y="103347"/>
                    <a:pt x="26536" y="115130"/>
                    <a:pt x="33644" y="123079"/>
                  </a:cubicBezTo>
                  <a:cubicBezTo>
                    <a:pt x="33363" y="118964"/>
                    <a:pt x="32241" y="114849"/>
                    <a:pt x="32334" y="110734"/>
                  </a:cubicBezTo>
                  <a:cubicBezTo>
                    <a:pt x="32615" y="103253"/>
                    <a:pt x="32896" y="106620"/>
                    <a:pt x="37385" y="104375"/>
                  </a:cubicBezTo>
                  <a:cubicBezTo>
                    <a:pt x="42061" y="101944"/>
                    <a:pt x="47298" y="98296"/>
                    <a:pt x="50291" y="93901"/>
                  </a:cubicBezTo>
                  <a:cubicBezTo>
                    <a:pt x="50946" y="96145"/>
                    <a:pt x="57492" y="93433"/>
                    <a:pt x="60672" y="94649"/>
                  </a:cubicBezTo>
                  <a:cubicBezTo>
                    <a:pt x="62543" y="95397"/>
                    <a:pt x="59550" y="98951"/>
                    <a:pt x="63945" y="98951"/>
                  </a:cubicBezTo>
                  <a:cubicBezTo>
                    <a:pt x="65255" y="98951"/>
                    <a:pt x="67219" y="98203"/>
                    <a:pt x="68341" y="98951"/>
                  </a:cubicBezTo>
                  <a:cubicBezTo>
                    <a:pt x="76571" y="104375"/>
                    <a:pt x="84801" y="105872"/>
                    <a:pt x="94154" y="108023"/>
                  </a:cubicBezTo>
                  <a:cubicBezTo>
                    <a:pt x="102384" y="109892"/>
                    <a:pt x="103319" y="130000"/>
                    <a:pt x="111455" y="117935"/>
                  </a:cubicBezTo>
                  <a:cubicBezTo>
                    <a:pt x="117909" y="108397"/>
                    <a:pt x="119498" y="103160"/>
                    <a:pt x="111455" y="93246"/>
                  </a:cubicBezTo>
                  <a:cubicBezTo>
                    <a:pt x="110146" y="91656"/>
                    <a:pt x="109866" y="89037"/>
                    <a:pt x="109024" y="87073"/>
                  </a:cubicBezTo>
                  <a:cubicBezTo>
                    <a:pt x="107528" y="83239"/>
                    <a:pt x="109211" y="84829"/>
                    <a:pt x="106405" y="81649"/>
                  </a:cubicBezTo>
                  <a:cubicBezTo>
                    <a:pt x="103039" y="77815"/>
                    <a:pt x="98175" y="75289"/>
                    <a:pt x="94902" y="71081"/>
                  </a:cubicBezTo>
                  <a:cubicBezTo>
                    <a:pt x="90693" y="65563"/>
                    <a:pt x="80312" y="53592"/>
                    <a:pt x="80686" y="47045"/>
                  </a:cubicBezTo>
                  <a:cubicBezTo>
                    <a:pt x="80780" y="45549"/>
                    <a:pt x="85924" y="42837"/>
                    <a:pt x="81434" y="42276"/>
                  </a:cubicBezTo>
                  <a:cubicBezTo>
                    <a:pt x="79470" y="41995"/>
                    <a:pt x="77320" y="44053"/>
                    <a:pt x="75262" y="43398"/>
                  </a:cubicBezTo>
                  <a:cubicBezTo>
                    <a:pt x="73578" y="42837"/>
                    <a:pt x="71614" y="39563"/>
                    <a:pt x="70679" y="38067"/>
                  </a:cubicBezTo>
                  <a:cubicBezTo>
                    <a:pt x="68341" y="34513"/>
                    <a:pt x="71708" y="35729"/>
                    <a:pt x="71334" y="32175"/>
                  </a:cubicBezTo>
                  <a:cubicBezTo>
                    <a:pt x="70866" y="27686"/>
                    <a:pt x="62636" y="29369"/>
                    <a:pt x="59363" y="29463"/>
                  </a:cubicBezTo>
                  <a:cubicBezTo>
                    <a:pt x="54032" y="29463"/>
                    <a:pt x="51601" y="25815"/>
                    <a:pt x="47859" y="22355"/>
                  </a:cubicBezTo>
                  <a:cubicBezTo>
                    <a:pt x="44118" y="20859"/>
                    <a:pt x="41500" y="19830"/>
                    <a:pt x="38975" y="16650"/>
                  </a:cubicBezTo>
                  <a:cubicBezTo>
                    <a:pt x="38413" y="15996"/>
                    <a:pt x="37104" y="8420"/>
                    <a:pt x="34392" y="11226"/>
                  </a:cubicBezTo>
                  <a:cubicBezTo>
                    <a:pt x="28594" y="17211"/>
                    <a:pt x="23824" y="14780"/>
                    <a:pt x="17558" y="9355"/>
                  </a:cubicBezTo>
                  <a:cubicBezTo>
                    <a:pt x="14378" y="6643"/>
                    <a:pt x="13443" y="5521"/>
                    <a:pt x="13349" y="1312"/>
                  </a:cubicBezTo>
                  <a:cubicBezTo>
                    <a:pt x="13349" y="-2242"/>
                    <a:pt x="9702" y="2528"/>
                    <a:pt x="8673" y="2715"/>
                  </a:cubicBezTo>
                  <a:cubicBezTo>
                    <a:pt x="6148" y="3089"/>
                    <a:pt x="-2175" y="471"/>
                    <a:pt x="537" y="5801"/>
                  </a:cubicBezTo>
                  <a:cubicBezTo>
                    <a:pt x="2126" y="8888"/>
                    <a:pt x="5493" y="11600"/>
                    <a:pt x="7457" y="14686"/>
                  </a:cubicBezTo>
                  <a:lnTo>
                    <a:pt x="7177" y="1431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C7954FE8-9115-0CD0-9496-D1A6520C8B70}"/>
                </a:ext>
              </a:extLst>
            </p:cNvPr>
            <p:cNvSpPr/>
            <p:nvPr/>
          </p:nvSpPr>
          <p:spPr>
            <a:xfrm>
              <a:off x="4414351" y="1149033"/>
              <a:ext cx="126141" cy="156297"/>
            </a:xfrm>
            <a:custGeom>
              <a:avLst/>
              <a:gdLst>
                <a:gd name="csX0" fmla="*/ 13842 w 126141"/>
                <a:gd name="csY0" fmla="*/ 50601 h 156297"/>
                <a:gd name="csX1" fmla="*/ 23568 w 126141"/>
                <a:gd name="csY1" fmla="*/ 55651 h 156297"/>
                <a:gd name="csX2" fmla="*/ 29460 w 126141"/>
                <a:gd name="csY2" fmla="*/ 75104 h 156297"/>
                <a:gd name="csX3" fmla="*/ 41525 w 126141"/>
                <a:gd name="csY3" fmla="*/ 80996 h 156297"/>
                <a:gd name="csX4" fmla="*/ 51905 w 126141"/>
                <a:gd name="csY4" fmla="*/ 90629 h 156297"/>
                <a:gd name="csX5" fmla="*/ 53682 w 126141"/>
                <a:gd name="csY5" fmla="*/ 105686 h 156297"/>
                <a:gd name="csX6" fmla="*/ 51344 w 126141"/>
                <a:gd name="csY6" fmla="*/ 111111 h 156297"/>
                <a:gd name="csX7" fmla="*/ 52280 w 126141"/>
                <a:gd name="csY7" fmla="*/ 119809 h 156297"/>
                <a:gd name="csX8" fmla="*/ 50503 w 126141"/>
                <a:gd name="csY8" fmla="*/ 128039 h 156297"/>
                <a:gd name="csX9" fmla="*/ 55272 w 126141"/>
                <a:gd name="csY9" fmla="*/ 133650 h 156297"/>
                <a:gd name="csX10" fmla="*/ 60510 w 126141"/>
                <a:gd name="csY10" fmla="*/ 141132 h 156297"/>
                <a:gd name="csX11" fmla="*/ 67056 w 126141"/>
                <a:gd name="csY11" fmla="*/ 145621 h 156297"/>
                <a:gd name="csX12" fmla="*/ 81740 w 126141"/>
                <a:gd name="csY12" fmla="*/ 145621 h 156297"/>
                <a:gd name="csX13" fmla="*/ 87819 w 126141"/>
                <a:gd name="csY13" fmla="*/ 155067 h 156297"/>
                <a:gd name="csX14" fmla="*/ 100164 w 126141"/>
                <a:gd name="csY14" fmla="*/ 148894 h 156297"/>
                <a:gd name="csX15" fmla="*/ 111761 w 126141"/>
                <a:gd name="csY15" fmla="*/ 150858 h 156297"/>
                <a:gd name="csX16" fmla="*/ 120458 w 126141"/>
                <a:gd name="csY16" fmla="*/ 141600 h 156297"/>
                <a:gd name="csX17" fmla="*/ 120458 w 126141"/>
                <a:gd name="csY17" fmla="*/ 126823 h 156297"/>
                <a:gd name="csX18" fmla="*/ 126070 w 126141"/>
                <a:gd name="csY18" fmla="*/ 121118 h 156297"/>
                <a:gd name="csX19" fmla="*/ 121394 w 126141"/>
                <a:gd name="csY19" fmla="*/ 104471 h 156297"/>
                <a:gd name="csX20" fmla="*/ 121020 w 126141"/>
                <a:gd name="csY20" fmla="*/ 90816 h 156297"/>
                <a:gd name="csX21" fmla="*/ 111199 w 126141"/>
                <a:gd name="csY21" fmla="*/ 67248 h 156297"/>
                <a:gd name="csX22" fmla="*/ 103998 w 126141"/>
                <a:gd name="csY22" fmla="*/ 42558 h 156297"/>
                <a:gd name="csX23" fmla="*/ 65653 w 126141"/>
                <a:gd name="csY23" fmla="*/ 8235 h 156297"/>
                <a:gd name="csX24" fmla="*/ 45078 w 126141"/>
                <a:gd name="csY24" fmla="*/ 566 h 156297"/>
                <a:gd name="csX25" fmla="*/ 27309 w 126141"/>
                <a:gd name="csY25" fmla="*/ 10199 h 156297"/>
                <a:gd name="csX26" fmla="*/ 18798 w 126141"/>
                <a:gd name="csY26" fmla="*/ 33393 h 156297"/>
                <a:gd name="csX27" fmla="*/ 0 w 126141"/>
                <a:gd name="csY27" fmla="*/ 50320 h 156297"/>
                <a:gd name="csX28" fmla="*/ 13842 w 126141"/>
                <a:gd name="csY28" fmla="*/ 50695 h 156297"/>
                <a:gd name="csX29" fmla="*/ 13842 w 126141"/>
                <a:gd name="csY29" fmla="*/ 50601 h 1562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126141" h="156297">
                  <a:moveTo>
                    <a:pt x="13842" y="50601"/>
                  </a:moveTo>
                  <a:cubicBezTo>
                    <a:pt x="17021" y="52471"/>
                    <a:pt x="20669" y="53594"/>
                    <a:pt x="23568" y="55651"/>
                  </a:cubicBezTo>
                  <a:cubicBezTo>
                    <a:pt x="30769" y="60795"/>
                    <a:pt x="25719" y="69212"/>
                    <a:pt x="29460" y="75104"/>
                  </a:cubicBezTo>
                  <a:cubicBezTo>
                    <a:pt x="31424" y="78284"/>
                    <a:pt x="37971" y="79313"/>
                    <a:pt x="41525" y="80996"/>
                  </a:cubicBezTo>
                  <a:cubicBezTo>
                    <a:pt x="45172" y="82773"/>
                    <a:pt x="50129" y="86701"/>
                    <a:pt x="51905" y="90629"/>
                  </a:cubicBezTo>
                  <a:cubicBezTo>
                    <a:pt x="53496" y="94090"/>
                    <a:pt x="54244" y="101945"/>
                    <a:pt x="53682" y="105686"/>
                  </a:cubicBezTo>
                  <a:cubicBezTo>
                    <a:pt x="53215" y="108960"/>
                    <a:pt x="49661" y="106528"/>
                    <a:pt x="51344" y="111111"/>
                  </a:cubicBezTo>
                  <a:cubicBezTo>
                    <a:pt x="52373" y="113823"/>
                    <a:pt x="52747" y="116909"/>
                    <a:pt x="52280" y="119809"/>
                  </a:cubicBezTo>
                  <a:cubicBezTo>
                    <a:pt x="51905" y="122240"/>
                    <a:pt x="48165" y="126449"/>
                    <a:pt x="50503" y="128039"/>
                  </a:cubicBezTo>
                  <a:cubicBezTo>
                    <a:pt x="52747" y="129535"/>
                    <a:pt x="53589" y="131686"/>
                    <a:pt x="55272" y="133650"/>
                  </a:cubicBezTo>
                  <a:cubicBezTo>
                    <a:pt x="56956" y="135708"/>
                    <a:pt x="60603" y="138420"/>
                    <a:pt x="60510" y="141132"/>
                  </a:cubicBezTo>
                  <a:cubicBezTo>
                    <a:pt x="60323" y="146182"/>
                    <a:pt x="62287" y="144966"/>
                    <a:pt x="67056" y="145621"/>
                  </a:cubicBezTo>
                  <a:cubicBezTo>
                    <a:pt x="72200" y="146276"/>
                    <a:pt x="76876" y="147398"/>
                    <a:pt x="81740" y="145621"/>
                  </a:cubicBezTo>
                  <a:cubicBezTo>
                    <a:pt x="85948" y="144031"/>
                    <a:pt x="87351" y="151794"/>
                    <a:pt x="87819" y="155067"/>
                  </a:cubicBezTo>
                  <a:cubicBezTo>
                    <a:pt x="88473" y="159930"/>
                    <a:pt x="96890" y="148801"/>
                    <a:pt x="100164" y="148894"/>
                  </a:cubicBezTo>
                  <a:cubicBezTo>
                    <a:pt x="104372" y="149081"/>
                    <a:pt x="108020" y="148614"/>
                    <a:pt x="111761" y="150858"/>
                  </a:cubicBezTo>
                  <a:cubicBezTo>
                    <a:pt x="122609" y="157124"/>
                    <a:pt x="124199" y="153383"/>
                    <a:pt x="120458" y="141600"/>
                  </a:cubicBezTo>
                  <a:cubicBezTo>
                    <a:pt x="119056" y="137017"/>
                    <a:pt x="116624" y="130938"/>
                    <a:pt x="120458" y="126823"/>
                  </a:cubicBezTo>
                  <a:cubicBezTo>
                    <a:pt x="123638" y="123549"/>
                    <a:pt x="125322" y="126823"/>
                    <a:pt x="126070" y="121118"/>
                  </a:cubicBezTo>
                  <a:cubicBezTo>
                    <a:pt x="126724" y="116535"/>
                    <a:pt x="122703" y="108866"/>
                    <a:pt x="121394" y="104471"/>
                  </a:cubicBezTo>
                  <a:cubicBezTo>
                    <a:pt x="119523" y="98485"/>
                    <a:pt x="119523" y="97269"/>
                    <a:pt x="121020" y="90816"/>
                  </a:cubicBezTo>
                  <a:cubicBezTo>
                    <a:pt x="118868" y="82399"/>
                    <a:pt x="114005" y="75385"/>
                    <a:pt x="111199" y="67248"/>
                  </a:cubicBezTo>
                  <a:cubicBezTo>
                    <a:pt x="108581" y="59766"/>
                    <a:pt x="108394" y="49198"/>
                    <a:pt x="103998" y="42558"/>
                  </a:cubicBezTo>
                  <a:cubicBezTo>
                    <a:pt x="94926" y="28716"/>
                    <a:pt x="79869" y="16652"/>
                    <a:pt x="65653" y="8235"/>
                  </a:cubicBezTo>
                  <a:cubicBezTo>
                    <a:pt x="59200" y="4400"/>
                    <a:pt x="51999" y="2623"/>
                    <a:pt x="45078" y="566"/>
                  </a:cubicBezTo>
                  <a:cubicBezTo>
                    <a:pt x="37035" y="-1772"/>
                    <a:pt x="31424" y="3465"/>
                    <a:pt x="27309" y="10199"/>
                  </a:cubicBezTo>
                  <a:cubicBezTo>
                    <a:pt x="22913" y="17400"/>
                    <a:pt x="22820" y="26285"/>
                    <a:pt x="18798" y="33393"/>
                  </a:cubicBezTo>
                  <a:cubicBezTo>
                    <a:pt x="15057" y="40126"/>
                    <a:pt x="6360" y="46486"/>
                    <a:pt x="0" y="50320"/>
                  </a:cubicBezTo>
                  <a:cubicBezTo>
                    <a:pt x="4209" y="51817"/>
                    <a:pt x="9352" y="47982"/>
                    <a:pt x="13842" y="50695"/>
                  </a:cubicBezTo>
                  <a:lnTo>
                    <a:pt x="13842" y="5060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B68E3BC1-2F26-F39E-7D15-84F871E9E9AA}"/>
                </a:ext>
              </a:extLst>
            </p:cNvPr>
            <p:cNvSpPr/>
            <p:nvPr/>
          </p:nvSpPr>
          <p:spPr>
            <a:xfrm>
              <a:off x="4302666" y="1184140"/>
              <a:ext cx="138430" cy="155484"/>
            </a:xfrm>
            <a:custGeom>
              <a:avLst/>
              <a:gdLst>
                <a:gd name="csX0" fmla="*/ 11989 w 138430"/>
                <a:gd name="csY0" fmla="*/ 24472 h 155484"/>
                <a:gd name="csX1" fmla="*/ 13205 w 138430"/>
                <a:gd name="csY1" fmla="*/ 31861 h 155484"/>
                <a:gd name="csX2" fmla="*/ 18723 w 138430"/>
                <a:gd name="csY2" fmla="*/ 35321 h 155484"/>
                <a:gd name="csX3" fmla="*/ 25737 w 138430"/>
                <a:gd name="csY3" fmla="*/ 49443 h 155484"/>
                <a:gd name="csX4" fmla="*/ 31723 w 138430"/>
                <a:gd name="csY4" fmla="*/ 62911 h 155484"/>
                <a:gd name="csX5" fmla="*/ 39579 w 138430"/>
                <a:gd name="csY5" fmla="*/ 76752 h 155484"/>
                <a:gd name="csX6" fmla="*/ 50240 w 138430"/>
                <a:gd name="csY6" fmla="*/ 84702 h 155484"/>
                <a:gd name="csX7" fmla="*/ 58751 w 138430"/>
                <a:gd name="csY7" fmla="*/ 97888 h 155484"/>
                <a:gd name="csX8" fmla="*/ 69039 w 138430"/>
                <a:gd name="csY8" fmla="*/ 110701 h 155484"/>
                <a:gd name="csX9" fmla="*/ 78859 w 138430"/>
                <a:gd name="csY9" fmla="*/ 121269 h 155484"/>
                <a:gd name="csX10" fmla="*/ 90643 w 138430"/>
                <a:gd name="csY10" fmla="*/ 131650 h 155484"/>
                <a:gd name="csX11" fmla="*/ 93448 w 138430"/>
                <a:gd name="csY11" fmla="*/ 145585 h 155484"/>
                <a:gd name="csX12" fmla="*/ 110470 w 138430"/>
                <a:gd name="csY12" fmla="*/ 152787 h 155484"/>
                <a:gd name="csX13" fmla="*/ 124031 w 138430"/>
                <a:gd name="csY13" fmla="*/ 150542 h 155484"/>
                <a:gd name="csX14" fmla="*/ 128987 w 138430"/>
                <a:gd name="csY14" fmla="*/ 145305 h 155484"/>
                <a:gd name="csX15" fmla="*/ 137124 w 138430"/>
                <a:gd name="csY15" fmla="*/ 139880 h 155484"/>
                <a:gd name="csX16" fmla="*/ 135908 w 138430"/>
                <a:gd name="csY16" fmla="*/ 119960 h 155484"/>
                <a:gd name="csX17" fmla="*/ 131512 w 138430"/>
                <a:gd name="csY17" fmla="*/ 103313 h 155484"/>
                <a:gd name="csX18" fmla="*/ 132541 w 138430"/>
                <a:gd name="csY18" fmla="*/ 93867 h 155484"/>
                <a:gd name="csX19" fmla="*/ 127678 w 138430"/>
                <a:gd name="csY19" fmla="*/ 89191 h 155484"/>
                <a:gd name="csX20" fmla="*/ 117671 w 138430"/>
                <a:gd name="csY20" fmla="*/ 72731 h 155484"/>
                <a:gd name="csX21" fmla="*/ 114210 w 138430"/>
                <a:gd name="csY21" fmla="*/ 67213 h 155484"/>
                <a:gd name="csX22" fmla="*/ 110844 w 138430"/>
                <a:gd name="csY22" fmla="*/ 59731 h 155484"/>
                <a:gd name="csX23" fmla="*/ 102801 w 138430"/>
                <a:gd name="csY23" fmla="*/ 67587 h 155484"/>
                <a:gd name="csX24" fmla="*/ 94103 w 138430"/>
                <a:gd name="csY24" fmla="*/ 58234 h 155484"/>
                <a:gd name="csX25" fmla="*/ 101866 w 138430"/>
                <a:gd name="csY25" fmla="*/ 56644 h 155484"/>
                <a:gd name="csX26" fmla="*/ 86714 w 138430"/>
                <a:gd name="csY26" fmla="*/ 43738 h 155484"/>
                <a:gd name="csX27" fmla="*/ 87276 w 138430"/>
                <a:gd name="csY27" fmla="*/ 33638 h 155484"/>
                <a:gd name="csX28" fmla="*/ 100837 w 138430"/>
                <a:gd name="csY28" fmla="*/ 42709 h 155484"/>
                <a:gd name="csX29" fmla="*/ 115052 w 138430"/>
                <a:gd name="csY29" fmla="*/ 42896 h 155484"/>
                <a:gd name="csX30" fmla="*/ 101117 w 138430"/>
                <a:gd name="csY30" fmla="*/ 35227 h 155484"/>
                <a:gd name="csX31" fmla="*/ 95225 w 138430"/>
                <a:gd name="csY31" fmla="*/ 19703 h 155484"/>
                <a:gd name="csX32" fmla="*/ 81384 w 138430"/>
                <a:gd name="csY32" fmla="*/ 11847 h 155484"/>
                <a:gd name="csX33" fmla="*/ 69039 w 138430"/>
                <a:gd name="csY33" fmla="*/ 63 h 155484"/>
                <a:gd name="csX34" fmla="*/ 35651 w 138430"/>
                <a:gd name="csY34" fmla="*/ 10537 h 155484"/>
                <a:gd name="csX35" fmla="*/ 18536 w 138430"/>
                <a:gd name="csY35" fmla="*/ 12782 h 155484"/>
                <a:gd name="csX36" fmla="*/ 4694 w 138430"/>
                <a:gd name="csY36" fmla="*/ 6329 h 155484"/>
                <a:gd name="csX37" fmla="*/ 2076 w 138430"/>
                <a:gd name="csY37" fmla="*/ 15775 h 155484"/>
                <a:gd name="csX38" fmla="*/ 11802 w 138430"/>
                <a:gd name="csY38" fmla="*/ 24659 h 155484"/>
                <a:gd name="csX39" fmla="*/ 11989 w 138430"/>
                <a:gd name="csY39" fmla="*/ 24472 h 1554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38430" h="155484">
                  <a:moveTo>
                    <a:pt x="11989" y="24472"/>
                  </a:moveTo>
                  <a:cubicBezTo>
                    <a:pt x="13018" y="26623"/>
                    <a:pt x="12270" y="30084"/>
                    <a:pt x="13205" y="31861"/>
                  </a:cubicBezTo>
                  <a:cubicBezTo>
                    <a:pt x="14234" y="33918"/>
                    <a:pt x="16478" y="33918"/>
                    <a:pt x="18723" y="35321"/>
                  </a:cubicBezTo>
                  <a:cubicBezTo>
                    <a:pt x="22557" y="37753"/>
                    <a:pt x="25457" y="45141"/>
                    <a:pt x="25737" y="49443"/>
                  </a:cubicBezTo>
                  <a:cubicBezTo>
                    <a:pt x="26298" y="56270"/>
                    <a:pt x="25363" y="58047"/>
                    <a:pt x="31723" y="62911"/>
                  </a:cubicBezTo>
                  <a:cubicBezTo>
                    <a:pt x="35931" y="66090"/>
                    <a:pt x="35183" y="73572"/>
                    <a:pt x="39579" y="76752"/>
                  </a:cubicBezTo>
                  <a:cubicBezTo>
                    <a:pt x="43132" y="79371"/>
                    <a:pt x="48557" y="80306"/>
                    <a:pt x="50240" y="84702"/>
                  </a:cubicBezTo>
                  <a:cubicBezTo>
                    <a:pt x="52672" y="90781"/>
                    <a:pt x="55197" y="92932"/>
                    <a:pt x="58751" y="97888"/>
                  </a:cubicBezTo>
                  <a:cubicBezTo>
                    <a:pt x="62211" y="102658"/>
                    <a:pt x="64456" y="106586"/>
                    <a:pt x="69039" y="110701"/>
                  </a:cubicBezTo>
                  <a:cubicBezTo>
                    <a:pt x="72780" y="114068"/>
                    <a:pt x="76147" y="116967"/>
                    <a:pt x="78859" y="121269"/>
                  </a:cubicBezTo>
                  <a:cubicBezTo>
                    <a:pt x="81851" y="126226"/>
                    <a:pt x="88211" y="125571"/>
                    <a:pt x="90643" y="131650"/>
                  </a:cubicBezTo>
                  <a:cubicBezTo>
                    <a:pt x="92420" y="136046"/>
                    <a:pt x="91484" y="141096"/>
                    <a:pt x="93448" y="145585"/>
                  </a:cubicBezTo>
                  <a:cubicBezTo>
                    <a:pt x="98218" y="141003"/>
                    <a:pt x="106635" y="149607"/>
                    <a:pt x="110470" y="152787"/>
                  </a:cubicBezTo>
                  <a:cubicBezTo>
                    <a:pt x="118419" y="159240"/>
                    <a:pt x="116268" y="152319"/>
                    <a:pt x="124031" y="150542"/>
                  </a:cubicBezTo>
                  <a:cubicBezTo>
                    <a:pt x="127210" y="149794"/>
                    <a:pt x="126836" y="147175"/>
                    <a:pt x="128987" y="145305"/>
                  </a:cubicBezTo>
                  <a:cubicBezTo>
                    <a:pt x="131045" y="143528"/>
                    <a:pt x="136189" y="142593"/>
                    <a:pt x="137124" y="139880"/>
                  </a:cubicBezTo>
                  <a:cubicBezTo>
                    <a:pt x="140023" y="131837"/>
                    <a:pt x="137404" y="127816"/>
                    <a:pt x="135908" y="119960"/>
                  </a:cubicBezTo>
                  <a:cubicBezTo>
                    <a:pt x="134786" y="114255"/>
                    <a:pt x="131699" y="109018"/>
                    <a:pt x="131512" y="103313"/>
                  </a:cubicBezTo>
                  <a:cubicBezTo>
                    <a:pt x="131419" y="100226"/>
                    <a:pt x="132915" y="96860"/>
                    <a:pt x="132541" y="93867"/>
                  </a:cubicBezTo>
                  <a:cubicBezTo>
                    <a:pt x="132354" y="92183"/>
                    <a:pt x="128800" y="91248"/>
                    <a:pt x="127678" y="89191"/>
                  </a:cubicBezTo>
                  <a:cubicBezTo>
                    <a:pt x="124498" y="83486"/>
                    <a:pt x="120757" y="78716"/>
                    <a:pt x="117671" y="72731"/>
                  </a:cubicBezTo>
                  <a:cubicBezTo>
                    <a:pt x="116642" y="70766"/>
                    <a:pt x="115146" y="69270"/>
                    <a:pt x="114210" y="67213"/>
                  </a:cubicBezTo>
                  <a:cubicBezTo>
                    <a:pt x="112995" y="64594"/>
                    <a:pt x="112714" y="61882"/>
                    <a:pt x="110844" y="59731"/>
                  </a:cubicBezTo>
                  <a:cubicBezTo>
                    <a:pt x="108693" y="65436"/>
                    <a:pt x="109534" y="70579"/>
                    <a:pt x="102801" y="67587"/>
                  </a:cubicBezTo>
                  <a:cubicBezTo>
                    <a:pt x="99247" y="65997"/>
                    <a:pt x="95693" y="61508"/>
                    <a:pt x="94103" y="58234"/>
                  </a:cubicBezTo>
                  <a:cubicBezTo>
                    <a:pt x="96722" y="57673"/>
                    <a:pt x="99247" y="57112"/>
                    <a:pt x="101866" y="56644"/>
                  </a:cubicBezTo>
                  <a:cubicBezTo>
                    <a:pt x="96441" y="52623"/>
                    <a:pt x="91578" y="48321"/>
                    <a:pt x="86714" y="43738"/>
                  </a:cubicBezTo>
                  <a:cubicBezTo>
                    <a:pt x="83254" y="40465"/>
                    <a:pt x="78672" y="31767"/>
                    <a:pt x="87276" y="33638"/>
                  </a:cubicBezTo>
                  <a:cubicBezTo>
                    <a:pt x="92513" y="34853"/>
                    <a:pt x="94383" y="41681"/>
                    <a:pt x="100837" y="42709"/>
                  </a:cubicBezTo>
                  <a:cubicBezTo>
                    <a:pt x="102894" y="42990"/>
                    <a:pt x="113743" y="44299"/>
                    <a:pt x="115052" y="42896"/>
                  </a:cubicBezTo>
                  <a:cubicBezTo>
                    <a:pt x="118793" y="38969"/>
                    <a:pt x="103736" y="36911"/>
                    <a:pt x="101117" y="35227"/>
                  </a:cubicBezTo>
                  <a:cubicBezTo>
                    <a:pt x="97844" y="33170"/>
                    <a:pt x="98312" y="23256"/>
                    <a:pt x="95225" y="19703"/>
                  </a:cubicBezTo>
                  <a:cubicBezTo>
                    <a:pt x="91017" y="14839"/>
                    <a:pt x="86060" y="16710"/>
                    <a:pt x="81384" y="11847"/>
                  </a:cubicBezTo>
                  <a:cubicBezTo>
                    <a:pt x="77269" y="7545"/>
                    <a:pt x="76053" y="530"/>
                    <a:pt x="69039" y="63"/>
                  </a:cubicBezTo>
                  <a:cubicBezTo>
                    <a:pt x="56880" y="-779"/>
                    <a:pt x="46593" y="7077"/>
                    <a:pt x="35651" y="10537"/>
                  </a:cubicBezTo>
                  <a:cubicBezTo>
                    <a:pt x="30320" y="12221"/>
                    <a:pt x="23493" y="15962"/>
                    <a:pt x="18536" y="12782"/>
                  </a:cubicBezTo>
                  <a:cubicBezTo>
                    <a:pt x="14140" y="9976"/>
                    <a:pt x="8996" y="8760"/>
                    <a:pt x="4694" y="6329"/>
                  </a:cubicBezTo>
                  <a:cubicBezTo>
                    <a:pt x="-1759" y="2494"/>
                    <a:pt x="-449" y="12408"/>
                    <a:pt x="2076" y="15775"/>
                  </a:cubicBezTo>
                  <a:cubicBezTo>
                    <a:pt x="5162" y="19890"/>
                    <a:pt x="9464" y="19796"/>
                    <a:pt x="11802" y="24659"/>
                  </a:cubicBezTo>
                  <a:lnTo>
                    <a:pt x="11989" y="2447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3" name="Vabakuju: kujund 22">
              <a:extLst>
                <a:ext uri="{FF2B5EF4-FFF2-40B4-BE49-F238E27FC236}">
                  <a16:creationId xmlns:a16="http://schemas.microsoft.com/office/drawing/2014/main" id="{050F2F12-B427-9A22-5E09-E53F3E36ED0A}"/>
                </a:ext>
              </a:extLst>
            </p:cNvPr>
            <p:cNvSpPr/>
            <p:nvPr/>
          </p:nvSpPr>
          <p:spPr>
            <a:xfrm>
              <a:off x="3110938" y="2113030"/>
              <a:ext cx="428613" cy="309050"/>
            </a:xfrm>
            <a:custGeom>
              <a:avLst/>
              <a:gdLst>
                <a:gd name="csX0" fmla="*/ 397731 w 428613"/>
                <a:gd name="csY0" fmla="*/ 141737 h 309050"/>
                <a:gd name="csX1" fmla="*/ 391932 w 428613"/>
                <a:gd name="csY1" fmla="*/ 129579 h 309050"/>
                <a:gd name="csX2" fmla="*/ 392119 w 428613"/>
                <a:gd name="csY2" fmla="*/ 111716 h 309050"/>
                <a:gd name="csX3" fmla="*/ 383234 w 428613"/>
                <a:gd name="csY3" fmla="*/ 94227 h 309050"/>
                <a:gd name="csX4" fmla="*/ 369673 w 428613"/>
                <a:gd name="csY4" fmla="*/ 90112 h 309050"/>
                <a:gd name="csX5" fmla="*/ 354616 w 428613"/>
                <a:gd name="csY5" fmla="*/ 61774 h 309050"/>
                <a:gd name="csX6" fmla="*/ 337314 w 428613"/>
                <a:gd name="csY6" fmla="*/ 45875 h 309050"/>
                <a:gd name="csX7" fmla="*/ 324221 w 428613"/>
                <a:gd name="csY7" fmla="*/ 56256 h 309050"/>
                <a:gd name="csX8" fmla="*/ 335163 w 428613"/>
                <a:gd name="csY8" fmla="*/ 71314 h 309050"/>
                <a:gd name="csX9" fmla="*/ 327962 w 428613"/>
                <a:gd name="csY9" fmla="*/ 85997 h 309050"/>
                <a:gd name="csX10" fmla="*/ 314307 w 428613"/>
                <a:gd name="csY10" fmla="*/ 71501 h 309050"/>
                <a:gd name="csX11" fmla="*/ 304113 w 428613"/>
                <a:gd name="csY11" fmla="*/ 52983 h 309050"/>
                <a:gd name="csX12" fmla="*/ 291020 w 428613"/>
                <a:gd name="csY12" fmla="*/ 49242 h 309050"/>
                <a:gd name="csX13" fmla="*/ 282696 w 428613"/>
                <a:gd name="csY13" fmla="*/ 65048 h 309050"/>
                <a:gd name="csX14" fmla="*/ 274466 w 428613"/>
                <a:gd name="csY14" fmla="*/ 83846 h 309050"/>
                <a:gd name="csX15" fmla="*/ 260812 w 428613"/>
                <a:gd name="csY15" fmla="*/ 71501 h 309050"/>
                <a:gd name="csX16" fmla="*/ 251927 w 428613"/>
                <a:gd name="csY16" fmla="*/ 80573 h 309050"/>
                <a:gd name="csX17" fmla="*/ 242481 w 428613"/>
                <a:gd name="csY17" fmla="*/ 93385 h 309050"/>
                <a:gd name="csX18" fmla="*/ 236776 w 428613"/>
                <a:gd name="csY18" fmla="*/ 80946 h 309050"/>
                <a:gd name="csX19" fmla="*/ 222935 w 428613"/>
                <a:gd name="csY19" fmla="*/ 68227 h 309050"/>
                <a:gd name="csX20" fmla="*/ 211151 w 428613"/>
                <a:gd name="csY20" fmla="*/ 62616 h 309050"/>
                <a:gd name="csX21" fmla="*/ 213957 w 428613"/>
                <a:gd name="csY21" fmla="*/ 53918 h 309050"/>
                <a:gd name="csX22" fmla="*/ 207877 w 428613"/>
                <a:gd name="csY22" fmla="*/ 41854 h 309050"/>
                <a:gd name="csX23" fmla="*/ 186648 w 428613"/>
                <a:gd name="csY23" fmla="*/ 34185 h 309050"/>
                <a:gd name="csX24" fmla="*/ 173648 w 428613"/>
                <a:gd name="csY24" fmla="*/ 35494 h 309050"/>
                <a:gd name="csX25" fmla="*/ 135490 w 428613"/>
                <a:gd name="csY25" fmla="*/ 31379 h 309050"/>
                <a:gd name="csX26" fmla="*/ 106498 w 428613"/>
                <a:gd name="csY26" fmla="*/ 12300 h 309050"/>
                <a:gd name="csX27" fmla="*/ 72736 w 428613"/>
                <a:gd name="csY27" fmla="*/ 423 h 309050"/>
                <a:gd name="csX28" fmla="*/ 64319 w 428613"/>
                <a:gd name="csY28" fmla="*/ 21372 h 309050"/>
                <a:gd name="csX29" fmla="*/ 53844 w 428613"/>
                <a:gd name="csY29" fmla="*/ 29789 h 309050"/>
                <a:gd name="csX30" fmla="*/ 38413 w 428613"/>
                <a:gd name="csY30" fmla="*/ 39516 h 309050"/>
                <a:gd name="csX31" fmla="*/ 19895 w 428613"/>
                <a:gd name="csY31" fmla="*/ 30163 h 309050"/>
                <a:gd name="csX32" fmla="*/ 18866 w 428613"/>
                <a:gd name="csY32" fmla="*/ 50925 h 309050"/>
                <a:gd name="csX33" fmla="*/ 6521 w 428613"/>
                <a:gd name="csY33" fmla="*/ 60933 h 309050"/>
                <a:gd name="csX34" fmla="*/ 255 w 428613"/>
                <a:gd name="csY34" fmla="*/ 71781 h 309050"/>
                <a:gd name="csX35" fmla="*/ 1190 w 428613"/>
                <a:gd name="csY35" fmla="*/ 101615 h 309050"/>
                <a:gd name="csX36" fmla="*/ 2874 w 428613"/>
                <a:gd name="csY36" fmla="*/ 114989 h 309050"/>
                <a:gd name="csX37" fmla="*/ 30183 w 428613"/>
                <a:gd name="csY37" fmla="*/ 145197 h 309050"/>
                <a:gd name="csX38" fmla="*/ 40283 w 428613"/>
                <a:gd name="csY38" fmla="*/ 162686 h 309050"/>
                <a:gd name="csX39" fmla="*/ 46269 w 428613"/>
                <a:gd name="csY39" fmla="*/ 174657 h 309050"/>
                <a:gd name="csX40" fmla="*/ 77693 w 428613"/>
                <a:gd name="csY40" fmla="*/ 207484 h 309050"/>
                <a:gd name="csX41" fmla="*/ 80124 w 428613"/>
                <a:gd name="csY41" fmla="*/ 222261 h 309050"/>
                <a:gd name="csX42" fmla="*/ 61046 w 428613"/>
                <a:gd name="csY42" fmla="*/ 220203 h 309050"/>
                <a:gd name="csX43" fmla="*/ 51038 w 428613"/>
                <a:gd name="csY43" fmla="*/ 224786 h 309050"/>
                <a:gd name="csX44" fmla="*/ 52441 w 428613"/>
                <a:gd name="csY44" fmla="*/ 232642 h 309050"/>
                <a:gd name="csX45" fmla="*/ 59082 w 428613"/>
                <a:gd name="csY45" fmla="*/ 251066 h 309050"/>
                <a:gd name="csX46" fmla="*/ 79750 w 428613"/>
                <a:gd name="csY46" fmla="*/ 283332 h 309050"/>
                <a:gd name="csX47" fmla="*/ 87419 w 428613"/>
                <a:gd name="csY47" fmla="*/ 273418 h 309050"/>
                <a:gd name="csX48" fmla="*/ 93592 w 428613"/>
                <a:gd name="csY48" fmla="*/ 259015 h 309050"/>
                <a:gd name="csX49" fmla="*/ 110987 w 428613"/>
                <a:gd name="csY49" fmla="*/ 269958 h 309050"/>
                <a:gd name="csX50" fmla="*/ 110052 w 428613"/>
                <a:gd name="csY50" fmla="*/ 235448 h 309050"/>
                <a:gd name="csX51" fmla="*/ 139792 w 428613"/>
                <a:gd name="csY51" fmla="*/ 262382 h 309050"/>
                <a:gd name="csX52" fmla="*/ 148864 w 428613"/>
                <a:gd name="csY52" fmla="*/ 248634 h 309050"/>
                <a:gd name="csX53" fmla="*/ 153353 w 428613"/>
                <a:gd name="csY53" fmla="*/ 235073 h 309050"/>
                <a:gd name="csX54" fmla="*/ 158404 w 428613"/>
                <a:gd name="csY54" fmla="*/ 206081 h 309050"/>
                <a:gd name="csX55" fmla="*/ 173274 w 428613"/>
                <a:gd name="csY55" fmla="*/ 206455 h 309050"/>
                <a:gd name="csX56" fmla="*/ 182252 w 428613"/>
                <a:gd name="csY56" fmla="*/ 206923 h 309050"/>
                <a:gd name="csX57" fmla="*/ 188425 w 428613"/>
                <a:gd name="csY57" fmla="*/ 204304 h 309050"/>
                <a:gd name="csX58" fmla="*/ 200583 w 428613"/>
                <a:gd name="csY58" fmla="*/ 215340 h 309050"/>
                <a:gd name="csX59" fmla="*/ 212273 w 428613"/>
                <a:gd name="csY59" fmla="*/ 225627 h 309050"/>
                <a:gd name="csX60" fmla="*/ 235654 w 428613"/>
                <a:gd name="csY60" fmla="*/ 256116 h 309050"/>
                <a:gd name="csX61" fmla="*/ 255762 w 428613"/>
                <a:gd name="csY61" fmla="*/ 277159 h 309050"/>
                <a:gd name="csX62" fmla="*/ 284567 w 428613"/>
                <a:gd name="csY62" fmla="*/ 293245 h 309050"/>
                <a:gd name="csX63" fmla="*/ 302243 w 428613"/>
                <a:gd name="csY63" fmla="*/ 296986 h 309050"/>
                <a:gd name="csX64" fmla="*/ 311034 w 428613"/>
                <a:gd name="csY64" fmla="*/ 309051 h 309050"/>
                <a:gd name="csX65" fmla="*/ 294200 w 428613"/>
                <a:gd name="csY65" fmla="*/ 288382 h 309050"/>
                <a:gd name="csX66" fmla="*/ 267733 w 428613"/>
                <a:gd name="csY66" fmla="*/ 274447 h 309050"/>
                <a:gd name="csX67" fmla="*/ 267733 w 428613"/>
                <a:gd name="csY67" fmla="*/ 260325 h 309050"/>
                <a:gd name="csX68" fmla="*/ 267639 w 428613"/>
                <a:gd name="csY68" fmla="*/ 240779 h 309050"/>
                <a:gd name="csX69" fmla="*/ 292610 w 428613"/>
                <a:gd name="csY69" fmla="*/ 228901 h 309050"/>
                <a:gd name="csX70" fmla="*/ 295135 w 428613"/>
                <a:gd name="csY70" fmla="*/ 245922 h 309050"/>
                <a:gd name="csX71" fmla="*/ 311969 w 428613"/>
                <a:gd name="csY71" fmla="*/ 236289 h 309050"/>
                <a:gd name="csX72" fmla="*/ 330674 w 428613"/>
                <a:gd name="csY72" fmla="*/ 242368 h 309050"/>
                <a:gd name="csX73" fmla="*/ 333667 w 428613"/>
                <a:gd name="csY73" fmla="*/ 226002 h 309050"/>
                <a:gd name="csX74" fmla="*/ 332077 w 428613"/>
                <a:gd name="csY74" fmla="*/ 219362 h 309050"/>
                <a:gd name="csX75" fmla="*/ 334976 w 428613"/>
                <a:gd name="csY75" fmla="*/ 213563 h 309050"/>
                <a:gd name="csX76" fmla="*/ 342552 w 428613"/>
                <a:gd name="csY76" fmla="*/ 215060 h 309050"/>
                <a:gd name="csX77" fmla="*/ 353026 w 428613"/>
                <a:gd name="csY77" fmla="*/ 215340 h 309050"/>
                <a:gd name="csX78" fmla="*/ 366587 w 428613"/>
                <a:gd name="csY78" fmla="*/ 209074 h 309050"/>
                <a:gd name="csX79" fmla="*/ 379213 w 428613"/>
                <a:gd name="csY79" fmla="*/ 221325 h 309050"/>
                <a:gd name="csX80" fmla="*/ 406335 w 428613"/>
                <a:gd name="csY80" fmla="*/ 238160 h 309050"/>
                <a:gd name="csX81" fmla="*/ 410356 w 428613"/>
                <a:gd name="csY81" fmla="*/ 218052 h 309050"/>
                <a:gd name="csX82" fmla="*/ 421486 w 428613"/>
                <a:gd name="csY82" fmla="*/ 202153 h 309050"/>
                <a:gd name="csX83" fmla="*/ 428406 w 428613"/>
                <a:gd name="csY83" fmla="*/ 187376 h 309050"/>
                <a:gd name="csX84" fmla="*/ 422701 w 428613"/>
                <a:gd name="csY84" fmla="*/ 172039 h 309050"/>
                <a:gd name="csX85" fmla="*/ 397356 w 428613"/>
                <a:gd name="csY85" fmla="*/ 141550 h 309050"/>
                <a:gd name="csX86" fmla="*/ 397731 w 428613"/>
                <a:gd name="csY86" fmla="*/ 141737 h 3090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</a:cxnLst>
              <a:rect l="l" t="t" r="r" b="b"/>
              <a:pathLst>
                <a:path w="428613" h="309050">
                  <a:moveTo>
                    <a:pt x="397731" y="141737"/>
                  </a:moveTo>
                  <a:cubicBezTo>
                    <a:pt x="392774" y="136687"/>
                    <a:pt x="391745" y="136499"/>
                    <a:pt x="391932" y="129579"/>
                  </a:cubicBezTo>
                  <a:cubicBezTo>
                    <a:pt x="392025" y="125277"/>
                    <a:pt x="394177" y="115457"/>
                    <a:pt x="392119" y="111716"/>
                  </a:cubicBezTo>
                  <a:cubicBezTo>
                    <a:pt x="388939" y="105917"/>
                    <a:pt x="385946" y="100212"/>
                    <a:pt x="383234" y="94227"/>
                  </a:cubicBezTo>
                  <a:cubicBezTo>
                    <a:pt x="381644" y="90673"/>
                    <a:pt x="373695" y="92356"/>
                    <a:pt x="369673" y="90112"/>
                  </a:cubicBezTo>
                  <a:cubicBezTo>
                    <a:pt x="360227" y="84688"/>
                    <a:pt x="362940" y="69350"/>
                    <a:pt x="354616" y="61774"/>
                  </a:cubicBezTo>
                  <a:cubicBezTo>
                    <a:pt x="348818" y="56443"/>
                    <a:pt x="343113" y="51112"/>
                    <a:pt x="337314" y="45875"/>
                  </a:cubicBezTo>
                  <a:cubicBezTo>
                    <a:pt x="336660" y="45314"/>
                    <a:pt x="325717" y="55134"/>
                    <a:pt x="324221" y="56256"/>
                  </a:cubicBezTo>
                  <a:cubicBezTo>
                    <a:pt x="323473" y="56817"/>
                    <a:pt x="333854" y="69630"/>
                    <a:pt x="335163" y="71314"/>
                  </a:cubicBezTo>
                  <a:cubicBezTo>
                    <a:pt x="336285" y="72810"/>
                    <a:pt x="329084" y="83939"/>
                    <a:pt x="327962" y="85997"/>
                  </a:cubicBezTo>
                  <a:cubicBezTo>
                    <a:pt x="322537" y="83378"/>
                    <a:pt x="318610" y="75803"/>
                    <a:pt x="314307" y="71501"/>
                  </a:cubicBezTo>
                  <a:cubicBezTo>
                    <a:pt x="308976" y="66076"/>
                    <a:pt x="307106" y="59997"/>
                    <a:pt x="304113" y="52983"/>
                  </a:cubicBezTo>
                  <a:cubicBezTo>
                    <a:pt x="301869" y="47746"/>
                    <a:pt x="296351" y="45875"/>
                    <a:pt x="291020" y="49242"/>
                  </a:cubicBezTo>
                  <a:cubicBezTo>
                    <a:pt x="285409" y="52889"/>
                    <a:pt x="284847" y="58781"/>
                    <a:pt x="282696" y="65048"/>
                  </a:cubicBezTo>
                  <a:cubicBezTo>
                    <a:pt x="281481" y="68414"/>
                    <a:pt x="279143" y="82630"/>
                    <a:pt x="274466" y="83846"/>
                  </a:cubicBezTo>
                  <a:cubicBezTo>
                    <a:pt x="269323" y="85249"/>
                    <a:pt x="262869" y="74213"/>
                    <a:pt x="260812" y="71501"/>
                  </a:cubicBezTo>
                  <a:cubicBezTo>
                    <a:pt x="256697" y="66170"/>
                    <a:pt x="252582" y="77393"/>
                    <a:pt x="251927" y="80573"/>
                  </a:cubicBezTo>
                  <a:cubicBezTo>
                    <a:pt x="250057" y="89831"/>
                    <a:pt x="250711" y="90299"/>
                    <a:pt x="242481" y="93385"/>
                  </a:cubicBezTo>
                  <a:cubicBezTo>
                    <a:pt x="235186" y="96191"/>
                    <a:pt x="239395" y="83472"/>
                    <a:pt x="236776" y="80946"/>
                  </a:cubicBezTo>
                  <a:cubicBezTo>
                    <a:pt x="232568" y="76925"/>
                    <a:pt x="228172" y="70752"/>
                    <a:pt x="222935" y="68227"/>
                  </a:cubicBezTo>
                  <a:cubicBezTo>
                    <a:pt x="219007" y="66357"/>
                    <a:pt x="215079" y="64486"/>
                    <a:pt x="211151" y="62616"/>
                  </a:cubicBezTo>
                  <a:cubicBezTo>
                    <a:pt x="210216" y="62148"/>
                    <a:pt x="213489" y="55041"/>
                    <a:pt x="213957" y="53918"/>
                  </a:cubicBezTo>
                  <a:cubicBezTo>
                    <a:pt x="215359" y="50177"/>
                    <a:pt x="211619" y="43256"/>
                    <a:pt x="207877" y="41854"/>
                  </a:cubicBezTo>
                  <a:cubicBezTo>
                    <a:pt x="200863" y="39141"/>
                    <a:pt x="193756" y="36616"/>
                    <a:pt x="186648" y="34185"/>
                  </a:cubicBezTo>
                  <a:cubicBezTo>
                    <a:pt x="178979" y="31566"/>
                    <a:pt x="178137" y="27451"/>
                    <a:pt x="173648" y="35494"/>
                  </a:cubicBezTo>
                  <a:cubicBezTo>
                    <a:pt x="168504" y="44660"/>
                    <a:pt x="143627" y="33530"/>
                    <a:pt x="135490" y="31379"/>
                  </a:cubicBezTo>
                  <a:cubicBezTo>
                    <a:pt x="125203" y="28667"/>
                    <a:pt x="112764" y="21466"/>
                    <a:pt x="106498" y="12300"/>
                  </a:cubicBezTo>
                  <a:cubicBezTo>
                    <a:pt x="102570" y="6595"/>
                    <a:pt x="78909" y="-2009"/>
                    <a:pt x="72736" y="423"/>
                  </a:cubicBezTo>
                  <a:cubicBezTo>
                    <a:pt x="68901" y="1919"/>
                    <a:pt x="65722" y="17444"/>
                    <a:pt x="64319" y="21372"/>
                  </a:cubicBezTo>
                  <a:cubicBezTo>
                    <a:pt x="61513" y="28854"/>
                    <a:pt x="58614" y="24926"/>
                    <a:pt x="53844" y="29789"/>
                  </a:cubicBezTo>
                  <a:cubicBezTo>
                    <a:pt x="51038" y="32689"/>
                    <a:pt x="43183" y="41947"/>
                    <a:pt x="38413" y="39516"/>
                  </a:cubicBezTo>
                  <a:cubicBezTo>
                    <a:pt x="32240" y="36429"/>
                    <a:pt x="26068" y="33250"/>
                    <a:pt x="19895" y="30163"/>
                  </a:cubicBezTo>
                  <a:cubicBezTo>
                    <a:pt x="19521" y="37084"/>
                    <a:pt x="19240" y="44005"/>
                    <a:pt x="18866" y="50925"/>
                  </a:cubicBezTo>
                  <a:cubicBezTo>
                    <a:pt x="18586" y="57004"/>
                    <a:pt x="11291" y="59343"/>
                    <a:pt x="6521" y="60933"/>
                  </a:cubicBezTo>
                  <a:cubicBezTo>
                    <a:pt x="-1335" y="63645"/>
                    <a:pt x="-25" y="63738"/>
                    <a:pt x="255" y="71781"/>
                  </a:cubicBezTo>
                  <a:cubicBezTo>
                    <a:pt x="536" y="81695"/>
                    <a:pt x="910" y="91702"/>
                    <a:pt x="1190" y="101615"/>
                  </a:cubicBezTo>
                  <a:cubicBezTo>
                    <a:pt x="1377" y="106292"/>
                    <a:pt x="816" y="110780"/>
                    <a:pt x="2874" y="114989"/>
                  </a:cubicBezTo>
                  <a:cubicBezTo>
                    <a:pt x="9795" y="128831"/>
                    <a:pt x="16435" y="137903"/>
                    <a:pt x="30183" y="145197"/>
                  </a:cubicBezTo>
                  <a:cubicBezTo>
                    <a:pt x="38506" y="149593"/>
                    <a:pt x="37852" y="153427"/>
                    <a:pt x="40283" y="162686"/>
                  </a:cubicBezTo>
                  <a:cubicBezTo>
                    <a:pt x="41406" y="167175"/>
                    <a:pt x="42996" y="171197"/>
                    <a:pt x="46269" y="174657"/>
                  </a:cubicBezTo>
                  <a:cubicBezTo>
                    <a:pt x="56744" y="185599"/>
                    <a:pt x="67218" y="196542"/>
                    <a:pt x="77693" y="207484"/>
                  </a:cubicBezTo>
                  <a:cubicBezTo>
                    <a:pt x="79002" y="208793"/>
                    <a:pt x="86390" y="223383"/>
                    <a:pt x="80124" y="222261"/>
                  </a:cubicBezTo>
                  <a:cubicBezTo>
                    <a:pt x="74326" y="221232"/>
                    <a:pt x="67031" y="219081"/>
                    <a:pt x="61046" y="220203"/>
                  </a:cubicBezTo>
                  <a:cubicBezTo>
                    <a:pt x="57772" y="220858"/>
                    <a:pt x="54031" y="223383"/>
                    <a:pt x="51038" y="224786"/>
                  </a:cubicBezTo>
                  <a:cubicBezTo>
                    <a:pt x="49916" y="225254"/>
                    <a:pt x="52161" y="231519"/>
                    <a:pt x="52441" y="232642"/>
                  </a:cubicBezTo>
                  <a:cubicBezTo>
                    <a:pt x="54031" y="239095"/>
                    <a:pt x="56556" y="244893"/>
                    <a:pt x="59082" y="251066"/>
                  </a:cubicBezTo>
                  <a:cubicBezTo>
                    <a:pt x="63851" y="262569"/>
                    <a:pt x="72923" y="272950"/>
                    <a:pt x="79750" y="283332"/>
                  </a:cubicBezTo>
                  <a:cubicBezTo>
                    <a:pt x="82369" y="280339"/>
                    <a:pt x="86203" y="277346"/>
                    <a:pt x="87419" y="273418"/>
                  </a:cubicBezTo>
                  <a:cubicBezTo>
                    <a:pt x="89009" y="268274"/>
                    <a:pt x="89664" y="262663"/>
                    <a:pt x="93592" y="259015"/>
                  </a:cubicBezTo>
                  <a:cubicBezTo>
                    <a:pt x="102570" y="250598"/>
                    <a:pt x="102663" y="271641"/>
                    <a:pt x="110987" y="269958"/>
                  </a:cubicBezTo>
                  <a:cubicBezTo>
                    <a:pt x="108649" y="257052"/>
                    <a:pt x="108275" y="248447"/>
                    <a:pt x="110052" y="235448"/>
                  </a:cubicBezTo>
                  <a:cubicBezTo>
                    <a:pt x="119685" y="245642"/>
                    <a:pt x="128570" y="254059"/>
                    <a:pt x="139792" y="262382"/>
                  </a:cubicBezTo>
                  <a:cubicBezTo>
                    <a:pt x="142411" y="257519"/>
                    <a:pt x="144188" y="251627"/>
                    <a:pt x="148864" y="248634"/>
                  </a:cubicBezTo>
                  <a:cubicBezTo>
                    <a:pt x="152231" y="246483"/>
                    <a:pt x="154569" y="239095"/>
                    <a:pt x="153353" y="235073"/>
                  </a:cubicBezTo>
                  <a:cubicBezTo>
                    <a:pt x="149799" y="222915"/>
                    <a:pt x="144281" y="212347"/>
                    <a:pt x="158404" y="206081"/>
                  </a:cubicBezTo>
                  <a:cubicBezTo>
                    <a:pt x="162706" y="204117"/>
                    <a:pt x="168691" y="205333"/>
                    <a:pt x="173274" y="206455"/>
                  </a:cubicBezTo>
                  <a:cubicBezTo>
                    <a:pt x="176828" y="207391"/>
                    <a:pt x="178605" y="207391"/>
                    <a:pt x="182252" y="206923"/>
                  </a:cubicBezTo>
                  <a:cubicBezTo>
                    <a:pt x="183655" y="206736"/>
                    <a:pt x="187677" y="204211"/>
                    <a:pt x="188425" y="204304"/>
                  </a:cubicBezTo>
                  <a:cubicBezTo>
                    <a:pt x="192166" y="204865"/>
                    <a:pt x="198245" y="213002"/>
                    <a:pt x="200583" y="215340"/>
                  </a:cubicBezTo>
                  <a:cubicBezTo>
                    <a:pt x="204417" y="219081"/>
                    <a:pt x="208065" y="222354"/>
                    <a:pt x="212273" y="225627"/>
                  </a:cubicBezTo>
                  <a:cubicBezTo>
                    <a:pt x="222000" y="233016"/>
                    <a:pt x="228546" y="246203"/>
                    <a:pt x="235654" y="256116"/>
                  </a:cubicBezTo>
                  <a:cubicBezTo>
                    <a:pt x="241078" y="263692"/>
                    <a:pt x="248467" y="271641"/>
                    <a:pt x="255762" y="277159"/>
                  </a:cubicBezTo>
                  <a:cubicBezTo>
                    <a:pt x="265488" y="284548"/>
                    <a:pt x="273063" y="289130"/>
                    <a:pt x="284567" y="293245"/>
                  </a:cubicBezTo>
                  <a:cubicBezTo>
                    <a:pt x="291020" y="295490"/>
                    <a:pt x="295416" y="297173"/>
                    <a:pt x="302243" y="296986"/>
                  </a:cubicBezTo>
                  <a:cubicBezTo>
                    <a:pt x="304862" y="296986"/>
                    <a:pt x="309538" y="306713"/>
                    <a:pt x="311034" y="309051"/>
                  </a:cubicBezTo>
                  <a:cubicBezTo>
                    <a:pt x="312624" y="294928"/>
                    <a:pt x="306451" y="292310"/>
                    <a:pt x="294200" y="288382"/>
                  </a:cubicBezTo>
                  <a:cubicBezTo>
                    <a:pt x="287279" y="286137"/>
                    <a:pt x="270445" y="280900"/>
                    <a:pt x="267733" y="274447"/>
                  </a:cubicBezTo>
                  <a:cubicBezTo>
                    <a:pt x="265582" y="269490"/>
                    <a:pt x="267733" y="265562"/>
                    <a:pt x="267733" y="260325"/>
                  </a:cubicBezTo>
                  <a:cubicBezTo>
                    <a:pt x="267733" y="253778"/>
                    <a:pt x="267733" y="247325"/>
                    <a:pt x="267639" y="240779"/>
                  </a:cubicBezTo>
                  <a:cubicBezTo>
                    <a:pt x="267639" y="239189"/>
                    <a:pt x="289804" y="230304"/>
                    <a:pt x="292610" y="228901"/>
                  </a:cubicBezTo>
                  <a:cubicBezTo>
                    <a:pt x="292423" y="234325"/>
                    <a:pt x="290365" y="241901"/>
                    <a:pt x="295135" y="245922"/>
                  </a:cubicBezTo>
                  <a:cubicBezTo>
                    <a:pt x="301308" y="237225"/>
                    <a:pt x="301214" y="236383"/>
                    <a:pt x="311969" y="236289"/>
                  </a:cubicBezTo>
                  <a:cubicBezTo>
                    <a:pt x="318516" y="236289"/>
                    <a:pt x="324595" y="239937"/>
                    <a:pt x="330674" y="242368"/>
                  </a:cubicBezTo>
                  <a:cubicBezTo>
                    <a:pt x="332451" y="236570"/>
                    <a:pt x="333386" y="232081"/>
                    <a:pt x="333667" y="226002"/>
                  </a:cubicBezTo>
                  <a:cubicBezTo>
                    <a:pt x="333760" y="223757"/>
                    <a:pt x="331890" y="221512"/>
                    <a:pt x="332077" y="219362"/>
                  </a:cubicBezTo>
                  <a:cubicBezTo>
                    <a:pt x="332264" y="217398"/>
                    <a:pt x="334415" y="215621"/>
                    <a:pt x="334976" y="213563"/>
                  </a:cubicBezTo>
                  <a:cubicBezTo>
                    <a:pt x="336940" y="205520"/>
                    <a:pt x="339933" y="209541"/>
                    <a:pt x="342552" y="215060"/>
                  </a:cubicBezTo>
                  <a:cubicBezTo>
                    <a:pt x="344329" y="218987"/>
                    <a:pt x="349846" y="217117"/>
                    <a:pt x="353026" y="215340"/>
                  </a:cubicBezTo>
                  <a:cubicBezTo>
                    <a:pt x="355645" y="213844"/>
                    <a:pt x="364249" y="206829"/>
                    <a:pt x="366587" y="209074"/>
                  </a:cubicBezTo>
                  <a:cubicBezTo>
                    <a:pt x="370702" y="213095"/>
                    <a:pt x="374630" y="217772"/>
                    <a:pt x="379213" y="221325"/>
                  </a:cubicBezTo>
                  <a:cubicBezTo>
                    <a:pt x="387443" y="227779"/>
                    <a:pt x="397450" y="232642"/>
                    <a:pt x="406335" y="238160"/>
                  </a:cubicBezTo>
                  <a:cubicBezTo>
                    <a:pt x="407644" y="231426"/>
                    <a:pt x="409047" y="224786"/>
                    <a:pt x="410356" y="218052"/>
                  </a:cubicBezTo>
                  <a:cubicBezTo>
                    <a:pt x="411385" y="213002"/>
                    <a:pt x="418399" y="206362"/>
                    <a:pt x="421486" y="202153"/>
                  </a:cubicBezTo>
                  <a:cubicBezTo>
                    <a:pt x="424665" y="197664"/>
                    <a:pt x="427377" y="192707"/>
                    <a:pt x="428406" y="187376"/>
                  </a:cubicBezTo>
                  <a:cubicBezTo>
                    <a:pt x="429528" y="181204"/>
                    <a:pt x="425881" y="177463"/>
                    <a:pt x="422701" y="172039"/>
                  </a:cubicBezTo>
                  <a:cubicBezTo>
                    <a:pt x="415781" y="159880"/>
                    <a:pt x="407270" y="151557"/>
                    <a:pt x="397356" y="141550"/>
                  </a:cubicBezTo>
                  <a:lnTo>
                    <a:pt x="397731" y="14173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4" name="Vabakuju: kujund 23">
              <a:extLst>
                <a:ext uri="{FF2B5EF4-FFF2-40B4-BE49-F238E27FC236}">
                  <a16:creationId xmlns:a16="http://schemas.microsoft.com/office/drawing/2014/main" id="{C76A7D99-EFA9-96FF-EF4B-5AC41D02C8DD}"/>
                </a:ext>
              </a:extLst>
            </p:cNvPr>
            <p:cNvSpPr/>
            <p:nvPr/>
          </p:nvSpPr>
          <p:spPr>
            <a:xfrm>
              <a:off x="3573761" y="1503586"/>
              <a:ext cx="1259949" cy="1654900"/>
            </a:xfrm>
            <a:custGeom>
              <a:avLst/>
              <a:gdLst>
                <a:gd name="csX0" fmla="*/ 1258173 w 1259949"/>
                <a:gd name="csY0" fmla="*/ 1255367 h 1654900"/>
                <a:gd name="csX1" fmla="*/ 1258921 w 1259949"/>
                <a:gd name="csY1" fmla="*/ 1249475 h 1654900"/>
                <a:gd name="csX2" fmla="*/ 1249569 w 1259949"/>
                <a:gd name="csY2" fmla="*/ 1241526 h 1654900"/>
                <a:gd name="csX3" fmla="*/ 1249382 w 1259949"/>
                <a:gd name="csY3" fmla="*/ 1240871 h 1654900"/>
                <a:gd name="csX4" fmla="*/ 1250785 w 1259949"/>
                <a:gd name="csY4" fmla="*/ 1235166 h 1654900"/>
                <a:gd name="csX5" fmla="*/ 1242555 w 1259949"/>
                <a:gd name="csY5" fmla="*/ 1229087 h 1654900"/>
                <a:gd name="csX6" fmla="*/ 1234886 w 1259949"/>
                <a:gd name="csY6" fmla="*/ 1237037 h 1654900"/>
                <a:gd name="csX7" fmla="*/ 1220857 w 1259949"/>
                <a:gd name="csY7" fmla="*/ 1241432 h 1654900"/>
                <a:gd name="csX8" fmla="*/ 1220670 w 1259949"/>
                <a:gd name="csY8" fmla="*/ 1238720 h 1654900"/>
                <a:gd name="csX9" fmla="*/ 1223289 w 1259949"/>
                <a:gd name="csY9" fmla="*/ 1234231 h 1654900"/>
                <a:gd name="csX10" fmla="*/ 1223756 w 1259949"/>
                <a:gd name="csY10" fmla="*/ 1229929 h 1654900"/>
                <a:gd name="csX11" fmla="*/ 1225346 w 1259949"/>
                <a:gd name="csY11" fmla="*/ 1225346 h 1654900"/>
                <a:gd name="csX12" fmla="*/ 1228058 w 1259949"/>
                <a:gd name="csY12" fmla="*/ 1214123 h 1654900"/>
                <a:gd name="csX13" fmla="*/ 1227778 w 1259949"/>
                <a:gd name="csY13" fmla="*/ 1212253 h 1654900"/>
                <a:gd name="csX14" fmla="*/ 1195232 w 1259949"/>
                <a:gd name="csY14" fmla="*/ 1192707 h 1654900"/>
                <a:gd name="csX15" fmla="*/ 1195232 w 1259949"/>
                <a:gd name="csY15" fmla="*/ 1192239 h 1654900"/>
                <a:gd name="csX16" fmla="*/ 1199721 w 1259949"/>
                <a:gd name="csY16" fmla="*/ 1188965 h 1654900"/>
                <a:gd name="csX17" fmla="*/ 1202527 w 1259949"/>
                <a:gd name="csY17" fmla="*/ 1184102 h 1654900"/>
                <a:gd name="csX18" fmla="*/ 1205239 w 1259949"/>
                <a:gd name="csY18" fmla="*/ 1166333 h 1654900"/>
                <a:gd name="csX19" fmla="*/ 1202339 w 1259949"/>
                <a:gd name="csY19" fmla="*/ 1161657 h 1654900"/>
                <a:gd name="csX20" fmla="*/ 1198318 w 1259949"/>
                <a:gd name="csY20" fmla="*/ 1157542 h 1654900"/>
                <a:gd name="csX21" fmla="*/ 1197102 w 1259949"/>
                <a:gd name="csY21" fmla="*/ 1156981 h 1654900"/>
                <a:gd name="csX22" fmla="*/ 1195512 w 1259949"/>
                <a:gd name="csY22" fmla="*/ 1156700 h 1654900"/>
                <a:gd name="csX23" fmla="*/ 1194203 w 1259949"/>
                <a:gd name="csY23" fmla="*/ 1156700 h 1654900"/>
                <a:gd name="csX24" fmla="*/ 1192239 w 1259949"/>
                <a:gd name="csY24" fmla="*/ 1157167 h 1654900"/>
                <a:gd name="csX25" fmla="*/ 1188030 w 1259949"/>
                <a:gd name="csY25" fmla="*/ 1158383 h 1654900"/>
                <a:gd name="csX26" fmla="*/ 1187002 w 1259949"/>
                <a:gd name="csY26" fmla="*/ 1158103 h 1654900"/>
                <a:gd name="csX27" fmla="*/ 1176808 w 1259949"/>
                <a:gd name="csY27" fmla="*/ 1150995 h 1654900"/>
                <a:gd name="csX28" fmla="*/ 1181951 w 1259949"/>
                <a:gd name="csY28" fmla="*/ 1142671 h 1654900"/>
                <a:gd name="csX29" fmla="*/ 1182232 w 1259949"/>
                <a:gd name="csY29" fmla="*/ 1138182 h 1654900"/>
                <a:gd name="csX30" fmla="*/ 1185879 w 1259949"/>
                <a:gd name="csY30" fmla="*/ 1135002 h 1654900"/>
                <a:gd name="csX31" fmla="*/ 1186721 w 1259949"/>
                <a:gd name="csY31" fmla="*/ 1133974 h 1654900"/>
                <a:gd name="csX32" fmla="*/ 1196354 w 1259949"/>
                <a:gd name="csY32" fmla="*/ 1126024 h 1654900"/>
                <a:gd name="csX33" fmla="*/ 1194764 w 1259949"/>
                <a:gd name="csY33" fmla="*/ 1117888 h 1654900"/>
                <a:gd name="csX34" fmla="*/ 1194109 w 1259949"/>
                <a:gd name="csY34" fmla="*/ 1115362 h 1654900"/>
                <a:gd name="csX35" fmla="*/ 1190930 w 1259949"/>
                <a:gd name="csY35" fmla="*/ 1110873 h 1654900"/>
                <a:gd name="csX36" fmla="*/ 1190649 w 1259949"/>
                <a:gd name="csY36" fmla="*/ 1111528 h 1654900"/>
                <a:gd name="csX37" fmla="*/ 1180922 w 1259949"/>
                <a:gd name="csY37" fmla="*/ 1115830 h 1654900"/>
                <a:gd name="csX38" fmla="*/ 1154268 w 1259949"/>
                <a:gd name="csY38" fmla="*/ 1104327 h 1654900"/>
                <a:gd name="csX39" fmla="*/ 1153894 w 1259949"/>
                <a:gd name="csY39" fmla="*/ 1100866 h 1654900"/>
                <a:gd name="csX40" fmla="*/ 1166707 w 1259949"/>
                <a:gd name="csY40" fmla="*/ 1080104 h 1654900"/>
                <a:gd name="csX41" fmla="*/ 1162498 w 1259949"/>
                <a:gd name="csY41" fmla="*/ 1073090 h 1654900"/>
                <a:gd name="csX42" fmla="*/ 1162124 w 1259949"/>
                <a:gd name="csY42" fmla="*/ 1072529 h 1654900"/>
                <a:gd name="csX43" fmla="*/ 1157448 w 1259949"/>
                <a:gd name="csY43" fmla="*/ 1062989 h 1654900"/>
                <a:gd name="csX44" fmla="*/ 1156700 w 1259949"/>
                <a:gd name="csY44" fmla="*/ 1057752 h 1654900"/>
                <a:gd name="csX45" fmla="*/ 1156700 w 1259949"/>
                <a:gd name="csY45" fmla="*/ 1051112 h 1654900"/>
                <a:gd name="csX46" fmla="*/ 1162592 w 1259949"/>
                <a:gd name="csY46" fmla="*/ 1030911 h 1654900"/>
                <a:gd name="csX47" fmla="*/ 1163340 w 1259949"/>
                <a:gd name="csY47" fmla="*/ 1020717 h 1654900"/>
                <a:gd name="csX48" fmla="*/ 1161095 w 1259949"/>
                <a:gd name="csY48" fmla="*/ 1018846 h 1654900"/>
                <a:gd name="csX49" fmla="*/ 1154455 w 1259949"/>
                <a:gd name="csY49" fmla="*/ 1016976 h 1654900"/>
                <a:gd name="csX50" fmla="*/ 1146880 w 1259949"/>
                <a:gd name="csY50" fmla="*/ 1014825 h 1654900"/>
                <a:gd name="csX51" fmla="*/ 1142017 w 1259949"/>
                <a:gd name="csY51" fmla="*/ 1013515 h 1654900"/>
                <a:gd name="csX52" fmla="*/ 1137247 w 1259949"/>
                <a:gd name="csY52" fmla="*/ 1010523 h 1654900"/>
                <a:gd name="csX53" fmla="*/ 1133506 w 1259949"/>
                <a:gd name="csY53" fmla="*/ 1009120 h 1654900"/>
                <a:gd name="csX54" fmla="*/ 1131168 w 1259949"/>
                <a:gd name="csY54" fmla="*/ 1006314 h 1654900"/>
                <a:gd name="csX55" fmla="*/ 1131168 w 1259949"/>
                <a:gd name="csY55" fmla="*/ 1006033 h 1654900"/>
                <a:gd name="csX56" fmla="*/ 1130513 w 1259949"/>
                <a:gd name="csY56" fmla="*/ 1004350 h 1654900"/>
                <a:gd name="csX57" fmla="*/ 1126398 w 1259949"/>
                <a:gd name="csY57" fmla="*/ 1002760 h 1654900"/>
                <a:gd name="csX58" fmla="*/ 1124715 w 1259949"/>
                <a:gd name="csY58" fmla="*/ 999767 h 1654900"/>
                <a:gd name="csX59" fmla="*/ 1118262 w 1259949"/>
                <a:gd name="csY59" fmla="*/ 992659 h 1654900"/>
                <a:gd name="csX60" fmla="*/ 1115550 w 1259949"/>
                <a:gd name="csY60" fmla="*/ 990041 h 1654900"/>
                <a:gd name="csX61" fmla="*/ 1113118 w 1259949"/>
                <a:gd name="csY61" fmla="*/ 987422 h 1654900"/>
                <a:gd name="csX62" fmla="*/ 1109471 w 1259949"/>
                <a:gd name="csY62" fmla="*/ 982746 h 1654900"/>
                <a:gd name="csX63" fmla="*/ 1107974 w 1259949"/>
                <a:gd name="csY63" fmla="*/ 980502 h 1654900"/>
                <a:gd name="csX64" fmla="*/ 1102269 w 1259949"/>
                <a:gd name="csY64" fmla="*/ 971523 h 1654900"/>
                <a:gd name="csX65" fmla="*/ 1092356 w 1259949"/>
                <a:gd name="csY65" fmla="*/ 955905 h 1654900"/>
                <a:gd name="csX66" fmla="*/ 1091233 w 1259949"/>
                <a:gd name="csY66" fmla="*/ 953286 h 1654900"/>
                <a:gd name="csX67" fmla="*/ 1088895 w 1259949"/>
                <a:gd name="csY67" fmla="*/ 948236 h 1654900"/>
                <a:gd name="csX68" fmla="*/ 1084593 w 1259949"/>
                <a:gd name="csY68" fmla="*/ 936265 h 1654900"/>
                <a:gd name="csX69" fmla="*/ 1080852 w 1259949"/>
                <a:gd name="csY69" fmla="*/ 924481 h 1654900"/>
                <a:gd name="csX70" fmla="*/ 1087399 w 1259949"/>
                <a:gd name="csY70" fmla="*/ 915222 h 1654900"/>
                <a:gd name="csX71" fmla="*/ 1084032 w 1259949"/>
                <a:gd name="csY71" fmla="*/ 911294 h 1654900"/>
                <a:gd name="csX72" fmla="*/ 1077392 w 1259949"/>
                <a:gd name="csY72" fmla="*/ 896985 h 1654900"/>
                <a:gd name="csX73" fmla="*/ 1070284 w 1259949"/>
                <a:gd name="csY73" fmla="*/ 881834 h 1654900"/>
                <a:gd name="csX74" fmla="*/ 1063083 w 1259949"/>
                <a:gd name="csY74" fmla="*/ 868460 h 1654900"/>
                <a:gd name="csX75" fmla="*/ 1083190 w 1259949"/>
                <a:gd name="csY75" fmla="*/ 854432 h 1654900"/>
                <a:gd name="csX76" fmla="*/ 1090485 w 1259949"/>
                <a:gd name="csY76" fmla="*/ 832921 h 1654900"/>
                <a:gd name="csX77" fmla="*/ 1099651 w 1259949"/>
                <a:gd name="csY77" fmla="*/ 804958 h 1654900"/>
                <a:gd name="csX78" fmla="*/ 1114053 w 1259949"/>
                <a:gd name="csY78" fmla="*/ 801778 h 1654900"/>
                <a:gd name="csX79" fmla="*/ 1123032 w 1259949"/>
                <a:gd name="csY79" fmla="*/ 798317 h 1654900"/>
                <a:gd name="csX80" fmla="*/ 1122470 w 1259949"/>
                <a:gd name="csY80" fmla="*/ 797102 h 1654900"/>
                <a:gd name="csX81" fmla="*/ 1122190 w 1259949"/>
                <a:gd name="csY81" fmla="*/ 797102 h 1654900"/>
                <a:gd name="csX82" fmla="*/ 1118636 w 1259949"/>
                <a:gd name="csY82" fmla="*/ 782606 h 1654900"/>
                <a:gd name="csX83" fmla="*/ 1128643 w 1259949"/>
                <a:gd name="csY83" fmla="*/ 771663 h 1654900"/>
                <a:gd name="csX84" fmla="*/ 1131168 w 1259949"/>
                <a:gd name="csY84" fmla="*/ 769419 h 1654900"/>
                <a:gd name="csX85" fmla="*/ 1133038 w 1259949"/>
                <a:gd name="csY85" fmla="*/ 765958 h 1654900"/>
                <a:gd name="csX86" fmla="*/ 1137341 w 1259949"/>
                <a:gd name="csY86" fmla="*/ 763714 h 1654900"/>
                <a:gd name="csX87" fmla="*/ 1137621 w 1259949"/>
                <a:gd name="csY87" fmla="*/ 763714 h 1654900"/>
                <a:gd name="csX88" fmla="*/ 1148657 w 1259949"/>
                <a:gd name="csY88" fmla="*/ 755390 h 1654900"/>
                <a:gd name="csX89" fmla="*/ 1153614 w 1259949"/>
                <a:gd name="csY89" fmla="*/ 749311 h 1654900"/>
                <a:gd name="csX90" fmla="*/ 1161095 w 1259949"/>
                <a:gd name="csY90" fmla="*/ 739117 h 1654900"/>
                <a:gd name="csX91" fmla="*/ 1167642 w 1259949"/>
                <a:gd name="csY91" fmla="*/ 729765 h 1654900"/>
                <a:gd name="csX92" fmla="*/ 1170635 w 1259949"/>
                <a:gd name="csY92" fmla="*/ 725276 h 1654900"/>
                <a:gd name="csX93" fmla="*/ 1174470 w 1259949"/>
                <a:gd name="csY93" fmla="*/ 723499 h 1654900"/>
                <a:gd name="csX94" fmla="*/ 1176246 w 1259949"/>
                <a:gd name="csY94" fmla="*/ 721160 h 1654900"/>
                <a:gd name="csX95" fmla="*/ 1178772 w 1259949"/>
                <a:gd name="csY95" fmla="*/ 717794 h 1654900"/>
                <a:gd name="csX96" fmla="*/ 1181671 w 1259949"/>
                <a:gd name="csY96" fmla="*/ 714053 h 1654900"/>
                <a:gd name="csX97" fmla="*/ 1182138 w 1259949"/>
                <a:gd name="csY97" fmla="*/ 713585 h 1654900"/>
                <a:gd name="csX98" fmla="*/ 1187189 w 1259949"/>
                <a:gd name="csY98" fmla="*/ 706945 h 1654900"/>
                <a:gd name="csX99" fmla="*/ 1188872 w 1259949"/>
                <a:gd name="csY99" fmla="*/ 701988 h 1654900"/>
                <a:gd name="csX100" fmla="*/ 1189246 w 1259949"/>
                <a:gd name="csY100" fmla="*/ 700772 h 1654900"/>
                <a:gd name="csX101" fmla="*/ 1191958 w 1259949"/>
                <a:gd name="csY101" fmla="*/ 691420 h 1654900"/>
                <a:gd name="csX102" fmla="*/ 1198412 w 1259949"/>
                <a:gd name="csY102" fmla="*/ 688147 h 1654900"/>
                <a:gd name="csX103" fmla="*/ 1205519 w 1259949"/>
                <a:gd name="csY103" fmla="*/ 691233 h 1654900"/>
                <a:gd name="csX104" fmla="*/ 1210195 w 1259949"/>
                <a:gd name="csY104" fmla="*/ 693197 h 1654900"/>
                <a:gd name="csX105" fmla="*/ 1218239 w 1259949"/>
                <a:gd name="csY105" fmla="*/ 681600 h 1654900"/>
                <a:gd name="csX106" fmla="*/ 1202339 w 1259949"/>
                <a:gd name="csY106" fmla="*/ 674960 h 1654900"/>
                <a:gd name="csX107" fmla="*/ 1209634 w 1259949"/>
                <a:gd name="csY107" fmla="*/ 658406 h 1654900"/>
                <a:gd name="csX108" fmla="*/ 1174657 w 1259949"/>
                <a:gd name="csY108" fmla="*/ 642975 h 1654900"/>
                <a:gd name="csX109" fmla="*/ 1176995 w 1259949"/>
                <a:gd name="csY109" fmla="*/ 640730 h 1654900"/>
                <a:gd name="csX110" fmla="*/ 1182326 w 1259949"/>
                <a:gd name="csY110" fmla="*/ 635493 h 1654900"/>
                <a:gd name="csX111" fmla="*/ 1183167 w 1259949"/>
                <a:gd name="csY111" fmla="*/ 634558 h 1654900"/>
                <a:gd name="csX112" fmla="*/ 1185692 w 1259949"/>
                <a:gd name="csY112" fmla="*/ 632033 h 1654900"/>
                <a:gd name="csX113" fmla="*/ 1187843 w 1259949"/>
                <a:gd name="csY113" fmla="*/ 629881 h 1654900"/>
                <a:gd name="csX114" fmla="*/ 1191678 w 1259949"/>
                <a:gd name="csY114" fmla="*/ 626234 h 1654900"/>
                <a:gd name="csX115" fmla="*/ 1192707 w 1259949"/>
                <a:gd name="csY115" fmla="*/ 625205 h 1654900"/>
                <a:gd name="csX116" fmla="*/ 1194670 w 1259949"/>
                <a:gd name="csY116" fmla="*/ 623148 h 1654900"/>
                <a:gd name="csX117" fmla="*/ 1196728 w 1259949"/>
                <a:gd name="csY117" fmla="*/ 621090 h 1654900"/>
                <a:gd name="csX118" fmla="*/ 1198412 w 1259949"/>
                <a:gd name="csY118" fmla="*/ 619500 h 1654900"/>
                <a:gd name="csX119" fmla="*/ 1201685 w 1259949"/>
                <a:gd name="csY119" fmla="*/ 616227 h 1654900"/>
                <a:gd name="csX120" fmla="*/ 1202339 w 1259949"/>
                <a:gd name="csY120" fmla="*/ 615198 h 1654900"/>
                <a:gd name="csX121" fmla="*/ 1203275 w 1259949"/>
                <a:gd name="csY121" fmla="*/ 614263 h 1654900"/>
                <a:gd name="csX122" fmla="*/ 1208512 w 1259949"/>
                <a:gd name="csY122" fmla="*/ 609119 h 1654900"/>
                <a:gd name="csX123" fmla="*/ 1210476 w 1259949"/>
                <a:gd name="csY123" fmla="*/ 607155 h 1654900"/>
                <a:gd name="csX124" fmla="*/ 1212908 w 1259949"/>
                <a:gd name="csY124" fmla="*/ 604724 h 1654900"/>
                <a:gd name="csX125" fmla="*/ 1214498 w 1259949"/>
                <a:gd name="csY125" fmla="*/ 603134 h 1654900"/>
                <a:gd name="csX126" fmla="*/ 1216649 w 1259949"/>
                <a:gd name="csY126" fmla="*/ 601170 h 1654900"/>
                <a:gd name="csX127" fmla="*/ 1210476 w 1259949"/>
                <a:gd name="csY127" fmla="*/ 595278 h 1654900"/>
                <a:gd name="csX128" fmla="*/ 1200376 w 1259949"/>
                <a:gd name="csY128" fmla="*/ 593875 h 1654900"/>
                <a:gd name="csX129" fmla="*/ 1192239 w 1259949"/>
                <a:gd name="csY129" fmla="*/ 592004 h 1654900"/>
                <a:gd name="csX130" fmla="*/ 1190088 w 1259949"/>
                <a:gd name="csY130" fmla="*/ 567221 h 1654900"/>
                <a:gd name="csX131" fmla="*/ 1176527 w 1259949"/>
                <a:gd name="csY131" fmla="*/ 556466 h 1654900"/>
                <a:gd name="csX132" fmla="*/ 1165959 w 1259949"/>
                <a:gd name="csY132" fmla="*/ 549638 h 1654900"/>
                <a:gd name="csX133" fmla="*/ 1145477 w 1259949"/>
                <a:gd name="csY133" fmla="*/ 541315 h 1654900"/>
                <a:gd name="csX134" fmla="*/ 1141923 w 1259949"/>
                <a:gd name="csY134" fmla="*/ 541128 h 1654900"/>
                <a:gd name="csX135" fmla="*/ 1142110 w 1259949"/>
                <a:gd name="csY135" fmla="*/ 529998 h 1654900"/>
                <a:gd name="csX136" fmla="*/ 1140614 w 1259949"/>
                <a:gd name="csY136" fmla="*/ 523732 h 1654900"/>
                <a:gd name="csX137" fmla="*/ 1127614 w 1259949"/>
                <a:gd name="csY137" fmla="*/ 506056 h 1654900"/>
                <a:gd name="csX138" fmla="*/ 1124528 w 1259949"/>
                <a:gd name="csY138" fmla="*/ 504373 h 1654900"/>
                <a:gd name="csX139" fmla="*/ 1120787 w 1259949"/>
                <a:gd name="csY139" fmla="*/ 501941 h 1654900"/>
                <a:gd name="csX140" fmla="*/ 1119945 w 1259949"/>
                <a:gd name="csY140" fmla="*/ 501193 h 1654900"/>
                <a:gd name="csX141" fmla="*/ 1117888 w 1259949"/>
                <a:gd name="csY141" fmla="*/ 499510 h 1654900"/>
                <a:gd name="csX142" fmla="*/ 1122470 w 1259949"/>
                <a:gd name="csY142" fmla="*/ 497733 h 1654900"/>
                <a:gd name="csX143" fmla="*/ 1131636 w 1259949"/>
                <a:gd name="csY143" fmla="*/ 496891 h 1654900"/>
                <a:gd name="csX144" fmla="*/ 1131261 w 1259949"/>
                <a:gd name="csY144" fmla="*/ 492869 h 1654900"/>
                <a:gd name="csX145" fmla="*/ 1124808 w 1259949"/>
                <a:gd name="csY145" fmla="*/ 480150 h 1654900"/>
                <a:gd name="csX146" fmla="*/ 1123686 w 1259949"/>
                <a:gd name="csY146" fmla="*/ 473697 h 1654900"/>
                <a:gd name="csX147" fmla="*/ 1114521 w 1259949"/>
                <a:gd name="csY147" fmla="*/ 460136 h 1654900"/>
                <a:gd name="csX148" fmla="*/ 1116765 w 1259949"/>
                <a:gd name="csY148" fmla="*/ 455647 h 1654900"/>
                <a:gd name="csX149" fmla="*/ 1122096 w 1259949"/>
                <a:gd name="csY149" fmla="*/ 457705 h 1654900"/>
                <a:gd name="csX150" fmla="*/ 1124621 w 1259949"/>
                <a:gd name="csY150" fmla="*/ 458266 h 1654900"/>
                <a:gd name="csX151" fmla="*/ 1131168 w 1259949"/>
                <a:gd name="csY151" fmla="*/ 455647 h 1654900"/>
                <a:gd name="csX152" fmla="*/ 1146786 w 1259949"/>
                <a:gd name="csY152" fmla="*/ 432079 h 1654900"/>
                <a:gd name="csX153" fmla="*/ 1144074 w 1259949"/>
                <a:gd name="csY153" fmla="*/ 414871 h 1654900"/>
                <a:gd name="csX154" fmla="*/ 1139117 w 1259949"/>
                <a:gd name="csY154" fmla="*/ 410756 h 1654900"/>
                <a:gd name="csX155" fmla="*/ 1129952 w 1259949"/>
                <a:gd name="csY155" fmla="*/ 407015 h 1654900"/>
                <a:gd name="csX156" fmla="*/ 1111341 w 1259949"/>
                <a:gd name="csY156" fmla="*/ 391958 h 1654900"/>
                <a:gd name="csX157" fmla="*/ 1102737 w 1259949"/>
                <a:gd name="csY157" fmla="*/ 389806 h 1654900"/>
                <a:gd name="csX158" fmla="*/ 1100586 w 1259949"/>
                <a:gd name="csY158" fmla="*/ 389432 h 1654900"/>
                <a:gd name="csX159" fmla="*/ 1083845 w 1259949"/>
                <a:gd name="csY159" fmla="*/ 380174 h 1654900"/>
                <a:gd name="csX160" fmla="*/ 1076457 w 1259949"/>
                <a:gd name="csY160" fmla="*/ 374375 h 1654900"/>
                <a:gd name="csX161" fmla="*/ 1069442 w 1259949"/>
                <a:gd name="csY161" fmla="*/ 370634 h 1654900"/>
                <a:gd name="csX162" fmla="*/ 1064112 w 1259949"/>
                <a:gd name="csY162" fmla="*/ 367735 h 1654900"/>
                <a:gd name="csX163" fmla="*/ 1050831 w 1259949"/>
                <a:gd name="csY163" fmla="*/ 361749 h 1654900"/>
                <a:gd name="csX164" fmla="*/ 1039234 w 1259949"/>
                <a:gd name="csY164" fmla="*/ 356793 h 1654900"/>
                <a:gd name="csX165" fmla="*/ 1025954 w 1259949"/>
                <a:gd name="csY165" fmla="*/ 353987 h 1654900"/>
                <a:gd name="csX166" fmla="*/ 1012954 w 1259949"/>
                <a:gd name="csY166" fmla="*/ 352116 h 1654900"/>
                <a:gd name="csX167" fmla="*/ 946552 w 1259949"/>
                <a:gd name="csY167" fmla="*/ 343980 h 1654900"/>
                <a:gd name="csX168" fmla="*/ 909798 w 1259949"/>
                <a:gd name="csY168" fmla="*/ 337901 h 1654900"/>
                <a:gd name="csX169" fmla="*/ 901755 w 1259949"/>
                <a:gd name="csY169" fmla="*/ 338088 h 1654900"/>
                <a:gd name="csX170" fmla="*/ 892215 w 1259949"/>
                <a:gd name="csY170" fmla="*/ 338275 h 1654900"/>
                <a:gd name="csX171" fmla="*/ 891467 w 1259949"/>
                <a:gd name="csY171" fmla="*/ 338275 h 1654900"/>
                <a:gd name="csX172" fmla="*/ 871453 w 1259949"/>
                <a:gd name="csY172" fmla="*/ 335750 h 1654900"/>
                <a:gd name="csX173" fmla="*/ 869676 w 1259949"/>
                <a:gd name="csY173" fmla="*/ 338649 h 1654900"/>
                <a:gd name="csX174" fmla="*/ 863597 w 1259949"/>
                <a:gd name="csY174" fmla="*/ 347908 h 1654900"/>
                <a:gd name="csX175" fmla="*/ 855741 w 1259949"/>
                <a:gd name="csY175" fmla="*/ 348376 h 1654900"/>
                <a:gd name="csX176" fmla="*/ 848540 w 1259949"/>
                <a:gd name="csY176" fmla="*/ 353426 h 1654900"/>
                <a:gd name="csX177" fmla="*/ 846669 w 1259949"/>
                <a:gd name="csY177" fmla="*/ 351649 h 1654900"/>
                <a:gd name="csX178" fmla="*/ 838720 w 1259949"/>
                <a:gd name="csY178" fmla="*/ 344728 h 1654900"/>
                <a:gd name="csX179" fmla="*/ 832921 w 1259949"/>
                <a:gd name="csY179" fmla="*/ 349498 h 1654900"/>
                <a:gd name="csX180" fmla="*/ 816087 w 1259949"/>
                <a:gd name="csY180" fmla="*/ 352210 h 1654900"/>
                <a:gd name="csX181" fmla="*/ 812066 w 1259949"/>
                <a:gd name="csY181" fmla="*/ 356980 h 1654900"/>
                <a:gd name="csX182" fmla="*/ 807483 w 1259949"/>
                <a:gd name="csY182" fmla="*/ 369605 h 1654900"/>
                <a:gd name="csX183" fmla="*/ 800936 w 1259949"/>
                <a:gd name="csY183" fmla="*/ 360159 h 1654900"/>
                <a:gd name="csX184" fmla="*/ 800656 w 1259949"/>
                <a:gd name="csY184" fmla="*/ 360347 h 1654900"/>
                <a:gd name="csX185" fmla="*/ 796447 w 1259949"/>
                <a:gd name="csY185" fmla="*/ 354455 h 1654900"/>
                <a:gd name="csX186" fmla="*/ 786253 w 1259949"/>
                <a:gd name="csY186" fmla="*/ 339958 h 1654900"/>
                <a:gd name="csX187" fmla="*/ 785972 w 1259949"/>
                <a:gd name="csY187" fmla="*/ 339771 h 1654900"/>
                <a:gd name="csX188" fmla="*/ 773908 w 1259949"/>
                <a:gd name="csY188" fmla="*/ 322750 h 1654900"/>
                <a:gd name="csX189" fmla="*/ 773440 w 1259949"/>
                <a:gd name="csY189" fmla="*/ 322282 h 1654900"/>
                <a:gd name="csX190" fmla="*/ 763433 w 1259949"/>
                <a:gd name="csY190" fmla="*/ 308534 h 1654900"/>
                <a:gd name="csX191" fmla="*/ 759318 w 1259949"/>
                <a:gd name="csY191" fmla="*/ 302549 h 1654900"/>
                <a:gd name="csX192" fmla="*/ 747254 w 1259949"/>
                <a:gd name="csY192" fmla="*/ 291794 h 1654900"/>
                <a:gd name="csX193" fmla="*/ 737995 w 1259949"/>
                <a:gd name="csY193" fmla="*/ 283844 h 1654900"/>
                <a:gd name="csX194" fmla="*/ 738836 w 1259949"/>
                <a:gd name="csY194" fmla="*/ 274585 h 1654900"/>
                <a:gd name="csX195" fmla="*/ 729484 w 1259949"/>
                <a:gd name="csY195" fmla="*/ 275053 h 1654900"/>
                <a:gd name="csX196" fmla="*/ 700772 w 1259949"/>
                <a:gd name="csY196" fmla="*/ 276175 h 1654900"/>
                <a:gd name="csX197" fmla="*/ 703578 w 1259949"/>
                <a:gd name="csY197" fmla="*/ 257190 h 1654900"/>
                <a:gd name="csX198" fmla="*/ 702175 w 1259949"/>
                <a:gd name="csY198" fmla="*/ 255132 h 1654900"/>
                <a:gd name="csX199" fmla="*/ 699556 w 1259949"/>
                <a:gd name="csY199" fmla="*/ 251766 h 1654900"/>
                <a:gd name="csX200" fmla="*/ 696377 w 1259949"/>
                <a:gd name="csY200" fmla="*/ 246715 h 1654900"/>
                <a:gd name="csX201" fmla="*/ 691607 w 1259949"/>
                <a:gd name="csY201" fmla="*/ 239327 h 1654900"/>
                <a:gd name="csX202" fmla="*/ 683938 w 1259949"/>
                <a:gd name="csY202" fmla="*/ 227262 h 1654900"/>
                <a:gd name="csX203" fmla="*/ 669910 w 1259949"/>
                <a:gd name="csY203" fmla="*/ 227730 h 1654900"/>
                <a:gd name="csX204" fmla="*/ 664298 w 1259949"/>
                <a:gd name="csY204" fmla="*/ 228104 h 1654900"/>
                <a:gd name="csX205" fmla="*/ 650083 w 1259949"/>
                <a:gd name="csY205" fmla="*/ 228759 h 1654900"/>
                <a:gd name="csX206" fmla="*/ 640543 w 1259949"/>
                <a:gd name="csY206" fmla="*/ 229226 h 1654900"/>
                <a:gd name="csX207" fmla="*/ 619033 w 1259949"/>
                <a:gd name="csY207" fmla="*/ 230162 h 1654900"/>
                <a:gd name="csX208" fmla="*/ 604537 w 1259949"/>
                <a:gd name="csY208" fmla="*/ 230816 h 1654900"/>
                <a:gd name="csX209" fmla="*/ 604537 w 1259949"/>
                <a:gd name="csY209" fmla="*/ 220342 h 1654900"/>
                <a:gd name="csX210" fmla="*/ 604349 w 1259949"/>
                <a:gd name="csY210" fmla="*/ 202105 h 1654900"/>
                <a:gd name="csX211" fmla="*/ 604163 w 1259949"/>
                <a:gd name="csY211" fmla="*/ 184896 h 1654900"/>
                <a:gd name="csX212" fmla="*/ 603976 w 1259949"/>
                <a:gd name="csY212" fmla="*/ 164134 h 1654900"/>
                <a:gd name="csX213" fmla="*/ 603788 w 1259949"/>
                <a:gd name="csY213" fmla="*/ 144307 h 1654900"/>
                <a:gd name="csX214" fmla="*/ 603788 w 1259949"/>
                <a:gd name="csY214" fmla="*/ 129811 h 1654900"/>
                <a:gd name="csX215" fmla="*/ 594904 w 1259949"/>
                <a:gd name="csY215" fmla="*/ 129811 h 1654900"/>
                <a:gd name="csX216" fmla="*/ 524106 w 1259949"/>
                <a:gd name="csY216" fmla="*/ 130278 h 1654900"/>
                <a:gd name="csX217" fmla="*/ 520646 w 1259949"/>
                <a:gd name="csY217" fmla="*/ 38064 h 1654900"/>
                <a:gd name="csX218" fmla="*/ 498855 w 1259949"/>
                <a:gd name="csY218" fmla="*/ 50503 h 1654900"/>
                <a:gd name="csX219" fmla="*/ 484639 w 1259949"/>
                <a:gd name="csY219" fmla="*/ 57891 h 1654900"/>
                <a:gd name="csX220" fmla="*/ 471733 w 1259949"/>
                <a:gd name="csY220" fmla="*/ 61632 h 1654900"/>
                <a:gd name="csX221" fmla="*/ 458827 w 1259949"/>
                <a:gd name="csY221" fmla="*/ 55553 h 1654900"/>
                <a:gd name="csX222" fmla="*/ 444892 w 1259949"/>
                <a:gd name="csY222" fmla="*/ 45452 h 1654900"/>
                <a:gd name="csX223" fmla="*/ 431424 w 1259949"/>
                <a:gd name="csY223" fmla="*/ 41244 h 1654900"/>
                <a:gd name="csX224" fmla="*/ 425345 w 1259949"/>
                <a:gd name="csY224" fmla="*/ 31424 h 1654900"/>
                <a:gd name="csX225" fmla="*/ 418238 w 1259949"/>
                <a:gd name="csY225" fmla="*/ 12065 h 1654900"/>
                <a:gd name="csX226" fmla="*/ 410943 w 1259949"/>
                <a:gd name="csY226" fmla="*/ 8137 h 1654900"/>
                <a:gd name="csX227" fmla="*/ 410382 w 1259949"/>
                <a:gd name="csY227" fmla="*/ 0 h 1654900"/>
                <a:gd name="csX228" fmla="*/ 393641 w 1259949"/>
                <a:gd name="csY228" fmla="*/ 11036 h 1654900"/>
                <a:gd name="csX229" fmla="*/ 385972 w 1259949"/>
                <a:gd name="csY229" fmla="*/ 25813 h 1654900"/>
                <a:gd name="csX230" fmla="*/ 375684 w 1259949"/>
                <a:gd name="csY230" fmla="*/ 39280 h 1654900"/>
                <a:gd name="csX231" fmla="*/ 366706 w 1259949"/>
                <a:gd name="csY231" fmla="*/ 44517 h 1654900"/>
                <a:gd name="csX232" fmla="*/ 360346 w 1259949"/>
                <a:gd name="csY232" fmla="*/ 43301 h 1654900"/>
                <a:gd name="csX233" fmla="*/ 345850 w 1259949"/>
                <a:gd name="csY233" fmla="*/ 47510 h 1654900"/>
                <a:gd name="csX234" fmla="*/ 321534 w 1259949"/>
                <a:gd name="csY234" fmla="*/ 77999 h 1654900"/>
                <a:gd name="csX235" fmla="*/ 312462 w 1259949"/>
                <a:gd name="csY235" fmla="*/ 84265 h 1654900"/>
                <a:gd name="csX236" fmla="*/ 287772 w 1259949"/>
                <a:gd name="csY236" fmla="*/ 93337 h 1654900"/>
                <a:gd name="csX237" fmla="*/ 215853 w 1259949"/>
                <a:gd name="csY237" fmla="*/ 97545 h 1654900"/>
                <a:gd name="csX238" fmla="*/ 196213 w 1259949"/>
                <a:gd name="csY238" fmla="*/ 73136 h 1654900"/>
                <a:gd name="csX239" fmla="*/ 165911 w 1259949"/>
                <a:gd name="csY239" fmla="*/ 58546 h 1654900"/>
                <a:gd name="csX240" fmla="*/ 173486 w 1259949"/>
                <a:gd name="csY240" fmla="*/ 88567 h 1654900"/>
                <a:gd name="csX241" fmla="*/ 173019 w 1259949"/>
                <a:gd name="csY241" fmla="*/ 103157 h 1654900"/>
                <a:gd name="csX242" fmla="*/ 162170 w 1259949"/>
                <a:gd name="csY242" fmla="*/ 114847 h 1654900"/>
                <a:gd name="csX243" fmla="*/ 148141 w 1259949"/>
                <a:gd name="csY243" fmla="*/ 119243 h 1654900"/>
                <a:gd name="csX244" fmla="*/ 138602 w 1259949"/>
                <a:gd name="csY244" fmla="*/ 121861 h 1654900"/>
                <a:gd name="csX245" fmla="*/ 134674 w 1259949"/>
                <a:gd name="csY245" fmla="*/ 138602 h 1654900"/>
                <a:gd name="csX246" fmla="*/ 133458 w 1259949"/>
                <a:gd name="csY246" fmla="*/ 153472 h 1654900"/>
                <a:gd name="csX247" fmla="*/ 132616 w 1259949"/>
                <a:gd name="csY247" fmla="*/ 191817 h 1654900"/>
                <a:gd name="csX248" fmla="*/ 142717 w 1259949"/>
                <a:gd name="csY248" fmla="*/ 226701 h 1654900"/>
                <a:gd name="csX249" fmla="*/ 158335 w 1259949"/>
                <a:gd name="csY249" fmla="*/ 236708 h 1654900"/>
                <a:gd name="csX250" fmla="*/ 170587 w 1259949"/>
                <a:gd name="csY250" fmla="*/ 252514 h 1654900"/>
                <a:gd name="csX251" fmla="*/ 174796 w 1259949"/>
                <a:gd name="csY251" fmla="*/ 269722 h 1654900"/>
                <a:gd name="csX252" fmla="*/ 180407 w 1259949"/>
                <a:gd name="csY252" fmla="*/ 286369 h 1654900"/>
                <a:gd name="csX253" fmla="*/ 178256 w 1259949"/>
                <a:gd name="csY253" fmla="*/ 325649 h 1654900"/>
                <a:gd name="csX254" fmla="*/ 201543 w 1259949"/>
                <a:gd name="csY254" fmla="*/ 356044 h 1654900"/>
                <a:gd name="csX255" fmla="*/ 207248 w 1259949"/>
                <a:gd name="csY255" fmla="*/ 362404 h 1654900"/>
                <a:gd name="csX256" fmla="*/ 201169 w 1259949"/>
                <a:gd name="csY256" fmla="*/ 365958 h 1654900"/>
                <a:gd name="csX257" fmla="*/ 194436 w 1259949"/>
                <a:gd name="csY257" fmla="*/ 380641 h 1654900"/>
                <a:gd name="csX258" fmla="*/ 194248 w 1259949"/>
                <a:gd name="csY258" fmla="*/ 399814 h 1654900"/>
                <a:gd name="csX259" fmla="*/ 200234 w 1259949"/>
                <a:gd name="csY259" fmla="*/ 415993 h 1654900"/>
                <a:gd name="csX260" fmla="*/ 207529 w 1259949"/>
                <a:gd name="csY260" fmla="*/ 449007 h 1654900"/>
                <a:gd name="csX261" fmla="*/ 216881 w 1259949"/>
                <a:gd name="csY261" fmla="*/ 467431 h 1654900"/>
                <a:gd name="csX262" fmla="*/ 219406 w 1259949"/>
                <a:gd name="csY262" fmla="*/ 483611 h 1654900"/>
                <a:gd name="csX263" fmla="*/ 211270 w 1259949"/>
                <a:gd name="csY263" fmla="*/ 493244 h 1654900"/>
                <a:gd name="csX264" fmla="*/ 196961 w 1259949"/>
                <a:gd name="csY264" fmla="*/ 489503 h 1654900"/>
                <a:gd name="csX265" fmla="*/ 184335 w 1259949"/>
                <a:gd name="csY265" fmla="*/ 477812 h 1654900"/>
                <a:gd name="csX266" fmla="*/ 176573 w 1259949"/>
                <a:gd name="csY266" fmla="*/ 474726 h 1654900"/>
                <a:gd name="csX267" fmla="*/ 172925 w 1259949"/>
                <a:gd name="csY267" fmla="*/ 468927 h 1654900"/>
                <a:gd name="csX268" fmla="*/ 161609 w 1259949"/>
                <a:gd name="csY268" fmla="*/ 485388 h 1654900"/>
                <a:gd name="csX269" fmla="*/ 160487 w 1259949"/>
                <a:gd name="csY269" fmla="*/ 501848 h 1654900"/>
                <a:gd name="csX270" fmla="*/ 134581 w 1259949"/>
                <a:gd name="csY270" fmla="*/ 509330 h 1654900"/>
                <a:gd name="csX271" fmla="*/ 130559 w 1259949"/>
                <a:gd name="csY271" fmla="*/ 523639 h 1654900"/>
                <a:gd name="csX272" fmla="*/ 123264 w 1259949"/>
                <a:gd name="csY272" fmla="*/ 532056 h 1654900"/>
                <a:gd name="csX273" fmla="*/ 102782 w 1259949"/>
                <a:gd name="csY273" fmla="*/ 538135 h 1654900"/>
                <a:gd name="csX274" fmla="*/ 72013 w 1259949"/>
                <a:gd name="csY274" fmla="*/ 537106 h 1654900"/>
                <a:gd name="csX275" fmla="*/ 45546 w 1259949"/>
                <a:gd name="csY275" fmla="*/ 532524 h 1654900"/>
                <a:gd name="csX276" fmla="*/ 40122 w 1259949"/>
                <a:gd name="csY276" fmla="*/ 566660 h 1654900"/>
                <a:gd name="csX277" fmla="*/ 44330 w 1259949"/>
                <a:gd name="csY277" fmla="*/ 583213 h 1654900"/>
                <a:gd name="csX278" fmla="*/ 45078 w 1259949"/>
                <a:gd name="csY278" fmla="*/ 600515 h 1654900"/>
                <a:gd name="csX279" fmla="*/ 41244 w 1259949"/>
                <a:gd name="csY279" fmla="*/ 629788 h 1654900"/>
                <a:gd name="csX280" fmla="*/ 38812 w 1259949"/>
                <a:gd name="csY280" fmla="*/ 641291 h 1654900"/>
                <a:gd name="csX281" fmla="*/ 45733 w 1259949"/>
                <a:gd name="csY281" fmla="*/ 642040 h 1654900"/>
                <a:gd name="csX282" fmla="*/ 52560 w 1259949"/>
                <a:gd name="csY282" fmla="*/ 645781 h 1654900"/>
                <a:gd name="csX283" fmla="*/ 64905 w 1259949"/>
                <a:gd name="csY283" fmla="*/ 636989 h 1654900"/>
                <a:gd name="csX284" fmla="*/ 76035 w 1259949"/>
                <a:gd name="csY284" fmla="*/ 648212 h 1654900"/>
                <a:gd name="csX285" fmla="*/ 62754 w 1259949"/>
                <a:gd name="csY285" fmla="*/ 648960 h 1654900"/>
                <a:gd name="csX286" fmla="*/ 64905 w 1259949"/>
                <a:gd name="csY286" fmla="*/ 662708 h 1654900"/>
                <a:gd name="csX287" fmla="*/ 67711 w 1259949"/>
                <a:gd name="csY287" fmla="*/ 669348 h 1654900"/>
                <a:gd name="csX288" fmla="*/ 69582 w 1259949"/>
                <a:gd name="csY288" fmla="*/ 675895 h 1654900"/>
                <a:gd name="csX289" fmla="*/ 63315 w 1259949"/>
                <a:gd name="csY289" fmla="*/ 689082 h 1654900"/>
                <a:gd name="csX290" fmla="*/ 62567 w 1259949"/>
                <a:gd name="csY290" fmla="*/ 707787 h 1654900"/>
                <a:gd name="csX291" fmla="*/ 41057 w 1259949"/>
                <a:gd name="csY291" fmla="*/ 698154 h 1654900"/>
                <a:gd name="csX292" fmla="*/ 20949 w 1259949"/>
                <a:gd name="csY292" fmla="*/ 689176 h 1654900"/>
                <a:gd name="csX293" fmla="*/ 4489 w 1259949"/>
                <a:gd name="csY293" fmla="*/ 678327 h 1654900"/>
                <a:gd name="csX294" fmla="*/ 1683 w 1259949"/>
                <a:gd name="csY294" fmla="*/ 691233 h 1654900"/>
                <a:gd name="csX295" fmla="*/ 16554 w 1259949"/>
                <a:gd name="csY295" fmla="*/ 728643 h 1654900"/>
                <a:gd name="csX296" fmla="*/ 32733 w 1259949"/>
                <a:gd name="csY296" fmla="*/ 762311 h 1654900"/>
                <a:gd name="csX297" fmla="*/ 59855 w 1259949"/>
                <a:gd name="csY297" fmla="*/ 801030 h 1654900"/>
                <a:gd name="csX298" fmla="*/ 124293 w 1259949"/>
                <a:gd name="csY298" fmla="*/ 835166 h 1654900"/>
                <a:gd name="csX299" fmla="*/ 145429 w 1259949"/>
                <a:gd name="csY299" fmla="*/ 829742 h 1654900"/>
                <a:gd name="csX300" fmla="*/ 162544 w 1259949"/>
                <a:gd name="csY300" fmla="*/ 825626 h 1654900"/>
                <a:gd name="csX301" fmla="*/ 179659 w 1259949"/>
                <a:gd name="csY301" fmla="*/ 833763 h 1654900"/>
                <a:gd name="csX302" fmla="*/ 194716 w 1259949"/>
                <a:gd name="csY302" fmla="*/ 848540 h 1654900"/>
                <a:gd name="csX303" fmla="*/ 235212 w 1259949"/>
                <a:gd name="csY303" fmla="*/ 875194 h 1654900"/>
                <a:gd name="csX304" fmla="*/ 251111 w 1259949"/>
                <a:gd name="csY304" fmla="*/ 857986 h 1654900"/>
                <a:gd name="csX305" fmla="*/ 265794 w 1259949"/>
                <a:gd name="csY305" fmla="*/ 840216 h 1654900"/>
                <a:gd name="csX306" fmla="*/ 256629 w 1259949"/>
                <a:gd name="csY306" fmla="*/ 833857 h 1654900"/>
                <a:gd name="csX307" fmla="*/ 258312 w 1259949"/>
                <a:gd name="csY307" fmla="*/ 825159 h 1654900"/>
                <a:gd name="csX308" fmla="*/ 262614 w 1259949"/>
                <a:gd name="csY308" fmla="*/ 802619 h 1654900"/>
                <a:gd name="csX309" fmla="*/ 259715 w 1259949"/>
                <a:gd name="csY309" fmla="*/ 780081 h 1654900"/>
                <a:gd name="csX310" fmla="*/ 259809 w 1259949"/>
                <a:gd name="csY310" fmla="*/ 755016 h 1654900"/>
                <a:gd name="csX311" fmla="*/ 282348 w 1259949"/>
                <a:gd name="csY311" fmla="*/ 743980 h 1654900"/>
                <a:gd name="csX312" fmla="*/ 298340 w 1259949"/>
                <a:gd name="csY312" fmla="*/ 749124 h 1654900"/>
                <a:gd name="csX313" fmla="*/ 284312 w 1259949"/>
                <a:gd name="csY313" fmla="*/ 764275 h 1654900"/>
                <a:gd name="csX314" fmla="*/ 293103 w 1259949"/>
                <a:gd name="csY314" fmla="*/ 771289 h 1654900"/>
                <a:gd name="csX315" fmla="*/ 298434 w 1259949"/>
                <a:gd name="csY315" fmla="*/ 761656 h 1654900"/>
                <a:gd name="csX316" fmla="*/ 308534 w 1259949"/>
                <a:gd name="csY316" fmla="*/ 761189 h 1654900"/>
                <a:gd name="csX317" fmla="*/ 318167 w 1259949"/>
                <a:gd name="csY317" fmla="*/ 792332 h 1654900"/>
                <a:gd name="csX318" fmla="*/ 330980 w 1259949"/>
                <a:gd name="csY318" fmla="*/ 811130 h 1654900"/>
                <a:gd name="csX319" fmla="*/ 347253 w 1259949"/>
                <a:gd name="csY319" fmla="*/ 832921 h 1654900"/>
                <a:gd name="csX320" fmla="*/ 324153 w 1259949"/>
                <a:gd name="csY320" fmla="*/ 776994 h 1654900"/>
                <a:gd name="csX321" fmla="*/ 317139 w 1259949"/>
                <a:gd name="csY321" fmla="*/ 762872 h 1654900"/>
                <a:gd name="csX322" fmla="*/ 320879 w 1259949"/>
                <a:gd name="csY322" fmla="*/ 751836 h 1654900"/>
                <a:gd name="csX323" fmla="*/ 348095 w 1259949"/>
                <a:gd name="csY323" fmla="*/ 745477 h 1654900"/>
                <a:gd name="csX324" fmla="*/ 327707 w 1259949"/>
                <a:gd name="csY324" fmla="*/ 724247 h 1654900"/>
                <a:gd name="csX325" fmla="*/ 314614 w 1259949"/>
                <a:gd name="csY325" fmla="*/ 694880 h 1654900"/>
                <a:gd name="csX326" fmla="*/ 313678 w 1259949"/>
                <a:gd name="csY326" fmla="*/ 692823 h 1654900"/>
                <a:gd name="csX327" fmla="*/ 329577 w 1259949"/>
                <a:gd name="csY327" fmla="*/ 694039 h 1654900"/>
                <a:gd name="csX328" fmla="*/ 347908 w 1259949"/>
                <a:gd name="csY328" fmla="*/ 704607 h 1654900"/>
                <a:gd name="csX329" fmla="*/ 352865 w 1259949"/>
                <a:gd name="csY329" fmla="*/ 715456 h 1654900"/>
                <a:gd name="csX330" fmla="*/ 341081 w 1259949"/>
                <a:gd name="csY330" fmla="*/ 722751 h 1654900"/>
                <a:gd name="csX331" fmla="*/ 351462 w 1259949"/>
                <a:gd name="csY331" fmla="*/ 739210 h 1654900"/>
                <a:gd name="csX332" fmla="*/ 365023 w 1259949"/>
                <a:gd name="csY332" fmla="*/ 752772 h 1654900"/>
                <a:gd name="csX333" fmla="*/ 353706 w 1259949"/>
                <a:gd name="csY333" fmla="*/ 761750 h 1654900"/>
                <a:gd name="csX334" fmla="*/ 370540 w 1259949"/>
                <a:gd name="csY334" fmla="*/ 782231 h 1654900"/>
                <a:gd name="csX335" fmla="*/ 379238 w 1259949"/>
                <a:gd name="csY335" fmla="*/ 793828 h 1654900"/>
                <a:gd name="csX336" fmla="*/ 385317 w 1259949"/>
                <a:gd name="csY336" fmla="*/ 801123 h 1654900"/>
                <a:gd name="csX337" fmla="*/ 405892 w 1259949"/>
                <a:gd name="csY337" fmla="*/ 820950 h 1654900"/>
                <a:gd name="csX338" fmla="*/ 410569 w 1259949"/>
                <a:gd name="csY338" fmla="*/ 833669 h 1654900"/>
                <a:gd name="csX339" fmla="*/ 421698 w 1259949"/>
                <a:gd name="csY339" fmla="*/ 841338 h 1654900"/>
                <a:gd name="csX340" fmla="*/ 405705 w 1259949"/>
                <a:gd name="csY340" fmla="*/ 848727 h 1654900"/>
                <a:gd name="csX341" fmla="*/ 399720 w 1259949"/>
                <a:gd name="csY341" fmla="*/ 861259 h 1654900"/>
                <a:gd name="csX342" fmla="*/ 404583 w 1259949"/>
                <a:gd name="csY342" fmla="*/ 877813 h 1654900"/>
                <a:gd name="csX343" fmla="*/ 394296 w 1259949"/>
                <a:gd name="csY343" fmla="*/ 894553 h 1654900"/>
                <a:gd name="csX344" fmla="*/ 378864 w 1259949"/>
                <a:gd name="csY344" fmla="*/ 888661 h 1654900"/>
                <a:gd name="csX345" fmla="*/ 372317 w 1259949"/>
                <a:gd name="csY345" fmla="*/ 871734 h 1654900"/>
                <a:gd name="csX346" fmla="*/ 350620 w 1259949"/>
                <a:gd name="csY346" fmla="*/ 848633 h 1654900"/>
                <a:gd name="csX347" fmla="*/ 339304 w 1259949"/>
                <a:gd name="csY347" fmla="*/ 849475 h 1654900"/>
                <a:gd name="csX348" fmla="*/ 330138 w 1259949"/>
                <a:gd name="csY348" fmla="*/ 859295 h 1654900"/>
                <a:gd name="csX349" fmla="*/ 313959 w 1259949"/>
                <a:gd name="csY349" fmla="*/ 858734 h 1654900"/>
                <a:gd name="csX350" fmla="*/ 299462 w 1259949"/>
                <a:gd name="csY350" fmla="*/ 856022 h 1654900"/>
                <a:gd name="csX351" fmla="*/ 318261 w 1259949"/>
                <a:gd name="csY351" fmla="*/ 889035 h 1654900"/>
                <a:gd name="csX352" fmla="*/ 298247 w 1259949"/>
                <a:gd name="csY352" fmla="*/ 905776 h 1654900"/>
                <a:gd name="csX353" fmla="*/ 309750 w 1259949"/>
                <a:gd name="csY353" fmla="*/ 913445 h 1654900"/>
                <a:gd name="csX354" fmla="*/ 323311 w 1259949"/>
                <a:gd name="csY354" fmla="*/ 906431 h 1654900"/>
                <a:gd name="csX355" fmla="*/ 317232 w 1259949"/>
                <a:gd name="csY355" fmla="*/ 926071 h 1654900"/>
                <a:gd name="csX356" fmla="*/ 284312 w 1259949"/>
                <a:gd name="csY356" fmla="*/ 920459 h 1654900"/>
                <a:gd name="csX357" fmla="*/ 263082 w 1259949"/>
                <a:gd name="csY357" fmla="*/ 919805 h 1654900"/>
                <a:gd name="csX358" fmla="*/ 254104 w 1259949"/>
                <a:gd name="csY358" fmla="*/ 925323 h 1654900"/>
                <a:gd name="csX359" fmla="*/ 255787 w 1259949"/>
                <a:gd name="csY359" fmla="*/ 938509 h 1654900"/>
                <a:gd name="csX360" fmla="*/ 246902 w 1259949"/>
                <a:gd name="csY360" fmla="*/ 939258 h 1654900"/>
                <a:gd name="csX361" fmla="*/ 232500 w 1259949"/>
                <a:gd name="csY361" fmla="*/ 938229 h 1654900"/>
                <a:gd name="csX362" fmla="*/ 209306 w 1259949"/>
                <a:gd name="csY362" fmla="*/ 917934 h 1654900"/>
                <a:gd name="csX363" fmla="*/ 177227 w 1259949"/>
                <a:gd name="csY363" fmla="*/ 883050 h 1654900"/>
                <a:gd name="csX364" fmla="*/ 178817 w 1259949"/>
                <a:gd name="csY364" fmla="*/ 893057 h 1654900"/>
                <a:gd name="csX365" fmla="*/ 188076 w 1259949"/>
                <a:gd name="csY365" fmla="*/ 902877 h 1654900"/>
                <a:gd name="csX366" fmla="*/ 166379 w 1259949"/>
                <a:gd name="csY366" fmla="*/ 896424 h 1654900"/>
                <a:gd name="csX367" fmla="*/ 184522 w 1259949"/>
                <a:gd name="csY367" fmla="*/ 916157 h 1654900"/>
                <a:gd name="csX368" fmla="*/ 194061 w 1259949"/>
                <a:gd name="csY368" fmla="*/ 951603 h 1654900"/>
                <a:gd name="csX369" fmla="*/ 168623 w 1259949"/>
                <a:gd name="csY369" fmla="*/ 943560 h 1654900"/>
                <a:gd name="csX370" fmla="*/ 155436 w 1259949"/>
                <a:gd name="csY370" fmla="*/ 950387 h 1654900"/>
                <a:gd name="csX371" fmla="*/ 130091 w 1259949"/>
                <a:gd name="csY371" fmla="*/ 970588 h 1654900"/>
                <a:gd name="csX372" fmla="*/ 125322 w 1259949"/>
                <a:gd name="csY372" fmla="*/ 972926 h 1654900"/>
                <a:gd name="csX373" fmla="*/ 111106 w 1259949"/>
                <a:gd name="csY373" fmla="*/ 973768 h 1654900"/>
                <a:gd name="csX374" fmla="*/ 95488 w 1259949"/>
                <a:gd name="csY374" fmla="*/ 964509 h 1654900"/>
                <a:gd name="csX375" fmla="*/ 75380 w 1259949"/>
                <a:gd name="csY375" fmla="*/ 942998 h 1654900"/>
                <a:gd name="csX376" fmla="*/ 58359 w 1259949"/>
                <a:gd name="csY376" fmla="*/ 948891 h 1654900"/>
                <a:gd name="csX377" fmla="*/ 38906 w 1259949"/>
                <a:gd name="csY377" fmla="*/ 950387 h 1654900"/>
                <a:gd name="csX378" fmla="*/ 38719 w 1259949"/>
                <a:gd name="csY378" fmla="*/ 955156 h 1654900"/>
                <a:gd name="csX379" fmla="*/ 33014 w 1259949"/>
                <a:gd name="csY379" fmla="*/ 965444 h 1654900"/>
                <a:gd name="csX380" fmla="*/ 36755 w 1259949"/>
                <a:gd name="csY380" fmla="*/ 981624 h 1654900"/>
                <a:gd name="csX381" fmla="*/ 38812 w 1259949"/>
                <a:gd name="csY381" fmla="*/ 1008839 h 1654900"/>
                <a:gd name="csX382" fmla="*/ 28057 w 1259949"/>
                <a:gd name="csY382" fmla="*/ 1036803 h 1654900"/>
                <a:gd name="csX383" fmla="*/ 27215 w 1259949"/>
                <a:gd name="csY383" fmla="*/ 1051205 h 1654900"/>
                <a:gd name="csX384" fmla="*/ 17208 w 1259949"/>
                <a:gd name="csY384" fmla="*/ 1058407 h 1654900"/>
                <a:gd name="csX385" fmla="*/ 22633 w 1259949"/>
                <a:gd name="csY385" fmla="*/ 1067385 h 1654900"/>
                <a:gd name="csX386" fmla="*/ 31985 w 1259949"/>
                <a:gd name="csY386" fmla="*/ 1068788 h 1654900"/>
                <a:gd name="csX387" fmla="*/ 43488 w 1259949"/>
                <a:gd name="csY387" fmla="*/ 1072716 h 1654900"/>
                <a:gd name="csX388" fmla="*/ 56208 w 1259949"/>
                <a:gd name="csY388" fmla="*/ 1067104 h 1654900"/>
                <a:gd name="csX389" fmla="*/ 74725 w 1259949"/>
                <a:gd name="csY389" fmla="*/ 1072622 h 1654900"/>
                <a:gd name="csX390" fmla="*/ 74632 w 1259949"/>
                <a:gd name="csY390" fmla="*/ 1093104 h 1654900"/>
                <a:gd name="csX391" fmla="*/ 71078 w 1259949"/>
                <a:gd name="csY391" fmla="*/ 1114614 h 1654900"/>
                <a:gd name="csX392" fmla="*/ 59855 w 1259949"/>
                <a:gd name="csY392" fmla="*/ 1111996 h 1654900"/>
                <a:gd name="csX393" fmla="*/ 56956 w 1259949"/>
                <a:gd name="csY393" fmla="*/ 1118542 h 1654900"/>
                <a:gd name="csX394" fmla="*/ 71545 w 1259949"/>
                <a:gd name="csY394" fmla="*/ 1130139 h 1654900"/>
                <a:gd name="csX395" fmla="*/ 88660 w 1259949"/>
                <a:gd name="csY395" fmla="*/ 1139024 h 1654900"/>
                <a:gd name="csX396" fmla="*/ 96610 w 1259949"/>
                <a:gd name="csY396" fmla="*/ 1156419 h 1654900"/>
                <a:gd name="csX397" fmla="*/ 110732 w 1259949"/>
                <a:gd name="csY397" fmla="*/ 1166427 h 1654900"/>
                <a:gd name="csX398" fmla="*/ 118027 w 1259949"/>
                <a:gd name="csY398" fmla="*/ 1182419 h 1654900"/>
                <a:gd name="csX399" fmla="*/ 121955 w 1259949"/>
                <a:gd name="csY399" fmla="*/ 1199440 h 1654900"/>
                <a:gd name="csX400" fmla="*/ 121487 w 1259949"/>
                <a:gd name="csY400" fmla="*/ 1214872 h 1654900"/>
                <a:gd name="csX401" fmla="*/ 132991 w 1259949"/>
                <a:gd name="csY401" fmla="*/ 1228713 h 1654900"/>
                <a:gd name="csX402" fmla="*/ 140847 w 1259949"/>
                <a:gd name="csY402" fmla="*/ 1242835 h 1654900"/>
                <a:gd name="csX403" fmla="*/ 154127 w 1259949"/>
                <a:gd name="csY403" fmla="*/ 1246109 h 1654900"/>
                <a:gd name="csX404" fmla="*/ 165724 w 1259949"/>
                <a:gd name="csY404" fmla="*/ 1258266 h 1654900"/>
                <a:gd name="csX405" fmla="*/ 179659 w 1259949"/>
                <a:gd name="csY405" fmla="*/ 1271079 h 1654900"/>
                <a:gd name="csX406" fmla="*/ 188076 w 1259949"/>
                <a:gd name="csY406" fmla="*/ 1284734 h 1654900"/>
                <a:gd name="csX407" fmla="*/ 191443 w 1259949"/>
                <a:gd name="csY407" fmla="*/ 1300726 h 1654900"/>
                <a:gd name="csX408" fmla="*/ 186112 w 1259949"/>
                <a:gd name="csY408" fmla="*/ 1303719 h 1654900"/>
                <a:gd name="csX409" fmla="*/ 186112 w 1259949"/>
                <a:gd name="csY409" fmla="*/ 1311949 h 1654900"/>
                <a:gd name="csX410" fmla="*/ 186019 w 1259949"/>
                <a:gd name="csY410" fmla="*/ 1329064 h 1654900"/>
                <a:gd name="csX411" fmla="*/ 192565 w 1259949"/>
                <a:gd name="csY411" fmla="*/ 1338229 h 1654900"/>
                <a:gd name="csX412" fmla="*/ 192752 w 1259949"/>
                <a:gd name="csY412" fmla="*/ 1367315 h 1654900"/>
                <a:gd name="csX413" fmla="*/ 167220 w 1259949"/>
                <a:gd name="csY413" fmla="*/ 1381998 h 1654900"/>
                <a:gd name="csX414" fmla="*/ 149638 w 1259949"/>
                <a:gd name="csY414" fmla="*/ 1367970 h 1654900"/>
                <a:gd name="csX415" fmla="*/ 140472 w 1259949"/>
                <a:gd name="csY415" fmla="*/ 1359365 h 1654900"/>
                <a:gd name="csX416" fmla="*/ 128969 w 1259949"/>
                <a:gd name="csY416" fmla="*/ 1359085 h 1654900"/>
                <a:gd name="csX417" fmla="*/ 117466 w 1259949"/>
                <a:gd name="csY417" fmla="*/ 1337200 h 1654900"/>
                <a:gd name="csX418" fmla="*/ 114753 w 1259949"/>
                <a:gd name="csY418" fmla="*/ 1362452 h 1654900"/>
                <a:gd name="csX419" fmla="*/ 121207 w 1259949"/>
                <a:gd name="csY419" fmla="*/ 1373862 h 1654900"/>
                <a:gd name="csX420" fmla="*/ 134581 w 1259949"/>
                <a:gd name="csY420" fmla="*/ 1377977 h 1654900"/>
                <a:gd name="csX421" fmla="*/ 116624 w 1259949"/>
                <a:gd name="csY421" fmla="*/ 1390883 h 1654900"/>
                <a:gd name="csX422" fmla="*/ 103437 w 1259949"/>
                <a:gd name="csY422" fmla="*/ 1385272 h 1654900"/>
                <a:gd name="csX423" fmla="*/ 102502 w 1259949"/>
                <a:gd name="csY423" fmla="*/ 1416695 h 1654900"/>
                <a:gd name="csX424" fmla="*/ 90624 w 1259949"/>
                <a:gd name="csY424" fmla="*/ 1422868 h 1654900"/>
                <a:gd name="csX425" fmla="*/ 79963 w 1259949"/>
                <a:gd name="csY425" fmla="*/ 1416415 h 1654900"/>
                <a:gd name="csX426" fmla="*/ 72855 w 1259949"/>
                <a:gd name="csY426" fmla="*/ 1413329 h 1654900"/>
                <a:gd name="csX427" fmla="*/ 72761 w 1259949"/>
                <a:gd name="csY427" fmla="*/ 1418192 h 1654900"/>
                <a:gd name="csX428" fmla="*/ 72013 w 1259949"/>
                <a:gd name="csY428" fmla="*/ 1430443 h 1654900"/>
                <a:gd name="csX429" fmla="*/ 73884 w 1259949"/>
                <a:gd name="csY429" fmla="*/ 1436616 h 1654900"/>
                <a:gd name="csX430" fmla="*/ 78186 w 1259949"/>
                <a:gd name="csY430" fmla="*/ 1439422 h 1654900"/>
                <a:gd name="csX431" fmla="*/ 82207 w 1259949"/>
                <a:gd name="csY431" fmla="*/ 1451767 h 1654900"/>
                <a:gd name="csX432" fmla="*/ 70517 w 1259949"/>
                <a:gd name="csY432" fmla="*/ 1479637 h 1654900"/>
                <a:gd name="csX433" fmla="*/ 60229 w 1259949"/>
                <a:gd name="csY433" fmla="*/ 1501428 h 1654900"/>
                <a:gd name="csX434" fmla="*/ 68179 w 1259949"/>
                <a:gd name="csY434" fmla="*/ 1498061 h 1654900"/>
                <a:gd name="csX435" fmla="*/ 75567 w 1259949"/>
                <a:gd name="csY435" fmla="*/ 1488054 h 1654900"/>
                <a:gd name="csX436" fmla="*/ 83610 w 1259949"/>
                <a:gd name="csY436" fmla="*/ 1478795 h 1654900"/>
                <a:gd name="csX437" fmla="*/ 95020 w 1259949"/>
                <a:gd name="csY437" fmla="*/ 1476925 h 1654900"/>
                <a:gd name="csX438" fmla="*/ 113912 w 1259949"/>
                <a:gd name="csY438" fmla="*/ 1475522 h 1654900"/>
                <a:gd name="csX439" fmla="*/ 122983 w 1259949"/>
                <a:gd name="csY439" fmla="*/ 1467572 h 1654900"/>
                <a:gd name="csX440" fmla="*/ 131962 w 1259949"/>
                <a:gd name="csY440" fmla="*/ 1464112 h 1654900"/>
                <a:gd name="csX441" fmla="*/ 130933 w 1259949"/>
                <a:gd name="csY441" fmla="*/ 1464112 h 1654900"/>
                <a:gd name="csX442" fmla="*/ 140847 w 1259949"/>
                <a:gd name="csY442" fmla="*/ 1463925 h 1654900"/>
                <a:gd name="csX443" fmla="*/ 152069 w 1259949"/>
                <a:gd name="csY443" fmla="*/ 1457285 h 1654900"/>
                <a:gd name="csX444" fmla="*/ 161889 w 1259949"/>
                <a:gd name="csY444" fmla="*/ 1459716 h 1654900"/>
                <a:gd name="csX445" fmla="*/ 171335 w 1259949"/>
                <a:gd name="csY445" fmla="*/ 1460745 h 1654900"/>
                <a:gd name="csX446" fmla="*/ 192565 w 1259949"/>
                <a:gd name="csY446" fmla="*/ 1464860 h 1654900"/>
                <a:gd name="csX447" fmla="*/ 211831 w 1259949"/>
                <a:gd name="csY447" fmla="*/ 1475989 h 1654900"/>
                <a:gd name="csX448" fmla="*/ 252607 w 1259949"/>
                <a:gd name="csY448" fmla="*/ 1474680 h 1654900"/>
                <a:gd name="csX449" fmla="*/ 278981 w 1259949"/>
                <a:gd name="csY449" fmla="*/ 1441105 h 1654900"/>
                <a:gd name="csX450" fmla="*/ 289549 w 1259949"/>
                <a:gd name="csY450" fmla="*/ 1433810 h 1654900"/>
                <a:gd name="csX451" fmla="*/ 303016 w 1259949"/>
                <a:gd name="csY451" fmla="*/ 1432220 h 1654900"/>
                <a:gd name="csX452" fmla="*/ 328174 w 1259949"/>
                <a:gd name="csY452" fmla="*/ 1429882 h 1654900"/>
                <a:gd name="csX453" fmla="*/ 348656 w 1259949"/>
                <a:gd name="csY453" fmla="*/ 1425767 h 1654900"/>
                <a:gd name="csX454" fmla="*/ 369231 w 1259949"/>
                <a:gd name="csY454" fmla="*/ 1423897 h 1654900"/>
                <a:gd name="csX455" fmla="*/ 370728 w 1259949"/>
                <a:gd name="csY455" fmla="*/ 1430631 h 1654900"/>
                <a:gd name="csX456" fmla="*/ 375965 w 1259949"/>
                <a:gd name="csY456" fmla="*/ 1434278 h 1654900"/>
                <a:gd name="csX457" fmla="*/ 387468 w 1259949"/>
                <a:gd name="csY457" fmla="*/ 1443350 h 1654900"/>
                <a:gd name="csX458" fmla="*/ 399439 w 1259949"/>
                <a:gd name="csY458" fmla="*/ 1453731 h 1654900"/>
                <a:gd name="csX459" fmla="*/ 415619 w 1259949"/>
                <a:gd name="csY459" fmla="*/ 1452422 h 1654900"/>
                <a:gd name="csX460" fmla="*/ 426468 w 1259949"/>
                <a:gd name="csY460" fmla="*/ 1456817 h 1654900"/>
                <a:gd name="csX461" fmla="*/ 439374 w 1259949"/>
                <a:gd name="csY461" fmla="*/ 1461774 h 1654900"/>
                <a:gd name="csX462" fmla="*/ 450971 w 1259949"/>
                <a:gd name="csY462" fmla="*/ 1453076 h 1654900"/>
                <a:gd name="csX463" fmla="*/ 463129 w 1259949"/>
                <a:gd name="csY463" fmla="*/ 1449429 h 1654900"/>
                <a:gd name="csX464" fmla="*/ 487071 w 1259949"/>
                <a:gd name="csY464" fmla="*/ 1429695 h 1654900"/>
                <a:gd name="csX465" fmla="*/ 493898 w 1259949"/>
                <a:gd name="csY465" fmla="*/ 1427170 h 1654900"/>
                <a:gd name="csX466" fmla="*/ 500819 w 1259949"/>
                <a:gd name="csY466" fmla="*/ 1425861 h 1654900"/>
                <a:gd name="csX467" fmla="*/ 511106 w 1259949"/>
                <a:gd name="csY467" fmla="*/ 1434652 h 1654900"/>
                <a:gd name="csX468" fmla="*/ 521955 w 1259949"/>
                <a:gd name="csY468" fmla="*/ 1436990 h 1654900"/>
                <a:gd name="csX469" fmla="*/ 535048 w 1259949"/>
                <a:gd name="csY469" fmla="*/ 1435120 h 1654900"/>
                <a:gd name="csX470" fmla="*/ 542811 w 1259949"/>
                <a:gd name="csY470" fmla="*/ 1441199 h 1654900"/>
                <a:gd name="csX471" fmla="*/ 541221 w 1259949"/>
                <a:gd name="csY471" fmla="*/ 1452983 h 1654900"/>
                <a:gd name="csX472" fmla="*/ 551509 w 1259949"/>
                <a:gd name="csY472" fmla="*/ 1467479 h 1654900"/>
                <a:gd name="csX473" fmla="*/ 569091 w 1259949"/>
                <a:gd name="csY473" fmla="*/ 1479543 h 1654900"/>
                <a:gd name="csX474" fmla="*/ 569372 w 1259949"/>
                <a:gd name="csY474" fmla="*/ 1479824 h 1654900"/>
                <a:gd name="csX475" fmla="*/ 581343 w 1259949"/>
                <a:gd name="csY475" fmla="*/ 1475054 h 1654900"/>
                <a:gd name="csX476" fmla="*/ 594810 w 1259949"/>
                <a:gd name="csY476" fmla="*/ 1471874 h 1654900"/>
                <a:gd name="csX477" fmla="*/ 643255 w 1259949"/>
                <a:gd name="csY477" fmla="*/ 1483658 h 1654900"/>
                <a:gd name="csX478" fmla="*/ 659622 w 1259949"/>
                <a:gd name="csY478" fmla="*/ 1486932 h 1654900"/>
                <a:gd name="csX479" fmla="*/ 667852 w 1259949"/>
                <a:gd name="csY479" fmla="*/ 1487119 h 1654900"/>
                <a:gd name="csX480" fmla="*/ 668320 w 1259949"/>
                <a:gd name="csY480" fmla="*/ 1494133 h 1654900"/>
                <a:gd name="csX481" fmla="*/ 670564 w 1259949"/>
                <a:gd name="csY481" fmla="*/ 1493759 h 1654900"/>
                <a:gd name="csX482" fmla="*/ 680758 w 1259949"/>
                <a:gd name="csY482" fmla="*/ 1494227 h 1654900"/>
                <a:gd name="csX483" fmla="*/ 689924 w 1259949"/>
                <a:gd name="csY483" fmla="*/ 1495442 h 1654900"/>
                <a:gd name="csX484" fmla="*/ 688801 w 1259949"/>
                <a:gd name="csY484" fmla="*/ 1487493 h 1654900"/>
                <a:gd name="csX485" fmla="*/ 691046 w 1259949"/>
                <a:gd name="csY485" fmla="*/ 1487493 h 1654900"/>
                <a:gd name="csX486" fmla="*/ 698341 w 1259949"/>
                <a:gd name="csY486" fmla="*/ 1486184 h 1654900"/>
                <a:gd name="csX487" fmla="*/ 723686 w 1259949"/>
                <a:gd name="csY487" fmla="*/ 1490205 h 1654900"/>
                <a:gd name="csX488" fmla="*/ 727707 w 1259949"/>
                <a:gd name="csY488" fmla="*/ 1475428 h 1654900"/>
                <a:gd name="csX489" fmla="*/ 730700 w 1259949"/>
                <a:gd name="csY489" fmla="*/ 1471126 h 1654900"/>
                <a:gd name="csX490" fmla="*/ 736405 w 1259949"/>
                <a:gd name="csY490" fmla="*/ 1472623 h 1654900"/>
                <a:gd name="csX491" fmla="*/ 745009 w 1259949"/>
                <a:gd name="csY491" fmla="*/ 1476831 h 1654900"/>
                <a:gd name="csX492" fmla="*/ 752023 w 1259949"/>
                <a:gd name="csY492" fmla="*/ 1480479 h 1654900"/>
                <a:gd name="csX493" fmla="*/ 757728 w 1259949"/>
                <a:gd name="csY493" fmla="*/ 1484781 h 1654900"/>
                <a:gd name="csX494" fmla="*/ 760440 w 1259949"/>
                <a:gd name="csY494" fmla="*/ 1489737 h 1654900"/>
                <a:gd name="csX495" fmla="*/ 763807 w 1259949"/>
                <a:gd name="csY495" fmla="*/ 1492917 h 1654900"/>
                <a:gd name="csX496" fmla="*/ 766052 w 1259949"/>
                <a:gd name="csY496" fmla="*/ 1492356 h 1654900"/>
                <a:gd name="csX497" fmla="*/ 768296 w 1259949"/>
                <a:gd name="csY497" fmla="*/ 1492730 h 1654900"/>
                <a:gd name="csX498" fmla="*/ 774469 w 1259949"/>
                <a:gd name="csY498" fmla="*/ 1496565 h 1654900"/>
                <a:gd name="csX499" fmla="*/ 780828 w 1259949"/>
                <a:gd name="csY499" fmla="*/ 1500960 h 1654900"/>
                <a:gd name="csX500" fmla="*/ 787375 w 1259949"/>
                <a:gd name="csY500" fmla="*/ 1506572 h 1654900"/>
                <a:gd name="csX501" fmla="*/ 791397 w 1259949"/>
                <a:gd name="csY501" fmla="*/ 1512464 h 1654900"/>
                <a:gd name="csX502" fmla="*/ 794483 w 1259949"/>
                <a:gd name="csY502" fmla="*/ 1517701 h 1654900"/>
                <a:gd name="csX503" fmla="*/ 799814 w 1259949"/>
                <a:gd name="csY503" fmla="*/ 1524902 h 1654900"/>
                <a:gd name="csX504" fmla="*/ 804958 w 1259949"/>
                <a:gd name="csY504" fmla="*/ 1530233 h 1654900"/>
                <a:gd name="csX505" fmla="*/ 810756 w 1259949"/>
                <a:gd name="csY505" fmla="*/ 1531917 h 1654900"/>
                <a:gd name="csX506" fmla="*/ 818145 w 1259949"/>
                <a:gd name="csY506" fmla="*/ 1533600 h 1654900"/>
                <a:gd name="csX507" fmla="*/ 823288 w 1259949"/>
                <a:gd name="csY507" fmla="*/ 1534535 h 1654900"/>
                <a:gd name="csX508" fmla="*/ 830583 w 1259949"/>
                <a:gd name="csY508" fmla="*/ 1536593 h 1654900"/>
                <a:gd name="csX509" fmla="*/ 836756 w 1259949"/>
                <a:gd name="csY509" fmla="*/ 1536593 h 1654900"/>
                <a:gd name="csX510" fmla="*/ 841993 w 1259949"/>
                <a:gd name="csY510" fmla="*/ 1535190 h 1654900"/>
                <a:gd name="csX511" fmla="*/ 847791 w 1259949"/>
                <a:gd name="csY511" fmla="*/ 1535938 h 1654900"/>
                <a:gd name="csX512" fmla="*/ 854525 w 1259949"/>
                <a:gd name="csY512" fmla="*/ 1538650 h 1654900"/>
                <a:gd name="csX513" fmla="*/ 861914 w 1259949"/>
                <a:gd name="csY513" fmla="*/ 1539211 h 1654900"/>
                <a:gd name="csX514" fmla="*/ 870331 w 1259949"/>
                <a:gd name="csY514" fmla="*/ 1539960 h 1654900"/>
                <a:gd name="csX515" fmla="*/ 874446 w 1259949"/>
                <a:gd name="csY515" fmla="*/ 1539960 h 1654900"/>
                <a:gd name="csX516" fmla="*/ 880525 w 1259949"/>
                <a:gd name="csY516" fmla="*/ 1540427 h 1654900"/>
                <a:gd name="csX517" fmla="*/ 889223 w 1259949"/>
                <a:gd name="csY517" fmla="*/ 1541550 h 1654900"/>
                <a:gd name="csX518" fmla="*/ 893899 w 1259949"/>
                <a:gd name="csY518" fmla="*/ 1543981 h 1654900"/>
                <a:gd name="csX519" fmla="*/ 898668 w 1259949"/>
                <a:gd name="csY519" fmla="*/ 1548377 h 1654900"/>
                <a:gd name="csX520" fmla="*/ 903999 w 1259949"/>
                <a:gd name="csY520" fmla="*/ 1553334 h 1654900"/>
                <a:gd name="csX521" fmla="*/ 912510 w 1259949"/>
                <a:gd name="csY521" fmla="*/ 1559413 h 1654900"/>
                <a:gd name="csX522" fmla="*/ 915409 w 1259949"/>
                <a:gd name="csY522" fmla="*/ 1563902 h 1654900"/>
                <a:gd name="csX523" fmla="*/ 918869 w 1259949"/>
                <a:gd name="csY523" fmla="*/ 1577276 h 1654900"/>
                <a:gd name="csX524" fmla="*/ 922143 w 1259949"/>
                <a:gd name="csY524" fmla="*/ 1582326 h 1654900"/>
                <a:gd name="csX525" fmla="*/ 927661 w 1259949"/>
                <a:gd name="csY525" fmla="*/ 1589901 h 1654900"/>
                <a:gd name="csX526" fmla="*/ 932150 w 1259949"/>
                <a:gd name="csY526" fmla="*/ 1596916 h 1654900"/>
                <a:gd name="csX527" fmla="*/ 934581 w 1259949"/>
                <a:gd name="csY527" fmla="*/ 1602527 h 1654900"/>
                <a:gd name="csX528" fmla="*/ 934581 w 1259949"/>
                <a:gd name="csY528" fmla="*/ 1604210 h 1654900"/>
                <a:gd name="csX529" fmla="*/ 936639 w 1259949"/>
                <a:gd name="csY529" fmla="*/ 1609261 h 1654900"/>
                <a:gd name="csX530" fmla="*/ 940847 w 1259949"/>
                <a:gd name="csY530" fmla="*/ 1616181 h 1654900"/>
                <a:gd name="csX531" fmla="*/ 945898 w 1259949"/>
                <a:gd name="csY531" fmla="*/ 1622074 h 1654900"/>
                <a:gd name="csX532" fmla="*/ 948423 w 1259949"/>
                <a:gd name="csY532" fmla="*/ 1622728 h 1654900"/>
                <a:gd name="csX533" fmla="*/ 949826 w 1259949"/>
                <a:gd name="csY533" fmla="*/ 1623570 h 1654900"/>
                <a:gd name="csX534" fmla="*/ 952257 w 1259949"/>
                <a:gd name="csY534" fmla="*/ 1626001 h 1654900"/>
                <a:gd name="csX535" fmla="*/ 954876 w 1259949"/>
                <a:gd name="csY535" fmla="*/ 1627685 h 1654900"/>
                <a:gd name="csX536" fmla="*/ 958430 w 1259949"/>
                <a:gd name="csY536" fmla="*/ 1629275 h 1654900"/>
                <a:gd name="csX537" fmla="*/ 963761 w 1259949"/>
                <a:gd name="csY537" fmla="*/ 1631426 h 1654900"/>
                <a:gd name="csX538" fmla="*/ 969092 w 1259949"/>
                <a:gd name="csY538" fmla="*/ 1634045 h 1654900"/>
                <a:gd name="csX539" fmla="*/ 970775 w 1259949"/>
                <a:gd name="csY539" fmla="*/ 1635167 h 1654900"/>
                <a:gd name="csX540" fmla="*/ 973020 w 1259949"/>
                <a:gd name="csY540" fmla="*/ 1637318 h 1654900"/>
                <a:gd name="csX541" fmla="*/ 974235 w 1259949"/>
                <a:gd name="csY541" fmla="*/ 1640498 h 1654900"/>
                <a:gd name="csX542" fmla="*/ 976293 w 1259949"/>
                <a:gd name="csY542" fmla="*/ 1643397 h 1654900"/>
                <a:gd name="csX543" fmla="*/ 979566 w 1259949"/>
                <a:gd name="csY543" fmla="*/ 1646857 h 1654900"/>
                <a:gd name="csX544" fmla="*/ 981998 w 1259949"/>
                <a:gd name="csY544" fmla="*/ 1649102 h 1654900"/>
                <a:gd name="csX545" fmla="*/ 986393 w 1259949"/>
                <a:gd name="csY545" fmla="*/ 1651627 h 1654900"/>
                <a:gd name="csX546" fmla="*/ 986487 w 1259949"/>
                <a:gd name="csY546" fmla="*/ 1651627 h 1654900"/>
                <a:gd name="csX547" fmla="*/ 988825 w 1259949"/>
                <a:gd name="csY547" fmla="*/ 1652001 h 1654900"/>
                <a:gd name="csX548" fmla="*/ 993034 w 1259949"/>
                <a:gd name="csY548" fmla="*/ 1654713 h 1654900"/>
                <a:gd name="csX549" fmla="*/ 995933 w 1259949"/>
                <a:gd name="csY549" fmla="*/ 1654900 h 1654900"/>
                <a:gd name="csX550" fmla="*/ 1000048 w 1259949"/>
                <a:gd name="csY550" fmla="*/ 1653965 h 1654900"/>
                <a:gd name="csX551" fmla="*/ 1002293 w 1259949"/>
                <a:gd name="csY551" fmla="*/ 1652749 h 1654900"/>
                <a:gd name="csX552" fmla="*/ 1004350 w 1259949"/>
                <a:gd name="csY552" fmla="*/ 1650318 h 1654900"/>
                <a:gd name="csX553" fmla="*/ 1006501 w 1259949"/>
                <a:gd name="csY553" fmla="*/ 1647886 h 1654900"/>
                <a:gd name="csX554" fmla="*/ 1008839 w 1259949"/>
                <a:gd name="csY554" fmla="*/ 1645922 h 1654900"/>
                <a:gd name="csX555" fmla="*/ 1010522 w 1259949"/>
                <a:gd name="csY555" fmla="*/ 1644332 h 1654900"/>
                <a:gd name="csX556" fmla="*/ 1012954 w 1259949"/>
                <a:gd name="csY556" fmla="*/ 1641620 h 1654900"/>
                <a:gd name="csX557" fmla="*/ 1015199 w 1259949"/>
                <a:gd name="csY557" fmla="*/ 1639188 h 1654900"/>
                <a:gd name="csX558" fmla="*/ 1017537 w 1259949"/>
                <a:gd name="csY558" fmla="*/ 1637318 h 1654900"/>
                <a:gd name="csX559" fmla="*/ 1018940 w 1259949"/>
                <a:gd name="csY559" fmla="*/ 1635728 h 1654900"/>
                <a:gd name="csX560" fmla="*/ 1026235 w 1259949"/>
                <a:gd name="csY560" fmla="*/ 1631239 h 1654900"/>
                <a:gd name="csX561" fmla="*/ 1028479 w 1259949"/>
                <a:gd name="csY561" fmla="*/ 1629555 h 1654900"/>
                <a:gd name="csX562" fmla="*/ 1030724 w 1259949"/>
                <a:gd name="csY562" fmla="*/ 1626469 h 1654900"/>
                <a:gd name="csX563" fmla="*/ 1032875 w 1259949"/>
                <a:gd name="csY563" fmla="*/ 1622354 h 1654900"/>
                <a:gd name="csX564" fmla="*/ 1033997 w 1259949"/>
                <a:gd name="csY564" fmla="*/ 1620764 h 1654900"/>
                <a:gd name="csX565" fmla="*/ 1036429 w 1259949"/>
                <a:gd name="csY565" fmla="*/ 1615994 h 1654900"/>
                <a:gd name="csX566" fmla="*/ 1039889 w 1259949"/>
                <a:gd name="csY566" fmla="*/ 1609261 h 1654900"/>
                <a:gd name="csX567" fmla="*/ 1041853 w 1259949"/>
                <a:gd name="csY567" fmla="*/ 1607110 h 1654900"/>
                <a:gd name="csX568" fmla="*/ 1046810 w 1259949"/>
                <a:gd name="csY568" fmla="*/ 1604304 h 1654900"/>
                <a:gd name="csX569" fmla="*/ 1051766 w 1259949"/>
                <a:gd name="csY569" fmla="*/ 1602153 h 1654900"/>
                <a:gd name="csX570" fmla="*/ 1054011 w 1259949"/>
                <a:gd name="csY570" fmla="*/ 1600469 h 1654900"/>
                <a:gd name="csX571" fmla="*/ 1056349 w 1259949"/>
                <a:gd name="csY571" fmla="*/ 1598880 h 1654900"/>
                <a:gd name="csX572" fmla="*/ 1059529 w 1259949"/>
                <a:gd name="csY572" fmla="*/ 1596728 h 1654900"/>
                <a:gd name="csX573" fmla="*/ 1063363 w 1259949"/>
                <a:gd name="csY573" fmla="*/ 1594951 h 1654900"/>
                <a:gd name="csX574" fmla="*/ 1067479 w 1259949"/>
                <a:gd name="csY574" fmla="*/ 1592520 h 1654900"/>
                <a:gd name="csX575" fmla="*/ 1070658 w 1259949"/>
                <a:gd name="csY575" fmla="*/ 1589340 h 1654900"/>
                <a:gd name="csX576" fmla="*/ 1072529 w 1259949"/>
                <a:gd name="csY576" fmla="*/ 1583822 h 1654900"/>
                <a:gd name="csX577" fmla="*/ 1071968 w 1259949"/>
                <a:gd name="csY577" fmla="*/ 1578304 h 1654900"/>
                <a:gd name="csX578" fmla="*/ 1069442 w 1259949"/>
                <a:gd name="csY578" fmla="*/ 1575312 h 1654900"/>
                <a:gd name="csX579" fmla="*/ 1067104 w 1259949"/>
                <a:gd name="csY579" fmla="*/ 1570168 h 1654900"/>
                <a:gd name="csX580" fmla="*/ 1066169 w 1259949"/>
                <a:gd name="csY580" fmla="*/ 1568297 h 1654900"/>
                <a:gd name="csX581" fmla="*/ 1065234 w 1259949"/>
                <a:gd name="csY581" fmla="*/ 1561376 h 1654900"/>
                <a:gd name="csX582" fmla="*/ 1063083 w 1259949"/>
                <a:gd name="csY582" fmla="*/ 1556981 h 1654900"/>
                <a:gd name="csX583" fmla="*/ 1061025 w 1259949"/>
                <a:gd name="csY583" fmla="*/ 1552772 h 1654900"/>
                <a:gd name="csX584" fmla="*/ 1058687 w 1259949"/>
                <a:gd name="csY584" fmla="*/ 1548283 h 1654900"/>
                <a:gd name="csX585" fmla="*/ 1058687 w 1259949"/>
                <a:gd name="csY585" fmla="*/ 1541456 h 1654900"/>
                <a:gd name="csX586" fmla="*/ 1059061 w 1259949"/>
                <a:gd name="csY586" fmla="*/ 1533787 h 1654900"/>
                <a:gd name="csX587" fmla="*/ 1057846 w 1259949"/>
                <a:gd name="csY587" fmla="*/ 1530046 h 1654900"/>
                <a:gd name="csX588" fmla="*/ 1056069 w 1259949"/>
                <a:gd name="csY588" fmla="*/ 1528456 h 1654900"/>
                <a:gd name="csX589" fmla="*/ 1054666 w 1259949"/>
                <a:gd name="csY589" fmla="*/ 1525838 h 1654900"/>
                <a:gd name="csX590" fmla="*/ 1051579 w 1259949"/>
                <a:gd name="csY590" fmla="*/ 1522938 h 1654900"/>
                <a:gd name="csX591" fmla="*/ 1049428 w 1259949"/>
                <a:gd name="csY591" fmla="*/ 1517421 h 1654900"/>
                <a:gd name="csX592" fmla="*/ 1050925 w 1259949"/>
                <a:gd name="csY592" fmla="*/ 1514708 h 1654900"/>
                <a:gd name="csX593" fmla="*/ 1053543 w 1259949"/>
                <a:gd name="csY593" fmla="*/ 1511435 h 1654900"/>
                <a:gd name="csX594" fmla="*/ 1054011 w 1259949"/>
                <a:gd name="csY594" fmla="*/ 1508442 h 1654900"/>
                <a:gd name="csX595" fmla="*/ 1058033 w 1259949"/>
                <a:gd name="csY595" fmla="*/ 1509939 h 1654900"/>
                <a:gd name="csX596" fmla="*/ 1066824 w 1259949"/>
                <a:gd name="csY596" fmla="*/ 1509565 h 1654900"/>
                <a:gd name="csX597" fmla="*/ 1076083 w 1259949"/>
                <a:gd name="csY597" fmla="*/ 1509939 h 1654900"/>
                <a:gd name="csX598" fmla="*/ 1083939 w 1259949"/>
                <a:gd name="csY598" fmla="*/ 1503018 h 1654900"/>
                <a:gd name="csX599" fmla="*/ 1091701 w 1259949"/>
                <a:gd name="csY599" fmla="*/ 1500960 h 1654900"/>
                <a:gd name="csX600" fmla="*/ 1094881 w 1259949"/>
                <a:gd name="csY600" fmla="*/ 1500119 h 1654900"/>
                <a:gd name="csX601" fmla="*/ 1095723 w 1259949"/>
                <a:gd name="csY601" fmla="*/ 1500306 h 1654900"/>
                <a:gd name="csX602" fmla="*/ 1112370 w 1259949"/>
                <a:gd name="csY602" fmla="*/ 1502831 h 1654900"/>
                <a:gd name="csX603" fmla="*/ 1126118 w 1259949"/>
                <a:gd name="csY603" fmla="*/ 1478795 h 1654900"/>
                <a:gd name="csX604" fmla="*/ 1132851 w 1259949"/>
                <a:gd name="csY604" fmla="*/ 1473184 h 1654900"/>
                <a:gd name="csX605" fmla="*/ 1133132 w 1259949"/>
                <a:gd name="csY605" fmla="*/ 1472903 h 1654900"/>
                <a:gd name="csX606" fmla="*/ 1147441 w 1259949"/>
                <a:gd name="csY606" fmla="*/ 1461119 h 1654900"/>
                <a:gd name="csX607" fmla="*/ 1148002 w 1259949"/>
                <a:gd name="csY607" fmla="*/ 1460465 h 1654900"/>
                <a:gd name="csX608" fmla="*/ 1149312 w 1259949"/>
                <a:gd name="csY608" fmla="*/ 1459436 h 1654900"/>
                <a:gd name="csX609" fmla="*/ 1169419 w 1259949"/>
                <a:gd name="csY609" fmla="*/ 1442976 h 1654900"/>
                <a:gd name="csX610" fmla="*/ 1170355 w 1259949"/>
                <a:gd name="csY610" fmla="*/ 1441760 h 1654900"/>
                <a:gd name="csX611" fmla="*/ 1170916 w 1259949"/>
                <a:gd name="csY611" fmla="*/ 1440170 h 1654900"/>
                <a:gd name="csX612" fmla="*/ 1170916 w 1259949"/>
                <a:gd name="csY612" fmla="*/ 1439609 h 1654900"/>
                <a:gd name="csX613" fmla="*/ 1169793 w 1259949"/>
                <a:gd name="csY613" fmla="*/ 1435494 h 1654900"/>
                <a:gd name="csX614" fmla="*/ 1203649 w 1259949"/>
                <a:gd name="csY614" fmla="*/ 1429789 h 1654900"/>
                <a:gd name="csX615" fmla="*/ 1216742 w 1259949"/>
                <a:gd name="csY615" fmla="*/ 1427731 h 1654900"/>
                <a:gd name="csX616" fmla="*/ 1215059 w 1259949"/>
                <a:gd name="csY616" fmla="*/ 1417911 h 1654900"/>
                <a:gd name="csX617" fmla="*/ 1214872 w 1259949"/>
                <a:gd name="csY617" fmla="*/ 1417724 h 1654900"/>
                <a:gd name="csX618" fmla="*/ 1213188 w 1259949"/>
                <a:gd name="csY618" fmla="*/ 1407437 h 1654900"/>
                <a:gd name="csX619" fmla="*/ 1213188 w 1259949"/>
                <a:gd name="csY619" fmla="*/ 1406969 h 1654900"/>
                <a:gd name="csX620" fmla="*/ 1212721 w 1259949"/>
                <a:gd name="csY620" fmla="*/ 1406876 h 1654900"/>
                <a:gd name="csX621" fmla="*/ 1207670 w 1259949"/>
                <a:gd name="csY621" fmla="*/ 1406689 h 1654900"/>
                <a:gd name="csX622" fmla="*/ 1206548 w 1259949"/>
                <a:gd name="csY622" fmla="*/ 1406501 h 1654900"/>
                <a:gd name="csX623" fmla="*/ 1195606 w 1259949"/>
                <a:gd name="csY623" fmla="*/ 1406501 h 1654900"/>
                <a:gd name="csX624" fmla="*/ 1195419 w 1259949"/>
                <a:gd name="csY624" fmla="*/ 1406782 h 1654900"/>
                <a:gd name="csX625" fmla="*/ 1179613 w 1259949"/>
                <a:gd name="csY625" fmla="*/ 1406314 h 1654900"/>
                <a:gd name="csX626" fmla="*/ 1176153 w 1259949"/>
                <a:gd name="csY626" fmla="*/ 1400422 h 1654900"/>
                <a:gd name="csX627" fmla="*/ 1175685 w 1259949"/>
                <a:gd name="csY627" fmla="*/ 1400236 h 1654900"/>
                <a:gd name="csX628" fmla="*/ 1173908 w 1259949"/>
                <a:gd name="csY628" fmla="*/ 1397804 h 1654900"/>
                <a:gd name="csX629" fmla="*/ 1173347 w 1259949"/>
                <a:gd name="csY629" fmla="*/ 1397336 h 1654900"/>
                <a:gd name="csX630" fmla="*/ 1169887 w 1259949"/>
                <a:gd name="csY630" fmla="*/ 1391444 h 1654900"/>
                <a:gd name="csX631" fmla="*/ 1169326 w 1259949"/>
                <a:gd name="csY631" fmla="*/ 1391257 h 1654900"/>
                <a:gd name="csX632" fmla="*/ 1167455 w 1259949"/>
                <a:gd name="csY632" fmla="*/ 1387890 h 1654900"/>
                <a:gd name="csX633" fmla="*/ 1164088 w 1259949"/>
                <a:gd name="csY633" fmla="*/ 1382559 h 1654900"/>
                <a:gd name="csX634" fmla="*/ 1162779 w 1259949"/>
                <a:gd name="csY634" fmla="*/ 1380970 h 1654900"/>
                <a:gd name="csX635" fmla="*/ 1161937 w 1259949"/>
                <a:gd name="csY635" fmla="*/ 1371430 h 1654900"/>
                <a:gd name="csX636" fmla="*/ 1148563 w 1259949"/>
                <a:gd name="csY636" fmla="*/ 1377603 h 1654900"/>
                <a:gd name="csX637" fmla="*/ 1164088 w 1259949"/>
                <a:gd name="csY637" fmla="*/ 1352538 h 1654900"/>
                <a:gd name="csX638" fmla="*/ 1173254 w 1259949"/>
                <a:gd name="csY638" fmla="*/ 1338136 h 1654900"/>
                <a:gd name="csX639" fmla="*/ 1174282 w 1259949"/>
                <a:gd name="csY639" fmla="*/ 1321489 h 1654900"/>
                <a:gd name="csX640" fmla="*/ 1177930 w 1259949"/>
                <a:gd name="csY640" fmla="*/ 1306338 h 1654900"/>
                <a:gd name="csX641" fmla="*/ 1170167 w 1259949"/>
                <a:gd name="csY641" fmla="*/ 1298949 h 1654900"/>
                <a:gd name="csX642" fmla="*/ 1168016 w 1259949"/>
                <a:gd name="csY642" fmla="*/ 1296611 h 1654900"/>
                <a:gd name="csX643" fmla="*/ 1169513 w 1259949"/>
                <a:gd name="csY643" fmla="*/ 1293525 h 1654900"/>
                <a:gd name="csX644" fmla="*/ 1174843 w 1259949"/>
                <a:gd name="csY644" fmla="*/ 1288568 h 1654900"/>
                <a:gd name="csX645" fmla="*/ 1176433 w 1259949"/>
                <a:gd name="csY645" fmla="*/ 1285295 h 1654900"/>
                <a:gd name="csX646" fmla="*/ 1176620 w 1259949"/>
                <a:gd name="csY646" fmla="*/ 1283331 h 1654900"/>
                <a:gd name="csX647" fmla="*/ 1176808 w 1259949"/>
                <a:gd name="csY647" fmla="*/ 1280338 h 1654900"/>
                <a:gd name="csX648" fmla="*/ 1184009 w 1259949"/>
                <a:gd name="csY648" fmla="*/ 1287820 h 1654900"/>
                <a:gd name="csX649" fmla="*/ 1185692 w 1259949"/>
                <a:gd name="csY649" fmla="*/ 1289036 h 1654900"/>
                <a:gd name="csX650" fmla="*/ 1200001 w 1259949"/>
                <a:gd name="csY650" fmla="*/ 1293618 h 1654900"/>
                <a:gd name="csX651" fmla="*/ 1215900 w 1259949"/>
                <a:gd name="csY651" fmla="*/ 1298575 h 1654900"/>
                <a:gd name="csX652" fmla="*/ 1219828 w 1259949"/>
                <a:gd name="csY652" fmla="*/ 1292403 h 1654900"/>
                <a:gd name="csX653" fmla="*/ 1235447 w 1259949"/>
                <a:gd name="csY653" fmla="*/ 1297453 h 1654900"/>
                <a:gd name="csX654" fmla="*/ 1236943 w 1259949"/>
                <a:gd name="csY654" fmla="*/ 1297453 h 1654900"/>
                <a:gd name="csX655" fmla="*/ 1238720 w 1259949"/>
                <a:gd name="csY655" fmla="*/ 1297453 h 1654900"/>
                <a:gd name="csX656" fmla="*/ 1240684 w 1259949"/>
                <a:gd name="csY656" fmla="*/ 1297453 h 1654900"/>
                <a:gd name="csX657" fmla="*/ 1250130 w 1259949"/>
                <a:gd name="csY657" fmla="*/ 1295863 h 1654900"/>
                <a:gd name="csX658" fmla="*/ 1249475 w 1259949"/>
                <a:gd name="csY658" fmla="*/ 1288288 h 1654900"/>
                <a:gd name="csX659" fmla="*/ 1249475 w 1259949"/>
                <a:gd name="csY659" fmla="*/ 1286230 h 1654900"/>
                <a:gd name="csX660" fmla="*/ 1251065 w 1259949"/>
                <a:gd name="csY660" fmla="*/ 1281460 h 1654900"/>
                <a:gd name="csX661" fmla="*/ 1252842 w 1259949"/>
                <a:gd name="csY661" fmla="*/ 1276597 h 1654900"/>
                <a:gd name="csX662" fmla="*/ 1256957 w 1259949"/>
                <a:gd name="csY662" fmla="*/ 1266216 h 1654900"/>
                <a:gd name="csX663" fmla="*/ 1259950 w 1259949"/>
                <a:gd name="csY663" fmla="*/ 1257893 h 1654900"/>
                <a:gd name="csX664" fmla="*/ 1258641 w 1259949"/>
                <a:gd name="csY664" fmla="*/ 1254432 h 1654900"/>
                <a:gd name="csX665" fmla="*/ 1258173 w 1259949"/>
                <a:gd name="csY665" fmla="*/ 1255367 h 16549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</a:cxnLst>
              <a:rect l="l" t="t" r="r" b="b"/>
              <a:pathLst>
                <a:path w="1259949" h="1654900">
                  <a:moveTo>
                    <a:pt x="1258173" y="1255367"/>
                  </a:moveTo>
                  <a:lnTo>
                    <a:pt x="1258921" y="1249475"/>
                  </a:lnTo>
                  <a:lnTo>
                    <a:pt x="1249569" y="1241526"/>
                  </a:lnTo>
                  <a:lnTo>
                    <a:pt x="1249382" y="1240871"/>
                  </a:lnTo>
                  <a:lnTo>
                    <a:pt x="1250785" y="1235166"/>
                  </a:lnTo>
                  <a:lnTo>
                    <a:pt x="1242555" y="1229087"/>
                  </a:lnTo>
                  <a:lnTo>
                    <a:pt x="1234886" y="1237037"/>
                  </a:lnTo>
                  <a:lnTo>
                    <a:pt x="1220857" y="1241432"/>
                  </a:lnTo>
                  <a:lnTo>
                    <a:pt x="1220670" y="1238720"/>
                  </a:lnTo>
                  <a:lnTo>
                    <a:pt x="1223289" y="1234231"/>
                  </a:lnTo>
                  <a:lnTo>
                    <a:pt x="1223756" y="1229929"/>
                  </a:lnTo>
                  <a:lnTo>
                    <a:pt x="1225346" y="1225346"/>
                  </a:lnTo>
                  <a:lnTo>
                    <a:pt x="1228058" y="1214123"/>
                  </a:lnTo>
                  <a:lnTo>
                    <a:pt x="1227778" y="1212253"/>
                  </a:lnTo>
                  <a:lnTo>
                    <a:pt x="1195232" y="1192707"/>
                  </a:lnTo>
                  <a:lnTo>
                    <a:pt x="1195232" y="1192239"/>
                  </a:lnTo>
                  <a:lnTo>
                    <a:pt x="1199721" y="1188965"/>
                  </a:lnTo>
                  <a:lnTo>
                    <a:pt x="1202527" y="1184102"/>
                  </a:lnTo>
                  <a:lnTo>
                    <a:pt x="1205239" y="1166333"/>
                  </a:lnTo>
                  <a:lnTo>
                    <a:pt x="1202339" y="1161657"/>
                  </a:lnTo>
                  <a:lnTo>
                    <a:pt x="1198318" y="1157542"/>
                  </a:lnTo>
                  <a:lnTo>
                    <a:pt x="1197102" y="1156981"/>
                  </a:lnTo>
                  <a:lnTo>
                    <a:pt x="1195512" y="1156700"/>
                  </a:lnTo>
                  <a:lnTo>
                    <a:pt x="1194203" y="1156700"/>
                  </a:lnTo>
                  <a:lnTo>
                    <a:pt x="1192239" y="1157167"/>
                  </a:lnTo>
                  <a:lnTo>
                    <a:pt x="1188030" y="1158383"/>
                  </a:lnTo>
                  <a:lnTo>
                    <a:pt x="1187002" y="1158103"/>
                  </a:lnTo>
                  <a:lnTo>
                    <a:pt x="1176808" y="1150995"/>
                  </a:lnTo>
                  <a:lnTo>
                    <a:pt x="1181951" y="1142671"/>
                  </a:lnTo>
                  <a:lnTo>
                    <a:pt x="1182232" y="1138182"/>
                  </a:lnTo>
                  <a:lnTo>
                    <a:pt x="1185879" y="1135002"/>
                  </a:lnTo>
                  <a:lnTo>
                    <a:pt x="1186721" y="1133974"/>
                  </a:lnTo>
                  <a:lnTo>
                    <a:pt x="1196354" y="1126024"/>
                  </a:lnTo>
                  <a:lnTo>
                    <a:pt x="1194764" y="1117888"/>
                  </a:lnTo>
                  <a:lnTo>
                    <a:pt x="1194109" y="1115362"/>
                  </a:lnTo>
                  <a:lnTo>
                    <a:pt x="1190930" y="1110873"/>
                  </a:lnTo>
                  <a:lnTo>
                    <a:pt x="1190649" y="1111528"/>
                  </a:lnTo>
                  <a:lnTo>
                    <a:pt x="1180922" y="1115830"/>
                  </a:lnTo>
                  <a:lnTo>
                    <a:pt x="1154268" y="1104327"/>
                  </a:lnTo>
                  <a:lnTo>
                    <a:pt x="1153894" y="1100866"/>
                  </a:lnTo>
                  <a:lnTo>
                    <a:pt x="1166707" y="1080104"/>
                  </a:lnTo>
                  <a:lnTo>
                    <a:pt x="1162498" y="1073090"/>
                  </a:lnTo>
                  <a:lnTo>
                    <a:pt x="1162124" y="1072529"/>
                  </a:lnTo>
                  <a:lnTo>
                    <a:pt x="1157448" y="1062989"/>
                  </a:lnTo>
                  <a:lnTo>
                    <a:pt x="1156700" y="1057752"/>
                  </a:lnTo>
                  <a:lnTo>
                    <a:pt x="1156700" y="1051112"/>
                  </a:lnTo>
                  <a:lnTo>
                    <a:pt x="1162592" y="1030911"/>
                  </a:lnTo>
                  <a:lnTo>
                    <a:pt x="1163340" y="1020717"/>
                  </a:lnTo>
                  <a:lnTo>
                    <a:pt x="1161095" y="1018846"/>
                  </a:lnTo>
                  <a:lnTo>
                    <a:pt x="1154455" y="1016976"/>
                  </a:lnTo>
                  <a:lnTo>
                    <a:pt x="1146880" y="1014825"/>
                  </a:lnTo>
                  <a:lnTo>
                    <a:pt x="1142017" y="1013515"/>
                  </a:lnTo>
                  <a:lnTo>
                    <a:pt x="1137247" y="1010523"/>
                  </a:lnTo>
                  <a:lnTo>
                    <a:pt x="1133506" y="1009120"/>
                  </a:lnTo>
                  <a:lnTo>
                    <a:pt x="1131168" y="1006314"/>
                  </a:lnTo>
                  <a:lnTo>
                    <a:pt x="1131168" y="1006033"/>
                  </a:lnTo>
                  <a:lnTo>
                    <a:pt x="1130513" y="1004350"/>
                  </a:lnTo>
                  <a:lnTo>
                    <a:pt x="1126398" y="1002760"/>
                  </a:lnTo>
                  <a:lnTo>
                    <a:pt x="1124715" y="999767"/>
                  </a:lnTo>
                  <a:lnTo>
                    <a:pt x="1118262" y="992659"/>
                  </a:lnTo>
                  <a:lnTo>
                    <a:pt x="1115550" y="990041"/>
                  </a:lnTo>
                  <a:lnTo>
                    <a:pt x="1113118" y="987422"/>
                  </a:lnTo>
                  <a:lnTo>
                    <a:pt x="1109471" y="982746"/>
                  </a:lnTo>
                  <a:lnTo>
                    <a:pt x="1107974" y="980502"/>
                  </a:lnTo>
                  <a:lnTo>
                    <a:pt x="1102269" y="971523"/>
                  </a:lnTo>
                  <a:lnTo>
                    <a:pt x="1092356" y="955905"/>
                  </a:lnTo>
                  <a:lnTo>
                    <a:pt x="1091233" y="953286"/>
                  </a:lnTo>
                  <a:lnTo>
                    <a:pt x="1088895" y="948236"/>
                  </a:lnTo>
                  <a:lnTo>
                    <a:pt x="1084593" y="936265"/>
                  </a:lnTo>
                  <a:lnTo>
                    <a:pt x="1080852" y="924481"/>
                  </a:lnTo>
                  <a:lnTo>
                    <a:pt x="1087399" y="915222"/>
                  </a:lnTo>
                  <a:lnTo>
                    <a:pt x="1084032" y="911294"/>
                  </a:lnTo>
                  <a:lnTo>
                    <a:pt x="1077392" y="896985"/>
                  </a:lnTo>
                  <a:lnTo>
                    <a:pt x="1070284" y="881834"/>
                  </a:lnTo>
                  <a:lnTo>
                    <a:pt x="1063083" y="868460"/>
                  </a:lnTo>
                  <a:lnTo>
                    <a:pt x="1083190" y="854432"/>
                  </a:lnTo>
                  <a:lnTo>
                    <a:pt x="1090485" y="832921"/>
                  </a:lnTo>
                  <a:lnTo>
                    <a:pt x="1099651" y="804958"/>
                  </a:lnTo>
                  <a:lnTo>
                    <a:pt x="1114053" y="801778"/>
                  </a:lnTo>
                  <a:lnTo>
                    <a:pt x="1123032" y="798317"/>
                  </a:lnTo>
                  <a:lnTo>
                    <a:pt x="1122470" y="797102"/>
                  </a:lnTo>
                  <a:lnTo>
                    <a:pt x="1122190" y="797102"/>
                  </a:lnTo>
                  <a:lnTo>
                    <a:pt x="1118636" y="782606"/>
                  </a:lnTo>
                  <a:lnTo>
                    <a:pt x="1128643" y="771663"/>
                  </a:lnTo>
                  <a:lnTo>
                    <a:pt x="1131168" y="769419"/>
                  </a:lnTo>
                  <a:lnTo>
                    <a:pt x="1133038" y="765958"/>
                  </a:lnTo>
                  <a:lnTo>
                    <a:pt x="1137341" y="763714"/>
                  </a:lnTo>
                  <a:lnTo>
                    <a:pt x="1137621" y="763714"/>
                  </a:lnTo>
                  <a:lnTo>
                    <a:pt x="1148657" y="755390"/>
                  </a:lnTo>
                  <a:lnTo>
                    <a:pt x="1153614" y="749311"/>
                  </a:lnTo>
                  <a:lnTo>
                    <a:pt x="1161095" y="739117"/>
                  </a:lnTo>
                  <a:lnTo>
                    <a:pt x="1167642" y="729765"/>
                  </a:lnTo>
                  <a:lnTo>
                    <a:pt x="1170635" y="725276"/>
                  </a:lnTo>
                  <a:lnTo>
                    <a:pt x="1174470" y="723499"/>
                  </a:lnTo>
                  <a:lnTo>
                    <a:pt x="1176246" y="721160"/>
                  </a:lnTo>
                  <a:lnTo>
                    <a:pt x="1178772" y="717794"/>
                  </a:lnTo>
                  <a:lnTo>
                    <a:pt x="1181671" y="714053"/>
                  </a:lnTo>
                  <a:lnTo>
                    <a:pt x="1182138" y="713585"/>
                  </a:lnTo>
                  <a:lnTo>
                    <a:pt x="1187189" y="706945"/>
                  </a:lnTo>
                  <a:lnTo>
                    <a:pt x="1188872" y="701988"/>
                  </a:lnTo>
                  <a:lnTo>
                    <a:pt x="1189246" y="700772"/>
                  </a:lnTo>
                  <a:lnTo>
                    <a:pt x="1191958" y="691420"/>
                  </a:lnTo>
                  <a:lnTo>
                    <a:pt x="1198412" y="688147"/>
                  </a:lnTo>
                  <a:lnTo>
                    <a:pt x="1205519" y="691233"/>
                  </a:lnTo>
                  <a:cubicBezTo>
                    <a:pt x="1205239" y="689456"/>
                    <a:pt x="1209260" y="694787"/>
                    <a:pt x="1210195" y="693197"/>
                  </a:cubicBezTo>
                  <a:cubicBezTo>
                    <a:pt x="1212533" y="688895"/>
                    <a:pt x="1220109" y="684499"/>
                    <a:pt x="1218239" y="681600"/>
                  </a:cubicBezTo>
                  <a:cubicBezTo>
                    <a:pt x="1216087" y="678233"/>
                    <a:pt x="1205052" y="678233"/>
                    <a:pt x="1202339" y="674960"/>
                  </a:cubicBezTo>
                  <a:cubicBezTo>
                    <a:pt x="1200376" y="672622"/>
                    <a:pt x="1211692" y="660838"/>
                    <a:pt x="1209634" y="658406"/>
                  </a:cubicBezTo>
                  <a:cubicBezTo>
                    <a:pt x="1205332" y="653356"/>
                    <a:pt x="1177930" y="649334"/>
                    <a:pt x="1174657" y="642975"/>
                  </a:cubicBezTo>
                  <a:lnTo>
                    <a:pt x="1176995" y="640730"/>
                  </a:lnTo>
                  <a:lnTo>
                    <a:pt x="1182326" y="635493"/>
                  </a:lnTo>
                  <a:lnTo>
                    <a:pt x="1183167" y="634558"/>
                  </a:lnTo>
                  <a:lnTo>
                    <a:pt x="1185692" y="632033"/>
                  </a:lnTo>
                  <a:lnTo>
                    <a:pt x="1187843" y="629881"/>
                  </a:lnTo>
                  <a:lnTo>
                    <a:pt x="1191678" y="626234"/>
                  </a:lnTo>
                  <a:lnTo>
                    <a:pt x="1192707" y="625205"/>
                  </a:lnTo>
                  <a:lnTo>
                    <a:pt x="1194670" y="623148"/>
                  </a:lnTo>
                  <a:lnTo>
                    <a:pt x="1196728" y="621090"/>
                  </a:lnTo>
                  <a:lnTo>
                    <a:pt x="1198412" y="619500"/>
                  </a:lnTo>
                  <a:lnTo>
                    <a:pt x="1201685" y="616227"/>
                  </a:lnTo>
                  <a:lnTo>
                    <a:pt x="1202339" y="615198"/>
                  </a:lnTo>
                  <a:lnTo>
                    <a:pt x="1203275" y="614263"/>
                  </a:lnTo>
                  <a:lnTo>
                    <a:pt x="1208512" y="609119"/>
                  </a:lnTo>
                  <a:lnTo>
                    <a:pt x="1210476" y="607155"/>
                  </a:lnTo>
                  <a:lnTo>
                    <a:pt x="1212908" y="604724"/>
                  </a:lnTo>
                  <a:lnTo>
                    <a:pt x="1214498" y="603134"/>
                  </a:lnTo>
                  <a:lnTo>
                    <a:pt x="1216649" y="601170"/>
                  </a:lnTo>
                  <a:lnTo>
                    <a:pt x="1210476" y="595278"/>
                  </a:lnTo>
                  <a:lnTo>
                    <a:pt x="1200376" y="593875"/>
                  </a:lnTo>
                  <a:lnTo>
                    <a:pt x="1192239" y="592004"/>
                  </a:lnTo>
                  <a:lnTo>
                    <a:pt x="1190088" y="567221"/>
                  </a:lnTo>
                  <a:lnTo>
                    <a:pt x="1176527" y="556466"/>
                  </a:lnTo>
                  <a:lnTo>
                    <a:pt x="1165959" y="549638"/>
                  </a:lnTo>
                  <a:lnTo>
                    <a:pt x="1145477" y="541315"/>
                  </a:lnTo>
                  <a:lnTo>
                    <a:pt x="1141923" y="541128"/>
                  </a:lnTo>
                  <a:lnTo>
                    <a:pt x="1142110" y="529998"/>
                  </a:lnTo>
                  <a:lnTo>
                    <a:pt x="1140614" y="523732"/>
                  </a:lnTo>
                  <a:lnTo>
                    <a:pt x="1127614" y="506056"/>
                  </a:lnTo>
                  <a:lnTo>
                    <a:pt x="1124528" y="504373"/>
                  </a:lnTo>
                  <a:lnTo>
                    <a:pt x="1120787" y="501941"/>
                  </a:lnTo>
                  <a:lnTo>
                    <a:pt x="1119945" y="501193"/>
                  </a:lnTo>
                  <a:lnTo>
                    <a:pt x="1117888" y="499510"/>
                  </a:lnTo>
                  <a:lnTo>
                    <a:pt x="1122470" y="497733"/>
                  </a:lnTo>
                  <a:lnTo>
                    <a:pt x="1131636" y="496891"/>
                  </a:lnTo>
                  <a:lnTo>
                    <a:pt x="1131261" y="492869"/>
                  </a:lnTo>
                  <a:lnTo>
                    <a:pt x="1124808" y="480150"/>
                  </a:lnTo>
                  <a:lnTo>
                    <a:pt x="1123686" y="473697"/>
                  </a:lnTo>
                  <a:lnTo>
                    <a:pt x="1114521" y="460136"/>
                  </a:lnTo>
                  <a:lnTo>
                    <a:pt x="1116765" y="455647"/>
                  </a:lnTo>
                  <a:lnTo>
                    <a:pt x="1122096" y="457705"/>
                  </a:lnTo>
                  <a:lnTo>
                    <a:pt x="1124621" y="458266"/>
                  </a:lnTo>
                  <a:lnTo>
                    <a:pt x="1131168" y="455647"/>
                  </a:lnTo>
                  <a:lnTo>
                    <a:pt x="1146786" y="432079"/>
                  </a:lnTo>
                  <a:lnTo>
                    <a:pt x="1144074" y="414871"/>
                  </a:lnTo>
                  <a:lnTo>
                    <a:pt x="1139117" y="410756"/>
                  </a:lnTo>
                  <a:lnTo>
                    <a:pt x="1129952" y="407015"/>
                  </a:lnTo>
                  <a:lnTo>
                    <a:pt x="1111341" y="391958"/>
                  </a:lnTo>
                  <a:lnTo>
                    <a:pt x="1102737" y="389806"/>
                  </a:lnTo>
                  <a:lnTo>
                    <a:pt x="1100586" y="389432"/>
                  </a:lnTo>
                  <a:lnTo>
                    <a:pt x="1083845" y="380174"/>
                  </a:lnTo>
                  <a:lnTo>
                    <a:pt x="1076457" y="374375"/>
                  </a:lnTo>
                  <a:lnTo>
                    <a:pt x="1069442" y="370634"/>
                  </a:lnTo>
                  <a:lnTo>
                    <a:pt x="1064112" y="367735"/>
                  </a:lnTo>
                  <a:lnTo>
                    <a:pt x="1050831" y="361749"/>
                  </a:lnTo>
                  <a:lnTo>
                    <a:pt x="1039234" y="356793"/>
                  </a:lnTo>
                  <a:lnTo>
                    <a:pt x="1025954" y="353987"/>
                  </a:lnTo>
                  <a:lnTo>
                    <a:pt x="1012954" y="352116"/>
                  </a:lnTo>
                  <a:lnTo>
                    <a:pt x="946552" y="343980"/>
                  </a:lnTo>
                  <a:lnTo>
                    <a:pt x="909798" y="337901"/>
                  </a:lnTo>
                  <a:lnTo>
                    <a:pt x="901755" y="338088"/>
                  </a:lnTo>
                  <a:lnTo>
                    <a:pt x="892215" y="338275"/>
                  </a:lnTo>
                  <a:lnTo>
                    <a:pt x="891467" y="338275"/>
                  </a:lnTo>
                  <a:lnTo>
                    <a:pt x="871453" y="335750"/>
                  </a:lnTo>
                  <a:lnTo>
                    <a:pt x="869676" y="338649"/>
                  </a:lnTo>
                  <a:lnTo>
                    <a:pt x="863597" y="347908"/>
                  </a:lnTo>
                  <a:lnTo>
                    <a:pt x="855741" y="348376"/>
                  </a:lnTo>
                  <a:lnTo>
                    <a:pt x="848540" y="353426"/>
                  </a:lnTo>
                  <a:lnTo>
                    <a:pt x="846669" y="351649"/>
                  </a:lnTo>
                  <a:lnTo>
                    <a:pt x="838720" y="344728"/>
                  </a:lnTo>
                  <a:lnTo>
                    <a:pt x="832921" y="349498"/>
                  </a:lnTo>
                  <a:lnTo>
                    <a:pt x="816087" y="352210"/>
                  </a:lnTo>
                  <a:lnTo>
                    <a:pt x="812066" y="356980"/>
                  </a:lnTo>
                  <a:lnTo>
                    <a:pt x="807483" y="369605"/>
                  </a:lnTo>
                  <a:lnTo>
                    <a:pt x="800936" y="360159"/>
                  </a:lnTo>
                  <a:lnTo>
                    <a:pt x="800656" y="360347"/>
                  </a:lnTo>
                  <a:lnTo>
                    <a:pt x="796447" y="354455"/>
                  </a:lnTo>
                  <a:lnTo>
                    <a:pt x="786253" y="339958"/>
                  </a:lnTo>
                  <a:lnTo>
                    <a:pt x="785972" y="339771"/>
                  </a:lnTo>
                  <a:lnTo>
                    <a:pt x="773908" y="322750"/>
                  </a:lnTo>
                  <a:lnTo>
                    <a:pt x="773440" y="322282"/>
                  </a:lnTo>
                  <a:lnTo>
                    <a:pt x="763433" y="308534"/>
                  </a:lnTo>
                  <a:lnTo>
                    <a:pt x="759318" y="302549"/>
                  </a:lnTo>
                  <a:lnTo>
                    <a:pt x="747254" y="291794"/>
                  </a:lnTo>
                  <a:lnTo>
                    <a:pt x="737995" y="283844"/>
                  </a:lnTo>
                  <a:lnTo>
                    <a:pt x="738836" y="274585"/>
                  </a:lnTo>
                  <a:lnTo>
                    <a:pt x="729484" y="275053"/>
                  </a:lnTo>
                  <a:lnTo>
                    <a:pt x="700772" y="276175"/>
                  </a:lnTo>
                  <a:lnTo>
                    <a:pt x="703578" y="257190"/>
                  </a:lnTo>
                  <a:lnTo>
                    <a:pt x="702175" y="255132"/>
                  </a:lnTo>
                  <a:lnTo>
                    <a:pt x="699556" y="251766"/>
                  </a:lnTo>
                  <a:lnTo>
                    <a:pt x="696377" y="246715"/>
                  </a:lnTo>
                  <a:lnTo>
                    <a:pt x="691607" y="239327"/>
                  </a:lnTo>
                  <a:lnTo>
                    <a:pt x="683938" y="227262"/>
                  </a:lnTo>
                  <a:lnTo>
                    <a:pt x="669910" y="227730"/>
                  </a:lnTo>
                  <a:lnTo>
                    <a:pt x="664298" y="228104"/>
                  </a:lnTo>
                  <a:lnTo>
                    <a:pt x="650083" y="228759"/>
                  </a:lnTo>
                  <a:lnTo>
                    <a:pt x="640543" y="229226"/>
                  </a:lnTo>
                  <a:lnTo>
                    <a:pt x="619033" y="230162"/>
                  </a:lnTo>
                  <a:lnTo>
                    <a:pt x="604537" y="230816"/>
                  </a:lnTo>
                  <a:lnTo>
                    <a:pt x="604537" y="220342"/>
                  </a:lnTo>
                  <a:lnTo>
                    <a:pt x="604349" y="202105"/>
                  </a:lnTo>
                  <a:lnTo>
                    <a:pt x="604163" y="184896"/>
                  </a:lnTo>
                  <a:lnTo>
                    <a:pt x="603976" y="164134"/>
                  </a:lnTo>
                  <a:lnTo>
                    <a:pt x="603788" y="144307"/>
                  </a:lnTo>
                  <a:lnTo>
                    <a:pt x="603788" y="129811"/>
                  </a:lnTo>
                  <a:lnTo>
                    <a:pt x="594904" y="129811"/>
                  </a:lnTo>
                  <a:lnTo>
                    <a:pt x="524106" y="130278"/>
                  </a:lnTo>
                  <a:lnTo>
                    <a:pt x="520646" y="38064"/>
                  </a:lnTo>
                  <a:cubicBezTo>
                    <a:pt x="514099" y="43676"/>
                    <a:pt x="506524" y="45827"/>
                    <a:pt x="498855" y="50503"/>
                  </a:cubicBezTo>
                  <a:cubicBezTo>
                    <a:pt x="494740" y="53028"/>
                    <a:pt x="489877" y="58452"/>
                    <a:pt x="484639" y="57891"/>
                  </a:cubicBezTo>
                  <a:cubicBezTo>
                    <a:pt x="478934" y="57237"/>
                    <a:pt x="476877" y="60416"/>
                    <a:pt x="471733" y="61632"/>
                  </a:cubicBezTo>
                  <a:cubicBezTo>
                    <a:pt x="465467" y="63035"/>
                    <a:pt x="462661" y="59762"/>
                    <a:pt x="458827" y="55553"/>
                  </a:cubicBezTo>
                  <a:cubicBezTo>
                    <a:pt x="454244" y="50409"/>
                    <a:pt x="451438" y="47884"/>
                    <a:pt x="444892" y="45452"/>
                  </a:cubicBezTo>
                  <a:cubicBezTo>
                    <a:pt x="440309" y="43769"/>
                    <a:pt x="436007" y="42366"/>
                    <a:pt x="431424" y="41244"/>
                  </a:cubicBezTo>
                  <a:cubicBezTo>
                    <a:pt x="427216" y="40215"/>
                    <a:pt x="426655" y="35446"/>
                    <a:pt x="425345" y="31424"/>
                  </a:cubicBezTo>
                  <a:cubicBezTo>
                    <a:pt x="422540" y="26000"/>
                    <a:pt x="421698" y="16367"/>
                    <a:pt x="418238" y="12065"/>
                  </a:cubicBezTo>
                  <a:cubicBezTo>
                    <a:pt x="416274" y="9539"/>
                    <a:pt x="413000" y="11036"/>
                    <a:pt x="410943" y="8137"/>
                  </a:cubicBezTo>
                  <a:cubicBezTo>
                    <a:pt x="409727" y="6360"/>
                    <a:pt x="410475" y="2151"/>
                    <a:pt x="410382" y="0"/>
                  </a:cubicBezTo>
                  <a:cubicBezTo>
                    <a:pt x="404115" y="2806"/>
                    <a:pt x="399907" y="8137"/>
                    <a:pt x="393641" y="11036"/>
                  </a:cubicBezTo>
                  <a:cubicBezTo>
                    <a:pt x="386346" y="14496"/>
                    <a:pt x="386720" y="18144"/>
                    <a:pt x="385972" y="25813"/>
                  </a:cubicBezTo>
                  <a:cubicBezTo>
                    <a:pt x="385504" y="31050"/>
                    <a:pt x="379425" y="35726"/>
                    <a:pt x="375684" y="39280"/>
                  </a:cubicBezTo>
                  <a:cubicBezTo>
                    <a:pt x="372879" y="42086"/>
                    <a:pt x="370447" y="43021"/>
                    <a:pt x="366706" y="44517"/>
                  </a:cubicBezTo>
                  <a:cubicBezTo>
                    <a:pt x="364555" y="45359"/>
                    <a:pt x="362591" y="42460"/>
                    <a:pt x="360346" y="43301"/>
                  </a:cubicBezTo>
                  <a:cubicBezTo>
                    <a:pt x="354735" y="45359"/>
                    <a:pt x="350059" y="41899"/>
                    <a:pt x="345850" y="47510"/>
                  </a:cubicBezTo>
                  <a:cubicBezTo>
                    <a:pt x="337807" y="58265"/>
                    <a:pt x="331261" y="68553"/>
                    <a:pt x="321534" y="77999"/>
                  </a:cubicBezTo>
                  <a:cubicBezTo>
                    <a:pt x="319102" y="80430"/>
                    <a:pt x="315829" y="82394"/>
                    <a:pt x="312462" y="84265"/>
                  </a:cubicBezTo>
                  <a:cubicBezTo>
                    <a:pt x="304606" y="88473"/>
                    <a:pt x="295160" y="91279"/>
                    <a:pt x="287772" y="93337"/>
                  </a:cubicBezTo>
                  <a:cubicBezTo>
                    <a:pt x="263830" y="99790"/>
                    <a:pt x="240449" y="105682"/>
                    <a:pt x="215853" y="97545"/>
                  </a:cubicBezTo>
                  <a:cubicBezTo>
                    <a:pt x="203227" y="93430"/>
                    <a:pt x="203320" y="83049"/>
                    <a:pt x="196213" y="73136"/>
                  </a:cubicBezTo>
                  <a:cubicBezTo>
                    <a:pt x="189572" y="64064"/>
                    <a:pt x="175918" y="61165"/>
                    <a:pt x="165911" y="58546"/>
                  </a:cubicBezTo>
                  <a:cubicBezTo>
                    <a:pt x="173206" y="66869"/>
                    <a:pt x="173206" y="78092"/>
                    <a:pt x="173486" y="88567"/>
                  </a:cubicBezTo>
                  <a:cubicBezTo>
                    <a:pt x="173580" y="92869"/>
                    <a:pt x="175450" y="99229"/>
                    <a:pt x="173019" y="103157"/>
                  </a:cubicBezTo>
                  <a:cubicBezTo>
                    <a:pt x="170119" y="108020"/>
                    <a:pt x="166379" y="111013"/>
                    <a:pt x="162170" y="114847"/>
                  </a:cubicBezTo>
                  <a:cubicBezTo>
                    <a:pt x="157774" y="118869"/>
                    <a:pt x="154314" y="120646"/>
                    <a:pt x="148141" y="119243"/>
                  </a:cubicBezTo>
                  <a:cubicBezTo>
                    <a:pt x="141595" y="117746"/>
                    <a:pt x="142623" y="115595"/>
                    <a:pt x="138602" y="121861"/>
                  </a:cubicBezTo>
                  <a:cubicBezTo>
                    <a:pt x="134581" y="128127"/>
                    <a:pt x="134300" y="131214"/>
                    <a:pt x="134674" y="138602"/>
                  </a:cubicBezTo>
                  <a:cubicBezTo>
                    <a:pt x="134861" y="143652"/>
                    <a:pt x="136170" y="148890"/>
                    <a:pt x="133458" y="153472"/>
                  </a:cubicBezTo>
                  <a:cubicBezTo>
                    <a:pt x="131120" y="165630"/>
                    <a:pt x="133645" y="179191"/>
                    <a:pt x="132616" y="191817"/>
                  </a:cubicBezTo>
                  <a:cubicBezTo>
                    <a:pt x="131775" y="202292"/>
                    <a:pt x="136451" y="218471"/>
                    <a:pt x="142717" y="226701"/>
                  </a:cubicBezTo>
                  <a:cubicBezTo>
                    <a:pt x="147487" y="233061"/>
                    <a:pt x="152818" y="231845"/>
                    <a:pt x="158335" y="236708"/>
                  </a:cubicBezTo>
                  <a:cubicBezTo>
                    <a:pt x="164415" y="242039"/>
                    <a:pt x="166940" y="245313"/>
                    <a:pt x="170587" y="252514"/>
                  </a:cubicBezTo>
                  <a:cubicBezTo>
                    <a:pt x="173112" y="257658"/>
                    <a:pt x="173673" y="264204"/>
                    <a:pt x="174796" y="269722"/>
                  </a:cubicBezTo>
                  <a:cubicBezTo>
                    <a:pt x="175918" y="275521"/>
                    <a:pt x="180220" y="280103"/>
                    <a:pt x="180407" y="286369"/>
                  </a:cubicBezTo>
                  <a:cubicBezTo>
                    <a:pt x="180875" y="299463"/>
                    <a:pt x="176853" y="312275"/>
                    <a:pt x="178256" y="325649"/>
                  </a:cubicBezTo>
                  <a:cubicBezTo>
                    <a:pt x="179285" y="336124"/>
                    <a:pt x="194810" y="348749"/>
                    <a:pt x="201543" y="356044"/>
                  </a:cubicBezTo>
                  <a:cubicBezTo>
                    <a:pt x="202853" y="357447"/>
                    <a:pt x="208184" y="359785"/>
                    <a:pt x="207248" y="362404"/>
                  </a:cubicBezTo>
                  <a:cubicBezTo>
                    <a:pt x="206687" y="363994"/>
                    <a:pt x="202198" y="363994"/>
                    <a:pt x="201169" y="365958"/>
                  </a:cubicBezTo>
                  <a:cubicBezTo>
                    <a:pt x="199205" y="369699"/>
                    <a:pt x="195464" y="376526"/>
                    <a:pt x="194436" y="380641"/>
                  </a:cubicBezTo>
                  <a:cubicBezTo>
                    <a:pt x="193220" y="385504"/>
                    <a:pt x="193687" y="394763"/>
                    <a:pt x="194248" y="399814"/>
                  </a:cubicBezTo>
                  <a:cubicBezTo>
                    <a:pt x="194810" y="404957"/>
                    <a:pt x="200608" y="411691"/>
                    <a:pt x="200234" y="415993"/>
                  </a:cubicBezTo>
                  <a:cubicBezTo>
                    <a:pt x="199205" y="428712"/>
                    <a:pt x="202853" y="437223"/>
                    <a:pt x="207529" y="449007"/>
                  </a:cubicBezTo>
                  <a:cubicBezTo>
                    <a:pt x="209773" y="454712"/>
                    <a:pt x="215853" y="461819"/>
                    <a:pt x="216881" y="467431"/>
                  </a:cubicBezTo>
                  <a:cubicBezTo>
                    <a:pt x="217910" y="472855"/>
                    <a:pt x="218565" y="478280"/>
                    <a:pt x="219406" y="483611"/>
                  </a:cubicBezTo>
                  <a:cubicBezTo>
                    <a:pt x="220061" y="487351"/>
                    <a:pt x="217162" y="495769"/>
                    <a:pt x="211270" y="493244"/>
                  </a:cubicBezTo>
                  <a:cubicBezTo>
                    <a:pt x="206594" y="491280"/>
                    <a:pt x="200515" y="492028"/>
                    <a:pt x="196961" y="489503"/>
                  </a:cubicBezTo>
                  <a:cubicBezTo>
                    <a:pt x="192004" y="486042"/>
                    <a:pt x="190321" y="480618"/>
                    <a:pt x="184335" y="477812"/>
                  </a:cubicBezTo>
                  <a:cubicBezTo>
                    <a:pt x="181249" y="476409"/>
                    <a:pt x="179191" y="477157"/>
                    <a:pt x="176573" y="474726"/>
                  </a:cubicBezTo>
                  <a:cubicBezTo>
                    <a:pt x="174889" y="473229"/>
                    <a:pt x="175076" y="470611"/>
                    <a:pt x="172925" y="468927"/>
                  </a:cubicBezTo>
                  <a:cubicBezTo>
                    <a:pt x="170213" y="475661"/>
                    <a:pt x="164227" y="478747"/>
                    <a:pt x="161609" y="485388"/>
                  </a:cubicBezTo>
                  <a:cubicBezTo>
                    <a:pt x="159458" y="490812"/>
                    <a:pt x="152818" y="498761"/>
                    <a:pt x="160487" y="501848"/>
                  </a:cubicBezTo>
                  <a:cubicBezTo>
                    <a:pt x="161889" y="510639"/>
                    <a:pt x="140285" y="507646"/>
                    <a:pt x="134581" y="509330"/>
                  </a:cubicBezTo>
                  <a:cubicBezTo>
                    <a:pt x="125976" y="511948"/>
                    <a:pt x="128689" y="516250"/>
                    <a:pt x="130559" y="523639"/>
                  </a:cubicBezTo>
                  <a:cubicBezTo>
                    <a:pt x="132897" y="532711"/>
                    <a:pt x="129624" y="530466"/>
                    <a:pt x="123264" y="532056"/>
                  </a:cubicBezTo>
                  <a:cubicBezTo>
                    <a:pt x="130933" y="548516"/>
                    <a:pt x="109984" y="539725"/>
                    <a:pt x="102782" y="538135"/>
                  </a:cubicBezTo>
                  <a:cubicBezTo>
                    <a:pt x="92588" y="535890"/>
                    <a:pt x="82207" y="537854"/>
                    <a:pt x="72013" y="537106"/>
                  </a:cubicBezTo>
                  <a:cubicBezTo>
                    <a:pt x="61819" y="536358"/>
                    <a:pt x="52280" y="518588"/>
                    <a:pt x="45546" y="532524"/>
                  </a:cubicBezTo>
                  <a:cubicBezTo>
                    <a:pt x="41150" y="541689"/>
                    <a:pt x="40215" y="556559"/>
                    <a:pt x="40122" y="566660"/>
                  </a:cubicBezTo>
                  <a:cubicBezTo>
                    <a:pt x="40122" y="572177"/>
                    <a:pt x="43301" y="577882"/>
                    <a:pt x="44330" y="583213"/>
                  </a:cubicBezTo>
                  <a:cubicBezTo>
                    <a:pt x="45453" y="589012"/>
                    <a:pt x="45359" y="594623"/>
                    <a:pt x="45078" y="600515"/>
                  </a:cubicBezTo>
                  <a:cubicBezTo>
                    <a:pt x="44611" y="611644"/>
                    <a:pt x="33482" y="618098"/>
                    <a:pt x="41244" y="629788"/>
                  </a:cubicBezTo>
                  <a:cubicBezTo>
                    <a:pt x="45920" y="636802"/>
                    <a:pt x="36474" y="638673"/>
                    <a:pt x="38812" y="641291"/>
                  </a:cubicBezTo>
                  <a:cubicBezTo>
                    <a:pt x="41244" y="644004"/>
                    <a:pt x="42273" y="640917"/>
                    <a:pt x="45733" y="642040"/>
                  </a:cubicBezTo>
                  <a:cubicBezTo>
                    <a:pt x="49567" y="643349"/>
                    <a:pt x="47510" y="645967"/>
                    <a:pt x="52560" y="645781"/>
                  </a:cubicBezTo>
                  <a:cubicBezTo>
                    <a:pt x="55647" y="645687"/>
                    <a:pt x="62100" y="635586"/>
                    <a:pt x="64905" y="636989"/>
                  </a:cubicBezTo>
                  <a:cubicBezTo>
                    <a:pt x="71733" y="640543"/>
                    <a:pt x="73510" y="641104"/>
                    <a:pt x="76035" y="648212"/>
                  </a:cubicBezTo>
                  <a:cubicBezTo>
                    <a:pt x="73697" y="647932"/>
                    <a:pt x="62941" y="646809"/>
                    <a:pt x="62754" y="648960"/>
                  </a:cubicBezTo>
                  <a:cubicBezTo>
                    <a:pt x="62193" y="654198"/>
                    <a:pt x="65092" y="657658"/>
                    <a:pt x="64905" y="662708"/>
                  </a:cubicBezTo>
                  <a:cubicBezTo>
                    <a:pt x="64718" y="666823"/>
                    <a:pt x="64251" y="667010"/>
                    <a:pt x="67711" y="669348"/>
                  </a:cubicBezTo>
                  <a:cubicBezTo>
                    <a:pt x="69675" y="670658"/>
                    <a:pt x="70236" y="673744"/>
                    <a:pt x="69582" y="675895"/>
                  </a:cubicBezTo>
                  <a:cubicBezTo>
                    <a:pt x="68179" y="680478"/>
                    <a:pt x="65280" y="684686"/>
                    <a:pt x="63315" y="689082"/>
                  </a:cubicBezTo>
                  <a:cubicBezTo>
                    <a:pt x="63035" y="695348"/>
                    <a:pt x="62754" y="701520"/>
                    <a:pt x="62567" y="707787"/>
                  </a:cubicBezTo>
                  <a:cubicBezTo>
                    <a:pt x="57143" y="705262"/>
                    <a:pt x="47042" y="697780"/>
                    <a:pt x="41057" y="698154"/>
                  </a:cubicBezTo>
                  <a:cubicBezTo>
                    <a:pt x="28712" y="698902"/>
                    <a:pt x="28805" y="698621"/>
                    <a:pt x="20949" y="689176"/>
                  </a:cubicBezTo>
                  <a:cubicBezTo>
                    <a:pt x="14870" y="681881"/>
                    <a:pt x="13842" y="677205"/>
                    <a:pt x="4489" y="678327"/>
                  </a:cubicBezTo>
                  <a:cubicBezTo>
                    <a:pt x="-2432" y="679075"/>
                    <a:pt x="374" y="687773"/>
                    <a:pt x="1683" y="691233"/>
                  </a:cubicBezTo>
                  <a:cubicBezTo>
                    <a:pt x="6453" y="703765"/>
                    <a:pt x="11223" y="716297"/>
                    <a:pt x="16554" y="728643"/>
                  </a:cubicBezTo>
                  <a:cubicBezTo>
                    <a:pt x="21510" y="740146"/>
                    <a:pt x="25532" y="752023"/>
                    <a:pt x="32733" y="762311"/>
                  </a:cubicBezTo>
                  <a:cubicBezTo>
                    <a:pt x="41805" y="775217"/>
                    <a:pt x="50783" y="788123"/>
                    <a:pt x="59855" y="801030"/>
                  </a:cubicBezTo>
                  <a:cubicBezTo>
                    <a:pt x="72387" y="818986"/>
                    <a:pt x="100725" y="841151"/>
                    <a:pt x="124293" y="835166"/>
                  </a:cubicBezTo>
                  <a:cubicBezTo>
                    <a:pt x="131214" y="833389"/>
                    <a:pt x="138602" y="832173"/>
                    <a:pt x="145429" y="829742"/>
                  </a:cubicBezTo>
                  <a:cubicBezTo>
                    <a:pt x="150667" y="827871"/>
                    <a:pt x="157213" y="823569"/>
                    <a:pt x="162544" y="825626"/>
                  </a:cubicBezTo>
                  <a:cubicBezTo>
                    <a:pt x="168623" y="827871"/>
                    <a:pt x="175076" y="829180"/>
                    <a:pt x="179659" y="833763"/>
                  </a:cubicBezTo>
                  <a:cubicBezTo>
                    <a:pt x="184709" y="838720"/>
                    <a:pt x="189759" y="843583"/>
                    <a:pt x="194716" y="848540"/>
                  </a:cubicBezTo>
                  <a:cubicBezTo>
                    <a:pt x="208184" y="857424"/>
                    <a:pt x="221744" y="866309"/>
                    <a:pt x="235212" y="875194"/>
                  </a:cubicBezTo>
                  <a:cubicBezTo>
                    <a:pt x="240075" y="865374"/>
                    <a:pt x="241665" y="863316"/>
                    <a:pt x="251111" y="857986"/>
                  </a:cubicBezTo>
                  <a:cubicBezTo>
                    <a:pt x="258873" y="853684"/>
                    <a:pt x="261211" y="847885"/>
                    <a:pt x="265794" y="840216"/>
                  </a:cubicBezTo>
                  <a:cubicBezTo>
                    <a:pt x="266542" y="838907"/>
                    <a:pt x="257284" y="835353"/>
                    <a:pt x="256629" y="833857"/>
                  </a:cubicBezTo>
                  <a:cubicBezTo>
                    <a:pt x="255974" y="832173"/>
                    <a:pt x="258032" y="826842"/>
                    <a:pt x="258312" y="825159"/>
                  </a:cubicBezTo>
                  <a:cubicBezTo>
                    <a:pt x="259528" y="818799"/>
                    <a:pt x="263643" y="809073"/>
                    <a:pt x="262614" y="802619"/>
                  </a:cubicBezTo>
                  <a:cubicBezTo>
                    <a:pt x="261492" y="795138"/>
                    <a:pt x="259809" y="787656"/>
                    <a:pt x="259715" y="780081"/>
                  </a:cubicBezTo>
                  <a:cubicBezTo>
                    <a:pt x="259715" y="776433"/>
                    <a:pt x="257003" y="756700"/>
                    <a:pt x="259809" y="755016"/>
                  </a:cubicBezTo>
                  <a:cubicBezTo>
                    <a:pt x="267291" y="750433"/>
                    <a:pt x="274211" y="747254"/>
                    <a:pt x="282348" y="743980"/>
                  </a:cubicBezTo>
                  <a:cubicBezTo>
                    <a:pt x="292635" y="739865"/>
                    <a:pt x="291607" y="740052"/>
                    <a:pt x="298340" y="749124"/>
                  </a:cubicBezTo>
                  <a:cubicBezTo>
                    <a:pt x="288895" y="751181"/>
                    <a:pt x="288614" y="755764"/>
                    <a:pt x="284312" y="764275"/>
                  </a:cubicBezTo>
                  <a:cubicBezTo>
                    <a:pt x="287211" y="766613"/>
                    <a:pt x="290204" y="768951"/>
                    <a:pt x="293103" y="771289"/>
                  </a:cubicBezTo>
                  <a:cubicBezTo>
                    <a:pt x="294132" y="766239"/>
                    <a:pt x="293103" y="762311"/>
                    <a:pt x="298434" y="761656"/>
                  </a:cubicBezTo>
                  <a:cubicBezTo>
                    <a:pt x="300117" y="761469"/>
                    <a:pt x="307973" y="759412"/>
                    <a:pt x="308534" y="761189"/>
                  </a:cubicBezTo>
                  <a:cubicBezTo>
                    <a:pt x="311714" y="771570"/>
                    <a:pt x="314987" y="781951"/>
                    <a:pt x="318167" y="792332"/>
                  </a:cubicBezTo>
                  <a:cubicBezTo>
                    <a:pt x="320318" y="799346"/>
                    <a:pt x="326678" y="805332"/>
                    <a:pt x="330980" y="811130"/>
                  </a:cubicBezTo>
                  <a:cubicBezTo>
                    <a:pt x="336404" y="818425"/>
                    <a:pt x="341829" y="825720"/>
                    <a:pt x="347253" y="832921"/>
                  </a:cubicBezTo>
                  <a:cubicBezTo>
                    <a:pt x="349498" y="812252"/>
                    <a:pt x="335563" y="793174"/>
                    <a:pt x="324153" y="776994"/>
                  </a:cubicBezTo>
                  <a:cubicBezTo>
                    <a:pt x="321254" y="772879"/>
                    <a:pt x="319383" y="767455"/>
                    <a:pt x="317139" y="762872"/>
                  </a:cubicBezTo>
                  <a:cubicBezTo>
                    <a:pt x="313772" y="755951"/>
                    <a:pt x="314800" y="756793"/>
                    <a:pt x="320879" y="751836"/>
                  </a:cubicBezTo>
                  <a:cubicBezTo>
                    <a:pt x="328174" y="745944"/>
                    <a:pt x="339304" y="746225"/>
                    <a:pt x="348095" y="745477"/>
                  </a:cubicBezTo>
                  <a:cubicBezTo>
                    <a:pt x="342109" y="739398"/>
                    <a:pt x="331073" y="732009"/>
                    <a:pt x="327707" y="724247"/>
                  </a:cubicBezTo>
                  <a:cubicBezTo>
                    <a:pt x="323311" y="714427"/>
                    <a:pt x="319009" y="704700"/>
                    <a:pt x="314614" y="694880"/>
                  </a:cubicBezTo>
                  <a:cubicBezTo>
                    <a:pt x="314333" y="694226"/>
                    <a:pt x="314052" y="693478"/>
                    <a:pt x="313678" y="692823"/>
                  </a:cubicBezTo>
                  <a:cubicBezTo>
                    <a:pt x="318261" y="693010"/>
                    <a:pt x="325556" y="691701"/>
                    <a:pt x="329577" y="694039"/>
                  </a:cubicBezTo>
                  <a:cubicBezTo>
                    <a:pt x="335656" y="697593"/>
                    <a:pt x="341829" y="701053"/>
                    <a:pt x="347908" y="704607"/>
                  </a:cubicBezTo>
                  <a:cubicBezTo>
                    <a:pt x="349591" y="708254"/>
                    <a:pt x="351181" y="711902"/>
                    <a:pt x="352865" y="715456"/>
                  </a:cubicBezTo>
                  <a:cubicBezTo>
                    <a:pt x="350246" y="715923"/>
                    <a:pt x="337246" y="716391"/>
                    <a:pt x="341081" y="722751"/>
                  </a:cubicBezTo>
                  <a:cubicBezTo>
                    <a:pt x="343793" y="727053"/>
                    <a:pt x="347160" y="736685"/>
                    <a:pt x="351462" y="739210"/>
                  </a:cubicBezTo>
                  <a:cubicBezTo>
                    <a:pt x="358663" y="743700"/>
                    <a:pt x="362217" y="744916"/>
                    <a:pt x="365023" y="752772"/>
                  </a:cubicBezTo>
                  <a:cubicBezTo>
                    <a:pt x="366613" y="757354"/>
                    <a:pt x="357447" y="759692"/>
                    <a:pt x="353706" y="761750"/>
                  </a:cubicBezTo>
                  <a:cubicBezTo>
                    <a:pt x="359131" y="768483"/>
                    <a:pt x="364087" y="776527"/>
                    <a:pt x="370540" y="782231"/>
                  </a:cubicBezTo>
                  <a:cubicBezTo>
                    <a:pt x="375123" y="786346"/>
                    <a:pt x="377742" y="787936"/>
                    <a:pt x="379238" y="793828"/>
                  </a:cubicBezTo>
                  <a:cubicBezTo>
                    <a:pt x="380173" y="797476"/>
                    <a:pt x="382418" y="798598"/>
                    <a:pt x="385317" y="801123"/>
                  </a:cubicBezTo>
                  <a:cubicBezTo>
                    <a:pt x="391677" y="806454"/>
                    <a:pt x="403554" y="812720"/>
                    <a:pt x="405892" y="820950"/>
                  </a:cubicBezTo>
                  <a:cubicBezTo>
                    <a:pt x="406921" y="824598"/>
                    <a:pt x="407389" y="831425"/>
                    <a:pt x="410569" y="833669"/>
                  </a:cubicBezTo>
                  <a:cubicBezTo>
                    <a:pt x="414309" y="836195"/>
                    <a:pt x="418051" y="838813"/>
                    <a:pt x="421698" y="841338"/>
                  </a:cubicBezTo>
                  <a:cubicBezTo>
                    <a:pt x="416274" y="843115"/>
                    <a:pt x="408698" y="843770"/>
                    <a:pt x="405705" y="848727"/>
                  </a:cubicBezTo>
                  <a:cubicBezTo>
                    <a:pt x="401310" y="856022"/>
                    <a:pt x="395698" y="852094"/>
                    <a:pt x="399720" y="861259"/>
                  </a:cubicBezTo>
                  <a:cubicBezTo>
                    <a:pt x="401684" y="865842"/>
                    <a:pt x="407389" y="873230"/>
                    <a:pt x="404583" y="877813"/>
                  </a:cubicBezTo>
                  <a:cubicBezTo>
                    <a:pt x="401123" y="883424"/>
                    <a:pt x="397756" y="888942"/>
                    <a:pt x="394296" y="894553"/>
                  </a:cubicBezTo>
                  <a:cubicBezTo>
                    <a:pt x="390274" y="893057"/>
                    <a:pt x="381857" y="891654"/>
                    <a:pt x="378864" y="888661"/>
                  </a:cubicBezTo>
                  <a:cubicBezTo>
                    <a:pt x="375591" y="885295"/>
                    <a:pt x="374001" y="876129"/>
                    <a:pt x="372317" y="871734"/>
                  </a:cubicBezTo>
                  <a:cubicBezTo>
                    <a:pt x="368390" y="861633"/>
                    <a:pt x="358663" y="855741"/>
                    <a:pt x="350620" y="848633"/>
                  </a:cubicBezTo>
                  <a:cubicBezTo>
                    <a:pt x="348469" y="846669"/>
                    <a:pt x="340706" y="846950"/>
                    <a:pt x="339304" y="849475"/>
                  </a:cubicBezTo>
                  <a:cubicBezTo>
                    <a:pt x="336685" y="854151"/>
                    <a:pt x="335843" y="860885"/>
                    <a:pt x="330138" y="859295"/>
                  </a:cubicBezTo>
                  <a:cubicBezTo>
                    <a:pt x="323218" y="857331"/>
                    <a:pt x="319944" y="854712"/>
                    <a:pt x="313959" y="858734"/>
                  </a:cubicBezTo>
                  <a:cubicBezTo>
                    <a:pt x="309657" y="861633"/>
                    <a:pt x="304045" y="857611"/>
                    <a:pt x="299462" y="856022"/>
                  </a:cubicBezTo>
                  <a:cubicBezTo>
                    <a:pt x="301520" y="866403"/>
                    <a:pt x="330419" y="878841"/>
                    <a:pt x="318261" y="889035"/>
                  </a:cubicBezTo>
                  <a:cubicBezTo>
                    <a:pt x="311621" y="894647"/>
                    <a:pt x="304887" y="900258"/>
                    <a:pt x="298247" y="905776"/>
                  </a:cubicBezTo>
                  <a:cubicBezTo>
                    <a:pt x="291981" y="911107"/>
                    <a:pt x="306851" y="913445"/>
                    <a:pt x="309750" y="913445"/>
                  </a:cubicBezTo>
                  <a:cubicBezTo>
                    <a:pt x="314239" y="911107"/>
                    <a:pt x="318822" y="908769"/>
                    <a:pt x="323311" y="906431"/>
                  </a:cubicBezTo>
                  <a:cubicBezTo>
                    <a:pt x="322469" y="910826"/>
                    <a:pt x="322095" y="926912"/>
                    <a:pt x="317232" y="926071"/>
                  </a:cubicBezTo>
                  <a:cubicBezTo>
                    <a:pt x="306290" y="924200"/>
                    <a:pt x="295254" y="922330"/>
                    <a:pt x="284312" y="920459"/>
                  </a:cubicBezTo>
                  <a:cubicBezTo>
                    <a:pt x="276456" y="919150"/>
                    <a:pt x="270377" y="916718"/>
                    <a:pt x="263082" y="919805"/>
                  </a:cubicBezTo>
                  <a:cubicBezTo>
                    <a:pt x="260557" y="920927"/>
                    <a:pt x="253730" y="922143"/>
                    <a:pt x="254104" y="925323"/>
                  </a:cubicBezTo>
                  <a:cubicBezTo>
                    <a:pt x="254665" y="929718"/>
                    <a:pt x="255226" y="934114"/>
                    <a:pt x="255787" y="938509"/>
                  </a:cubicBezTo>
                  <a:cubicBezTo>
                    <a:pt x="253917" y="938509"/>
                    <a:pt x="250550" y="938977"/>
                    <a:pt x="246902" y="939258"/>
                  </a:cubicBezTo>
                  <a:cubicBezTo>
                    <a:pt x="241104" y="939819"/>
                    <a:pt x="234651" y="940099"/>
                    <a:pt x="232500" y="938229"/>
                  </a:cubicBezTo>
                  <a:cubicBezTo>
                    <a:pt x="224737" y="931495"/>
                    <a:pt x="217068" y="924668"/>
                    <a:pt x="209306" y="917934"/>
                  </a:cubicBezTo>
                  <a:cubicBezTo>
                    <a:pt x="197522" y="907647"/>
                    <a:pt x="187702" y="894647"/>
                    <a:pt x="177227" y="883050"/>
                  </a:cubicBezTo>
                  <a:cubicBezTo>
                    <a:pt x="173860" y="888848"/>
                    <a:pt x="174235" y="888287"/>
                    <a:pt x="178817" y="893057"/>
                  </a:cubicBezTo>
                  <a:cubicBezTo>
                    <a:pt x="181904" y="896330"/>
                    <a:pt x="184990" y="899604"/>
                    <a:pt x="188076" y="902877"/>
                  </a:cubicBezTo>
                  <a:cubicBezTo>
                    <a:pt x="180875" y="900726"/>
                    <a:pt x="173580" y="898575"/>
                    <a:pt x="166379" y="896424"/>
                  </a:cubicBezTo>
                  <a:cubicBezTo>
                    <a:pt x="172458" y="902970"/>
                    <a:pt x="178443" y="909610"/>
                    <a:pt x="184522" y="916157"/>
                  </a:cubicBezTo>
                  <a:cubicBezTo>
                    <a:pt x="187702" y="927941"/>
                    <a:pt x="190882" y="939725"/>
                    <a:pt x="194061" y="951603"/>
                  </a:cubicBezTo>
                  <a:cubicBezTo>
                    <a:pt x="185551" y="948891"/>
                    <a:pt x="177040" y="946272"/>
                    <a:pt x="168623" y="943560"/>
                  </a:cubicBezTo>
                  <a:cubicBezTo>
                    <a:pt x="163105" y="941783"/>
                    <a:pt x="159832" y="946927"/>
                    <a:pt x="155436" y="950387"/>
                  </a:cubicBezTo>
                  <a:cubicBezTo>
                    <a:pt x="147019" y="957121"/>
                    <a:pt x="138508" y="963854"/>
                    <a:pt x="130091" y="970588"/>
                  </a:cubicBezTo>
                  <a:cubicBezTo>
                    <a:pt x="128689" y="971710"/>
                    <a:pt x="127005" y="972458"/>
                    <a:pt x="125322" y="972926"/>
                  </a:cubicBezTo>
                  <a:cubicBezTo>
                    <a:pt x="120926" y="974048"/>
                    <a:pt x="115782" y="973581"/>
                    <a:pt x="111106" y="973768"/>
                  </a:cubicBezTo>
                  <a:cubicBezTo>
                    <a:pt x="102408" y="974235"/>
                    <a:pt x="101567" y="971056"/>
                    <a:pt x="95488" y="964509"/>
                  </a:cubicBezTo>
                  <a:cubicBezTo>
                    <a:pt x="88847" y="957401"/>
                    <a:pt x="82114" y="950200"/>
                    <a:pt x="75380" y="942998"/>
                  </a:cubicBezTo>
                  <a:cubicBezTo>
                    <a:pt x="71733" y="939071"/>
                    <a:pt x="62474" y="946833"/>
                    <a:pt x="58359" y="948891"/>
                  </a:cubicBezTo>
                  <a:cubicBezTo>
                    <a:pt x="49567" y="953286"/>
                    <a:pt x="48539" y="953193"/>
                    <a:pt x="38906" y="950387"/>
                  </a:cubicBezTo>
                  <a:cubicBezTo>
                    <a:pt x="38906" y="951883"/>
                    <a:pt x="38438" y="953754"/>
                    <a:pt x="38719" y="955156"/>
                  </a:cubicBezTo>
                  <a:cubicBezTo>
                    <a:pt x="41711" y="959926"/>
                    <a:pt x="35071" y="961610"/>
                    <a:pt x="33014" y="965444"/>
                  </a:cubicBezTo>
                  <a:cubicBezTo>
                    <a:pt x="31330" y="968624"/>
                    <a:pt x="35913" y="977696"/>
                    <a:pt x="36755" y="981624"/>
                  </a:cubicBezTo>
                  <a:cubicBezTo>
                    <a:pt x="38719" y="991070"/>
                    <a:pt x="40776" y="999393"/>
                    <a:pt x="38812" y="1008839"/>
                  </a:cubicBezTo>
                  <a:cubicBezTo>
                    <a:pt x="36942" y="1017817"/>
                    <a:pt x="32172" y="1028479"/>
                    <a:pt x="28057" y="1036803"/>
                  </a:cubicBezTo>
                  <a:cubicBezTo>
                    <a:pt x="25251" y="1042414"/>
                    <a:pt x="24690" y="1045407"/>
                    <a:pt x="27215" y="1051205"/>
                  </a:cubicBezTo>
                  <a:cubicBezTo>
                    <a:pt x="29086" y="1055601"/>
                    <a:pt x="19453" y="1055601"/>
                    <a:pt x="17208" y="1058407"/>
                  </a:cubicBezTo>
                  <a:cubicBezTo>
                    <a:pt x="21791" y="1059997"/>
                    <a:pt x="29834" y="1063644"/>
                    <a:pt x="22633" y="1067385"/>
                  </a:cubicBezTo>
                  <a:cubicBezTo>
                    <a:pt x="25064" y="1069162"/>
                    <a:pt x="29086" y="1069630"/>
                    <a:pt x="31985" y="1068788"/>
                  </a:cubicBezTo>
                  <a:cubicBezTo>
                    <a:pt x="36755" y="1067385"/>
                    <a:pt x="39561" y="1070191"/>
                    <a:pt x="43488" y="1072716"/>
                  </a:cubicBezTo>
                  <a:cubicBezTo>
                    <a:pt x="49194" y="1076457"/>
                    <a:pt x="50877" y="1069536"/>
                    <a:pt x="56208" y="1067104"/>
                  </a:cubicBezTo>
                  <a:cubicBezTo>
                    <a:pt x="62006" y="1064392"/>
                    <a:pt x="74819" y="1063644"/>
                    <a:pt x="74725" y="1072622"/>
                  </a:cubicBezTo>
                  <a:cubicBezTo>
                    <a:pt x="74725" y="1079449"/>
                    <a:pt x="78934" y="1086370"/>
                    <a:pt x="74632" y="1093104"/>
                  </a:cubicBezTo>
                  <a:cubicBezTo>
                    <a:pt x="71172" y="1098435"/>
                    <a:pt x="71265" y="1108348"/>
                    <a:pt x="71078" y="1114614"/>
                  </a:cubicBezTo>
                  <a:cubicBezTo>
                    <a:pt x="70797" y="1123967"/>
                    <a:pt x="63877" y="1117139"/>
                    <a:pt x="59855" y="1111996"/>
                  </a:cubicBezTo>
                  <a:cubicBezTo>
                    <a:pt x="53309" y="1103953"/>
                    <a:pt x="52654" y="1113399"/>
                    <a:pt x="56956" y="1118542"/>
                  </a:cubicBezTo>
                  <a:cubicBezTo>
                    <a:pt x="60790" y="1123031"/>
                    <a:pt x="67805" y="1125463"/>
                    <a:pt x="71545" y="1130139"/>
                  </a:cubicBezTo>
                  <a:cubicBezTo>
                    <a:pt x="73603" y="1136779"/>
                    <a:pt x="83610" y="1135470"/>
                    <a:pt x="88660" y="1139024"/>
                  </a:cubicBezTo>
                  <a:cubicBezTo>
                    <a:pt x="96423" y="1144355"/>
                    <a:pt x="91372" y="1149966"/>
                    <a:pt x="96610" y="1156419"/>
                  </a:cubicBezTo>
                  <a:cubicBezTo>
                    <a:pt x="100070" y="1160628"/>
                    <a:pt x="107085" y="1161563"/>
                    <a:pt x="110732" y="1166427"/>
                  </a:cubicBezTo>
                  <a:cubicBezTo>
                    <a:pt x="114660" y="1171570"/>
                    <a:pt x="116250" y="1176246"/>
                    <a:pt x="118027" y="1182419"/>
                  </a:cubicBezTo>
                  <a:cubicBezTo>
                    <a:pt x="119336" y="1186908"/>
                    <a:pt x="123077" y="1194857"/>
                    <a:pt x="121955" y="1199440"/>
                  </a:cubicBezTo>
                  <a:cubicBezTo>
                    <a:pt x="120552" y="1204678"/>
                    <a:pt x="119710" y="1209541"/>
                    <a:pt x="121487" y="1214872"/>
                  </a:cubicBezTo>
                  <a:cubicBezTo>
                    <a:pt x="123825" y="1222073"/>
                    <a:pt x="127192" y="1224037"/>
                    <a:pt x="132991" y="1228713"/>
                  </a:cubicBezTo>
                  <a:cubicBezTo>
                    <a:pt x="137386" y="1232267"/>
                    <a:pt x="138134" y="1237785"/>
                    <a:pt x="140847" y="1242835"/>
                  </a:cubicBezTo>
                  <a:cubicBezTo>
                    <a:pt x="145242" y="1251252"/>
                    <a:pt x="147206" y="1242648"/>
                    <a:pt x="154127" y="1246109"/>
                  </a:cubicBezTo>
                  <a:cubicBezTo>
                    <a:pt x="158616" y="1248353"/>
                    <a:pt x="162357" y="1254526"/>
                    <a:pt x="165724" y="1258266"/>
                  </a:cubicBezTo>
                  <a:cubicBezTo>
                    <a:pt x="170961" y="1264065"/>
                    <a:pt x="172271" y="1267619"/>
                    <a:pt x="179659" y="1271079"/>
                  </a:cubicBezTo>
                  <a:cubicBezTo>
                    <a:pt x="186019" y="1274072"/>
                    <a:pt x="187608" y="1278281"/>
                    <a:pt x="188076" y="1284734"/>
                  </a:cubicBezTo>
                  <a:cubicBezTo>
                    <a:pt x="188357" y="1288475"/>
                    <a:pt x="193781" y="1297733"/>
                    <a:pt x="191443" y="1300726"/>
                  </a:cubicBezTo>
                  <a:cubicBezTo>
                    <a:pt x="189853" y="1302690"/>
                    <a:pt x="187234" y="1301849"/>
                    <a:pt x="186112" y="1303719"/>
                  </a:cubicBezTo>
                  <a:cubicBezTo>
                    <a:pt x="185177" y="1305402"/>
                    <a:pt x="186112" y="1310079"/>
                    <a:pt x="186112" y="1311949"/>
                  </a:cubicBezTo>
                  <a:cubicBezTo>
                    <a:pt x="186112" y="1316064"/>
                    <a:pt x="189105" y="1326445"/>
                    <a:pt x="186019" y="1329064"/>
                  </a:cubicBezTo>
                  <a:cubicBezTo>
                    <a:pt x="180500" y="1333740"/>
                    <a:pt x="190321" y="1334208"/>
                    <a:pt x="192565" y="1338229"/>
                  </a:cubicBezTo>
                  <a:cubicBezTo>
                    <a:pt x="197709" y="1347582"/>
                    <a:pt x="205658" y="1360020"/>
                    <a:pt x="192752" y="1367315"/>
                  </a:cubicBezTo>
                  <a:cubicBezTo>
                    <a:pt x="184242" y="1372178"/>
                    <a:pt x="175731" y="1377135"/>
                    <a:pt x="167220" y="1381998"/>
                  </a:cubicBezTo>
                  <a:cubicBezTo>
                    <a:pt x="163199" y="1384336"/>
                    <a:pt x="152724" y="1370869"/>
                    <a:pt x="149638" y="1367970"/>
                  </a:cubicBezTo>
                  <a:cubicBezTo>
                    <a:pt x="147113" y="1365632"/>
                    <a:pt x="143652" y="1360769"/>
                    <a:pt x="140472" y="1359365"/>
                  </a:cubicBezTo>
                  <a:cubicBezTo>
                    <a:pt x="137386" y="1357963"/>
                    <a:pt x="131775" y="1360862"/>
                    <a:pt x="128969" y="1359085"/>
                  </a:cubicBezTo>
                  <a:cubicBezTo>
                    <a:pt x="124199" y="1356186"/>
                    <a:pt x="120178" y="1342344"/>
                    <a:pt x="117466" y="1337200"/>
                  </a:cubicBezTo>
                  <a:cubicBezTo>
                    <a:pt x="114473" y="1346927"/>
                    <a:pt x="110545" y="1353193"/>
                    <a:pt x="114753" y="1362452"/>
                  </a:cubicBezTo>
                  <a:cubicBezTo>
                    <a:pt x="116250" y="1365632"/>
                    <a:pt x="117653" y="1372740"/>
                    <a:pt x="121207" y="1373862"/>
                  </a:cubicBezTo>
                  <a:cubicBezTo>
                    <a:pt x="125696" y="1375265"/>
                    <a:pt x="130091" y="1376574"/>
                    <a:pt x="134581" y="1377977"/>
                  </a:cubicBezTo>
                  <a:cubicBezTo>
                    <a:pt x="128595" y="1382279"/>
                    <a:pt x="122610" y="1386581"/>
                    <a:pt x="116624" y="1390883"/>
                  </a:cubicBezTo>
                  <a:cubicBezTo>
                    <a:pt x="111106" y="1394811"/>
                    <a:pt x="108394" y="1389200"/>
                    <a:pt x="103437" y="1385272"/>
                  </a:cubicBezTo>
                  <a:cubicBezTo>
                    <a:pt x="103998" y="1396401"/>
                    <a:pt x="104372" y="1405847"/>
                    <a:pt x="102502" y="1416695"/>
                  </a:cubicBezTo>
                  <a:cubicBezTo>
                    <a:pt x="101567" y="1422120"/>
                    <a:pt x="95675" y="1421559"/>
                    <a:pt x="90624" y="1422868"/>
                  </a:cubicBezTo>
                  <a:cubicBezTo>
                    <a:pt x="85574" y="1424178"/>
                    <a:pt x="83610" y="1419969"/>
                    <a:pt x="79963" y="1416415"/>
                  </a:cubicBezTo>
                  <a:cubicBezTo>
                    <a:pt x="78934" y="1414919"/>
                    <a:pt x="74819" y="1412113"/>
                    <a:pt x="72855" y="1413329"/>
                  </a:cubicBezTo>
                  <a:cubicBezTo>
                    <a:pt x="70891" y="1414545"/>
                    <a:pt x="72761" y="1416322"/>
                    <a:pt x="72761" y="1418192"/>
                  </a:cubicBezTo>
                  <a:cubicBezTo>
                    <a:pt x="72761" y="1423616"/>
                    <a:pt x="69020" y="1425019"/>
                    <a:pt x="72013" y="1430443"/>
                  </a:cubicBezTo>
                  <a:cubicBezTo>
                    <a:pt x="72948" y="1432220"/>
                    <a:pt x="72761" y="1436335"/>
                    <a:pt x="73884" y="1436616"/>
                  </a:cubicBezTo>
                  <a:cubicBezTo>
                    <a:pt x="75941" y="1437177"/>
                    <a:pt x="77624" y="1437177"/>
                    <a:pt x="78186" y="1439422"/>
                  </a:cubicBezTo>
                  <a:cubicBezTo>
                    <a:pt x="79495" y="1444472"/>
                    <a:pt x="82862" y="1446155"/>
                    <a:pt x="82207" y="1451767"/>
                  </a:cubicBezTo>
                  <a:cubicBezTo>
                    <a:pt x="81085" y="1461306"/>
                    <a:pt x="75099" y="1471126"/>
                    <a:pt x="70517" y="1479637"/>
                  </a:cubicBezTo>
                  <a:cubicBezTo>
                    <a:pt x="67711" y="1484874"/>
                    <a:pt x="50783" y="1496284"/>
                    <a:pt x="60229" y="1501428"/>
                  </a:cubicBezTo>
                  <a:cubicBezTo>
                    <a:pt x="62193" y="1497313"/>
                    <a:pt x="64625" y="1498435"/>
                    <a:pt x="68179" y="1498061"/>
                  </a:cubicBezTo>
                  <a:cubicBezTo>
                    <a:pt x="72948" y="1497500"/>
                    <a:pt x="73510" y="1491795"/>
                    <a:pt x="75567" y="1488054"/>
                  </a:cubicBezTo>
                  <a:cubicBezTo>
                    <a:pt x="76970" y="1485622"/>
                    <a:pt x="79869" y="1478141"/>
                    <a:pt x="83610" y="1478795"/>
                  </a:cubicBezTo>
                  <a:cubicBezTo>
                    <a:pt x="89409" y="1479824"/>
                    <a:pt x="91560" y="1481694"/>
                    <a:pt x="95020" y="1476925"/>
                  </a:cubicBezTo>
                  <a:cubicBezTo>
                    <a:pt x="101193" y="1468414"/>
                    <a:pt x="109516" y="1483097"/>
                    <a:pt x="113912" y="1475522"/>
                  </a:cubicBezTo>
                  <a:cubicBezTo>
                    <a:pt x="116156" y="1471687"/>
                    <a:pt x="118214" y="1467292"/>
                    <a:pt x="122983" y="1467572"/>
                  </a:cubicBezTo>
                  <a:cubicBezTo>
                    <a:pt x="125976" y="1467760"/>
                    <a:pt x="129717" y="1466263"/>
                    <a:pt x="131962" y="1464112"/>
                  </a:cubicBezTo>
                  <a:cubicBezTo>
                    <a:pt x="131588" y="1464112"/>
                    <a:pt x="131307" y="1464112"/>
                    <a:pt x="130933" y="1464112"/>
                  </a:cubicBezTo>
                  <a:cubicBezTo>
                    <a:pt x="134674" y="1463270"/>
                    <a:pt x="137667" y="1466076"/>
                    <a:pt x="140847" y="1463925"/>
                  </a:cubicBezTo>
                  <a:cubicBezTo>
                    <a:pt x="144587" y="1461400"/>
                    <a:pt x="148141" y="1459342"/>
                    <a:pt x="152069" y="1457285"/>
                  </a:cubicBezTo>
                  <a:cubicBezTo>
                    <a:pt x="155530" y="1455508"/>
                    <a:pt x="157868" y="1459529"/>
                    <a:pt x="161889" y="1459716"/>
                  </a:cubicBezTo>
                  <a:cubicBezTo>
                    <a:pt x="164976" y="1459903"/>
                    <a:pt x="168249" y="1460091"/>
                    <a:pt x="171335" y="1460745"/>
                  </a:cubicBezTo>
                  <a:cubicBezTo>
                    <a:pt x="178256" y="1462429"/>
                    <a:pt x="185831" y="1462709"/>
                    <a:pt x="192565" y="1464860"/>
                  </a:cubicBezTo>
                  <a:cubicBezTo>
                    <a:pt x="200140" y="1467292"/>
                    <a:pt x="204349" y="1473745"/>
                    <a:pt x="211831" y="1475989"/>
                  </a:cubicBezTo>
                  <a:cubicBezTo>
                    <a:pt x="225766" y="1480198"/>
                    <a:pt x="239514" y="1483752"/>
                    <a:pt x="252607" y="1474680"/>
                  </a:cubicBezTo>
                  <a:cubicBezTo>
                    <a:pt x="261211" y="1468695"/>
                    <a:pt x="268600" y="1441760"/>
                    <a:pt x="278981" y="1441105"/>
                  </a:cubicBezTo>
                  <a:cubicBezTo>
                    <a:pt x="285902" y="1441760"/>
                    <a:pt x="284779" y="1436055"/>
                    <a:pt x="289549" y="1433810"/>
                  </a:cubicBezTo>
                  <a:cubicBezTo>
                    <a:pt x="294038" y="1431753"/>
                    <a:pt x="297966" y="1434933"/>
                    <a:pt x="303016" y="1432220"/>
                  </a:cubicBezTo>
                  <a:cubicBezTo>
                    <a:pt x="312837" y="1426983"/>
                    <a:pt x="317419" y="1421465"/>
                    <a:pt x="328174" y="1429882"/>
                  </a:cubicBezTo>
                  <a:cubicBezTo>
                    <a:pt x="331261" y="1432314"/>
                    <a:pt x="341455" y="1419034"/>
                    <a:pt x="348656" y="1425767"/>
                  </a:cubicBezTo>
                  <a:cubicBezTo>
                    <a:pt x="351275" y="1428199"/>
                    <a:pt x="364836" y="1425019"/>
                    <a:pt x="369231" y="1423897"/>
                  </a:cubicBezTo>
                  <a:cubicBezTo>
                    <a:pt x="369418" y="1425487"/>
                    <a:pt x="369231" y="1430070"/>
                    <a:pt x="370728" y="1430631"/>
                  </a:cubicBezTo>
                  <a:cubicBezTo>
                    <a:pt x="373346" y="1431659"/>
                    <a:pt x="374469" y="1431940"/>
                    <a:pt x="375965" y="1434278"/>
                  </a:cubicBezTo>
                  <a:cubicBezTo>
                    <a:pt x="379893" y="1440357"/>
                    <a:pt x="381296" y="1440357"/>
                    <a:pt x="387468" y="1443350"/>
                  </a:cubicBezTo>
                  <a:cubicBezTo>
                    <a:pt x="392238" y="1445688"/>
                    <a:pt x="395137" y="1451580"/>
                    <a:pt x="399439" y="1453731"/>
                  </a:cubicBezTo>
                  <a:cubicBezTo>
                    <a:pt x="404303" y="1456162"/>
                    <a:pt x="411036" y="1453918"/>
                    <a:pt x="415619" y="1452422"/>
                  </a:cubicBezTo>
                  <a:cubicBezTo>
                    <a:pt x="419547" y="1451112"/>
                    <a:pt x="420576" y="1458688"/>
                    <a:pt x="426468" y="1456817"/>
                  </a:cubicBezTo>
                  <a:cubicBezTo>
                    <a:pt x="434324" y="1454292"/>
                    <a:pt x="433108" y="1461680"/>
                    <a:pt x="439374" y="1461774"/>
                  </a:cubicBezTo>
                  <a:cubicBezTo>
                    <a:pt x="443582" y="1461868"/>
                    <a:pt x="447043" y="1454760"/>
                    <a:pt x="450971" y="1453076"/>
                  </a:cubicBezTo>
                  <a:cubicBezTo>
                    <a:pt x="454244" y="1451674"/>
                    <a:pt x="460791" y="1451860"/>
                    <a:pt x="463129" y="1449429"/>
                  </a:cubicBezTo>
                  <a:cubicBezTo>
                    <a:pt x="469769" y="1442602"/>
                    <a:pt x="478934" y="1434652"/>
                    <a:pt x="487071" y="1429695"/>
                  </a:cubicBezTo>
                  <a:cubicBezTo>
                    <a:pt x="489222" y="1428386"/>
                    <a:pt x="491560" y="1427731"/>
                    <a:pt x="493898" y="1427170"/>
                  </a:cubicBezTo>
                  <a:cubicBezTo>
                    <a:pt x="496236" y="1426703"/>
                    <a:pt x="498574" y="1426328"/>
                    <a:pt x="500819" y="1425861"/>
                  </a:cubicBezTo>
                  <a:cubicBezTo>
                    <a:pt x="507085" y="1424364"/>
                    <a:pt x="508675" y="1429321"/>
                    <a:pt x="511106" y="1434652"/>
                  </a:cubicBezTo>
                  <a:cubicBezTo>
                    <a:pt x="512883" y="1438487"/>
                    <a:pt x="518588" y="1437458"/>
                    <a:pt x="521955" y="1436990"/>
                  </a:cubicBezTo>
                  <a:cubicBezTo>
                    <a:pt x="528128" y="1436149"/>
                    <a:pt x="530653" y="1439702"/>
                    <a:pt x="535048" y="1435120"/>
                  </a:cubicBezTo>
                  <a:cubicBezTo>
                    <a:pt x="539725" y="1430257"/>
                    <a:pt x="541782" y="1437271"/>
                    <a:pt x="542811" y="1441199"/>
                  </a:cubicBezTo>
                  <a:cubicBezTo>
                    <a:pt x="544214" y="1446436"/>
                    <a:pt x="541595" y="1448307"/>
                    <a:pt x="541221" y="1452983"/>
                  </a:cubicBezTo>
                  <a:cubicBezTo>
                    <a:pt x="544307" y="1458781"/>
                    <a:pt x="545991" y="1464018"/>
                    <a:pt x="551509" y="1467479"/>
                  </a:cubicBezTo>
                  <a:cubicBezTo>
                    <a:pt x="557588" y="1471313"/>
                    <a:pt x="563667" y="1474867"/>
                    <a:pt x="569091" y="1479543"/>
                  </a:cubicBezTo>
                  <a:cubicBezTo>
                    <a:pt x="569185" y="1479543"/>
                    <a:pt x="569278" y="1479731"/>
                    <a:pt x="569372" y="1479824"/>
                  </a:cubicBezTo>
                  <a:lnTo>
                    <a:pt x="581343" y="1475054"/>
                  </a:lnTo>
                  <a:lnTo>
                    <a:pt x="594810" y="1471874"/>
                  </a:lnTo>
                  <a:lnTo>
                    <a:pt x="643255" y="1483658"/>
                  </a:lnTo>
                  <a:lnTo>
                    <a:pt x="659622" y="1486932"/>
                  </a:lnTo>
                  <a:lnTo>
                    <a:pt x="667852" y="1487119"/>
                  </a:lnTo>
                  <a:lnTo>
                    <a:pt x="668320" y="1494133"/>
                  </a:lnTo>
                  <a:lnTo>
                    <a:pt x="670564" y="1493759"/>
                  </a:lnTo>
                  <a:lnTo>
                    <a:pt x="680758" y="1494227"/>
                  </a:lnTo>
                  <a:lnTo>
                    <a:pt x="689924" y="1495442"/>
                  </a:lnTo>
                  <a:lnTo>
                    <a:pt x="688801" y="1487493"/>
                  </a:lnTo>
                  <a:lnTo>
                    <a:pt x="691046" y="1487493"/>
                  </a:lnTo>
                  <a:lnTo>
                    <a:pt x="698341" y="1486184"/>
                  </a:lnTo>
                  <a:lnTo>
                    <a:pt x="723686" y="1490205"/>
                  </a:lnTo>
                  <a:lnTo>
                    <a:pt x="727707" y="1475428"/>
                  </a:lnTo>
                  <a:lnTo>
                    <a:pt x="730700" y="1471126"/>
                  </a:lnTo>
                  <a:lnTo>
                    <a:pt x="736405" y="1472623"/>
                  </a:lnTo>
                  <a:lnTo>
                    <a:pt x="745009" y="1476831"/>
                  </a:lnTo>
                  <a:lnTo>
                    <a:pt x="752023" y="1480479"/>
                  </a:lnTo>
                  <a:lnTo>
                    <a:pt x="757728" y="1484781"/>
                  </a:lnTo>
                  <a:lnTo>
                    <a:pt x="760440" y="1489737"/>
                  </a:lnTo>
                  <a:lnTo>
                    <a:pt x="763807" y="1492917"/>
                  </a:lnTo>
                  <a:lnTo>
                    <a:pt x="766052" y="1492356"/>
                  </a:lnTo>
                  <a:lnTo>
                    <a:pt x="768296" y="1492730"/>
                  </a:lnTo>
                  <a:lnTo>
                    <a:pt x="774469" y="1496565"/>
                  </a:lnTo>
                  <a:lnTo>
                    <a:pt x="780828" y="1500960"/>
                  </a:lnTo>
                  <a:lnTo>
                    <a:pt x="787375" y="1506572"/>
                  </a:lnTo>
                  <a:lnTo>
                    <a:pt x="791397" y="1512464"/>
                  </a:lnTo>
                  <a:lnTo>
                    <a:pt x="794483" y="1517701"/>
                  </a:lnTo>
                  <a:lnTo>
                    <a:pt x="799814" y="1524902"/>
                  </a:lnTo>
                  <a:lnTo>
                    <a:pt x="804958" y="1530233"/>
                  </a:lnTo>
                  <a:lnTo>
                    <a:pt x="810756" y="1531917"/>
                  </a:lnTo>
                  <a:lnTo>
                    <a:pt x="818145" y="1533600"/>
                  </a:lnTo>
                  <a:lnTo>
                    <a:pt x="823288" y="1534535"/>
                  </a:lnTo>
                  <a:lnTo>
                    <a:pt x="830583" y="1536593"/>
                  </a:lnTo>
                  <a:lnTo>
                    <a:pt x="836756" y="1536593"/>
                  </a:lnTo>
                  <a:lnTo>
                    <a:pt x="841993" y="1535190"/>
                  </a:lnTo>
                  <a:lnTo>
                    <a:pt x="847791" y="1535938"/>
                  </a:lnTo>
                  <a:lnTo>
                    <a:pt x="854525" y="1538650"/>
                  </a:lnTo>
                  <a:lnTo>
                    <a:pt x="861914" y="1539211"/>
                  </a:lnTo>
                  <a:lnTo>
                    <a:pt x="870331" y="1539960"/>
                  </a:lnTo>
                  <a:lnTo>
                    <a:pt x="874446" y="1539960"/>
                  </a:lnTo>
                  <a:lnTo>
                    <a:pt x="880525" y="1540427"/>
                  </a:lnTo>
                  <a:lnTo>
                    <a:pt x="889223" y="1541550"/>
                  </a:lnTo>
                  <a:lnTo>
                    <a:pt x="893899" y="1543981"/>
                  </a:lnTo>
                  <a:lnTo>
                    <a:pt x="898668" y="1548377"/>
                  </a:lnTo>
                  <a:lnTo>
                    <a:pt x="903999" y="1553334"/>
                  </a:lnTo>
                  <a:lnTo>
                    <a:pt x="912510" y="1559413"/>
                  </a:lnTo>
                  <a:lnTo>
                    <a:pt x="915409" y="1563902"/>
                  </a:lnTo>
                  <a:lnTo>
                    <a:pt x="918869" y="1577276"/>
                  </a:lnTo>
                  <a:lnTo>
                    <a:pt x="922143" y="1582326"/>
                  </a:lnTo>
                  <a:lnTo>
                    <a:pt x="927661" y="1589901"/>
                  </a:lnTo>
                  <a:lnTo>
                    <a:pt x="932150" y="1596916"/>
                  </a:lnTo>
                  <a:lnTo>
                    <a:pt x="934581" y="1602527"/>
                  </a:lnTo>
                  <a:lnTo>
                    <a:pt x="934581" y="1604210"/>
                  </a:lnTo>
                  <a:lnTo>
                    <a:pt x="936639" y="1609261"/>
                  </a:lnTo>
                  <a:lnTo>
                    <a:pt x="940847" y="1616181"/>
                  </a:lnTo>
                  <a:lnTo>
                    <a:pt x="945898" y="1622074"/>
                  </a:lnTo>
                  <a:lnTo>
                    <a:pt x="948423" y="1622728"/>
                  </a:lnTo>
                  <a:lnTo>
                    <a:pt x="949826" y="1623570"/>
                  </a:lnTo>
                  <a:lnTo>
                    <a:pt x="952257" y="1626001"/>
                  </a:lnTo>
                  <a:lnTo>
                    <a:pt x="954876" y="1627685"/>
                  </a:lnTo>
                  <a:lnTo>
                    <a:pt x="958430" y="1629275"/>
                  </a:lnTo>
                  <a:lnTo>
                    <a:pt x="963761" y="1631426"/>
                  </a:lnTo>
                  <a:lnTo>
                    <a:pt x="969092" y="1634045"/>
                  </a:lnTo>
                  <a:lnTo>
                    <a:pt x="970775" y="1635167"/>
                  </a:lnTo>
                  <a:lnTo>
                    <a:pt x="973020" y="1637318"/>
                  </a:lnTo>
                  <a:lnTo>
                    <a:pt x="974235" y="1640498"/>
                  </a:lnTo>
                  <a:lnTo>
                    <a:pt x="976293" y="1643397"/>
                  </a:lnTo>
                  <a:lnTo>
                    <a:pt x="979566" y="1646857"/>
                  </a:lnTo>
                  <a:lnTo>
                    <a:pt x="981998" y="1649102"/>
                  </a:lnTo>
                  <a:lnTo>
                    <a:pt x="986393" y="1651627"/>
                  </a:lnTo>
                  <a:lnTo>
                    <a:pt x="986487" y="1651627"/>
                  </a:lnTo>
                  <a:lnTo>
                    <a:pt x="988825" y="1652001"/>
                  </a:lnTo>
                  <a:lnTo>
                    <a:pt x="993034" y="1654713"/>
                  </a:lnTo>
                  <a:lnTo>
                    <a:pt x="995933" y="1654900"/>
                  </a:lnTo>
                  <a:lnTo>
                    <a:pt x="1000048" y="1653965"/>
                  </a:lnTo>
                  <a:lnTo>
                    <a:pt x="1002293" y="1652749"/>
                  </a:lnTo>
                  <a:lnTo>
                    <a:pt x="1004350" y="1650318"/>
                  </a:lnTo>
                  <a:lnTo>
                    <a:pt x="1006501" y="1647886"/>
                  </a:lnTo>
                  <a:lnTo>
                    <a:pt x="1008839" y="1645922"/>
                  </a:lnTo>
                  <a:lnTo>
                    <a:pt x="1010522" y="1644332"/>
                  </a:lnTo>
                  <a:lnTo>
                    <a:pt x="1012954" y="1641620"/>
                  </a:lnTo>
                  <a:lnTo>
                    <a:pt x="1015199" y="1639188"/>
                  </a:lnTo>
                  <a:lnTo>
                    <a:pt x="1017537" y="1637318"/>
                  </a:lnTo>
                  <a:lnTo>
                    <a:pt x="1018940" y="1635728"/>
                  </a:lnTo>
                  <a:lnTo>
                    <a:pt x="1026235" y="1631239"/>
                  </a:lnTo>
                  <a:lnTo>
                    <a:pt x="1028479" y="1629555"/>
                  </a:lnTo>
                  <a:lnTo>
                    <a:pt x="1030724" y="1626469"/>
                  </a:lnTo>
                  <a:lnTo>
                    <a:pt x="1032875" y="1622354"/>
                  </a:lnTo>
                  <a:lnTo>
                    <a:pt x="1033997" y="1620764"/>
                  </a:lnTo>
                  <a:lnTo>
                    <a:pt x="1036429" y="1615994"/>
                  </a:lnTo>
                  <a:lnTo>
                    <a:pt x="1039889" y="1609261"/>
                  </a:lnTo>
                  <a:lnTo>
                    <a:pt x="1041853" y="1607110"/>
                  </a:lnTo>
                  <a:lnTo>
                    <a:pt x="1046810" y="1604304"/>
                  </a:lnTo>
                  <a:lnTo>
                    <a:pt x="1051766" y="1602153"/>
                  </a:lnTo>
                  <a:lnTo>
                    <a:pt x="1054011" y="1600469"/>
                  </a:lnTo>
                  <a:lnTo>
                    <a:pt x="1056349" y="1598880"/>
                  </a:lnTo>
                  <a:lnTo>
                    <a:pt x="1059529" y="1596728"/>
                  </a:lnTo>
                  <a:lnTo>
                    <a:pt x="1063363" y="1594951"/>
                  </a:lnTo>
                  <a:lnTo>
                    <a:pt x="1067479" y="1592520"/>
                  </a:lnTo>
                  <a:lnTo>
                    <a:pt x="1070658" y="1589340"/>
                  </a:lnTo>
                  <a:lnTo>
                    <a:pt x="1072529" y="1583822"/>
                  </a:lnTo>
                  <a:lnTo>
                    <a:pt x="1071968" y="1578304"/>
                  </a:lnTo>
                  <a:lnTo>
                    <a:pt x="1069442" y="1575312"/>
                  </a:lnTo>
                  <a:lnTo>
                    <a:pt x="1067104" y="1570168"/>
                  </a:lnTo>
                  <a:lnTo>
                    <a:pt x="1066169" y="1568297"/>
                  </a:lnTo>
                  <a:lnTo>
                    <a:pt x="1065234" y="1561376"/>
                  </a:lnTo>
                  <a:lnTo>
                    <a:pt x="1063083" y="1556981"/>
                  </a:lnTo>
                  <a:lnTo>
                    <a:pt x="1061025" y="1552772"/>
                  </a:lnTo>
                  <a:lnTo>
                    <a:pt x="1058687" y="1548283"/>
                  </a:lnTo>
                  <a:lnTo>
                    <a:pt x="1058687" y="1541456"/>
                  </a:lnTo>
                  <a:lnTo>
                    <a:pt x="1059061" y="1533787"/>
                  </a:lnTo>
                  <a:lnTo>
                    <a:pt x="1057846" y="1530046"/>
                  </a:lnTo>
                  <a:lnTo>
                    <a:pt x="1056069" y="1528456"/>
                  </a:lnTo>
                  <a:lnTo>
                    <a:pt x="1054666" y="1525838"/>
                  </a:lnTo>
                  <a:lnTo>
                    <a:pt x="1051579" y="1522938"/>
                  </a:lnTo>
                  <a:lnTo>
                    <a:pt x="1049428" y="1517421"/>
                  </a:lnTo>
                  <a:lnTo>
                    <a:pt x="1050925" y="1514708"/>
                  </a:lnTo>
                  <a:lnTo>
                    <a:pt x="1053543" y="1511435"/>
                  </a:lnTo>
                  <a:lnTo>
                    <a:pt x="1054011" y="1508442"/>
                  </a:lnTo>
                  <a:lnTo>
                    <a:pt x="1058033" y="1509939"/>
                  </a:lnTo>
                  <a:lnTo>
                    <a:pt x="1066824" y="1509565"/>
                  </a:lnTo>
                  <a:lnTo>
                    <a:pt x="1076083" y="1509939"/>
                  </a:lnTo>
                  <a:lnTo>
                    <a:pt x="1083939" y="1503018"/>
                  </a:lnTo>
                  <a:lnTo>
                    <a:pt x="1091701" y="1500960"/>
                  </a:lnTo>
                  <a:lnTo>
                    <a:pt x="1094881" y="1500119"/>
                  </a:lnTo>
                  <a:lnTo>
                    <a:pt x="1095723" y="1500306"/>
                  </a:lnTo>
                  <a:lnTo>
                    <a:pt x="1112370" y="1502831"/>
                  </a:lnTo>
                  <a:lnTo>
                    <a:pt x="1126118" y="1478795"/>
                  </a:lnTo>
                  <a:lnTo>
                    <a:pt x="1132851" y="1473184"/>
                  </a:lnTo>
                  <a:lnTo>
                    <a:pt x="1133132" y="1472903"/>
                  </a:lnTo>
                  <a:lnTo>
                    <a:pt x="1147441" y="1461119"/>
                  </a:lnTo>
                  <a:lnTo>
                    <a:pt x="1148002" y="1460465"/>
                  </a:lnTo>
                  <a:lnTo>
                    <a:pt x="1149312" y="1459436"/>
                  </a:lnTo>
                  <a:lnTo>
                    <a:pt x="1169419" y="1442976"/>
                  </a:lnTo>
                  <a:lnTo>
                    <a:pt x="1170355" y="1441760"/>
                  </a:lnTo>
                  <a:lnTo>
                    <a:pt x="1170916" y="1440170"/>
                  </a:lnTo>
                  <a:lnTo>
                    <a:pt x="1170916" y="1439609"/>
                  </a:lnTo>
                  <a:lnTo>
                    <a:pt x="1169793" y="1435494"/>
                  </a:lnTo>
                  <a:lnTo>
                    <a:pt x="1203649" y="1429789"/>
                  </a:lnTo>
                  <a:lnTo>
                    <a:pt x="1216742" y="1427731"/>
                  </a:lnTo>
                  <a:lnTo>
                    <a:pt x="1215059" y="1417911"/>
                  </a:lnTo>
                  <a:lnTo>
                    <a:pt x="1214872" y="1417724"/>
                  </a:lnTo>
                  <a:lnTo>
                    <a:pt x="1213188" y="1407437"/>
                  </a:lnTo>
                  <a:lnTo>
                    <a:pt x="1213188" y="1406969"/>
                  </a:lnTo>
                  <a:lnTo>
                    <a:pt x="1212721" y="1406876"/>
                  </a:lnTo>
                  <a:lnTo>
                    <a:pt x="1207670" y="1406689"/>
                  </a:lnTo>
                  <a:lnTo>
                    <a:pt x="1206548" y="1406501"/>
                  </a:lnTo>
                  <a:lnTo>
                    <a:pt x="1195606" y="1406501"/>
                  </a:lnTo>
                  <a:lnTo>
                    <a:pt x="1195419" y="1406782"/>
                  </a:lnTo>
                  <a:lnTo>
                    <a:pt x="1179613" y="1406314"/>
                  </a:lnTo>
                  <a:lnTo>
                    <a:pt x="1176153" y="1400422"/>
                  </a:lnTo>
                  <a:lnTo>
                    <a:pt x="1175685" y="1400236"/>
                  </a:lnTo>
                  <a:lnTo>
                    <a:pt x="1173908" y="1397804"/>
                  </a:lnTo>
                  <a:lnTo>
                    <a:pt x="1173347" y="1397336"/>
                  </a:lnTo>
                  <a:lnTo>
                    <a:pt x="1169887" y="1391444"/>
                  </a:lnTo>
                  <a:lnTo>
                    <a:pt x="1169326" y="1391257"/>
                  </a:lnTo>
                  <a:lnTo>
                    <a:pt x="1167455" y="1387890"/>
                  </a:lnTo>
                  <a:lnTo>
                    <a:pt x="1164088" y="1382559"/>
                  </a:lnTo>
                  <a:lnTo>
                    <a:pt x="1162779" y="1380970"/>
                  </a:lnTo>
                  <a:lnTo>
                    <a:pt x="1161937" y="1371430"/>
                  </a:lnTo>
                  <a:lnTo>
                    <a:pt x="1148563" y="1377603"/>
                  </a:lnTo>
                  <a:lnTo>
                    <a:pt x="1164088" y="1352538"/>
                  </a:lnTo>
                  <a:lnTo>
                    <a:pt x="1173254" y="1338136"/>
                  </a:lnTo>
                  <a:lnTo>
                    <a:pt x="1174282" y="1321489"/>
                  </a:lnTo>
                  <a:lnTo>
                    <a:pt x="1177930" y="1306338"/>
                  </a:lnTo>
                  <a:lnTo>
                    <a:pt x="1170167" y="1298949"/>
                  </a:lnTo>
                  <a:lnTo>
                    <a:pt x="1168016" y="1296611"/>
                  </a:lnTo>
                  <a:lnTo>
                    <a:pt x="1169513" y="1293525"/>
                  </a:lnTo>
                  <a:lnTo>
                    <a:pt x="1174843" y="1288568"/>
                  </a:lnTo>
                  <a:lnTo>
                    <a:pt x="1176433" y="1285295"/>
                  </a:lnTo>
                  <a:lnTo>
                    <a:pt x="1176620" y="1283331"/>
                  </a:lnTo>
                  <a:lnTo>
                    <a:pt x="1176808" y="1280338"/>
                  </a:lnTo>
                  <a:lnTo>
                    <a:pt x="1184009" y="1287820"/>
                  </a:lnTo>
                  <a:lnTo>
                    <a:pt x="1185692" y="1289036"/>
                  </a:lnTo>
                  <a:lnTo>
                    <a:pt x="1200001" y="1293618"/>
                  </a:lnTo>
                  <a:lnTo>
                    <a:pt x="1215900" y="1298575"/>
                  </a:lnTo>
                  <a:lnTo>
                    <a:pt x="1219828" y="1292403"/>
                  </a:lnTo>
                  <a:lnTo>
                    <a:pt x="1235447" y="1297453"/>
                  </a:lnTo>
                  <a:lnTo>
                    <a:pt x="1236943" y="1297453"/>
                  </a:lnTo>
                  <a:lnTo>
                    <a:pt x="1238720" y="1297453"/>
                  </a:lnTo>
                  <a:lnTo>
                    <a:pt x="1240684" y="1297453"/>
                  </a:lnTo>
                  <a:lnTo>
                    <a:pt x="1250130" y="1295863"/>
                  </a:lnTo>
                  <a:lnTo>
                    <a:pt x="1249475" y="1288288"/>
                  </a:lnTo>
                  <a:lnTo>
                    <a:pt x="1249475" y="1286230"/>
                  </a:lnTo>
                  <a:lnTo>
                    <a:pt x="1251065" y="1281460"/>
                  </a:lnTo>
                  <a:lnTo>
                    <a:pt x="1252842" y="1276597"/>
                  </a:lnTo>
                  <a:lnTo>
                    <a:pt x="1256957" y="1266216"/>
                  </a:lnTo>
                  <a:lnTo>
                    <a:pt x="1259950" y="1257893"/>
                  </a:lnTo>
                  <a:lnTo>
                    <a:pt x="1258641" y="1254432"/>
                  </a:lnTo>
                  <a:lnTo>
                    <a:pt x="1258173" y="12553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5" name="Vabakuju: kujund 24">
              <a:extLst>
                <a:ext uri="{FF2B5EF4-FFF2-40B4-BE49-F238E27FC236}">
                  <a16:creationId xmlns:a16="http://schemas.microsoft.com/office/drawing/2014/main" id="{7C1B6475-CAB3-3234-274E-260D8B8BB049}"/>
                </a:ext>
              </a:extLst>
            </p:cNvPr>
            <p:cNvSpPr/>
            <p:nvPr/>
          </p:nvSpPr>
          <p:spPr>
            <a:xfrm>
              <a:off x="3504592" y="1324254"/>
              <a:ext cx="105835" cy="99088"/>
            </a:xfrm>
            <a:custGeom>
              <a:avLst/>
              <a:gdLst>
                <a:gd name="csX0" fmla="*/ 87687 w 105835"/>
                <a:gd name="csY0" fmla="*/ 99088 h 99088"/>
                <a:gd name="csX1" fmla="*/ 83291 w 105835"/>
                <a:gd name="csY1" fmla="*/ 80197 h 99088"/>
                <a:gd name="csX2" fmla="*/ 101996 w 105835"/>
                <a:gd name="csY2" fmla="*/ 80851 h 99088"/>
                <a:gd name="csX3" fmla="*/ 83665 w 105835"/>
                <a:gd name="csY3" fmla="*/ 43910 h 99088"/>
                <a:gd name="csX4" fmla="*/ 67579 w 105835"/>
                <a:gd name="csY4" fmla="*/ 27169 h 99088"/>
                <a:gd name="csX5" fmla="*/ 46443 w 105835"/>
                <a:gd name="csY5" fmla="*/ 16226 h 99088"/>
                <a:gd name="csX6" fmla="*/ 4357 w 105835"/>
                <a:gd name="csY6" fmla="*/ 2011 h 99088"/>
                <a:gd name="csX7" fmla="*/ 5105 w 105835"/>
                <a:gd name="csY7" fmla="*/ 982 h 99088"/>
                <a:gd name="csX8" fmla="*/ 709 w 105835"/>
                <a:gd name="csY8" fmla="*/ 4443 h 99088"/>
                <a:gd name="csX9" fmla="*/ 17731 w 105835"/>
                <a:gd name="csY9" fmla="*/ 35118 h 99088"/>
                <a:gd name="csX10" fmla="*/ 29328 w 105835"/>
                <a:gd name="csY10" fmla="*/ 53262 h 99088"/>
                <a:gd name="csX11" fmla="*/ 41486 w 105835"/>
                <a:gd name="csY11" fmla="*/ 56348 h 99088"/>
                <a:gd name="csX12" fmla="*/ 54486 w 105835"/>
                <a:gd name="csY12" fmla="*/ 57096 h 99088"/>
                <a:gd name="csX13" fmla="*/ 62622 w 105835"/>
                <a:gd name="csY13" fmla="*/ 60183 h 99088"/>
                <a:gd name="csX14" fmla="*/ 67579 w 105835"/>
                <a:gd name="csY14" fmla="*/ 68226 h 99088"/>
                <a:gd name="csX15" fmla="*/ 87687 w 105835"/>
                <a:gd name="csY15" fmla="*/ 99088 h 990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05835" h="99088">
                  <a:moveTo>
                    <a:pt x="87687" y="99088"/>
                  </a:moveTo>
                  <a:cubicBezTo>
                    <a:pt x="86190" y="93290"/>
                    <a:pt x="79550" y="85715"/>
                    <a:pt x="83291" y="80197"/>
                  </a:cubicBezTo>
                  <a:cubicBezTo>
                    <a:pt x="89650" y="70844"/>
                    <a:pt x="95917" y="83657"/>
                    <a:pt x="101996" y="80851"/>
                  </a:cubicBezTo>
                  <a:cubicBezTo>
                    <a:pt x="115650" y="74585"/>
                    <a:pt x="88902" y="49053"/>
                    <a:pt x="83665" y="43910"/>
                  </a:cubicBezTo>
                  <a:cubicBezTo>
                    <a:pt x="78054" y="38579"/>
                    <a:pt x="73097" y="32593"/>
                    <a:pt x="67579" y="27169"/>
                  </a:cubicBezTo>
                  <a:cubicBezTo>
                    <a:pt x="61968" y="21557"/>
                    <a:pt x="53363" y="19780"/>
                    <a:pt x="46443" y="16226"/>
                  </a:cubicBezTo>
                  <a:cubicBezTo>
                    <a:pt x="38961" y="12392"/>
                    <a:pt x="12494" y="-6032"/>
                    <a:pt x="4357" y="2011"/>
                  </a:cubicBezTo>
                  <a:lnTo>
                    <a:pt x="5105" y="982"/>
                  </a:lnTo>
                  <a:cubicBezTo>
                    <a:pt x="3796" y="2385"/>
                    <a:pt x="2206" y="3414"/>
                    <a:pt x="709" y="4443"/>
                  </a:cubicBezTo>
                  <a:cubicBezTo>
                    <a:pt x="-3686" y="13421"/>
                    <a:pt x="13616" y="27730"/>
                    <a:pt x="17731" y="35118"/>
                  </a:cubicBezTo>
                  <a:cubicBezTo>
                    <a:pt x="20536" y="40262"/>
                    <a:pt x="24278" y="49989"/>
                    <a:pt x="29328" y="53262"/>
                  </a:cubicBezTo>
                  <a:cubicBezTo>
                    <a:pt x="32882" y="55600"/>
                    <a:pt x="37277" y="52701"/>
                    <a:pt x="41486" y="56348"/>
                  </a:cubicBezTo>
                  <a:cubicBezTo>
                    <a:pt x="39522" y="48118"/>
                    <a:pt x="51960" y="54291"/>
                    <a:pt x="54486" y="57096"/>
                  </a:cubicBezTo>
                  <a:cubicBezTo>
                    <a:pt x="57198" y="59996"/>
                    <a:pt x="60378" y="58686"/>
                    <a:pt x="62622" y="60183"/>
                  </a:cubicBezTo>
                  <a:cubicBezTo>
                    <a:pt x="65428" y="62053"/>
                    <a:pt x="66550" y="65139"/>
                    <a:pt x="67579" y="68226"/>
                  </a:cubicBezTo>
                  <a:cubicBezTo>
                    <a:pt x="71133" y="78794"/>
                    <a:pt x="76651" y="94412"/>
                    <a:pt x="87687" y="99088"/>
                  </a:cubicBez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6" name="Vabakuju: kujund 25">
              <a:extLst>
                <a:ext uri="{FF2B5EF4-FFF2-40B4-BE49-F238E27FC236}">
                  <a16:creationId xmlns:a16="http://schemas.microsoft.com/office/drawing/2014/main" id="{E4082C6E-5F14-589D-E9CD-CC2CE12321D8}"/>
                </a:ext>
              </a:extLst>
            </p:cNvPr>
            <p:cNvSpPr/>
            <p:nvPr/>
          </p:nvSpPr>
          <p:spPr>
            <a:xfrm>
              <a:off x="3615269" y="2788281"/>
              <a:ext cx="63986" cy="68084"/>
            </a:xfrm>
            <a:custGeom>
              <a:avLst/>
              <a:gdLst>
                <a:gd name="csX0" fmla="*/ 21246 w 63986"/>
                <a:gd name="csY0" fmla="*/ 55030 h 68084"/>
                <a:gd name="csX1" fmla="*/ 36678 w 63986"/>
                <a:gd name="csY1" fmla="*/ 65692 h 68084"/>
                <a:gd name="csX2" fmla="*/ 40419 w 63986"/>
                <a:gd name="csY2" fmla="*/ 51663 h 68084"/>
                <a:gd name="csX3" fmla="*/ 50051 w 63986"/>
                <a:gd name="csY3" fmla="*/ 59239 h 68084"/>
                <a:gd name="csX4" fmla="*/ 63986 w 63986"/>
                <a:gd name="csY4" fmla="*/ 51851 h 68084"/>
                <a:gd name="csX5" fmla="*/ 63799 w 63986"/>
                <a:gd name="csY5" fmla="*/ 40067 h 68084"/>
                <a:gd name="csX6" fmla="*/ 54447 w 63986"/>
                <a:gd name="csY6" fmla="*/ 41843 h 68084"/>
                <a:gd name="csX7" fmla="*/ 50800 w 63986"/>
                <a:gd name="csY7" fmla="*/ 33800 h 68084"/>
                <a:gd name="csX8" fmla="*/ 45188 w 63986"/>
                <a:gd name="csY8" fmla="*/ 24542 h 68084"/>
                <a:gd name="csX9" fmla="*/ 43505 w 63986"/>
                <a:gd name="csY9" fmla="*/ 21081 h 68084"/>
                <a:gd name="csX10" fmla="*/ 36490 w 63986"/>
                <a:gd name="csY10" fmla="*/ 16592 h 68084"/>
                <a:gd name="csX11" fmla="*/ 26671 w 63986"/>
                <a:gd name="csY11" fmla="*/ 7801 h 68084"/>
                <a:gd name="csX12" fmla="*/ 12174 w 63986"/>
                <a:gd name="csY12" fmla="*/ 693 h 68084"/>
                <a:gd name="csX13" fmla="*/ 4879 w 63986"/>
                <a:gd name="csY13" fmla="*/ 5369 h 68084"/>
                <a:gd name="csX14" fmla="*/ 484 w 63986"/>
                <a:gd name="csY14" fmla="*/ 8081 h 68084"/>
                <a:gd name="csX15" fmla="*/ 671 w 63986"/>
                <a:gd name="csY15" fmla="*/ 14722 h 68084"/>
                <a:gd name="csX16" fmla="*/ 5908 w 63986"/>
                <a:gd name="csY16" fmla="*/ 29124 h 68084"/>
                <a:gd name="csX17" fmla="*/ 10959 w 63986"/>
                <a:gd name="csY17" fmla="*/ 44462 h 68084"/>
                <a:gd name="csX18" fmla="*/ 21340 w 63986"/>
                <a:gd name="csY18" fmla="*/ 55030 h 68084"/>
                <a:gd name="csX19" fmla="*/ 21246 w 63986"/>
                <a:gd name="csY19" fmla="*/ 55030 h 680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3986" h="68084">
                  <a:moveTo>
                    <a:pt x="21246" y="55030"/>
                  </a:moveTo>
                  <a:cubicBezTo>
                    <a:pt x="22930" y="57462"/>
                    <a:pt x="36397" y="74203"/>
                    <a:pt x="36678" y="65692"/>
                  </a:cubicBezTo>
                  <a:cubicBezTo>
                    <a:pt x="36865" y="61296"/>
                    <a:pt x="34994" y="54189"/>
                    <a:pt x="40419" y="51663"/>
                  </a:cubicBezTo>
                  <a:cubicBezTo>
                    <a:pt x="42569" y="50635"/>
                    <a:pt x="48649" y="56340"/>
                    <a:pt x="50051" y="59239"/>
                  </a:cubicBezTo>
                  <a:cubicBezTo>
                    <a:pt x="55476" y="55685"/>
                    <a:pt x="55944" y="49138"/>
                    <a:pt x="63986" y="51851"/>
                  </a:cubicBezTo>
                  <a:cubicBezTo>
                    <a:pt x="63332" y="50074"/>
                    <a:pt x="64173" y="40253"/>
                    <a:pt x="63799" y="40067"/>
                  </a:cubicBezTo>
                  <a:cubicBezTo>
                    <a:pt x="61368" y="39131"/>
                    <a:pt x="59217" y="43994"/>
                    <a:pt x="54447" y="41843"/>
                  </a:cubicBezTo>
                  <a:cubicBezTo>
                    <a:pt x="52015" y="40721"/>
                    <a:pt x="47900" y="36513"/>
                    <a:pt x="50800" y="33800"/>
                  </a:cubicBezTo>
                  <a:cubicBezTo>
                    <a:pt x="54073" y="30714"/>
                    <a:pt x="47152" y="26319"/>
                    <a:pt x="45188" y="24542"/>
                  </a:cubicBezTo>
                  <a:cubicBezTo>
                    <a:pt x="44159" y="23606"/>
                    <a:pt x="45188" y="22110"/>
                    <a:pt x="43505" y="21081"/>
                  </a:cubicBezTo>
                  <a:cubicBezTo>
                    <a:pt x="40980" y="19491"/>
                    <a:pt x="38829" y="18463"/>
                    <a:pt x="36490" y="16592"/>
                  </a:cubicBezTo>
                  <a:cubicBezTo>
                    <a:pt x="33217" y="13973"/>
                    <a:pt x="30131" y="9858"/>
                    <a:pt x="26671" y="7801"/>
                  </a:cubicBezTo>
                  <a:cubicBezTo>
                    <a:pt x="22088" y="4995"/>
                    <a:pt x="16570" y="3779"/>
                    <a:pt x="12174" y="693"/>
                  </a:cubicBezTo>
                  <a:cubicBezTo>
                    <a:pt x="8340" y="-1925"/>
                    <a:pt x="6656" y="3592"/>
                    <a:pt x="4879" y="5369"/>
                  </a:cubicBezTo>
                  <a:cubicBezTo>
                    <a:pt x="3851" y="6398"/>
                    <a:pt x="1045" y="6959"/>
                    <a:pt x="484" y="8081"/>
                  </a:cubicBezTo>
                  <a:cubicBezTo>
                    <a:pt x="-358" y="9858"/>
                    <a:pt x="1606" y="12664"/>
                    <a:pt x="671" y="14722"/>
                  </a:cubicBezTo>
                  <a:cubicBezTo>
                    <a:pt x="-2228" y="20894"/>
                    <a:pt x="5160" y="23606"/>
                    <a:pt x="5908" y="29124"/>
                  </a:cubicBezTo>
                  <a:cubicBezTo>
                    <a:pt x="6656" y="34361"/>
                    <a:pt x="7779" y="40067"/>
                    <a:pt x="10959" y="44462"/>
                  </a:cubicBezTo>
                  <a:cubicBezTo>
                    <a:pt x="13858" y="48390"/>
                    <a:pt x="18534" y="51009"/>
                    <a:pt x="21340" y="55030"/>
                  </a:cubicBezTo>
                  <a:lnTo>
                    <a:pt x="21246" y="550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7" name="Vabakuju: kujund 26">
              <a:extLst>
                <a:ext uri="{FF2B5EF4-FFF2-40B4-BE49-F238E27FC236}">
                  <a16:creationId xmlns:a16="http://schemas.microsoft.com/office/drawing/2014/main" id="{3B3AC39D-7AFA-76C6-8DBE-E72F148AD97B}"/>
                </a:ext>
              </a:extLst>
            </p:cNvPr>
            <p:cNvSpPr/>
            <p:nvPr/>
          </p:nvSpPr>
          <p:spPr>
            <a:xfrm>
              <a:off x="3697493" y="2975928"/>
              <a:ext cx="2938137" cy="2830117"/>
            </a:xfrm>
            <a:custGeom>
              <a:avLst/>
              <a:gdLst>
                <a:gd name="csX0" fmla="*/ 2919152 w 2938137"/>
                <a:gd name="csY0" fmla="*/ 179285 h 2830117"/>
                <a:gd name="csX1" fmla="*/ 2905872 w 2938137"/>
                <a:gd name="csY1" fmla="*/ 171709 h 2830117"/>
                <a:gd name="csX2" fmla="*/ 2895116 w 2938137"/>
                <a:gd name="csY2" fmla="*/ 165911 h 2830117"/>
                <a:gd name="csX3" fmla="*/ 2883146 w 2938137"/>
                <a:gd name="csY3" fmla="*/ 159084 h 2830117"/>
                <a:gd name="csX4" fmla="*/ 2882304 w 2938137"/>
                <a:gd name="csY4" fmla="*/ 160112 h 2830117"/>
                <a:gd name="csX5" fmla="*/ 2880620 w 2938137"/>
                <a:gd name="csY5" fmla="*/ 162731 h 2830117"/>
                <a:gd name="csX6" fmla="*/ 2879498 w 2938137"/>
                <a:gd name="csY6" fmla="*/ 165163 h 2830117"/>
                <a:gd name="csX7" fmla="*/ 2877908 w 2938137"/>
                <a:gd name="csY7" fmla="*/ 164789 h 2830117"/>
                <a:gd name="csX8" fmla="*/ 2875477 w 2938137"/>
                <a:gd name="csY8" fmla="*/ 163386 h 2830117"/>
                <a:gd name="csX9" fmla="*/ 2866031 w 2938137"/>
                <a:gd name="csY9" fmla="*/ 156746 h 2830117"/>
                <a:gd name="csX10" fmla="*/ 2863412 w 2938137"/>
                <a:gd name="csY10" fmla="*/ 153753 h 2830117"/>
                <a:gd name="csX11" fmla="*/ 2862290 w 2938137"/>
                <a:gd name="csY11" fmla="*/ 150854 h 2830117"/>
                <a:gd name="csX12" fmla="*/ 2861167 w 2938137"/>
                <a:gd name="csY12" fmla="*/ 149825 h 2830117"/>
                <a:gd name="csX13" fmla="*/ 2856678 w 2938137"/>
                <a:gd name="csY13" fmla="*/ 148983 h 2830117"/>
                <a:gd name="csX14" fmla="*/ 2844333 w 2938137"/>
                <a:gd name="csY14" fmla="*/ 145897 h 2830117"/>
                <a:gd name="csX15" fmla="*/ 2842276 w 2938137"/>
                <a:gd name="csY15" fmla="*/ 144026 h 2830117"/>
                <a:gd name="csX16" fmla="*/ 2840312 w 2938137"/>
                <a:gd name="csY16" fmla="*/ 143559 h 2830117"/>
                <a:gd name="csX17" fmla="*/ 2839657 w 2938137"/>
                <a:gd name="csY17" fmla="*/ 144213 h 2830117"/>
                <a:gd name="csX18" fmla="*/ 2838441 w 2938137"/>
                <a:gd name="csY18" fmla="*/ 143839 h 2830117"/>
                <a:gd name="csX19" fmla="*/ 2835542 w 2938137"/>
                <a:gd name="csY19" fmla="*/ 143652 h 2830117"/>
                <a:gd name="csX20" fmla="*/ 2825067 w 2938137"/>
                <a:gd name="csY20" fmla="*/ 143091 h 2830117"/>
                <a:gd name="csX21" fmla="*/ 2804118 w 2938137"/>
                <a:gd name="csY21" fmla="*/ 142249 h 2830117"/>
                <a:gd name="csX22" fmla="*/ 2793270 w 2938137"/>
                <a:gd name="csY22" fmla="*/ 141595 h 2830117"/>
                <a:gd name="csX23" fmla="*/ 2780644 w 2938137"/>
                <a:gd name="csY23" fmla="*/ 141127 h 2830117"/>
                <a:gd name="csX24" fmla="*/ 2770543 w 2938137"/>
                <a:gd name="csY24" fmla="*/ 140660 h 2830117"/>
                <a:gd name="csX25" fmla="*/ 2767644 w 2938137"/>
                <a:gd name="csY25" fmla="*/ 138789 h 2830117"/>
                <a:gd name="csX26" fmla="*/ 2766054 w 2938137"/>
                <a:gd name="csY26" fmla="*/ 137760 h 2830117"/>
                <a:gd name="csX27" fmla="*/ 2763342 w 2938137"/>
                <a:gd name="csY27" fmla="*/ 135796 h 2830117"/>
                <a:gd name="csX28" fmla="*/ 2762032 w 2938137"/>
                <a:gd name="csY28" fmla="*/ 134861 h 2830117"/>
                <a:gd name="csX29" fmla="*/ 2756328 w 2938137"/>
                <a:gd name="csY29" fmla="*/ 131307 h 2830117"/>
                <a:gd name="csX30" fmla="*/ 2747349 w 2938137"/>
                <a:gd name="csY30" fmla="*/ 133926 h 2830117"/>
                <a:gd name="csX31" fmla="*/ 2723968 w 2938137"/>
                <a:gd name="csY31" fmla="*/ 140940 h 2830117"/>
                <a:gd name="csX32" fmla="*/ 2708256 w 2938137"/>
                <a:gd name="csY32" fmla="*/ 142437 h 2830117"/>
                <a:gd name="csX33" fmla="*/ 2706292 w 2938137"/>
                <a:gd name="csY33" fmla="*/ 144307 h 2830117"/>
                <a:gd name="csX34" fmla="*/ 2694509 w 2938137"/>
                <a:gd name="csY34" fmla="*/ 156746 h 2830117"/>
                <a:gd name="csX35" fmla="*/ 2681883 w 2938137"/>
                <a:gd name="csY35" fmla="*/ 154127 h 2830117"/>
                <a:gd name="csX36" fmla="*/ 2665984 w 2938137"/>
                <a:gd name="csY36" fmla="*/ 150947 h 2830117"/>
                <a:gd name="csX37" fmla="*/ 2658408 w 2938137"/>
                <a:gd name="csY37" fmla="*/ 148796 h 2830117"/>
                <a:gd name="csX38" fmla="*/ 2648963 w 2938137"/>
                <a:gd name="csY38" fmla="*/ 145710 h 2830117"/>
                <a:gd name="csX39" fmla="*/ 2638862 w 2938137"/>
                <a:gd name="csY39" fmla="*/ 144681 h 2830117"/>
                <a:gd name="csX40" fmla="*/ 2628013 w 2938137"/>
                <a:gd name="csY40" fmla="*/ 143559 h 2830117"/>
                <a:gd name="csX41" fmla="*/ 2623337 w 2938137"/>
                <a:gd name="csY41" fmla="*/ 143278 h 2830117"/>
                <a:gd name="csX42" fmla="*/ 2615014 w 2938137"/>
                <a:gd name="csY42" fmla="*/ 139724 h 2830117"/>
                <a:gd name="csX43" fmla="*/ 2613330 w 2938137"/>
                <a:gd name="csY43" fmla="*/ 140005 h 2830117"/>
                <a:gd name="csX44" fmla="*/ 2606970 w 2938137"/>
                <a:gd name="csY44" fmla="*/ 140192 h 2830117"/>
                <a:gd name="csX45" fmla="*/ 2597711 w 2938137"/>
                <a:gd name="csY45" fmla="*/ 141595 h 2830117"/>
                <a:gd name="csX46" fmla="*/ 2589481 w 2938137"/>
                <a:gd name="csY46" fmla="*/ 141221 h 2830117"/>
                <a:gd name="csX47" fmla="*/ 2569561 w 2938137"/>
                <a:gd name="csY47" fmla="*/ 140192 h 2830117"/>
                <a:gd name="csX48" fmla="*/ 2567036 w 2938137"/>
                <a:gd name="csY48" fmla="*/ 140005 h 2830117"/>
                <a:gd name="csX49" fmla="*/ 2565539 w 2938137"/>
                <a:gd name="csY49" fmla="*/ 130652 h 2830117"/>
                <a:gd name="csX50" fmla="*/ 2548331 w 2938137"/>
                <a:gd name="csY50" fmla="*/ 127005 h 2830117"/>
                <a:gd name="csX51" fmla="*/ 2544496 w 2938137"/>
                <a:gd name="csY51" fmla="*/ 126163 h 2830117"/>
                <a:gd name="csX52" fmla="*/ 2544123 w 2938137"/>
                <a:gd name="csY52" fmla="*/ 127192 h 2830117"/>
                <a:gd name="csX53" fmla="*/ 2544684 w 2938137"/>
                <a:gd name="csY53" fmla="*/ 134206 h 2830117"/>
                <a:gd name="csX54" fmla="*/ 2552820 w 2938137"/>
                <a:gd name="csY54" fmla="*/ 138695 h 2830117"/>
                <a:gd name="csX55" fmla="*/ 2540569 w 2938137"/>
                <a:gd name="csY55" fmla="*/ 145990 h 2830117"/>
                <a:gd name="csX56" fmla="*/ 2542439 w 2938137"/>
                <a:gd name="csY56" fmla="*/ 150199 h 2830117"/>
                <a:gd name="csX57" fmla="*/ 2534677 w 2938137"/>
                <a:gd name="csY57" fmla="*/ 153285 h 2830117"/>
                <a:gd name="csX58" fmla="*/ 2531216 w 2938137"/>
                <a:gd name="csY58" fmla="*/ 153846 h 2830117"/>
                <a:gd name="csX59" fmla="*/ 2530935 w 2938137"/>
                <a:gd name="csY59" fmla="*/ 154033 h 2830117"/>
                <a:gd name="csX60" fmla="*/ 2530655 w 2938137"/>
                <a:gd name="csY60" fmla="*/ 154408 h 2830117"/>
                <a:gd name="csX61" fmla="*/ 2530468 w 2938137"/>
                <a:gd name="csY61" fmla="*/ 154875 h 2830117"/>
                <a:gd name="csX62" fmla="*/ 2530281 w 2938137"/>
                <a:gd name="csY62" fmla="*/ 155343 h 2830117"/>
                <a:gd name="csX63" fmla="*/ 2530281 w 2938137"/>
                <a:gd name="csY63" fmla="*/ 155717 h 2830117"/>
                <a:gd name="csX64" fmla="*/ 2530281 w 2938137"/>
                <a:gd name="csY64" fmla="*/ 156091 h 2830117"/>
                <a:gd name="csX65" fmla="*/ 2530468 w 2938137"/>
                <a:gd name="csY65" fmla="*/ 156465 h 2830117"/>
                <a:gd name="csX66" fmla="*/ 2530749 w 2938137"/>
                <a:gd name="csY66" fmla="*/ 156465 h 2830117"/>
                <a:gd name="csX67" fmla="*/ 2529439 w 2938137"/>
                <a:gd name="csY67" fmla="*/ 159645 h 2830117"/>
                <a:gd name="csX68" fmla="*/ 2526820 w 2938137"/>
                <a:gd name="csY68" fmla="*/ 170400 h 2830117"/>
                <a:gd name="csX69" fmla="*/ 2525231 w 2938137"/>
                <a:gd name="csY69" fmla="*/ 181436 h 2830117"/>
                <a:gd name="csX70" fmla="*/ 2524202 w 2938137"/>
                <a:gd name="csY70" fmla="*/ 183213 h 2830117"/>
                <a:gd name="csX71" fmla="*/ 2520461 w 2938137"/>
                <a:gd name="csY71" fmla="*/ 186579 h 2830117"/>
                <a:gd name="csX72" fmla="*/ 2518216 w 2938137"/>
                <a:gd name="csY72" fmla="*/ 187515 h 2830117"/>
                <a:gd name="csX73" fmla="*/ 2515411 w 2938137"/>
                <a:gd name="csY73" fmla="*/ 189666 h 2830117"/>
                <a:gd name="csX74" fmla="*/ 2510454 w 2938137"/>
                <a:gd name="csY74" fmla="*/ 191069 h 2830117"/>
                <a:gd name="csX75" fmla="*/ 2503346 w 2938137"/>
                <a:gd name="csY75" fmla="*/ 190227 h 2830117"/>
                <a:gd name="csX76" fmla="*/ 2500540 w 2938137"/>
                <a:gd name="csY76" fmla="*/ 191256 h 2830117"/>
                <a:gd name="csX77" fmla="*/ 2497454 w 2938137"/>
                <a:gd name="csY77" fmla="*/ 195464 h 2830117"/>
                <a:gd name="csX78" fmla="*/ 2494929 w 2938137"/>
                <a:gd name="csY78" fmla="*/ 197148 h 2830117"/>
                <a:gd name="csX79" fmla="*/ 2491282 w 2938137"/>
                <a:gd name="csY79" fmla="*/ 193687 h 2830117"/>
                <a:gd name="csX80" fmla="*/ 2477627 w 2938137"/>
                <a:gd name="csY80" fmla="*/ 187515 h 2830117"/>
                <a:gd name="csX81" fmla="*/ 2476131 w 2938137"/>
                <a:gd name="csY81" fmla="*/ 183774 h 2830117"/>
                <a:gd name="csX82" fmla="*/ 2480339 w 2938137"/>
                <a:gd name="csY82" fmla="*/ 175170 h 2830117"/>
                <a:gd name="csX83" fmla="*/ 2478750 w 2938137"/>
                <a:gd name="csY83" fmla="*/ 171803 h 2830117"/>
                <a:gd name="csX84" fmla="*/ 2475570 w 2938137"/>
                <a:gd name="csY84" fmla="*/ 170494 h 2830117"/>
                <a:gd name="csX85" fmla="*/ 2470613 w 2938137"/>
                <a:gd name="csY85" fmla="*/ 171709 h 2830117"/>
                <a:gd name="csX86" fmla="*/ 2468181 w 2938137"/>
                <a:gd name="csY86" fmla="*/ 172738 h 2830117"/>
                <a:gd name="csX87" fmla="*/ 2465843 w 2938137"/>
                <a:gd name="csY87" fmla="*/ 173580 h 2830117"/>
                <a:gd name="csX88" fmla="*/ 2464066 w 2938137"/>
                <a:gd name="csY88" fmla="*/ 173393 h 2830117"/>
                <a:gd name="csX89" fmla="*/ 2463038 w 2938137"/>
                <a:gd name="csY89" fmla="*/ 173673 h 2830117"/>
                <a:gd name="csX90" fmla="*/ 2457894 w 2938137"/>
                <a:gd name="csY90" fmla="*/ 178069 h 2830117"/>
                <a:gd name="csX91" fmla="*/ 2454994 w 2938137"/>
                <a:gd name="csY91" fmla="*/ 183961 h 2830117"/>
                <a:gd name="csX92" fmla="*/ 2451908 w 2938137"/>
                <a:gd name="csY92" fmla="*/ 189666 h 2830117"/>
                <a:gd name="csX93" fmla="*/ 2450038 w 2938137"/>
                <a:gd name="csY93" fmla="*/ 192846 h 2830117"/>
                <a:gd name="csX94" fmla="*/ 2441808 w 2938137"/>
                <a:gd name="csY94" fmla="*/ 191069 h 2830117"/>
                <a:gd name="csX95" fmla="*/ 2433671 w 2938137"/>
                <a:gd name="csY95" fmla="*/ 188918 h 2830117"/>
                <a:gd name="csX96" fmla="*/ 2427218 w 2938137"/>
                <a:gd name="csY96" fmla="*/ 188731 h 2830117"/>
                <a:gd name="csX97" fmla="*/ 2426937 w 2938137"/>
                <a:gd name="csY97" fmla="*/ 194248 h 2830117"/>
                <a:gd name="csX98" fmla="*/ 2426657 w 2938137"/>
                <a:gd name="csY98" fmla="*/ 194529 h 2830117"/>
                <a:gd name="csX99" fmla="*/ 2426376 w 2938137"/>
                <a:gd name="csY99" fmla="*/ 203040 h 2830117"/>
                <a:gd name="csX100" fmla="*/ 2421794 w 2938137"/>
                <a:gd name="csY100" fmla="*/ 207435 h 2830117"/>
                <a:gd name="csX101" fmla="*/ 2415621 w 2938137"/>
                <a:gd name="csY101" fmla="*/ 215478 h 2830117"/>
                <a:gd name="csX102" fmla="*/ 2414873 w 2938137"/>
                <a:gd name="csY102" fmla="*/ 219313 h 2830117"/>
                <a:gd name="csX103" fmla="*/ 2402995 w 2938137"/>
                <a:gd name="csY103" fmla="*/ 220996 h 2830117"/>
                <a:gd name="csX104" fmla="*/ 2401032 w 2938137"/>
                <a:gd name="csY104" fmla="*/ 221370 h 2830117"/>
                <a:gd name="csX105" fmla="*/ 2395607 w 2938137"/>
                <a:gd name="csY105" fmla="*/ 222119 h 2830117"/>
                <a:gd name="csX106" fmla="*/ 2393269 w 2938137"/>
                <a:gd name="csY106" fmla="*/ 227543 h 2830117"/>
                <a:gd name="csX107" fmla="*/ 2388593 w 2938137"/>
                <a:gd name="csY107" fmla="*/ 237269 h 2830117"/>
                <a:gd name="csX108" fmla="*/ 2388032 w 2938137"/>
                <a:gd name="csY108" fmla="*/ 238392 h 2830117"/>
                <a:gd name="csX109" fmla="*/ 2387190 w 2938137"/>
                <a:gd name="csY109" fmla="*/ 243442 h 2830117"/>
                <a:gd name="csX110" fmla="*/ 2385881 w 2938137"/>
                <a:gd name="csY110" fmla="*/ 252981 h 2830117"/>
                <a:gd name="csX111" fmla="*/ 2384571 w 2938137"/>
                <a:gd name="csY111" fmla="*/ 262708 h 2830117"/>
                <a:gd name="csX112" fmla="*/ 2383917 w 2938137"/>
                <a:gd name="csY112" fmla="*/ 266729 h 2830117"/>
                <a:gd name="csX113" fmla="*/ 2368485 w 2938137"/>
                <a:gd name="csY113" fmla="*/ 272247 h 2830117"/>
                <a:gd name="csX114" fmla="*/ 2365305 w 2938137"/>
                <a:gd name="csY114" fmla="*/ 288146 h 2830117"/>
                <a:gd name="csX115" fmla="*/ 2358385 w 2938137"/>
                <a:gd name="csY115" fmla="*/ 322937 h 2830117"/>
                <a:gd name="csX116" fmla="*/ 2358198 w 2938137"/>
                <a:gd name="csY116" fmla="*/ 324714 h 2830117"/>
                <a:gd name="csX117" fmla="*/ 2356608 w 2938137"/>
                <a:gd name="csY117" fmla="*/ 332757 h 2830117"/>
                <a:gd name="csX118" fmla="*/ 2343047 w 2938137"/>
                <a:gd name="csY118" fmla="*/ 330138 h 2830117"/>
                <a:gd name="csX119" fmla="*/ 2333040 w 2938137"/>
                <a:gd name="csY119" fmla="*/ 340706 h 2830117"/>
                <a:gd name="csX120" fmla="*/ 2332853 w 2938137"/>
                <a:gd name="csY120" fmla="*/ 340987 h 2830117"/>
                <a:gd name="csX121" fmla="*/ 2324716 w 2938137"/>
                <a:gd name="csY121" fmla="*/ 339210 h 2830117"/>
                <a:gd name="csX122" fmla="*/ 2322565 w 2938137"/>
                <a:gd name="csY122" fmla="*/ 338181 h 2830117"/>
                <a:gd name="csX123" fmla="*/ 2321443 w 2938137"/>
                <a:gd name="csY123" fmla="*/ 330325 h 2830117"/>
                <a:gd name="csX124" fmla="*/ 2322191 w 2938137"/>
                <a:gd name="csY124" fmla="*/ 326865 h 2830117"/>
                <a:gd name="csX125" fmla="*/ 2321723 w 2938137"/>
                <a:gd name="csY125" fmla="*/ 323966 h 2830117"/>
                <a:gd name="csX126" fmla="*/ 2313119 w 2938137"/>
                <a:gd name="csY126" fmla="*/ 315549 h 2830117"/>
                <a:gd name="csX127" fmla="*/ 2309940 w 2938137"/>
                <a:gd name="csY127" fmla="*/ 306009 h 2830117"/>
                <a:gd name="csX128" fmla="*/ 2309285 w 2938137"/>
                <a:gd name="csY128" fmla="*/ 298340 h 2830117"/>
                <a:gd name="csX129" fmla="*/ 2309752 w 2938137"/>
                <a:gd name="csY129" fmla="*/ 290858 h 2830117"/>
                <a:gd name="csX130" fmla="*/ 2301055 w 2938137"/>
                <a:gd name="csY130" fmla="*/ 289923 h 2830117"/>
                <a:gd name="csX131" fmla="*/ 2302457 w 2938137"/>
                <a:gd name="csY131" fmla="*/ 276082 h 2830117"/>
                <a:gd name="csX132" fmla="*/ 2296379 w 2938137"/>
                <a:gd name="csY132" fmla="*/ 263269 h 2830117"/>
                <a:gd name="csX133" fmla="*/ 2295724 w 2938137"/>
                <a:gd name="csY133" fmla="*/ 255226 h 2830117"/>
                <a:gd name="csX134" fmla="*/ 2293853 w 2938137"/>
                <a:gd name="csY134" fmla="*/ 234744 h 2830117"/>
                <a:gd name="csX135" fmla="*/ 2292825 w 2938137"/>
                <a:gd name="csY135" fmla="*/ 223147 h 2830117"/>
                <a:gd name="csX136" fmla="*/ 2292170 w 2938137"/>
                <a:gd name="csY136" fmla="*/ 215665 h 2830117"/>
                <a:gd name="csX137" fmla="*/ 2298717 w 2938137"/>
                <a:gd name="csY137" fmla="*/ 170026 h 2830117"/>
                <a:gd name="csX138" fmla="*/ 2299745 w 2938137"/>
                <a:gd name="csY138" fmla="*/ 164227 h 2830117"/>
                <a:gd name="csX139" fmla="*/ 2301335 w 2938137"/>
                <a:gd name="csY139" fmla="*/ 153285 h 2830117"/>
                <a:gd name="csX140" fmla="*/ 2304422 w 2938137"/>
                <a:gd name="csY140" fmla="*/ 146832 h 2830117"/>
                <a:gd name="csX141" fmla="*/ 2304983 w 2938137"/>
                <a:gd name="csY141" fmla="*/ 145990 h 2830117"/>
                <a:gd name="csX142" fmla="*/ 2307695 w 2938137"/>
                <a:gd name="csY142" fmla="*/ 139350 h 2830117"/>
                <a:gd name="csX143" fmla="*/ 2308910 w 2938137"/>
                <a:gd name="csY143" fmla="*/ 130185 h 2830117"/>
                <a:gd name="csX144" fmla="*/ 2307414 w 2938137"/>
                <a:gd name="csY144" fmla="*/ 113538 h 2830117"/>
                <a:gd name="csX145" fmla="*/ 2301896 w 2938137"/>
                <a:gd name="csY145" fmla="*/ 109049 h 2830117"/>
                <a:gd name="csX146" fmla="*/ 2295818 w 2938137"/>
                <a:gd name="csY146" fmla="*/ 102221 h 2830117"/>
                <a:gd name="csX147" fmla="*/ 2288335 w 2938137"/>
                <a:gd name="csY147" fmla="*/ 93804 h 2830117"/>
                <a:gd name="csX148" fmla="*/ 2285436 w 2938137"/>
                <a:gd name="csY148" fmla="*/ 90531 h 2830117"/>
                <a:gd name="csX149" fmla="*/ 2283846 w 2938137"/>
                <a:gd name="csY149" fmla="*/ 88660 h 2830117"/>
                <a:gd name="csX150" fmla="*/ 2282163 w 2938137"/>
                <a:gd name="csY150" fmla="*/ 86790 h 2830117"/>
                <a:gd name="csX151" fmla="*/ 2274307 w 2938137"/>
                <a:gd name="csY151" fmla="*/ 84919 h 2830117"/>
                <a:gd name="csX152" fmla="*/ 2262149 w 2938137"/>
                <a:gd name="csY152" fmla="*/ 82020 h 2830117"/>
                <a:gd name="csX153" fmla="*/ 2256164 w 2938137"/>
                <a:gd name="csY153" fmla="*/ 80430 h 2830117"/>
                <a:gd name="csX154" fmla="*/ 2255415 w 2938137"/>
                <a:gd name="csY154" fmla="*/ 80056 h 2830117"/>
                <a:gd name="csX155" fmla="*/ 2254854 w 2938137"/>
                <a:gd name="csY155" fmla="*/ 80056 h 2830117"/>
                <a:gd name="csX156" fmla="*/ 2250739 w 2938137"/>
                <a:gd name="csY156" fmla="*/ 78560 h 2830117"/>
                <a:gd name="csX157" fmla="*/ 2251861 w 2938137"/>
                <a:gd name="csY157" fmla="*/ 74445 h 2830117"/>
                <a:gd name="csX158" fmla="*/ 2253545 w 2938137"/>
                <a:gd name="csY158" fmla="*/ 68366 h 2830117"/>
                <a:gd name="csX159" fmla="*/ 2253357 w 2938137"/>
                <a:gd name="csY159" fmla="*/ 67618 h 2830117"/>
                <a:gd name="csX160" fmla="*/ 2251113 w 2938137"/>
                <a:gd name="csY160" fmla="*/ 67805 h 2830117"/>
                <a:gd name="csX161" fmla="*/ 2250178 w 2938137"/>
                <a:gd name="csY161" fmla="*/ 67805 h 2830117"/>
                <a:gd name="csX162" fmla="*/ 2247092 w 2938137"/>
                <a:gd name="csY162" fmla="*/ 67150 h 2830117"/>
                <a:gd name="csX163" fmla="*/ 2244566 w 2938137"/>
                <a:gd name="csY163" fmla="*/ 66495 h 2830117"/>
                <a:gd name="csX164" fmla="*/ 2242603 w 2938137"/>
                <a:gd name="csY164" fmla="*/ 65653 h 2830117"/>
                <a:gd name="csX165" fmla="*/ 2240638 w 2938137"/>
                <a:gd name="csY165" fmla="*/ 64438 h 2830117"/>
                <a:gd name="csX166" fmla="*/ 2224833 w 2938137"/>
                <a:gd name="csY166" fmla="*/ 51344 h 2830117"/>
                <a:gd name="csX167" fmla="*/ 2217819 w 2938137"/>
                <a:gd name="csY167" fmla="*/ 45359 h 2830117"/>
                <a:gd name="csX168" fmla="*/ 2215574 w 2938137"/>
                <a:gd name="csY168" fmla="*/ 49942 h 2830117"/>
                <a:gd name="csX169" fmla="*/ 2212207 w 2938137"/>
                <a:gd name="csY169" fmla="*/ 52186 h 2830117"/>
                <a:gd name="csX170" fmla="*/ 2210992 w 2938137"/>
                <a:gd name="csY170" fmla="*/ 53402 h 2830117"/>
                <a:gd name="csX171" fmla="*/ 2209215 w 2938137"/>
                <a:gd name="csY171" fmla="*/ 54431 h 2830117"/>
                <a:gd name="csX172" fmla="*/ 2208186 w 2938137"/>
                <a:gd name="csY172" fmla="*/ 54898 h 2830117"/>
                <a:gd name="csX173" fmla="*/ 2204819 w 2938137"/>
                <a:gd name="csY173" fmla="*/ 56114 h 2830117"/>
                <a:gd name="csX174" fmla="*/ 2200517 w 2938137"/>
                <a:gd name="csY174" fmla="*/ 58172 h 2830117"/>
                <a:gd name="csX175" fmla="*/ 2195747 w 2938137"/>
                <a:gd name="csY175" fmla="*/ 61165 h 2830117"/>
                <a:gd name="csX176" fmla="*/ 2192567 w 2938137"/>
                <a:gd name="csY176" fmla="*/ 63128 h 2830117"/>
                <a:gd name="csX177" fmla="*/ 2191445 w 2938137"/>
                <a:gd name="csY177" fmla="*/ 63876 h 2830117"/>
                <a:gd name="csX178" fmla="*/ 2188920 w 2938137"/>
                <a:gd name="csY178" fmla="*/ 67805 h 2830117"/>
                <a:gd name="csX179" fmla="*/ 2187704 w 2938137"/>
                <a:gd name="csY179" fmla="*/ 69301 h 2830117"/>
                <a:gd name="csX180" fmla="*/ 2186395 w 2938137"/>
                <a:gd name="csY180" fmla="*/ 69675 h 2830117"/>
                <a:gd name="csX181" fmla="*/ 2181345 w 2938137"/>
                <a:gd name="csY181" fmla="*/ 72387 h 2830117"/>
                <a:gd name="csX182" fmla="*/ 2178632 w 2938137"/>
                <a:gd name="csY182" fmla="*/ 73603 h 2830117"/>
                <a:gd name="csX183" fmla="*/ 2176388 w 2938137"/>
                <a:gd name="csY183" fmla="*/ 74445 h 2830117"/>
                <a:gd name="csX184" fmla="*/ 2172273 w 2938137"/>
                <a:gd name="csY184" fmla="*/ 76035 h 2830117"/>
                <a:gd name="csX185" fmla="*/ 2171805 w 2938137"/>
                <a:gd name="csY185" fmla="*/ 76315 h 2830117"/>
                <a:gd name="csX186" fmla="*/ 2169747 w 2938137"/>
                <a:gd name="csY186" fmla="*/ 85107 h 2830117"/>
                <a:gd name="csX187" fmla="*/ 2169467 w 2938137"/>
                <a:gd name="csY187" fmla="*/ 85574 h 2830117"/>
                <a:gd name="csX188" fmla="*/ 2169467 w 2938137"/>
                <a:gd name="csY188" fmla="*/ 85948 h 2830117"/>
                <a:gd name="csX189" fmla="*/ 2169093 w 2938137"/>
                <a:gd name="csY189" fmla="*/ 86603 h 2830117"/>
                <a:gd name="csX190" fmla="*/ 2167690 w 2938137"/>
                <a:gd name="csY190" fmla="*/ 89970 h 2830117"/>
                <a:gd name="csX191" fmla="*/ 2160021 w 2938137"/>
                <a:gd name="csY191" fmla="*/ 92869 h 2830117"/>
                <a:gd name="csX192" fmla="*/ 2156187 w 2938137"/>
                <a:gd name="csY192" fmla="*/ 94365 h 2830117"/>
                <a:gd name="csX193" fmla="*/ 2150388 w 2938137"/>
                <a:gd name="csY193" fmla="*/ 104933 h 2830117"/>
                <a:gd name="csX194" fmla="*/ 2147582 w 2938137"/>
                <a:gd name="csY194" fmla="*/ 110077 h 2830117"/>
                <a:gd name="csX195" fmla="*/ 2147582 w 2938137"/>
                <a:gd name="csY195" fmla="*/ 110638 h 2830117"/>
                <a:gd name="csX196" fmla="*/ 2148237 w 2938137"/>
                <a:gd name="csY196" fmla="*/ 112509 h 2830117"/>
                <a:gd name="csX197" fmla="*/ 2148798 w 2938137"/>
                <a:gd name="csY197" fmla="*/ 114005 h 2830117"/>
                <a:gd name="csX198" fmla="*/ 2148798 w 2938137"/>
                <a:gd name="csY198" fmla="*/ 114379 h 2830117"/>
                <a:gd name="csX199" fmla="*/ 2148050 w 2938137"/>
                <a:gd name="csY199" fmla="*/ 115034 h 2830117"/>
                <a:gd name="csX200" fmla="*/ 2144216 w 2938137"/>
                <a:gd name="csY200" fmla="*/ 117933 h 2830117"/>
                <a:gd name="csX201" fmla="*/ 2141690 w 2938137"/>
                <a:gd name="csY201" fmla="*/ 119056 h 2830117"/>
                <a:gd name="csX202" fmla="*/ 2124576 w 2938137"/>
                <a:gd name="csY202" fmla="*/ 124106 h 2830117"/>
                <a:gd name="csX203" fmla="*/ 2115410 w 2938137"/>
                <a:gd name="csY203" fmla="*/ 122983 h 2830117"/>
                <a:gd name="csX204" fmla="*/ 2116720 w 2938137"/>
                <a:gd name="csY204" fmla="*/ 112789 h 2830117"/>
                <a:gd name="csX205" fmla="*/ 2113540 w 2938137"/>
                <a:gd name="csY205" fmla="*/ 110919 h 2830117"/>
                <a:gd name="csX206" fmla="*/ 2108957 w 2938137"/>
                <a:gd name="csY206" fmla="*/ 107926 h 2830117"/>
                <a:gd name="csX207" fmla="*/ 2104094 w 2938137"/>
                <a:gd name="csY207" fmla="*/ 109610 h 2830117"/>
                <a:gd name="csX208" fmla="*/ 2097080 w 2938137"/>
                <a:gd name="csY208" fmla="*/ 112322 h 2830117"/>
                <a:gd name="csX209" fmla="*/ 2093619 w 2938137"/>
                <a:gd name="csY209" fmla="*/ 113818 h 2830117"/>
                <a:gd name="csX210" fmla="*/ 2086137 w 2938137"/>
                <a:gd name="csY210" fmla="*/ 117091 h 2830117"/>
                <a:gd name="csX211" fmla="*/ 2083893 w 2938137"/>
                <a:gd name="csY211" fmla="*/ 118120 h 2830117"/>
                <a:gd name="csX212" fmla="*/ 2081368 w 2938137"/>
                <a:gd name="csY212" fmla="*/ 120178 h 2830117"/>
                <a:gd name="csX213" fmla="*/ 2072483 w 2938137"/>
                <a:gd name="csY213" fmla="*/ 121394 h 2830117"/>
                <a:gd name="csX214" fmla="*/ 2062756 w 2938137"/>
                <a:gd name="csY214" fmla="*/ 118307 h 2830117"/>
                <a:gd name="csX215" fmla="*/ 2059670 w 2938137"/>
                <a:gd name="csY215" fmla="*/ 115689 h 2830117"/>
                <a:gd name="csX216" fmla="*/ 2034606 w 2938137"/>
                <a:gd name="csY216" fmla="*/ 99041 h 2830117"/>
                <a:gd name="csX217" fmla="*/ 2027405 w 2938137"/>
                <a:gd name="csY217" fmla="*/ 98574 h 2830117"/>
                <a:gd name="csX218" fmla="*/ 2024318 w 2938137"/>
                <a:gd name="csY218" fmla="*/ 99041 h 2830117"/>
                <a:gd name="csX219" fmla="*/ 2014217 w 2938137"/>
                <a:gd name="csY219" fmla="*/ 95955 h 2830117"/>
                <a:gd name="csX220" fmla="*/ 2006268 w 2938137"/>
                <a:gd name="csY220" fmla="*/ 89595 h 2830117"/>
                <a:gd name="csX221" fmla="*/ 2000750 w 2938137"/>
                <a:gd name="csY221" fmla="*/ 78466 h 2830117"/>
                <a:gd name="csX222" fmla="*/ 1993923 w 2938137"/>
                <a:gd name="csY222" fmla="*/ 75193 h 2830117"/>
                <a:gd name="csX223" fmla="*/ 1990556 w 2938137"/>
                <a:gd name="csY223" fmla="*/ 78466 h 2830117"/>
                <a:gd name="csX224" fmla="*/ 1981765 w 2938137"/>
                <a:gd name="csY224" fmla="*/ 85761 h 2830117"/>
                <a:gd name="csX225" fmla="*/ 1976528 w 2938137"/>
                <a:gd name="csY225" fmla="*/ 88193 h 2830117"/>
                <a:gd name="csX226" fmla="*/ 1969046 w 2938137"/>
                <a:gd name="csY226" fmla="*/ 88473 h 2830117"/>
                <a:gd name="csX227" fmla="*/ 1965772 w 2938137"/>
                <a:gd name="csY227" fmla="*/ 84919 h 2830117"/>
                <a:gd name="csX228" fmla="*/ 1963248 w 2938137"/>
                <a:gd name="csY228" fmla="*/ 83891 h 2830117"/>
                <a:gd name="csX229" fmla="*/ 1957262 w 2938137"/>
                <a:gd name="csY229" fmla="*/ 83423 h 2830117"/>
                <a:gd name="csX230" fmla="*/ 1952399 w 2938137"/>
                <a:gd name="csY230" fmla="*/ 80617 h 2830117"/>
                <a:gd name="csX231" fmla="*/ 1943233 w 2938137"/>
                <a:gd name="csY231" fmla="*/ 76409 h 2830117"/>
                <a:gd name="csX232" fmla="*/ 1939960 w 2938137"/>
                <a:gd name="csY232" fmla="*/ 69114 h 2830117"/>
                <a:gd name="csX233" fmla="*/ 1936032 w 2938137"/>
                <a:gd name="csY233" fmla="*/ 68927 h 2830117"/>
                <a:gd name="csX234" fmla="*/ 1929766 w 2938137"/>
                <a:gd name="csY234" fmla="*/ 71545 h 2830117"/>
                <a:gd name="csX235" fmla="*/ 1921068 w 2938137"/>
                <a:gd name="csY235" fmla="*/ 80711 h 2830117"/>
                <a:gd name="csX236" fmla="*/ 1920507 w 2938137"/>
                <a:gd name="csY236" fmla="*/ 82488 h 2830117"/>
                <a:gd name="csX237" fmla="*/ 1914615 w 2938137"/>
                <a:gd name="csY237" fmla="*/ 97451 h 2830117"/>
                <a:gd name="csX238" fmla="*/ 1910126 w 2938137"/>
                <a:gd name="csY238" fmla="*/ 108300 h 2830117"/>
                <a:gd name="csX239" fmla="*/ 1906665 w 2938137"/>
                <a:gd name="csY239" fmla="*/ 116624 h 2830117"/>
                <a:gd name="csX240" fmla="*/ 1901148 w 2938137"/>
                <a:gd name="csY240" fmla="*/ 129624 h 2830117"/>
                <a:gd name="csX241" fmla="*/ 1897313 w 2938137"/>
                <a:gd name="csY241" fmla="*/ 138883 h 2830117"/>
                <a:gd name="csX242" fmla="*/ 1896378 w 2938137"/>
                <a:gd name="csY242" fmla="*/ 142343 h 2830117"/>
                <a:gd name="csX243" fmla="*/ 1891702 w 2938137"/>
                <a:gd name="csY243" fmla="*/ 146739 h 2830117"/>
                <a:gd name="csX244" fmla="*/ 1890767 w 2938137"/>
                <a:gd name="csY244" fmla="*/ 147580 h 2830117"/>
                <a:gd name="csX245" fmla="*/ 1888803 w 2938137"/>
                <a:gd name="csY245" fmla="*/ 149638 h 2830117"/>
                <a:gd name="csX246" fmla="*/ 1884688 w 2938137"/>
                <a:gd name="csY246" fmla="*/ 150947 h 2830117"/>
                <a:gd name="csX247" fmla="*/ 1879544 w 2938137"/>
                <a:gd name="csY247" fmla="*/ 152631 h 2830117"/>
                <a:gd name="csX248" fmla="*/ 1867760 w 2938137"/>
                <a:gd name="csY248" fmla="*/ 160206 h 2830117"/>
                <a:gd name="csX249" fmla="*/ 1851112 w 2938137"/>
                <a:gd name="csY249" fmla="*/ 167594 h 2830117"/>
                <a:gd name="csX250" fmla="*/ 1843257 w 2938137"/>
                <a:gd name="csY250" fmla="*/ 176853 h 2830117"/>
                <a:gd name="csX251" fmla="*/ 1829508 w 2938137"/>
                <a:gd name="csY251" fmla="*/ 181810 h 2830117"/>
                <a:gd name="csX252" fmla="*/ 1824646 w 2938137"/>
                <a:gd name="csY252" fmla="*/ 183493 h 2830117"/>
                <a:gd name="csX253" fmla="*/ 1812581 w 2938137"/>
                <a:gd name="csY253" fmla="*/ 187702 h 2830117"/>
                <a:gd name="csX254" fmla="*/ 1807904 w 2938137"/>
                <a:gd name="csY254" fmla="*/ 190788 h 2830117"/>
                <a:gd name="csX255" fmla="*/ 1802761 w 2938137"/>
                <a:gd name="csY255" fmla="*/ 193781 h 2830117"/>
                <a:gd name="csX256" fmla="*/ 1795279 w 2938137"/>
                <a:gd name="csY256" fmla="*/ 203507 h 2830117"/>
                <a:gd name="csX257" fmla="*/ 1786301 w 2938137"/>
                <a:gd name="csY257" fmla="*/ 207622 h 2830117"/>
                <a:gd name="csX258" fmla="*/ 1772553 w 2938137"/>
                <a:gd name="csY258" fmla="*/ 208745 h 2830117"/>
                <a:gd name="csX259" fmla="*/ 1766474 w 2938137"/>
                <a:gd name="csY259" fmla="*/ 209306 h 2830117"/>
                <a:gd name="csX260" fmla="*/ 1759459 w 2938137"/>
                <a:gd name="csY260" fmla="*/ 209960 h 2830117"/>
                <a:gd name="csX261" fmla="*/ 1751697 w 2938137"/>
                <a:gd name="csY261" fmla="*/ 210615 h 2830117"/>
                <a:gd name="csX262" fmla="*/ 1746366 w 2938137"/>
                <a:gd name="csY262" fmla="*/ 211270 h 2830117"/>
                <a:gd name="csX263" fmla="*/ 1742345 w 2938137"/>
                <a:gd name="csY263" fmla="*/ 205939 h 2830117"/>
                <a:gd name="csX264" fmla="*/ 1741503 w 2938137"/>
                <a:gd name="csY264" fmla="*/ 196774 h 2830117"/>
                <a:gd name="csX265" fmla="*/ 1733928 w 2938137"/>
                <a:gd name="csY265" fmla="*/ 196587 h 2830117"/>
                <a:gd name="csX266" fmla="*/ 1734395 w 2938137"/>
                <a:gd name="csY266" fmla="*/ 191630 h 2830117"/>
                <a:gd name="csX267" fmla="*/ 1737575 w 2938137"/>
                <a:gd name="csY267" fmla="*/ 186206 h 2830117"/>
                <a:gd name="csX268" fmla="*/ 1740007 w 2938137"/>
                <a:gd name="csY268" fmla="*/ 183213 h 2830117"/>
                <a:gd name="csX269" fmla="*/ 1740568 w 2938137"/>
                <a:gd name="csY269" fmla="*/ 182745 h 2830117"/>
                <a:gd name="csX270" fmla="*/ 1750949 w 2938137"/>
                <a:gd name="csY270" fmla="*/ 177321 h 2830117"/>
                <a:gd name="csX271" fmla="*/ 1755158 w 2938137"/>
                <a:gd name="csY271" fmla="*/ 173019 h 2830117"/>
                <a:gd name="csX272" fmla="*/ 1757589 w 2938137"/>
                <a:gd name="csY272" fmla="*/ 169558 h 2830117"/>
                <a:gd name="csX273" fmla="*/ 1762920 w 2938137"/>
                <a:gd name="csY273" fmla="*/ 162264 h 2830117"/>
                <a:gd name="csX274" fmla="*/ 1764135 w 2938137"/>
                <a:gd name="csY274" fmla="*/ 160112 h 2830117"/>
                <a:gd name="csX275" fmla="*/ 1757589 w 2938137"/>
                <a:gd name="csY275" fmla="*/ 150479 h 2830117"/>
                <a:gd name="csX276" fmla="*/ 1750762 w 2938137"/>
                <a:gd name="csY276" fmla="*/ 140847 h 2830117"/>
                <a:gd name="csX277" fmla="*/ 1744776 w 2938137"/>
                <a:gd name="csY277" fmla="*/ 132710 h 2830117"/>
                <a:gd name="csX278" fmla="*/ 1736078 w 2938137"/>
                <a:gd name="csY278" fmla="*/ 129062 h 2830117"/>
                <a:gd name="csX279" fmla="*/ 1728223 w 2938137"/>
                <a:gd name="csY279" fmla="*/ 120645 h 2830117"/>
                <a:gd name="csX280" fmla="*/ 1719993 w 2938137"/>
                <a:gd name="csY280" fmla="*/ 112228 h 2830117"/>
                <a:gd name="csX281" fmla="*/ 1712136 w 2938137"/>
                <a:gd name="csY281" fmla="*/ 108113 h 2830117"/>
                <a:gd name="csX282" fmla="*/ 1706058 w 2938137"/>
                <a:gd name="csY282" fmla="*/ 104933 h 2830117"/>
                <a:gd name="csX283" fmla="*/ 1695396 w 2938137"/>
                <a:gd name="csY283" fmla="*/ 107365 h 2830117"/>
                <a:gd name="csX284" fmla="*/ 1689036 w 2938137"/>
                <a:gd name="csY284" fmla="*/ 111761 h 2830117"/>
                <a:gd name="csX285" fmla="*/ 1686137 w 2938137"/>
                <a:gd name="csY285" fmla="*/ 113631 h 2830117"/>
                <a:gd name="csX286" fmla="*/ 1681741 w 2938137"/>
                <a:gd name="csY286" fmla="*/ 116718 h 2830117"/>
                <a:gd name="csX287" fmla="*/ 1681274 w 2938137"/>
                <a:gd name="csY287" fmla="*/ 117185 h 2830117"/>
                <a:gd name="csX288" fmla="*/ 1679309 w 2938137"/>
                <a:gd name="csY288" fmla="*/ 120739 h 2830117"/>
                <a:gd name="csX289" fmla="*/ 1673324 w 2938137"/>
                <a:gd name="csY289" fmla="*/ 133084 h 2830117"/>
                <a:gd name="csX290" fmla="*/ 1668367 w 2938137"/>
                <a:gd name="csY290" fmla="*/ 143652 h 2830117"/>
                <a:gd name="csX291" fmla="*/ 1667339 w 2938137"/>
                <a:gd name="csY291" fmla="*/ 144307 h 2830117"/>
                <a:gd name="csX292" fmla="*/ 1659015 w 2938137"/>
                <a:gd name="csY292" fmla="*/ 148516 h 2830117"/>
                <a:gd name="csX293" fmla="*/ 1647137 w 2938137"/>
                <a:gd name="csY293" fmla="*/ 154127 h 2830117"/>
                <a:gd name="csX294" fmla="*/ 1633016 w 2938137"/>
                <a:gd name="csY294" fmla="*/ 161702 h 2830117"/>
                <a:gd name="csX295" fmla="*/ 1621979 w 2938137"/>
                <a:gd name="csY295" fmla="*/ 167127 h 2830117"/>
                <a:gd name="csX296" fmla="*/ 1617771 w 2938137"/>
                <a:gd name="csY296" fmla="*/ 169278 h 2830117"/>
                <a:gd name="csX297" fmla="*/ 1610289 w 2938137"/>
                <a:gd name="csY297" fmla="*/ 173019 h 2830117"/>
                <a:gd name="csX298" fmla="*/ 1603836 w 2938137"/>
                <a:gd name="csY298" fmla="*/ 182184 h 2830117"/>
                <a:gd name="csX299" fmla="*/ 1598973 w 2938137"/>
                <a:gd name="csY299" fmla="*/ 188824 h 2830117"/>
                <a:gd name="csX300" fmla="*/ 1600656 w 2938137"/>
                <a:gd name="csY300" fmla="*/ 206594 h 2830117"/>
                <a:gd name="csX301" fmla="*/ 1598973 w 2938137"/>
                <a:gd name="csY301" fmla="*/ 218378 h 2830117"/>
                <a:gd name="csX302" fmla="*/ 1595325 w 2938137"/>
                <a:gd name="csY302" fmla="*/ 226608 h 2830117"/>
                <a:gd name="csX303" fmla="*/ 1593081 w 2938137"/>
                <a:gd name="csY303" fmla="*/ 234838 h 2830117"/>
                <a:gd name="csX304" fmla="*/ 1590837 w 2938137"/>
                <a:gd name="csY304" fmla="*/ 243722 h 2830117"/>
                <a:gd name="csX305" fmla="*/ 1584570 w 2938137"/>
                <a:gd name="csY305" fmla="*/ 250643 h 2830117"/>
                <a:gd name="csX306" fmla="*/ 1583355 w 2938137"/>
                <a:gd name="csY306" fmla="*/ 252046 h 2830117"/>
                <a:gd name="csX307" fmla="*/ 1581391 w 2938137"/>
                <a:gd name="csY307" fmla="*/ 254758 h 2830117"/>
                <a:gd name="csX308" fmla="*/ 1588872 w 2938137"/>
                <a:gd name="csY308" fmla="*/ 258499 h 2830117"/>
                <a:gd name="csX309" fmla="*/ 1589246 w 2938137"/>
                <a:gd name="csY309" fmla="*/ 258499 h 2830117"/>
                <a:gd name="csX310" fmla="*/ 1589527 w 2938137"/>
                <a:gd name="csY310" fmla="*/ 258686 h 2830117"/>
                <a:gd name="csX311" fmla="*/ 1589808 w 2938137"/>
                <a:gd name="csY311" fmla="*/ 258967 h 2830117"/>
                <a:gd name="csX312" fmla="*/ 1589153 w 2938137"/>
                <a:gd name="csY312" fmla="*/ 259902 h 2830117"/>
                <a:gd name="csX313" fmla="*/ 1588498 w 2938137"/>
                <a:gd name="csY313" fmla="*/ 260557 h 2830117"/>
                <a:gd name="csX314" fmla="*/ 1583355 w 2938137"/>
                <a:gd name="csY314" fmla="*/ 266636 h 2830117"/>
                <a:gd name="csX315" fmla="*/ 1576153 w 2938137"/>
                <a:gd name="csY315" fmla="*/ 274024 h 2830117"/>
                <a:gd name="csX316" fmla="*/ 1571477 w 2938137"/>
                <a:gd name="csY316" fmla="*/ 278981 h 2830117"/>
                <a:gd name="csX317" fmla="*/ 1567362 w 2938137"/>
                <a:gd name="csY317" fmla="*/ 283376 h 2830117"/>
                <a:gd name="csX318" fmla="*/ 1564463 w 2938137"/>
                <a:gd name="csY318" fmla="*/ 290110 h 2830117"/>
                <a:gd name="csX319" fmla="*/ 1552585 w 2938137"/>
                <a:gd name="csY319" fmla="*/ 293570 h 2830117"/>
                <a:gd name="csX320" fmla="*/ 1545291 w 2938137"/>
                <a:gd name="csY320" fmla="*/ 294693 h 2830117"/>
                <a:gd name="csX321" fmla="*/ 1542391 w 2938137"/>
                <a:gd name="csY321" fmla="*/ 294974 h 2830117"/>
                <a:gd name="csX322" fmla="*/ 1540895 w 2938137"/>
                <a:gd name="csY322" fmla="*/ 295441 h 2830117"/>
                <a:gd name="csX323" fmla="*/ 1540895 w 2938137"/>
                <a:gd name="csY323" fmla="*/ 294880 h 2830117"/>
                <a:gd name="csX324" fmla="*/ 1540334 w 2938137"/>
                <a:gd name="csY324" fmla="*/ 294880 h 2830117"/>
                <a:gd name="csX325" fmla="*/ 1539585 w 2938137"/>
                <a:gd name="csY325" fmla="*/ 295535 h 2830117"/>
                <a:gd name="csX326" fmla="*/ 1536032 w 2938137"/>
                <a:gd name="csY326" fmla="*/ 296376 h 2830117"/>
                <a:gd name="csX327" fmla="*/ 1528176 w 2938137"/>
                <a:gd name="csY327" fmla="*/ 298153 h 2830117"/>
                <a:gd name="csX328" fmla="*/ 1518262 w 2938137"/>
                <a:gd name="csY328" fmla="*/ 300398 h 2830117"/>
                <a:gd name="csX329" fmla="*/ 1514241 w 2938137"/>
                <a:gd name="csY329" fmla="*/ 304326 h 2830117"/>
                <a:gd name="csX330" fmla="*/ 1503860 w 2938137"/>
                <a:gd name="csY330" fmla="*/ 314520 h 2830117"/>
                <a:gd name="csX331" fmla="*/ 1496003 w 2938137"/>
                <a:gd name="csY331" fmla="*/ 315455 h 2830117"/>
                <a:gd name="csX332" fmla="*/ 1488615 w 2938137"/>
                <a:gd name="csY332" fmla="*/ 320693 h 2830117"/>
                <a:gd name="csX333" fmla="*/ 1483097 w 2938137"/>
                <a:gd name="csY333" fmla="*/ 325649 h 2830117"/>
                <a:gd name="csX334" fmla="*/ 1474867 w 2938137"/>
                <a:gd name="csY334" fmla="*/ 333412 h 2830117"/>
                <a:gd name="csX335" fmla="*/ 1469349 w 2938137"/>
                <a:gd name="csY335" fmla="*/ 338649 h 2830117"/>
                <a:gd name="csX336" fmla="*/ 1465421 w 2938137"/>
                <a:gd name="csY336" fmla="*/ 342203 h 2830117"/>
                <a:gd name="csX337" fmla="*/ 1456911 w 2938137"/>
                <a:gd name="csY337" fmla="*/ 345008 h 2830117"/>
                <a:gd name="csX338" fmla="*/ 1451954 w 2938137"/>
                <a:gd name="csY338" fmla="*/ 346598 h 2830117"/>
                <a:gd name="csX339" fmla="*/ 1449803 w 2938137"/>
                <a:gd name="csY339" fmla="*/ 355670 h 2830117"/>
                <a:gd name="csX340" fmla="*/ 1447465 w 2938137"/>
                <a:gd name="csY340" fmla="*/ 364836 h 2830117"/>
                <a:gd name="csX341" fmla="*/ 1447839 w 2938137"/>
                <a:gd name="csY341" fmla="*/ 367641 h 2830117"/>
                <a:gd name="csX342" fmla="*/ 1442040 w 2938137"/>
                <a:gd name="csY342" fmla="*/ 366425 h 2830117"/>
                <a:gd name="csX343" fmla="*/ 1436523 w 2938137"/>
                <a:gd name="csY343" fmla="*/ 365210 h 2830117"/>
                <a:gd name="csX344" fmla="*/ 1436523 w 2938137"/>
                <a:gd name="csY344" fmla="*/ 360066 h 2830117"/>
                <a:gd name="csX345" fmla="*/ 1436055 w 2938137"/>
                <a:gd name="csY345" fmla="*/ 358944 h 2830117"/>
                <a:gd name="csX346" fmla="*/ 1435400 w 2938137"/>
                <a:gd name="csY346" fmla="*/ 357728 h 2830117"/>
                <a:gd name="csX347" fmla="*/ 1434746 w 2938137"/>
                <a:gd name="csY347" fmla="*/ 357073 h 2830117"/>
                <a:gd name="csX348" fmla="*/ 1432408 w 2938137"/>
                <a:gd name="csY348" fmla="*/ 355670 h 2830117"/>
                <a:gd name="csX349" fmla="*/ 1429134 w 2938137"/>
                <a:gd name="csY349" fmla="*/ 353800 h 2830117"/>
                <a:gd name="csX350" fmla="*/ 1415573 w 2938137"/>
                <a:gd name="csY350" fmla="*/ 353052 h 2830117"/>
                <a:gd name="csX351" fmla="*/ 1412113 w 2938137"/>
                <a:gd name="csY351" fmla="*/ 351742 h 2830117"/>
                <a:gd name="csX352" fmla="*/ 1406127 w 2938137"/>
                <a:gd name="csY352" fmla="*/ 350994 h 2830117"/>
                <a:gd name="csX353" fmla="*/ 1402947 w 2938137"/>
                <a:gd name="csY353" fmla="*/ 350620 h 2830117"/>
                <a:gd name="csX354" fmla="*/ 1402760 w 2938137"/>
                <a:gd name="csY354" fmla="*/ 350246 h 2830117"/>
                <a:gd name="csX355" fmla="*/ 1398178 w 2938137"/>
                <a:gd name="csY355" fmla="*/ 342858 h 2830117"/>
                <a:gd name="csX356" fmla="*/ 1394624 w 2938137"/>
                <a:gd name="csY356" fmla="*/ 341735 h 2830117"/>
                <a:gd name="csX357" fmla="*/ 1384710 w 2938137"/>
                <a:gd name="csY357" fmla="*/ 340052 h 2830117"/>
                <a:gd name="csX358" fmla="*/ 1377135 w 2938137"/>
                <a:gd name="csY358" fmla="*/ 338368 h 2830117"/>
                <a:gd name="csX359" fmla="*/ 1370121 w 2938137"/>
                <a:gd name="csY359" fmla="*/ 336591 h 2830117"/>
                <a:gd name="csX360" fmla="*/ 1364042 w 2938137"/>
                <a:gd name="csY360" fmla="*/ 335282 h 2830117"/>
                <a:gd name="csX361" fmla="*/ 1329157 w 2938137"/>
                <a:gd name="csY361" fmla="*/ 326491 h 2830117"/>
                <a:gd name="csX362" fmla="*/ 1312604 w 2938137"/>
                <a:gd name="csY362" fmla="*/ 322376 h 2830117"/>
                <a:gd name="csX363" fmla="*/ 1290252 w 2938137"/>
                <a:gd name="csY363" fmla="*/ 318635 h 2830117"/>
                <a:gd name="csX364" fmla="*/ 1287352 w 2938137"/>
                <a:gd name="csY364" fmla="*/ 318261 h 2830117"/>
                <a:gd name="csX365" fmla="*/ 1278842 w 2938137"/>
                <a:gd name="csY365" fmla="*/ 316671 h 2830117"/>
                <a:gd name="csX366" fmla="*/ 1257892 w 2938137"/>
                <a:gd name="csY366" fmla="*/ 302081 h 2830117"/>
                <a:gd name="csX367" fmla="*/ 1238533 w 2938137"/>
                <a:gd name="csY367" fmla="*/ 296750 h 2830117"/>
                <a:gd name="csX368" fmla="*/ 1231612 w 2938137"/>
                <a:gd name="csY368" fmla="*/ 292168 h 2830117"/>
                <a:gd name="csX369" fmla="*/ 1224411 w 2938137"/>
                <a:gd name="csY369" fmla="*/ 291420 h 2830117"/>
                <a:gd name="csX370" fmla="*/ 1224130 w 2938137"/>
                <a:gd name="csY370" fmla="*/ 291607 h 2830117"/>
                <a:gd name="csX371" fmla="*/ 1223943 w 2938137"/>
                <a:gd name="csY371" fmla="*/ 291981 h 2830117"/>
                <a:gd name="csX372" fmla="*/ 1223476 w 2938137"/>
                <a:gd name="csY372" fmla="*/ 293290 h 2830117"/>
                <a:gd name="csX373" fmla="*/ 1223195 w 2938137"/>
                <a:gd name="csY373" fmla="*/ 293570 h 2830117"/>
                <a:gd name="csX374" fmla="*/ 1222728 w 2938137"/>
                <a:gd name="csY374" fmla="*/ 293570 h 2830117"/>
                <a:gd name="csX375" fmla="*/ 1222353 w 2938137"/>
                <a:gd name="csY375" fmla="*/ 293197 h 2830117"/>
                <a:gd name="csX376" fmla="*/ 1221886 w 2938137"/>
                <a:gd name="csY376" fmla="*/ 291887 h 2830117"/>
                <a:gd name="csX377" fmla="*/ 1221512 w 2938137"/>
                <a:gd name="csY377" fmla="*/ 291420 h 2830117"/>
                <a:gd name="csX378" fmla="*/ 1220483 w 2938137"/>
                <a:gd name="csY378" fmla="*/ 291045 h 2830117"/>
                <a:gd name="csX379" fmla="*/ 1220109 w 2938137"/>
                <a:gd name="csY379" fmla="*/ 290858 h 2830117"/>
                <a:gd name="csX380" fmla="*/ 1219735 w 2938137"/>
                <a:gd name="csY380" fmla="*/ 290297 h 2830117"/>
                <a:gd name="csX381" fmla="*/ 1218987 w 2938137"/>
                <a:gd name="csY381" fmla="*/ 289923 h 2830117"/>
                <a:gd name="csX382" fmla="*/ 1218612 w 2938137"/>
                <a:gd name="csY382" fmla="*/ 289923 h 2830117"/>
                <a:gd name="csX383" fmla="*/ 1218332 w 2938137"/>
                <a:gd name="csY383" fmla="*/ 290110 h 2830117"/>
                <a:gd name="csX384" fmla="*/ 1217958 w 2938137"/>
                <a:gd name="csY384" fmla="*/ 290297 h 2830117"/>
                <a:gd name="csX385" fmla="*/ 1217958 w 2938137"/>
                <a:gd name="csY385" fmla="*/ 289923 h 2830117"/>
                <a:gd name="csX386" fmla="*/ 1217584 w 2938137"/>
                <a:gd name="csY386" fmla="*/ 289736 h 2830117"/>
                <a:gd name="csX387" fmla="*/ 1217397 w 2938137"/>
                <a:gd name="csY387" fmla="*/ 289549 h 2830117"/>
                <a:gd name="csX388" fmla="*/ 1217210 w 2938137"/>
                <a:gd name="csY388" fmla="*/ 289081 h 2830117"/>
                <a:gd name="csX389" fmla="*/ 1216835 w 2938137"/>
                <a:gd name="csY389" fmla="*/ 288801 h 2830117"/>
                <a:gd name="csX390" fmla="*/ 1216555 w 2938137"/>
                <a:gd name="csY390" fmla="*/ 288427 h 2830117"/>
                <a:gd name="csX391" fmla="*/ 1216087 w 2938137"/>
                <a:gd name="csY391" fmla="*/ 288146 h 2830117"/>
                <a:gd name="csX392" fmla="*/ 1215807 w 2938137"/>
                <a:gd name="csY392" fmla="*/ 287772 h 2830117"/>
                <a:gd name="csX393" fmla="*/ 1215807 w 2938137"/>
                <a:gd name="csY393" fmla="*/ 287585 h 2830117"/>
                <a:gd name="csX394" fmla="*/ 1216461 w 2938137"/>
                <a:gd name="csY394" fmla="*/ 287305 h 2830117"/>
                <a:gd name="csX395" fmla="*/ 1216649 w 2938137"/>
                <a:gd name="csY395" fmla="*/ 287117 h 2830117"/>
                <a:gd name="csX396" fmla="*/ 1216649 w 2938137"/>
                <a:gd name="csY396" fmla="*/ 286837 h 2830117"/>
                <a:gd name="csX397" fmla="*/ 1216461 w 2938137"/>
                <a:gd name="csY397" fmla="*/ 286650 h 2830117"/>
                <a:gd name="csX398" fmla="*/ 1215526 w 2938137"/>
                <a:gd name="csY398" fmla="*/ 286369 h 2830117"/>
                <a:gd name="csX399" fmla="*/ 1214217 w 2938137"/>
                <a:gd name="csY399" fmla="*/ 284873 h 2830117"/>
                <a:gd name="csX400" fmla="*/ 1213843 w 2938137"/>
                <a:gd name="csY400" fmla="*/ 284405 h 2830117"/>
                <a:gd name="csX401" fmla="*/ 1213469 w 2938137"/>
                <a:gd name="csY401" fmla="*/ 284405 h 2830117"/>
                <a:gd name="csX402" fmla="*/ 1213095 w 2938137"/>
                <a:gd name="csY402" fmla="*/ 284405 h 2830117"/>
                <a:gd name="csX403" fmla="*/ 1212720 w 2938137"/>
                <a:gd name="csY403" fmla="*/ 284405 h 2830117"/>
                <a:gd name="csX404" fmla="*/ 1212627 w 2938137"/>
                <a:gd name="csY404" fmla="*/ 283938 h 2830117"/>
                <a:gd name="csX405" fmla="*/ 1212814 w 2938137"/>
                <a:gd name="csY405" fmla="*/ 283470 h 2830117"/>
                <a:gd name="csX406" fmla="*/ 1212814 w 2938137"/>
                <a:gd name="csY406" fmla="*/ 283189 h 2830117"/>
                <a:gd name="csX407" fmla="*/ 1212347 w 2938137"/>
                <a:gd name="csY407" fmla="*/ 282722 h 2830117"/>
                <a:gd name="csX408" fmla="*/ 1211318 w 2938137"/>
                <a:gd name="csY408" fmla="*/ 282067 h 2830117"/>
                <a:gd name="csX409" fmla="*/ 1210756 w 2938137"/>
                <a:gd name="csY409" fmla="*/ 282067 h 2830117"/>
                <a:gd name="csX410" fmla="*/ 1210008 w 2938137"/>
                <a:gd name="csY410" fmla="*/ 282067 h 2830117"/>
                <a:gd name="csX411" fmla="*/ 1209166 w 2938137"/>
                <a:gd name="csY411" fmla="*/ 281880 h 2830117"/>
                <a:gd name="csX412" fmla="*/ 1208512 w 2938137"/>
                <a:gd name="csY412" fmla="*/ 281880 h 2830117"/>
                <a:gd name="csX413" fmla="*/ 1207764 w 2938137"/>
                <a:gd name="csY413" fmla="*/ 281599 h 2830117"/>
                <a:gd name="csX414" fmla="*/ 1206735 w 2938137"/>
                <a:gd name="csY414" fmla="*/ 281974 h 2830117"/>
                <a:gd name="csX415" fmla="*/ 1206080 w 2938137"/>
                <a:gd name="csY415" fmla="*/ 281787 h 2830117"/>
                <a:gd name="csX416" fmla="*/ 1205519 w 2938137"/>
                <a:gd name="csY416" fmla="*/ 281787 h 2830117"/>
                <a:gd name="csX417" fmla="*/ 1204771 w 2938137"/>
                <a:gd name="csY417" fmla="*/ 282067 h 2830117"/>
                <a:gd name="csX418" fmla="*/ 1204397 w 2938137"/>
                <a:gd name="csY418" fmla="*/ 281787 h 2830117"/>
                <a:gd name="csX419" fmla="*/ 1204116 w 2938137"/>
                <a:gd name="csY419" fmla="*/ 281412 h 2830117"/>
                <a:gd name="csX420" fmla="*/ 1204116 w 2938137"/>
                <a:gd name="csY420" fmla="*/ 280945 h 2830117"/>
                <a:gd name="csX421" fmla="*/ 1204490 w 2938137"/>
                <a:gd name="csY421" fmla="*/ 280290 h 2830117"/>
                <a:gd name="csX422" fmla="*/ 1204490 w 2938137"/>
                <a:gd name="csY422" fmla="*/ 279822 h 2830117"/>
                <a:gd name="csX423" fmla="*/ 1204023 w 2938137"/>
                <a:gd name="csY423" fmla="*/ 279729 h 2830117"/>
                <a:gd name="csX424" fmla="*/ 1203555 w 2938137"/>
                <a:gd name="csY424" fmla="*/ 279729 h 2830117"/>
                <a:gd name="csX425" fmla="*/ 1203181 w 2938137"/>
                <a:gd name="csY425" fmla="*/ 280103 h 2830117"/>
                <a:gd name="csX426" fmla="*/ 1202901 w 2938137"/>
                <a:gd name="csY426" fmla="*/ 280664 h 2830117"/>
                <a:gd name="csX427" fmla="*/ 1202620 w 2938137"/>
                <a:gd name="csY427" fmla="*/ 281880 h 2830117"/>
                <a:gd name="csX428" fmla="*/ 1202339 w 2938137"/>
                <a:gd name="csY428" fmla="*/ 281880 h 2830117"/>
                <a:gd name="csX429" fmla="*/ 1201965 w 2938137"/>
                <a:gd name="csY429" fmla="*/ 281880 h 2830117"/>
                <a:gd name="csX430" fmla="*/ 1200562 w 2938137"/>
                <a:gd name="csY430" fmla="*/ 280945 h 2830117"/>
                <a:gd name="csX431" fmla="*/ 1196447 w 2938137"/>
                <a:gd name="csY431" fmla="*/ 286556 h 2830117"/>
                <a:gd name="csX432" fmla="*/ 1179333 w 2938137"/>
                <a:gd name="csY432" fmla="*/ 291887 h 2830117"/>
                <a:gd name="csX433" fmla="*/ 1166146 w 2938137"/>
                <a:gd name="csY433" fmla="*/ 296096 h 2830117"/>
                <a:gd name="csX434" fmla="*/ 1153052 w 2938137"/>
                <a:gd name="csY434" fmla="*/ 300211 h 2830117"/>
                <a:gd name="csX435" fmla="*/ 1139772 w 2938137"/>
                <a:gd name="csY435" fmla="*/ 304326 h 2830117"/>
                <a:gd name="csX436" fmla="*/ 1126305 w 2938137"/>
                <a:gd name="csY436" fmla="*/ 308160 h 2830117"/>
                <a:gd name="csX437" fmla="*/ 1111528 w 2938137"/>
                <a:gd name="csY437" fmla="*/ 295347 h 2830117"/>
                <a:gd name="csX438" fmla="*/ 1100960 w 2938137"/>
                <a:gd name="csY438" fmla="*/ 286556 h 2830117"/>
                <a:gd name="csX439" fmla="*/ 1090204 w 2938137"/>
                <a:gd name="csY439" fmla="*/ 277578 h 2830117"/>
                <a:gd name="csX440" fmla="*/ 1079637 w 2938137"/>
                <a:gd name="csY440" fmla="*/ 268600 h 2830117"/>
                <a:gd name="csX441" fmla="*/ 1069255 w 2938137"/>
                <a:gd name="csY441" fmla="*/ 259622 h 2830117"/>
                <a:gd name="csX442" fmla="*/ 1058687 w 2938137"/>
                <a:gd name="csY442" fmla="*/ 250363 h 2830117"/>
                <a:gd name="csX443" fmla="*/ 1048119 w 2938137"/>
                <a:gd name="csY443" fmla="*/ 241197 h 2830117"/>
                <a:gd name="csX444" fmla="*/ 1037644 w 2938137"/>
                <a:gd name="csY444" fmla="*/ 232126 h 2830117"/>
                <a:gd name="csX445" fmla="*/ 1044378 w 2938137"/>
                <a:gd name="csY445" fmla="*/ 216413 h 2830117"/>
                <a:gd name="csX446" fmla="*/ 1054291 w 2938137"/>
                <a:gd name="csY446" fmla="*/ 192659 h 2830117"/>
                <a:gd name="csX447" fmla="*/ 1062428 w 2938137"/>
                <a:gd name="csY447" fmla="*/ 173580 h 2830117"/>
                <a:gd name="csX448" fmla="*/ 1069255 w 2938137"/>
                <a:gd name="csY448" fmla="*/ 156933 h 2830117"/>
                <a:gd name="csX449" fmla="*/ 1079917 w 2938137"/>
                <a:gd name="csY449" fmla="*/ 142062 h 2830117"/>
                <a:gd name="csX450" fmla="*/ 1082910 w 2938137"/>
                <a:gd name="csY450" fmla="*/ 130933 h 2830117"/>
                <a:gd name="csX451" fmla="*/ 1082910 w 2938137"/>
                <a:gd name="csY451" fmla="*/ 130559 h 2830117"/>
                <a:gd name="csX452" fmla="*/ 1082910 w 2938137"/>
                <a:gd name="csY452" fmla="*/ 122609 h 2830117"/>
                <a:gd name="csX453" fmla="*/ 1085435 w 2938137"/>
                <a:gd name="csY453" fmla="*/ 119523 h 2830117"/>
                <a:gd name="csX454" fmla="*/ 1094600 w 2938137"/>
                <a:gd name="csY454" fmla="*/ 115782 h 2830117"/>
                <a:gd name="csX455" fmla="*/ 1095068 w 2938137"/>
                <a:gd name="csY455" fmla="*/ 115595 h 2830117"/>
                <a:gd name="csX456" fmla="*/ 1095535 w 2938137"/>
                <a:gd name="csY456" fmla="*/ 115221 h 2830117"/>
                <a:gd name="csX457" fmla="*/ 1092730 w 2938137"/>
                <a:gd name="csY457" fmla="*/ 109890 h 2830117"/>
                <a:gd name="csX458" fmla="*/ 1092449 w 2938137"/>
                <a:gd name="csY458" fmla="*/ 109516 h 2830117"/>
                <a:gd name="csX459" fmla="*/ 1090392 w 2938137"/>
                <a:gd name="csY459" fmla="*/ 105869 h 2830117"/>
                <a:gd name="csX460" fmla="*/ 1090204 w 2938137"/>
                <a:gd name="csY460" fmla="*/ 105308 h 2830117"/>
                <a:gd name="csX461" fmla="*/ 1089550 w 2938137"/>
                <a:gd name="csY461" fmla="*/ 101099 h 2830117"/>
                <a:gd name="csX462" fmla="*/ 1087679 w 2938137"/>
                <a:gd name="csY462" fmla="*/ 98200 h 2830117"/>
                <a:gd name="csX463" fmla="*/ 1087025 w 2938137"/>
                <a:gd name="csY463" fmla="*/ 97919 h 2830117"/>
                <a:gd name="csX464" fmla="*/ 1085061 w 2938137"/>
                <a:gd name="csY464" fmla="*/ 95768 h 2830117"/>
                <a:gd name="csX465" fmla="*/ 1083845 w 2938137"/>
                <a:gd name="csY465" fmla="*/ 93524 h 2830117"/>
                <a:gd name="csX466" fmla="*/ 1083471 w 2938137"/>
                <a:gd name="csY466" fmla="*/ 87351 h 2830117"/>
                <a:gd name="csX467" fmla="*/ 1079917 w 2938137"/>
                <a:gd name="csY467" fmla="*/ 78560 h 2830117"/>
                <a:gd name="csX468" fmla="*/ 1071219 w 2938137"/>
                <a:gd name="csY468" fmla="*/ 64064 h 2830117"/>
                <a:gd name="csX469" fmla="*/ 1065421 w 2938137"/>
                <a:gd name="csY469" fmla="*/ 65280 h 2830117"/>
                <a:gd name="csX470" fmla="*/ 1049241 w 2938137"/>
                <a:gd name="csY470" fmla="*/ 76502 h 2830117"/>
                <a:gd name="csX471" fmla="*/ 1028479 w 2938137"/>
                <a:gd name="csY471" fmla="*/ 94178 h 2830117"/>
                <a:gd name="csX472" fmla="*/ 1019220 w 2938137"/>
                <a:gd name="csY472" fmla="*/ 96423 h 2830117"/>
                <a:gd name="csX473" fmla="*/ 1011458 w 2938137"/>
                <a:gd name="csY473" fmla="*/ 87164 h 2830117"/>
                <a:gd name="csX474" fmla="*/ 1008652 w 2938137"/>
                <a:gd name="csY474" fmla="*/ 81740 h 2830117"/>
                <a:gd name="csX475" fmla="*/ 1007810 w 2938137"/>
                <a:gd name="csY475" fmla="*/ 77251 h 2830117"/>
                <a:gd name="csX476" fmla="*/ 977602 w 2938137"/>
                <a:gd name="csY476" fmla="*/ 90624 h 2830117"/>
                <a:gd name="csX477" fmla="*/ 961516 w 2938137"/>
                <a:gd name="csY477" fmla="*/ 85200 h 2830117"/>
                <a:gd name="csX478" fmla="*/ 962825 w 2938137"/>
                <a:gd name="csY478" fmla="*/ 82488 h 2830117"/>
                <a:gd name="csX479" fmla="*/ 964415 w 2938137"/>
                <a:gd name="csY479" fmla="*/ 78373 h 2830117"/>
                <a:gd name="csX480" fmla="*/ 963667 w 2938137"/>
                <a:gd name="csY480" fmla="*/ 76689 h 2830117"/>
                <a:gd name="csX481" fmla="*/ 959459 w 2938137"/>
                <a:gd name="csY481" fmla="*/ 66308 h 2830117"/>
                <a:gd name="csX482" fmla="*/ 951509 w 2938137"/>
                <a:gd name="csY482" fmla="*/ 75193 h 2830117"/>
                <a:gd name="csX483" fmla="*/ 948142 w 2938137"/>
                <a:gd name="csY483" fmla="*/ 68927 h 2830117"/>
                <a:gd name="csX484" fmla="*/ 948329 w 2938137"/>
                <a:gd name="csY484" fmla="*/ 63783 h 2830117"/>
                <a:gd name="csX485" fmla="*/ 950480 w 2938137"/>
                <a:gd name="csY485" fmla="*/ 58452 h 2830117"/>
                <a:gd name="csX486" fmla="*/ 951790 w 2938137"/>
                <a:gd name="csY486" fmla="*/ 49287 h 2830117"/>
                <a:gd name="csX487" fmla="*/ 951790 w 2938137"/>
                <a:gd name="csY487" fmla="*/ 38812 h 2830117"/>
                <a:gd name="csX488" fmla="*/ 942624 w 2938137"/>
                <a:gd name="csY488" fmla="*/ 38438 h 2830117"/>
                <a:gd name="csX489" fmla="*/ 933833 w 2938137"/>
                <a:gd name="csY489" fmla="*/ 38812 h 2830117"/>
                <a:gd name="csX490" fmla="*/ 929811 w 2938137"/>
                <a:gd name="csY490" fmla="*/ 37316 h 2830117"/>
                <a:gd name="csX491" fmla="*/ 929344 w 2938137"/>
                <a:gd name="csY491" fmla="*/ 40309 h 2830117"/>
                <a:gd name="csX492" fmla="*/ 926725 w 2938137"/>
                <a:gd name="csY492" fmla="*/ 43582 h 2830117"/>
                <a:gd name="csX493" fmla="*/ 925229 w 2938137"/>
                <a:gd name="csY493" fmla="*/ 46294 h 2830117"/>
                <a:gd name="csX494" fmla="*/ 927380 w 2938137"/>
                <a:gd name="csY494" fmla="*/ 51812 h 2830117"/>
                <a:gd name="csX495" fmla="*/ 930466 w 2938137"/>
                <a:gd name="csY495" fmla="*/ 54711 h 2830117"/>
                <a:gd name="csX496" fmla="*/ 931869 w 2938137"/>
                <a:gd name="csY496" fmla="*/ 57330 h 2830117"/>
                <a:gd name="csX497" fmla="*/ 933646 w 2938137"/>
                <a:gd name="csY497" fmla="*/ 58920 h 2830117"/>
                <a:gd name="csX498" fmla="*/ 934862 w 2938137"/>
                <a:gd name="csY498" fmla="*/ 62661 h 2830117"/>
                <a:gd name="csX499" fmla="*/ 934394 w 2938137"/>
                <a:gd name="csY499" fmla="*/ 70330 h 2830117"/>
                <a:gd name="csX500" fmla="*/ 934394 w 2938137"/>
                <a:gd name="csY500" fmla="*/ 77157 h 2830117"/>
                <a:gd name="csX501" fmla="*/ 936919 w 2938137"/>
                <a:gd name="csY501" fmla="*/ 81646 h 2830117"/>
                <a:gd name="csX502" fmla="*/ 938977 w 2938137"/>
                <a:gd name="csY502" fmla="*/ 85855 h 2830117"/>
                <a:gd name="csX503" fmla="*/ 941128 w 2938137"/>
                <a:gd name="csY503" fmla="*/ 90250 h 2830117"/>
                <a:gd name="csX504" fmla="*/ 942063 w 2938137"/>
                <a:gd name="csY504" fmla="*/ 97171 h 2830117"/>
                <a:gd name="csX505" fmla="*/ 942998 w 2938137"/>
                <a:gd name="csY505" fmla="*/ 99041 h 2830117"/>
                <a:gd name="csX506" fmla="*/ 945336 w 2938137"/>
                <a:gd name="csY506" fmla="*/ 104185 h 2830117"/>
                <a:gd name="csX507" fmla="*/ 947862 w 2938137"/>
                <a:gd name="csY507" fmla="*/ 107178 h 2830117"/>
                <a:gd name="csX508" fmla="*/ 948423 w 2938137"/>
                <a:gd name="csY508" fmla="*/ 112696 h 2830117"/>
                <a:gd name="csX509" fmla="*/ 946552 w 2938137"/>
                <a:gd name="csY509" fmla="*/ 118214 h 2830117"/>
                <a:gd name="csX510" fmla="*/ 943373 w 2938137"/>
                <a:gd name="csY510" fmla="*/ 121394 h 2830117"/>
                <a:gd name="csX511" fmla="*/ 939257 w 2938137"/>
                <a:gd name="csY511" fmla="*/ 123825 h 2830117"/>
                <a:gd name="csX512" fmla="*/ 935423 w 2938137"/>
                <a:gd name="csY512" fmla="*/ 125602 h 2830117"/>
                <a:gd name="csX513" fmla="*/ 932243 w 2938137"/>
                <a:gd name="csY513" fmla="*/ 127753 h 2830117"/>
                <a:gd name="csX514" fmla="*/ 929905 w 2938137"/>
                <a:gd name="csY514" fmla="*/ 129343 h 2830117"/>
                <a:gd name="csX515" fmla="*/ 927661 w 2938137"/>
                <a:gd name="csY515" fmla="*/ 131027 h 2830117"/>
                <a:gd name="csX516" fmla="*/ 922704 w 2938137"/>
                <a:gd name="csY516" fmla="*/ 133178 h 2830117"/>
                <a:gd name="csX517" fmla="*/ 917747 w 2938137"/>
                <a:gd name="csY517" fmla="*/ 135983 h 2830117"/>
                <a:gd name="csX518" fmla="*/ 915783 w 2938137"/>
                <a:gd name="csY518" fmla="*/ 138134 h 2830117"/>
                <a:gd name="csX519" fmla="*/ 912323 w 2938137"/>
                <a:gd name="csY519" fmla="*/ 144868 h 2830117"/>
                <a:gd name="csX520" fmla="*/ 909891 w 2938137"/>
                <a:gd name="csY520" fmla="*/ 149638 h 2830117"/>
                <a:gd name="csX521" fmla="*/ 908769 w 2938137"/>
                <a:gd name="csY521" fmla="*/ 151228 h 2830117"/>
                <a:gd name="csX522" fmla="*/ 906618 w 2938137"/>
                <a:gd name="csY522" fmla="*/ 155343 h 2830117"/>
                <a:gd name="csX523" fmla="*/ 904373 w 2938137"/>
                <a:gd name="csY523" fmla="*/ 158429 h 2830117"/>
                <a:gd name="csX524" fmla="*/ 902129 w 2938137"/>
                <a:gd name="csY524" fmla="*/ 160112 h 2830117"/>
                <a:gd name="csX525" fmla="*/ 894834 w 2938137"/>
                <a:gd name="csY525" fmla="*/ 164602 h 2830117"/>
                <a:gd name="csX526" fmla="*/ 893431 w 2938137"/>
                <a:gd name="csY526" fmla="*/ 166191 h 2830117"/>
                <a:gd name="csX527" fmla="*/ 891093 w 2938137"/>
                <a:gd name="csY527" fmla="*/ 168062 h 2830117"/>
                <a:gd name="csX528" fmla="*/ 888848 w 2938137"/>
                <a:gd name="csY528" fmla="*/ 170494 h 2830117"/>
                <a:gd name="csX529" fmla="*/ 886417 w 2938137"/>
                <a:gd name="csY529" fmla="*/ 173206 h 2830117"/>
                <a:gd name="csX530" fmla="*/ 884733 w 2938137"/>
                <a:gd name="csY530" fmla="*/ 174796 h 2830117"/>
                <a:gd name="csX531" fmla="*/ 882395 w 2938137"/>
                <a:gd name="csY531" fmla="*/ 176760 h 2830117"/>
                <a:gd name="csX532" fmla="*/ 880244 w 2938137"/>
                <a:gd name="csY532" fmla="*/ 179191 h 2830117"/>
                <a:gd name="csX533" fmla="*/ 878187 w 2938137"/>
                <a:gd name="csY533" fmla="*/ 181623 h 2830117"/>
                <a:gd name="csX534" fmla="*/ 875942 w 2938137"/>
                <a:gd name="csY534" fmla="*/ 182839 h 2830117"/>
                <a:gd name="csX535" fmla="*/ 871827 w 2938137"/>
                <a:gd name="csY535" fmla="*/ 183774 h 2830117"/>
                <a:gd name="csX536" fmla="*/ 868928 w 2938137"/>
                <a:gd name="csY536" fmla="*/ 183587 h 2830117"/>
                <a:gd name="csX537" fmla="*/ 864719 w 2938137"/>
                <a:gd name="csY537" fmla="*/ 180875 h 2830117"/>
                <a:gd name="csX538" fmla="*/ 862381 w 2938137"/>
                <a:gd name="csY538" fmla="*/ 180500 h 2830117"/>
                <a:gd name="csX539" fmla="*/ 862287 w 2938137"/>
                <a:gd name="csY539" fmla="*/ 180500 h 2830117"/>
                <a:gd name="csX540" fmla="*/ 857892 w 2938137"/>
                <a:gd name="csY540" fmla="*/ 177975 h 2830117"/>
                <a:gd name="csX541" fmla="*/ 855460 w 2938137"/>
                <a:gd name="csY541" fmla="*/ 175731 h 2830117"/>
                <a:gd name="csX542" fmla="*/ 852187 w 2938137"/>
                <a:gd name="csY542" fmla="*/ 172270 h 2830117"/>
                <a:gd name="csX543" fmla="*/ 850129 w 2938137"/>
                <a:gd name="csY543" fmla="*/ 169371 h 2830117"/>
                <a:gd name="csX544" fmla="*/ 848914 w 2938137"/>
                <a:gd name="csY544" fmla="*/ 166191 h 2830117"/>
                <a:gd name="csX545" fmla="*/ 846669 w 2938137"/>
                <a:gd name="csY545" fmla="*/ 164040 h 2830117"/>
                <a:gd name="csX546" fmla="*/ 844986 w 2938137"/>
                <a:gd name="csY546" fmla="*/ 162918 h 2830117"/>
                <a:gd name="csX547" fmla="*/ 839655 w 2938137"/>
                <a:gd name="csY547" fmla="*/ 160299 h 2830117"/>
                <a:gd name="csX548" fmla="*/ 834324 w 2938137"/>
                <a:gd name="csY548" fmla="*/ 158148 h 2830117"/>
                <a:gd name="csX549" fmla="*/ 830770 w 2938137"/>
                <a:gd name="csY549" fmla="*/ 156558 h 2830117"/>
                <a:gd name="csX550" fmla="*/ 828151 w 2938137"/>
                <a:gd name="csY550" fmla="*/ 154875 h 2830117"/>
                <a:gd name="csX551" fmla="*/ 825720 w 2938137"/>
                <a:gd name="csY551" fmla="*/ 152443 h 2830117"/>
                <a:gd name="csX552" fmla="*/ 824317 w 2938137"/>
                <a:gd name="csY552" fmla="*/ 151602 h 2830117"/>
                <a:gd name="csX553" fmla="*/ 821792 w 2938137"/>
                <a:gd name="csY553" fmla="*/ 150947 h 2830117"/>
                <a:gd name="csX554" fmla="*/ 816741 w 2938137"/>
                <a:gd name="csY554" fmla="*/ 145055 h 2830117"/>
                <a:gd name="csX555" fmla="*/ 812533 w 2938137"/>
                <a:gd name="csY555" fmla="*/ 138134 h 2830117"/>
                <a:gd name="csX556" fmla="*/ 810476 w 2938137"/>
                <a:gd name="csY556" fmla="*/ 133084 h 2830117"/>
                <a:gd name="csX557" fmla="*/ 810476 w 2938137"/>
                <a:gd name="csY557" fmla="*/ 131401 h 2830117"/>
                <a:gd name="csX558" fmla="*/ 808044 w 2938137"/>
                <a:gd name="csY558" fmla="*/ 125789 h 2830117"/>
                <a:gd name="csX559" fmla="*/ 803555 w 2938137"/>
                <a:gd name="csY559" fmla="*/ 118775 h 2830117"/>
                <a:gd name="csX560" fmla="*/ 798037 w 2938137"/>
                <a:gd name="csY560" fmla="*/ 111199 h 2830117"/>
                <a:gd name="csX561" fmla="*/ 794763 w 2938137"/>
                <a:gd name="csY561" fmla="*/ 106149 h 2830117"/>
                <a:gd name="csX562" fmla="*/ 791303 w 2938137"/>
                <a:gd name="csY562" fmla="*/ 92775 h 2830117"/>
                <a:gd name="csX563" fmla="*/ 788404 w 2938137"/>
                <a:gd name="csY563" fmla="*/ 88286 h 2830117"/>
                <a:gd name="csX564" fmla="*/ 779893 w 2938137"/>
                <a:gd name="csY564" fmla="*/ 82207 h 2830117"/>
                <a:gd name="csX565" fmla="*/ 774562 w 2938137"/>
                <a:gd name="csY565" fmla="*/ 77251 h 2830117"/>
                <a:gd name="csX566" fmla="*/ 769793 w 2938137"/>
                <a:gd name="csY566" fmla="*/ 72855 h 2830117"/>
                <a:gd name="csX567" fmla="*/ 765117 w 2938137"/>
                <a:gd name="csY567" fmla="*/ 70423 h 2830117"/>
                <a:gd name="csX568" fmla="*/ 756419 w 2938137"/>
                <a:gd name="csY568" fmla="*/ 69301 h 2830117"/>
                <a:gd name="csX569" fmla="*/ 750340 w 2938137"/>
                <a:gd name="csY569" fmla="*/ 68740 h 2830117"/>
                <a:gd name="csX570" fmla="*/ 746225 w 2938137"/>
                <a:gd name="csY570" fmla="*/ 68740 h 2830117"/>
                <a:gd name="csX571" fmla="*/ 737808 w 2938137"/>
                <a:gd name="csY571" fmla="*/ 68085 h 2830117"/>
                <a:gd name="csX572" fmla="*/ 730419 w 2938137"/>
                <a:gd name="csY572" fmla="*/ 67524 h 2830117"/>
                <a:gd name="csX573" fmla="*/ 723686 w 2938137"/>
                <a:gd name="csY573" fmla="*/ 64812 h 2830117"/>
                <a:gd name="csX574" fmla="*/ 717887 w 2938137"/>
                <a:gd name="csY574" fmla="*/ 64064 h 2830117"/>
                <a:gd name="csX575" fmla="*/ 712650 w 2938137"/>
                <a:gd name="csY575" fmla="*/ 65467 h 2830117"/>
                <a:gd name="csX576" fmla="*/ 706477 w 2938137"/>
                <a:gd name="csY576" fmla="*/ 65467 h 2830117"/>
                <a:gd name="csX577" fmla="*/ 699182 w 2938137"/>
                <a:gd name="csY577" fmla="*/ 63409 h 2830117"/>
                <a:gd name="csX578" fmla="*/ 694039 w 2938137"/>
                <a:gd name="csY578" fmla="*/ 62474 h 2830117"/>
                <a:gd name="csX579" fmla="*/ 686650 w 2938137"/>
                <a:gd name="csY579" fmla="*/ 60790 h 2830117"/>
                <a:gd name="csX580" fmla="*/ 680852 w 2938137"/>
                <a:gd name="csY580" fmla="*/ 59107 h 2830117"/>
                <a:gd name="csX581" fmla="*/ 675708 w 2938137"/>
                <a:gd name="csY581" fmla="*/ 53776 h 2830117"/>
                <a:gd name="csX582" fmla="*/ 670377 w 2938137"/>
                <a:gd name="csY582" fmla="*/ 46575 h 2830117"/>
                <a:gd name="csX583" fmla="*/ 667291 w 2938137"/>
                <a:gd name="csY583" fmla="*/ 41337 h 2830117"/>
                <a:gd name="csX584" fmla="*/ 663269 w 2938137"/>
                <a:gd name="csY584" fmla="*/ 35446 h 2830117"/>
                <a:gd name="csX585" fmla="*/ 656723 w 2938137"/>
                <a:gd name="csY585" fmla="*/ 29834 h 2830117"/>
                <a:gd name="csX586" fmla="*/ 650363 w 2938137"/>
                <a:gd name="csY586" fmla="*/ 25438 h 2830117"/>
                <a:gd name="csX587" fmla="*/ 644191 w 2938137"/>
                <a:gd name="csY587" fmla="*/ 21604 h 2830117"/>
                <a:gd name="csX588" fmla="*/ 641946 w 2938137"/>
                <a:gd name="csY588" fmla="*/ 21230 h 2830117"/>
                <a:gd name="csX589" fmla="*/ 639701 w 2938137"/>
                <a:gd name="csY589" fmla="*/ 21791 h 2830117"/>
                <a:gd name="csX590" fmla="*/ 636334 w 2938137"/>
                <a:gd name="csY590" fmla="*/ 18611 h 2830117"/>
                <a:gd name="csX591" fmla="*/ 633622 w 2938137"/>
                <a:gd name="csY591" fmla="*/ 13654 h 2830117"/>
                <a:gd name="csX592" fmla="*/ 627917 w 2938137"/>
                <a:gd name="csY592" fmla="*/ 9352 h 2830117"/>
                <a:gd name="csX593" fmla="*/ 620903 w 2938137"/>
                <a:gd name="csY593" fmla="*/ 5705 h 2830117"/>
                <a:gd name="csX594" fmla="*/ 612299 w 2938137"/>
                <a:gd name="csY594" fmla="*/ 1496 h 2830117"/>
                <a:gd name="csX595" fmla="*/ 606594 w 2938137"/>
                <a:gd name="csY595" fmla="*/ 0 h 2830117"/>
                <a:gd name="csX596" fmla="*/ 603601 w 2938137"/>
                <a:gd name="csY596" fmla="*/ 4302 h 2830117"/>
                <a:gd name="csX597" fmla="*/ 599580 w 2938137"/>
                <a:gd name="csY597" fmla="*/ 19079 h 2830117"/>
                <a:gd name="csX598" fmla="*/ 574235 w 2938137"/>
                <a:gd name="csY598" fmla="*/ 15057 h 2830117"/>
                <a:gd name="csX599" fmla="*/ 566940 w 2938137"/>
                <a:gd name="csY599" fmla="*/ 16367 h 2830117"/>
                <a:gd name="csX600" fmla="*/ 564696 w 2938137"/>
                <a:gd name="csY600" fmla="*/ 16367 h 2830117"/>
                <a:gd name="csX601" fmla="*/ 565818 w 2938137"/>
                <a:gd name="csY601" fmla="*/ 24410 h 2830117"/>
                <a:gd name="csX602" fmla="*/ 556652 w 2938137"/>
                <a:gd name="csY602" fmla="*/ 23194 h 2830117"/>
                <a:gd name="csX603" fmla="*/ 546458 w 2938137"/>
                <a:gd name="csY603" fmla="*/ 22726 h 2830117"/>
                <a:gd name="csX604" fmla="*/ 544214 w 2938137"/>
                <a:gd name="csY604" fmla="*/ 23100 h 2830117"/>
                <a:gd name="csX605" fmla="*/ 543746 w 2938137"/>
                <a:gd name="csY605" fmla="*/ 16086 h 2830117"/>
                <a:gd name="csX606" fmla="*/ 535516 w 2938137"/>
                <a:gd name="csY606" fmla="*/ 15899 h 2830117"/>
                <a:gd name="csX607" fmla="*/ 519149 w 2938137"/>
                <a:gd name="csY607" fmla="*/ 12626 h 2830117"/>
                <a:gd name="csX608" fmla="*/ 470704 w 2938137"/>
                <a:gd name="csY608" fmla="*/ 842 h 2830117"/>
                <a:gd name="csX609" fmla="*/ 457237 w 2938137"/>
                <a:gd name="csY609" fmla="*/ 4021 h 2830117"/>
                <a:gd name="csX610" fmla="*/ 445266 w 2938137"/>
                <a:gd name="csY610" fmla="*/ 8791 h 2830117"/>
                <a:gd name="csX611" fmla="*/ 467805 w 2938137"/>
                <a:gd name="csY611" fmla="*/ 38999 h 2830117"/>
                <a:gd name="csX612" fmla="*/ 477812 w 2938137"/>
                <a:gd name="csY612" fmla="*/ 58546 h 2830117"/>
                <a:gd name="csX613" fmla="*/ 500632 w 2938137"/>
                <a:gd name="csY613" fmla="*/ 61445 h 2830117"/>
                <a:gd name="csX614" fmla="*/ 532336 w 2938137"/>
                <a:gd name="csY614" fmla="*/ 80056 h 2830117"/>
                <a:gd name="csX615" fmla="*/ 522423 w 2938137"/>
                <a:gd name="csY615" fmla="*/ 143559 h 2830117"/>
                <a:gd name="csX616" fmla="*/ 497639 w 2938137"/>
                <a:gd name="csY616" fmla="*/ 137386 h 2830117"/>
                <a:gd name="csX617" fmla="*/ 475006 w 2938137"/>
                <a:gd name="csY617" fmla="*/ 161983 h 2830117"/>
                <a:gd name="csX618" fmla="*/ 451812 w 2938137"/>
                <a:gd name="csY618" fmla="*/ 157961 h 2830117"/>
                <a:gd name="csX619" fmla="*/ 432734 w 2938137"/>
                <a:gd name="csY619" fmla="*/ 148048 h 2830117"/>
                <a:gd name="csX620" fmla="*/ 422165 w 2938137"/>
                <a:gd name="csY620" fmla="*/ 136918 h 2830117"/>
                <a:gd name="csX621" fmla="*/ 420669 w 2938137"/>
                <a:gd name="csY621" fmla="*/ 123732 h 2830117"/>
                <a:gd name="csX622" fmla="*/ 395698 w 2938137"/>
                <a:gd name="csY622" fmla="*/ 110826 h 2830117"/>
                <a:gd name="csX623" fmla="*/ 375310 w 2938137"/>
                <a:gd name="csY623" fmla="*/ 93898 h 2830117"/>
                <a:gd name="csX624" fmla="*/ 349123 w 2938137"/>
                <a:gd name="csY624" fmla="*/ 91092 h 2830117"/>
                <a:gd name="csX625" fmla="*/ 331260 w 2938137"/>
                <a:gd name="csY625" fmla="*/ 90344 h 2830117"/>
                <a:gd name="csX626" fmla="*/ 315362 w 2938137"/>
                <a:gd name="csY626" fmla="*/ 89315 h 2830117"/>
                <a:gd name="csX627" fmla="*/ 303110 w 2938137"/>
                <a:gd name="csY627" fmla="*/ 83236 h 2830117"/>
                <a:gd name="csX628" fmla="*/ 290110 w 2938137"/>
                <a:gd name="csY628" fmla="*/ 92682 h 2830117"/>
                <a:gd name="csX629" fmla="*/ 270003 w 2938137"/>
                <a:gd name="csY629" fmla="*/ 89315 h 2830117"/>
                <a:gd name="csX630" fmla="*/ 266168 w 2938137"/>
                <a:gd name="csY630" fmla="*/ 105682 h 2830117"/>
                <a:gd name="csX631" fmla="*/ 266449 w 2938137"/>
                <a:gd name="csY631" fmla="*/ 118120 h 2830117"/>
                <a:gd name="csX632" fmla="*/ 284218 w 2938137"/>
                <a:gd name="csY632" fmla="*/ 122609 h 2830117"/>
                <a:gd name="csX633" fmla="*/ 276456 w 2938137"/>
                <a:gd name="csY633" fmla="*/ 130185 h 2830117"/>
                <a:gd name="csX634" fmla="*/ 292261 w 2938137"/>
                <a:gd name="csY634" fmla="*/ 140285 h 2830117"/>
                <a:gd name="csX635" fmla="*/ 263363 w 2938137"/>
                <a:gd name="csY635" fmla="*/ 132055 h 2830117"/>
                <a:gd name="csX636" fmla="*/ 245032 w 2938137"/>
                <a:gd name="csY636" fmla="*/ 118494 h 2830117"/>
                <a:gd name="csX637" fmla="*/ 237176 w 2938137"/>
                <a:gd name="csY637" fmla="*/ 128782 h 2830117"/>
                <a:gd name="csX638" fmla="*/ 222960 w 2938137"/>
                <a:gd name="csY638" fmla="*/ 126350 h 2830117"/>
                <a:gd name="csX639" fmla="*/ 203881 w 2938137"/>
                <a:gd name="csY639" fmla="*/ 129062 h 2830117"/>
                <a:gd name="csX640" fmla="*/ 172831 w 2938137"/>
                <a:gd name="csY640" fmla="*/ 144307 h 2830117"/>
                <a:gd name="csX641" fmla="*/ 150854 w 2938137"/>
                <a:gd name="csY641" fmla="*/ 144307 h 2830117"/>
                <a:gd name="csX642" fmla="*/ 132803 w 2938137"/>
                <a:gd name="csY642" fmla="*/ 134019 h 2830117"/>
                <a:gd name="csX643" fmla="*/ 101286 w 2938137"/>
                <a:gd name="csY643" fmla="*/ 114847 h 2830117"/>
                <a:gd name="csX644" fmla="*/ 86603 w 2938137"/>
                <a:gd name="csY644" fmla="*/ 107926 h 2830117"/>
                <a:gd name="csX645" fmla="*/ 57798 w 2938137"/>
                <a:gd name="csY645" fmla="*/ 107833 h 2830117"/>
                <a:gd name="csX646" fmla="*/ 71359 w 2938137"/>
                <a:gd name="csY646" fmla="*/ 124012 h 2830117"/>
                <a:gd name="csX647" fmla="*/ 72481 w 2938137"/>
                <a:gd name="csY647" fmla="*/ 137012 h 2830117"/>
                <a:gd name="csX648" fmla="*/ 72668 w 2938137"/>
                <a:gd name="csY648" fmla="*/ 150666 h 2830117"/>
                <a:gd name="csX649" fmla="*/ 88380 w 2938137"/>
                <a:gd name="csY649" fmla="*/ 163105 h 2830117"/>
                <a:gd name="csX650" fmla="*/ 129249 w 2938137"/>
                <a:gd name="csY650" fmla="*/ 188918 h 2830117"/>
                <a:gd name="csX651" fmla="*/ 137573 w 2938137"/>
                <a:gd name="csY651" fmla="*/ 200140 h 2830117"/>
                <a:gd name="csX652" fmla="*/ 135235 w 2938137"/>
                <a:gd name="csY652" fmla="*/ 208464 h 2830117"/>
                <a:gd name="csX653" fmla="*/ 116250 w 2938137"/>
                <a:gd name="csY653" fmla="*/ 219219 h 2830117"/>
                <a:gd name="csX654" fmla="*/ 95768 w 2938137"/>
                <a:gd name="csY654" fmla="*/ 219594 h 2830117"/>
                <a:gd name="csX655" fmla="*/ 73229 w 2938137"/>
                <a:gd name="csY655" fmla="*/ 226888 h 2830117"/>
                <a:gd name="csX656" fmla="*/ 53215 w 2938137"/>
                <a:gd name="csY656" fmla="*/ 219126 h 2830117"/>
                <a:gd name="csX657" fmla="*/ 38532 w 2938137"/>
                <a:gd name="csY657" fmla="*/ 205846 h 2830117"/>
                <a:gd name="csX658" fmla="*/ 36661 w 2938137"/>
                <a:gd name="csY658" fmla="*/ 215852 h 2830117"/>
                <a:gd name="csX659" fmla="*/ 36474 w 2938137"/>
                <a:gd name="csY659" fmla="*/ 225111 h 2830117"/>
                <a:gd name="csX660" fmla="*/ 44143 w 2938137"/>
                <a:gd name="csY660" fmla="*/ 246341 h 2830117"/>
                <a:gd name="csX661" fmla="*/ 33107 w 2938137"/>
                <a:gd name="csY661" fmla="*/ 250176 h 2830117"/>
                <a:gd name="csX662" fmla="*/ 21791 w 2938137"/>
                <a:gd name="csY662" fmla="*/ 255039 h 2830117"/>
                <a:gd name="csX663" fmla="*/ 0 w 2938137"/>
                <a:gd name="csY663" fmla="*/ 259060 h 2830117"/>
                <a:gd name="csX664" fmla="*/ 11877 w 2938137"/>
                <a:gd name="csY664" fmla="*/ 264298 h 2830117"/>
                <a:gd name="csX665" fmla="*/ 8511 w 2938137"/>
                <a:gd name="csY665" fmla="*/ 275427 h 2830117"/>
                <a:gd name="csX666" fmla="*/ 25251 w 2938137"/>
                <a:gd name="csY666" fmla="*/ 287679 h 2830117"/>
                <a:gd name="csX667" fmla="*/ 16928 w 2938137"/>
                <a:gd name="csY667" fmla="*/ 303391 h 2830117"/>
                <a:gd name="csX668" fmla="*/ 32079 w 2938137"/>
                <a:gd name="csY668" fmla="*/ 313304 h 2830117"/>
                <a:gd name="csX669" fmla="*/ 28992 w 2938137"/>
                <a:gd name="csY669" fmla="*/ 332196 h 2830117"/>
                <a:gd name="csX670" fmla="*/ 23661 w 2938137"/>
                <a:gd name="csY670" fmla="*/ 373159 h 2830117"/>
                <a:gd name="csX671" fmla="*/ 28992 w 2938137"/>
                <a:gd name="csY671" fmla="*/ 412813 h 2830117"/>
                <a:gd name="csX672" fmla="*/ 56956 w 2938137"/>
                <a:gd name="csY672" fmla="*/ 493056 h 2830117"/>
                <a:gd name="csX673" fmla="*/ 62754 w 2938137"/>
                <a:gd name="csY673" fmla="*/ 486697 h 2830117"/>
                <a:gd name="csX674" fmla="*/ 67524 w 2938137"/>
                <a:gd name="csY674" fmla="*/ 499135 h 2830117"/>
                <a:gd name="csX675" fmla="*/ 64438 w 2938137"/>
                <a:gd name="csY675" fmla="*/ 514754 h 2830117"/>
                <a:gd name="csX676" fmla="*/ 57517 w 2938137"/>
                <a:gd name="csY676" fmla="*/ 549732 h 2830117"/>
                <a:gd name="csX677" fmla="*/ 73416 w 2938137"/>
                <a:gd name="csY677" fmla="*/ 537012 h 2830117"/>
                <a:gd name="csX678" fmla="*/ 81085 w 2938137"/>
                <a:gd name="csY678" fmla="*/ 550106 h 2830117"/>
                <a:gd name="csX679" fmla="*/ 79495 w 2938137"/>
                <a:gd name="csY679" fmla="*/ 562731 h 2830117"/>
                <a:gd name="csX680" fmla="*/ 65279 w 2938137"/>
                <a:gd name="csY680" fmla="*/ 558523 h 2830117"/>
                <a:gd name="csX681" fmla="*/ 56488 w 2938137"/>
                <a:gd name="csY681" fmla="*/ 573300 h 2830117"/>
                <a:gd name="csX682" fmla="*/ 53589 w 2938137"/>
                <a:gd name="csY682" fmla="*/ 614637 h 2830117"/>
                <a:gd name="csX683" fmla="*/ 32920 w 2938137"/>
                <a:gd name="csY683" fmla="*/ 612112 h 2830117"/>
                <a:gd name="csX684" fmla="*/ 21791 w 2938137"/>
                <a:gd name="csY684" fmla="*/ 623522 h 2830117"/>
                <a:gd name="csX685" fmla="*/ 19827 w 2938137"/>
                <a:gd name="csY685" fmla="*/ 636054 h 2830117"/>
                <a:gd name="csX686" fmla="*/ 33762 w 2938137"/>
                <a:gd name="csY686" fmla="*/ 657097 h 2830117"/>
                <a:gd name="csX687" fmla="*/ 48539 w 2938137"/>
                <a:gd name="csY687" fmla="*/ 651485 h 2830117"/>
                <a:gd name="csX688" fmla="*/ 61164 w 2938137"/>
                <a:gd name="csY688" fmla="*/ 654572 h 2830117"/>
                <a:gd name="csX689" fmla="*/ 66495 w 2938137"/>
                <a:gd name="csY689" fmla="*/ 643536 h 2830117"/>
                <a:gd name="csX690" fmla="*/ 74819 w 2938137"/>
                <a:gd name="csY690" fmla="*/ 654291 h 2830117"/>
                <a:gd name="csX691" fmla="*/ 88941 w 2938137"/>
                <a:gd name="csY691" fmla="*/ 649989 h 2830117"/>
                <a:gd name="csX692" fmla="*/ 92027 w 2938137"/>
                <a:gd name="csY692" fmla="*/ 664672 h 2830117"/>
                <a:gd name="csX693" fmla="*/ 96797 w 2938137"/>
                <a:gd name="csY693" fmla="*/ 654852 h 2830117"/>
                <a:gd name="csX694" fmla="*/ 94272 w 2938137"/>
                <a:gd name="csY694" fmla="*/ 674212 h 2830117"/>
                <a:gd name="csX695" fmla="*/ 99790 w 2938137"/>
                <a:gd name="csY695" fmla="*/ 686557 h 2830117"/>
                <a:gd name="csX696" fmla="*/ 111948 w 2938137"/>
                <a:gd name="csY696" fmla="*/ 655039 h 2830117"/>
                <a:gd name="csX697" fmla="*/ 96049 w 2938137"/>
                <a:gd name="csY697" fmla="*/ 640263 h 2830117"/>
                <a:gd name="csX698" fmla="*/ 115221 w 2938137"/>
                <a:gd name="csY698" fmla="*/ 623522 h 2830117"/>
                <a:gd name="csX699" fmla="*/ 118588 w 2938137"/>
                <a:gd name="csY699" fmla="*/ 599206 h 2830117"/>
                <a:gd name="csX700" fmla="*/ 106243 w 2938137"/>
                <a:gd name="csY700" fmla="*/ 581997 h 2830117"/>
                <a:gd name="csX701" fmla="*/ 90811 w 2938137"/>
                <a:gd name="csY701" fmla="*/ 561983 h 2830117"/>
                <a:gd name="csX702" fmla="*/ 112602 w 2938137"/>
                <a:gd name="csY702" fmla="*/ 550293 h 2830117"/>
                <a:gd name="csX703" fmla="*/ 124947 w 2938137"/>
                <a:gd name="csY703" fmla="*/ 585832 h 2830117"/>
                <a:gd name="csX704" fmla="*/ 138134 w 2938137"/>
                <a:gd name="csY704" fmla="*/ 604256 h 2830117"/>
                <a:gd name="csX705" fmla="*/ 137386 w 2938137"/>
                <a:gd name="csY705" fmla="*/ 620155 h 2830117"/>
                <a:gd name="csX706" fmla="*/ 127753 w 2938137"/>
                <a:gd name="csY706" fmla="*/ 648306 h 2830117"/>
                <a:gd name="csX707" fmla="*/ 130933 w 2938137"/>
                <a:gd name="csY707" fmla="*/ 663924 h 2830117"/>
                <a:gd name="csX708" fmla="*/ 143465 w 2938137"/>
                <a:gd name="csY708" fmla="*/ 652701 h 2830117"/>
                <a:gd name="csX709" fmla="*/ 150105 w 2938137"/>
                <a:gd name="csY709" fmla="*/ 662895 h 2830117"/>
                <a:gd name="csX710" fmla="*/ 147487 w 2938137"/>
                <a:gd name="csY710" fmla="*/ 676924 h 2830117"/>
                <a:gd name="csX711" fmla="*/ 141314 w 2938137"/>
                <a:gd name="csY711" fmla="*/ 710218 h 2830117"/>
                <a:gd name="csX712" fmla="*/ 149638 w 2938137"/>
                <a:gd name="csY712" fmla="*/ 699556 h 2830117"/>
                <a:gd name="csX713" fmla="*/ 157400 w 2938137"/>
                <a:gd name="csY713" fmla="*/ 700679 h 2830117"/>
                <a:gd name="csX714" fmla="*/ 179378 w 2938137"/>
                <a:gd name="csY714" fmla="*/ 709938 h 2830117"/>
                <a:gd name="csX715" fmla="*/ 178911 w 2938137"/>
                <a:gd name="csY715" fmla="*/ 724527 h 2830117"/>
                <a:gd name="csX716" fmla="*/ 170026 w 2938137"/>
                <a:gd name="csY716" fmla="*/ 731167 h 2830117"/>
                <a:gd name="csX717" fmla="*/ 184896 w 2938137"/>
                <a:gd name="csY717" fmla="*/ 747347 h 2830117"/>
                <a:gd name="csX718" fmla="*/ 197148 w 2938137"/>
                <a:gd name="csY718" fmla="*/ 740800 h 2830117"/>
                <a:gd name="csX719" fmla="*/ 205845 w 2938137"/>
                <a:gd name="csY719" fmla="*/ 736498 h 2830117"/>
                <a:gd name="csX720" fmla="*/ 219219 w 2938137"/>
                <a:gd name="csY720" fmla="*/ 759692 h 2830117"/>
                <a:gd name="csX721" fmla="*/ 248866 w 2938137"/>
                <a:gd name="csY721" fmla="*/ 794109 h 2830117"/>
                <a:gd name="csX722" fmla="*/ 254571 w 2938137"/>
                <a:gd name="csY722" fmla="*/ 785879 h 2830117"/>
                <a:gd name="csX723" fmla="*/ 269254 w 2938137"/>
                <a:gd name="csY723" fmla="*/ 812533 h 2830117"/>
                <a:gd name="csX724" fmla="*/ 282161 w 2938137"/>
                <a:gd name="csY724" fmla="*/ 795792 h 2830117"/>
                <a:gd name="csX725" fmla="*/ 281506 w 2938137"/>
                <a:gd name="csY725" fmla="*/ 782605 h 2830117"/>
                <a:gd name="csX726" fmla="*/ 275801 w 2938137"/>
                <a:gd name="csY726" fmla="*/ 744354 h 2830117"/>
                <a:gd name="csX727" fmla="*/ 294132 w 2938137"/>
                <a:gd name="csY727" fmla="*/ 764930 h 2830117"/>
                <a:gd name="csX728" fmla="*/ 310685 w 2938137"/>
                <a:gd name="csY728" fmla="*/ 741081 h 2830117"/>
                <a:gd name="csX729" fmla="*/ 309563 w 2938137"/>
                <a:gd name="csY729" fmla="*/ 762498 h 2830117"/>
                <a:gd name="csX730" fmla="*/ 320692 w 2938137"/>
                <a:gd name="csY730" fmla="*/ 770541 h 2830117"/>
                <a:gd name="csX731" fmla="*/ 330138 w 2938137"/>
                <a:gd name="csY731" fmla="*/ 779893 h 2830117"/>
                <a:gd name="csX732" fmla="*/ 322376 w 2938137"/>
                <a:gd name="csY732" fmla="*/ 796353 h 2830117"/>
                <a:gd name="csX733" fmla="*/ 314146 w 2938137"/>
                <a:gd name="csY733" fmla="*/ 798972 h 2830117"/>
                <a:gd name="csX734" fmla="*/ 309376 w 2938137"/>
                <a:gd name="csY734" fmla="*/ 806267 h 2830117"/>
                <a:gd name="csX735" fmla="*/ 310218 w 2938137"/>
                <a:gd name="csY735" fmla="*/ 813842 h 2830117"/>
                <a:gd name="csX736" fmla="*/ 310685 w 2938137"/>
                <a:gd name="csY736" fmla="*/ 822727 h 2830117"/>
                <a:gd name="csX737" fmla="*/ 328735 w 2938137"/>
                <a:gd name="csY737" fmla="*/ 830957 h 2830117"/>
                <a:gd name="csX738" fmla="*/ 329483 w 2938137"/>
                <a:gd name="csY738" fmla="*/ 857985 h 2830117"/>
                <a:gd name="csX739" fmla="*/ 317512 w 2938137"/>
                <a:gd name="csY739" fmla="*/ 858547 h 2830117"/>
                <a:gd name="csX740" fmla="*/ 315081 w 2938137"/>
                <a:gd name="csY740" fmla="*/ 864906 h 2830117"/>
                <a:gd name="csX741" fmla="*/ 311620 w 2938137"/>
                <a:gd name="csY741" fmla="*/ 870892 h 2830117"/>
                <a:gd name="csX742" fmla="*/ 316577 w 2938137"/>
                <a:gd name="csY742" fmla="*/ 878093 h 2830117"/>
                <a:gd name="csX743" fmla="*/ 323779 w 2938137"/>
                <a:gd name="csY743" fmla="*/ 886230 h 2830117"/>
                <a:gd name="csX744" fmla="*/ 326584 w 2938137"/>
                <a:gd name="csY744" fmla="*/ 902409 h 2830117"/>
                <a:gd name="csX745" fmla="*/ 326210 w 2938137"/>
                <a:gd name="csY745" fmla="*/ 907366 h 2830117"/>
                <a:gd name="csX746" fmla="*/ 322189 w 2938137"/>
                <a:gd name="csY746" fmla="*/ 909704 h 2830117"/>
                <a:gd name="csX747" fmla="*/ 313772 w 2938137"/>
                <a:gd name="csY747" fmla="*/ 934207 h 2830117"/>
                <a:gd name="csX748" fmla="*/ 310405 w 2938137"/>
                <a:gd name="csY748" fmla="*/ 962545 h 2830117"/>
                <a:gd name="csX749" fmla="*/ 310405 w 2938137"/>
                <a:gd name="csY749" fmla="*/ 970494 h 2830117"/>
                <a:gd name="csX750" fmla="*/ 316390 w 2938137"/>
                <a:gd name="csY750" fmla="*/ 973113 h 2830117"/>
                <a:gd name="csX751" fmla="*/ 315455 w 2938137"/>
                <a:gd name="csY751" fmla="*/ 986861 h 2830117"/>
                <a:gd name="csX752" fmla="*/ 313397 w 2938137"/>
                <a:gd name="csY752" fmla="*/ 999487 h 2830117"/>
                <a:gd name="csX753" fmla="*/ 308254 w 2938137"/>
                <a:gd name="csY753" fmla="*/ 1007436 h 2830117"/>
                <a:gd name="csX754" fmla="*/ 304232 w 2938137"/>
                <a:gd name="csY754" fmla="*/ 1022400 h 2830117"/>
                <a:gd name="csX755" fmla="*/ 311620 w 2938137"/>
                <a:gd name="csY755" fmla="*/ 1045126 h 2830117"/>
                <a:gd name="csX756" fmla="*/ 308534 w 2938137"/>
                <a:gd name="csY756" fmla="*/ 1055881 h 2830117"/>
                <a:gd name="csX757" fmla="*/ 303578 w 2938137"/>
                <a:gd name="csY757" fmla="*/ 1063737 h 2830117"/>
                <a:gd name="csX758" fmla="*/ 319944 w 2938137"/>
                <a:gd name="csY758" fmla="*/ 1063176 h 2830117"/>
                <a:gd name="csX759" fmla="*/ 318822 w 2938137"/>
                <a:gd name="csY759" fmla="*/ 1072622 h 2830117"/>
                <a:gd name="csX760" fmla="*/ 324995 w 2938137"/>
                <a:gd name="csY760" fmla="*/ 1080572 h 2830117"/>
                <a:gd name="csX761" fmla="*/ 330045 w 2938137"/>
                <a:gd name="csY761" fmla="*/ 1099650 h 2830117"/>
                <a:gd name="csX762" fmla="*/ 340239 w 2938137"/>
                <a:gd name="csY762" fmla="*/ 1116485 h 2830117"/>
                <a:gd name="csX763" fmla="*/ 353800 w 2938137"/>
                <a:gd name="csY763" fmla="*/ 1145009 h 2830117"/>
                <a:gd name="csX764" fmla="*/ 356231 w 2938137"/>
                <a:gd name="csY764" fmla="*/ 1159225 h 2830117"/>
                <a:gd name="csX765" fmla="*/ 362217 w 2938137"/>
                <a:gd name="csY765" fmla="*/ 1171944 h 2830117"/>
                <a:gd name="csX766" fmla="*/ 364555 w 2938137"/>
                <a:gd name="csY766" fmla="*/ 1201778 h 2830117"/>
                <a:gd name="csX767" fmla="*/ 382044 w 2938137"/>
                <a:gd name="csY767" fmla="*/ 1224879 h 2830117"/>
                <a:gd name="csX768" fmla="*/ 384475 w 2938137"/>
                <a:gd name="csY768" fmla="*/ 1230210 h 2830117"/>
                <a:gd name="csX769" fmla="*/ 388123 w 2938137"/>
                <a:gd name="csY769" fmla="*/ 1235353 h 2830117"/>
                <a:gd name="csX770" fmla="*/ 395231 w 2938137"/>
                <a:gd name="csY770" fmla="*/ 1248166 h 2830117"/>
                <a:gd name="csX771" fmla="*/ 396914 w 2938137"/>
                <a:gd name="csY771" fmla="*/ 1263878 h 2830117"/>
                <a:gd name="csX772" fmla="*/ 402993 w 2938137"/>
                <a:gd name="csY772" fmla="*/ 1275755 h 2830117"/>
                <a:gd name="csX773" fmla="*/ 414684 w 2938137"/>
                <a:gd name="csY773" fmla="*/ 1302690 h 2830117"/>
                <a:gd name="csX774" fmla="*/ 410288 w 2938137"/>
                <a:gd name="csY774" fmla="*/ 1316906 h 2830117"/>
                <a:gd name="csX775" fmla="*/ 397195 w 2938137"/>
                <a:gd name="csY775" fmla="*/ 1315783 h 2830117"/>
                <a:gd name="csX776" fmla="*/ 407576 w 2938137"/>
                <a:gd name="csY776" fmla="*/ 1327661 h 2830117"/>
                <a:gd name="csX777" fmla="*/ 409353 w 2938137"/>
                <a:gd name="csY777" fmla="*/ 1336733 h 2830117"/>
                <a:gd name="csX778" fmla="*/ 414122 w 2938137"/>
                <a:gd name="csY778" fmla="*/ 1345524 h 2830117"/>
                <a:gd name="csX779" fmla="*/ 440215 w 2938137"/>
                <a:gd name="csY779" fmla="*/ 1369185 h 2830117"/>
                <a:gd name="csX780" fmla="*/ 441805 w 2938137"/>
                <a:gd name="csY780" fmla="*/ 1350481 h 2830117"/>
                <a:gd name="csX781" fmla="*/ 447884 w 2938137"/>
                <a:gd name="csY781" fmla="*/ 1335797 h 2830117"/>
                <a:gd name="csX782" fmla="*/ 448913 w 2938137"/>
                <a:gd name="csY782" fmla="*/ 1319524 h 2830117"/>
                <a:gd name="csX783" fmla="*/ 453122 w 2938137"/>
                <a:gd name="csY783" fmla="*/ 1300539 h 2830117"/>
                <a:gd name="csX784" fmla="*/ 464532 w 2938137"/>
                <a:gd name="csY784" fmla="*/ 1314100 h 2830117"/>
                <a:gd name="csX785" fmla="*/ 467711 w 2938137"/>
                <a:gd name="csY785" fmla="*/ 1322143 h 2830117"/>
                <a:gd name="csX786" fmla="*/ 473697 w 2938137"/>
                <a:gd name="csY786" fmla="*/ 1324013 h 2830117"/>
                <a:gd name="csX787" fmla="*/ 479963 w 2938137"/>
                <a:gd name="csY787" fmla="*/ 1326352 h 2830117"/>
                <a:gd name="csX788" fmla="*/ 482301 w 2938137"/>
                <a:gd name="csY788" fmla="*/ 1334021 h 2830117"/>
                <a:gd name="csX789" fmla="*/ 491466 w 2938137"/>
                <a:gd name="csY789" fmla="*/ 1342905 h 2830117"/>
                <a:gd name="csX790" fmla="*/ 495675 w 2938137"/>
                <a:gd name="csY790" fmla="*/ 1326726 h 2830117"/>
                <a:gd name="csX791" fmla="*/ 506524 w 2938137"/>
                <a:gd name="csY791" fmla="*/ 1334021 h 2830117"/>
                <a:gd name="csX792" fmla="*/ 520646 w 2938137"/>
                <a:gd name="csY792" fmla="*/ 1347114 h 2830117"/>
                <a:gd name="csX793" fmla="*/ 530559 w 2938137"/>
                <a:gd name="csY793" fmla="*/ 1358711 h 2830117"/>
                <a:gd name="csX794" fmla="*/ 535516 w 2938137"/>
                <a:gd name="csY794" fmla="*/ 1352819 h 2830117"/>
                <a:gd name="csX795" fmla="*/ 545991 w 2938137"/>
                <a:gd name="csY795" fmla="*/ 1355063 h 2830117"/>
                <a:gd name="csX796" fmla="*/ 542343 w 2938137"/>
                <a:gd name="csY796" fmla="*/ 1337948 h 2830117"/>
                <a:gd name="csX797" fmla="*/ 536358 w 2938137"/>
                <a:gd name="csY797" fmla="*/ 1325697 h 2830117"/>
                <a:gd name="csX798" fmla="*/ 547487 w 2938137"/>
                <a:gd name="csY798" fmla="*/ 1320459 h 2830117"/>
                <a:gd name="csX799" fmla="*/ 544681 w 2938137"/>
                <a:gd name="csY799" fmla="*/ 1306525 h 2830117"/>
                <a:gd name="csX800" fmla="*/ 547768 w 2938137"/>
                <a:gd name="csY800" fmla="*/ 1295209 h 2830117"/>
                <a:gd name="csX801" fmla="*/ 559365 w 2938137"/>
                <a:gd name="csY801" fmla="*/ 1288942 h 2830117"/>
                <a:gd name="csX802" fmla="*/ 568530 w 2938137"/>
                <a:gd name="csY802" fmla="*/ 1293057 h 2830117"/>
                <a:gd name="csX803" fmla="*/ 582839 w 2938137"/>
                <a:gd name="csY803" fmla="*/ 1316251 h 2830117"/>
                <a:gd name="csX804" fmla="*/ 589479 w 2938137"/>
                <a:gd name="csY804" fmla="*/ 1324855 h 2830117"/>
                <a:gd name="csX805" fmla="*/ 590788 w 2938137"/>
                <a:gd name="csY805" fmla="*/ 1327567 h 2830117"/>
                <a:gd name="csX806" fmla="*/ 596026 w 2938137"/>
                <a:gd name="csY806" fmla="*/ 1340006 h 2830117"/>
                <a:gd name="csX807" fmla="*/ 602011 w 2938137"/>
                <a:gd name="csY807" fmla="*/ 1352819 h 2830117"/>
                <a:gd name="csX808" fmla="*/ 608277 w 2938137"/>
                <a:gd name="csY808" fmla="*/ 1363481 h 2830117"/>
                <a:gd name="csX809" fmla="*/ 618565 w 2938137"/>
                <a:gd name="csY809" fmla="*/ 1390789 h 2830117"/>
                <a:gd name="csX810" fmla="*/ 625112 w 2938137"/>
                <a:gd name="csY810" fmla="*/ 1403883 h 2830117"/>
                <a:gd name="csX811" fmla="*/ 634277 w 2938137"/>
                <a:gd name="csY811" fmla="*/ 1404444 h 2830117"/>
                <a:gd name="csX812" fmla="*/ 656068 w 2938137"/>
                <a:gd name="csY812" fmla="*/ 1425300 h 2830117"/>
                <a:gd name="csX813" fmla="*/ 656536 w 2938137"/>
                <a:gd name="csY813" fmla="*/ 1422400 h 2830117"/>
                <a:gd name="csX814" fmla="*/ 666917 w 2938137"/>
                <a:gd name="csY814" fmla="*/ 1436523 h 2830117"/>
                <a:gd name="csX815" fmla="*/ 675614 w 2938137"/>
                <a:gd name="csY815" fmla="*/ 1428760 h 2830117"/>
                <a:gd name="csX816" fmla="*/ 679543 w 2938137"/>
                <a:gd name="csY816" fmla="*/ 1412861 h 2830117"/>
                <a:gd name="csX817" fmla="*/ 682161 w 2938137"/>
                <a:gd name="csY817" fmla="*/ 1381905 h 2830117"/>
                <a:gd name="csX818" fmla="*/ 691981 w 2938137"/>
                <a:gd name="csY818" fmla="*/ 1385272 h 2830117"/>
                <a:gd name="csX819" fmla="*/ 704420 w 2938137"/>
                <a:gd name="csY819" fmla="*/ 1392660 h 2830117"/>
                <a:gd name="csX820" fmla="*/ 726959 w 2938137"/>
                <a:gd name="csY820" fmla="*/ 1413703 h 2830117"/>
                <a:gd name="csX821" fmla="*/ 733319 w 2938137"/>
                <a:gd name="csY821" fmla="*/ 1397710 h 2830117"/>
                <a:gd name="csX822" fmla="*/ 742577 w 2938137"/>
                <a:gd name="csY822" fmla="*/ 1393689 h 2830117"/>
                <a:gd name="csX823" fmla="*/ 759411 w 2938137"/>
                <a:gd name="csY823" fmla="*/ 1403696 h 2830117"/>
                <a:gd name="csX824" fmla="*/ 796634 w 2938137"/>
                <a:gd name="csY824" fmla="*/ 1460652 h 2830117"/>
                <a:gd name="csX825" fmla="*/ 789059 w 2938137"/>
                <a:gd name="csY825" fmla="*/ 1438861 h 2830117"/>
                <a:gd name="csX826" fmla="*/ 795138 w 2938137"/>
                <a:gd name="csY826" fmla="*/ 1424832 h 2830117"/>
                <a:gd name="csX827" fmla="*/ 822727 w 2938137"/>
                <a:gd name="csY827" fmla="*/ 1481414 h 2830117"/>
                <a:gd name="csX828" fmla="*/ 830489 w 2938137"/>
                <a:gd name="csY828" fmla="*/ 1485529 h 2830117"/>
                <a:gd name="csX829" fmla="*/ 831425 w 2938137"/>
                <a:gd name="csY829" fmla="*/ 1465515 h 2830117"/>
                <a:gd name="csX830" fmla="*/ 829554 w 2938137"/>
                <a:gd name="csY830" fmla="*/ 1458688 h 2830117"/>
                <a:gd name="csX831" fmla="*/ 826468 w 2938137"/>
                <a:gd name="csY831" fmla="*/ 1448119 h 2830117"/>
                <a:gd name="csX832" fmla="*/ 828245 w 2938137"/>
                <a:gd name="csY832" fmla="*/ 1436990 h 2830117"/>
                <a:gd name="csX833" fmla="*/ 825065 w 2938137"/>
                <a:gd name="csY833" fmla="*/ 1432781 h 2830117"/>
                <a:gd name="csX834" fmla="*/ 827029 w 2938137"/>
                <a:gd name="csY834" fmla="*/ 1428760 h 2830117"/>
                <a:gd name="csX835" fmla="*/ 829554 w 2938137"/>
                <a:gd name="csY835" fmla="*/ 1408278 h 2830117"/>
                <a:gd name="csX836" fmla="*/ 836007 w 2938137"/>
                <a:gd name="csY836" fmla="*/ 1414544 h 2830117"/>
                <a:gd name="csX837" fmla="*/ 841712 w 2938137"/>
                <a:gd name="csY837" fmla="*/ 1410991 h 2830117"/>
                <a:gd name="csX838" fmla="*/ 849568 w 2938137"/>
                <a:gd name="csY838" fmla="*/ 1425767 h 2830117"/>
                <a:gd name="csX839" fmla="*/ 866964 w 2938137"/>
                <a:gd name="csY839" fmla="*/ 1465515 h 2830117"/>
                <a:gd name="csX840" fmla="*/ 883143 w 2938137"/>
                <a:gd name="csY840" fmla="*/ 1472903 h 2830117"/>
                <a:gd name="csX841" fmla="*/ 893712 w 2938137"/>
                <a:gd name="csY841" fmla="*/ 1482723 h 2830117"/>
                <a:gd name="csX842" fmla="*/ 904934 w 2938137"/>
                <a:gd name="csY842" fmla="*/ 1521068 h 2830117"/>
                <a:gd name="csX843" fmla="*/ 924013 w 2938137"/>
                <a:gd name="csY843" fmla="*/ 1556420 h 2830117"/>
                <a:gd name="csX844" fmla="*/ 938042 w 2938137"/>
                <a:gd name="csY844" fmla="*/ 1594297 h 2830117"/>
                <a:gd name="csX845" fmla="*/ 951322 w 2938137"/>
                <a:gd name="csY845" fmla="*/ 1626188 h 2830117"/>
                <a:gd name="csX846" fmla="*/ 983962 w 2938137"/>
                <a:gd name="csY846" fmla="*/ 1643584 h 2830117"/>
                <a:gd name="csX847" fmla="*/ 1019501 w 2938137"/>
                <a:gd name="csY847" fmla="*/ 1663411 h 2830117"/>
                <a:gd name="csX848" fmla="*/ 1021465 w 2938137"/>
                <a:gd name="csY848" fmla="*/ 1653871 h 2830117"/>
                <a:gd name="csX849" fmla="*/ 1034184 w 2938137"/>
                <a:gd name="csY849" fmla="*/ 1648728 h 2830117"/>
                <a:gd name="csX850" fmla="*/ 1048961 w 2938137"/>
                <a:gd name="csY850" fmla="*/ 1632829 h 2830117"/>
                <a:gd name="csX851" fmla="*/ 1088054 w 2938137"/>
                <a:gd name="csY851" fmla="*/ 1607016 h 2830117"/>
                <a:gd name="csX852" fmla="*/ 1102456 w 2938137"/>
                <a:gd name="csY852" fmla="*/ 1591678 h 2830117"/>
                <a:gd name="csX853" fmla="*/ 1119945 w 2938137"/>
                <a:gd name="csY853" fmla="*/ 1582233 h 2830117"/>
                <a:gd name="csX854" fmla="*/ 1164836 w 2938137"/>
                <a:gd name="csY854" fmla="*/ 1574937 h 2830117"/>
                <a:gd name="csX855" fmla="*/ 1190368 w 2938137"/>
                <a:gd name="csY855" fmla="*/ 1564556 h 2830117"/>
                <a:gd name="csX856" fmla="*/ 1201965 w 2938137"/>
                <a:gd name="csY856" fmla="*/ 1558477 h 2830117"/>
                <a:gd name="csX857" fmla="*/ 1214030 w 2938137"/>
                <a:gd name="csY857" fmla="*/ 1556233 h 2830117"/>
                <a:gd name="csX858" fmla="*/ 1241432 w 2938137"/>
                <a:gd name="csY858" fmla="*/ 1552398 h 2830117"/>
                <a:gd name="csX859" fmla="*/ 1261727 w 2938137"/>
                <a:gd name="csY859" fmla="*/ 1549592 h 2830117"/>
                <a:gd name="csX860" fmla="*/ 1265561 w 2938137"/>
                <a:gd name="csY860" fmla="*/ 1537248 h 2830117"/>
                <a:gd name="csX861" fmla="*/ 1262194 w 2938137"/>
                <a:gd name="csY861" fmla="*/ 1521442 h 2830117"/>
                <a:gd name="csX862" fmla="*/ 1272389 w 2938137"/>
                <a:gd name="csY862" fmla="*/ 1501895 h 2830117"/>
                <a:gd name="csX863" fmla="*/ 1279964 w 2938137"/>
                <a:gd name="csY863" fmla="*/ 1486932 h 2830117"/>
                <a:gd name="csX864" fmla="*/ 1278935 w 2938137"/>
                <a:gd name="csY864" fmla="*/ 1466357 h 2830117"/>
                <a:gd name="csX865" fmla="*/ 1286791 w 2938137"/>
                <a:gd name="csY865" fmla="*/ 1425767 h 2830117"/>
                <a:gd name="csX866" fmla="*/ 1294460 w 2938137"/>
                <a:gd name="csY866" fmla="*/ 1411365 h 2830117"/>
                <a:gd name="csX867" fmla="*/ 1303158 w 2938137"/>
                <a:gd name="csY867" fmla="*/ 1395278 h 2830117"/>
                <a:gd name="csX868" fmla="*/ 1298014 w 2938137"/>
                <a:gd name="csY868" fmla="*/ 1357963 h 2830117"/>
                <a:gd name="csX869" fmla="*/ 1298856 w 2938137"/>
                <a:gd name="csY869" fmla="*/ 1342999 h 2830117"/>
                <a:gd name="csX870" fmla="*/ 1304654 w 2938137"/>
                <a:gd name="csY870" fmla="*/ 1332431 h 2830117"/>
                <a:gd name="csX871" fmla="*/ 1304280 w 2938137"/>
                <a:gd name="csY871" fmla="*/ 1302784 h 2830117"/>
                <a:gd name="csX872" fmla="*/ 1307553 w 2938137"/>
                <a:gd name="csY872" fmla="*/ 1276410 h 2830117"/>
                <a:gd name="csX873" fmla="*/ 1314381 w 2938137"/>
                <a:gd name="csY873" fmla="*/ 1252094 h 2830117"/>
                <a:gd name="csX874" fmla="*/ 1349639 w 2938137"/>
                <a:gd name="csY874" fmla="*/ 1214965 h 2830117"/>
                <a:gd name="csX875" fmla="*/ 1376106 w 2938137"/>
                <a:gd name="csY875" fmla="*/ 1212253 h 2830117"/>
                <a:gd name="csX876" fmla="*/ 1402947 w 2938137"/>
                <a:gd name="csY876" fmla="*/ 1209541 h 2830117"/>
                <a:gd name="csX877" fmla="*/ 1477392 w 2938137"/>
                <a:gd name="csY877" fmla="*/ 1206829 h 2830117"/>
                <a:gd name="csX878" fmla="*/ 1497032 w 2938137"/>
                <a:gd name="csY878" fmla="*/ 1201778 h 2830117"/>
                <a:gd name="csX879" fmla="*/ 1514427 w 2938137"/>
                <a:gd name="csY879" fmla="*/ 1200656 h 2830117"/>
                <a:gd name="csX880" fmla="*/ 1549686 w 2938137"/>
                <a:gd name="csY880" fmla="*/ 1206922 h 2830117"/>
                <a:gd name="csX881" fmla="*/ 1558571 w 2938137"/>
                <a:gd name="csY881" fmla="*/ 1211879 h 2830117"/>
                <a:gd name="csX882" fmla="*/ 1581952 w 2938137"/>
                <a:gd name="csY882" fmla="*/ 1225066 h 2830117"/>
                <a:gd name="csX883" fmla="*/ 1596915 w 2938137"/>
                <a:gd name="csY883" fmla="*/ 1234979 h 2830117"/>
                <a:gd name="csX884" fmla="*/ 1615714 w 2938137"/>
                <a:gd name="csY884" fmla="*/ 1238346 h 2830117"/>
                <a:gd name="csX885" fmla="*/ 1650598 w 2938137"/>
                <a:gd name="csY885" fmla="*/ 1252655 h 2830117"/>
                <a:gd name="csX886" fmla="*/ 1668741 w 2938137"/>
                <a:gd name="csY886" fmla="*/ 1259950 h 2830117"/>
                <a:gd name="csX887" fmla="*/ 1683705 w 2938137"/>
                <a:gd name="csY887" fmla="*/ 1264345 h 2830117"/>
                <a:gd name="csX888" fmla="*/ 1673792 w 2938137"/>
                <a:gd name="csY888" fmla="*/ 1253871 h 2830117"/>
                <a:gd name="csX889" fmla="*/ 1723827 w 2938137"/>
                <a:gd name="csY889" fmla="*/ 1291280 h 2830117"/>
                <a:gd name="csX890" fmla="*/ 1750855 w 2938137"/>
                <a:gd name="csY890" fmla="*/ 1333086 h 2830117"/>
                <a:gd name="csX891" fmla="*/ 1758057 w 2938137"/>
                <a:gd name="csY891" fmla="*/ 1346085 h 2830117"/>
                <a:gd name="csX892" fmla="*/ 1777042 w 2938137"/>
                <a:gd name="csY892" fmla="*/ 1380034 h 2830117"/>
                <a:gd name="csX893" fmla="*/ 1785459 w 2938137"/>
                <a:gd name="csY893" fmla="*/ 1415105 h 2830117"/>
                <a:gd name="csX894" fmla="*/ 1785739 w 2938137"/>
                <a:gd name="csY894" fmla="*/ 1454760 h 2830117"/>
                <a:gd name="csX895" fmla="*/ 1783027 w 2938137"/>
                <a:gd name="csY895" fmla="*/ 1471968 h 2830117"/>
                <a:gd name="csX896" fmla="*/ 1774236 w 2938137"/>
                <a:gd name="csY896" fmla="*/ 1489550 h 2830117"/>
                <a:gd name="csX897" fmla="*/ 1751229 w 2938137"/>
                <a:gd name="csY897" fmla="*/ 1515457 h 2830117"/>
                <a:gd name="csX898" fmla="*/ 1731309 w 2938137"/>
                <a:gd name="csY898" fmla="*/ 1543607 h 2830117"/>
                <a:gd name="csX899" fmla="*/ 1713539 w 2938137"/>
                <a:gd name="csY899" fmla="*/ 1554175 h 2830117"/>
                <a:gd name="csX900" fmla="*/ 1696798 w 2938137"/>
                <a:gd name="csY900" fmla="*/ 1560161 h 2830117"/>
                <a:gd name="csX901" fmla="*/ 1682863 w 2938137"/>
                <a:gd name="csY901" fmla="*/ 1574095 h 2830117"/>
                <a:gd name="csX902" fmla="*/ 1668461 w 2938137"/>
                <a:gd name="csY902" fmla="*/ 1580175 h 2830117"/>
                <a:gd name="csX903" fmla="*/ 1667619 w 2938137"/>
                <a:gd name="csY903" fmla="*/ 1592052 h 2830117"/>
                <a:gd name="csX904" fmla="*/ 1653404 w 2938137"/>
                <a:gd name="csY904" fmla="*/ 1595419 h 2830117"/>
                <a:gd name="csX905" fmla="*/ 1642742 w 2938137"/>
                <a:gd name="csY905" fmla="*/ 1600750 h 2830117"/>
                <a:gd name="csX906" fmla="*/ 1630864 w 2938137"/>
                <a:gd name="csY906" fmla="*/ 1600189 h 2830117"/>
                <a:gd name="csX907" fmla="*/ 1626937 w 2938137"/>
                <a:gd name="csY907" fmla="*/ 1613375 h 2830117"/>
                <a:gd name="csX908" fmla="*/ 1620857 w 2938137"/>
                <a:gd name="csY908" fmla="*/ 1626095 h 2830117"/>
                <a:gd name="csX909" fmla="*/ 1599908 w 2938137"/>
                <a:gd name="csY909" fmla="*/ 1629929 h 2830117"/>
                <a:gd name="csX910" fmla="*/ 1594858 w 2938137"/>
                <a:gd name="csY910" fmla="*/ 1645641 h 2830117"/>
                <a:gd name="csX911" fmla="*/ 1604023 w 2938137"/>
                <a:gd name="csY911" fmla="*/ 1649195 h 2830117"/>
                <a:gd name="csX912" fmla="*/ 1611318 w 2938137"/>
                <a:gd name="csY912" fmla="*/ 1655461 h 2830117"/>
                <a:gd name="csX913" fmla="*/ 1616181 w 2938137"/>
                <a:gd name="csY913" fmla="*/ 1673698 h 2830117"/>
                <a:gd name="csX914" fmla="*/ 1611598 w 2938137"/>
                <a:gd name="csY914" fmla="*/ 1690439 h 2830117"/>
                <a:gd name="csX915" fmla="*/ 1609167 w 2938137"/>
                <a:gd name="csY915" fmla="*/ 1709798 h 2830117"/>
                <a:gd name="csX916" fmla="*/ 1613750 w 2938137"/>
                <a:gd name="csY916" fmla="*/ 1716345 h 2830117"/>
                <a:gd name="csX917" fmla="*/ 1606736 w 2938137"/>
                <a:gd name="csY917" fmla="*/ 1719244 h 2830117"/>
                <a:gd name="csX918" fmla="*/ 1605987 w 2938137"/>
                <a:gd name="csY918" fmla="*/ 1728035 h 2830117"/>
                <a:gd name="csX919" fmla="*/ 1599628 w 2938137"/>
                <a:gd name="csY919" fmla="*/ 1733366 h 2830117"/>
                <a:gd name="csX920" fmla="*/ 1593175 w 2938137"/>
                <a:gd name="csY920" fmla="*/ 1746273 h 2830117"/>
                <a:gd name="csX921" fmla="*/ 1588311 w 2938137"/>
                <a:gd name="csY921" fmla="*/ 1747769 h 2830117"/>
                <a:gd name="csX922" fmla="*/ 1597757 w 2938137"/>
                <a:gd name="csY922" fmla="*/ 1747956 h 2830117"/>
                <a:gd name="csX923" fmla="*/ 1594016 w 2938137"/>
                <a:gd name="csY923" fmla="*/ 1755344 h 2830117"/>
                <a:gd name="csX924" fmla="*/ 1602059 w 2938137"/>
                <a:gd name="csY924" fmla="*/ 1761704 h 2830117"/>
                <a:gd name="csX925" fmla="*/ 1599160 w 2938137"/>
                <a:gd name="csY925" fmla="*/ 1767222 h 2830117"/>
                <a:gd name="csX926" fmla="*/ 1601498 w 2938137"/>
                <a:gd name="csY926" fmla="*/ 1772272 h 2830117"/>
                <a:gd name="csX927" fmla="*/ 1601498 w 2938137"/>
                <a:gd name="csY927" fmla="*/ 1784337 h 2830117"/>
                <a:gd name="csX928" fmla="*/ 1595793 w 2938137"/>
                <a:gd name="csY928" fmla="*/ 1784337 h 2830117"/>
                <a:gd name="csX929" fmla="*/ 1590930 w 2938137"/>
                <a:gd name="csY929" fmla="*/ 1795653 h 2830117"/>
                <a:gd name="csX930" fmla="*/ 1590649 w 2938137"/>
                <a:gd name="csY930" fmla="*/ 1805566 h 2830117"/>
                <a:gd name="csX931" fmla="*/ 1580362 w 2938137"/>
                <a:gd name="csY931" fmla="*/ 1825581 h 2830117"/>
                <a:gd name="csX932" fmla="*/ 1576808 w 2938137"/>
                <a:gd name="csY932" fmla="*/ 1847091 h 2830117"/>
                <a:gd name="csX933" fmla="*/ 1573815 w 2938137"/>
                <a:gd name="csY933" fmla="*/ 1850926 h 2830117"/>
                <a:gd name="csX934" fmla="*/ 1574657 w 2938137"/>
                <a:gd name="csY934" fmla="*/ 1855789 h 2830117"/>
                <a:gd name="csX935" fmla="*/ 1571571 w 2938137"/>
                <a:gd name="csY935" fmla="*/ 1864767 h 2830117"/>
                <a:gd name="csX936" fmla="*/ 1571757 w 2938137"/>
                <a:gd name="csY936" fmla="*/ 1870846 h 2830117"/>
                <a:gd name="csX937" fmla="*/ 1580081 w 2938137"/>
                <a:gd name="csY937" fmla="*/ 1860745 h 2830117"/>
                <a:gd name="csX938" fmla="*/ 1586628 w 2938137"/>
                <a:gd name="csY938" fmla="*/ 1848868 h 2830117"/>
                <a:gd name="csX939" fmla="*/ 1586254 w 2938137"/>
                <a:gd name="csY939" fmla="*/ 1857940 h 2830117"/>
                <a:gd name="csX940" fmla="*/ 1595325 w 2938137"/>
                <a:gd name="csY940" fmla="*/ 1861119 h 2830117"/>
                <a:gd name="csX941" fmla="*/ 1595513 w 2938137"/>
                <a:gd name="csY941" fmla="*/ 1872810 h 2830117"/>
                <a:gd name="csX942" fmla="*/ 1595699 w 2938137"/>
                <a:gd name="csY942" fmla="*/ 1885249 h 2830117"/>
                <a:gd name="csX943" fmla="*/ 1597851 w 2938137"/>
                <a:gd name="csY943" fmla="*/ 1891141 h 2830117"/>
                <a:gd name="csX944" fmla="*/ 1594952 w 2938137"/>
                <a:gd name="csY944" fmla="*/ 1896472 h 2830117"/>
                <a:gd name="csX945" fmla="*/ 1604491 w 2938137"/>
                <a:gd name="csY945" fmla="*/ 1904421 h 2830117"/>
                <a:gd name="csX946" fmla="*/ 1599441 w 2938137"/>
                <a:gd name="csY946" fmla="*/ 1904047 h 2830117"/>
                <a:gd name="csX947" fmla="*/ 1613282 w 2938137"/>
                <a:gd name="csY947" fmla="*/ 1923219 h 2830117"/>
                <a:gd name="csX948" fmla="*/ 1613002 w 2938137"/>
                <a:gd name="csY948" fmla="*/ 1935003 h 2830117"/>
                <a:gd name="csX949" fmla="*/ 1612534 w 2938137"/>
                <a:gd name="csY949" fmla="*/ 1943327 h 2830117"/>
                <a:gd name="csX950" fmla="*/ 1615340 w 2938137"/>
                <a:gd name="csY950" fmla="*/ 1946320 h 2830117"/>
                <a:gd name="csX951" fmla="*/ 1615714 w 2938137"/>
                <a:gd name="csY951" fmla="*/ 1949687 h 2830117"/>
                <a:gd name="csX952" fmla="*/ 1604678 w 2938137"/>
                <a:gd name="csY952" fmla="*/ 1960255 h 2830117"/>
                <a:gd name="csX953" fmla="*/ 1608513 w 2938137"/>
                <a:gd name="csY953" fmla="*/ 1976154 h 2830117"/>
                <a:gd name="csX954" fmla="*/ 1614965 w 2938137"/>
                <a:gd name="csY954" fmla="*/ 1983542 h 2830117"/>
                <a:gd name="csX955" fmla="*/ 1618613 w 2938137"/>
                <a:gd name="csY955" fmla="*/ 1990556 h 2830117"/>
                <a:gd name="csX956" fmla="*/ 1613189 w 2938137"/>
                <a:gd name="csY956" fmla="*/ 2002340 h 2830117"/>
                <a:gd name="csX957" fmla="*/ 1611412 w 2938137"/>
                <a:gd name="csY957" fmla="*/ 1999815 h 2830117"/>
                <a:gd name="csX958" fmla="*/ 1612347 w 2938137"/>
                <a:gd name="csY958" fmla="*/ 2005520 h 2830117"/>
                <a:gd name="csX959" fmla="*/ 1611131 w 2938137"/>
                <a:gd name="csY959" fmla="*/ 2009261 h 2830117"/>
                <a:gd name="csX960" fmla="*/ 1616836 w 2938137"/>
                <a:gd name="csY960" fmla="*/ 2018613 h 2830117"/>
                <a:gd name="csX961" fmla="*/ 1609260 w 2938137"/>
                <a:gd name="csY961" fmla="*/ 2019923 h 2830117"/>
                <a:gd name="csX962" fmla="*/ 1615246 w 2938137"/>
                <a:gd name="csY962" fmla="*/ 2035822 h 2830117"/>
                <a:gd name="csX963" fmla="*/ 1611412 w 2938137"/>
                <a:gd name="csY963" fmla="*/ 2052656 h 2830117"/>
                <a:gd name="csX964" fmla="*/ 1608887 w 2938137"/>
                <a:gd name="csY964" fmla="*/ 2074634 h 2830117"/>
                <a:gd name="csX965" fmla="*/ 1604584 w 2938137"/>
                <a:gd name="csY965" fmla="*/ 2079871 h 2830117"/>
                <a:gd name="csX966" fmla="*/ 1601311 w 2938137"/>
                <a:gd name="csY966" fmla="*/ 2082490 h 2830117"/>
                <a:gd name="csX967" fmla="*/ 1595606 w 2938137"/>
                <a:gd name="csY967" fmla="*/ 2089691 h 2830117"/>
                <a:gd name="csX968" fmla="*/ 1596822 w 2938137"/>
                <a:gd name="csY968" fmla="*/ 2098015 h 2830117"/>
                <a:gd name="csX969" fmla="*/ 1598412 w 2938137"/>
                <a:gd name="csY969" fmla="*/ 2105310 h 2830117"/>
                <a:gd name="csX970" fmla="*/ 1607577 w 2938137"/>
                <a:gd name="csY970" fmla="*/ 2106151 h 2830117"/>
                <a:gd name="csX971" fmla="*/ 1606548 w 2938137"/>
                <a:gd name="csY971" fmla="*/ 2107554 h 2830117"/>
                <a:gd name="csX972" fmla="*/ 1614217 w 2938137"/>
                <a:gd name="csY972" fmla="*/ 2116158 h 2830117"/>
                <a:gd name="csX973" fmla="*/ 1602807 w 2938137"/>
                <a:gd name="csY973" fmla="*/ 2117187 h 2830117"/>
                <a:gd name="csX974" fmla="*/ 1609915 w 2938137"/>
                <a:gd name="csY974" fmla="*/ 2120086 h 2830117"/>
                <a:gd name="csX975" fmla="*/ 1614685 w 2938137"/>
                <a:gd name="csY975" fmla="*/ 2117748 h 2830117"/>
                <a:gd name="csX976" fmla="*/ 1611505 w 2938137"/>
                <a:gd name="csY976" fmla="*/ 2132431 h 2830117"/>
                <a:gd name="csX977" fmla="*/ 1620764 w 2938137"/>
                <a:gd name="csY977" fmla="*/ 2147957 h 2830117"/>
                <a:gd name="csX978" fmla="*/ 1621232 w 2938137"/>
                <a:gd name="csY978" fmla="*/ 2166848 h 2830117"/>
                <a:gd name="csX979" fmla="*/ 1618426 w 2938137"/>
                <a:gd name="csY979" fmla="*/ 2175453 h 2830117"/>
                <a:gd name="csX980" fmla="*/ 1619922 w 2938137"/>
                <a:gd name="csY980" fmla="*/ 2183776 h 2830117"/>
                <a:gd name="csX981" fmla="*/ 1615714 w 2938137"/>
                <a:gd name="csY981" fmla="*/ 2199675 h 2830117"/>
                <a:gd name="csX982" fmla="*/ 1611692 w 2938137"/>
                <a:gd name="csY982" fmla="*/ 2217257 h 2830117"/>
                <a:gd name="csX983" fmla="*/ 1608419 w 2938137"/>
                <a:gd name="csY983" fmla="*/ 2231099 h 2830117"/>
                <a:gd name="csX984" fmla="*/ 1597102 w 2938137"/>
                <a:gd name="csY984" fmla="*/ 2266451 h 2830117"/>
                <a:gd name="csX985" fmla="*/ 1591584 w 2938137"/>
                <a:gd name="csY985" fmla="*/ 2282537 h 2830117"/>
                <a:gd name="csX986" fmla="*/ 1587656 w 2938137"/>
                <a:gd name="csY986" fmla="*/ 2290954 h 2830117"/>
                <a:gd name="csX987" fmla="*/ 1578024 w 2938137"/>
                <a:gd name="csY987" fmla="*/ 2288149 h 2830117"/>
                <a:gd name="csX988" fmla="*/ 1583916 w 2938137"/>
                <a:gd name="csY988" fmla="*/ 2297127 h 2830117"/>
                <a:gd name="csX989" fmla="*/ 1581484 w 2938137"/>
                <a:gd name="csY989" fmla="*/ 2301241 h 2830117"/>
                <a:gd name="csX990" fmla="*/ 1582045 w 2938137"/>
                <a:gd name="csY990" fmla="*/ 2305450 h 2830117"/>
                <a:gd name="csX991" fmla="*/ 1576714 w 2938137"/>
                <a:gd name="csY991" fmla="*/ 2310594 h 2830117"/>
                <a:gd name="csX992" fmla="*/ 1575686 w 2938137"/>
                <a:gd name="csY992" fmla="*/ 2317608 h 2830117"/>
                <a:gd name="csX993" fmla="*/ 1574657 w 2938137"/>
                <a:gd name="csY993" fmla="*/ 2326493 h 2830117"/>
                <a:gd name="csX994" fmla="*/ 1571103 w 2938137"/>
                <a:gd name="csY994" fmla="*/ 2331263 h 2830117"/>
                <a:gd name="csX995" fmla="*/ 1572412 w 2938137"/>
                <a:gd name="csY995" fmla="*/ 2338183 h 2830117"/>
                <a:gd name="csX996" fmla="*/ 1570261 w 2938137"/>
                <a:gd name="csY996" fmla="*/ 2346601 h 2830117"/>
                <a:gd name="csX997" fmla="*/ 1567923 w 2938137"/>
                <a:gd name="csY997" fmla="*/ 2369327 h 2830117"/>
                <a:gd name="csX998" fmla="*/ 1565772 w 2938137"/>
                <a:gd name="csY998" fmla="*/ 2379240 h 2830117"/>
                <a:gd name="csX999" fmla="*/ 1559132 w 2938137"/>
                <a:gd name="csY999" fmla="*/ 2384197 h 2830117"/>
                <a:gd name="csX1000" fmla="*/ 1556326 w 2938137"/>
                <a:gd name="csY1000" fmla="*/ 2389154 h 2830117"/>
                <a:gd name="csX1001" fmla="*/ 1550622 w 2938137"/>
                <a:gd name="csY1001" fmla="*/ 2395513 h 2830117"/>
                <a:gd name="csX1002" fmla="*/ 1543700 w 2938137"/>
                <a:gd name="csY1002" fmla="*/ 2400470 h 2830117"/>
                <a:gd name="csX1003" fmla="*/ 1539211 w 2938137"/>
                <a:gd name="csY1003" fmla="*/ 2406830 h 2830117"/>
                <a:gd name="csX1004" fmla="*/ 1520507 w 2938137"/>
                <a:gd name="csY1004" fmla="*/ 2415434 h 2830117"/>
                <a:gd name="csX1005" fmla="*/ 1514895 w 2938137"/>
                <a:gd name="csY1005" fmla="*/ 2428808 h 2830117"/>
                <a:gd name="csX1006" fmla="*/ 1502176 w 2938137"/>
                <a:gd name="csY1006" fmla="*/ 2460886 h 2830117"/>
                <a:gd name="csX1007" fmla="*/ 1495536 w 2938137"/>
                <a:gd name="csY1007" fmla="*/ 2477627 h 2830117"/>
                <a:gd name="csX1008" fmla="*/ 1494694 w 2938137"/>
                <a:gd name="csY1008" fmla="*/ 2495210 h 2830117"/>
                <a:gd name="csX1009" fmla="*/ 1486370 w 2938137"/>
                <a:gd name="csY1009" fmla="*/ 2529159 h 2830117"/>
                <a:gd name="csX1010" fmla="*/ 1469911 w 2938137"/>
                <a:gd name="csY1010" fmla="*/ 2557870 h 2830117"/>
                <a:gd name="csX1011" fmla="*/ 1468320 w 2938137"/>
                <a:gd name="csY1011" fmla="*/ 2595093 h 2830117"/>
                <a:gd name="csX1012" fmla="*/ 1464766 w 2938137"/>
                <a:gd name="csY1012" fmla="*/ 2632035 h 2830117"/>
                <a:gd name="csX1013" fmla="*/ 1466357 w 2938137"/>
                <a:gd name="csY1013" fmla="*/ 2648682 h 2830117"/>
                <a:gd name="csX1014" fmla="*/ 1456162 w 2938137"/>
                <a:gd name="csY1014" fmla="*/ 2659998 h 2830117"/>
                <a:gd name="csX1015" fmla="*/ 1443350 w 2938137"/>
                <a:gd name="csY1015" fmla="*/ 2693854 h 2830117"/>
                <a:gd name="csX1016" fmla="*/ 1436242 w 2938137"/>
                <a:gd name="csY1016" fmla="*/ 2711156 h 2830117"/>
                <a:gd name="csX1017" fmla="*/ 1428666 w 2938137"/>
                <a:gd name="csY1017" fmla="*/ 2725371 h 2830117"/>
                <a:gd name="csX1018" fmla="*/ 1420810 w 2938137"/>
                <a:gd name="csY1018" fmla="*/ 2737997 h 2830117"/>
                <a:gd name="csX1019" fmla="*/ 1423055 w 2938137"/>
                <a:gd name="csY1019" fmla="*/ 2755299 h 2830117"/>
                <a:gd name="csX1020" fmla="*/ 1423616 w 2938137"/>
                <a:gd name="csY1020" fmla="*/ 2765119 h 2830117"/>
                <a:gd name="csX1021" fmla="*/ 1418660 w 2938137"/>
                <a:gd name="csY1021" fmla="*/ 2770543 h 2830117"/>
                <a:gd name="csX1022" fmla="*/ 1417818 w 2938137"/>
                <a:gd name="csY1022" fmla="*/ 2785788 h 2830117"/>
                <a:gd name="csX1023" fmla="*/ 1415760 w 2938137"/>
                <a:gd name="csY1023" fmla="*/ 2791305 h 2830117"/>
                <a:gd name="csX1024" fmla="*/ 1407530 w 2938137"/>
                <a:gd name="csY1024" fmla="*/ 2814219 h 2830117"/>
                <a:gd name="csX1025" fmla="*/ 1422120 w 2938137"/>
                <a:gd name="csY1025" fmla="*/ 2818895 h 2830117"/>
                <a:gd name="csX1026" fmla="*/ 1423616 w 2938137"/>
                <a:gd name="csY1026" fmla="*/ 2820952 h 2830117"/>
                <a:gd name="csX1027" fmla="*/ 1440918 w 2938137"/>
                <a:gd name="csY1027" fmla="*/ 2817118 h 2830117"/>
                <a:gd name="csX1028" fmla="*/ 1454479 w 2938137"/>
                <a:gd name="csY1028" fmla="*/ 2803089 h 2830117"/>
                <a:gd name="csX1029" fmla="*/ 1464392 w 2938137"/>
                <a:gd name="csY1029" fmla="*/ 2803557 h 2830117"/>
                <a:gd name="csX1030" fmla="*/ 1480946 w 2938137"/>
                <a:gd name="csY1030" fmla="*/ 2808981 h 2830117"/>
                <a:gd name="csX1031" fmla="*/ 1490018 w 2938137"/>
                <a:gd name="csY1031" fmla="*/ 2810758 h 2830117"/>
                <a:gd name="csX1032" fmla="*/ 1510780 w 2938137"/>
                <a:gd name="csY1032" fmla="*/ 2830118 h 2830117"/>
                <a:gd name="csX1033" fmla="*/ 1525744 w 2938137"/>
                <a:gd name="csY1033" fmla="*/ 2827686 h 2830117"/>
                <a:gd name="csX1034" fmla="*/ 1534629 w 2938137"/>
                <a:gd name="csY1034" fmla="*/ 2823290 h 2830117"/>
                <a:gd name="csX1035" fmla="*/ 1544729 w 2938137"/>
                <a:gd name="csY1035" fmla="*/ 2818895 h 2830117"/>
                <a:gd name="csX1036" fmla="*/ 1554175 w 2938137"/>
                <a:gd name="csY1036" fmla="*/ 2813658 h 2830117"/>
                <a:gd name="csX1037" fmla="*/ 1563153 w 2938137"/>
                <a:gd name="csY1037" fmla="*/ 2809916 h 2830117"/>
                <a:gd name="csX1038" fmla="*/ 1579240 w 2938137"/>
                <a:gd name="csY1038" fmla="*/ 2802154 h 2830117"/>
                <a:gd name="csX1039" fmla="*/ 1593642 w 2938137"/>
                <a:gd name="csY1039" fmla="*/ 2787378 h 2830117"/>
                <a:gd name="csX1040" fmla="*/ 1593642 w 2938137"/>
                <a:gd name="csY1040" fmla="*/ 2779615 h 2830117"/>
                <a:gd name="csX1041" fmla="*/ 1590275 w 2938137"/>
                <a:gd name="csY1041" fmla="*/ 2760255 h 2830117"/>
                <a:gd name="csX1042" fmla="*/ 1587002 w 2938137"/>
                <a:gd name="csY1042" fmla="*/ 2748659 h 2830117"/>
                <a:gd name="csX1043" fmla="*/ 1579801 w 2938137"/>
                <a:gd name="csY1043" fmla="*/ 2729112 h 2830117"/>
                <a:gd name="csX1044" fmla="*/ 1570822 w 2938137"/>
                <a:gd name="csY1044" fmla="*/ 2700868 h 2830117"/>
                <a:gd name="csX1045" fmla="*/ 1598506 w 2938137"/>
                <a:gd name="csY1045" fmla="*/ 2650365 h 2830117"/>
                <a:gd name="csX1046" fmla="*/ 1679029 w 2938137"/>
                <a:gd name="csY1046" fmla="*/ 2629136 h 2830117"/>
                <a:gd name="csX1047" fmla="*/ 1681274 w 2938137"/>
                <a:gd name="csY1047" fmla="*/ 2623618 h 2830117"/>
                <a:gd name="csX1048" fmla="*/ 1683238 w 2938137"/>
                <a:gd name="csY1048" fmla="*/ 2614078 h 2830117"/>
                <a:gd name="csX1049" fmla="*/ 1686698 w 2938137"/>
                <a:gd name="csY1049" fmla="*/ 2603230 h 2830117"/>
                <a:gd name="csX1050" fmla="*/ 1692777 w 2938137"/>
                <a:gd name="csY1050" fmla="*/ 2595093 h 2830117"/>
                <a:gd name="csX1051" fmla="*/ 1697547 w 2938137"/>
                <a:gd name="csY1051" fmla="*/ 2587330 h 2830117"/>
                <a:gd name="csX1052" fmla="*/ 1706432 w 2938137"/>
                <a:gd name="csY1052" fmla="*/ 2581158 h 2830117"/>
                <a:gd name="csX1053" fmla="*/ 1716251 w 2938137"/>
                <a:gd name="csY1053" fmla="*/ 2580971 h 2830117"/>
                <a:gd name="csX1054" fmla="*/ 1737762 w 2938137"/>
                <a:gd name="csY1054" fmla="*/ 2574144 h 2830117"/>
                <a:gd name="csX1055" fmla="*/ 1744402 w 2938137"/>
                <a:gd name="csY1055" fmla="*/ 2570215 h 2830117"/>
                <a:gd name="csX1056" fmla="*/ 1757589 w 2938137"/>
                <a:gd name="csY1056" fmla="*/ 2565446 h 2830117"/>
                <a:gd name="csX1057" fmla="*/ 1775826 w 2938137"/>
                <a:gd name="csY1057" fmla="*/ 2561144 h 2830117"/>
                <a:gd name="csX1058" fmla="*/ 1780877 w 2938137"/>
                <a:gd name="csY1058" fmla="*/ 2557496 h 2830117"/>
                <a:gd name="csX1059" fmla="*/ 1786114 w 2938137"/>
                <a:gd name="csY1059" fmla="*/ 2549453 h 2830117"/>
                <a:gd name="csX1060" fmla="*/ 1790322 w 2938137"/>
                <a:gd name="csY1060" fmla="*/ 2544216 h 2830117"/>
                <a:gd name="csX1061" fmla="*/ 1795746 w 2938137"/>
                <a:gd name="csY1061" fmla="*/ 2536641 h 2830117"/>
                <a:gd name="csX1062" fmla="*/ 1802948 w 2938137"/>
                <a:gd name="csY1062" fmla="*/ 2537015 h 2830117"/>
                <a:gd name="csX1063" fmla="*/ 1813423 w 2938137"/>
                <a:gd name="csY1063" fmla="*/ 2544965 h 2830117"/>
                <a:gd name="csX1064" fmla="*/ 1824458 w 2938137"/>
                <a:gd name="csY1064" fmla="*/ 2553475 h 2830117"/>
                <a:gd name="csX1065" fmla="*/ 1831099 w 2938137"/>
                <a:gd name="csY1065" fmla="*/ 2561518 h 2830117"/>
                <a:gd name="csX1066" fmla="*/ 1836336 w 2938137"/>
                <a:gd name="csY1066" fmla="*/ 2568252 h 2830117"/>
                <a:gd name="csX1067" fmla="*/ 1842883 w 2938137"/>
                <a:gd name="csY1067" fmla="*/ 2575640 h 2830117"/>
                <a:gd name="csX1068" fmla="*/ 1848681 w 2938137"/>
                <a:gd name="csY1068" fmla="*/ 2585553 h 2830117"/>
                <a:gd name="csX1069" fmla="*/ 1854853 w 2938137"/>
                <a:gd name="csY1069" fmla="*/ 2590978 h 2830117"/>
                <a:gd name="csX1070" fmla="*/ 1861026 w 2938137"/>
                <a:gd name="csY1070" fmla="*/ 2592755 h 2830117"/>
                <a:gd name="csX1071" fmla="*/ 1870004 w 2938137"/>
                <a:gd name="csY1071" fmla="*/ 2592755 h 2830117"/>
                <a:gd name="csX1072" fmla="*/ 1878141 w 2938137"/>
                <a:gd name="csY1072" fmla="*/ 2586957 h 2830117"/>
                <a:gd name="csX1073" fmla="*/ 1896472 w 2938137"/>
                <a:gd name="csY1073" fmla="*/ 2543655 h 2830117"/>
                <a:gd name="csX1074" fmla="*/ 1902831 w 2938137"/>
                <a:gd name="csY1074" fmla="*/ 2543655 h 2830117"/>
                <a:gd name="csX1075" fmla="*/ 1942953 w 2938137"/>
                <a:gd name="csY1075" fmla="*/ 2542813 h 2830117"/>
                <a:gd name="csX1076" fmla="*/ 1946226 w 2938137"/>
                <a:gd name="csY1076" fmla="*/ 2536641 h 2830117"/>
                <a:gd name="csX1077" fmla="*/ 1943795 w 2938137"/>
                <a:gd name="csY1077" fmla="*/ 2542813 h 2830117"/>
                <a:gd name="csX1078" fmla="*/ 1947910 w 2938137"/>
                <a:gd name="csY1078" fmla="*/ 2548892 h 2830117"/>
                <a:gd name="csX1079" fmla="*/ 1951744 w 2938137"/>
                <a:gd name="csY1079" fmla="*/ 2554878 h 2830117"/>
                <a:gd name="csX1080" fmla="*/ 1960161 w 2938137"/>
                <a:gd name="csY1080" fmla="*/ 2566381 h 2830117"/>
                <a:gd name="csX1081" fmla="*/ 1969701 w 2938137"/>
                <a:gd name="csY1081" fmla="*/ 2574237 h 2830117"/>
                <a:gd name="csX1082" fmla="*/ 1974190 w 2938137"/>
                <a:gd name="csY1082" fmla="*/ 2578072 h 2830117"/>
                <a:gd name="csX1083" fmla="*/ 1982420 w 2938137"/>
                <a:gd name="csY1083" fmla="*/ 2575827 h 2830117"/>
                <a:gd name="csX1084" fmla="*/ 1985225 w 2938137"/>
                <a:gd name="csY1084" fmla="*/ 2566288 h 2830117"/>
                <a:gd name="csX1085" fmla="*/ 1990089 w 2938137"/>
                <a:gd name="csY1085" fmla="*/ 2557684 h 2830117"/>
                <a:gd name="csX1086" fmla="*/ 1996916 w 2938137"/>
                <a:gd name="csY1086" fmla="*/ 2547864 h 2830117"/>
                <a:gd name="csX1087" fmla="*/ 2002153 w 2938137"/>
                <a:gd name="csY1087" fmla="*/ 2537857 h 2830117"/>
                <a:gd name="csX1088" fmla="*/ 2009822 w 2938137"/>
                <a:gd name="csY1088" fmla="*/ 2529627 h 2830117"/>
                <a:gd name="csX1089" fmla="*/ 2016743 w 2938137"/>
                <a:gd name="csY1089" fmla="*/ 2527850 h 2830117"/>
                <a:gd name="csX1090" fmla="*/ 2024412 w 2938137"/>
                <a:gd name="csY1090" fmla="*/ 2528223 h 2830117"/>
                <a:gd name="csX1091" fmla="*/ 2033951 w 2938137"/>
                <a:gd name="csY1091" fmla="*/ 2528878 h 2830117"/>
                <a:gd name="csX1092" fmla="*/ 2041059 w 2938137"/>
                <a:gd name="csY1092" fmla="*/ 2529627 h 2830117"/>
                <a:gd name="csX1093" fmla="*/ 2050505 w 2938137"/>
                <a:gd name="csY1093" fmla="*/ 2527475 h 2830117"/>
                <a:gd name="csX1094" fmla="*/ 2056210 w 2938137"/>
                <a:gd name="csY1094" fmla="*/ 2523080 h 2830117"/>
                <a:gd name="csX1095" fmla="*/ 2058361 w 2938137"/>
                <a:gd name="csY1095" fmla="*/ 2514008 h 2830117"/>
                <a:gd name="csX1096" fmla="*/ 2058174 w 2938137"/>
                <a:gd name="csY1096" fmla="*/ 2504562 h 2830117"/>
                <a:gd name="csX1097" fmla="*/ 2057519 w 2938137"/>
                <a:gd name="csY1097" fmla="*/ 2495023 h 2830117"/>
                <a:gd name="csX1098" fmla="*/ 2056397 w 2938137"/>
                <a:gd name="csY1098" fmla="*/ 2483051 h 2830117"/>
                <a:gd name="csX1099" fmla="*/ 2055929 w 2938137"/>
                <a:gd name="csY1099" fmla="*/ 2474541 h 2830117"/>
                <a:gd name="csX1100" fmla="*/ 2055462 w 2938137"/>
                <a:gd name="csY1100" fmla="*/ 2468649 h 2830117"/>
                <a:gd name="csX1101" fmla="*/ 2161611 w 2938137"/>
                <a:gd name="csY1101" fmla="*/ 2441527 h 2830117"/>
                <a:gd name="csX1102" fmla="*/ 2202949 w 2938137"/>
                <a:gd name="csY1102" fmla="*/ 2494742 h 2830117"/>
                <a:gd name="csX1103" fmla="*/ 2211833 w 2938137"/>
                <a:gd name="csY1103" fmla="*/ 2489879 h 2830117"/>
                <a:gd name="csX1104" fmla="*/ 2225300 w 2938137"/>
                <a:gd name="csY1104" fmla="*/ 2484642 h 2830117"/>
                <a:gd name="csX1105" fmla="*/ 2285904 w 2938137"/>
                <a:gd name="csY1105" fmla="*/ 2451441 h 2830117"/>
                <a:gd name="csX1106" fmla="*/ 2331824 w 2938137"/>
                <a:gd name="csY1106" fmla="*/ 2420765 h 2830117"/>
                <a:gd name="csX1107" fmla="*/ 2340241 w 2938137"/>
                <a:gd name="csY1107" fmla="*/ 2416650 h 2830117"/>
                <a:gd name="csX1108" fmla="*/ 2344263 w 2938137"/>
                <a:gd name="csY1108" fmla="*/ 2409823 h 2830117"/>
                <a:gd name="csX1109" fmla="*/ 2360068 w 2938137"/>
                <a:gd name="csY1109" fmla="*/ 2397290 h 2830117"/>
                <a:gd name="csX1110" fmla="*/ 2397384 w 2938137"/>
                <a:gd name="csY1110" fmla="*/ 2374284 h 2830117"/>
                <a:gd name="csX1111" fmla="*/ 2472951 w 2938137"/>
                <a:gd name="csY1111" fmla="*/ 2374284 h 2830117"/>
                <a:gd name="csX1112" fmla="*/ 2512792 w 2938137"/>
                <a:gd name="csY1112" fmla="*/ 2352679 h 2830117"/>
                <a:gd name="csX1113" fmla="*/ 2528878 w 2938137"/>
                <a:gd name="csY1113" fmla="*/ 2321723 h 2830117"/>
                <a:gd name="csX1114" fmla="*/ 2558431 w 2938137"/>
                <a:gd name="csY1114" fmla="*/ 2272904 h 2830117"/>
                <a:gd name="csX1115" fmla="*/ 2550295 w 2938137"/>
                <a:gd name="csY1115" fmla="*/ 2267667 h 2830117"/>
                <a:gd name="csX1116" fmla="*/ 2544123 w 2938137"/>
                <a:gd name="csY1116" fmla="*/ 2261588 h 2830117"/>
                <a:gd name="csX1117" fmla="*/ 2538511 w 2938137"/>
                <a:gd name="csY1117" fmla="*/ 2258408 h 2830117"/>
                <a:gd name="csX1118" fmla="*/ 2539259 w 2938137"/>
                <a:gd name="csY1118" fmla="*/ 2252890 h 2830117"/>
                <a:gd name="csX1119" fmla="*/ 2539259 w 2938137"/>
                <a:gd name="csY1119" fmla="*/ 2252610 h 2830117"/>
                <a:gd name="csX1120" fmla="*/ 2539820 w 2938137"/>
                <a:gd name="csY1120" fmla="*/ 2248307 h 2830117"/>
                <a:gd name="csX1121" fmla="*/ 2538979 w 2938137"/>
                <a:gd name="csY1121" fmla="*/ 2244192 h 2830117"/>
                <a:gd name="csX1122" fmla="*/ 2538043 w 2938137"/>
                <a:gd name="csY1122" fmla="*/ 2239236 h 2830117"/>
                <a:gd name="csX1123" fmla="*/ 2530468 w 2938137"/>
                <a:gd name="csY1123" fmla="*/ 2241013 h 2830117"/>
                <a:gd name="csX1124" fmla="*/ 2527101 w 2938137"/>
                <a:gd name="csY1124" fmla="*/ 2241761 h 2830117"/>
                <a:gd name="csX1125" fmla="*/ 2526446 w 2938137"/>
                <a:gd name="csY1125" fmla="*/ 2238768 h 2830117"/>
                <a:gd name="csX1126" fmla="*/ 2524108 w 2938137"/>
                <a:gd name="csY1126" fmla="*/ 2228761 h 2830117"/>
                <a:gd name="csX1127" fmla="*/ 2521303 w 2938137"/>
                <a:gd name="csY1127" fmla="*/ 2217445 h 2830117"/>
                <a:gd name="csX1128" fmla="*/ 2522331 w 2938137"/>
                <a:gd name="csY1128" fmla="*/ 2210618 h 2830117"/>
                <a:gd name="csX1129" fmla="*/ 2523080 w 2938137"/>
                <a:gd name="csY1129" fmla="*/ 2204912 h 2830117"/>
                <a:gd name="csX1130" fmla="*/ 2523360 w 2938137"/>
                <a:gd name="csY1130" fmla="*/ 2196121 h 2830117"/>
                <a:gd name="csX1131" fmla="*/ 2523547 w 2938137"/>
                <a:gd name="csY1131" fmla="*/ 2189761 h 2830117"/>
                <a:gd name="csX1132" fmla="*/ 2521209 w 2938137"/>
                <a:gd name="csY1132" fmla="*/ 2180970 h 2830117"/>
                <a:gd name="csX1133" fmla="*/ 2519713 w 2938137"/>
                <a:gd name="csY1133" fmla="*/ 2175639 h 2830117"/>
                <a:gd name="csX1134" fmla="*/ 2519245 w 2938137"/>
                <a:gd name="csY1134" fmla="*/ 2175453 h 2830117"/>
                <a:gd name="csX1135" fmla="*/ 2506432 w 2938137"/>
                <a:gd name="csY1135" fmla="*/ 2169561 h 2830117"/>
                <a:gd name="csX1136" fmla="*/ 2502785 w 2938137"/>
                <a:gd name="csY1136" fmla="*/ 2167877 h 2830117"/>
                <a:gd name="csX1137" fmla="*/ 2502037 w 2938137"/>
                <a:gd name="csY1137" fmla="*/ 2168532 h 2830117"/>
                <a:gd name="csX1138" fmla="*/ 2495958 w 2938137"/>
                <a:gd name="csY1138" fmla="*/ 2164697 h 2830117"/>
                <a:gd name="csX1139" fmla="*/ 2495771 w 2938137"/>
                <a:gd name="csY1139" fmla="*/ 2164510 h 2830117"/>
                <a:gd name="csX1140" fmla="*/ 2497361 w 2938137"/>
                <a:gd name="csY1140" fmla="*/ 2144403 h 2830117"/>
                <a:gd name="csX1141" fmla="*/ 2501476 w 2938137"/>
                <a:gd name="csY1141" fmla="*/ 2134302 h 2830117"/>
                <a:gd name="csX1142" fmla="*/ 2503908 w 2938137"/>
                <a:gd name="csY1142" fmla="*/ 2128223 h 2830117"/>
                <a:gd name="csX1143" fmla="*/ 2510454 w 2938137"/>
                <a:gd name="csY1143" fmla="*/ 2111950 h 2830117"/>
                <a:gd name="csX1144" fmla="*/ 2511389 w 2938137"/>
                <a:gd name="csY1144" fmla="*/ 2108022 h 2830117"/>
                <a:gd name="csX1145" fmla="*/ 2516533 w 2938137"/>
                <a:gd name="csY1145" fmla="*/ 2105123 h 2830117"/>
                <a:gd name="csX1146" fmla="*/ 2518965 w 2938137"/>
                <a:gd name="csY1146" fmla="*/ 2103627 h 2830117"/>
                <a:gd name="csX1147" fmla="*/ 2526353 w 2938137"/>
                <a:gd name="csY1147" fmla="*/ 2099418 h 2830117"/>
                <a:gd name="csX1148" fmla="*/ 2531684 w 2938137"/>
                <a:gd name="csY1148" fmla="*/ 2096425 h 2830117"/>
                <a:gd name="csX1149" fmla="*/ 2535238 w 2938137"/>
                <a:gd name="csY1149" fmla="*/ 2094554 h 2830117"/>
                <a:gd name="csX1150" fmla="*/ 2546741 w 2938137"/>
                <a:gd name="csY1150" fmla="*/ 2088195 h 2830117"/>
                <a:gd name="csX1151" fmla="*/ 2557309 w 2938137"/>
                <a:gd name="csY1151" fmla="*/ 2082303 h 2830117"/>
                <a:gd name="csX1152" fmla="*/ 2561611 w 2938137"/>
                <a:gd name="csY1152" fmla="*/ 2079871 h 2830117"/>
                <a:gd name="csX1153" fmla="*/ 2570590 w 2938137"/>
                <a:gd name="csY1153" fmla="*/ 2074728 h 2830117"/>
                <a:gd name="csX1154" fmla="*/ 2576482 w 2938137"/>
                <a:gd name="csY1154" fmla="*/ 2071454 h 2830117"/>
                <a:gd name="csX1155" fmla="*/ 2576201 w 2938137"/>
                <a:gd name="csY1155" fmla="*/ 2068648 h 2830117"/>
                <a:gd name="csX1156" fmla="*/ 2566100 w 2938137"/>
                <a:gd name="csY1156" fmla="*/ 2056771 h 2830117"/>
                <a:gd name="csX1157" fmla="*/ 2558712 w 2938137"/>
                <a:gd name="csY1157" fmla="*/ 2047886 h 2830117"/>
                <a:gd name="csX1158" fmla="*/ 2559367 w 2938137"/>
                <a:gd name="csY1158" fmla="*/ 2046390 h 2830117"/>
                <a:gd name="csX1159" fmla="*/ 2559367 w 2938137"/>
                <a:gd name="csY1159" fmla="*/ 2046016 h 2830117"/>
                <a:gd name="csX1160" fmla="*/ 2561050 w 2938137"/>
                <a:gd name="csY1160" fmla="*/ 2041340 h 2830117"/>
                <a:gd name="csX1161" fmla="*/ 2561238 w 2938137"/>
                <a:gd name="csY1161" fmla="*/ 2039843 h 2830117"/>
                <a:gd name="csX1162" fmla="*/ 2563295 w 2938137"/>
                <a:gd name="csY1162" fmla="*/ 2025254 h 2830117"/>
                <a:gd name="csX1163" fmla="*/ 2563295 w 2938137"/>
                <a:gd name="csY1163" fmla="*/ 2018333 h 2830117"/>
                <a:gd name="csX1164" fmla="*/ 2563669 w 2938137"/>
                <a:gd name="csY1164" fmla="*/ 2017865 h 2830117"/>
                <a:gd name="csX1165" fmla="*/ 2563669 w 2938137"/>
                <a:gd name="csY1165" fmla="*/ 2017585 h 2830117"/>
                <a:gd name="csX1166" fmla="*/ 2564137 w 2938137"/>
                <a:gd name="csY1166" fmla="*/ 2016836 h 2830117"/>
                <a:gd name="csX1167" fmla="*/ 2577884 w 2938137"/>
                <a:gd name="csY1167" fmla="*/ 2019268 h 2830117"/>
                <a:gd name="csX1168" fmla="*/ 2595841 w 2938137"/>
                <a:gd name="csY1168" fmla="*/ 2017771 h 2830117"/>
                <a:gd name="csX1169" fmla="*/ 2599301 w 2938137"/>
                <a:gd name="csY1169" fmla="*/ 2017491 h 2830117"/>
                <a:gd name="csX1170" fmla="*/ 2602294 w 2938137"/>
                <a:gd name="csY1170" fmla="*/ 2017210 h 2830117"/>
                <a:gd name="csX1171" fmla="*/ 2610430 w 2938137"/>
                <a:gd name="csY1171" fmla="*/ 2016463 h 2830117"/>
                <a:gd name="csX1172" fmla="*/ 2614733 w 2938137"/>
                <a:gd name="csY1172" fmla="*/ 2016088 h 2830117"/>
                <a:gd name="csX1173" fmla="*/ 2616977 w 2938137"/>
                <a:gd name="csY1173" fmla="*/ 2015714 h 2830117"/>
                <a:gd name="csX1174" fmla="*/ 2622869 w 2938137"/>
                <a:gd name="csY1174" fmla="*/ 2015247 h 2830117"/>
                <a:gd name="csX1175" fmla="*/ 2626423 w 2938137"/>
                <a:gd name="csY1175" fmla="*/ 2015059 h 2830117"/>
                <a:gd name="csX1176" fmla="*/ 2628668 w 2938137"/>
                <a:gd name="csY1176" fmla="*/ 2014872 h 2830117"/>
                <a:gd name="csX1177" fmla="*/ 2630445 w 2938137"/>
                <a:gd name="csY1177" fmla="*/ 2014872 h 2830117"/>
                <a:gd name="csX1178" fmla="*/ 2631473 w 2938137"/>
                <a:gd name="csY1178" fmla="*/ 2014592 h 2830117"/>
                <a:gd name="csX1179" fmla="*/ 2631473 w 2938137"/>
                <a:gd name="csY1179" fmla="*/ 2018987 h 2830117"/>
                <a:gd name="csX1180" fmla="*/ 2631380 w 2938137"/>
                <a:gd name="csY1180" fmla="*/ 2020764 h 2830117"/>
                <a:gd name="csX1181" fmla="*/ 2631380 w 2938137"/>
                <a:gd name="csY1181" fmla="*/ 2022261 h 2830117"/>
                <a:gd name="csX1182" fmla="*/ 2631380 w 2938137"/>
                <a:gd name="csY1182" fmla="*/ 2023290 h 2830117"/>
                <a:gd name="csX1183" fmla="*/ 2631661 w 2938137"/>
                <a:gd name="csY1183" fmla="*/ 2024318 h 2830117"/>
                <a:gd name="csX1184" fmla="*/ 2631661 w 2938137"/>
                <a:gd name="csY1184" fmla="*/ 2024786 h 2830117"/>
                <a:gd name="csX1185" fmla="*/ 2636524 w 2938137"/>
                <a:gd name="csY1185" fmla="*/ 2027778 h 2830117"/>
                <a:gd name="csX1186" fmla="*/ 2644848 w 2938137"/>
                <a:gd name="csY1186" fmla="*/ 2032829 h 2830117"/>
                <a:gd name="csX1187" fmla="*/ 2649617 w 2938137"/>
                <a:gd name="csY1187" fmla="*/ 2035822 h 2830117"/>
                <a:gd name="csX1188" fmla="*/ 2655041 w 2938137"/>
                <a:gd name="csY1188" fmla="*/ 2018146 h 2830117"/>
                <a:gd name="csX1189" fmla="*/ 2657567 w 2938137"/>
                <a:gd name="csY1189" fmla="*/ 2018146 h 2830117"/>
                <a:gd name="csX1190" fmla="*/ 2659905 w 2938137"/>
                <a:gd name="csY1190" fmla="*/ 2018239 h 2830117"/>
                <a:gd name="csX1191" fmla="*/ 2669070 w 2938137"/>
                <a:gd name="csY1191" fmla="*/ 2018520 h 2830117"/>
                <a:gd name="csX1192" fmla="*/ 2671502 w 2938137"/>
                <a:gd name="csY1192" fmla="*/ 2018052 h 2830117"/>
                <a:gd name="csX1193" fmla="*/ 2674214 w 2938137"/>
                <a:gd name="csY1193" fmla="*/ 2018052 h 2830117"/>
                <a:gd name="csX1194" fmla="*/ 2674307 w 2938137"/>
                <a:gd name="csY1194" fmla="*/ 2025721 h 2830117"/>
                <a:gd name="csX1195" fmla="*/ 2672905 w 2938137"/>
                <a:gd name="csY1195" fmla="*/ 2033951 h 2830117"/>
                <a:gd name="csX1196" fmla="*/ 2677768 w 2938137"/>
                <a:gd name="csY1196" fmla="*/ 2034980 h 2830117"/>
                <a:gd name="csX1197" fmla="*/ 2680293 w 2938137"/>
                <a:gd name="csY1197" fmla="*/ 2033484 h 2830117"/>
                <a:gd name="csX1198" fmla="*/ 2683753 w 2938137"/>
                <a:gd name="csY1198" fmla="*/ 2007952 h 2830117"/>
                <a:gd name="csX1199" fmla="*/ 2684688 w 2938137"/>
                <a:gd name="csY1199" fmla="*/ 1999628 h 2830117"/>
                <a:gd name="csX1200" fmla="*/ 2689926 w 2938137"/>
                <a:gd name="csY1200" fmla="*/ 1985693 h 2830117"/>
                <a:gd name="csX1201" fmla="*/ 2679638 w 2938137"/>
                <a:gd name="csY1201" fmla="*/ 1973535 h 2830117"/>
                <a:gd name="csX1202" fmla="*/ 2677394 w 2938137"/>
                <a:gd name="csY1202" fmla="*/ 1972319 h 2830117"/>
                <a:gd name="csX1203" fmla="*/ 2674868 w 2938137"/>
                <a:gd name="csY1203" fmla="*/ 1971197 h 2830117"/>
                <a:gd name="csX1204" fmla="*/ 2671502 w 2938137"/>
                <a:gd name="csY1204" fmla="*/ 1980456 h 2830117"/>
                <a:gd name="csX1205" fmla="*/ 2668415 w 2938137"/>
                <a:gd name="csY1205" fmla="*/ 1980269 h 2830117"/>
                <a:gd name="csX1206" fmla="*/ 2662710 w 2938137"/>
                <a:gd name="csY1206" fmla="*/ 1979801 h 2830117"/>
                <a:gd name="csX1207" fmla="*/ 2654200 w 2938137"/>
                <a:gd name="csY1207" fmla="*/ 1968391 h 2830117"/>
                <a:gd name="csX1208" fmla="*/ 2653358 w 2938137"/>
                <a:gd name="csY1208" fmla="*/ 1959413 h 2830117"/>
                <a:gd name="csX1209" fmla="*/ 2649243 w 2938137"/>
                <a:gd name="csY1209" fmla="*/ 1956327 h 2830117"/>
                <a:gd name="csX1210" fmla="*/ 2640919 w 2938137"/>
                <a:gd name="csY1210" fmla="*/ 1950715 h 2830117"/>
                <a:gd name="csX1211" fmla="*/ 2639891 w 2938137"/>
                <a:gd name="csY1211" fmla="*/ 1947255 h 2830117"/>
                <a:gd name="csX1212" fmla="*/ 2641761 w 2938137"/>
                <a:gd name="csY1212" fmla="*/ 1942391 h 2830117"/>
                <a:gd name="csX1213" fmla="*/ 2641761 w 2938137"/>
                <a:gd name="csY1213" fmla="*/ 1936593 h 2830117"/>
                <a:gd name="csX1214" fmla="*/ 2641761 w 2938137"/>
                <a:gd name="csY1214" fmla="*/ 1927054 h 2830117"/>
                <a:gd name="csX1215" fmla="*/ 2643257 w 2938137"/>
                <a:gd name="csY1215" fmla="*/ 1920226 h 2830117"/>
                <a:gd name="csX1216" fmla="*/ 2652236 w 2938137"/>
                <a:gd name="csY1216" fmla="*/ 1922191 h 2830117"/>
                <a:gd name="csX1217" fmla="*/ 2662617 w 2938137"/>
                <a:gd name="csY1217" fmla="*/ 1924435 h 2830117"/>
                <a:gd name="csX1218" fmla="*/ 2665890 w 2938137"/>
                <a:gd name="csY1218" fmla="*/ 1917327 h 2830117"/>
                <a:gd name="csX1219" fmla="*/ 2668415 w 2938137"/>
                <a:gd name="csY1219" fmla="*/ 1911716 h 2830117"/>
                <a:gd name="csX1220" fmla="*/ 2669631 w 2938137"/>
                <a:gd name="csY1220" fmla="*/ 1909191 h 2830117"/>
                <a:gd name="csX1221" fmla="*/ 2670660 w 2938137"/>
                <a:gd name="csY1221" fmla="*/ 1906853 h 2830117"/>
                <a:gd name="csX1222" fmla="*/ 2674120 w 2938137"/>
                <a:gd name="csY1222" fmla="*/ 1899184 h 2830117"/>
                <a:gd name="csX1223" fmla="*/ 2669444 w 2938137"/>
                <a:gd name="csY1223" fmla="*/ 1900399 h 2830117"/>
                <a:gd name="csX1224" fmla="*/ 2665329 w 2938137"/>
                <a:gd name="csY1224" fmla="*/ 1901522 h 2830117"/>
                <a:gd name="csX1225" fmla="*/ 2660466 w 2938137"/>
                <a:gd name="csY1225" fmla="*/ 1891515 h 2830117"/>
                <a:gd name="csX1226" fmla="*/ 2657099 w 2938137"/>
                <a:gd name="csY1226" fmla="*/ 1884781 h 2830117"/>
                <a:gd name="csX1227" fmla="*/ 2661027 w 2938137"/>
                <a:gd name="csY1227" fmla="*/ 1872810 h 2830117"/>
                <a:gd name="csX1228" fmla="*/ 2662523 w 2938137"/>
                <a:gd name="csY1228" fmla="*/ 1867853 h 2830117"/>
                <a:gd name="csX1229" fmla="*/ 2657941 w 2938137"/>
                <a:gd name="csY1229" fmla="*/ 1861587 h 2830117"/>
                <a:gd name="csX1230" fmla="*/ 2666264 w 2938137"/>
                <a:gd name="csY1230" fmla="*/ 1853638 h 2830117"/>
                <a:gd name="csX1231" fmla="*/ 2671408 w 2938137"/>
                <a:gd name="csY1231" fmla="*/ 1848214 h 2830117"/>
                <a:gd name="csX1232" fmla="*/ 2676552 w 2938137"/>
                <a:gd name="csY1232" fmla="*/ 1856163 h 2830117"/>
                <a:gd name="csX1233" fmla="*/ 2681696 w 2938137"/>
                <a:gd name="csY1233" fmla="*/ 1864580 h 2830117"/>
                <a:gd name="csX1234" fmla="*/ 2683005 w 2938137"/>
                <a:gd name="csY1234" fmla="*/ 1866076 h 2830117"/>
                <a:gd name="csX1235" fmla="*/ 2686933 w 2938137"/>
                <a:gd name="csY1235" fmla="*/ 1870379 h 2830117"/>
                <a:gd name="csX1236" fmla="*/ 2687494 w 2938137"/>
                <a:gd name="csY1236" fmla="*/ 1878047 h 2830117"/>
                <a:gd name="csX1237" fmla="*/ 2692825 w 2938137"/>
                <a:gd name="csY1237" fmla="*/ 1891608 h 2830117"/>
                <a:gd name="csX1238" fmla="*/ 2693479 w 2938137"/>
                <a:gd name="csY1238" fmla="*/ 1893666 h 2830117"/>
                <a:gd name="csX1239" fmla="*/ 2696660 w 2938137"/>
                <a:gd name="csY1239" fmla="*/ 1901990 h 2830117"/>
                <a:gd name="csX1240" fmla="*/ 2692638 w 2938137"/>
                <a:gd name="csY1240" fmla="*/ 1909284 h 2830117"/>
                <a:gd name="csX1241" fmla="*/ 2693573 w 2938137"/>
                <a:gd name="csY1241" fmla="*/ 1915176 h 2830117"/>
                <a:gd name="csX1242" fmla="*/ 2689271 w 2938137"/>
                <a:gd name="csY1242" fmla="*/ 1922939 h 2830117"/>
                <a:gd name="csX1243" fmla="*/ 2687681 w 2938137"/>
                <a:gd name="csY1243" fmla="*/ 1928363 h 2830117"/>
                <a:gd name="csX1244" fmla="*/ 2687962 w 2938137"/>
                <a:gd name="csY1244" fmla="*/ 1928737 h 2830117"/>
                <a:gd name="csX1245" fmla="*/ 2696005 w 2938137"/>
                <a:gd name="csY1245" fmla="*/ 1931169 h 2830117"/>
                <a:gd name="csX1246" fmla="*/ 2698998 w 2938137"/>
                <a:gd name="csY1246" fmla="*/ 1927241 h 2830117"/>
                <a:gd name="csX1247" fmla="*/ 2706106 w 2938137"/>
                <a:gd name="csY1247" fmla="*/ 1928083 h 2830117"/>
                <a:gd name="csX1248" fmla="*/ 2705731 w 2938137"/>
                <a:gd name="csY1248" fmla="*/ 1923687 h 2830117"/>
                <a:gd name="csX1249" fmla="*/ 2704609 w 2938137"/>
                <a:gd name="csY1249" fmla="*/ 1915550 h 2830117"/>
                <a:gd name="csX1250" fmla="*/ 2711623 w 2938137"/>
                <a:gd name="csY1250" fmla="*/ 1914054 h 2830117"/>
                <a:gd name="csX1251" fmla="*/ 2718357 w 2938137"/>
                <a:gd name="csY1251" fmla="*/ 1907320 h 2830117"/>
                <a:gd name="csX1252" fmla="*/ 2716393 w 2938137"/>
                <a:gd name="csY1252" fmla="*/ 1901896 h 2830117"/>
                <a:gd name="csX1253" fmla="*/ 2719573 w 2938137"/>
                <a:gd name="csY1253" fmla="*/ 1893666 h 2830117"/>
                <a:gd name="csX1254" fmla="*/ 2717890 w 2938137"/>
                <a:gd name="csY1254" fmla="*/ 1887868 h 2830117"/>
                <a:gd name="csX1255" fmla="*/ 2715551 w 2938137"/>
                <a:gd name="csY1255" fmla="*/ 1887306 h 2830117"/>
                <a:gd name="csX1256" fmla="*/ 2713681 w 2938137"/>
                <a:gd name="csY1256" fmla="*/ 1888429 h 2830117"/>
                <a:gd name="csX1257" fmla="*/ 2711343 w 2938137"/>
                <a:gd name="csY1257" fmla="*/ 1891328 h 2830117"/>
                <a:gd name="csX1258" fmla="*/ 2708911 w 2938137"/>
                <a:gd name="csY1258" fmla="*/ 1892263 h 2830117"/>
                <a:gd name="csX1259" fmla="*/ 2707228 w 2938137"/>
                <a:gd name="csY1259" fmla="*/ 1891421 h 2830117"/>
                <a:gd name="csX1260" fmla="*/ 2703393 w 2938137"/>
                <a:gd name="csY1260" fmla="*/ 1882630 h 2830117"/>
                <a:gd name="csX1261" fmla="*/ 2700120 w 2938137"/>
                <a:gd name="csY1261" fmla="*/ 1877486 h 2830117"/>
                <a:gd name="csX1262" fmla="*/ 2698810 w 2938137"/>
                <a:gd name="csY1262" fmla="*/ 1872156 h 2830117"/>
                <a:gd name="csX1263" fmla="*/ 2700026 w 2938137"/>
                <a:gd name="csY1263" fmla="*/ 1864673 h 2830117"/>
                <a:gd name="csX1264" fmla="*/ 2700026 w 2938137"/>
                <a:gd name="csY1264" fmla="*/ 1863926 h 2830117"/>
                <a:gd name="csX1265" fmla="*/ 2702271 w 2938137"/>
                <a:gd name="csY1265" fmla="*/ 1860278 h 2830117"/>
                <a:gd name="csX1266" fmla="*/ 2710221 w 2938137"/>
                <a:gd name="csY1266" fmla="*/ 1846249 h 2830117"/>
                <a:gd name="csX1267" fmla="*/ 2724343 w 2938137"/>
                <a:gd name="csY1267" fmla="*/ 1844472 h 2830117"/>
                <a:gd name="csX1268" fmla="*/ 2728458 w 2938137"/>
                <a:gd name="csY1268" fmla="*/ 1843724 h 2830117"/>
                <a:gd name="csX1269" fmla="*/ 2732947 w 2938137"/>
                <a:gd name="csY1269" fmla="*/ 1843724 h 2830117"/>
                <a:gd name="csX1270" fmla="*/ 2733414 w 2938137"/>
                <a:gd name="csY1270" fmla="*/ 1841480 h 2830117"/>
                <a:gd name="csX1271" fmla="*/ 2733414 w 2938137"/>
                <a:gd name="csY1271" fmla="*/ 1839609 h 2830117"/>
                <a:gd name="csX1272" fmla="*/ 2736875 w 2938137"/>
                <a:gd name="csY1272" fmla="*/ 1824833 h 2830117"/>
                <a:gd name="csX1273" fmla="*/ 2738839 w 2938137"/>
                <a:gd name="csY1273" fmla="*/ 1814265 h 2830117"/>
                <a:gd name="csX1274" fmla="*/ 2738464 w 2938137"/>
                <a:gd name="csY1274" fmla="*/ 1813796 h 2830117"/>
                <a:gd name="csX1275" fmla="*/ 2715645 w 2938137"/>
                <a:gd name="csY1275" fmla="*/ 1815667 h 2830117"/>
                <a:gd name="csX1276" fmla="*/ 2715177 w 2938137"/>
                <a:gd name="csY1276" fmla="*/ 1813423 h 2830117"/>
                <a:gd name="csX1277" fmla="*/ 2714242 w 2938137"/>
                <a:gd name="csY1277" fmla="*/ 1812019 h 2830117"/>
                <a:gd name="csX1278" fmla="*/ 2714429 w 2938137"/>
                <a:gd name="csY1278" fmla="*/ 1811365 h 2830117"/>
                <a:gd name="csX1279" fmla="*/ 2714242 w 2938137"/>
                <a:gd name="csY1279" fmla="*/ 1809869 h 2830117"/>
                <a:gd name="csX1280" fmla="*/ 2715645 w 2938137"/>
                <a:gd name="csY1280" fmla="*/ 1801639 h 2830117"/>
                <a:gd name="csX1281" fmla="*/ 2716113 w 2938137"/>
                <a:gd name="csY1281" fmla="*/ 1800984 h 2830117"/>
                <a:gd name="csX1282" fmla="*/ 2716954 w 2938137"/>
                <a:gd name="csY1282" fmla="*/ 1799955 h 2830117"/>
                <a:gd name="csX1283" fmla="*/ 2718170 w 2938137"/>
                <a:gd name="csY1283" fmla="*/ 1797991 h 2830117"/>
                <a:gd name="csX1284" fmla="*/ 2718918 w 2938137"/>
                <a:gd name="csY1284" fmla="*/ 1797150 h 2830117"/>
                <a:gd name="csX1285" fmla="*/ 2719479 w 2938137"/>
                <a:gd name="csY1285" fmla="*/ 1796495 h 2830117"/>
                <a:gd name="csX1286" fmla="*/ 2720508 w 2938137"/>
                <a:gd name="csY1286" fmla="*/ 1796214 h 2830117"/>
                <a:gd name="csX1287" fmla="*/ 2721444 w 2938137"/>
                <a:gd name="csY1287" fmla="*/ 1796214 h 2830117"/>
                <a:gd name="csX1288" fmla="*/ 2722566 w 2938137"/>
                <a:gd name="csY1288" fmla="*/ 1796214 h 2830117"/>
                <a:gd name="csX1289" fmla="*/ 2723127 w 2938137"/>
                <a:gd name="csY1289" fmla="*/ 1795934 h 2830117"/>
                <a:gd name="csX1290" fmla="*/ 2723594 w 2938137"/>
                <a:gd name="csY1290" fmla="*/ 1795466 h 2830117"/>
                <a:gd name="csX1291" fmla="*/ 2724062 w 2938137"/>
                <a:gd name="csY1291" fmla="*/ 1793876 h 2830117"/>
                <a:gd name="csX1292" fmla="*/ 2724062 w 2938137"/>
                <a:gd name="csY1292" fmla="*/ 1792661 h 2830117"/>
                <a:gd name="csX1293" fmla="*/ 2723968 w 2938137"/>
                <a:gd name="csY1293" fmla="*/ 1791912 h 2830117"/>
                <a:gd name="csX1294" fmla="*/ 2724249 w 2938137"/>
                <a:gd name="csY1294" fmla="*/ 1791445 h 2830117"/>
                <a:gd name="csX1295" fmla="*/ 2724623 w 2938137"/>
                <a:gd name="csY1295" fmla="*/ 1790884 h 2830117"/>
                <a:gd name="csX1296" fmla="*/ 2725091 w 2938137"/>
                <a:gd name="csY1296" fmla="*/ 1789574 h 2830117"/>
                <a:gd name="csX1297" fmla="*/ 2725091 w 2938137"/>
                <a:gd name="csY1297" fmla="*/ 1788077 h 2830117"/>
                <a:gd name="csX1298" fmla="*/ 2736220 w 2938137"/>
                <a:gd name="csY1298" fmla="*/ 1781344 h 2830117"/>
                <a:gd name="csX1299" fmla="*/ 2746788 w 2938137"/>
                <a:gd name="csY1299" fmla="*/ 1776948 h 2830117"/>
                <a:gd name="csX1300" fmla="*/ 2762781 w 2938137"/>
                <a:gd name="csY1300" fmla="*/ 1782185 h 2830117"/>
                <a:gd name="csX1301" fmla="*/ 2772040 w 2938137"/>
                <a:gd name="csY1301" fmla="*/ 1780877 h 2830117"/>
                <a:gd name="csX1302" fmla="*/ 2774004 w 2938137"/>
                <a:gd name="csY1302" fmla="*/ 1780596 h 2830117"/>
                <a:gd name="csX1303" fmla="*/ 2777090 w 2938137"/>
                <a:gd name="csY1303" fmla="*/ 1781438 h 2830117"/>
                <a:gd name="csX1304" fmla="*/ 2787845 w 2938137"/>
                <a:gd name="csY1304" fmla="*/ 1784243 h 2830117"/>
                <a:gd name="csX1305" fmla="*/ 2792801 w 2938137"/>
                <a:gd name="csY1305" fmla="*/ 1785553 h 2830117"/>
                <a:gd name="csX1306" fmla="*/ 2804960 w 2938137"/>
                <a:gd name="csY1306" fmla="*/ 1779473 h 2830117"/>
                <a:gd name="csX1307" fmla="*/ 2811320 w 2938137"/>
                <a:gd name="csY1307" fmla="*/ 1776481 h 2830117"/>
                <a:gd name="csX1308" fmla="*/ 2812348 w 2938137"/>
                <a:gd name="csY1308" fmla="*/ 1768999 h 2830117"/>
                <a:gd name="csX1309" fmla="*/ 2809168 w 2938137"/>
                <a:gd name="csY1309" fmla="*/ 1761611 h 2830117"/>
                <a:gd name="csX1310" fmla="*/ 2811132 w 2938137"/>
                <a:gd name="csY1310" fmla="*/ 1761050 h 2830117"/>
                <a:gd name="csX1311" fmla="*/ 2811132 w 2938137"/>
                <a:gd name="csY1311" fmla="*/ 1759927 h 2830117"/>
                <a:gd name="csX1312" fmla="*/ 2814686 w 2938137"/>
                <a:gd name="csY1312" fmla="*/ 1758337 h 2830117"/>
                <a:gd name="csX1313" fmla="*/ 2828247 w 2938137"/>
                <a:gd name="csY1313" fmla="*/ 1746647 h 2830117"/>
                <a:gd name="csX1314" fmla="*/ 2837506 w 2938137"/>
                <a:gd name="csY1314" fmla="*/ 1751697 h 2830117"/>
                <a:gd name="csX1315" fmla="*/ 2844427 w 2938137"/>
                <a:gd name="csY1315" fmla="*/ 1755344 h 2830117"/>
                <a:gd name="csX1316" fmla="*/ 2843959 w 2938137"/>
                <a:gd name="csY1316" fmla="*/ 1762827 h 2830117"/>
                <a:gd name="csX1317" fmla="*/ 2845081 w 2938137"/>
                <a:gd name="csY1317" fmla="*/ 1768157 h 2830117"/>
                <a:gd name="csX1318" fmla="*/ 2847232 w 2938137"/>
                <a:gd name="csY1318" fmla="*/ 1778632 h 2830117"/>
                <a:gd name="csX1319" fmla="*/ 2849945 w 2938137"/>
                <a:gd name="csY1319" fmla="*/ 1784711 h 2830117"/>
                <a:gd name="csX1320" fmla="*/ 2850880 w 2938137"/>
                <a:gd name="csY1320" fmla="*/ 1785178 h 2830117"/>
                <a:gd name="csX1321" fmla="*/ 2860232 w 2938137"/>
                <a:gd name="csY1321" fmla="*/ 1789293 h 2830117"/>
                <a:gd name="csX1322" fmla="*/ 2862009 w 2938137"/>
                <a:gd name="csY1322" fmla="*/ 1783962 h 2830117"/>
                <a:gd name="csX1323" fmla="*/ 2862009 w 2938137"/>
                <a:gd name="csY1323" fmla="*/ 1782654 h 2830117"/>
                <a:gd name="csX1324" fmla="*/ 2861542 w 2938137"/>
                <a:gd name="csY1324" fmla="*/ 1780596 h 2830117"/>
                <a:gd name="csX1325" fmla="*/ 2856024 w 2938137"/>
                <a:gd name="csY1325" fmla="*/ 1770121 h 2830117"/>
                <a:gd name="csX1326" fmla="*/ 2860887 w 2938137"/>
                <a:gd name="csY1326" fmla="*/ 1763013 h 2830117"/>
                <a:gd name="csX1327" fmla="*/ 2865563 w 2938137"/>
                <a:gd name="csY1327" fmla="*/ 1765632 h 2830117"/>
                <a:gd name="csX1328" fmla="*/ 2872110 w 2938137"/>
                <a:gd name="csY1328" fmla="*/ 1765258 h 2830117"/>
                <a:gd name="csX1329" fmla="*/ 2874728 w 2938137"/>
                <a:gd name="csY1329" fmla="*/ 1765258 h 2830117"/>
                <a:gd name="csX1330" fmla="*/ 2879031 w 2938137"/>
                <a:gd name="csY1330" fmla="*/ 1764416 h 2830117"/>
                <a:gd name="csX1331" fmla="*/ 2883613 w 2938137"/>
                <a:gd name="csY1331" fmla="*/ 1751884 h 2830117"/>
                <a:gd name="csX1332" fmla="*/ 2881556 w 2938137"/>
                <a:gd name="csY1332" fmla="*/ 1749452 h 2830117"/>
                <a:gd name="csX1333" fmla="*/ 2879498 w 2938137"/>
                <a:gd name="csY1333" fmla="*/ 1738885 h 2830117"/>
                <a:gd name="csX1334" fmla="*/ 2877066 w 2938137"/>
                <a:gd name="csY1334" fmla="*/ 1727194 h 2830117"/>
                <a:gd name="csX1335" fmla="*/ 2874728 w 2938137"/>
                <a:gd name="csY1335" fmla="*/ 1716532 h 2830117"/>
                <a:gd name="csX1336" fmla="*/ 2874728 w 2938137"/>
                <a:gd name="csY1336" fmla="*/ 1701943 h 2830117"/>
                <a:gd name="csX1337" fmla="*/ 2879124 w 2938137"/>
                <a:gd name="csY1337" fmla="*/ 1676317 h 2830117"/>
                <a:gd name="csX1338" fmla="*/ 2882304 w 2938137"/>
                <a:gd name="csY1338" fmla="*/ 1666310 h 2830117"/>
                <a:gd name="csX1339" fmla="*/ 2875477 w 2938137"/>
                <a:gd name="csY1339" fmla="*/ 1658921 h 2830117"/>
                <a:gd name="csX1340" fmla="*/ 2870239 w 2938137"/>
                <a:gd name="csY1340" fmla="*/ 1654152 h 2830117"/>
                <a:gd name="csX1341" fmla="*/ 2870239 w 2938137"/>
                <a:gd name="csY1341" fmla="*/ 1644706 h 2830117"/>
                <a:gd name="csX1342" fmla="*/ 2866031 w 2938137"/>
                <a:gd name="csY1342" fmla="*/ 1638908 h 2830117"/>
                <a:gd name="csX1343" fmla="*/ 2861354 w 2938137"/>
                <a:gd name="csY1343" fmla="*/ 1636289 h 2830117"/>
                <a:gd name="csX1344" fmla="*/ 2857053 w 2938137"/>
                <a:gd name="csY1344" fmla="*/ 1632641 h 2830117"/>
                <a:gd name="csX1345" fmla="*/ 2856678 w 2938137"/>
                <a:gd name="csY1345" fmla="*/ 1629648 h 2830117"/>
                <a:gd name="csX1346" fmla="*/ 2860887 w 2938137"/>
                <a:gd name="csY1346" fmla="*/ 1617397 h 2830117"/>
                <a:gd name="csX1347" fmla="*/ 2869397 w 2938137"/>
                <a:gd name="csY1347" fmla="*/ 1613469 h 2830117"/>
                <a:gd name="csX1348" fmla="*/ 2880246 w 2938137"/>
                <a:gd name="csY1348" fmla="*/ 1608699 h 2830117"/>
                <a:gd name="csX1349" fmla="*/ 2882584 w 2938137"/>
                <a:gd name="csY1349" fmla="*/ 1602246 h 2830117"/>
                <a:gd name="csX1350" fmla="*/ 2882397 w 2938137"/>
                <a:gd name="csY1350" fmla="*/ 1601872 h 2830117"/>
                <a:gd name="csX1351" fmla="*/ 2893246 w 2938137"/>
                <a:gd name="csY1351" fmla="*/ 1598506 h 2830117"/>
                <a:gd name="csX1352" fmla="*/ 2898951 w 2938137"/>
                <a:gd name="csY1352" fmla="*/ 1599441 h 2830117"/>
                <a:gd name="csX1353" fmla="*/ 2902785 w 2938137"/>
                <a:gd name="csY1353" fmla="*/ 1599441 h 2830117"/>
                <a:gd name="csX1354" fmla="*/ 2906339 w 2938137"/>
                <a:gd name="csY1354" fmla="*/ 1595980 h 2830117"/>
                <a:gd name="csX1355" fmla="*/ 2898390 w 2938137"/>
                <a:gd name="csY1355" fmla="*/ 1589153 h 2830117"/>
                <a:gd name="csX1356" fmla="*/ 2894836 w 2938137"/>
                <a:gd name="csY1356" fmla="*/ 1558571 h 2830117"/>
                <a:gd name="csX1357" fmla="*/ 2894181 w 2938137"/>
                <a:gd name="csY1357" fmla="*/ 1538370 h 2830117"/>
                <a:gd name="csX1358" fmla="*/ 2894181 w 2938137"/>
                <a:gd name="csY1358" fmla="*/ 1537528 h 2830117"/>
                <a:gd name="csX1359" fmla="*/ 2889786 w 2938137"/>
                <a:gd name="csY1359" fmla="*/ 1526679 h 2830117"/>
                <a:gd name="csX1360" fmla="*/ 2880340 w 2938137"/>
                <a:gd name="csY1360" fmla="*/ 1523032 h 2830117"/>
                <a:gd name="csX1361" fmla="*/ 2816557 w 2938137"/>
                <a:gd name="csY1361" fmla="*/ 1512090 h 2830117"/>
                <a:gd name="csX1362" fmla="*/ 2815435 w 2938137"/>
                <a:gd name="csY1362" fmla="*/ 1511715 h 2830117"/>
                <a:gd name="csX1363" fmla="*/ 2758011 w 2938137"/>
                <a:gd name="csY1363" fmla="*/ 1504607 h 2830117"/>
                <a:gd name="csX1364" fmla="*/ 2749594 w 2938137"/>
                <a:gd name="csY1364" fmla="*/ 1501428 h 2830117"/>
                <a:gd name="csX1365" fmla="*/ 2743889 w 2938137"/>
                <a:gd name="csY1365" fmla="*/ 1494600 h 2830117"/>
                <a:gd name="csX1366" fmla="*/ 2734443 w 2938137"/>
                <a:gd name="csY1366" fmla="*/ 1470284 h 2830117"/>
                <a:gd name="csX1367" fmla="*/ 2726681 w 2938137"/>
                <a:gd name="csY1367" fmla="*/ 1454946 h 2830117"/>
                <a:gd name="csX1368" fmla="*/ 2719760 w 2938137"/>
                <a:gd name="csY1368" fmla="*/ 1440544 h 2830117"/>
                <a:gd name="csX1369" fmla="*/ 2706573 w 2938137"/>
                <a:gd name="csY1369" fmla="*/ 1412019 h 2830117"/>
                <a:gd name="csX1370" fmla="*/ 2696005 w 2938137"/>
                <a:gd name="csY1370" fmla="*/ 1404163 h 2830117"/>
                <a:gd name="csX1371" fmla="*/ 2694415 w 2938137"/>
                <a:gd name="csY1371" fmla="*/ 1403508 h 2830117"/>
                <a:gd name="csX1372" fmla="*/ 2693386 w 2938137"/>
                <a:gd name="csY1372" fmla="*/ 1402480 h 2830117"/>
                <a:gd name="csX1373" fmla="*/ 2688897 w 2938137"/>
                <a:gd name="csY1373" fmla="*/ 1398739 h 2830117"/>
                <a:gd name="csX1374" fmla="*/ 2680480 w 2938137"/>
                <a:gd name="csY1374" fmla="*/ 1396120 h 2830117"/>
                <a:gd name="csX1375" fmla="*/ 2671034 w 2938137"/>
                <a:gd name="csY1375" fmla="*/ 1398271 h 2830117"/>
                <a:gd name="csX1376" fmla="*/ 2662898 w 2938137"/>
                <a:gd name="csY1376" fmla="*/ 1399861 h 2830117"/>
                <a:gd name="csX1377" fmla="*/ 2661214 w 2938137"/>
                <a:gd name="csY1377" fmla="*/ 1400423 h 2830117"/>
                <a:gd name="csX1378" fmla="*/ 2650365 w 2938137"/>
                <a:gd name="csY1378" fmla="*/ 1402667 h 2830117"/>
                <a:gd name="csX1379" fmla="*/ 2647092 w 2938137"/>
                <a:gd name="csY1379" fmla="*/ 1403415 h 2830117"/>
                <a:gd name="csX1380" fmla="*/ 2643538 w 2938137"/>
                <a:gd name="csY1380" fmla="*/ 1406969 h 2830117"/>
                <a:gd name="csX1381" fmla="*/ 2641294 w 2938137"/>
                <a:gd name="csY1381" fmla="*/ 1409027 h 2830117"/>
                <a:gd name="csX1382" fmla="*/ 2634186 w 2938137"/>
                <a:gd name="csY1382" fmla="*/ 1415947 h 2830117"/>
                <a:gd name="csX1383" fmla="*/ 2631661 w 2938137"/>
                <a:gd name="csY1383" fmla="*/ 1418005 h 2830117"/>
                <a:gd name="csX1384" fmla="*/ 2627639 w 2938137"/>
                <a:gd name="csY1384" fmla="*/ 1420717 h 2830117"/>
                <a:gd name="csX1385" fmla="*/ 2625020 w 2938137"/>
                <a:gd name="csY1385" fmla="*/ 1422494 h 2830117"/>
                <a:gd name="csX1386" fmla="*/ 2621934 w 2938137"/>
                <a:gd name="csY1386" fmla="*/ 1421372 h 2830117"/>
                <a:gd name="csX1387" fmla="*/ 2621934 w 2938137"/>
                <a:gd name="csY1387" fmla="*/ 1420623 h 2830117"/>
                <a:gd name="csX1388" fmla="*/ 2622215 w 2938137"/>
                <a:gd name="csY1388" fmla="*/ 1419501 h 2830117"/>
                <a:gd name="csX1389" fmla="*/ 2622589 w 2938137"/>
                <a:gd name="csY1389" fmla="*/ 1418566 h 2830117"/>
                <a:gd name="csX1390" fmla="*/ 2622589 w 2938137"/>
                <a:gd name="csY1390" fmla="*/ 1417537 h 2830117"/>
                <a:gd name="csX1391" fmla="*/ 2622869 w 2938137"/>
                <a:gd name="csY1391" fmla="*/ 1416508 h 2830117"/>
                <a:gd name="csX1392" fmla="*/ 2623150 w 2938137"/>
                <a:gd name="csY1392" fmla="*/ 1415386 h 2830117"/>
                <a:gd name="csX1393" fmla="*/ 2623150 w 2938137"/>
                <a:gd name="csY1393" fmla="*/ 1414731 h 2830117"/>
                <a:gd name="csX1394" fmla="*/ 2623711 w 2938137"/>
                <a:gd name="csY1394" fmla="*/ 1408466 h 2830117"/>
                <a:gd name="csX1395" fmla="*/ 2622215 w 2938137"/>
                <a:gd name="csY1395" fmla="*/ 1405940 h 2830117"/>
                <a:gd name="csX1396" fmla="*/ 2617164 w 2938137"/>
                <a:gd name="csY1396" fmla="*/ 1401545 h 2830117"/>
                <a:gd name="csX1397" fmla="*/ 2617445 w 2938137"/>
                <a:gd name="csY1397" fmla="*/ 1398646 h 2830117"/>
                <a:gd name="csX1398" fmla="*/ 2618380 w 2938137"/>
                <a:gd name="csY1398" fmla="*/ 1389574 h 2830117"/>
                <a:gd name="csX1399" fmla="*/ 2617164 w 2938137"/>
                <a:gd name="csY1399" fmla="*/ 1387329 h 2830117"/>
                <a:gd name="csX1400" fmla="*/ 2615014 w 2938137"/>
                <a:gd name="csY1400" fmla="*/ 1387329 h 2830117"/>
                <a:gd name="csX1401" fmla="*/ 2610244 w 2938137"/>
                <a:gd name="csY1401" fmla="*/ 1393876 h 2830117"/>
                <a:gd name="csX1402" fmla="*/ 2602294 w 2938137"/>
                <a:gd name="csY1402" fmla="*/ 1395933 h 2830117"/>
                <a:gd name="csX1403" fmla="*/ 2601920 w 2938137"/>
                <a:gd name="csY1403" fmla="*/ 1395933 h 2830117"/>
                <a:gd name="csX1404" fmla="*/ 2600424 w 2938137"/>
                <a:gd name="csY1404" fmla="*/ 1395372 h 2830117"/>
                <a:gd name="csX1405" fmla="*/ 2598647 w 2938137"/>
                <a:gd name="csY1405" fmla="*/ 1394531 h 2830117"/>
                <a:gd name="csX1406" fmla="*/ 2596776 w 2938137"/>
                <a:gd name="csY1406" fmla="*/ 1393595 h 2830117"/>
                <a:gd name="csX1407" fmla="*/ 2594532 w 2938137"/>
                <a:gd name="csY1407" fmla="*/ 1392473 h 2830117"/>
                <a:gd name="csX1408" fmla="*/ 2593596 w 2938137"/>
                <a:gd name="csY1408" fmla="*/ 1392005 h 2830117"/>
                <a:gd name="csX1409" fmla="*/ 2591819 w 2938137"/>
                <a:gd name="csY1409" fmla="*/ 1391257 h 2830117"/>
                <a:gd name="csX1410" fmla="*/ 2589107 w 2938137"/>
                <a:gd name="csY1410" fmla="*/ 1390322 h 2830117"/>
                <a:gd name="csX1411" fmla="*/ 2582373 w 2938137"/>
                <a:gd name="csY1411" fmla="*/ 1388639 h 2830117"/>
                <a:gd name="csX1412" fmla="*/ 2579942 w 2938137"/>
                <a:gd name="csY1412" fmla="*/ 1388077 h 2830117"/>
                <a:gd name="csX1413" fmla="*/ 2574611 w 2938137"/>
                <a:gd name="csY1413" fmla="*/ 1386394 h 2830117"/>
                <a:gd name="csX1414" fmla="*/ 2573957 w 2938137"/>
                <a:gd name="csY1414" fmla="*/ 1386207 h 2830117"/>
                <a:gd name="csX1415" fmla="*/ 2569935 w 2938137"/>
                <a:gd name="csY1415" fmla="*/ 1386207 h 2830117"/>
                <a:gd name="csX1416" fmla="*/ 2564978 w 2938137"/>
                <a:gd name="csY1416" fmla="*/ 1385833 h 2830117"/>
                <a:gd name="csX1417" fmla="*/ 2559647 w 2938137"/>
                <a:gd name="csY1417" fmla="*/ 1384149 h 2830117"/>
                <a:gd name="csX1418" fmla="*/ 2551698 w 2938137"/>
                <a:gd name="csY1418" fmla="*/ 1380408 h 2830117"/>
                <a:gd name="csX1419" fmla="*/ 2545993 w 2938137"/>
                <a:gd name="csY1419" fmla="*/ 1376293 h 2830117"/>
                <a:gd name="csX1420" fmla="*/ 2531871 w 2938137"/>
                <a:gd name="csY1420" fmla="*/ 1370589 h 2830117"/>
                <a:gd name="csX1421" fmla="*/ 2530094 w 2938137"/>
                <a:gd name="csY1421" fmla="*/ 1369934 h 2830117"/>
                <a:gd name="csX1422" fmla="*/ 2527008 w 2938137"/>
                <a:gd name="csY1422" fmla="*/ 1368531 h 2830117"/>
                <a:gd name="csX1423" fmla="*/ 2525979 w 2938137"/>
                <a:gd name="csY1423" fmla="*/ 1368344 h 2830117"/>
                <a:gd name="csX1424" fmla="*/ 2525044 w 2938137"/>
                <a:gd name="csY1424" fmla="*/ 1368344 h 2830117"/>
                <a:gd name="csX1425" fmla="*/ 2524482 w 2938137"/>
                <a:gd name="csY1425" fmla="*/ 1368344 h 2830117"/>
                <a:gd name="csX1426" fmla="*/ 2523921 w 2938137"/>
                <a:gd name="csY1426" fmla="*/ 1368344 h 2830117"/>
                <a:gd name="csX1427" fmla="*/ 2519339 w 2938137"/>
                <a:gd name="csY1427" fmla="*/ 1369559 h 2830117"/>
                <a:gd name="csX1428" fmla="*/ 2518684 w 2938137"/>
                <a:gd name="csY1428" fmla="*/ 1369373 h 2830117"/>
                <a:gd name="csX1429" fmla="*/ 2512979 w 2938137"/>
                <a:gd name="csY1429" fmla="*/ 1370775 h 2830117"/>
                <a:gd name="csX1430" fmla="*/ 2505123 w 2938137"/>
                <a:gd name="csY1430" fmla="*/ 1372739 h 2830117"/>
                <a:gd name="csX1431" fmla="*/ 2494368 w 2938137"/>
                <a:gd name="csY1431" fmla="*/ 1375265 h 2830117"/>
                <a:gd name="csX1432" fmla="*/ 2487260 w 2938137"/>
                <a:gd name="csY1432" fmla="*/ 1376948 h 2830117"/>
                <a:gd name="csX1433" fmla="*/ 2475850 w 2938137"/>
                <a:gd name="csY1433" fmla="*/ 1379754 h 2830117"/>
                <a:gd name="csX1434" fmla="*/ 2459858 w 2938137"/>
                <a:gd name="csY1434" fmla="*/ 1383775 h 2830117"/>
                <a:gd name="csX1435" fmla="*/ 2456959 w 2938137"/>
                <a:gd name="csY1435" fmla="*/ 1384430 h 2830117"/>
                <a:gd name="csX1436" fmla="*/ 2454247 w 2938137"/>
                <a:gd name="csY1436" fmla="*/ 1384897 h 2830117"/>
                <a:gd name="csX1437" fmla="*/ 2453031 w 2938137"/>
                <a:gd name="csY1437" fmla="*/ 1385458 h 2830117"/>
                <a:gd name="csX1438" fmla="*/ 2445362 w 2938137"/>
                <a:gd name="csY1438" fmla="*/ 1387423 h 2830117"/>
                <a:gd name="csX1439" fmla="*/ 2431240 w 2938137"/>
                <a:gd name="csY1439" fmla="*/ 1390977 h 2830117"/>
                <a:gd name="csX1440" fmla="*/ 2430959 w 2938137"/>
                <a:gd name="csY1440" fmla="*/ 1390789 h 2830117"/>
                <a:gd name="csX1441" fmla="*/ 2428808 w 2938137"/>
                <a:gd name="csY1441" fmla="*/ 1390977 h 2830117"/>
                <a:gd name="csX1442" fmla="*/ 2428247 w 2938137"/>
                <a:gd name="csY1442" fmla="*/ 1390696 h 2830117"/>
                <a:gd name="csX1443" fmla="*/ 2422542 w 2938137"/>
                <a:gd name="csY1443" fmla="*/ 1367128 h 2830117"/>
                <a:gd name="csX1444" fmla="*/ 2422916 w 2938137"/>
                <a:gd name="csY1444" fmla="*/ 1366660 h 2830117"/>
                <a:gd name="csX1445" fmla="*/ 2421700 w 2938137"/>
                <a:gd name="csY1445" fmla="*/ 1361143 h 2830117"/>
                <a:gd name="csX1446" fmla="*/ 2417117 w 2938137"/>
                <a:gd name="csY1446" fmla="*/ 1340380 h 2830117"/>
                <a:gd name="csX1447" fmla="*/ 2416650 w 2938137"/>
                <a:gd name="csY1447" fmla="*/ 1340006 h 2830117"/>
                <a:gd name="csX1448" fmla="*/ 2413938 w 2938137"/>
                <a:gd name="csY1448" fmla="*/ 1328035 h 2830117"/>
                <a:gd name="csX1449" fmla="*/ 2415808 w 2938137"/>
                <a:gd name="csY1449" fmla="*/ 1319431 h 2830117"/>
                <a:gd name="csX1450" fmla="*/ 2419643 w 2938137"/>
                <a:gd name="csY1450" fmla="*/ 1290813 h 2830117"/>
                <a:gd name="csX1451" fmla="*/ 2431894 w 2938137"/>
                <a:gd name="csY1451" fmla="*/ 1193548 h 2830117"/>
                <a:gd name="csX1452" fmla="*/ 2436851 w 2938137"/>
                <a:gd name="csY1452" fmla="*/ 1156139 h 2830117"/>
                <a:gd name="csX1453" fmla="*/ 2434232 w 2938137"/>
                <a:gd name="csY1453" fmla="*/ 1115456 h 2830117"/>
                <a:gd name="csX1454" fmla="*/ 2432362 w 2938137"/>
                <a:gd name="csY1454" fmla="*/ 1084593 h 2830117"/>
                <a:gd name="csX1455" fmla="*/ 2432175 w 2938137"/>
                <a:gd name="csY1455" fmla="*/ 1083658 h 2830117"/>
                <a:gd name="csX1456" fmla="*/ 2431427 w 2938137"/>
                <a:gd name="csY1456" fmla="*/ 1082629 h 2830117"/>
                <a:gd name="csX1457" fmla="*/ 2430491 w 2938137"/>
                <a:gd name="csY1457" fmla="*/ 1080385 h 2830117"/>
                <a:gd name="csX1458" fmla="*/ 2429556 w 2938137"/>
                <a:gd name="csY1458" fmla="*/ 1075615 h 2830117"/>
                <a:gd name="csX1459" fmla="*/ 2429836 w 2938137"/>
                <a:gd name="csY1459" fmla="*/ 1074680 h 2830117"/>
                <a:gd name="csX1460" fmla="*/ 2429836 w 2938137"/>
                <a:gd name="csY1460" fmla="*/ 1073744 h 2830117"/>
                <a:gd name="csX1461" fmla="*/ 2431801 w 2938137"/>
                <a:gd name="csY1461" fmla="*/ 1072903 h 2830117"/>
                <a:gd name="csX1462" fmla="*/ 2441714 w 2938137"/>
                <a:gd name="csY1462" fmla="*/ 1077298 h 2830117"/>
                <a:gd name="csX1463" fmla="*/ 2442649 w 2938137"/>
                <a:gd name="csY1463" fmla="*/ 1078327 h 2830117"/>
                <a:gd name="csX1464" fmla="*/ 2443211 w 2938137"/>
                <a:gd name="csY1464" fmla="*/ 1078514 h 2830117"/>
                <a:gd name="csX1465" fmla="*/ 2444146 w 2938137"/>
                <a:gd name="csY1465" fmla="*/ 1078982 h 2830117"/>
                <a:gd name="csX1466" fmla="*/ 2447232 w 2938137"/>
                <a:gd name="csY1466" fmla="*/ 1081320 h 2830117"/>
                <a:gd name="csX1467" fmla="*/ 2449851 w 2938137"/>
                <a:gd name="csY1467" fmla="*/ 1083284 h 2830117"/>
                <a:gd name="csX1468" fmla="*/ 2450038 w 2938137"/>
                <a:gd name="csY1468" fmla="*/ 1083658 h 2830117"/>
                <a:gd name="csX1469" fmla="*/ 2450225 w 2938137"/>
                <a:gd name="csY1469" fmla="*/ 1083658 h 2830117"/>
                <a:gd name="csX1470" fmla="*/ 2450505 w 2938137"/>
                <a:gd name="csY1470" fmla="*/ 1083471 h 2830117"/>
                <a:gd name="csX1471" fmla="*/ 2452656 w 2938137"/>
                <a:gd name="csY1471" fmla="*/ 1080759 h 2830117"/>
                <a:gd name="csX1472" fmla="*/ 2456959 w 2938137"/>
                <a:gd name="csY1472" fmla="*/ 1074867 h 2830117"/>
                <a:gd name="csX1473" fmla="*/ 2457520 w 2938137"/>
                <a:gd name="csY1473" fmla="*/ 1074119 h 2830117"/>
                <a:gd name="csX1474" fmla="*/ 2459109 w 2938137"/>
                <a:gd name="csY1474" fmla="*/ 1071874 h 2830117"/>
                <a:gd name="csX1475" fmla="*/ 2465750 w 2938137"/>
                <a:gd name="csY1475" fmla="*/ 1062709 h 2830117"/>
                <a:gd name="csX1476" fmla="*/ 2468462 w 2938137"/>
                <a:gd name="csY1476" fmla="*/ 1058874 h 2830117"/>
                <a:gd name="csX1477" fmla="*/ 2471174 w 2938137"/>
                <a:gd name="csY1477" fmla="*/ 1055227 h 2830117"/>
                <a:gd name="csX1478" fmla="*/ 2474073 w 2938137"/>
                <a:gd name="csY1478" fmla="*/ 1051205 h 2830117"/>
                <a:gd name="csX1479" fmla="*/ 2477720 w 2938137"/>
                <a:gd name="csY1479" fmla="*/ 1046342 h 2830117"/>
                <a:gd name="csX1480" fmla="*/ 2479497 w 2938137"/>
                <a:gd name="csY1480" fmla="*/ 1044285 h 2830117"/>
                <a:gd name="csX1481" fmla="*/ 2484361 w 2938137"/>
                <a:gd name="csY1481" fmla="*/ 1043536 h 2830117"/>
                <a:gd name="csX1482" fmla="*/ 2484548 w 2938137"/>
                <a:gd name="csY1482" fmla="*/ 1043162 h 2830117"/>
                <a:gd name="csX1483" fmla="*/ 2484267 w 2938137"/>
                <a:gd name="csY1483" fmla="*/ 1042601 h 2830117"/>
                <a:gd name="csX1484" fmla="*/ 2484081 w 2938137"/>
                <a:gd name="csY1484" fmla="*/ 1042601 h 2830117"/>
                <a:gd name="csX1485" fmla="*/ 2483706 w 2938137"/>
                <a:gd name="csY1485" fmla="*/ 1042601 h 2830117"/>
                <a:gd name="csX1486" fmla="*/ 2483519 w 2938137"/>
                <a:gd name="csY1486" fmla="*/ 1042601 h 2830117"/>
                <a:gd name="csX1487" fmla="*/ 2483332 w 2938137"/>
                <a:gd name="csY1487" fmla="*/ 1042320 h 2830117"/>
                <a:gd name="csX1488" fmla="*/ 2483332 w 2938137"/>
                <a:gd name="csY1488" fmla="*/ 1042040 h 2830117"/>
                <a:gd name="csX1489" fmla="*/ 2482771 w 2938137"/>
                <a:gd name="csY1489" fmla="*/ 1041385 h 2830117"/>
                <a:gd name="csX1490" fmla="*/ 2482771 w 2938137"/>
                <a:gd name="csY1490" fmla="*/ 1041105 h 2830117"/>
                <a:gd name="csX1491" fmla="*/ 2483145 w 2938137"/>
                <a:gd name="csY1491" fmla="*/ 1040824 h 2830117"/>
                <a:gd name="csX1492" fmla="*/ 2483145 w 2938137"/>
                <a:gd name="csY1492" fmla="*/ 1040637 h 2830117"/>
                <a:gd name="csX1493" fmla="*/ 2482304 w 2938137"/>
                <a:gd name="csY1493" fmla="*/ 1039982 h 2830117"/>
                <a:gd name="csX1494" fmla="*/ 2482304 w 2938137"/>
                <a:gd name="csY1494" fmla="*/ 1039702 h 2830117"/>
                <a:gd name="csX1495" fmla="*/ 2482304 w 2938137"/>
                <a:gd name="csY1495" fmla="*/ 1039421 h 2830117"/>
                <a:gd name="csX1496" fmla="*/ 2481742 w 2938137"/>
                <a:gd name="csY1496" fmla="*/ 1038954 h 2830117"/>
                <a:gd name="csX1497" fmla="*/ 2481368 w 2938137"/>
                <a:gd name="csY1497" fmla="*/ 1038673 h 2830117"/>
                <a:gd name="csX1498" fmla="*/ 2480901 w 2938137"/>
                <a:gd name="csY1498" fmla="*/ 1038393 h 2830117"/>
                <a:gd name="csX1499" fmla="*/ 2480620 w 2938137"/>
                <a:gd name="csY1499" fmla="*/ 1038112 h 2830117"/>
                <a:gd name="csX1500" fmla="*/ 2480433 w 2938137"/>
                <a:gd name="csY1500" fmla="*/ 1037738 h 2830117"/>
                <a:gd name="csX1501" fmla="*/ 2480152 w 2938137"/>
                <a:gd name="csY1501" fmla="*/ 1037457 h 2830117"/>
                <a:gd name="csX1502" fmla="*/ 2479591 w 2938137"/>
                <a:gd name="csY1502" fmla="*/ 1037457 h 2830117"/>
                <a:gd name="csX1503" fmla="*/ 2479217 w 2938137"/>
                <a:gd name="csY1503" fmla="*/ 1037083 h 2830117"/>
                <a:gd name="csX1504" fmla="*/ 2478936 w 2938137"/>
                <a:gd name="csY1504" fmla="*/ 1036616 h 2830117"/>
                <a:gd name="csX1505" fmla="*/ 2478936 w 2938137"/>
                <a:gd name="csY1505" fmla="*/ 1035961 h 2830117"/>
                <a:gd name="csX1506" fmla="*/ 2479124 w 2938137"/>
                <a:gd name="csY1506" fmla="*/ 1035400 h 2830117"/>
                <a:gd name="csX1507" fmla="*/ 2479124 w 2938137"/>
                <a:gd name="csY1507" fmla="*/ 1034745 h 2830117"/>
                <a:gd name="csX1508" fmla="*/ 2479124 w 2938137"/>
                <a:gd name="csY1508" fmla="*/ 1033903 h 2830117"/>
                <a:gd name="csX1509" fmla="*/ 2478936 w 2938137"/>
                <a:gd name="csY1509" fmla="*/ 1033436 h 2830117"/>
                <a:gd name="csX1510" fmla="*/ 2478656 w 2938137"/>
                <a:gd name="csY1510" fmla="*/ 1032781 h 2830117"/>
                <a:gd name="csX1511" fmla="*/ 2478282 w 2938137"/>
                <a:gd name="csY1511" fmla="*/ 1032126 h 2830117"/>
                <a:gd name="csX1512" fmla="*/ 2478001 w 2938137"/>
                <a:gd name="csY1512" fmla="*/ 1031752 h 2830117"/>
                <a:gd name="csX1513" fmla="*/ 2477814 w 2938137"/>
                <a:gd name="csY1513" fmla="*/ 1031378 h 2830117"/>
                <a:gd name="csX1514" fmla="*/ 2477440 w 2938137"/>
                <a:gd name="csY1514" fmla="*/ 1031004 h 2830117"/>
                <a:gd name="csX1515" fmla="*/ 2476973 w 2938137"/>
                <a:gd name="csY1515" fmla="*/ 1030817 h 2830117"/>
                <a:gd name="csX1516" fmla="*/ 2476224 w 2938137"/>
                <a:gd name="csY1516" fmla="*/ 1030817 h 2830117"/>
                <a:gd name="csX1517" fmla="*/ 2475757 w 2938137"/>
                <a:gd name="csY1517" fmla="*/ 1030817 h 2830117"/>
                <a:gd name="csX1518" fmla="*/ 2474915 w 2938137"/>
                <a:gd name="csY1518" fmla="*/ 1030817 h 2830117"/>
                <a:gd name="csX1519" fmla="*/ 2474447 w 2938137"/>
                <a:gd name="csY1519" fmla="*/ 1030349 h 2830117"/>
                <a:gd name="csX1520" fmla="*/ 2473886 w 2938137"/>
                <a:gd name="csY1520" fmla="*/ 1029882 h 2830117"/>
                <a:gd name="csX1521" fmla="*/ 2473512 w 2938137"/>
                <a:gd name="csY1521" fmla="*/ 1029601 h 2830117"/>
                <a:gd name="csX1522" fmla="*/ 2473138 w 2938137"/>
                <a:gd name="csY1522" fmla="*/ 1029134 h 2830117"/>
                <a:gd name="csX1523" fmla="*/ 2472764 w 2938137"/>
                <a:gd name="csY1523" fmla="*/ 1028666 h 2830117"/>
                <a:gd name="csX1524" fmla="*/ 2472577 w 2938137"/>
                <a:gd name="csY1524" fmla="*/ 1028198 h 2830117"/>
                <a:gd name="csX1525" fmla="*/ 2472577 w 2938137"/>
                <a:gd name="csY1525" fmla="*/ 1027918 h 2830117"/>
                <a:gd name="csX1526" fmla="*/ 2472577 w 2938137"/>
                <a:gd name="csY1526" fmla="*/ 1027544 h 2830117"/>
                <a:gd name="csX1527" fmla="*/ 2472764 w 2938137"/>
                <a:gd name="csY1527" fmla="*/ 1027170 h 2830117"/>
                <a:gd name="csX1528" fmla="*/ 2473138 w 2938137"/>
                <a:gd name="csY1528" fmla="*/ 1026796 h 2830117"/>
                <a:gd name="csX1529" fmla="*/ 2473699 w 2938137"/>
                <a:gd name="csY1529" fmla="*/ 1026141 h 2830117"/>
                <a:gd name="csX1530" fmla="*/ 2474821 w 2938137"/>
                <a:gd name="csY1530" fmla="*/ 1025112 h 2830117"/>
                <a:gd name="csX1531" fmla="*/ 2477347 w 2938137"/>
                <a:gd name="csY1531" fmla="*/ 1023055 h 2830117"/>
                <a:gd name="csX1532" fmla="*/ 2477814 w 2938137"/>
                <a:gd name="csY1532" fmla="*/ 1022493 h 2830117"/>
                <a:gd name="csX1533" fmla="*/ 2478001 w 2938137"/>
                <a:gd name="csY1533" fmla="*/ 1021839 h 2830117"/>
                <a:gd name="csX1534" fmla="*/ 2478001 w 2938137"/>
                <a:gd name="csY1534" fmla="*/ 1021184 h 2830117"/>
                <a:gd name="csX1535" fmla="*/ 2477627 w 2938137"/>
                <a:gd name="csY1535" fmla="*/ 1020436 h 2830117"/>
                <a:gd name="csX1536" fmla="*/ 2476879 w 2938137"/>
                <a:gd name="csY1536" fmla="*/ 1018846 h 2830117"/>
                <a:gd name="csX1537" fmla="*/ 2476692 w 2938137"/>
                <a:gd name="csY1537" fmla="*/ 1018285 h 2830117"/>
                <a:gd name="csX1538" fmla="*/ 2476692 w 2938137"/>
                <a:gd name="csY1538" fmla="*/ 1017537 h 2830117"/>
                <a:gd name="csX1539" fmla="*/ 2476879 w 2938137"/>
                <a:gd name="csY1539" fmla="*/ 1016976 h 2830117"/>
                <a:gd name="csX1540" fmla="*/ 2477347 w 2938137"/>
                <a:gd name="csY1540" fmla="*/ 1015947 h 2830117"/>
                <a:gd name="csX1541" fmla="*/ 2477814 w 2938137"/>
                <a:gd name="csY1541" fmla="*/ 1015292 h 2830117"/>
                <a:gd name="csX1542" fmla="*/ 2478375 w 2938137"/>
                <a:gd name="csY1542" fmla="*/ 1014544 h 2830117"/>
                <a:gd name="csX1543" fmla="*/ 2479030 w 2938137"/>
                <a:gd name="csY1543" fmla="*/ 1013983 h 2830117"/>
                <a:gd name="csX1544" fmla="*/ 2479966 w 2938137"/>
                <a:gd name="csY1544" fmla="*/ 1013235 h 2830117"/>
                <a:gd name="csX1545" fmla="*/ 2480713 w 2938137"/>
                <a:gd name="csY1545" fmla="*/ 1012860 h 2830117"/>
                <a:gd name="csX1546" fmla="*/ 2481088 w 2938137"/>
                <a:gd name="csY1546" fmla="*/ 1012674 h 2830117"/>
                <a:gd name="csX1547" fmla="*/ 2481742 w 2938137"/>
                <a:gd name="csY1547" fmla="*/ 1012112 h 2830117"/>
                <a:gd name="csX1548" fmla="*/ 2481929 w 2938137"/>
                <a:gd name="csY1548" fmla="*/ 1011645 h 2830117"/>
                <a:gd name="csX1549" fmla="*/ 2481929 w 2938137"/>
                <a:gd name="csY1549" fmla="*/ 1011084 h 2830117"/>
                <a:gd name="csX1550" fmla="*/ 2481555 w 2938137"/>
                <a:gd name="csY1550" fmla="*/ 1010616 h 2830117"/>
                <a:gd name="csX1551" fmla="*/ 2480901 w 2938137"/>
                <a:gd name="csY1551" fmla="*/ 1010055 h 2830117"/>
                <a:gd name="csX1552" fmla="*/ 2480152 w 2938137"/>
                <a:gd name="csY1552" fmla="*/ 1009774 h 2830117"/>
                <a:gd name="csX1553" fmla="*/ 2479217 w 2938137"/>
                <a:gd name="csY1553" fmla="*/ 1009494 h 2830117"/>
                <a:gd name="csX1554" fmla="*/ 2478562 w 2938137"/>
                <a:gd name="csY1554" fmla="*/ 1009120 h 2830117"/>
                <a:gd name="csX1555" fmla="*/ 2478095 w 2938137"/>
                <a:gd name="csY1555" fmla="*/ 1008558 h 2830117"/>
                <a:gd name="csX1556" fmla="*/ 2478095 w 2938137"/>
                <a:gd name="csY1556" fmla="*/ 1008091 h 2830117"/>
                <a:gd name="csX1557" fmla="*/ 2478282 w 2938137"/>
                <a:gd name="csY1557" fmla="*/ 1007623 h 2830117"/>
                <a:gd name="csX1558" fmla="*/ 2478936 w 2938137"/>
                <a:gd name="csY1558" fmla="*/ 1007062 h 2830117"/>
                <a:gd name="csX1559" fmla="*/ 2480059 w 2938137"/>
                <a:gd name="csY1559" fmla="*/ 1006407 h 2830117"/>
                <a:gd name="csX1560" fmla="*/ 2480527 w 2938137"/>
                <a:gd name="csY1560" fmla="*/ 1006220 h 2830117"/>
                <a:gd name="csX1561" fmla="*/ 2480901 w 2938137"/>
                <a:gd name="csY1561" fmla="*/ 1006220 h 2830117"/>
                <a:gd name="csX1562" fmla="*/ 2481088 w 2938137"/>
                <a:gd name="csY1562" fmla="*/ 1006033 h 2830117"/>
                <a:gd name="csX1563" fmla="*/ 2481088 w 2938137"/>
                <a:gd name="csY1563" fmla="*/ 1005753 h 2830117"/>
                <a:gd name="csX1564" fmla="*/ 2481088 w 2938137"/>
                <a:gd name="csY1564" fmla="*/ 1005472 h 2830117"/>
                <a:gd name="csX1565" fmla="*/ 2480807 w 2938137"/>
                <a:gd name="csY1565" fmla="*/ 1005098 h 2830117"/>
                <a:gd name="csX1566" fmla="*/ 2480059 w 2938137"/>
                <a:gd name="csY1566" fmla="*/ 1004818 h 2830117"/>
                <a:gd name="csX1567" fmla="*/ 2479591 w 2938137"/>
                <a:gd name="csY1567" fmla="*/ 1004818 h 2830117"/>
                <a:gd name="csX1568" fmla="*/ 2479217 w 2938137"/>
                <a:gd name="csY1568" fmla="*/ 1004630 h 2830117"/>
                <a:gd name="csX1569" fmla="*/ 2478843 w 2938137"/>
                <a:gd name="csY1569" fmla="*/ 1004443 h 2830117"/>
                <a:gd name="csX1570" fmla="*/ 2478562 w 2938137"/>
                <a:gd name="csY1570" fmla="*/ 1004256 h 2830117"/>
                <a:gd name="csX1571" fmla="*/ 2478562 w 2938137"/>
                <a:gd name="csY1571" fmla="*/ 1003882 h 2830117"/>
                <a:gd name="csX1572" fmla="*/ 2478375 w 2938137"/>
                <a:gd name="csY1572" fmla="*/ 1003602 h 2830117"/>
                <a:gd name="csX1573" fmla="*/ 2478375 w 2938137"/>
                <a:gd name="csY1573" fmla="*/ 1003415 h 2830117"/>
                <a:gd name="csX1574" fmla="*/ 2478095 w 2938137"/>
                <a:gd name="csY1574" fmla="*/ 1003415 h 2830117"/>
                <a:gd name="csX1575" fmla="*/ 2477814 w 2938137"/>
                <a:gd name="csY1575" fmla="*/ 1003602 h 2830117"/>
                <a:gd name="csX1576" fmla="*/ 2477440 w 2938137"/>
                <a:gd name="csY1576" fmla="*/ 1004069 h 2830117"/>
                <a:gd name="csX1577" fmla="*/ 2477066 w 2938137"/>
                <a:gd name="csY1577" fmla="*/ 1004537 h 2830117"/>
                <a:gd name="csX1578" fmla="*/ 2476785 w 2938137"/>
                <a:gd name="csY1578" fmla="*/ 1004537 h 2830117"/>
                <a:gd name="csX1579" fmla="*/ 2476412 w 2938137"/>
                <a:gd name="csY1579" fmla="*/ 1004537 h 2830117"/>
                <a:gd name="csX1580" fmla="*/ 2476037 w 2938137"/>
                <a:gd name="csY1580" fmla="*/ 1004256 h 2830117"/>
                <a:gd name="csX1581" fmla="*/ 2475850 w 2938137"/>
                <a:gd name="csY1581" fmla="*/ 1003602 h 2830117"/>
                <a:gd name="csX1582" fmla="*/ 2475850 w 2938137"/>
                <a:gd name="csY1582" fmla="*/ 1003321 h 2830117"/>
                <a:gd name="csX1583" fmla="*/ 2475850 w 2938137"/>
                <a:gd name="csY1583" fmla="*/ 1002947 h 2830117"/>
                <a:gd name="csX1584" fmla="*/ 2476037 w 2938137"/>
                <a:gd name="csY1584" fmla="*/ 1002573 h 2830117"/>
                <a:gd name="csX1585" fmla="*/ 2476224 w 2938137"/>
                <a:gd name="csY1585" fmla="*/ 1002199 h 2830117"/>
                <a:gd name="csX1586" fmla="*/ 2476879 w 2938137"/>
                <a:gd name="csY1586" fmla="*/ 1001638 h 2830117"/>
                <a:gd name="csX1587" fmla="*/ 2477720 w 2938137"/>
                <a:gd name="csY1587" fmla="*/ 1001077 h 2830117"/>
                <a:gd name="csX1588" fmla="*/ 2478095 w 2938137"/>
                <a:gd name="csY1588" fmla="*/ 1000796 h 2830117"/>
                <a:gd name="csX1589" fmla="*/ 2478375 w 2938137"/>
                <a:gd name="csY1589" fmla="*/ 1000516 h 2830117"/>
                <a:gd name="csX1590" fmla="*/ 2478750 w 2938137"/>
                <a:gd name="csY1590" fmla="*/ 999954 h 2830117"/>
                <a:gd name="csX1591" fmla="*/ 2479030 w 2938137"/>
                <a:gd name="csY1591" fmla="*/ 999393 h 2830117"/>
                <a:gd name="csX1592" fmla="*/ 2479030 w 2938137"/>
                <a:gd name="csY1592" fmla="*/ 998926 h 2830117"/>
                <a:gd name="csX1593" fmla="*/ 2478656 w 2938137"/>
                <a:gd name="csY1593" fmla="*/ 998458 h 2830117"/>
                <a:gd name="csX1594" fmla="*/ 2477908 w 2938137"/>
                <a:gd name="csY1594" fmla="*/ 998177 h 2830117"/>
                <a:gd name="csX1595" fmla="*/ 2477253 w 2938137"/>
                <a:gd name="csY1595" fmla="*/ 997990 h 2830117"/>
                <a:gd name="csX1596" fmla="*/ 2475850 w 2938137"/>
                <a:gd name="csY1596" fmla="*/ 997990 h 2830117"/>
                <a:gd name="csX1597" fmla="*/ 2475102 w 2938137"/>
                <a:gd name="csY1597" fmla="*/ 998177 h 2830117"/>
                <a:gd name="csX1598" fmla="*/ 2474447 w 2938137"/>
                <a:gd name="csY1598" fmla="*/ 998458 h 2830117"/>
                <a:gd name="csX1599" fmla="*/ 2473980 w 2938137"/>
                <a:gd name="csY1599" fmla="*/ 998645 h 2830117"/>
                <a:gd name="csX1600" fmla="*/ 2473699 w 2938137"/>
                <a:gd name="csY1600" fmla="*/ 998926 h 2830117"/>
                <a:gd name="csX1601" fmla="*/ 2473419 w 2938137"/>
                <a:gd name="csY1601" fmla="*/ 999393 h 2830117"/>
                <a:gd name="csX1602" fmla="*/ 2473419 w 2938137"/>
                <a:gd name="csY1602" fmla="*/ 1000048 h 2830117"/>
                <a:gd name="csX1603" fmla="*/ 2473419 w 2938137"/>
                <a:gd name="csY1603" fmla="*/ 1000983 h 2830117"/>
                <a:gd name="csX1604" fmla="*/ 2473419 w 2938137"/>
                <a:gd name="csY1604" fmla="*/ 1001638 h 2830117"/>
                <a:gd name="csX1605" fmla="*/ 2473699 w 2938137"/>
                <a:gd name="csY1605" fmla="*/ 1002292 h 2830117"/>
                <a:gd name="csX1606" fmla="*/ 2473699 w 2938137"/>
                <a:gd name="csY1606" fmla="*/ 1002760 h 2830117"/>
                <a:gd name="csX1607" fmla="*/ 2473419 w 2938137"/>
                <a:gd name="csY1607" fmla="*/ 1003041 h 2830117"/>
                <a:gd name="csX1608" fmla="*/ 2473044 w 2938137"/>
                <a:gd name="csY1608" fmla="*/ 1003041 h 2830117"/>
                <a:gd name="csX1609" fmla="*/ 2472577 w 2938137"/>
                <a:gd name="csY1609" fmla="*/ 1003041 h 2830117"/>
                <a:gd name="csX1610" fmla="*/ 2472203 w 2938137"/>
                <a:gd name="csY1610" fmla="*/ 1002666 h 2830117"/>
                <a:gd name="csX1611" fmla="*/ 2471829 w 2938137"/>
                <a:gd name="csY1611" fmla="*/ 1002012 h 2830117"/>
                <a:gd name="csX1612" fmla="*/ 2471548 w 2938137"/>
                <a:gd name="csY1612" fmla="*/ 1001264 h 2830117"/>
                <a:gd name="csX1613" fmla="*/ 2471361 w 2938137"/>
                <a:gd name="csY1613" fmla="*/ 1000422 h 2830117"/>
                <a:gd name="csX1614" fmla="*/ 2471361 w 2938137"/>
                <a:gd name="csY1614" fmla="*/ 999393 h 2830117"/>
                <a:gd name="csX1615" fmla="*/ 2471735 w 2938137"/>
                <a:gd name="csY1615" fmla="*/ 998645 h 2830117"/>
                <a:gd name="csX1616" fmla="*/ 2472203 w 2938137"/>
                <a:gd name="csY1616" fmla="*/ 997990 h 2830117"/>
                <a:gd name="csX1617" fmla="*/ 2473699 w 2938137"/>
                <a:gd name="csY1617" fmla="*/ 996774 h 2830117"/>
                <a:gd name="csX1618" fmla="*/ 2474260 w 2938137"/>
                <a:gd name="csY1618" fmla="*/ 996401 h 2830117"/>
                <a:gd name="csX1619" fmla="*/ 2474728 w 2938137"/>
                <a:gd name="csY1619" fmla="*/ 995839 h 2830117"/>
                <a:gd name="csX1620" fmla="*/ 2475008 w 2938137"/>
                <a:gd name="csY1620" fmla="*/ 995278 h 2830117"/>
                <a:gd name="csX1621" fmla="*/ 2475008 w 2938137"/>
                <a:gd name="csY1621" fmla="*/ 994624 h 2830117"/>
                <a:gd name="csX1622" fmla="*/ 2474728 w 2938137"/>
                <a:gd name="csY1622" fmla="*/ 993875 h 2830117"/>
                <a:gd name="csX1623" fmla="*/ 2474728 w 2938137"/>
                <a:gd name="csY1623" fmla="*/ 993501 h 2830117"/>
                <a:gd name="csX1624" fmla="*/ 2474354 w 2938137"/>
                <a:gd name="csY1624" fmla="*/ 993220 h 2830117"/>
                <a:gd name="csX1625" fmla="*/ 2474354 w 2938137"/>
                <a:gd name="csY1625" fmla="*/ 992940 h 2830117"/>
                <a:gd name="csX1626" fmla="*/ 2474354 w 2938137"/>
                <a:gd name="csY1626" fmla="*/ 992192 h 2830117"/>
                <a:gd name="csX1627" fmla="*/ 2474541 w 2938137"/>
                <a:gd name="csY1627" fmla="*/ 991350 h 2830117"/>
                <a:gd name="csX1628" fmla="*/ 2474541 w 2938137"/>
                <a:gd name="csY1628" fmla="*/ 991070 h 2830117"/>
                <a:gd name="csX1629" fmla="*/ 2474541 w 2938137"/>
                <a:gd name="csY1629" fmla="*/ 990789 h 2830117"/>
                <a:gd name="csX1630" fmla="*/ 2474354 w 2938137"/>
                <a:gd name="csY1630" fmla="*/ 990508 h 2830117"/>
                <a:gd name="csX1631" fmla="*/ 2474073 w 2938137"/>
                <a:gd name="csY1631" fmla="*/ 990508 h 2830117"/>
                <a:gd name="csX1632" fmla="*/ 2473699 w 2938137"/>
                <a:gd name="csY1632" fmla="*/ 990508 h 2830117"/>
                <a:gd name="csX1633" fmla="*/ 2472951 w 2938137"/>
                <a:gd name="csY1633" fmla="*/ 990882 h 2830117"/>
                <a:gd name="csX1634" fmla="*/ 2472390 w 2938137"/>
                <a:gd name="csY1634" fmla="*/ 991070 h 2830117"/>
                <a:gd name="csX1635" fmla="*/ 2471829 w 2938137"/>
                <a:gd name="csY1635" fmla="*/ 991257 h 2830117"/>
                <a:gd name="csX1636" fmla="*/ 2471455 w 2938137"/>
                <a:gd name="csY1636" fmla="*/ 991257 h 2830117"/>
                <a:gd name="csX1637" fmla="*/ 2471081 w 2938137"/>
                <a:gd name="csY1637" fmla="*/ 991257 h 2830117"/>
                <a:gd name="csX1638" fmla="*/ 2470800 w 2938137"/>
                <a:gd name="csY1638" fmla="*/ 991257 h 2830117"/>
                <a:gd name="csX1639" fmla="*/ 2470520 w 2938137"/>
                <a:gd name="csY1639" fmla="*/ 991350 h 2830117"/>
                <a:gd name="csX1640" fmla="*/ 2470332 w 2938137"/>
                <a:gd name="csY1640" fmla="*/ 991631 h 2830117"/>
                <a:gd name="csX1641" fmla="*/ 2470332 w 2938137"/>
                <a:gd name="csY1641" fmla="*/ 992005 h 2830117"/>
                <a:gd name="csX1642" fmla="*/ 2470520 w 2938137"/>
                <a:gd name="csY1642" fmla="*/ 992847 h 2830117"/>
                <a:gd name="csX1643" fmla="*/ 2470520 w 2938137"/>
                <a:gd name="csY1643" fmla="*/ 993408 h 2830117"/>
                <a:gd name="csX1644" fmla="*/ 2470332 w 2938137"/>
                <a:gd name="csY1644" fmla="*/ 993688 h 2830117"/>
                <a:gd name="csX1645" fmla="*/ 2470145 w 2938137"/>
                <a:gd name="csY1645" fmla="*/ 993969 h 2830117"/>
                <a:gd name="csX1646" fmla="*/ 2469958 w 2938137"/>
                <a:gd name="csY1646" fmla="*/ 994156 h 2830117"/>
                <a:gd name="csX1647" fmla="*/ 2469678 w 2938137"/>
                <a:gd name="csY1647" fmla="*/ 994343 h 2830117"/>
                <a:gd name="csX1648" fmla="*/ 2469304 w 2938137"/>
                <a:gd name="csY1648" fmla="*/ 994343 h 2830117"/>
                <a:gd name="csX1649" fmla="*/ 2468930 w 2938137"/>
                <a:gd name="csY1649" fmla="*/ 994343 h 2830117"/>
                <a:gd name="csX1650" fmla="*/ 2468462 w 2938137"/>
                <a:gd name="csY1650" fmla="*/ 993969 h 2830117"/>
                <a:gd name="csX1651" fmla="*/ 2467994 w 2938137"/>
                <a:gd name="csY1651" fmla="*/ 993408 h 2830117"/>
                <a:gd name="csX1652" fmla="*/ 2467714 w 2938137"/>
                <a:gd name="csY1652" fmla="*/ 992940 h 2830117"/>
                <a:gd name="csX1653" fmla="*/ 2467339 w 2938137"/>
                <a:gd name="csY1653" fmla="*/ 991631 h 2830117"/>
                <a:gd name="csX1654" fmla="*/ 2467339 w 2938137"/>
                <a:gd name="csY1654" fmla="*/ 990882 h 2830117"/>
                <a:gd name="csX1655" fmla="*/ 2467807 w 2938137"/>
                <a:gd name="csY1655" fmla="*/ 989293 h 2830117"/>
                <a:gd name="csX1656" fmla="*/ 2467807 w 2938137"/>
                <a:gd name="csY1656" fmla="*/ 987329 h 2830117"/>
                <a:gd name="csX1657" fmla="*/ 2467527 w 2938137"/>
                <a:gd name="csY1657" fmla="*/ 986487 h 2830117"/>
                <a:gd name="csX1658" fmla="*/ 2469397 w 2938137"/>
                <a:gd name="csY1658" fmla="*/ 985926 h 2830117"/>
                <a:gd name="csX1659" fmla="*/ 2469865 w 2938137"/>
                <a:gd name="csY1659" fmla="*/ 985739 h 2830117"/>
                <a:gd name="csX1660" fmla="*/ 2470239 w 2938137"/>
                <a:gd name="csY1660" fmla="*/ 985552 h 2830117"/>
                <a:gd name="csX1661" fmla="*/ 2470613 w 2938137"/>
                <a:gd name="csY1661" fmla="*/ 985271 h 2830117"/>
                <a:gd name="csX1662" fmla="*/ 2471081 w 2938137"/>
                <a:gd name="csY1662" fmla="*/ 984803 h 2830117"/>
                <a:gd name="csX1663" fmla="*/ 2471361 w 2938137"/>
                <a:gd name="csY1663" fmla="*/ 984430 h 2830117"/>
                <a:gd name="csX1664" fmla="*/ 2471829 w 2938137"/>
                <a:gd name="csY1664" fmla="*/ 983681 h 2830117"/>
                <a:gd name="csX1665" fmla="*/ 2472016 w 2938137"/>
                <a:gd name="csY1665" fmla="*/ 982933 h 2830117"/>
                <a:gd name="csX1666" fmla="*/ 2472390 w 2938137"/>
                <a:gd name="csY1666" fmla="*/ 981811 h 2830117"/>
                <a:gd name="csX1667" fmla="*/ 2472764 w 2938137"/>
                <a:gd name="csY1667" fmla="*/ 981156 h 2830117"/>
                <a:gd name="csX1668" fmla="*/ 2473232 w 2938137"/>
                <a:gd name="csY1668" fmla="*/ 980782 h 2830117"/>
                <a:gd name="csX1669" fmla="*/ 2473699 w 2938137"/>
                <a:gd name="csY1669" fmla="*/ 980501 h 2830117"/>
                <a:gd name="csX1670" fmla="*/ 2474073 w 2938137"/>
                <a:gd name="csY1670" fmla="*/ 980501 h 2830117"/>
                <a:gd name="csX1671" fmla="*/ 2474447 w 2938137"/>
                <a:gd name="csY1671" fmla="*/ 980408 h 2830117"/>
                <a:gd name="csX1672" fmla="*/ 2475008 w 2938137"/>
                <a:gd name="csY1672" fmla="*/ 980408 h 2830117"/>
                <a:gd name="csX1673" fmla="*/ 2475944 w 2938137"/>
                <a:gd name="csY1673" fmla="*/ 980782 h 2830117"/>
                <a:gd name="csX1674" fmla="*/ 2475944 w 2938137"/>
                <a:gd name="csY1674" fmla="*/ 980127 h 2830117"/>
                <a:gd name="csX1675" fmla="*/ 2475289 w 2938137"/>
                <a:gd name="csY1675" fmla="*/ 966847 h 2830117"/>
                <a:gd name="csX1676" fmla="*/ 2475008 w 2938137"/>
                <a:gd name="csY1676" fmla="*/ 963667 h 2830117"/>
                <a:gd name="csX1677" fmla="*/ 2474821 w 2938137"/>
                <a:gd name="csY1677" fmla="*/ 959552 h 2830117"/>
                <a:gd name="csX1678" fmla="*/ 2474821 w 2938137"/>
                <a:gd name="csY1678" fmla="*/ 957401 h 2830117"/>
                <a:gd name="csX1679" fmla="*/ 2474073 w 2938137"/>
                <a:gd name="csY1679" fmla="*/ 946272 h 2830117"/>
                <a:gd name="csX1680" fmla="*/ 2473512 w 2938137"/>
                <a:gd name="csY1680" fmla="*/ 936358 h 2830117"/>
                <a:gd name="csX1681" fmla="*/ 2472858 w 2938137"/>
                <a:gd name="csY1681" fmla="*/ 925697 h 2830117"/>
                <a:gd name="csX1682" fmla="*/ 2472203 w 2938137"/>
                <a:gd name="csY1682" fmla="*/ 914754 h 2830117"/>
                <a:gd name="csX1683" fmla="*/ 2471642 w 2938137"/>
                <a:gd name="csY1683" fmla="*/ 905402 h 2830117"/>
                <a:gd name="csX1684" fmla="*/ 2471081 w 2938137"/>
                <a:gd name="csY1684" fmla="*/ 896611 h 2830117"/>
                <a:gd name="csX1685" fmla="*/ 2470520 w 2938137"/>
                <a:gd name="csY1685" fmla="*/ 887913 h 2830117"/>
                <a:gd name="csX1686" fmla="*/ 2479311 w 2938137"/>
                <a:gd name="csY1686" fmla="*/ 883424 h 2830117"/>
                <a:gd name="csX1687" fmla="*/ 2491469 w 2938137"/>
                <a:gd name="csY1687" fmla="*/ 876503 h 2830117"/>
                <a:gd name="csX1688" fmla="*/ 2499512 w 2938137"/>
                <a:gd name="csY1688" fmla="*/ 871921 h 2830117"/>
                <a:gd name="csX1689" fmla="*/ 2500540 w 2938137"/>
                <a:gd name="csY1689" fmla="*/ 862287 h 2830117"/>
                <a:gd name="csX1690" fmla="*/ 2501756 w 2938137"/>
                <a:gd name="csY1690" fmla="*/ 850784 h 2830117"/>
                <a:gd name="csX1691" fmla="*/ 2502692 w 2938137"/>
                <a:gd name="csY1691" fmla="*/ 842180 h 2830117"/>
                <a:gd name="csX1692" fmla="*/ 2502878 w 2938137"/>
                <a:gd name="csY1692" fmla="*/ 839281 h 2830117"/>
                <a:gd name="csX1693" fmla="*/ 2503533 w 2938137"/>
                <a:gd name="csY1693" fmla="*/ 833669 h 2830117"/>
                <a:gd name="csX1694" fmla="*/ 2505123 w 2938137"/>
                <a:gd name="csY1694" fmla="*/ 832454 h 2830117"/>
                <a:gd name="csX1695" fmla="*/ 2508023 w 2938137"/>
                <a:gd name="csY1695" fmla="*/ 826655 h 2830117"/>
                <a:gd name="csX1696" fmla="*/ 2519432 w 2938137"/>
                <a:gd name="csY1696" fmla="*/ 823288 h 2830117"/>
                <a:gd name="csX1697" fmla="*/ 2530562 w 2938137"/>
                <a:gd name="csY1697" fmla="*/ 820015 h 2830117"/>
                <a:gd name="csX1698" fmla="*/ 2540943 w 2938137"/>
                <a:gd name="csY1698" fmla="*/ 816929 h 2830117"/>
                <a:gd name="csX1699" fmla="*/ 2553007 w 2938137"/>
                <a:gd name="csY1699" fmla="*/ 813375 h 2830117"/>
                <a:gd name="csX1700" fmla="*/ 2560863 w 2938137"/>
                <a:gd name="csY1700" fmla="*/ 816274 h 2830117"/>
                <a:gd name="csX1701" fmla="*/ 2568065 w 2938137"/>
                <a:gd name="csY1701" fmla="*/ 818986 h 2830117"/>
                <a:gd name="csX1702" fmla="*/ 2571151 w 2938137"/>
                <a:gd name="csY1702" fmla="*/ 817022 h 2830117"/>
                <a:gd name="csX1703" fmla="*/ 2572834 w 2938137"/>
                <a:gd name="csY1703" fmla="*/ 810008 h 2830117"/>
                <a:gd name="csX1704" fmla="*/ 2575734 w 2938137"/>
                <a:gd name="csY1704" fmla="*/ 797195 h 2830117"/>
                <a:gd name="csX1705" fmla="*/ 2579100 w 2938137"/>
                <a:gd name="csY1705" fmla="*/ 789994 h 2830117"/>
                <a:gd name="csX1706" fmla="*/ 2581065 w 2938137"/>
                <a:gd name="csY1706" fmla="*/ 785972 h 2830117"/>
                <a:gd name="csX1707" fmla="*/ 2580877 w 2938137"/>
                <a:gd name="csY1707" fmla="*/ 784663 h 2830117"/>
                <a:gd name="csX1708" fmla="*/ 2580690 w 2938137"/>
                <a:gd name="csY1708" fmla="*/ 784008 h 2830117"/>
                <a:gd name="csX1709" fmla="*/ 2581251 w 2938137"/>
                <a:gd name="csY1709" fmla="*/ 783728 h 2830117"/>
                <a:gd name="csX1710" fmla="*/ 2582841 w 2938137"/>
                <a:gd name="csY1710" fmla="*/ 783167 h 2830117"/>
                <a:gd name="csX1711" fmla="*/ 2584525 w 2938137"/>
                <a:gd name="csY1711" fmla="*/ 783167 h 2830117"/>
                <a:gd name="csX1712" fmla="*/ 2594532 w 2938137"/>
                <a:gd name="csY1712" fmla="*/ 781951 h 2830117"/>
                <a:gd name="csX1713" fmla="*/ 2610618 w 2938137"/>
                <a:gd name="csY1713" fmla="*/ 783354 h 2830117"/>
                <a:gd name="csX1714" fmla="*/ 2627545 w 2938137"/>
                <a:gd name="csY1714" fmla="*/ 779706 h 2830117"/>
                <a:gd name="csX1715" fmla="*/ 2635588 w 2938137"/>
                <a:gd name="csY1715" fmla="*/ 775498 h 2830117"/>
                <a:gd name="csX1716" fmla="*/ 2643071 w 2938137"/>
                <a:gd name="csY1716" fmla="*/ 771663 h 2830117"/>
                <a:gd name="csX1717" fmla="*/ 2650739 w 2938137"/>
                <a:gd name="csY1717" fmla="*/ 772973 h 2830117"/>
                <a:gd name="csX1718" fmla="*/ 2651487 w 2938137"/>
                <a:gd name="csY1718" fmla="*/ 771850 h 2830117"/>
                <a:gd name="csX1719" fmla="*/ 2655977 w 2938137"/>
                <a:gd name="csY1719" fmla="*/ 765397 h 2830117"/>
                <a:gd name="csX1720" fmla="*/ 2657006 w 2938137"/>
                <a:gd name="csY1720" fmla="*/ 763807 h 2830117"/>
                <a:gd name="csX1721" fmla="*/ 2664581 w 2938137"/>
                <a:gd name="csY1721" fmla="*/ 760347 h 2830117"/>
                <a:gd name="csX1722" fmla="*/ 2667854 w 2938137"/>
                <a:gd name="csY1722" fmla="*/ 748656 h 2830117"/>
                <a:gd name="csX1723" fmla="*/ 2672530 w 2938137"/>
                <a:gd name="csY1723" fmla="*/ 737901 h 2830117"/>
                <a:gd name="csX1724" fmla="*/ 2678142 w 2938137"/>
                <a:gd name="csY1724" fmla="*/ 732757 h 2830117"/>
                <a:gd name="csX1725" fmla="*/ 2683753 w 2938137"/>
                <a:gd name="csY1725" fmla="*/ 727427 h 2830117"/>
                <a:gd name="csX1726" fmla="*/ 2693573 w 2938137"/>
                <a:gd name="csY1726" fmla="*/ 725369 h 2830117"/>
                <a:gd name="csX1727" fmla="*/ 2699933 w 2938137"/>
                <a:gd name="csY1727" fmla="*/ 720786 h 2830117"/>
                <a:gd name="csX1728" fmla="*/ 2704983 w 2938137"/>
                <a:gd name="csY1728" fmla="*/ 720786 h 2830117"/>
                <a:gd name="csX1729" fmla="*/ 2704609 w 2938137"/>
                <a:gd name="csY1729" fmla="*/ 743326 h 2830117"/>
                <a:gd name="csX1730" fmla="*/ 2710501 w 2938137"/>
                <a:gd name="csY1730" fmla="*/ 742671 h 2830117"/>
                <a:gd name="csX1731" fmla="*/ 2711904 w 2938137"/>
                <a:gd name="csY1731" fmla="*/ 736966 h 2830117"/>
                <a:gd name="csX1732" fmla="*/ 2716674 w 2938137"/>
                <a:gd name="csY1732" fmla="*/ 730981 h 2830117"/>
                <a:gd name="csX1733" fmla="*/ 2720228 w 2938137"/>
                <a:gd name="csY1733" fmla="*/ 726772 h 2830117"/>
                <a:gd name="csX1734" fmla="*/ 2722752 w 2938137"/>
                <a:gd name="csY1734" fmla="*/ 724060 h 2830117"/>
                <a:gd name="csX1735" fmla="*/ 2723501 w 2938137"/>
                <a:gd name="csY1735" fmla="*/ 723218 h 2830117"/>
                <a:gd name="csX1736" fmla="*/ 2732292 w 2938137"/>
                <a:gd name="csY1736" fmla="*/ 723031 h 2830117"/>
                <a:gd name="csX1737" fmla="*/ 2735565 w 2938137"/>
                <a:gd name="csY1737" fmla="*/ 723312 h 2830117"/>
                <a:gd name="csX1738" fmla="*/ 2736033 w 2938137"/>
                <a:gd name="csY1738" fmla="*/ 719758 h 2830117"/>
                <a:gd name="csX1739" fmla="*/ 2737529 w 2938137"/>
                <a:gd name="csY1739" fmla="*/ 707600 h 2830117"/>
                <a:gd name="csX1740" fmla="*/ 2725371 w 2938137"/>
                <a:gd name="csY1740" fmla="*/ 707973 h 2830117"/>
                <a:gd name="csX1741" fmla="*/ 2728364 w 2938137"/>
                <a:gd name="csY1741" fmla="*/ 701988 h 2830117"/>
                <a:gd name="csX1742" fmla="*/ 2730234 w 2938137"/>
                <a:gd name="csY1742" fmla="*/ 698434 h 2830117"/>
                <a:gd name="csX1743" fmla="*/ 2732853 w 2938137"/>
                <a:gd name="csY1743" fmla="*/ 679355 h 2830117"/>
                <a:gd name="csX1744" fmla="*/ 2733508 w 2938137"/>
                <a:gd name="csY1744" fmla="*/ 667945 h 2830117"/>
                <a:gd name="csX1745" fmla="*/ 2742393 w 2938137"/>
                <a:gd name="csY1745" fmla="*/ 666356 h 2830117"/>
                <a:gd name="csX1746" fmla="*/ 2743982 w 2938137"/>
                <a:gd name="csY1746" fmla="*/ 664859 h 2830117"/>
                <a:gd name="csX1747" fmla="*/ 2749033 w 2938137"/>
                <a:gd name="csY1747" fmla="*/ 660744 h 2830117"/>
                <a:gd name="csX1748" fmla="*/ 2756795 w 2938137"/>
                <a:gd name="csY1748" fmla="*/ 653730 h 2830117"/>
                <a:gd name="csX1749" fmla="*/ 2758572 w 2938137"/>
                <a:gd name="csY1749" fmla="*/ 649241 h 2830117"/>
                <a:gd name="csX1750" fmla="*/ 2756795 w 2938137"/>
                <a:gd name="csY1750" fmla="*/ 648118 h 2830117"/>
                <a:gd name="csX1751" fmla="*/ 2750903 w 2938137"/>
                <a:gd name="csY1751" fmla="*/ 644003 h 2830117"/>
                <a:gd name="csX1752" fmla="*/ 2749968 w 2938137"/>
                <a:gd name="csY1752" fmla="*/ 643162 h 2830117"/>
                <a:gd name="csX1753" fmla="*/ 2745572 w 2938137"/>
                <a:gd name="csY1753" fmla="*/ 640169 h 2830117"/>
                <a:gd name="csX1754" fmla="*/ 2751090 w 2938137"/>
                <a:gd name="csY1754" fmla="*/ 630723 h 2830117"/>
                <a:gd name="csX1755" fmla="*/ 2757263 w 2938137"/>
                <a:gd name="csY1755" fmla="*/ 625953 h 2830117"/>
                <a:gd name="csX1756" fmla="*/ 2763061 w 2938137"/>
                <a:gd name="csY1756" fmla="*/ 620903 h 2830117"/>
                <a:gd name="csX1757" fmla="*/ 2775593 w 2938137"/>
                <a:gd name="csY1757" fmla="*/ 619781 h 2830117"/>
                <a:gd name="csX1758" fmla="*/ 2785133 w 2938137"/>
                <a:gd name="csY1758" fmla="*/ 617536 h 2830117"/>
                <a:gd name="csX1759" fmla="*/ 2789528 w 2938137"/>
                <a:gd name="csY1759" fmla="*/ 616414 h 2830117"/>
                <a:gd name="csX1760" fmla="*/ 2802435 w 2938137"/>
                <a:gd name="csY1760" fmla="*/ 616788 h 2830117"/>
                <a:gd name="csX1761" fmla="*/ 2805989 w 2938137"/>
                <a:gd name="csY1761" fmla="*/ 616601 h 2830117"/>
                <a:gd name="csX1762" fmla="*/ 2815715 w 2938137"/>
                <a:gd name="csY1762" fmla="*/ 615853 h 2830117"/>
                <a:gd name="csX1763" fmla="*/ 2829276 w 2938137"/>
                <a:gd name="csY1763" fmla="*/ 614731 h 2830117"/>
                <a:gd name="csX1764" fmla="*/ 2842931 w 2938137"/>
                <a:gd name="csY1764" fmla="*/ 613702 h 2830117"/>
                <a:gd name="csX1765" fmla="*/ 2847326 w 2938137"/>
                <a:gd name="csY1765" fmla="*/ 607810 h 2830117"/>
                <a:gd name="csX1766" fmla="*/ 2848448 w 2938137"/>
                <a:gd name="csY1766" fmla="*/ 600421 h 2830117"/>
                <a:gd name="csX1767" fmla="*/ 2838348 w 2938137"/>
                <a:gd name="csY1767" fmla="*/ 596494 h 2830117"/>
                <a:gd name="csX1768" fmla="*/ 2831520 w 2938137"/>
                <a:gd name="csY1768" fmla="*/ 593688 h 2830117"/>
                <a:gd name="csX1769" fmla="*/ 2823010 w 2938137"/>
                <a:gd name="csY1769" fmla="*/ 590227 h 2830117"/>
                <a:gd name="csX1770" fmla="*/ 2825067 w 2938137"/>
                <a:gd name="csY1770" fmla="*/ 583026 h 2830117"/>
                <a:gd name="csX1771" fmla="*/ 2827125 w 2938137"/>
                <a:gd name="csY1771" fmla="*/ 574702 h 2830117"/>
                <a:gd name="csX1772" fmla="*/ 2827966 w 2938137"/>
                <a:gd name="csY1772" fmla="*/ 572458 h 2830117"/>
                <a:gd name="csX1773" fmla="*/ 2825722 w 2938137"/>
                <a:gd name="csY1773" fmla="*/ 564883 h 2830117"/>
                <a:gd name="csX1774" fmla="*/ 2825442 w 2938137"/>
                <a:gd name="csY1774" fmla="*/ 564228 h 2830117"/>
                <a:gd name="csX1775" fmla="*/ 2825628 w 2938137"/>
                <a:gd name="csY1775" fmla="*/ 564228 h 2830117"/>
                <a:gd name="csX1776" fmla="*/ 2823010 w 2938137"/>
                <a:gd name="csY1776" fmla="*/ 557214 h 2830117"/>
                <a:gd name="csX1777" fmla="*/ 2818614 w 2938137"/>
                <a:gd name="csY1777" fmla="*/ 539912 h 2830117"/>
                <a:gd name="csX1778" fmla="*/ 2817398 w 2938137"/>
                <a:gd name="csY1778" fmla="*/ 522142 h 2830117"/>
                <a:gd name="csX1779" fmla="*/ 2814780 w 2938137"/>
                <a:gd name="csY1779" fmla="*/ 508581 h 2830117"/>
                <a:gd name="csX1780" fmla="*/ 2811787 w 2938137"/>
                <a:gd name="csY1780" fmla="*/ 491747 h 2830117"/>
                <a:gd name="csX1781" fmla="*/ 2803089 w 2938137"/>
                <a:gd name="csY1781" fmla="*/ 491560 h 2830117"/>
                <a:gd name="csX1782" fmla="*/ 2799909 w 2938137"/>
                <a:gd name="csY1782" fmla="*/ 504747 h 2830117"/>
                <a:gd name="csX1783" fmla="*/ 2791118 w 2938137"/>
                <a:gd name="csY1783" fmla="*/ 501099 h 2830117"/>
                <a:gd name="csX1784" fmla="*/ 2791305 w 2938137"/>
                <a:gd name="csY1784" fmla="*/ 496143 h 2830117"/>
                <a:gd name="csX1785" fmla="*/ 2792895 w 2938137"/>
                <a:gd name="csY1785" fmla="*/ 491186 h 2830117"/>
                <a:gd name="csX1786" fmla="*/ 2793363 w 2938137"/>
                <a:gd name="csY1786" fmla="*/ 464532 h 2830117"/>
                <a:gd name="csX1787" fmla="*/ 2807298 w 2938137"/>
                <a:gd name="csY1787" fmla="*/ 450597 h 2830117"/>
                <a:gd name="csX1788" fmla="*/ 2814125 w 2938137"/>
                <a:gd name="csY1788" fmla="*/ 447604 h 2830117"/>
                <a:gd name="csX1789" fmla="*/ 2815435 w 2938137"/>
                <a:gd name="csY1789" fmla="*/ 447604 h 2830117"/>
                <a:gd name="csX1790" fmla="*/ 2821794 w 2938137"/>
                <a:gd name="csY1790" fmla="*/ 444798 h 2830117"/>
                <a:gd name="csX1791" fmla="*/ 2836664 w 2938137"/>
                <a:gd name="csY1791" fmla="*/ 438813 h 2830117"/>
                <a:gd name="csX1792" fmla="*/ 2846391 w 2938137"/>
                <a:gd name="csY1792" fmla="*/ 434791 h 2830117"/>
                <a:gd name="csX1793" fmla="*/ 2846858 w 2938137"/>
                <a:gd name="csY1793" fmla="*/ 434604 h 2830117"/>
                <a:gd name="csX1794" fmla="*/ 2864441 w 2938137"/>
                <a:gd name="csY1794" fmla="*/ 420482 h 2830117"/>
                <a:gd name="csX1795" fmla="*/ 2869397 w 2938137"/>
                <a:gd name="csY1795" fmla="*/ 403648 h 2830117"/>
                <a:gd name="csX1796" fmla="*/ 2878376 w 2938137"/>
                <a:gd name="csY1796" fmla="*/ 374188 h 2830117"/>
                <a:gd name="csX1797" fmla="*/ 2884735 w 2938137"/>
                <a:gd name="csY1797" fmla="*/ 354829 h 2830117"/>
                <a:gd name="csX1798" fmla="*/ 2892404 w 2938137"/>
                <a:gd name="csY1798" fmla="*/ 331448 h 2830117"/>
                <a:gd name="csX1799" fmla="*/ 2898109 w 2938137"/>
                <a:gd name="csY1799" fmla="*/ 314800 h 2830117"/>
                <a:gd name="csX1800" fmla="*/ 2901289 w 2938137"/>
                <a:gd name="csY1800" fmla="*/ 304980 h 2830117"/>
                <a:gd name="csX1801" fmla="*/ 2903815 w 2938137"/>
                <a:gd name="csY1801" fmla="*/ 297312 h 2830117"/>
                <a:gd name="csX1802" fmla="*/ 2904001 w 2938137"/>
                <a:gd name="csY1802" fmla="*/ 296657 h 2830117"/>
                <a:gd name="csX1803" fmla="*/ 2909893 w 2938137"/>
                <a:gd name="csY1803" fmla="*/ 278046 h 2830117"/>
                <a:gd name="csX1804" fmla="*/ 2917375 w 2938137"/>
                <a:gd name="csY1804" fmla="*/ 255600 h 2830117"/>
                <a:gd name="csX1805" fmla="*/ 2920555 w 2938137"/>
                <a:gd name="csY1805" fmla="*/ 246061 h 2830117"/>
                <a:gd name="csX1806" fmla="*/ 2923641 w 2938137"/>
                <a:gd name="csY1806" fmla="*/ 236989 h 2830117"/>
                <a:gd name="csX1807" fmla="*/ 2927663 w 2938137"/>
                <a:gd name="csY1807" fmla="*/ 224737 h 2830117"/>
                <a:gd name="csX1808" fmla="*/ 2931778 w 2938137"/>
                <a:gd name="csY1808" fmla="*/ 211550 h 2830117"/>
                <a:gd name="csX1809" fmla="*/ 2935425 w 2938137"/>
                <a:gd name="csY1809" fmla="*/ 198551 h 2830117"/>
                <a:gd name="csX1810" fmla="*/ 2937857 w 2938137"/>
                <a:gd name="csY1810" fmla="*/ 188450 h 2830117"/>
                <a:gd name="csX1811" fmla="*/ 2938138 w 2938137"/>
                <a:gd name="csY1811" fmla="*/ 188169 h 2830117"/>
                <a:gd name="csX1812" fmla="*/ 2920649 w 2938137"/>
                <a:gd name="csY1812" fmla="*/ 178443 h 2830117"/>
                <a:gd name="csX1813" fmla="*/ 2919152 w 2938137"/>
                <a:gd name="csY1813" fmla="*/ 179285 h 28301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</a:cxnLst>
              <a:rect l="l" t="t" r="r" b="b"/>
              <a:pathLst>
                <a:path w="2938137" h="2830117">
                  <a:moveTo>
                    <a:pt x="2919152" y="179285"/>
                  </a:moveTo>
                  <a:lnTo>
                    <a:pt x="2905872" y="171709"/>
                  </a:lnTo>
                  <a:lnTo>
                    <a:pt x="2895116" y="165911"/>
                  </a:lnTo>
                  <a:lnTo>
                    <a:pt x="2883146" y="159084"/>
                  </a:lnTo>
                  <a:lnTo>
                    <a:pt x="2882304" y="160112"/>
                  </a:lnTo>
                  <a:lnTo>
                    <a:pt x="2880620" y="162731"/>
                  </a:lnTo>
                  <a:lnTo>
                    <a:pt x="2879498" y="165163"/>
                  </a:lnTo>
                  <a:lnTo>
                    <a:pt x="2877908" y="164789"/>
                  </a:lnTo>
                  <a:lnTo>
                    <a:pt x="2875477" y="163386"/>
                  </a:lnTo>
                  <a:lnTo>
                    <a:pt x="2866031" y="156746"/>
                  </a:lnTo>
                  <a:lnTo>
                    <a:pt x="2863412" y="153753"/>
                  </a:lnTo>
                  <a:lnTo>
                    <a:pt x="2862290" y="150854"/>
                  </a:lnTo>
                  <a:lnTo>
                    <a:pt x="2861167" y="149825"/>
                  </a:lnTo>
                  <a:lnTo>
                    <a:pt x="2856678" y="148983"/>
                  </a:lnTo>
                  <a:lnTo>
                    <a:pt x="2844333" y="145897"/>
                  </a:lnTo>
                  <a:lnTo>
                    <a:pt x="2842276" y="144026"/>
                  </a:lnTo>
                  <a:lnTo>
                    <a:pt x="2840312" y="143559"/>
                  </a:lnTo>
                  <a:lnTo>
                    <a:pt x="2839657" y="144213"/>
                  </a:lnTo>
                  <a:lnTo>
                    <a:pt x="2838441" y="143839"/>
                  </a:lnTo>
                  <a:lnTo>
                    <a:pt x="2835542" y="143652"/>
                  </a:lnTo>
                  <a:lnTo>
                    <a:pt x="2825067" y="143091"/>
                  </a:lnTo>
                  <a:lnTo>
                    <a:pt x="2804118" y="142249"/>
                  </a:lnTo>
                  <a:lnTo>
                    <a:pt x="2793270" y="141595"/>
                  </a:lnTo>
                  <a:lnTo>
                    <a:pt x="2780644" y="141127"/>
                  </a:lnTo>
                  <a:lnTo>
                    <a:pt x="2770543" y="140660"/>
                  </a:lnTo>
                  <a:lnTo>
                    <a:pt x="2767644" y="138789"/>
                  </a:lnTo>
                  <a:lnTo>
                    <a:pt x="2766054" y="137760"/>
                  </a:lnTo>
                  <a:lnTo>
                    <a:pt x="2763342" y="135796"/>
                  </a:lnTo>
                  <a:lnTo>
                    <a:pt x="2762032" y="134861"/>
                  </a:lnTo>
                  <a:lnTo>
                    <a:pt x="2756328" y="131307"/>
                  </a:lnTo>
                  <a:lnTo>
                    <a:pt x="2747349" y="133926"/>
                  </a:lnTo>
                  <a:lnTo>
                    <a:pt x="2723968" y="140940"/>
                  </a:lnTo>
                  <a:lnTo>
                    <a:pt x="2708256" y="142437"/>
                  </a:lnTo>
                  <a:lnTo>
                    <a:pt x="2706292" y="144307"/>
                  </a:lnTo>
                  <a:lnTo>
                    <a:pt x="2694509" y="156746"/>
                  </a:lnTo>
                  <a:lnTo>
                    <a:pt x="2681883" y="154127"/>
                  </a:lnTo>
                  <a:lnTo>
                    <a:pt x="2665984" y="150947"/>
                  </a:lnTo>
                  <a:lnTo>
                    <a:pt x="2658408" y="148796"/>
                  </a:lnTo>
                  <a:lnTo>
                    <a:pt x="2648963" y="145710"/>
                  </a:lnTo>
                  <a:lnTo>
                    <a:pt x="2638862" y="144681"/>
                  </a:lnTo>
                  <a:lnTo>
                    <a:pt x="2628013" y="143559"/>
                  </a:lnTo>
                  <a:lnTo>
                    <a:pt x="2623337" y="143278"/>
                  </a:lnTo>
                  <a:lnTo>
                    <a:pt x="2615014" y="139724"/>
                  </a:lnTo>
                  <a:lnTo>
                    <a:pt x="2613330" y="140005"/>
                  </a:lnTo>
                  <a:lnTo>
                    <a:pt x="2606970" y="140192"/>
                  </a:lnTo>
                  <a:lnTo>
                    <a:pt x="2597711" y="141595"/>
                  </a:lnTo>
                  <a:lnTo>
                    <a:pt x="2589481" y="141221"/>
                  </a:lnTo>
                  <a:lnTo>
                    <a:pt x="2569561" y="140192"/>
                  </a:lnTo>
                  <a:lnTo>
                    <a:pt x="2567036" y="140005"/>
                  </a:lnTo>
                  <a:lnTo>
                    <a:pt x="2565539" y="130652"/>
                  </a:lnTo>
                  <a:lnTo>
                    <a:pt x="2548331" y="127005"/>
                  </a:lnTo>
                  <a:lnTo>
                    <a:pt x="2544496" y="126163"/>
                  </a:lnTo>
                  <a:lnTo>
                    <a:pt x="2544123" y="127192"/>
                  </a:lnTo>
                  <a:lnTo>
                    <a:pt x="2544684" y="134206"/>
                  </a:lnTo>
                  <a:lnTo>
                    <a:pt x="2552820" y="138695"/>
                  </a:lnTo>
                  <a:lnTo>
                    <a:pt x="2540569" y="145990"/>
                  </a:lnTo>
                  <a:lnTo>
                    <a:pt x="2542439" y="150199"/>
                  </a:lnTo>
                  <a:lnTo>
                    <a:pt x="2534677" y="153285"/>
                  </a:lnTo>
                  <a:lnTo>
                    <a:pt x="2531216" y="153846"/>
                  </a:lnTo>
                  <a:lnTo>
                    <a:pt x="2530935" y="154033"/>
                  </a:lnTo>
                  <a:lnTo>
                    <a:pt x="2530655" y="154408"/>
                  </a:lnTo>
                  <a:lnTo>
                    <a:pt x="2530468" y="154875"/>
                  </a:lnTo>
                  <a:lnTo>
                    <a:pt x="2530281" y="155343"/>
                  </a:lnTo>
                  <a:lnTo>
                    <a:pt x="2530281" y="155717"/>
                  </a:lnTo>
                  <a:lnTo>
                    <a:pt x="2530281" y="156091"/>
                  </a:lnTo>
                  <a:lnTo>
                    <a:pt x="2530468" y="156465"/>
                  </a:lnTo>
                  <a:lnTo>
                    <a:pt x="2530749" y="156465"/>
                  </a:lnTo>
                  <a:lnTo>
                    <a:pt x="2529439" y="159645"/>
                  </a:lnTo>
                  <a:lnTo>
                    <a:pt x="2526820" y="170400"/>
                  </a:lnTo>
                  <a:lnTo>
                    <a:pt x="2525231" y="181436"/>
                  </a:lnTo>
                  <a:lnTo>
                    <a:pt x="2524202" y="183213"/>
                  </a:lnTo>
                  <a:lnTo>
                    <a:pt x="2520461" y="186579"/>
                  </a:lnTo>
                  <a:lnTo>
                    <a:pt x="2518216" y="187515"/>
                  </a:lnTo>
                  <a:lnTo>
                    <a:pt x="2515411" y="189666"/>
                  </a:lnTo>
                  <a:lnTo>
                    <a:pt x="2510454" y="191069"/>
                  </a:lnTo>
                  <a:lnTo>
                    <a:pt x="2503346" y="190227"/>
                  </a:lnTo>
                  <a:lnTo>
                    <a:pt x="2500540" y="191256"/>
                  </a:lnTo>
                  <a:lnTo>
                    <a:pt x="2497454" y="195464"/>
                  </a:lnTo>
                  <a:lnTo>
                    <a:pt x="2494929" y="197148"/>
                  </a:lnTo>
                  <a:lnTo>
                    <a:pt x="2491282" y="193687"/>
                  </a:lnTo>
                  <a:lnTo>
                    <a:pt x="2477627" y="187515"/>
                  </a:lnTo>
                  <a:lnTo>
                    <a:pt x="2476131" y="183774"/>
                  </a:lnTo>
                  <a:lnTo>
                    <a:pt x="2480339" y="175170"/>
                  </a:lnTo>
                  <a:lnTo>
                    <a:pt x="2478750" y="171803"/>
                  </a:lnTo>
                  <a:lnTo>
                    <a:pt x="2475570" y="170494"/>
                  </a:lnTo>
                  <a:lnTo>
                    <a:pt x="2470613" y="171709"/>
                  </a:lnTo>
                  <a:lnTo>
                    <a:pt x="2468181" y="172738"/>
                  </a:lnTo>
                  <a:lnTo>
                    <a:pt x="2465843" y="173580"/>
                  </a:lnTo>
                  <a:lnTo>
                    <a:pt x="2464066" y="173393"/>
                  </a:lnTo>
                  <a:lnTo>
                    <a:pt x="2463038" y="173673"/>
                  </a:lnTo>
                  <a:lnTo>
                    <a:pt x="2457894" y="178069"/>
                  </a:lnTo>
                  <a:lnTo>
                    <a:pt x="2454994" y="183961"/>
                  </a:lnTo>
                  <a:lnTo>
                    <a:pt x="2451908" y="189666"/>
                  </a:lnTo>
                  <a:lnTo>
                    <a:pt x="2450038" y="192846"/>
                  </a:lnTo>
                  <a:lnTo>
                    <a:pt x="2441808" y="191069"/>
                  </a:lnTo>
                  <a:lnTo>
                    <a:pt x="2433671" y="188918"/>
                  </a:lnTo>
                  <a:lnTo>
                    <a:pt x="2427218" y="188731"/>
                  </a:lnTo>
                  <a:lnTo>
                    <a:pt x="2426937" y="194248"/>
                  </a:lnTo>
                  <a:lnTo>
                    <a:pt x="2426657" y="194529"/>
                  </a:lnTo>
                  <a:lnTo>
                    <a:pt x="2426376" y="203040"/>
                  </a:lnTo>
                  <a:lnTo>
                    <a:pt x="2421794" y="207435"/>
                  </a:lnTo>
                  <a:lnTo>
                    <a:pt x="2415621" y="215478"/>
                  </a:lnTo>
                  <a:lnTo>
                    <a:pt x="2414873" y="219313"/>
                  </a:lnTo>
                  <a:lnTo>
                    <a:pt x="2402995" y="220996"/>
                  </a:lnTo>
                  <a:lnTo>
                    <a:pt x="2401032" y="221370"/>
                  </a:lnTo>
                  <a:lnTo>
                    <a:pt x="2395607" y="222119"/>
                  </a:lnTo>
                  <a:lnTo>
                    <a:pt x="2393269" y="227543"/>
                  </a:lnTo>
                  <a:lnTo>
                    <a:pt x="2388593" y="237269"/>
                  </a:lnTo>
                  <a:lnTo>
                    <a:pt x="2388032" y="238392"/>
                  </a:lnTo>
                  <a:lnTo>
                    <a:pt x="2387190" y="243442"/>
                  </a:lnTo>
                  <a:lnTo>
                    <a:pt x="2385881" y="252981"/>
                  </a:lnTo>
                  <a:lnTo>
                    <a:pt x="2384571" y="262708"/>
                  </a:lnTo>
                  <a:lnTo>
                    <a:pt x="2383917" y="266729"/>
                  </a:lnTo>
                  <a:lnTo>
                    <a:pt x="2368485" y="272247"/>
                  </a:lnTo>
                  <a:lnTo>
                    <a:pt x="2365305" y="288146"/>
                  </a:lnTo>
                  <a:lnTo>
                    <a:pt x="2358385" y="322937"/>
                  </a:lnTo>
                  <a:lnTo>
                    <a:pt x="2358198" y="324714"/>
                  </a:lnTo>
                  <a:lnTo>
                    <a:pt x="2356608" y="332757"/>
                  </a:lnTo>
                  <a:lnTo>
                    <a:pt x="2343047" y="330138"/>
                  </a:lnTo>
                  <a:lnTo>
                    <a:pt x="2333040" y="340706"/>
                  </a:lnTo>
                  <a:lnTo>
                    <a:pt x="2332853" y="340987"/>
                  </a:lnTo>
                  <a:lnTo>
                    <a:pt x="2324716" y="339210"/>
                  </a:lnTo>
                  <a:lnTo>
                    <a:pt x="2322565" y="338181"/>
                  </a:lnTo>
                  <a:lnTo>
                    <a:pt x="2321443" y="330325"/>
                  </a:lnTo>
                  <a:lnTo>
                    <a:pt x="2322191" y="326865"/>
                  </a:lnTo>
                  <a:lnTo>
                    <a:pt x="2321723" y="323966"/>
                  </a:lnTo>
                  <a:lnTo>
                    <a:pt x="2313119" y="315549"/>
                  </a:lnTo>
                  <a:lnTo>
                    <a:pt x="2309940" y="306009"/>
                  </a:lnTo>
                  <a:lnTo>
                    <a:pt x="2309285" y="298340"/>
                  </a:lnTo>
                  <a:lnTo>
                    <a:pt x="2309752" y="290858"/>
                  </a:lnTo>
                  <a:lnTo>
                    <a:pt x="2301055" y="289923"/>
                  </a:lnTo>
                  <a:lnTo>
                    <a:pt x="2302457" y="276082"/>
                  </a:lnTo>
                  <a:lnTo>
                    <a:pt x="2296379" y="263269"/>
                  </a:lnTo>
                  <a:lnTo>
                    <a:pt x="2295724" y="255226"/>
                  </a:lnTo>
                  <a:lnTo>
                    <a:pt x="2293853" y="234744"/>
                  </a:lnTo>
                  <a:lnTo>
                    <a:pt x="2292825" y="223147"/>
                  </a:lnTo>
                  <a:lnTo>
                    <a:pt x="2292170" y="215665"/>
                  </a:lnTo>
                  <a:lnTo>
                    <a:pt x="2298717" y="170026"/>
                  </a:lnTo>
                  <a:lnTo>
                    <a:pt x="2299745" y="164227"/>
                  </a:lnTo>
                  <a:lnTo>
                    <a:pt x="2301335" y="153285"/>
                  </a:lnTo>
                  <a:lnTo>
                    <a:pt x="2304422" y="146832"/>
                  </a:lnTo>
                  <a:lnTo>
                    <a:pt x="2304983" y="145990"/>
                  </a:lnTo>
                  <a:lnTo>
                    <a:pt x="2307695" y="139350"/>
                  </a:lnTo>
                  <a:lnTo>
                    <a:pt x="2308910" y="130185"/>
                  </a:lnTo>
                  <a:lnTo>
                    <a:pt x="2307414" y="113538"/>
                  </a:lnTo>
                  <a:lnTo>
                    <a:pt x="2301896" y="109049"/>
                  </a:lnTo>
                  <a:lnTo>
                    <a:pt x="2295818" y="102221"/>
                  </a:lnTo>
                  <a:lnTo>
                    <a:pt x="2288335" y="93804"/>
                  </a:lnTo>
                  <a:lnTo>
                    <a:pt x="2285436" y="90531"/>
                  </a:lnTo>
                  <a:lnTo>
                    <a:pt x="2283846" y="88660"/>
                  </a:lnTo>
                  <a:lnTo>
                    <a:pt x="2282163" y="86790"/>
                  </a:lnTo>
                  <a:lnTo>
                    <a:pt x="2274307" y="84919"/>
                  </a:lnTo>
                  <a:lnTo>
                    <a:pt x="2262149" y="82020"/>
                  </a:lnTo>
                  <a:lnTo>
                    <a:pt x="2256164" y="80430"/>
                  </a:lnTo>
                  <a:lnTo>
                    <a:pt x="2255415" y="80056"/>
                  </a:lnTo>
                  <a:lnTo>
                    <a:pt x="2254854" y="80056"/>
                  </a:lnTo>
                  <a:lnTo>
                    <a:pt x="2250739" y="78560"/>
                  </a:lnTo>
                  <a:lnTo>
                    <a:pt x="2251861" y="74445"/>
                  </a:lnTo>
                  <a:lnTo>
                    <a:pt x="2253545" y="68366"/>
                  </a:lnTo>
                  <a:lnTo>
                    <a:pt x="2253357" y="67618"/>
                  </a:lnTo>
                  <a:lnTo>
                    <a:pt x="2251113" y="67805"/>
                  </a:lnTo>
                  <a:lnTo>
                    <a:pt x="2250178" y="67805"/>
                  </a:lnTo>
                  <a:lnTo>
                    <a:pt x="2247092" y="67150"/>
                  </a:lnTo>
                  <a:lnTo>
                    <a:pt x="2244566" y="66495"/>
                  </a:lnTo>
                  <a:lnTo>
                    <a:pt x="2242603" y="65653"/>
                  </a:lnTo>
                  <a:lnTo>
                    <a:pt x="2240638" y="64438"/>
                  </a:lnTo>
                  <a:lnTo>
                    <a:pt x="2224833" y="51344"/>
                  </a:lnTo>
                  <a:lnTo>
                    <a:pt x="2217819" y="45359"/>
                  </a:lnTo>
                  <a:lnTo>
                    <a:pt x="2215574" y="49942"/>
                  </a:lnTo>
                  <a:lnTo>
                    <a:pt x="2212207" y="52186"/>
                  </a:lnTo>
                  <a:lnTo>
                    <a:pt x="2210992" y="53402"/>
                  </a:lnTo>
                  <a:lnTo>
                    <a:pt x="2209215" y="54431"/>
                  </a:lnTo>
                  <a:lnTo>
                    <a:pt x="2208186" y="54898"/>
                  </a:lnTo>
                  <a:lnTo>
                    <a:pt x="2204819" y="56114"/>
                  </a:lnTo>
                  <a:lnTo>
                    <a:pt x="2200517" y="58172"/>
                  </a:lnTo>
                  <a:lnTo>
                    <a:pt x="2195747" y="61165"/>
                  </a:lnTo>
                  <a:lnTo>
                    <a:pt x="2192567" y="63128"/>
                  </a:lnTo>
                  <a:lnTo>
                    <a:pt x="2191445" y="63876"/>
                  </a:lnTo>
                  <a:lnTo>
                    <a:pt x="2188920" y="67805"/>
                  </a:lnTo>
                  <a:lnTo>
                    <a:pt x="2187704" y="69301"/>
                  </a:lnTo>
                  <a:lnTo>
                    <a:pt x="2186395" y="69675"/>
                  </a:lnTo>
                  <a:lnTo>
                    <a:pt x="2181345" y="72387"/>
                  </a:lnTo>
                  <a:lnTo>
                    <a:pt x="2178632" y="73603"/>
                  </a:lnTo>
                  <a:lnTo>
                    <a:pt x="2176388" y="74445"/>
                  </a:lnTo>
                  <a:lnTo>
                    <a:pt x="2172273" y="76035"/>
                  </a:lnTo>
                  <a:lnTo>
                    <a:pt x="2171805" y="76315"/>
                  </a:lnTo>
                  <a:lnTo>
                    <a:pt x="2169747" y="85107"/>
                  </a:lnTo>
                  <a:lnTo>
                    <a:pt x="2169467" y="85574"/>
                  </a:lnTo>
                  <a:lnTo>
                    <a:pt x="2169467" y="85948"/>
                  </a:lnTo>
                  <a:lnTo>
                    <a:pt x="2169093" y="86603"/>
                  </a:lnTo>
                  <a:lnTo>
                    <a:pt x="2167690" y="89970"/>
                  </a:lnTo>
                  <a:lnTo>
                    <a:pt x="2160021" y="92869"/>
                  </a:lnTo>
                  <a:lnTo>
                    <a:pt x="2156187" y="94365"/>
                  </a:lnTo>
                  <a:lnTo>
                    <a:pt x="2150388" y="104933"/>
                  </a:lnTo>
                  <a:lnTo>
                    <a:pt x="2147582" y="110077"/>
                  </a:lnTo>
                  <a:lnTo>
                    <a:pt x="2147582" y="110638"/>
                  </a:lnTo>
                  <a:lnTo>
                    <a:pt x="2148237" y="112509"/>
                  </a:lnTo>
                  <a:lnTo>
                    <a:pt x="2148798" y="114005"/>
                  </a:lnTo>
                  <a:lnTo>
                    <a:pt x="2148798" y="114379"/>
                  </a:lnTo>
                  <a:lnTo>
                    <a:pt x="2148050" y="115034"/>
                  </a:lnTo>
                  <a:lnTo>
                    <a:pt x="2144216" y="117933"/>
                  </a:lnTo>
                  <a:lnTo>
                    <a:pt x="2141690" y="119056"/>
                  </a:lnTo>
                  <a:lnTo>
                    <a:pt x="2124576" y="124106"/>
                  </a:lnTo>
                  <a:lnTo>
                    <a:pt x="2115410" y="122983"/>
                  </a:lnTo>
                  <a:lnTo>
                    <a:pt x="2116720" y="112789"/>
                  </a:lnTo>
                  <a:lnTo>
                    <a:pt x="2113540" y="110919"/>
                  </a:lnTo>
                  <a:lnTo>
                    <a:pt x="2108957" y="107926"/>
                  </a:lnTo>
                  <a:lnTo>
                    <a:pt x="2104094" y="109610"/>
                  </a:lnTo>
                  <a:lnTo>
                    <a:pt x="2097080" y="112322"/>
                  </a:lnTo>
                  <a:lnTo>
                    <a:pt x="2093619" y="113818"/>
                  </a:lnTo>
                  <a:lnTo>
                    <a:pt x="2086137" y="117091"/>
                  </a:lnTo>
                  <a:lnTo>
                    <a:pt x="2083893" y="118120"/>
                  </a:lnTo>
                  <a:lnTo>
                    <a:pt x="2081368" y="120178"/>
                  </a:lnTo>
                  <a:lnTo>
                    <a:pt x="2072483" y="121394"/>
                  </a:lnTo>
                  <a:lnTo>
                    <a:pt x="2062756" y="118307"/>
                  </a:lnTo>
                  <a:lnTo>
                    <a:pt x="2059670" y="115689"/>
                  </a:lnTo>
                  <a:lnTo>
                    <a:pt x="2034606" y="99041"/>
                  </a:lnTo>
                  <a:lnTo>
                    <a:pt x="2027405" y="98574"/>
                  </a:lnTo>
                  <a:lnTo>
                    <a:pt x="2024318" y="99041"/>
                  </a:lnTo>
                  <a:lnTo>
                    <a:pt x="2014217" y="95955"/>
                  </a:lnTo>
                  <a:lnTo>
                    <a:pt x="2006268" y="89595"/>
                  </a:lnTo>
                  <a:lnTo>
                    <a:pt x="2000750" y="78466"/>
                  </a:lnTo>
                  <a:lnTo>
                    <a:pt x="1993923" y="75193"/>
                  </a:lnTo>
                  <a:lnTo>
                    <a:pt x="1990556" y="78466"/>
                  </a:lnTo>
                  <a:lnTo>
                    <a:pt x="1981765" y="85761"/>
                  </a:lnTo>
                  <a:lnTo>
                    <a:pt x="1976528" y="88193"/>
                  </a:lnTo>
                  <a:lnTo>
                    <a:pt x="1969046" y="88473"/>
                  </a:lnTo>
                  <a:lnTo>
                    <a:pt x="1965772" y="84919"/>
                  </a:lnTo>
                  <a:lnTo>
                    <a:pt x="1963248" y="83891"/>
                  </a:lnTo>
                  <a:lnTo>
                    <a:pt x="1957262" y="83423"/>
                  </a:lnTo>
                  <a:lnTo>
                    <a:pt x="1952399" y="80617"/>
                  </a:lnTo>
                  <a:lnTo>
                    <a:pt x="1943233" y="76409"/>
                  </a:lnTo>
                  <a:lnTo>
                    <a:pt x="1939960" y="69114"/>
                  </a:lnTo>
                  <a:lnTo>
                    <a:pt x="1936032" y="68927"/>
                  </a:lnTo>
                  <a:lnTo>
                    <a:pt x="1929766" y="71545"/>
                  </a:lnTo>
                  <a:lnTo>
                    <a:pt x="1921068" y="80711"/>
                  </a:lnTo>
                  <a:lnTo>
                    <a:pt x="1920507" y="82488"/>
                  </a:lnTo>
                  <a:lnTo>
                    <a:pt x="1914615" y="97451"/>
                  </a:lnTo>
                  <a:lnTo>
                    <a:pt x="1910126" y="108300"/>
                  </a:lnTo>
                  <a:lnTo>
                    <a:pt x="1906665" y="116624"/>
                  </a:lnTo>
                  <a:lnTo>
                    <a:pt x="1901148" y="129624"/>
                  </a:lnTo>
                  <a:lnTo>
                    <a:pt x="1897313" y="138883"/>
                  </a:lnTo>
                  <a:lnTo>
                    <a:pt x="1896378" y="142343"/>
                  </a:lnTo>
                  <a:lnTo>
                    <a:pt x="1891702" y="146739"/>
                  </a:lnTo>
                  <a:lnTo>
                    <a:pt x="1890767" y="147580"/>
                  </a:lnTo>
                  <a:lnTo>
                    <a:pt x="1888803" y="149638"/>
                  </a:lnTo>
                  <a:lnTo>
                    <a:pt x="1884688" y="150947"/>
                  </a:lnTo>
                  <a:lnTo>
                    <a:pt x="1879544" y="152631"/>
                  </a:lnTo>
                  <a:lnTo>
                    <a:pt x="1867760" y="160206"/>
                  </a:lnTo>
                  <a:lnTo>
                    <a:pt x="1851112" y="167594"/>
                  </a:lnTo>
                  <a:lnTo>
                    <a:pt x="1843257" y="176853"/>
                  </a:lnTo>
                  <a:lnTo>
                    <a:pt x="1829508" y="181810"/>
                  </a:lnTo>
                  <a:lnTo>
                    <a:pt x="1824646" y="183493"/>
                  </a:lnTo>
                  <a:lnTo>
                    <a:pt x="1812581" y="187702"/>
                  </a:lnTo>
                  <a:lnTo>
                    <a:pt x="1807904" y="190788"/>
                  </a:lnTo>
                  <a:lnTo>
                    <a:pt x="1802761" y="193781"/>
                  </a:lnTo>
                  <a:lnTo>
                    <a:pt x="1795279" y="203507"/>
                  </a:lnTo>
                  <a:lnTo>
                    <a:pt x="1786301" y="207622"/>
                  </a:lnTo>
                  <a:lnTo>
                    <a:pt x="1772553" y="208745"/>
                  </a:lnTo>
                  <a:lnTo>
                    <a:pt x="1766474" y="209306"/>
                  </a:lnTo>
                  <a:lnTo>
                    <a:pt x="1759459" y="209960"/>
                  </a:lnTo>
                  <a:lnTo>
                    <a:pt x="1751697" y="210615"/>
                  </a:lnTo>
                  <a:lnTo>
                    <a:pt x="1746366" y="211270"/>
                  </a:lnTo>
                  <a:lnTo>
                    <a:pt x="1742345" y="205939"/>
                  </a:lnTo>
                  <a:lnTo>
                    <a:pt x="1741503" y="196774"/>
                  </a:lnTo>
                  <a:lnTo>
                    <a:pt x="1733928" y="196587"/>
                  </a:lnTo>
                  <a:lnTo>
                    <a:pt x="1734395" y="191630"/>
                  </a:lnTo>
                  <a:lnTo>
                    <a:pt x="1737575" y="186206"/>
                  </a:lnTo>
                  <a:lnTo>
                    <a:pt x="1740007" y="183213"/>
                  </a:lnTo>
                  <a:lnTo>
                    <a:pt x="1740568" y="182745"/>
                  </a:lnTo>
                  <a:lnTo>
                    <a:pt x="1750949" y="177321"/>
                  </a:lnTo>
                  <a:lnTo>
                    <a:pt x="1755158" y="173019"/>
                  </a:lnTo>
                  <a:lnTo>
                    <a:pt x="1757589" y="169558"/>
                  </a:lnTo>
                  <a:lnTo>
                    <a:pt x="1762920" y="162264"/>
                  </a:lnTo>
                  <a:lnTo>
                    <a:pt x="1764135" y="160112"/>
                  </a:lnTo>
                  <a:lnTo>
                    <a:pt x="1757589" y="150479"/>
                  </a:lnTo>
                  <a:lnTo>
                    <a:pt x="1750762" y="140847"/>
                  </a:lnTo>
                  <a:lnTo>
                    <a:pt x="1744776" y="132710"/>
                  </a:lnTo>
                  <a:lnTo>
                    <a:pt x="1736078" y="129062"/>
                  </a:lnTo>
                  <a:lnTo>
                    <a:pt x="1728223" y="120645"/>
                  </a:lnTo>
                  <a:lnTo>
                    <a:pt x="1719993" y="112228"/>
                  </a:lnTo>
                  <a:lnTo>
                    <a:pt x="1712136" y="108113"/>
                  </a:lnTo>
                  <a:lnTo>
                    <a:pt x="1706058" y="104933"/>
                  </a:lnTo>
                  <a:lnTo>
                    <a:pt x="1695396" y="107365"/>
                  </a:lnTo>
                  <a:lnTo>
                    <a:pt x="1689036" y="111761"/>
                  </a:lnTo>
                  <a:lnTo>
                    <a:pt x="1686137" y="113631"/>
                  </a:lnTo>
                  <a:lnTo>
                    <a:pt x="1681741" y="116718"/>
                  </a:lnTo>
                  <a:lnTo>
                    <a:pt x="1681274" y="117185"/>
                  </a:lnTo>
                  <a:lnTo>
                    <a:pt x="1679309" y="120739"/>
                  </a:lnTo>
                  <a:lnTo>
                    <a:pt x="1673324" y="133084"/>
                  </a:lnTo>
                  <a:lnTo>
                    <a:pt x="1668367" y="143652"/>
                  </a:lnTo>
                  <a:lnTo>
                    <a:pt x="1667339" y="144307"/>
                  </a:lnTo>
                  <a:lnTo>
                    <a:pt x="1659015" y="148516"/>
                  </a:lnTo>
                  <a:lnTo>
                    <a:pt x="1647137" y="154127"/>
                  </a:lnTo>
                  <a:lnTo>
                    <a:pt x="1633016" y="161702"/>
                  </a:lnTo>
                  <a:lnTo>
                    <a:pt x="1621979" y="167127"/>
                  </a:lnTo>
                  <a:lnTo>
                    <a:pt x="1617771" y="169278"/>
                  </a:lnTo>
                  <a:lnTo>
                    <a:pt x="1610289" y="173019"/>
                  </a:lnTo>
                  <a:lnTo>
                    <a:pt x="1603836" y="182184"/>
                  </a:lnTo>
                  <a:lnTo>
                    <a:pt x="1598973" y="188824"/>
                  </a:lnTo>
                  <a:lnTo>
                    <a:pt x="1600656" y="206594"/>
                  </a:lnTo>
                  <a:lnTo>
                    <a:pt x="1598973" y="218378"/>
                  </a:lnTo>
                  <a:lnTo>
                    <a:pt x="1595325" y="226608"/>
                  </a:lnTo>
                  <a:lnTo>
                    <a:pt x="1593081" y="234838"/>
                  </a:lnTo>
                  <a:lnTo>
                    <a:pt x="1590837" y="243722"/>
                  </a:lnTo>
                  <a:lnTo>
                    <a:pt x="1584570" y="250643"/>
                  </a:lnTo>
                  <a:lnTo>
                    <a:pt x="1583355" y="252046"/>
                  </a:lnTo>
                  <a:lnTo>
                    <a:pt x="1581391" y="254758"/>
                  </a:lnTo>
                  <a:lnTo>
                    <a:pt x="1588872" y="258499"/>
                  </a:lnTo>
                  <a:lnTo>
                    <a:pt x="1589246" y="258499"/>
                  </a:lnTo>
                  <a:lnTo>
                    <a:pt x="1589527" y="258686"/>
                  </a:lnTo>
                  <a:lnTo>
                    <a:pt x="1589808" y="258967"/>
                  </a:lnTo>
                  <a:lnTo>
                    <a:pt x="1589153" y="259902"/>
                  </a:lnTo>
                  <a:lnTo>
                    <a:pt x="1588498" y="260557"/>
                  </a:lnTo>
                  <a:lnTo>
                    <a:pt x="1583355" y="266636"/>
                  </a:lnTo>
                  <a:lnTo>
                    <a:pt x="1576153" y="274024"/>
                  </a:lnTo>
                  <a:lnTo>
                    <a:pt x="1571477" y="278981"/>
                  </a:lnTo>
                  <a:lnTo>
                    <a:pt x="1567362" y="283376"/>
                  </a:lnTo>
                  <a:lnTo>
                    <a:pt x="1564463" y="290110"/>
                  </a:lnTo>
                  <a:lnTo>
                    <a:pt x="1552585" y="293570"/>
                  </a:lnTo>
                  <a:lnTo>
                    <a:pt x="1545291" y="294693"/>
                  </a:lnTo>
                  <a:lnTo>
                    <a:pt x="1542391" y="294974"/>
                  </a:lnTo>
                  <a:lnTo>
                    <a:pt x="1540895" y="295441"/>
                  </a:lnTo>
                  <a:lnTo>
                    <a:pt x="1540895" y="294880"/>
                  </a:lnTo>
                  <a:lnTo>
                    <a:pt x="1540334" y="294880"/>
                  </a:lnTo>
                  <a:lnTo>
                    <a:pt x="1539585" y="295535"/>
                  </a:lnTo>
                  <a:lnTo>
                    <a:pt x="1536032" y="296376"/>
                  </a:lnTo>
                  <a:lnTo>
                    <a:pt x="1528176" y="298153"/>
                  </a:lnTo>
                  <a:lnTo>
                    <a:pt x="1518262" y="300398"/>
                  </a:lnTo>
                  <a:lnTo>
                    <a:pt x="1514241" y="304326"/>
                  </a:lnTo>
                  <a:lnTo>
                    <a:pt x="1503860" y="314520"/>
                  </a:lnTo>
                  <a:lnTo>
                    <a:pt x="1496003" y="315455"/>
                  </a:lnTo>
                  <a:lnTo>
                    <a:pt x="1488615" y="320693"/>
                  </a:lnTo>
                  <a:lnTo>
                    <a:pt x="1483097" y="325649"/>
                  </a:lnTo>
                  <a:lnTo>
                    <a:pt x="1474867" y="333412"/>
                  </a:lnTo>
                  <a:lnTo>
                    <a:pt x="1469349" y="338649"/>
                  </a:lnTo>
                  <a:lnTo>
                    <a:pt x="1465421" y="342203"/>
                  </a:lnTo>
                  <a:lnTo>
                    <a:pt x="1456911" y="345008"/>
                  </a:lnTo>
                  <a:lnTo>
                    <a:pt x="1451954" y="346598"/>
                  </a:lnTo>
                  <a:lnTo>
                    <a:pt x="1449803" y="355670"/>
                  </a:lnTo>
                  <a:lnTo>
                    <a:pt x="1447465" y="364836"/>
                  </a:lnTo>
                  <a:lnTo>
                    <a:pt x="1447839" y="367641"/>
                  </a:lnTo>
                  <a:lnTo>
                    <a:pt x="1442040" y="366425"/>
                  </a:lnTo>
                  <a:lnTo>
                    <a:pt x="1436523" y="365210"/>
                  </a:lnTo>
                  <a:lnTo>
                    <a:pt x="1436523" y="360066"/>
                  </a:lnTo>
                  <a:lnTo>
                    <a:pt x="1436055" y="358944"/>
                  </a:lnTo>
                  <a:lnTo>
                    <a:pt x="1435400" y="357728"/>
                  </a:lnTo>
                  <a:lnTo>
                    <a:pt x="1434746" y="357073"/>
                  </a:lnTo>
                  <a:lnTo>
                    <a:pt x="1432408" y="355670"/>
                  </a:lnTo>
                  <a:lnTo>
                    <a:pt x="1429134" y="353800"/>
                  </a:lnTo>
                  <a:lnTo>
                    <a:pt x="1415573" y="353052"/>
                  </a:lnTo>
                  <a:lnTo>
                    <a:pt x="1412113" y="351742"/>
                  </a:lnTo>
                  <a:lnTo>
                    <a:pt x="1406127" y="350994"/>
                  </a:lnTo>
                  <a:lnTo>
                    <a:pt x="1402947" y="350620"/>
                  </a:lnTo>
                  <a:lnTo>
                    <a:pt x="1402760" y="350246"/>
                  </a:lnTo>
                  <a:lnTo>
                    <a:pt x="1398178" y="342858"/>
                  </a:lnTo>
                  <a:lnTo>
                    <a:pt x="1394624" y="341735"/>
                  </a:lnTo>
                  <a:lnTo>
                    <a:pt x="1384710" y="340052"/>
                  </a:lnTo>
                  <a:lnTo>
                    <a:pt x="1377135" y="338368"/>
                  </a:lnTo>
                  <a:lnTo>
                    <a:pt x="1370121" y="336591"/>
                  </a:lnTo>
                  <a:lnTo>
                    <a:pt x="1364042" y="335282"/>
                  </a:lnTo>
                  <a:lnTo>
                    <a:pt x="1329157" y="326491"/>
                  </a:lnTo>
                  <a:lnTo>
                    <a:pt x="1312604" y="322376"/>
                  </a:lnTo>
                  <a:lnTo>
                    <a:pt x="1290252" y="318635"/>
                  </a:lnTo>
                  <a:lnTo>
                    <a:pt x="1287352" y="318261"/>
                  </a:lnTo>
                  <a:lnTo>
                    <a:pt x="1278842" y="316671"/>
                  </a:lnTo>
                  <a:lnTo>
                    <a:pt x="1257892" y="302081"/>
                  </a:lnTo>
                  <a:lnTo>
                    <a:pt x="1238533" y="296750"/>
                  </a:lnTo>
                  <a:lnTo>
                    <a:pt x="1231612" y="292168"/>
                  </a:lnTo>
                  <a:lnTo>
                    <a:pt x="1224411" y="291420"/>
                  </a:lnTo>
                  <a:lnTo>
                    <a:pt x="1224130" y="291607"/>
                  </a:lnTo>
                  <a:lnTo>
                    <a:pt x="1223943" y="291981"/>
                  </a:lnTo>
                  <a:lnTo>
                    <a:pt x="1223476" y="293290"/>
                  </a:lnTo>
                  <a:lnTo>
                    <a:pt x="1223195" y="293570"/>
                  </a:lnTo>
                  <a:lnTo>
                    <a:pt x="1222728" y="293570"/>
                  </a:lnTo>
                  <a:lnTo>
                    <a:pt x="1222353" y="293197"/>
                  </a:lnTo>
                  <a:lnTo>
                    <a:pt x="1221886" y="291887"/>
                  </a:lnTo>
                  <a:lnTo>
                    <a:pt x="1221512" y="291420"/>
                  </a:lnTo>
                  <a:lnTo>
                    <a:pt x="1220483" y="291045"/>
                  </a:lnTo>
                  <a:lnTo>
                    <a:pt x="1220109" y="290858"/>
                  </a:lnTo>
                  <a:lnTo>
                    <a:pt x="1219735" y="290297"/>
                  </a:lnTo>
                  <a:lnTo>
                    <a:pt x="1218987" y="289923"/>
                  </a:lnTo>
                  <a:lnTo>
                    <a:pt x="1218612" y="289923"/>
                  </a:lnTo>
                  <a:lnTo>
                    <a:pt x="1218332" y="290110"/>
                  </a:lnTo>
                  <a:lnTo>
                    <a:pt x="1217958" y="290297"/>
                  </a:lnTo>
                  <a:lnTo>
                    <a:pt x="1217958" y="289923"/>
                  </a:lnTo>
                  <a:lnTo>
                    <a:pt x="1217584" y="289736"/>
                  </a:lnTo>
                  <a:lnTo>
                    <a:pt x="1217397" y="289549"/>
                  </a:lnTo>
                  <a:lnTo>
                    <a:pt x="1217210" y="289081"/>
                  </a:lnTo>
                  <a:lnTo>
                    <a:pt x="1216835" y="288801"/>
                  </a:lnTo>
                  <a:lnTo>
                    <a:pt x="1216555" y="288427"/>
                  </a:lnTo>
                  <a:lnTo>
                    <a:pt x="1216087" y="288146"/>
                  </a:lnTo>
                  <a:lnTo>
                    <a:pt x="1215807" y="287772"/>
                  </a:lnTo>
                  <a:lnTo>
                    <a:pt x="1215807" y="287585"/>
                  </a:lnTo>
                  <a:lnTo>
                    <a:pt x="1216461" y="287305"/>
                  </a:lnTo>
                  <a:lnTo>
                    <a:pt x="1216649" y="287117"/>
                  </a:lnTo>
                  <a:lnTo>
                    <a:pt x="1216649" y="286837"/>
                  </a:lnTo>
                  <a:lnTo>
                    <a:pt x="1216461" y="286650"/>
                  </a:lnTo>
                  <a:lnTo>
                    <a:pt x="1215526" y="286369"/>
                  </a:lnTo>
                  <a:lnTo>
                    <a:pt x="1214217" y="284873"/>
                  </a:lnTo>
                  <a:lnTo>
                    <a:pt x="1213843" y="284405"/>
                  </a:lnTo>
                  <a:lnTo>
                    <a:pt x="1213469" y="284405"/>
                  </a:lnTo>
                  <a:lnTo>
                    <a:pt x="1213095" y="284405"/>
                  </a:lnTo>
                  <a:lnTo>
                    <a:pt x="1212720" y="284405"/>
                  </a:lnTo>
                  <a:lnTo>
                    <a:pt x="1212627" y="283938"/>
                  </a:lnTo>
                  <a:lnTo>
                    <a:pt x="1212814" y="283470"/>
                  </a:lnTo>
                  <a:lnTo>
                    <a:pt x="1212814" y="283189"/>
                  </a:lnTo>
                  <a:lnTo>
                    <a:pt x="1212347" y="282722"/>
                  </a:lnTo>
                  <a:lnTo>
                    <a:pt x="1211318" y="282067"/>
                  </a:lnTo>
                  <a:lnTo>
                    <a:pt x="1210756" y="282067"/>
                  </a:lnTo>
                  <a:lnTo>
                    <a:pt x="1210008" y="282067"/>
                  </a:lnTo>
                  <a:lnTo>
                    <a:pt x="1209166" y="281880"/>
                  </a:lnTo>
                  <a:lnTo>
                    <a:pt x="1208512" y="281880"/>
                  </a:lnTo>
                  <a:lnTo>
                    <a:pt x="1207764" y="281599"/>
                  </a:lnTo>
                  <a:lnTo>
                    <a:pt x="1206735" y="281974"/>
                  </a:lnTo>
                  <a:lnTo>
                    <a:pt x="1206080" y="281787"/>
                  </a:lnTo>
                  <a:lnTo>
                    <a:pt x="1205519" y="281787"/>
                  </a:lnTo>
                  <a:lnTo>
                    <a:pt x="1204771" y="282067"/>
                  </a:lnTo>
                  <a:lnTo>
                    <a:pt x="1204397" y="281787"/>
                  </a:lnTo>
                  <a:lnTo>
                    <a:pt x="1204116" y="281412"/>
                  </a:lnTo>
                  <a:lnTo>
                    <a:pt x="1204116" y="280945"/>
                  </a:lnTo>
                  <a:lnTo>
                    <a:pt x="1204490" y="280290"/>
                  </a:lnTo>
                  <a:lnTo>
                    <a:pt x="1204490" y="279822"/>
                  </a:lnTo>
                  <a:lnTo>
                    <a:pt x="1204023" y="279729"/>
                  </a:lnTo>
                  <a:lnTo>
                    <a:pt x="1203555" y="279729"/>
                  </a:lnTo>
                  <a:lnTo>
                    <a:pt x="1203181" y="280103"/>
                  </a:lnTo>
                  <a:lnTo>
                    <a:pt x="1202901" y="280664"/>
                  </a:lnTo>
                  <a:lnTo>
                    <a:pt x="1202620" y="281880"/>
                  </a:lnTo>
                  <a:lnTo>
                    <a:pt x="1202339" y="281880"/>
                  </a:lnTo>
                  <a:lnTo>
                    <a:pt x="1201965" y="281880"/>
                  </a:lnTo>
                  <a:lnTo>
                    <a:pt x="1200562" y="280945"/>
                  </a:lnTo>
                  <a:lnTo>
                    <a:pt x="1196447" y="286556"/>
                  </a:lnTo>
                  <a:lnTo>
                    <a:pt x="1179333" y="291887"/>
                  </a:lnTo>
                  <a:lnTo>
                    <a:pt x="1166146" y="296096"/>
                  </a:lnTo>
                  <a:lnTo>
                    <a:pt x="1153052" y="300211"/>
                  </a:lnTo>
                  <a:lnTo>
                    <a:pt x="1139772" y="304326"/>
                  </a:lnTo>
                  <a:lnTo>
                    <a:pt x="1126305" y="308160"/>
                  </a:lnTo>
                  <a:lnTo>
                    <a:pt x="1111528" y="295347"/>
                  </a:lnTo>
                  <a:lnTo>
                    <a:pt x="1100960" y="286556"/>
                  </a:lnTo>
                  <a:lnTo>
                    <a:pt x="1090204" y="277578"/>
                  </a:lnTo>
                  <a:lnTo>
                    <a:pt x="1079637" y="268600"/>
                  </a:lnTo>
                  <a:lnTo>
                    <a:pt x="1069255" y="259622"/>
                  </a:lnTo>
                  <a:lnTo>
                    <a:pt x="1058687" y="250363"/>
                  </a:lnTo>
                  <a:lnTo>
                    <a:pt x="1048119" y="241197"/>
                  </a:lnTo>
                  <a:lnTo>
                    <a:pt x="1037644" y="232126"/>
                  </a:lnTo>
                  <a:lnTo>
                    <a:pt x="1044378" y="216413"/>
                  </a:lnTo>
                  <a:lnTo>
                    <a:pt x="1054291" y="192659"/>
                  </a:lnTo>
                  <a:lnTo>
                    <a:pt x="1062428" y="173580"/>
                  </a:lnTo>
                  <a:lnTo>
                    <a:pt x="1069255" y="156933"/>
                  </a:lnTo>
                  <a:lnTo>
                    <a:pt x="1079917" y="142062"/>
                  </a:lnTo>
                  <a:lnTo>
                    <a:pt x="1082910" y="130933"/>
                  </a:lnTo>
                  <a:lnTo>
                    <a:pt x="1082910" y="130559"/>
                  </a:lnTo>
                  <a:lnTo>
                    <a:pt x="1082910" y="122609"/>
                  </a:lnTo>
                  <a:lnTo>
                    <a:pt x="1085435" y="119523"/>
                  </a:lnTo>
                  <a:lnTo>
                    <a:pt x="1094600" y="115782"/>
                  </a:lnTo>
                  <a:lnTo>
                    <a:pt x="1095068" y="115595"/>
                  </a:lnTo>
                  <a:lnTo>
                    <a:pt x="1095535" y="115221"/>
                  </a:lnTo>
                  <a:lnTo>
                    <a:pt x="1092730" y="109890"/>
                  </a:lnTo>
                  <a:lnTo>
                    <a:pt x="1092449" y="109516"/>
                  </a:lnTo>
                  <a:lnTo>
                    <a:pt x="1090392" y="105869"/>
                  </a:lnTo>
                  <a:lnTo>
                    <a:pt x="1090204" y="105308"/>
                  </a:lnTo>
                  <a:lnTo>
                    <a:pt x="1089550" y="101099"/>
                  </a:lnTo>
                  <a:lnTo>
                    <a:pt x="1087679" y="98200"/>
                  </a:lnTo>
                  <a:lnTo>
                    <a:pt x="1087025" y="97919"/>
                  </a:lnTo>
                  <a:lnTo>
                    <a:pt x="1085061" y="95768"/>
                  </a:lnTo>
                  <a:lnTo>
                    <a:pt x="1083845" y="93524"/>
                  </a:lnTo>
                  <a:lnTo>
                    <a:pt x="1083471" y="87351"/>
                  </a:lnTo>
                  <a:lnTo>
                    <a:pt x="1079917" y="78560"/>
                  </a:lnTo>
                  <a:lnTo>
                    <a:pt x="1071219" y="64064"/>
                  </a:lnTo>
                  <a:lnTo>
                    <a:pt x="1065421" y="65280"/>
                  </a:lnTo>
                  <a:lnTo>
                    <a:pt x="1049241" y="76502"/>
                  </a:lnTo>
                  <a:lnTo>
                    <a:pt x="1028479" y="94178"/>
                  </a:lnTo>
                  <a:lnTo>
                    <a:pt x="1019220" y="96423"/>
                  </a:lnTo>
                  <a:lnTo>
                    <a:pt x="1011458" y="87164"/>
                  </a:lnTo>
                  <a:lnTo>
                    <a:pt x="1008652" y="81740"/>
                  </a:lnTo>
                  <a:lnTo>
                    <a:pt x="1007810" y="77251"/>
                  </a:lnTo>
                  <a:lnTo>
                    <a:pt x="977602" y="90624"/>
                  </a:lnTo>
                  <a:lnTo>
                    <a:pt x="961516" y="85200"/>
                  </a:lnTo>
                  <a:lnTo>
                    <a:pt x="962825" y="82488"/>
                  </a:lnTo>
                  <a:lnTo>
                    <a:pt x="964415" y="78373"/>
                  </a:lnTo>
                  <a:lnTo>
                    <a:pt x="963667" y="76689"/>
                  </a:lnTo>
                  <a:lnTo>
                    <a:pt x="959459" y="66308"/>
                  </a:lnTo>
                  <a:lnTo>
                    <a:pt x="951509" y="75193"/>
                  </a:lnTo>
                  <a:lnTo>
                    <a:pt x="948142" y="68927"/>
                  </a:lnTo>
                  <a:lnTo>
                    <a:pt x="948329" y="63783"/>
                  </a:lnTo>
                  <a:lnTo>
                    <a:pt x="950480" y="58452"/>
                  </a:lnTo>
                  <a:lnTo>
                    <a:pt x="951790" y="49287"/>
                  </a:lnTo>
                  <a:lnTo>
                    <a:pt x="951790" y="38812"/>
                  </a:lnTo>
                  <a:lnTo>
                    <a:pt x="942624" y="38438"/>
                  </a:lnTo>
                  <a:lnTo>
                    <a:pt x="933833" y="38812"/>
                  </a:lnTo>
                  <a:lnTo>
                    <a:pt x="929811" y="37316"/>
                  </a:lnTo>
                  <a:lnTo>
                    <a:pt x="929344" y="40309"/>
                  </a:lnTo>
                  <a:lnTo>
                    <a:pt x="926725" y="43582"/>
                  </a:lnTo>
                  <a:lnTo>
                    <a:pt x="925229" y="46294"/>
                  </a:lnTo>
                  <a:lnTo>
                    <a:pt x="927380" y="51812"/>
                  </a:lnTo>
                  <a:lnTo>
                    <a:pt x="930466" y="54711"/>
                  </a:lnTo>
                  <a:lnTo>
                    <a:pt x="931869" y="57330"/>
                  </a:lnTo>
                  <a:lnTo>
                    <a:pt x="933646" y="58920"/>
                  </a:lnTo>
                  <a:lnTo>
                    <a:pt x="934862" y="62661"/>
                  </a:lnTo>
                  <a:lnTo>
                    <a:pt x="934394" y="70330"/>
                  </a:lnTo>
                  <a:lnTo>
                    <a:pt x="934394" y="77157"/>
                  </a:lnTo>
                  <a:lnTo>
                    <a:pt x="936919" y="81646"/>
                  </a:lnTo>
                  <a:lnTo>
                    <a:pt x="938977" y="85855"/>
                  </a:lnTo>
                  <a:lnTo>
                    <a:pt x="941128" y="90250"/>
                  </a:lnTo>
                  <a:lnTo>
                    <a:pt x="942063" y="97171"/>
                  </a:lnTo>
                  <a:lnTo>
                    <a:pt x="942998" y="99041"/>
                  </a:lnTo>
                  <a:lnTo>
                    <a:pt x="945336" y="104185"/>
                  </a:lnTo>
                  <a:lnTo>
                    <a:pt x="947862" y="107178"/>
                  </a:lnTo>
                  <a:lnTo>
                    <a:pt x="948423" y="112696"/>
                  </a:lnTo>
                  <a:lnTo>
                    <a:pt x="946552" y="118214"/>
                  </a:lnTo>
                  <a:lnTo>
                    <a:pt x="943373" y="121394"/>
                  </a:lnTo>
                  <a:lnTo>
                    <a:pt x="939257" y="123825"/>
                  </a:lnTo>
                  <a:lnTo>
                    <a:pt x="935423" y="125602"/>
                  </a:lnTo>
                  <a:lnTo>
                    <a:pt x="932243" y="127753"/>
                  </a:lnTo>
                  <a:lnTo>
                    <a:pt x="929905" y="129343"/>
                  </a:lnTo>
                  <a:lnTo>
                    <a:pt x="927661" y="131027"/>
                  </a:lnTo>
                  <a:lnTo>
                    <a:pt x="922704" y="133178"/>
                  </a:lnTo>
                  <a:lnTo>
                    <a:pt x="917747" y="135983"/>
                  </a:lnTo>
                  <a:lnTo>
                    <a:pt x="915783" y="138134"/>
                  </a:lnTo>
                  <a:lnTo>
                    <a:pt x="912323" y="144868"/>
                  </a:lnTo>
                  <a:lnTo>
                    <a:pt x="909891" y="149638"/>
                  </a:lnTo>
                  <a:lnTo>
                    <a:pt x="908769" y="151228"/>
                  </a:lnTo>
                  <a:lnTo>
                    <a:pt x="906618" y="155343"/>
                  </a:lnTo>
                  <a:lnTo>
                    <a:pt x="904373" y="158429"/>
                  </a:lnTo>
                  <a:lnTo>
                    <a:pt x="902129" y="160112"/>
                  </a:lnTo>
                  <a:lnTo>
                    <a:pt x="894834" y="164602"/>
                  </a:lnTo>
                  <a:lnTo>
                    <a:pt x="893431" y="166191"/>
                  </a:lnTo>
                  <a:lnTo>
                    <a:pt x="891093" y="168062"/>
                  </a:lnTo>
                  <a:lnTo>
                    <a:pt x="888848" y="170494"/>
                  </a:lnTo>
                  <a:lnTo>
                    <a:pt x="886417" y="173206"/>
                  </a:lnTo>
                  <a:lnTo>
                    <a:pt x="884733" y="174796"/>
                  </a:lnTo>
                  <a:lnTo>
                    <a:pt x="882395" y="176760"/>
                  </a:lnTo>
                  <a:lnTo>
                    <a:pt x="880244" y="179191"/>
                  </a:lnTo>
                  <a:lnTo>
                    <a:pt x="878187" y="181623"/>
                  </a:lnTo>
                  <a:lnTo>
                    <a:pt x="875942" y="182839"/>
                  </a:lnTo>
                  <a:lnTo>
                    <a:pt x="871827" y="183774"/>
                  </a:lnTo>
                  <a:lnTo>
                    <a:pt x="868928" y="183587"/>
                  </a:lnTo>
                  <a:lnTo>
                    <a:pt x="864719" y="180875"/>
                  </a:lnTo>
                  <a:lnTo>
                    <a:pt x="862381" y="180500"/>
                  </a:lnTo>
                  <a:lnTo>
                    <a:pt x="862287" y="180500"/>
                  </a:lnTo>
                  <a:lnTo>
                    <a:pt x="857892" y="177975"/>
                  </a:lnTo>
                  <a:lnTo>
                    <a:pt x="855460" y="175731"/>
                  </a:lnTo>
                  <a:lnTo>
                    <a:pt x="852187" y="172270"/>
                  </a:lnTo>
                  <a:lnTo>
                    <a:pt x="850129" y="169371"/>
                  </a:lnTo>
                  <a:lnTo>
                    <a:pt x="848914" y="166191"/>
                  </a:lnTo>
                  <a:lnTo>
                    <a:pt x="846669" y="164040"/>
                  </a:lnTo>
                  <a:lnTo>
                    <a:pt x="844986" y="162918"/>
                  </a:lnTo>
                  <a:lnTo>
                    <a:pt x="839655" y="160299"/>
                  </a:lnTo>
                  <a:lnTo>
                    <a:pt x="834324" y="158148"/>
                  </a:lnTo>
                  <a:lnTo>
                    <a:pt x="830770" y="156558"/>
                  </a:lnTo>
                  <a:lnTo>
                    <a:pt x="828151" y="154875"/>
                  </a:lnTo>
                  <a:lnTo>
                    <a:pt x="825720" y="152443"/>
                  </a:lnTo>
                  <a:lnTo>
                    <a:pt x="824317" y="151602"/>
                  </a:lnTo>
                  <a:lnTo>
                    <a:pt x="821792" y="150947"/>
                  </a:lnTo>
                  <a:lnTo>
                    <a:pt x="816741" y="145055"/>
                  </a:lnTo>
                  <a:lnTo>
                    <a:pt x="812533" y="138134"/>
                  </a:lnTo>
                  <a:lnTo>
                    <a:pt x="810476" y="133084"/>
                  </a:lnTo>
                  <a:lnTo>
                    <a:pt x="810476" y="131401"/>
                  </a:lnTo>
                  <a:lnTo>
                    <a:pt x="808044" y="125789"/>
                  </a:lnTo>
                  <a:lnTo>
                    <a:pt x="803555" y="118775"/>
                  </a:lnTo>
                  <a:lnTo>
                    <a:pt x="798037" y="111199"/>
                  </a:lnTo>
                  <a:lnTo>
                    <a:pt x="794763" y="106149"/>
                  </a:lnTo>
                  <a:lnTo>
                    <a:pt x="791303" y="92775"/>
                  </a:lnTo>
                  <a:lnTo>
                    <a:pt x="788404" y="88286"/>
                  </a:lnTo>
                  <a:lnTo>
                    <a:pt x="779893" y="82207"/>
                  </a:lnTo>
                  <a:lnTo>
                    <a:pt x="774562" y="77251"/>
                  </a:lnTo>
                  <a:lnTo>
                    <a:pt x="769793" y="72855"/>
                  </a:lnTo>
                  <a:lnTo>
                    <a:pt x="765117" y="70423"/>
                  </a:lnTo>
                  <a:lnTo>
                    <a:pt x="756419" y="69301"/>
                  </a:lnTo>
                  <a:lnTo>
                    <a:pt x="750340" y="68740"/>
                  </a:lnTo>
                  <a:lnTo>
                    <a:pt x="746225" y="68740"/>
                  </a:lnTo>
                  <a:lnTo>
                    <a:pt x="737808" y="68085"/>
                  </a:lnTo>
                  <a:lnTo>
                    <a:pt x="730419" y="67524"/>
                  </a:lnTo>
                  <a:lnTo>
                    <a:pt x="723686" y="64812"/>
                  </a:lnTo>
                  <a:lnTo>
                    <a:pt x="717887" y="64064"/>
                  </a:lnTo>
                  <a:lnTo>
                    <a:pt x="712650" y="65467"/>
                  </a:lnTo>
                  <a:lnTo>
                    <a:pt x="706477" y="65467"/>
                  </a:lnTo>
                  <a:lnTo>
                    <a:pt x="699182" y="63409"/>
                  </a:lnTo>
                  <a:lnTo>
                    <a:pt x="694039" y="62474"/>
                  </a:lnTo>
                  <a:lnTo>
                    <a:pt x="686650" y="60790"/>
                  </a:lnTo>
                  <a:lnTo>
                    <a:pt x="680852" y="59107"/>
                  </a:lnTo>
                  <a:lnTo>
                    <a:pt x="675708" y="53776"/>
                  </a:lnTo>
                  <a:lnTo>
                    <a:pt x="670377" y="46575"/>
                  </a:lnTo>
                  <a:lnTo>
                    <a:pt x="667291" y="41337"/>
                  </a:lnTo>
                  <a:lnTo>
                    <a:pt x="663269" y="35446"/>
                  </a:lnTo>
                  <a:lnTo>
                    <a:pt x="656723" y="29834"/>
                  </a:lnTo>
                  <a:lnTo>
                    <a:pt x="650363" y="25438"/>
                  </a:lnTo>
                  <a:lnTo>
                    <a:pt x="644191" y="21604"/>
                  </a:lnTo>
                  <a:lnTo>
                    <a:pt x="641946" y="21230"/>
                  </a:lnTo>
                  <a:lnTo>
                    <a:pt x="639701" y="21791"/>
                  </a:lnTo>
                  <a:lnTo>
                    <a:pt x="636334" y="18611"/>
                  </a:lnTo>
                  <a:lnTo>
                    <a:pt x="633622" y="13654"/>
                  </a:lnTo>
                  <a:lnTo>
                    <a:pt x="627917" y="9352"/>
                  </a:lnTo>
                  <a:lnTo>
                    <a:pt x="620903" y="5705"/>
                  </a:lnTo>
                  <a:lnTo>
                    <a:pt x="612299" y="1496"/>
                  </a:lnTo>
                  <a:lnTo>
                    <a:pt x="606594" y="0"/>
                  </a:lnTo>
                  <a:lnTo>
                    <a:pt x="603601" y="4302"/>
                  </a:lnTo>
                  <a:lnTo>
                    <a:pt x="599580" y="19079"/>
                  </a:lnTo>
                  <a:lnTo>
                    <a:pt x="574235" y="15057"/>
                  </a:lnTo>
                  <a:lnTo>
                    <a:pt x="566940" y="16367"/>
                  </a:lnTo>
                  <a:lnTo>
                    <a:pt x="564696" y="16367"/>
                  </a:lnTo>
                  <a:lnTo>
                    <a:pt x="565818" y="24410"/>
                  </a:lnTo>
                  <a:lnTo>
                    <a:pt x="556652" y="23194"/>
                  </a:lnTo>
                  <a:lnTo>
                    <a:pt x="546458" y="22726"/>
                  </a:lnTo>
                  <a:lnTo>
                    <a:pt x="544214" y="23100"/>
                  </a:lnTo>
                  <a:lnTo>
                    <a:pt x="543746" y="16086"/>
                  </a:lnTo>
                  <a:lnTo>
                    <a:pt x="535516" y="15899"/>
                  </a:lnTo>
                  <a:lnTo>
                    <a:pt x="519149" y="12626"/>
                  </a:lnTo>
                  <a:lnTo>
                    <a:pt x="470704" y="842"/>
                  </a:lnTo>
                  <a:lnTo>
                    <a:pt x="457237" y="4021"/>
                  </a:lnTo>
                  <a:lnTo>
                    <a:pt x="445266" y="8791"/>
                  </a:lnTo>
                  <a:cubicBezTo>
                    <a:pt x="455553" y="17676"/>
                    <a:pt x="461632" y="26935"/>
                    <a:pt x="467805" y="38999"/>
                  </a:cubicBezTo>
                  <a:cubicBezTo>
                    <a:pt x="470237" y="43675"/>
                    <a:pt x="473510" y="55366"/>
                    <a:pt x="477812" y="58546"/>
                  </a:cubicBezTo>
                  <a:cubicBezTo>
                    <a:pt x="482114" y="61632"/>
                    <a:pt x="495395" y="60697"/>
                    <a:pt x="500632" y="61445"/>
                  </a:cubicBezTo>
                  <a:cubicBezTo>
                    <a:pt x="513912" y="63128"/>
                    <a:pt x="521862" y="71920"/>
                    <a:pt x="532336" y="80056"/>
                  </a:cubicBezTo>
                  <a:cubicBezTo>
                    <a:pt x="529063" y="101286"/>
                    <a:pt x="525696" y="122422"/>
                    <a:pt x="522423" y="143559"/>
                  </a:cubicBezTo>
                  <a:cubicBezTo>
                    <a:pt x="518682" y="142530"/>
                    <a:pt x="499883" y="134954"/>
                    <a:pt x="497639" y="137386"/>
                  </a:cubicBezTo>
                  <a:cubicBezTo>
                    <a:pt x="490064" y="145616"/>
                    <a:pt x="482582" y="153753"/>
                    <a:pt x="475006" y="161983"/>
                  </a:cubicBezTo>
                  <a:cubicBezTo>
                    <a:pt x="469395" y="168062"/>
                    <a:pt x="458920" y="160487"/>
                    <a:pt x="451812" y="157961"/>
                  </a:cubicBezTo>
                  <a:cubicBezTo>
                    <a:pt x="445359" y="155717"/>
                    <a:pt x="437410" y="153004"/>
                    <a:pt x="432734" y="148048"/>
                  </a:cubicBezTo>
                  <a:cubicBezTo>
                    <a:pt x="429647" y="144868"/>
                    <a:pt x="424036" y="140940"/>
                    <a:pt x="422165" y="136918"/>
                  </a:cubicBezTo>
                  <a:cubicBezTo>
                    <a:pt x="420388" y="133365"/>
                    <a:pt x="422914" y="126912"/>
                    <a:pt x="420669" y="123732"/>
                  </a:cubicBezTo>
                  <a:cubicBezTo>
                    <a:pt x="416741" y="118214"/>
                    <a:pt x="401777" y="114005"/>
                    <a:pt x="395698" y="110826"/>
                  </a:cubicBezTo>
                  <a:cubicBezTo>
                    <a:pt x="388123" y="106897"/>
                    <a:pt x="383073" y="97358"/>
                    <a:pt x="375310" y="93898"/>
                  </a:cubicBezTo>
                  <a:cubicBezTo>
                    <a:pt x="368389" y="90811"/>
                    <a:pt x="356699" y="91934"/>
                    <a:pt x="349123" y="91092"/>
                  </a:cubicBezTo>
                  <a:cubicBezTo>
                    <a:pt x="343138" y="90811"/>
                    <a:pt x="337246" y="90624"/>
                    <a:pt x="331260" y="90344"/>
                  </a:cubicBezTo>
                  <a:cubicBezTo>
                    <a:pt x="328268" y="90250"/>
                    <a:pt x="317606" y="91560"/>
                    <a:pt x="315362" y="89315"/>
                  </a:cubicBezTo>
                  <a:cubicBezTo>
                    <a:pt x="310685" y="84545"/>
                    <a:pt x="308721" y="78653"/>
                    <a:pt x="303110" y="83236"/>
                  </a:cubicBezTo>
                  <a:cubicBezTo>
                    <a:pt x="300304" y="85480"/>
                    <a:pt x="293758" y="93337"/>
                    <a:pt x="290110" y="92682"/>
                  </a:cubicBezTo>
                  <a:cubicBezTo>
                    <a:pt x="283376" y="91560"/>
                    <a:pt x="276643" y="90437"/>
                    <a:pt x="270003" y="89315"/>
                  </a:cubicBezTo>
                  <a:cubicBezTo>
                    <a:pt x="269254" y="89222"/>
                    <a:pt x="266449" y="104185"/>
                    <a:pt x="266168" y="105682"/>
                  </a:cubicBezTo>
                  <a:cubicBezTo>
                    <a:pt x="265233" y="110077"/>
                    <a:pt x="261305" y="116811"/>
                    <a:pt x="266449" y="118120"/>
                  </a:cubicBezTo>
                  <a:cubicBezTo>
                    <a:pt x="272341" y="119617"/>
                    <a:pt x="278233" y="121113"/>
                    <a:pt x="284218" y="122609"/>
                  </a:cubicBezTo>
                  <a:cubicBezTo>
                    <a:pt x="281599" y="125135"/>
                    <a:pt x="278981" y="127660"/>
                    <a:pt x="276456" y="130185"/>
                  </a:cubicBezTo>
                  <a:cubicBezTo>
                    <a:pt x="281693" y="133552"/>
                    <a:pt x="287024" y="136918"/>
                    <a:pt x="292261" y="140285"/>
                  </a:cubicBezTo>
                  <a:cubicBezTo>
                    <a:pt x="282628" y="137573"/>
                    <a:pt x="272995" y="134768"/>
                    <a:pt x="263363" y="132055"/>
                  </a:cubicBezTo>
                  <a:cubicBezTo>
                    <a:pt x="254571" y="129530"/>
                    <a:pt x="251485" y="125322"/>
                    <a:pt x="245032" y="118494"/>
                  </a:cubicBezTo>
                  <a:cubicBezTo>
                    <a:pt x="243909" y="119991"/>
                    <a:pt x="238579" y="129062"/>
                    <a:pt x="237176" y="128782"/>
                  </a:cubicBezTo>
                  <a:cubicBezTo>
                    <a:pt x="232406" y="127940"/>
                    <a:pt x="227730" y="127099"/>
                    <a:pt x="222960" y="126350"/>
                  </a:cubicBezTo>
                  <a:cubicBezTo>
                    <a:pt x="213701" y="124760"/>
                    <a:pt x="212205" y="124947"/>
                    <a:pt x="203881" y="129062"/>
                  </a:cubicBezTo>
                  <a:cubicBezTo>
                    <a:pt x="193500" y="134206"/>
                    <a:pt x="183119" y="139256"/>
                    <a:pt x="172831" y="144307"/>
                  </a:cubicBezTo>
                  <a:cubicBezTo>
                    <a:pt x="165724" y="147767"/>
                    <a:pt x="158522" y="145242"/>
                    <a:pt x="150854" y="144307"/>
                  </a:cubicBezTo>
                  <a:cubicBezTo>
                    <a:pt x="144868" y="143559"/>
                    <a:pt x="137760" y="137012"/>
                    <a:pt x="132803" y="134019"/>
                  </a:cubicBezTo>
                  <a:cubicBezTo>
                    <a:pt x="122329" y="127566"/>
                    <a:pt x="111761" y="121207"/>
                    <a:pt x="101286" y="114847"/>
                  </a:cubicBezTo>
                  <a:cubicBezTo>
                    <a:pt x="96516" y="111948"/>
                    <a:pt x="92308" y="107926"/>
                    <a:pt x="86603" y="107926"/>
                  </a:cubicBezTo>
                  <a:cubicBezTo>
                    <a:pt x="76970" y="107926"/>
                    <a:pt x="67430" y="107926"/>
                    <a:pt x="57798" y="107833"/>
                  </a:cubicBezTo>
                  <a:cubicBezTo>
                    <a:pt x="62287" y="113257"/>
                    <a:pt x="66869" y="118681"/>
                    <a:pt x="71359" y="124012"/>
                  </a:cubicBezTo>
                  <a:cubicBezTo>
                    <a:pt x="75848" y="129343"/>
                    <a:pt x="74445" y="130091"/>
                    <a:pt x="72481" y="137012"/>
                  </a:cubicBezTo>
                  <a:cubicBezTo>
                    <a:pt x="70704" y="143278"/>
                    <a:pt x="67524" y="146551"/>
                    <a:pt x="72668" y="150666"/>
                  </a:cubicBezTo>
                  <a:cubicBezTo>
                    <a:pt x="77905" y="154781"/>
                    <a:pt x="83142" y="158897"/>
                    <a:pt x="88380" y="163105"/>
                  </a:cubicBezTo>
                  <a:cubicBezTo>
                    <a:pt x="105401" y="164975"/>
                    <a:pt x="115876" y="178911"/>
                    <a:pt x="129249" y="188918"/>
                  </a:cubicBezTo>
                  <a:cubicBezTo>
                    <a:pt x="134300" y="192752"/>
                    <a:pt x="137386" y="195932"/>
                    <a:pt x="137573" y="200140"/>
                  </a:cubicBezTo>
                  <a:cubicBezTo>
                    <a:pt x="137667" y="202479"/>
                    <a:pt x="137012" y="205191"/>
                    <a:pt x="135235" y="208464"/>
                  </a:cubicBezTo>
                  <a:cubicBezTo>
                    <a:pt x="131214" y="216040"/>
                    <a:pt x="124293" y="218378"/>
                    <a:pt x="116250" y="219219"/>
                  </a:cubicBezTo>
                  <a:cubicBezTo>
                    <a:pt x="109703" y="219874"/>
                    <a:pt x="101941" y="218471"/>
                    <a:pt x="95768" y="219594"/>
                  </a:cubicBezTo>
                  <a:cubicBezTo>
                    <a:pt x="88473" y="220996"/>
                    <a:pt x="80804" y="226046"/>
                    <a:pt x="73229" y="226888"/>
                  </a:cubicBezTo>
                  <a:cubicBezTo>
                    <a:pt x="66589" y="227636"/>
                    <a:pt x="57423" y="224737"/>
                    <a:pt x="53215" y="219126"/>
                  </a:cubicBezTo>
                  <a:cubicBezTo>
                    <a:pt x="48632" y="213047"/>
                    <a:pt x="44798" y="209960"/>
                    <a:pt x="38532" y="205846"/>
                  </a:cubicBezTo>
                  <a:cubicBezTo>
                    <a:pt x="36568" y="209399"/>
                    <a:pt x="37409" y="212111"/>
                    <a:pt x="36661" y="215852"/>
                  </a:cubicBezTo>
                  <a:cubicBezTo>
                    <a:pt x="35726" y="220342"/>
                    <a:pt x="32265" y="221838"/>
                    <a:pt x="36474" y="225111"/>
                  </a:cubicBezTo>
                  <a:cubicBezTo>
                    <a:pt x="42927" y="230161"/>
                    <a:pt x="47884" y="238017"/>
                    <a:pt x="44143" y="246341"/>
                  </a:cubicBezTo>
                  <a:cubicBezTo>
                    <a:pt x="42179" y="250643"/>
                    <a:pt x="37503" y="249615"/>
                    <a:pt x="33107" y="250176"/>
                  </a:cubicBezTo>
                  <a:cubicBezTo>
                    <a:pt x="28338" y="250830"/>
                    <a:pt x="25906" y="252420"/>
                    <a:pt x="21791" y="255039"/>
                  </a:cubicBezTo>
                  <a:cubicBezTo>
                    <a:pt x="14683" y="259528"/>
                    <a:pt x="6453" y="255600"/>
                    <a:pt x="0" y="259060"/>
                  </a:cubicBezTo>
                  <a:cubicBezTo>
                    <a:pt x="3460" y="259995"/>
                    <a:pt x="10007" y="260463"/>
                    <a:pt x="11877" y="264298"/>
                  </a:cubicBezTo>
                  <a:cubicBezTo>
                    <a:pt x="13374" y="267384"/>
                    <a:pt x="11316" y="273743"/>
                    <a:pt x="8511" y="275427"/>
                  </a:cubicBezTo>
                  <a:cubicBezTo>
                    <a:pt x="13000" y="279355"/>
                    <a:pt x="24223" y="280197"/>
                    <a:pt x="25251" y="287679"/>
                  </a:cubicBezTo>
                  <a:cubicBezTo>
                    <a:pt x="25906" y="292074"/>
                    <a:pt x="18892" y="299650"/>
                    <a:pt x="16928" y="303391"/>
                  </a:cubicBezTo>
                  <a:cubicBezTo>
                    <a:pt x="23474" y="304606"/>
                    <a:pt x="31798" y="305729"/>
                    <a:pt x="32079" y="313304"/>
                  </a:cubicBezTo>
                  <a:cubicBezTo>
                    <a:pt x="32359" y="320225"/>
                    <a:pt x="28992" y="325743"/>
                    <a:pt x="28992" y="332196"/>
                  </a:cubicBezTo>
                  <a:cubicBezTo>
                    <a:pt x="26841" y="345850"/>
                    <a:pt x="24784" y="359318"/>
                    <a:pt x="23661" y="373159"/>
                  </a:cubicBezTo>
                  <a:cubicBezTo>
                    <a:pt x="22633" y="386533"/>
                    <a:pt x="25345" y="399813"/>
                    <a:pt x="28992" y="412813"/>
                  </a:cubicBezTo>
                  <a:cubicBezTo>
                    <a:pt x="36568" y="439935"/>
                    <a:pt x="47697" y="466496"/>
                    <a:pt x="56956" y="493056"/>
                  </a:cubicBezTo>
                  <a:cubicBezTo>
                    <a:pt x="58920" y="490905"/>
                    <a:pt x="60790" y="488848"/>
                    <a:pt x="62754" y="486697"/>
                  </a:cubicBezTo>
                  <a:cubicBezTo>
                    <a:pt x="64064" y="489783"/>
                    <a:pt x="68179" y="495956"/>
                    <a:pt x="67524" y="499135"/>
                  </a:cubicBezTo>
                  <a:cubicBezTo>
                    <a:pt x="66495" y="504373"/>
                    <a:pt x="65467" y="509517"/>
                    <a:pt x="64438" y="514754"/>
                  </a:cubicBezTo>
                  <a:cubicBezTo>
                    <a:pt x="62100" y="526444"/>
                    <a:pt x="59855" y="538041"/>
                    <a:pt x="57517" y="549732"/>
                  </a:cubicBezTo>
                  <a:cubicBezTo>
                    <a:pt x="62848" y="545523"/>
                    <a:pt x="68085" y="541221"/>
                    <a:pt x="73416" y="537012"/>
                  </a:cubicBezTo>
                  <a:cubicBezTo>
                    <a:pt x="75941" y="541408"/>
                    <a:pt x="78560" y="545710"/>
                    <a:pt x="81085" y="550106"/>
                  </a:cubicBezTo>
                  <a:cubicBezTo>
                    <a:pt x="82488" y="552444"/>
                    <a:pt x="79963" y="559926"/>
                    <a:pt x="79495" y="562731"/>
                  </a:cubicBezTo>
                  <a:cubicBezTo>
                    <a:pt x="75193" y="560393"/>
                    <a:pt x="68366" y="553753"/>
                    <a:pt x="65279" y="558523"/>
                  </a:cubicBezTo>
                  <a:cubicBezTo>
                    <a:pt x="62661" y="562638"/>
                    <a:pt x="56862" y="568343"/>
                    <a:pt x="56488" y="573300"/>
                  </a:cubicBezTo>
                  <a:cubicBezTo>
                    <a:pt x="55553" y="587048"/>
                    <a:pt x="54618" y="600796"/>
                    <a:pt x="53589" y="614637"/>
                  </a:cubicBezTo>
                  <a:cubicBezTo>
                    <a:pt x="46668" y="613795"/>
                    <a:pt x="39748" y="612954"/>
                    <a:pt x="32920" y="612112"/>
                  </a:cubicBezTo>
                  <a:cubicBezTo>
                    <a:pt x="30582" y="611831"/>
                    <a:pt x="23568" y="621558"/>
                    <a:pt x="21791" y="623522"/>
                  </a:cubicBezTo>
                  <a:cubicBezTo>
                    <a:pt x="15057" y="629694"/>
                    <a:pt x="14964" y="628666"/>
                    <a:pt x="19827" y="636054"/>
                  </a:cubicBezTo>
                  <a:cubicBezTo>
                    <a:pt x="24503" y="643068"/>
                    <a:pt x="29179" y="650083"/>
                    <a:pt x="33762" y="657097"/>
                  </a:cubicBezTo>
                  <a:cubicBezTo>
                    <a:pt x="36942" y="661960"/>
                    <a:pt x="44424" y="654010"/>
                    <a:pt x="48539" y="651485"/>
                  </a:cubicBezTo>
                  <a:cubicBezTo>
                    <a:pt x="56582" y="646622"/>
                    <a:pt x="55553" y="646903"/>
                    <a:pt x="61164" y="654572"/>
                  </a:cubicBezTo>
                  <a:cubicBezTo>
                    <a:pt x="62941" y="650924"/>
                    <a:pt x="64718" y="647183"/>
                    <a:pt x="66495" y="643536"/>
                  </a:cubicBezTo>
                  <a:cubicBezTo>
                    <a:pt x="68179" y="645687"/>
                    <a:pt x="72387" y="653730"/>
                    <a:pt x="74819" y="654291"/>
                  </a:cubicBezTo>
                  <a:cubicBezTo>
                    <a:pt x="77999" y="655133"/>
                    <a:pt x="85668" y="651018"/>
                    <a:pt x="88941" y="649989"/>
                  </a:cubicBezTo>
                  <a:cubicBezTo>
                    <a:pt x="89970" y="654852"/>
                    <a:pt x="90998" y="659809"/>
                    <a:pt x="92027" y="664672"/>
                  </a:cubicBezTo>
                  <a:cubicBezTo>
                    <a:pt x="93617" y="661399"/>
                    <a:pt x="95207" y="658126"/>
                    <a:pt x="96797" y="654852"/>
                  </a:cubicBezTo>
                  <a:cubicBezTo>
                    <a:pt x="95955" y="661305"/>
                    <a:pt x="95113" y="667758"/>
                    <a:pt x="94272" y="674212"/>
                  </a:cubicBezTo>
                  <a:cubicBezTo>
                    <a:pt x="93336" y="681039"/>
                    <a:pt x="94833" y="681413"/>
                    <a:pt x="99790" y="686557"/>
                  </a:cubicBezTo>
                  <a:cubicBezTo>
                    <a:pt x="103811" y="676082"/>
                    <a:pt x="107833" y="665514"/>
                    <a:pt x="111948" y="655039"/>
                  </a:cubicBezTo>
                  <a:cubicBezTo>
                    <a:pt x="114847" y="647370"/>
                    <a:pt x="102128" y="644003"/>
                    <a:pt x="96049" y="640263"/>
                  </a:cubicBezTo>
                  <a:cubicBezTo>
                    <a:pt x="102408" y="634651"/>
                    <a:pt x="108861" y="629133"/>
                    <a:pt x="115221" y="623522"/>
                  </a:cubicBezTo>
                  <a:cubicBezTo>
                    <a:pt x="118588" y="620622"/>
                    <a:pt x="118027" y="603788"/>
                    <a:pt x="118588" y="599206"/>
                  </a:cubicBezTo>
                  <a:cubicBezTo>
                    <a:pt x="119149" y="594717"/>
                    <a:pt x="108861" y="585364"/>
                    <a:pt x="106243" y="581997"/>
                  </a:cubicBezTo>
                  <a:cubicBezTo>
                    <a:pt x="101099" y="575357"/>
                    <a:pt x="95955" y="568623"/>
                    <a:pt x="90811" y="561983"/>
                  </a:cubicBezTo>
                  <a:cubicBezTo>
                    <a:pt x="98106" y="558149"/>
                    <a:pt x="105307" y="554221"/>
                    <a:pt x="112602" y="550293"/>
                  </a:cubicBezTo>
                  <a:cubicBezTo>
                    <a:pt x="116717" y="562170"/>
                    <a:pt x="120832" y="573954"/>
                    <a:pt x="124947" y="585832"/>
                  </a:cubicBezTo>
                  <a:cubicBezTo>
                    <a:pt x="128969" y="592659"/>
                    <a:pt x="132991" y="598177"/>
                    <a:pt x="138134" y="604256"/>
                  </a:cubicBezTo>
                  <a:cubicBezTo>
                    <a:pt x="142997" y="610055"/>
                    <a:pt x="139911" y="613047"/>
                    <a:pt x="137386" y="620155"/>
                  </a:cubicBezTo>
                  <a:cubicBezTo>
                    <a:pt x="134206" y="629507"/>
                    <a:pt x="130933" y="638953"/>
                    <a:pt x="127753" y="648306"/>
                  </a:cubicBezTo>
                  <a:cubicBezTo>
                    <a:pt x="125883" y="653824"/>
                    <a:pt x="128969" y="658500"/>
                    <a:pt x="130933" y="663924"/>
                  </a:cubicBezTo>
                  <a:cubicBezTo>
                    <a:pt x="135141" y="660183"/>
                    <a:pt x="139256" y="656442"/>
                    <a:pt x="143465" y="652701"/>
                  </a:cubicBezTo>
                  <a:cubicBezTo>
                    <a:pt x="144962" y="654852"/>
                    <a:pt x="150573" y="660370"/>
                    <a:pt x="150105" y="662895"/>
                  </a:cubicBezTo>
                  <a:cubicBezTo>
                    <a:pt x="149264" y="667572"/>
                    <a:pt x="148328" y="672248"/>
                    <a:pt x="147487" y="676924"/>
                  </a:cubicBezTo>
                  <a:cubicBezTo>
                    <a:pt x="145429" y="688053"/>
                    <a:pt x="143372" y="699183"/>
                    <a:pt x="141314" y="710218"/>
                  </a:cubicBezTo>
                  <a:cubicBezTo>
                    <a:pt x="144120" y="706664"/>
                    <a:pt x="146832" y="703110"/>
                    <a:pt x="149638" y="699556"/>
                  </a:cubicBezTo>
                  <a:cubicBezTo>
                    <a:pt x="151415" y="697218"/>
                    <a:pt x="154968" y="699837"/>
                    <a:pt x="157400" y="700679"/>
                  </a:cubicBezTo>
                  <a:cubicBezTo>
                    <a:pt x="161328" y="701988"/>
                    <a:pt x="179472" y="705729"/>
                    <a:pt x="179378" y="709938"/>
                  </a:cubicBezTo>
                  <a:cubicBezTo>
                    <a:pt x="179285" y="713492"/>
                    <a:pt x="180594" y="721535"/>
                    <a:pt x="178911" y="724527"/>
                  </a:cubicBezTo>
                  <a:cubicBezTo>
                    <a:pt x="177601" y="726959"/>
                    <a:pt x="170493" y="728549"/>
                    <a:pt x="170026" y="731167"/>
                  </a:cubicBezTo>
                  <a:cubicBezTo>
                    <a:pt x="169465" y="734254"/>
                    <a:pt x="180875" y="749405"/>
                    <a:pt x="184896" y="747347"/>
                  </a:cubicBezTo>
                  <a:cubicBezTo>
                    <a:pt x="186018" y="746786"/>
                    <a:pt x="191910" y="743606"/>
                    <a:pt x="197148" y="740800"/>
                  </a:cubicBezTo>
                  <a:cubicBezTo>
                    <a:pt x="201730" y="738369"/>
                    <a:pt x="205752" y="736311"/>
                    <a:pt x="205845" y="736498"/>
                  </a:cubicBezTo>
                  <a:cubicBezTo>
                    <a:pt x="210334" y="744261"/>
                    <a:pt x="214730" y="751930"/>
                    <a:pt x="219219" y="759692"/>
                  </a:cubicBezTo>
                  <a:cubicBezTo>
                    <a:pt x="227543" y="774188"/>
                    <a:pt x="236428" y="782605"/>
                    <a:pt x="248866" y="794109"/>
                  </a:cubicBezTo>
                  <a:cubicBezTo>
                    <a:pt x="250737" y="791397"/>
                    <a:pt x="252701" y="788591"/>
                    <a:pt x="254571" y="785879"/>
                  </a:cubicBezTo>
                  <a:cubicBezTo>
                    <a:pt x="259434" y="794764"/>
                    <a:pt x="264298" y="803648"/>
                    <a:pt x="269254" y="812533"/>
                  </a:cubicBezTo>
                  <a:cubicBezTo>
                    <a:pt x="273557" y="806922"/>
                    <a:pt x="277859" y="801310"/>
                    <a:pt x="282161" y="795792"/>
                  </a:cubicBezTo>
                  <a:cubicBezTo>
                    <a:pt x="285714" y="791210"/>
                    <a:pt x="283189" y="788123"/>
                    <a:pt x="281506" y="782605"/>
                  </a:cubicBezTo>
                  <a:cubicBezTo>
                    <a:pt x="277110" y="768109"/>
                    <a:pt x="274305" y="759225"/>
                    <a:pt x="275801" y="744354"/>
                  </a:cubicBezTo>
                  <a:cubicBezTo>
                    <a:pt x="281880" y="751182"/>
                    <a:pt x="288053" y="758102"/>
                    <a:pt x="294132" y="764930"/>
                  </a:cubicBezTo>
                  <a:cubicBezTo>
                    <a:pt x="299649" y="756980"/>
                    <a:pt x="305168" y="749030"/>
                    <a:pt x="310685" y="741081"/>
                  </a:cubicBezTo>
                  <a:cubicBezTo>
                    <a:pt x="314426" y="749405"/>
                    <a:pt x="312088" y="753707"/>
                    <a:pt x="309563" y="762498"/>
                  </a:cubicBezTo>
                  <a:cubicBezTo>
                    <a:pt x="317326" y="764088"/>
                    <a:pt x="320412" y="762498"/>
                    <a:pt x="320692" y="770541"/>
                  </a:cubicBezTo>
                  <a:cubicBezTo>
                    <a:pt x="320973" y="778116"/>
                    <a:pt x="323124" y="777181"/>
                    <a:pt x="330138" y="779893"/>
                  </a:cubicBezTo>
                  <a:cubicBezTo>
                    <a:pt x="327333" y="785785"/>
                    <a:pt x="329297" y="797569"/>
                    <a:pt x="322376" y="796353"/>
                  </a:cubicBezTo>
                  <a:cubicBezTo>
                    <a:pt x="319757" y="795886"/>
                    <a:pt x="316671" y="798037"/>
                    <a:pt x="314146" y="798972"/>
                  </a:cubicBezTo>
                  <a:cubicBezTo>
                    <a:pt x="309657" y="800562"/>
                    <a:pt x="309189" y="801123"/>
                    <a:pt x="309376" y="806267"/>
                  </a:cubicBezTo>
                  <a:cubicBezTo>
                    <a:pt x="309470" y="809260"/>
                    <a:pt x="311527" y="810288"/>
                    <a:pt x="310218" y="813842"/>
                  </a:cubicBezTo>
                  <a:cubicBezTo>
                    <a:pt x="309189" y="816368"/>
                    <a:pt x="308628" y="820389"/>
                    <a:pt x="310685" y="822727"/>
                  </a:cubicBezTo>
                  <a:cubicBezTo>
                    <a:pt x="315081" y="827590"/>
                    <a:pt x="321815" y="831331"/>
                    <a:pt x="328735" y="830957"/>
                  </a:cubicBezTo>
                  <a:cubicBezTo>
                    <a:pt x="326584" y="839935"/>
                    <a:pt x="327333" y="849194"/>
                    <a:pt x="329483" y="857985"/>
                  </a:cubicBezTo>
                  <a:cubicBezTo>
                    <a:pt x="323030" y="855928"/>
                    <a:pt x="321441" y="852748"/>
                    <a:pt x="317512" y="858547"/>
                  </a:cubicBezTo>
                  <a:cubicBezTo>
                    <a:pt x="315923" y="860885"/>
                    <a:pt x="315642" y="862194"/>
                    <a:pt x="315081" y="864906"/>
                  </a:cubicBezTo>
                  <a:cubicBezTo>
                    <a:pt x="314333" y="868273"/>
                    <a:pt x="312556" y="868367"/>
                    <a:pt x="311620" y="870892"/>
                  </a:cubicBezTo>
                  <a:cubicBezTo>
                    <a:pt x="309095" y="877438"/>
                    <a:pt x="309002" y="878748"/>
                    <a:pt x="316577" y="878093"/>
                  </a:cubicBezTo>
                  <a:cubicBezTo>
                    <a:pt x="320225" y="877812"/>
                    <a:pt x="323030" y="882769"/>
                    <a:pt x="323779" y="886230"/>
                  </a:cubicBezTo>
                  <a:cubicBezTo>
                    <a:pt x="324995" y="891654"/>
                    <a:pt x="326397" y="896798"/>
                    <a:pt x="326584" y="902409"/>
                  </a:cubicBezTo>
                  <a:cubicBezTo>
                    <a:pt x="326584" y="903719"/>
                    <a:pt x="327426" y="906805"/>
                    <a:pt x="326210" y="907366"/>
                  </a:cubicBezTo>
                  <a:cubicBezTo>
                    <a:pt x="325088" y="907834"/>
                    <a:pt x="322282" y="908395"/>
                    <a:pt x="322189" y="909704"/>
                  </a:cubicBezTo>
                  <a:cubicBezTo>
                    <a:pt x="321347" y="919617"/>
                    <a:pt x="315362" y="925042"/>
                    <a:pt x="313772" y="934207"/>
                  </a:cubicBezTo>
                  <a:cubicBezTo>
                    <a:pt x="312088" y="943373"/>
                    <a:pt x="311340" y="953286"/>
                    <a:pt x="310405" y="962545"/>
                  </a:cubicBezTo>
                  <a:cubicBezTo>
                    <a:pt x="310124" y="965163"/>
                    <a:pt x="309095" y="968156"/>
                    <a:pt x="310405" y="970494"/>
                  </a:cubicBezTo>
                  <a:cubicBezTo>
                    <a:pt x="311527" y="972459"/>
                    <a:pt x="315829" y="971804"/>
                    <a:pt x="316390" y="973113"/>
                  </a:cubicBezTo>
                  <a:cubicBezTo>
                    <a:pt x="317139" y="974703"/>
                    <a:pt x="315455" y="984336"/>
                    <a:pt x="315455" y="986861"/>
                  </a:cubicBezTo>
                  <a:cubicBezTo>
                    <a:pt x="315549" y="990882"/>
                    <a:pt x="314426" y="995652"/>
                    <a:pt x="313397" y="999487"/>
                  </a:cubicBezTo>
                  <a:cubicBezTo>
                    <a:pt x="312182" y="1004069"/>
                    <a:pt x="305355" y="1000889"/>
                    <a:pt x="308254" y="1007436"/>
                  </a:cubicBezTo>
                  <a:cubicBezTo>
                    <a:pt x="312088" y="1016134"/>
                    <a:pt x="319383" y="1027918"/>
                    <a:pt x="304232" y="1022400"/>
                  </a:cubicBezTo>
                  <a:cubicBezTo>
                    <a:pt x="305168" y="1031659"/>
                    <a:pt x="311620" y="1035400"/>
                    <a:pt x="311620" y="1045126"/>
                  </a:cubicBezTo>
                  <a:cubicBezTo>
                    <a:pt x="311620" y="1048680"/>
                    <a:pt x="311247" y="1053263"/>
                    <a:pt x="308534" y="1055881"/>
                  </a:cubicBezTo>
                  <a:cubicBezTo>
                    <a:pt x="305729" y="1058500"/>
                    <a:pt x="302829" y="1059342"/>
                    <a:pt x="303578" y="1063737"/>
                  </a:cubicBezTo>
                  <a:cubicBezTo>
                    <a:pt x="308721" y="1064112"/>
                    <a:pt x="317887" y="1049522"/>
                    <a:pt x="319944" y="1063176"/>
                  </a:cubicBezTo>
                  <a:cubicBezTo>
                    <a:pt x="320412" y="1066637"/>
                    <a:pt x="317419" y="1069068"/>
                    <a:pt x="318822" y="1072622"/>
                  </a:cubicBezTo>
                  <a:cubicBezTo>
                    <a:pt x="319757" y="1074960"/>
                    <a:pt x="323592" y="1078046"/>
                    <a:pt x="324995" y="1080572"/>
                  </a:cubicBezTo>
                  <a:cubicBezTo>
                    <a:pt x="328174" y="1086183"/>
                    <a:pt x="326304" y="1093478"/>
                    <a:pt x="330045" y="1099650"/>
                  </a:cubicBezTo>
                  <a:cubicBezTo>
                    <a:pt x="333786" y="1105917"/>
                    <a:pt x="337527" y="1109471"/>
                    <a:pt x="340239" y="1116485"/>
                  </a:cubicBezTo>
                  <a:cubicBezTo>
                    <a:pt x="345196" y="1125744"/>
                    <a:pt x="350246" y="1135190"/>
                    <a:pt x="353800" y="1145009"/>
                  </a:cubicBezTo>
                  <a:cubicBezTo>
                    <a:pt x="355483" y="1149592"/>
                    <a:pt x="354361" y="1154923"/>
                    <a:pt x="356231" y="1159225"/>
                  </a:cubicBezTo>
                  <a:cubicBezTo>
                    <a:pt x="357728" y="1162685"/>
                    <a:pt x="362123" y="1168390"/>
                    <a:pt x="362217" y="1171944"/>
                  </a:cubicBezTo>
                  <a:cubicBezTo>
                    <a:pt x="362217" y="1181484"/>
                    <a:pt x="360627" y="1192893"/>
                    <a:pt x="364555" y="1201778"/>
                  </a:cubicBezTo>
                  <a:cubicBezTo>
                    <a:pt x="368483" y="1210756"/>
                    <a:pt x="375217" y="1217958"/>
                    <a:pt x="382044" y="1224879"/>
                  </a:cubicBezTo>
                  <a:cubicBezTo>
                    <a:pt x="384569" y="1227404"/>
                    <a:pt x="384195" y="1227123"/>
                    <a:pt x="384475" y="1230210"/>
                  </a:cubicBezTo>
                  <a:cubicBezTo>
                    <a:pt x="385130" y="1235634"/>
                    <a:pt x="385691" y="1232454"/>
                    <a:pt x="388123" y="1235353"/>
                  </a:cubicBezTo>
                  <a:cubicBezTo>
                    <a:pt x="391396" y="1239281"/>
                    <a:pt x="393734" y="1243209"/>
                    <a:pt x="395231" y="1248166"/>
                  </a:cubicBezTo>
                  <a:cubicBezTo>
                    <a:pt x="396914" y="1253871"/>
                    <a:pt x="396353" y="1258079"/>
                    <a:pt x="396914" y="1263878"/>
                  </a:cubicBezTo>
                  <a:cubicBezTo>
                    <a:pt x="397475" y="1269957"/>
                    <a:pt x="399813" y="1271079"/>
                    <a:pt x="402993" y="1275755"/>
                  </a:cubicBezTo>
                  <a:cubicBezTo>
                    <a:pt x="408230" y="1283424"/>
                    <a:pt x="416554" y="1292402"/>
                    <a:pt x="414684" y="1302690"/>
                  </a:cubicBezTo>
                  <a:cubicBezTo>
                    <a:pt x="414029" y="1306431"/>
                    <a:pt x="413281" y="1314100"/>
                    <a:pt x="410288" y="1316906"/>
                  </a:cubicBezTo>
                  <a:cubicBezTo>
                    <a:pt x="405425" y="1321395"/>
                    <a:pt x="402058" y="1316158"/>
                    <a:pt x="397195" y="1315783"/>
                  </a:cubicBezTo>
                  <a:cubicBezTo>
                    <a:pt x="394669" y="1322985"/>
                    <a:pt x="407669" y="1320928"/>
                    <a:pt x="407576" y="1327661"/>
                  </a:cubicBezTo>
                  <a:cubicBezTo>
                    <a:pt x="407576" y="1332805"/>
                    <a:pt x="405612" y="1332244"/>
                    <a:pt x="409353" y="1336733"/>
                  </a:cubicBezTo>
                  <a:cubicBezTo>
                    <a:pt x="411597" y="1339445"/>
                    <a:pt x="412720" y="1342344"/>
                    <a:pt x="414122" y="1345524"/>
                  </a:cubicBezTo>
                  <a:cubicBezTo>
                    <a:pt x="415619" y="1348797"/>
                    <a:pt x="438065" y="1375545"/>
                    <a:pt x="440215" y="1369185"/>
                  </a:cubicBezTo>
                  <a:cubicBezTo>
                    <a:pt x="442460" y="1362826"/>
                    <a:pt x="444237" y="1356934"/>
                    <a:pt x="441805" y="1350481"/>
                  </a:cubicBezTo>
                  <a:cubicBezTo>
                    <a:pt x="439187" y="1343373"/>
                    <a:pt x="441618" y="1338323"/>
                    <a:pt x="447884" y="1335797"/>
                  </a:cubicBezTo>
                  <a:cubicBezTo>
                    <a:pt x="457237" y="1332150"/>
                    <a:pt x="445827" y="1324294"/>
                    <a:pt x="448913" y="1319524"/>
                  </a:cubicBezTo>
                  <a:cubicBezTo>
                    <a:pt x="453028" y="1313259"/>
                    <a:pt x="450316" y="1307553"/>
                    <a:pt x="453122" y="1300539"/>
                  </a:cubicBezTo>
                  <a:cubicBezTo>
                    <a:pt x="457424" y="1304748"/>
                    <a:pt x="460230" y="1309985"/>
                    <a:pt x="464532" y="1314100"/>
                  </a:cubicBezTo>
                  <a:cubicBezTo>
                    <a:pt x="467899" y="1317280"/>
                    <a:pt x="467899" y="1317560"/>
                    <a:pt x="467711" y="1322143"/>
                  </a:cubicBezTo>
                  <a:cubicBezTo>
                    <a:pt x="467711" y="1324013"/>
                    <a:pt x="472107" y="1323827"/>
                    <a:pt x="473697" y="1324013"/>
                  </a:cubicBezTo>
                  <a:cubicBezTo>
                    <a:pt x="477531" y="1324668"/>
                    <a:pt x="476035" y="1322236"/>
                    <a:pt x="479963" y="1326352"/>
                  </a:cubicBezTo>
                  <a:cubicBezTo>
                    <a:pt x="481366" y="1327848"/>
                    <a:pt x="482862" y="1332057"/>
                    <a:pt x="482301" y="1334021"/>
                  </a:cubicBezTo>
                  <a:cubicBezTo>
                    <a:pt x="480150" y="1340286"/>
                    <a:pt x="485949" y="1340567"/>
                    <a:pt x="491466" y="1342905"/>
                  </a:cubicBezTo>
                  <a:cubicBezTo>
                    <a:pt x="493805" y="1337201"/>
                    <a:pt x="495301" y="1332898"/>
                    <a:pt x="495675" y="1326726"/>
                  </a:cubicBezTo>
                  <a:cubicBezTo>
                    <a:pt x="495956" y="1321863"/>
                    <a:pt x="505495" y="1332898"/>
                    <a:pt x="506524" y="1334021"/>
                  </a:cubicBezTo>
                  <a:cubicBezTo>
                    <a:pt x="511013" y="1338697"/>
                    <a:pt x="515689" y="1342812"/>
                    <a:pt x="520646" y="1347114"/>
                  </a:cubicBezTo>
                  <a:cubicBezTo>
                    <a:pt x="524480" y="1350481"/>
                    <a:pt x="526257" y="1355624"/>
                    <a:pt x="530559" y="1358711"/>
                  </a:cubicBezTo>
                  <a:cubicBezTo>
                    <a:pt x="531308" y="1353847"/>
                    <a:pt x="530372" y="1352164"/>
                    <a:pt x="535516" y="1352819"/>
                  </a:cubicBezTo>
                  <a:cubicBezTo>
                    <a:pt x="539164" y="1353286"/>
                    <a:pt x="542437" y="1354035"/>
                    <a:pt x="545991" y="1355063"/>
                  </a:cubicBezTo>
                  <a:cubicBezTo>
                    <a:pt x="547113" y="1350668"/>
                    <a:pt x="536171" y="1339632"/>
                    <a:pt x="542343" y="1337948"/>
                  </a:cubicBezTo>
                  <a:cubicBezTo>
                    <a:pt x="539818" y="1335985"/>
                    <a:pt x="532804" y="1329438"/>
                    <a:pt x="536358" y="1325697"/>
                  </a:cubicBezTo>
                  <a:cubicBezTo>
                    <a:pt x="539818" y="1322050"/>
                    <a:pt x="545429" y="1324668"/>
                    <a:pt x="547487" y="1320459"/>
                  </a:cubicBezTo>
                  <a:cubicBezTo>
                    <a:pt x="549171" y="1317093"/>
                    <a:pt x="544868" y="1310359"/>
                    <a:pt x="544681" y="1306525"/>
                  </a:cubicBezTo>
                  <a:cubicBezTo>
                    <a:pt x="544401" y="1301848"/>
                    <a:pt x="544120" y="1298575"/>
                    <a:pt x="547768" y="1295209"/>
                  </a:cubicBezTo>
                  <a:cubicBezTo>
                    <a:pt x="548983" y="1294086"/>
                    <a:pt x="557307" y="1289597"/>
                    <a:pt x="559365" y="1288942"/>
                  </a:cubicBezTo>
                  <a:cubicBezTo>
                    <a:pt x="564041" y="1287633"/>
                    <a:pt x="564976" y="1288568"/>
                    <a:pt x="568530" y="1293057"/>
                  </a:cubicBezTo>
                  <a:cubicBezTo>
                    <a:pt x="574796" y="1300820"/>
                    <a:pt x="574702" y="1309330"/>
                    <a:pt x="582839" y="1316251"/>
                  </a:cubicBezTo>
                  <a:cubicBezTo>
                    <a:pt x="585738" y="1318683"/>
                    <a:pt x="587983" y="1321489"/>
                    <a:pt x="589479" y="1324855"/>
                  </a:cubicBezTo>
                  <a:cubicBezTo>
                    <a:pt x="589947" y="1325790"/>
                    <a:pt x="590508" y="1326539"/>
                    <a:pt x="590788" y="1327567"/>
                  </a:cubicBezTo>
                  <a:cubicBezTo>
                    <a:pt x="592285" y="1333272"/>
                    <a:pt x="592940" y="1335143"/>
                    <a:pt x="596026" y="1340006"/>
                  </a:cubicBezTo>
                  <a:cubicBezTo>
                    <a:pt x="598832" y="1344308"/>
                    <a:pt x="598925" y="1348610"/>
                    <a:pt x="602011" y="1352819"/>
                  </a:cubicBezTo>
                  <a:cubicBezTo>
                    <a:pt x="604443" y="1356186"/>
                    <a:pt x="606594" y="1359740"/>
                    <a:pt x="608277" y="1363481"/>
                  </a:cubicBezTo>
                  <a:cubicBezTo>
                    <a:pt x="612392" y="1372366"/>
                    <a:pt x="614824" y="1381718"/>
                    <a:pt x="618565" y="1390789"/>
                  </a:cubicBezTo>
                  <a:cubicBezTo>
                    <a:pt x="620342" y="1394811"/>
                    <a:pt x="622025" y="1400890"/>
                    <a:pt x="625112" y="1403883"/>
                  </a:cubicBezTo>
                  <a:cubicBezTo>
                    <a:pt x="627730" y="1406408"/>
                    <a:pt x="633529" y="1411084"/>
                    <a:pt x="634277" y="1404444"/>
                  </a:cubicBezTo>
                  <a:cubicBezTo>
                    <a:pt x="644284" y="1408839"/>
                    <a:pt x="648680" y="1418098"/>
                    <a:pt x="656068" y="1425300"/>
                  </a:cubicBezTo>
                  <a:cubicBezTo>
                    <a:pt x="656255" y="1424365"/>
                    <a:pt x="656349" y="1423335"/>
                    <a:pt x="656536" y="1422400"/>
                  </a:cubicBezTo>
                  <a:cubicBezTo>
                    <a:pt x="661118" y="1426703"/>
                    <a:pt x="662521" y="1432314"/>
                    <a:pt x="666917" y="1436523"/>
                  </a:cubicBezTo>
                  <a:cubicBezTo>
                    <a:pt x="670097" y="1432595"/>
                    <a:pt x="673183" y="1435213"/>
                    <a:pt x="675614" y="1428760"/>
                  </a:cubicBezTo>
                  <a:cubicBezTo>
                    <a:pt x="677391" y="1424084"/>
                    <a:pt x="678701" y="1417818"/>
                    <a:pt x="679543" y="1412861"/>
                  </a:cubicBezTo>
                  <a:cubicBezTo>
                    <a:pt x="681413" y="1402200"/>
                    <a:pt x="683564" y="1392660"/>
                    <a:pt x="682161" y="1381905"/>
                  </a:cubicBezTo>
                  <a:cubicBezTo>
                    <a:pt x="681320" y="1374704"/>
                    <a:pt x="690765" y="1383027"/>
                    <a:pt x="691981" y="1385272"/>
                  </a:cubicBezTo>
                  <a:cubicBezTo>
                    <a:pt x="694600" y="1390135"/>
                    <a:pt x="699931" y="1390509"/>
                    <a:pt x="704420" y="1392660"/>
                  </a:cubicBezTo>
                  <a:cubicBezTo>
                    <a:pt x="711808" y="1396214"/>
                    <a:pt x="723312" y="1406127"/>
                    <a:pt x="726959" y="1413703"/>
                  </a:cubicBezTo>
                  <a:cubicBezTo>
                    <a:pt x="729110" y="1408372"/>
                    <a:pt x="731167" y="1403041"/>
                    <a:pt x="733319" y="1397710"/>
                  </a:cubicBezTo>
                  <a:cubicBezTo>
                    <a:pt x="735469" y="1392379"/>
                    <a:pt x="736685" y="1393782"/>
                    <a:pt x="742577" y="1393689"/>
                  </a:cubicBezTo>
                  <a:cubicBezTo>
                    <a:pt x="754081" y="1393595"/>
                    <a:pt x="753239" y="1394250"/>
                    <a:pt x="759411" y="1403696"/>
                  </a:cubicBezTo>
                  <a:cubicBezTo>
                    <a:pt x="771850" y="1422681"/>
                    <a:pt x="784195" y="1441666"/>
                    <a:pt x="796634" y="1460652"/>
                  </a:cubicBezTo>
                  <a:cubicBezTo>
                    <a:pt x="794109" y="1453357"/>
                    <a:pt x="791584" y="1446155"/>
                    <a:pt x="789059" y="1438861"/>
                  </a:cubicBezTo>
                  <a:cubicBezTo>
                    <a:pt x="787001" y="1433062"/>
                    <a:pt x="791771" y="1429696"/>
                    <a:pt x="795138" y="1424832"/>
                  </a:cubicBezTo>
                  <a:cubicBezTo>
                    <a:pt x="808979" y="1440263"/>
                    <a:pt x="814684" y="1462429"/>
                    <a:pt x="822727" y="1481414"/>
                  </a:cubicBezTo>
                  <a:cubicBezTo>
                    <a:pt x="825065" y="1483191"/>
                    <a:pt x="827684" y="1485155"/>
                    <a:pt x="830489" y="1485529"/>
                  </a:cubicBezTo>
                  <a:cubicBezTo>
                    <a:pt x="830583" y="1480665"/>
                    <a:pt x="827403" y="1467385"/>
                    <a:pt x="831425" y="1465515"/>
                  </a:cubicBezTo>
                  <a:cubicBezTo>
                    <a:pt x="836943" y="1462990"/>
                    <a:pt x="831425" y="1461026"/>
                    <a:pt x="829554" y="1458688"/>
                  </a:cubicBezTo>
                  <a:cubicBezTo>
                    <a:pt x="827029" y="1455415"/>
                    <a:pt x="827029" y="1452234"/>
                    <a:pt x="826468" y="1448119"/>
                  </a:cubicBezTo>
                  <a:cubicBezTo>
                    <a:pt x="825813" y="1442976"/>
                    <a:pt x="828245" y="1441666"/>
                    <a:pt x="828245" y="1436990"/>
                  </a:cubicBezTo>
                  <a:cubicBezTo>
                    <a:pt x="828245" y="1434933"/>
                    <a:pt x="825159" y="1434278"/>
                    <a:pt x="825065" y="1432781"/>
                  </a:cubicBezTo>
                  <a:cubicBezTo>
                    <a:pt x="825065" y="1431472"/>
                    <a:pt x="826842" y="1430163"/>
                    <a:pt x="827029" y="1428760"/>
                  </a:cubicBezTo>
                  <a:cubicBezTo>
                    <a:pt x="827777" y="1421185"/>
                    <a:pt x="821231" y="1414358"/>
                    <a:pt x="829554" y="1408278"/>
                  </a:cubicBezTo>
                  <a:cubicBezTo>
                    <a:pt x="831612" y="1410616"/>
                    <a:pt x="833482" y="1412767"/>
                    <a:pt x="836007" y="1414544"/>
                  </a:cubicBezTo>
                  <a:cubicBezTo>
                    <a:pt x="838252" y="1416135"/>
                    <a:pt x="839655" y="1411084"/>
                    <a:pt x="841712" y="1410991"/>
                  </a:cubicBezTo>
                  <a:cubicBezTo>
                    <a:pt x="847885" y="1410616"/>
                    <a:pt x="848727" y="1421933"/>
                    <a:pt x="849568" y="1425767"/>
                  </a:cubicBezTo>
                  <a:cubicBezTo>
                    <a:pt x="855367" y="1439048"/>
                    <a:pt x="861165" y="1452328"/>
                    <a:pt x="866964" y="1465515"/>
                  </a:cubicBezTo>
                  <a:cubicBezTo>
                    <a:pt x="868460" y="1468788"/>
                    <a:pt x="879776" y="1471500"/>
                    <a:pt x="883143" y="1472903"/>
                  </a:cubicBezTo>
                  <a:cubicBezTo>
                    <a:pt x="886604" y="1474400"/>
                    <a:pt x="892683" y="1479263"/>
                    <a:pt x="893712" y="1482723"/>
                  </a:cubicBezTo>
                  <a:cubicBezTo>
                    <a:pt x="897452" y="1495349"/>
                    <a:pt x="899977" y="1509003"/>
                    <a:pt x="904934" y="1521068"/>
                  </a:cubicBezTo>
                  <a:cubicBezTo>
                    <a:pt x="909891" y="1533226"/>
                    <a:pt x="917747" y="1544823"/>
                    <a:pt x="924013" y="1556420"/>
                  </a:cubicBezTo>
                  <a:cubicBezTo>
                    <a:pt x="930186" y="1567923"/>
                    <a:pt x="933459" y="1582045"/>
                    <a:pt x="938042" y="1594297"/>
                  </a:cubicBezTo>
                  <a:cubicBezTo>
                    <a:pt x="940754" y="1601685"/>
                    <a:pt x="944121" y="1622167"/>
                    <a:pt x="951322" y="1626188"/>
                  </a:cubicBezTo>
                  <a:cubicBezTo>
                    <a:pt x="962171" y="1632267"/>
                    <a:pt x="972832" y="1638253"/>
                    <a:pt x="983962" y="1643584"/>
                  </a:cubicBezTo>
                  <a:cubicBezTo>
                    <a:pt x="994156" y="1648447"/>
                    <a:pt x="1013609" y="1653029"/>
                    <a:pt x="1019501" y="1663411"/>
                  </a:cubicBezTo>
                  <a:cubicBezTo>
                    <a:pt x="1019688" y="1660605"/>
                    <a:pt x="1018659" y="1654994"/>
                    <a:pt x="1021465" y="1653871"/>
                  </a:cubicBezTo>
                  <a:cubicBezTo>
                    <a:pt x="1025673" y="1652094"/>
                    <a:pt x="1029975" y="1650411"/>
                    <a:pt x="1034184" y="1648728"/>
                  </a:cubicBezTo>
                  <a:cubicBezTo>
                    <a:pt x="1039889" y="1646390"/>
                    <a:pt x="1044939" y="1637411"/>
                    <a:pt x="1048961" y="1632829"/>
                  </a:cubicBezTo>
                  <a:cubicBezTo>
                    <a:pt x="1059996" y="1620203"/>
                    <a:pt x="1073090" y="1614872"/>
                    <a:pt x="1088054" y="1607016"/>
                  </a:cubicBezTo>
                  <a:cubicBezTo>
                    <a:pt x="1094413" y="1603649"/>
                    <a:pt x="1098061" y="1597383"/>
                    <a:pt x="1102456" y="1591678"/>
                  </a:cubicBezTo>
                  <a:cubicBezTo>
                    <a:pt x="1108067" y="1584664"/>
                    <a:pt x="1111060" y="1584571"/>
                    <a:pt x="1119945" y="1582233"/>
                  </a:cubicBezTo>
                  <a:cubicBezTo>
                    <a:pt x="1134815" y="1578304"/>
                    <a:pt x="1149592" y="1576808"/>
                    <a:pt x="1164836" y="1574937"/>
                  </a:cubicBezTo>
                  <a:cubicBezTo>
                    <a:pt x="1173908" y="1571664"/>
                    <a:pt x="1182138" y="1568484"/>
                    <a:pt x="1190368" y="1564556"/>
                  </a:cubicBezTo>
                  <a:cubicBezTo>
                    <a:pt x="1194203" y="1562686"/>
                    <a:pt x="1198037" y="1560722"/>
                    <a:pt x="1201965" y="1558477"/>
                  </a:cubicBezTo>
                  <a:cubicBezTo>
                    <a:pt x="1205332" y="1556514"/>
                    <a:pt x="1210195" y="1556700"/>
                    <a:pt x="1214030" y="1556233"/>
                  </a:cubicBezTo>
                  <a:cubicBezTo>
                    <a:pt x="1223195" y="1554923"/>
                    <a:pt x="1232267" y="1553707"/>
                    <a:pt x="1241432" y="1552398"/>
                  </a:cubicBezTo>
                  <a:cubicBezTo>
                    <a:pt x="1248166" y="1551463"/>
                    <a:pt x="1254993" y="1550528"/>
                    <a:pt x="1261727" y="1549592"/>
                  </a:cubicBezTo>
                  <a:cubicBezTo>
                    <a:pt x="1263971" y="1549312"/>
                    <a:pt x="1266123" y="1539399"/>
                    <a:pt x="1265561" y="1537248"/>
                  </a:cubicBezTo>
                  <a:cubicBezTo>
                    <a:pt x="1264346" y="1533133"/>
                    <a:pt x="1260137" y="1525370"/>
                    <a:pt x="1262194" y="1521442"/>
                  </a:cubicBezTo>
                  <a:cubicBezTo>
                    <a:pt x="1265561" y="1514895"/>
                    <a:pt x="1268928" y="1508442"/>
                    <a:pt x="1272389" y="1501895"/>
                  </a:cubicBezTo>
                  <a:cubicBezTo>
                    <a:pt x="1274165" y="1498435"/>
                    <a:pt x="1280151" y="1490860"/>
                    <a:pt x="1279964" y="1486932"/>
                  </a:cubicBezTo>
                  <a:cubicBezTo>
                    <a:pt x="1279683" y="1480198"/>
                    <a:pt x="1278467" y="1473090"/>
                    <a:pt x="1278935" y="1466357"/>
                  </a:cubicBezTo>
                  <a:cubicBezTo>
                    <a:pt x="1279777" y="1452983"/>
                    <a:pt x="1284173" y="1438954"/>
                    <a:pt x="1286791" y="1425767"/>
                  </a:cubicBezTo>
                  <a:cubicBezTo>
                    <a:pt x="1287727" y="1420904"/>
                    <a:pt x="1292122" y="1415573"/>
                    <a:pt x="1294460" y="1411365"/>
                  </a:cubicBezTo>
                  <a:cubicBezTo>
                    <a:pt x="1296144" y="1408185"/>
                    <a:pt x="1303625" y="1398926"/>
                    <a:pt x="1303158" y="1395278"/>
                  </a:cubicBezTo>
                  <a:cubicBezTo>
                    <a:pt x="1301474" y="1382840"/>
                    <a:pt x="1299791" y="1370401"/>
                    <a:pt x="1298014" y="1357963"/>
                  </a:cubicBezTo>
                  <a:cubicBezTo>
                    <a:pt x="1298014" y="1353847"/>
                    <a:pt x="1296892" y="1346553"/>
                    <a:pt x="1298856" y="1342999"/>
                  </a:cubicBezTo>
                  <a:cubicBezTo>
                    <a:pt x="1300913" y="1339539"/>
                    <a:pt x="1304748" y="1336452"/>
                    <a:pt x="1304654" y="1332431"/>
                  </a:cubicBezTo>
                  <a:cubicBezTo>
                    <a:pt x="1304561" y="1322424"/>
                    <a:pt x="1302597" y="1312697"/>
                    <a:pt x="1304280" y="1302784"/>
                  </a:cubicBezTo>
                  <a:cubicBezTo>
                    <a:pt x="1305777" y="1294086"/>
                    <a:pt x="1306338" y="1285108"/>
                    <a:pt x="1307553" y="1276410"/>
                  </a:cubicBezTo>
                  <a:cubicBezTo>
                    <a:pt x="1308863" y="1267525"/>
                    <a:pt x="1311762" y="1260511"/>
                    <a:pt x="1314381" y="1252094"/>
                  </a:cubicBezTo>
                  <a:cubicBezTo>
                    <a:pt x="1319899" y="1234231"/>
                    <a:pt x="1330841" y="1220202"/>
                    <a:pt x="1349639" y="1214965"/>
                  </a:cubicBezTo>
                  <a:cubicBezTo>
                    <a:pt x="1357495" y="1212720"/>
                    <a:pt x="1367876" y="1212253"/>
                    <a:pt x="1376106" y="1212253"/>
                  </a:cubicBezTo>
                  <a:cubicBezTo>
                    <a:pt x="1385272" y="1212253"/>
                    <a:pt x="1393876" y="1209447"/>
                    <a:pt x="1402947" y="1209541"/>
                  </a:cubicBezTo>
                  <a:cubicBezTo>
                    <a:pt x="1427918" y="1210008"/>
                    <a:pt x="1452515" y="1207857"/>
                    <a:pt x="1477392" y="1206829"/>
                  </a:cubicBezTo>
                  <a:cubicBezTo>
                    <a:pt x="1484874" y="1206454"/>
                    <a:pt x="1490111" y="1204678"/>
                    <a:pt x="1497032" y="1201778"/>
                  </a:cubicBezTo>
                  <a:cubicBezTo>
                    <a:pt x="1501428" y="1200001"/>
                    <a:pt x="1509471" y="1201404"/>
                    <a:pt x="1514427" y="1200656"/>
                  </a:cubicBezTo>
                  <a:cubicBezTo>
                    <a:pt x="1523593" y="1199347"/>
                    <a:pt x="1541643" y="1202152"/>
                    <a:pt x="1549686" y="1206922"/>
                  </a:cubicBezTo>
                  <a:cubicBezTo>
                    <a:pt x="1552585" y="1208699"/>
                    <a:pt x="1555578" y="1210289"/>
                    <a:pt x="1558571" y="1211879"/>
                  </a:cubicBezTo>
                  <a:cubicBezTo>
                    <a:pt x="1566520" y="1216087"/>
                    <a:pt x="1574564" y="1220015"/>
                    <a:pt x="1581952" y="1225066"/>
                  </a:cubicBezTo>
                  <a:cubicBezTo>
                    <a:pt x="1586254" y="1228058"/>
                    <a:pt x="1591398" y="1234605"/>
                    <a:pt x="1596915" y="1234979"/>
                  </a:cubicBezTo>
                  <a:cubicBezTo>
                    <a:pt x="1603182" y="1235353"/>
                    <a:pt x="1609728" y="1236569"/>
                    <a:pt x="1615714" y="1238346"/>
                  </a:cubicBezTo>
                  <a:cubicBezTo>
                    <a:pt x="1627872" y="1241994"/>
                    <a:pt x="1638253" y="1249382"/>
                    <a:pt x="1650598" y="1252655"/>
                  </a:cubicBezTo>
                  <a:cubicBezTo>
                    <a:pt x="1657051" y="1254432"/>
                    <a:pt x="1662663" y="1257144"/>
                    <a:pt x="1668741" y="1259950"/>
                  </a:cubicBezTo>
                  <a:cubicBezTo>
                    <a:pt x="1672389" y="1261633"/>
                    <a:pt x="1679590" y="1264252"/>
                    <a:pt x="1683705" y="1264345"/>
                  </a:cubicBezTo>
                  <a:cubicBezTo>
                    <a:pt x="1680713" y="1260605"/>
                    <a:pt x="1675943" y="1257986"/>
                    <a:pt x="1673792" y="1253871"/>
                  </a:cubicBezTo>
                  <a:cubicBezTo>
                    <a:pt x="1695115" y="1260137"/>
                    <a:pt x="1709237" y="1275288"/>
                    <a:pt x="1723827" y="1291280"/>
                  </a:cubicBezTo>
                  <a:cubicBezTo>
                    <a:pt x="1735517" y="1303906"/>
                    <a:pt x="1742906" y="1318402"/>
                    <a:pt x="1750855" y="1333086"/>
                  </a:cubicBezTo>
                  <a:cubicBezTo>
                    <a:pt x="1753193" y="1337387"/>
                    <a:pt x="1755531" y="1341783"/>
                    <a:pt x="1758057" y="1346085"/>
                  </a:cubicBezTo>
                  <a:cubicBezTo>
                    <a:pt x="1764790" y="1357495"/>
                    <a:pt x="1771243" y="1367970"/>
                    <a:pt x="1777042" y="1380034"/>
                  </a:cubicBezTo>
                  <a:cubicBezTo>
                    <a:pt x="1781999" y="1390416"/>
                    <a:pt x="1783682" y="1403789"/>
                    <a:pt x="1785459" y="1415105"/>
                  </a:cubicBezTo>
                  <a:cubicBezTo>
                    <a:pt x="1787516" y="1428105"/>
                    <a:pt x="1787610" y="1441853"/>
                    <a:pt x="1785739" y="1454760"/>
                  </a:cubicBezTo>
                  <a:cubicBezTo>
                    <a:pt x="1784804" y="1460745"/>
                    <a:pt x="1785459" y="1465982"/>
                    <a:pt x="1783027" y="1471968"/>
                  </a:cubicBezTo>
                  <a:cubicBezTo>
                    <a:pt x="1780502" y="1478141"/>
                    <a:pt x="1777135" y="1483658"/>
                    <a:pt x="1774236" y="1489550"/>
                  </a:cubicBezTo>
                  <a:cubicBezTo>
                    <a:pt x="1768812" y="1500680"/>
                    <a:pt x="1760488" y="1507507"/>
                    <a:pt x="1751229" y="1515457"/>
                  </a:cubicBezTo>
                  <a:cubicBezTo>
                    <a:pt x="1742345" y="1523126"/>
                    <a:pt x="1740661" y="1536032"/>
                    <a:pt x="1731309" y="1543607"/>
                  </a:cubicBezTo>
                  <a:cubicBezTo>
                    <a:pt x="1725230" y="1548470"/>
                    <a:pt x="1721115" y="1552398"/>
                    <a:pt x="1713539" y="1554175"/>
                  </a:cubicBezTo>
                  <a:cubicBezTo>
                    <a:pt x="1707835" y="1555484"/>
                    <a:pt x="1701755" y="1557075"/>
                    <a:pt x="1696798" y="1560161"/>
                  </a:cubicBezTo>
                  <a:cubicBezTo>
                    <a:pt x="1690065" y="1564463"/>
                    <a:pt x="1688008" y="1568391"/>
                    <a:pt x="1682863" y="1574095"/>
                  </a:cubicBezTo>
                  <a:cubicBezTo>
                    <a:pt x="1678842" y="1578398"/>
                    <a:pt x="1674727" y="1581671"/>
                    <a:pt x="1668461" y="1580175"/>
                  </a:cubicBezTo>
                  <a:cubicBezTo>
                    <a:pt x="1668180" y="1582794"/>
                    <a:pt x="1671921" y="1590837"/>
                    <a:pt x="1667619" y="1592052"/>
                  </a:cubicBezTo>
                  <a:cubicBezTo>
                    <a:pt x="1662943" y="1593362"/>
                    <a:pt x="1658267" y="1594671"/>
                    <a:pt x="1653404" y="1595419"/>
                  </a:cubicBezTo>
                  <a:cubicBezTo>
                    <a:pt x="1646576" y="1596448"/>
                    <a:pt x="1645828" y="1593548"/>
                    <a:pt x="1642742" y="1600750"/>
                  </a:cubicBezTo>
                  <a:cubicBezTo>
                    <a:pt x="1641059" y="1604678"/>
                    <a:pt x="1633202" y="1602153"/>
                    <a:pt x="1630864" y="1600189"/>
                  </a:cubicBezTo>
                  <a:cubicBezTo>
                    <a:pt x="1628433" y="1604304"/>
                    <a:pt x="1630117" y="1609728"/>
                    <a:pt x="1626937" y="1613375"/>
                  </a:cubicBezTo>
                  <a:cubicBezTo>
                    <a:pt x="1623756" y="1617023"/>
                    <a:pt x="1620951" y="1621044"/>
                    <a:pt x="1620857" y="1626095"/>
                  </a:cubicBezTo>
                  <a:cubicBezTo>
                    <a:pt x="1618519" y="1637224"/>
                    <a:pt x="1606268" y="1639188"/>
                    <a:pt x="1599908" y="1629929"/>
                  </a:cubicBezTo>
                  <a:cubicBezTo>
                    <a:pt x="1598412" y="1632455"/>
                    <a:pt x="1593175" y="1642648"/>
                    <a:pt x="1594858" y="1645641"/>
                  </a:cubicBezTo>
                  <a:cubicBezTo>
                    <a:pt x="1595606" y="1646951"/>
                    <a:pt x="1602153" y="1648260"/>
                    <a:pt x="1604023" y="1649195"/>
                  </a:cubicBezTo>
                  <a:cubicBezTo>
                    <a:pt x="1607577" y="1651159"/>
                    <a:pt x="1608793" y="1652282"/>
                    <a:pt x="1611318" y="1655461"/>
                  </a:cubicBezTo>
                  <a:cubicBezTo>
                    <a:pt x="1616649" y="1662475"/>
                    <a:pt x="1619268" y="1665281"/>
                    <a:pt x="1616181" y="1673698"/>
                  </a:cubicBezTo>
                  <a:cubicBezTo>
                    <a:pt x="1613843" y="1680058"/>
                    <a:pt x="1616929" y="1686137"/>
                    <a:pt x="1611598" y="1690439"/>
                  </a:cubicBezTo>
                  <a:cubicBezTo>
                    <a:pt x="1606548" y="1694461"/>
                    <a:pt x="1607951" y="1704093"/>
                    <a:pt x="1609167" y="1709798"/>
                  </a:cubicBezTo>
                  <a:cubicBezTo>
                    <a:pt x="1609635" y="1712324"/>
                    <a:pt x="1613843" y="1713913"/>
                    <a:pt x="1613750" y="1716345"/>
                  </a:cubicBezTo>
                  <a:cubicBezTo>
                    <a:pt x="1613750" y="1716719"/>
                    <a:pt x="1607951" y="1718403"/>
                    <a:pt x="1606736" y="1719244"/>
                  </a:cubicBezTo>
                  <a:cubicBezTo>
                    <a:pt x="1604023" y="1721021"/>
                    <a:pt x="1608419" y="1726352"/>
                    <a:pt x="1605987" y="1728035"/>
                  </a:cubicBezTo>
                  <a:cubicBezTo>
                    <a:pt x="1603462" y="1729719"/>
                    <a:pt x="1601872" y="1731309"/>
                    <a:pt x="1599628" y="1733366"/>
                  </a:cubicBezTo>
                  <a:cubicBezTo>
                    <a:pt x="1596074" y="1736733"/>
                    <a:pt x="1589527" y="1741035"/>
                    <a:pt x="1593175" y="1746273"/>
                  </a:cubicBezTo>
                  <a:cubicBezTo>
                    <a:pt x="1590837" y="1744215"/>
                    <a:pt x="1588966" y="1744683"/>
                    <a:pt x="1588311" y="1747769"/>
                  </a:cubicBezTo>
                  <a:cubicBezTo>
                    <a:pt x="1591959" y="1749359"/>
                    <a:pt x="1594577" y="1751510"/>
                    <a:pt x="1597757" y="1747956"/>
                  </a:cubicBezTo>
                  <a:cubicBezTo>
                    <a:pt x="1600937" y="1752819"/>
                    <a:pt x="1596167" y="1752165"/>
                    <a:pt x="1594016" y="1755344"/>
                  </a:cubicBezTo>
                  <a:cubicBezTo>
                    <a:pt x="1599067" y="1758805"/>
                    <a:pt x="1599534" y="1755812"/>
                    <a:pt x="1602059" y="1761704"/>
                  </a:cubicBezTo>
                  <a:cubicBezTo>
                    <a:pt x="1603088" y="1764229"/>
                    <a:pt x="1599253" y="1765258"/>
                    <a:pt x="1599160" y="1767222"/>
                  </a:cubicBezTo>
                  <a:cubicBezTo>
                    <a:pt x="1599160" y="1768719"/>
                    <a:pt x="1601030" y="1770776"/>
                    <a:pt x="1601498" y="1772272"/>
                  </a:cubicBezTo>
                  <a:cubicBezTo>
                    <a:pt x="1602621" y="1776668"/>
                    <a:pt x="1602246" y="1779941"/>
                    <a:pt x="1601498" y="1784337"/>
                  </a:cubicBezTo>
                  <a:cubicBezTo>
                    <a:pt x="1600376" y="1790323"/>
                    <a:pt x="1597009" y="1791164"/>
                    <a:pt x="1595793" y="1784337"/>
                  </a:cubicBezTo>
                  <a:cubicBezTo>
                    <a:pt x="1593829" y="1787891"/>
                    <a:pt x="1591398" y="1791538"/>
                    <a:pt x="1590930" y="1795653"/>
                  </a:cubicBezTo>
                  <a:cubicBezTo>
                    <a:pt x="1590462" y="1799394"/>
                    <a:pt x="1592146" y="1802013"/>
                    <a:pt x="1590649" y="1805566"/>
                  </a:cubicBezTo>
                  <a:cubicBezTo>
                    <a:pt x="1587563" y="1812955"/>
                    <a:pt x="1582700" y="1818473"/>
                    <a:pt x="1580362" y="1825581"/>
                  </a:cubicBezTo>
                  <a:cubicBezTo>
                    <a:pt x="1578117" y="1832501"/>
                    <a:pt x="1580549" y="1840357"/>
                    <a:pt x="1576808" y="1847091"/>
                  </a:cubicBezTo>
                  <a:cubicBezTo>
                    <a:pt x="1576247" y="1848026"/>
                    <a:pt x="1574095" y="1850084"/>
                    <a:pt x="1573815" y="1850926"/>
                  </a:cubicBezTo>
                  <a:cubicBezTo>
                    <a:pt x="1573254" y="1852235"/>
                    <a:pt x="1575218" y="1854386"/>
                    <a:pt x="1574657" y="1855789"/>
                  </a:cubicBezTo>
                  <a:cubicBezTo>
                    <a:pt x="1573160" y="1859810"/>
                    <a:pt x="1569700" y="1859530"/>
                    <a:pt x="1571571" y="1864767"/>
                  </a:cubicBezTo>
                  <a:cubicBezTo>
                    <a:pt x="1571010" y="1866825"/>
                    <a:pt x="1571103" y="1868788"/>
                    <a:pt x="1571757" y="1870846"/>
                  </a:cubicBezTo>
                  <a:cubicBezTo>
                    <a:pt x="1575031" y="1865422"/>
                    <a:pt x="1578491" y="1866731"/>
                    <a:pt x="1580081" y="1860745"/>
                  </a:cubicBezTo>
                  <a:cubicBezTo>
                    <a:pt x="1581203" y="1856818"/>
                    <a:pt x="1582700" y="1850552"/>
                    <a:pt x="1586628" y="1848868"/>
                  </a:cubicBezTo>
                  <a:cubicBezTo>
                    <a:pt x="1588685" y="1852141"/>
                    <a:pt x="1584945" y="1855321"/>
                    <a:pt x="1586254" y="1857940"/>
                  </a:cubicBezTo>
                  <a:cubicBezTo>
                    <a:pt x="1587002" y="1859436"/>
                    <a:pt x="1593642" y="1860745"/>
                    <a:pt x="1595325" y="1861119"/>
                  </a:cubicBezTo>
                  <a:cubicBezTo>
                    <a:pt x="1592239" y="1864673"/>
                    <a:pt x="1595138" y="1868882"/>
                    <a:pt x="1595513" y="1872810"/>
                  </a:cubicBezTo>
                  <a:cubicBezTo>
                    <a:pt x="1595887" y="1876738"/>
                    <a:pt x="1594764" y="1881321"/>
                    <a:pt x="1595699" y="1885249"/>
                  </a:cubicBezTo>
                  <a:cubicBezTo>
                    <a:pt x="1595980" y="1886371"/>
                    <a:pt x="1597944" y="1890112"/>
                    <a:pt x="1597851" y="1891141"/>
                  </a:cubicBezTo>
                  <a:cubicBezTo>
                    <a:pt x="1597851" y="1892263"/>
                    <a:pt x="1595232" y="1894695"/>
                    <a:pt x="1594952" y="1896472"/>
                  </a:cubicBezTo>
                  <a:cubicBezTo>
                    <a:pt x="1594390" y="1899652"/>
                    <a:pt x="1602340" y="1902737"/>
                    <a:pt x="1604491" y="1904421"/>
                  </a:cubicBezTo>
                  <a:cubicBezTo>
                    <a:pt x="1602994" y="1903953"/>
                    <a:pt x="1601030" y="1904421"/>
                    <a:pt x="1599441" y="1904047"/>
                  </a:cubicBezTo>
                  <a:cubicBezTo>
                    <a:pt x="1600376" y="1911435"/>
                    <a:pt x="1613656" y="1918075"/>
                    <a:pt x="1613282" y="1923219"/>
                  </a:cubicBezTo>
                  <a:cubicBezTo>
                    <a:pt x="1613002" y="1926493"/>
                    <a:pt x="1611412" y="1932385"/>
                    <a:pt x="1613002" y="1935003"/>
                  </a:cubicBezTo>
                  <a:cubicBezTo>
                    <a:pt x="1614965" y="1938276"/>
                    <a:pt x="1616649" y="1940895"/>
                    <a:pt x="1612534" y="1943327"/>
                  </a:cubicBezTo>
                  <a:cubicBezTo>
                    <a:pt x="1613843" y="1944168"/>
                    <a:pt x="1614779" y="1945104"/>
                    <a:pt x="1615340" y="1946320"/>
                  </a:cubicBezTo>
                  <a:cubicBezTo>
                    <a:pt x="1615901" y="1947348"/>
                    <a:pt x="1616088" y="1948377"/>
                    <a:pt x="1615714" y="1949687"/>
                  </a:cubicBezTo>
                  <a:cubicBezTo>
                    <a:pt x="1610851" y="1947442"/>
                    <a:pt x="1607951" y="1956514"/>
                    <a:pt x="1604678" y="1960255"/>
                  </a:cubicBezTo>
                  <a:cubicBezTo>
                    <a:pt x="1604304" y="1960629"/>
                    <a:pt x="1607671" y="1975032"/>
                    <a:pt x="1608513" y="1976154"/>
                  </a:cubicBezTo>
                  <a:cubicBezTo>
                    <a:pt x="1611318" y="1979614"/>
                    <a:pt x="1612908" y="1978866"/>
                    <a:pt x="1614965" y="1983542"/>
                  </a:cubicBezTo>
                  <a:cubicBezTo>
                    <a:pt x="1616088" y="1985974"/>
                    <a:pt x="1617678" y="1988125"/>
                    <a:pt x="1618613" y="1990556"/>
                  </a:cubicBezTo>
                  <a:cubicBezTo>
                    <a:pt x="1622728" y="2000470"/>
                    <a:pt x="1617210" y="1996074"/>
                    <a:pt x="1613189" y="2002340"/>
                  </a:cubicBezTo>
                  <a:cubicBezTo>
                    <a:pt x="1612627" y="2001498"/>
                    <a:pt x="1611973" y="2000657"/>
                    <a:pt x="1611412" y="1999815"/>
                  </a:cubicBezTo>
                  <a:cubicBezTo>
                    <a:pt x="1609822" y="2002340"/>
                    <a:pt x="1611037" y="2003275"/>
                    <a:pt x="1612347" y="2005520"/>
                  </a:cubicBezTo>
                  <a:cubicBezTo>
                    <a:pt x="1613375" y="2007204"/>
                    <a:pt x="1610663" y="2007952"/>
                    <a:pt x="1611131" y="2009261"/>
                  </a:cubicBezTo>
                  <a:cubicBezTo>
                    <a:pt x="1612066" y="2012347"/>
                    <a:pt x="1615152" y="2015527"/>
                    <a:pt x="1616836" y="2018613"/>
                  </a:cubicBezTo>
                  <a:cubicBezTo>
                    <a:pt x="1614591" y="2020203"/>
                    <a:pt x="1611879" y="2020671"/>
                    <a:pt x="1609260" y="2019923"/>
                  </a:cubicBezTo>
                  <a:cubicBezTo>
                    <a:pt x="1614030" y="2024038"/>
                    <a:pt x="1618613" y="2030491"/>
                    <a:pt x="1615246" y="2035822"/>
                  </a:cubicBezTo>
                  <a:cubicBezTo>
                    <a:pt x="1612347" y="2040405"/>
                    <a:pt x="1614030" y="2047605"/>
                    <a:pt x="1611412" y="2052656"/>
                  </a:cubicBezTo>
                  <a:cubicBezTo>
                    <a:pt x="1607297" y="2056397"/>
                    <a:pt x="1611973" y="2068648"/>
                    <a:pt x="1608887" y="2074634"/>
                  </a:cubicBezTo>
                  <a:cubicBezTo>
                    <a:pt x="1607671" y="2076878"/>
                    <a:pt x="1605052" y="2075476"/>
                    <a:pt x="1604584" y="2079871"/>
                  </a:cubicBezTo>
                  <a:cubicBezTo>
                    <a:pt x="1604398" y="2081929"/>
                    <a:pt x="1602901" y="2081461"/>
                    <a:pt x="1601311" y="2082490"/>
                  </a:cubicBezTo>
                  <a:cubicBezTo>
                    <a:pt x="1598131" y="2084547"/>
                    <a:pt x="1600095" y="2088569"/>
                    <a:pt x="1595606" y="2089691"/>
                  </a:cubicBezTo>
                  <a:cubicBezTo>
                    <a:pt x="1599814" y="2092497"/>
                    <a:pt x="1605145" y="2095209"/>
                    <a:pt x="1596822" y="2098015"/>
                  </a:cubicBezTo>
                  <a:cubicBezTo>
                    <a:pt x="1593736" y="2099043"/>
                    <a:pt x="1596822" y="2104094"/>
                    <a:pt x="1598412" y="2105310"/>
                  </a:cubicBezTo>
                  <a:cubicBezTo>
                    <a:pt x="1600563" y="2107087"/>
                    <a:pt x="1604865" y="2106245"/>
                    <a:pt x="1607577" y="2106151"/>
                  </a:cubicBezTo>
                  <a:cubicBezTo>
                    <a:pt x="1607203" y="2106619"/>
                    <a:pt x="1606922" y="2107087"/>
                    <a:pt x="1606548" y="2107554"/>
                  </a:cubicBezTo>
                  <a:cubicBezTo>
                    <a:pt x="1610476" y="2109799"/>
                    <a:pt x="1614872" y="2110641"/>
                    <a:pt x="1614217" y="2116158"/>
                  </a:cubicBezTo>
                  <a:cubicBezTo>
                    <a:pt x="1612347" y="2116158"/>
                    <a:pt x="1600844" y="2110828"/>
                    <a:pt x="1602807" y="2117187"/>
                  </a:cubicBezTo>
                  <a:cubicBezTo>
                    <a:pt x="1602901" y="2117562"/>
                    <a:pt x="1609074" y="2119525"/>
                    <a:pt x="1609915" y="2120086"/>
                  </a:cubicBezTo>
                  <a:cubicBezTo>
                    <a:pt x="1612347" y="2121583"/>
                    <a:pt x="1613563" y="2120928"/>
                    <a:pt x="1614685" y="2117748"/>
                  </a:cubicBezTo>
                  <a:cubicBezTo>
                    <a:pt x="1621044" y="2125324"/>
                    <a:pt x="1618987" y="2126820"/>
                    <a:pt x="1611505" y="2132431"/>
                  </a:cubicBezTo>
                  <a:cubicBezTo>
                    <a:pt x="1616462" y="2137108"/>
                    <a:pt x="1616836" y="2142439"/>
                    <a:pt x="1620764" y="2147957"/>
                  </a:cubicBezTo>
                  <a:cubicBezTo>
                    <a:pt x="1625066" y="2153849"/>
                    <a:pt x="1622821" y="2159741"/>
                    <a:pt x="1621232" y="2166848"/>
                  </a:cubicBezTo>
                  <a:cubicBezTo>
                    <a:pt x="1620671" y="2169373"/>
                    <a:pt x="1618519" y="2173115"/>
                    <a:pt x="1618426" y="2175453"/>
                  </a:cubicBezTo>
                  <a:cubicBezTo>
                    <a:pt x="1618332" y="2178446"/>
                    <a:pt x="1620016" y="2180596"/>
                    <a:pt x="1619922" y="2183776"/>
                  </a:cubicBezTo>
                  <a:cubicBezTo>
                    <a:pt x="1619735" y="2188452"/>
                    <a:pt x="1616836" y="2194905"/>
                    <a:pt x="1615714" y="2199675"/>
                  </a:cubicBezTo>
                  <a:cubicBezTo>
                    <a:pt x="1614965" y="2203135"/>
                    <a:pt x="1610851" y="2214452"/>
                    <a:pt x="1611692" y="2217257"/>
                  </a:cubicBezTo>
                  <a:cubicBezTo>
                    <a:pt x="1613469" y="2222869"/>
                    <a:pt x="1610289" y="2225768"/>
                    <a:pt x="1608419" y="2231099"/>
                  </a:cubicBezTo>
                  <a:cubicBezTo>
                    <a:pt x="1604398" y="2242228"/>
                    <a:pt x="1602901" y="2256164"/>
                    <a:pt x="1597102" y="2266451"/>
                  </a:cubicBezTo>
                  <a:cubicBezTo>
                    <a:pt x="1595138" y="2271969"/>
                    <a:pt x="1594390" y="2277299"/>
                    <a:pt x="1591584" y="2282537"/>
                  </a:cubicBezTo>
                  <a:cubicBezTo>
                    <a:pt x="1590649" y="2284221"/>
                    <a:pt x="1588966" y="2290299"/>
                    <a:pt x="1587656" y="2290954"/>
                  </a:cubicBezTo>
                  <a:cubicBezTo>
                    <a:pt x="1586067" y="2291702"/>
                    <a:pt x="1579801" y="2288710"/>
                    <a:pt x="1578024" y="2288149"/>
                  </a:cubicBezTo>
                  <a:cubicBezTo>
                    <a:pt x="1580736" y="2291141"/>
                    <a:pt x="1583916" y="2293105"/>
                    <a:pt x="1583916" y="2297127"/>
                  </a:cubicBezTo>
                  <a:cubicBezTo>
                    <a:pt x="1583916" y="2296753"/>
                    <a:pt x="1581671" y="2300587"/>
                    <a:pt x="1581484" y="2301241"/>
                  </a:cubicBezTo>
                  <a:cubicBezTo>
                    <a:pt x="1581203" y="2302832"/>
                    <a:pt x="1581671" y="2303860"/>
                    <a:pt x="1582045" y="2305450"/>
                  </a:cubicBezTo>
                  <a:cubicBezTo>
                    <a:pt x="1583635" y="2312278"/>
                    <a:pt x="1579614" y="2306853"/>
                    <a:pt x="1576714" y="2310594"/>
                  </a:cubicBezTo>
                  <a:cubicBezTo>
                    <a:pt x="1576714" y="2310594"/>
                    <a:pt x="1575779" y="2317047"/>
                    <a:pt x="1575686" y="2317608"/>
                  </a:cubicBezTo>
                  <a:cubicBezTo>
                    <a:pt x="1575218" y="2320695"/>
                    <a:pt x="1574189" y="2323313"/>
                    <a:pt x="1574657" y="2326493"/>
                  </a:cubicBezTo>
                  <a:cubicBezTo>
                    <a:pt x="1575405" y="2330982"/>
                    <a:pt x="1575686" y="2331356"/>
                    <a:pt x="1571103" y="2331263"/>
                  </a:cubicBezTo>
                  <a:cubicBezTo>
                    <a:pt x="1566520" y="2331169"/>
                    <a:pt x="1572318" y="2337622"/>
                    <a:pt x="1572412" y="2338183"/>
                  </a:cubicBezTo>
                  <a:cubicBezTo>
                    <a:pt x="1572599" y="2341737"/>
                    <a:pt x="1570635" y="2343234"/>
                    <a:pt x="1570261" y="2346601"/>
                  </a:cubicBezTo>
                  <a:cubicBezTo>
                    <a:pt x="1569513" y="2353054"/>
                    <a:pt x="1570261" y="2363528"/>
                    <a:pt x="1567923" y="2369327"/>
                  </a:cubicBezTo>
                  <a:cubicBezTo>
                    <a:pt x="1566520" y="2372694"/>
                    <a:pt x="1566895" y="2375780"/>
                    <a:pt x="1565772" y="2379240"/>
                  </a:cubicBezTo>
                  <a:cubicBezTo>
                    <a:pt x="1564743" y="2382327"/>
                    <a:pt x="1561189" y="2382327"/>
                    <a:pt x="1559132" y="2384197"/>
                  </a:cubicBezTo>
                  <a:cubicBezTo>
                    <a:pt x="1555391" y="2387658"/>
                    <a:pt x="1558477" y="2385694"/>
                    <a:pt x="1556326" y="2389154"/>
                  </a:cubicBezTo>
                  <a:cubicBezTo>
                    <a:pt x="1554737" y="2391679"/>
                    <a:pt x="1552866" y="2393550"/>
                    <a:pt x="1550622" y="2395513"/>
                  </a:cubicBezTo>
                  <a:cubicBezTo>
                    <a:pt x="1548938" y="2396916"/>
                    <a:pt x="1543607" y="2398693"/>
                    <a:pt x="1543700" y="2400470"/>
                  </a:cubicBezTo>
                  <a:cubicBezTo>
                    <a:pt x="1543981" y="2404024"/>
                    <a:pt x="1542578" y="2405053"/>
                    <a:pt x="1539211" y="2406830"/>
                  </a:cubicBezTo>
                  <a:cubicBezTo>
                    <a:pt x="1533039" y="2409729"/>
                    <a:pt x="1526773" y="2412628"/>
                    <a:pt x="1520507" y="2415434"/>
                  </a:cubicBezTo>
                  <a:cubicBezTo>
                    <a:pt x="1518823" y="2416276"/>
                    <a:pt x="1516018" y="2426563"/>
                    <a:pt x="1514895" y="2428808"/>
                  </a:cubicBezTo>
                  <a:cubicBezTo>
                    <a:pt x="1510219" y="2439189"/>
                    <a:pt x="1505730" y="2450131"/>
                    <a:pt x="1502176" y="2460886"/>
                  </a:cubicBezTo>
                  <a:cubicBezTo>
                    <a:pt x="1500119" y="2467059"/>
                    <a:pt x="1496565" y="2472203"/>
                    <a:pt x="1495536" y="2477627"/>
                  </a:cubicBezTo>
                  <a:cubicBezTo>
                    <a:pt x="1494507" y="2483239"/>
                    <a:pt x="1495349" y="2489505"/>
                    <a:pt x="1494694" y="2495210"/>
                  </a:cubicBezTo>
                  <a:cubicBezTo>
                    <a:pt x="1493572" y="2506152"/>
                    <a:pt x="1490392" y="2518777"/>
                    <a:pt x="1486370" y="2529159"/>
                  </a:cubicBezTo>
                  <a:cubicBezTo>
                    <a:pt x="1482256" y="2539634"/>
                    <a:pt x="1472716" y="2547303"/>
                    <a:pt x="1469911" y="2557870"/>
                  </a:cubicBezTo>
                  <a:cubicBezTo>
                    <a:pt x="1466731" y="2569654"/>
                    <a:pt x="1468414" y="2582841"/>
                    <a:pt x="1468320" y="2595093"/>
                  </a:cubicBezTo>
                  <a:cubicBezTo>
                    <a:pt x="1468320" y="2606877"/>
                    <a:pt x="1462709" y="2620625"/>
                    <a:pt x="1464766" y="2632035"/>
                  </a:cubicBezTo>
                  <a:cubicBezTo>
                    <a:pt x="1465327" y="2634841"/>
                    <a:pt x="1471033" y="2648775"/>
                    <a:pt x="1466357" y="2648682"/>
                  </a:cubicBezTo>
                  <a:cubicBezTo>
                    <a:pt x="1461213" y="2648495"/>
                    <a:pt x="1457846" y="2656351"/>
                    <a:pt x="1456162" y="2659998"/>
                  </a:cubicBezTo>
                  <a:cubicBezTo>
                    <a:pt x="1451019" y="2670847"/>
                    <a:pt x="1447558" y="2682631"/>
                    <a:pt x="1443350" y="2693854"/>
                  </a:cubicBezTo>
                  <a:cubicBezTo>
                    <a:pt x="1441292" y="2699465"/>
                    <a:pt x="1439608" y="2706199"/>
                    <a:pt x="1436242" y="2711156"/>
                  </a:cubicBezTo>
                  <a:cubicBezTo>
                    <a:pt x="1431846" y="2717702"/>
                    <a:pt x="1428292" y="2716860"/>
                    <a:pt x="1428666" y="2725371"/>
                  </a:cubicBezTo>
                  <a:cubicBezTo>
                    <a:pt x="1427731" y="2730515"/>
                    <a:pt x="1421185" y="2733975"/>
                    <a:pt x="1420810" y="2737997"/>
                  </a:cubicBezTo>
                  <a:cubicBezTo>
                    <a:pt x="1420437" y="2743234"/>
                    <a:pt x="1422494" y="2749874"/>
                    <a:pt x="1423055" y="2755299"/>
                  </a:cubicBezTo>
                  <a:cubicBezTo>
                    <a:pt x="1423429" y="2758572"/>
                    <a:pt x="1423616" y="2761752"/>
                    <a:pt x="1423616" y="2765119"/>
                  </a:cubicBezTo>
                  <a:cubicBezTo>
                    <a:pt x="1423616" y="2765774"/>
                    <a:pt x="1419501" y="2768953"/>
                    <a:pt x="1418660" y="2770543"/>
                  </a:cubicBezTo>
                  <a:cubicBezTo>
                    <a:pt x="1415667" y="2776155"/>
                    <a:pt x="1419314" y="2780644"/>
                    <a:pt x="1417818" y="2785788"/>
                  </a:cubicBezTo>
                  <a:cubicBezTo>
                    <a:pt x="1417070" y="2787564"/>
                    <a:pt x="1416415" y="2789435"/>
                    <a:pt x="1415760" y="2791305"/>
                  </a:cubicBezTo>
                  <a:lnTo>
                    <a:pt x="1407530" y="2814219"/>
                  </a:lnTo>
                  <a:lnTo>
                    <a:pt x="1422120" y="2818895"/>
                  </a:lnTo>
                  <a:lnTo>
                    <a:pt x="1423616" y="2820952"/>
                  </a:lnTo>
                  <a:lnTo>
                    <a:pt x="1440918" y="2817118"/>
                  </a:lnTo>
                  <a:lnTo>
                    <a:pt x="1454479" y="2803089"/>
                  </a:lnTo>
                  <a:lnTo>
                    <a:pt x="1464392" y="2803557"/>
                  </a:lnTo>
                  <a:lnTo>
                    <a:pt x="1480946" y="2808981"/>
                  </a:lnTo>
                  <a:lnTo>
                    <a:pt x="1490018" y="2810758"/>
                  </a:lnTo>
                  <a:lnTo>
                    <a:pt x="1510780" y="2830118"/>
                  </a:lnTo>
                  <a:lnTo>
                    <a:pt x="1525744" y="2827686"/>
                  </a:lnTo>
                  <a:lnTo>
                    <a:pt x="1534629" y="2823290"/>
                  </a:lnTo>
                  <a:lnTo>
                    <a:pt x="1544729" y="2818895"/>
                  </a:lnTo>
                  <a:lnTo>
                    <a:pt x="1554175" y="2813658"/>
                  </a:lnTo>
                  <a:lnTo>
                    <a:pt x="1563153" y="2809916"/>
                  </a:lnTo>
                  <a:lnTo>
                    <a:pt x="1579240" y="2802154"/>
                  </a:lnTo>
                  <a:lnTo>
                    <a:pt x="1593642" y="2787378"/>
                  </a:lnTo>
                  <a:lnTo>
                    <a:pt x="1593642" y="2779615"/>
                  </a:lnTo>
                  <a:lnTo>
                    <a:pt x="1590275" y="2760255"/>
                  </a:lnTo>
                  <a:lnTo>
                    <a:pt x="1587002" y="2748659"/>
                  </a:lnTo>
                  <a:lnTo>
                    <a:pt x="1579801" y="2729112"/>
                  </a:lnTo>
                  <a:lnTo>
                    <a:pt x="1570822" y="2700868"/>
                  </a:lnTo>
                  <a:lnTo>
                    <a:pt x="1598506" y="2650365"/>
                  </a:lnTo>
                  <a:lnTo>
                    <a:pt x="1679029" y="2629136"/>
                  </a:lnTo>
                  <a:lnTo>
                    <a:pt x="1681274" y="2623618"/>
                  </a:lnTo>
                  <a:lnTo>
                    <a:pt x="1683238" y="2614078"/>
                  </a:lnTo>
                  <a:lnTo>
                    <a:pt x="1686698" y="2603230"/>
                  </a:lnTo>
                  <a:lnTo>
                    <a:pt x="1692777" y="2595093"/>
                  </a:lnTo>
                  <a:lnTo>
                    <a:pt x="1697547" y="2587330"/>
                  </a:lnTo>
                  <a:lnTo>
                    <a:pt x="1706432" y="2581158"/>
                  </a:lnTo>
                  <a:lnTo>
                    <a:pt x="1716251" y="2580971"/>
                  </a:lnTo>
                  <a:lnTo>
                    <a:pt x="1737762" y="2574144"/>
                  </a:lnTo>
                  <a:lnTo>
                    <a:pt x="1744402" y="2570215"/>
                  </a:lnTo>
                  <a:lnTo>
                    <a:pt x="1757589" y="2565446"/>
                  </a:lnTo>
                  <a:lnTo>
                    <a:pt x="1775826" y="2561144"/>
                  </a:lnTo>
                  <a:lnTo>
                    <a:pt x="1780877" y="2557496"/>
                  </a:lnTo>
                  <a:lnTo>
                    <a:pt x="1786114" y="2549453"/>
                  </a:lnTo>
                  <a:lnTo>
                    <a:pt x="1790322" y="2544216"/>
                  </a:lnTo>
                  <a:lnTo>
                    <a:pt x="1795746" y="2536641"/>
                  </a:lnTo>
                  <a:lnTo>
                    <a:pt x="1802948" y="2537015"/>
                  </a:lnTo>
                  <a:lnTo>
                    <a:pt x="1813423" y="2544965"/>
                  </a:lnTo>
                  <a:lnTo>
                    <a:pt x="1824458" y="2553475"/>
                  </a:lnTo>
                  <a:lnTo>
                    <a:pt x="1831099" y="2561518"/>
                  </a:lnTo>
                  <a:lnTo>
                    <a:pt x="1836336" y="2568252"/>
                  </a:lnTo>
                  <a:lnTo>
                    <a:pt x="1842883" y="2575640"/>
                  </a:lnTo>
                  <a:lnTo>
                    <a:pt x="1848681" y="2585553"/>
                  </a:lnTo>
                  <a:lnTo>
                    <a:pt x="1854853" y="2590978"/>
                  </a:lnTo>
                  <a:lnTo>
                    <a:pt x="1861026" y="2592755"/>
                  </a:lnTo>
                  <a:lnTo>
                    <a:pt x="1870004" y="2592755"/>
                  </a:lnTo>
                  <a:lnTo>
                    <a:pt x="1878141" y="2586957"/>
                  </a:lnTo>
                  <a:lnTo>
                    <a:pt x="1896472" y="2543655"/>
                  </a:lnTo>
                  <a:lnTo>
                    <a:pt x="1902831" y="2543655"/>
                  </a:lnTo>
                  <a:lnTo>
                    <a:pt x="1942953" y="2542813"/>
                  </a:lnTo>
                  <a:lnTo>
                    <a:pt x="1946226" y="2536641"/>
                  </a:lnTo>
                  <a:lnTo>
                    <a:pt x="1943795" y="2542813"/>
                  </a:lnTo>
                  <a:lnTo>
                    <a:pt x="1947910" y="2548892"/>
                  </a:lnTo>
                  <a:lnTo>
                    <a:pt x="1951744" y="2554878"/>
                  </a:lnTo>
                  <a:lnTo>
                    <a:pt x="1960161" y="2566381"/>
                  </a:lnTo>
                  <a:lnTo>
                    <a:pt x="1969701" y="2574237"/>
                  </a:lnTo>
                  <a:lnTo>
                    <a:pt x="1974190" y="2578072"/>
                  </a:lnTo>
                  <a:lnTo>
                    <a:pt x="1982420" y="2575827"/>
                  </a:lnTo>
                  <a:lnTo>
                    <a:pt x="1985225" y="2566288"/>
                  </a:lnTo>
                  <a:lnTo>
                    <a:pt x="1990089" y="2557684"/>
                  </a:lnTo>
                  <a:lnTo>
                    <a:pt x="1996916" y="2547864"/>
                  </a:lnTo>
                  <a:lnTo>
                    <a:pt x="2002153" y="2537857"/>
                  </a:lnTo>
                  <a:lnTo>
                    <a:pt x="2009822" y="2529627"/>
                  </a:lnTo>
                  <a:lnTo>
                    <a:pt x="2016743" y="2527850"/>
                  </a:lnTo>
                  <a:lnTo>
                    <a:pt x="2024412" y="2528223"/>
                  </a:lnTo>
                  <a:lnTo>
                    <a:pt x="2033951" y="2528878"/>
                  </a:lnTo>
                  <a:lnTo>
                    <a:pt x="2041059" y="2529627"/>
                  </a:lnTo>
                  <a:lnTo>
                    <a:pt x="2050505" y="2527475"/>
                  </a:lnTo>
                  <a:lnTo>
                    <a:pt x="2056210" y="2523080"/>
                  </a:lnTo>
                  <a:lnTo>
                    <a:pt x="2058361" y="2514008"/>
                  </a:lnTo>
                  <a:lnTo>
                    <a:pt x="2058174" y="2504562"/>
                  </a:lnTo>
                  <a:lnTo>
                    <a:pt x="2057519" y="2495023"/>
                  </a:lnTo>
                  <a:lnTo>
                    <a:pt x="2056397" y="2483051"/>
                  </a:lnTo>
                  <a:lnTo>
                    <a:pt x="2055929" y="2474541"/>
                  </a:lnTo>
                  <a:lnTo>
                    <a:pt x="2055462" y="2468649"/>
                  </a:lnTo>
                  <a:lnTo>
                    <a:pt x="2161611" y="2441527"/>
                  </a:lnTo>
                  <a:lnTo>
                    <a:pt x="2202949" y="2494742"/>
                  </a:lnTo>
                  <a:lnTo>
                    <a:pt x="2211833" y="2489879"/>
                  </a:lnTo>
                  <a:lnTo>
                    <a:pt x="2225300" y="2484642"/>
                  </a:lnTo>
                  <a:lnTo>
                    <a:pt x="2285904" y="2451441"/>
                  </a:lnTo>
                  <a:lnTo>
                    <a:pt x="2331824" y="2420765"/>
                  </a:lnTo>
                  <a:lnTo>
                    <a:pt x="2340241" y="2416650"/>
                  </a:lnTo>
                  <a:lnTo>
                    <a:pt x="2344263" y="2409823"/>
                  </a:lnTo>
                  <a:lnTo>
                    <a:pt x="2360068" y="2397290"/>
                  </a:lnTo>
                  <a:lnTo>
                    <a:pt x="2397384" y="2374284"/>
                  </a:lnTo>
                  <a:lnTo>
                    <a:pt x="2472951" y="2374284"/>
                  </a:lnTo>
                  <a:lnTo>
                    <a:pt x="2512792" y="2352679"/>
                  </a:lnTo>
                  <a:lnTo>
                    <a:pt x="2528878" y="2321723"/>
                  </a:lnTo>
                  <a:lnTo>
                    <a:pt x="2558431" y="2272904"/>
                  </a:lnTo>
                  <a:lnTo>
                    <a:pt x="2550295" y="2267667"/>
                  </a:lnTo>
                  <a:lnTo>
                    <a:pt x="2544123" y="2261588"/>
                  </a:lnTo>
                  <a:lnTo>
                    <a:pt x="2538511" y="2258408"/>
                  </a:lnTo>
                  <a:lnTo>
                    <a:pt x="2539259" y="2252890"/>
                  </a:lnTo>
                  <a:lnTo>
                    <a:pt x="2539259" y="2252610"/>
                  </a:lnTo>
                  <a:lnTo>
                    <a:pt x="2539820" y="2248307"/>
                  </a:lnTo>
                  <a:lnTo>
                    <a:pt x="2538979" y="2244192"/>
                  </a:lnTo>
                  <a:lnTo>
                    <a:pt x="2538043" y="2239236"/>
                  </a:lnTo>
                  <a:lnTo>
                    <a:pt x="2530468" y="2241013"/>
                  </a:lnTo>
                  <a:lnTo>
                    <a:pt x="2527101" y="2241761"/>
                  </a:lnTo>
                  <a:lnTo>
                    <a:pt x="2526446" y="2238768"/>
                  </a:lnTo>
                  <a:lnTo>
                    <a:pt x="2524108" y="2228761"/>
                  </a:lnTo>
                  <a:lnTo>
                    <a:pt x="2521303" y="2217445"/>
                  </a:lnTo>
                  <a:lnTo>
                    <a:pt x="2522331" y="2210618"/>
                  </a:lnTo>
                  <a:lnTo>
                    <a:pt x="2523080" y="2204912"/>
                  </a:lnTo>
                  <a:lnTo>
                    <a:pt x="2523360" y="2196121"/>
                  </a:lnTo>
                  <a:lnTo>
                    <a:pt x="2523547" y="2189761"/>
                  </a:lnTo>
                  <a:lnTo>
                    <a:pt x="2521209" y="2180970"/>
                  </a:lnTo>
                  <a:lnTo>
                    <a:pt x="2519713" y="2175639"/>
                  </a:lnTo>
                  <a:lnTo>
                    <a:pt x="2519245" y="2175453"/>
                  </a:lnTo>
                  <a:lnTo>
                    <a:pt x="2506432" y="2169561"/>
                  </a:lnTo>
                  <a:lnTo>
                    <a:pt x="2502785" y="2167877"/>
                  </a:lnTo>
                  <a:lnTo>
                    <a:pt x="2502037" y="2168532"/>
                  </a:lnTo>
                  <a:lnTo>
                    <a:pt x="2495958" y="2164697"/>
                  </a:lnTo>
                  <a:lnTo>
                    <a:pt x="2495771" y="2164510"/>
                  </a:lnTo>
                  <a:lnTo>
                    <a:pt x="2497361" y="2144403"/>
                  </a:lnTo>
                  <a:lnTo>
                    <a:pt x="2501476" y="2134302"/>
                  </a:lnTo>
                  <a:lnTo>
                    <a:pt x="2503908" y="2128223"/>
                  </a:lnTo>
                  <a:lnTo>
                    <a:pt x="2510454" y="2111950"/>
                  </a:lnTo>
                  <a:lnTo>
                    <a:pt x="2511389" y="2108022"/>
                  </a:lnTo>
                  <a:lnTo>
                    <a:pt x="2516533" y="2105123"/>
                  </a:lnTo>
                  <a:lnTo>
                    <a:pt x="2518965" y="2103627"/>
                  </a:lnTo>
                  <a:lnTo>
                    <a:pt x="2526353" y="2099418"/>
                  </a:lnTo>
                  <a:lnTo>
                    <a:pt x="2531684" y="2096425"/>
                  </a:lnTo>
                  <a:lnTo>
                    <a:pt x="2535238" y="2094554"/>
                  </a:lnTo>
                  <a:lnTo>
                    <a:pt x="2546741" y="2088195"/>
                  </a:lnTo>
                  <a:lnTo>
                    <a:pt x="2557309" y="2082303"/>
                  </a:lnTo>
                  <a:lnTo>
                    <a:pt x="2561611" y="2079871"/>
                  </a:lnTo>
                  <a:lnTo>
                    <a:pt x="2570590" y="2074728"/>
                  </a:lnTo>
                  <a:lnTo>
                    <a:pt x="2576482" y="2071454"/>
                  </a:lnTo>
                  <a:lnTo>
                    <a:pt x="2576201" y="2068648"/>
                  </a:lnTo>
                  <a:lnTo>
                    <a:pt x="2566100" y="2056771"/>
                  </a:lnTo>
                  <a:lnTo>
                    <a:pt x="2558712" y="2047886"/>
                  </a:lnTo>
                  <a:lnTo>
                    <a:pt x="2559367" y="2046390"/>
                  </a:lnTo>
                  <a:lnTo>
                    <a:pt x="2559367" y="2046016"/>
                  </a:lnTo>
                  <a:lnTo>
                    <a:pt x="2561050" y="2041340"/>
                  </a:lnTo>
                  <a:lnTo>
                    <a:pt x="2561238" y="2039843"/>
                  </a:lnTo>
                  <a:lnTo>
                    <a:pt x="2563295" y="2025254"/>
                  </a:lnTo>
                  <a:lnTo>
                    <a:pt x="2563295" y="2018333"/>
                  </a:lnTo>
                  <a:lnTo>
                    <a:pt x="2563669" y="2017865"/>
                  </a:lnTo>
                  <a:lnTo>
                    <a:pt x="2563669" y="2017585"/>
                  </a:lnTo>
                  <a:lnTo>
                    <a:pt x="2564137" y="2016836"/>
                  </a:lnTo>
                  <a:lnTo>
                    <a:pt x="2577884" y="2019268"/>
                  </a:lnTo>
                  <a:lnTo>
                    <a:pt x="2595841" y="2017771"/>
                  </a:lnTo>
                  <a:lnTo>
                    <a:pt x="2599301" y="2017491"/>
                  </a:lnTo>
                  <a:lnTo>
                    <a:pt x="2602294" y="2017210"/>
                  </a:lnTo>
                  <a:lnTo>
                    <a:pt x="2610430" y="2016463"/>
                  </a:lnTo>
                  <a:lnTo>
                    <a:pt x="2614733" y="2016088"/>
                  </a:lnTo>
                  <a:lnTo>
                    <a:pt x="2616977" y="2015714"/>
                  </a:lnTo>
                  <a:lnTo>
                    <a:pt x="2622869" y="2015247"/>
                  </a:lnTo>
                  <a:lnTo>
                    <a:pt x="2626423" y="2015059"/>
                  </a:lnTo>
                  <a:lnTo>
                    <a:pt x="2628668" y="2014872"/>
                  </a:lnTo>
                  <a:lnTo>
                    <a:pt x="2630445" y="2014872"/>
                  </a:lnTo>
                  <a:lnTo>
                    <a:pt x="2631473" y="2014592"/>
                  </a:lnTo>
                  <a:lnTo>
                    <a:pt x="2631473" y="2018987"/>
                  </a:lnTo>
                  <a:lnTo>
                    <a:pt x="2631380" y="2020764"/>
                  </a:lnTo>
                  <a:lnTo>
                    <a:pt x="2631380" y="2022261"/>
                  </a:lnTo>
                  <a:lnTo>
                    <a:pt x="2631380" y="2023290"/>
                  </a:lnTo>
                  <a:lnTo>
                    <a:pt x="2631661" y="2024318"/>
                  </a:lnTo>
                  <a:lnTo>
                    <a:pt x="2631661" y="2024786"/>
                  </a:lnTo>
                  <a:lnTo>
                    <a:pt x="2636524" y="2027778"/>
                  </a:lnTo>
                  <a:lnTo>
                    <a:pt x="2644848" y="2032829"/>
                  </a:lnTo>
                  <a:lnTo>
                    <a:pt x="2649617" y="2035822"/>
                  </a:lnTo>
                  <a:lnTo>
                    <a:pt x="2655041" y="2018146"/>
                  </a:lnTo>
                  <a:lnTo>
                    <a:pt x="2657567" y="2018146"/>
                  </a:lnTo>
                  <a:lnTo>
                    <a:pt x="2659905" y="2018239"/>
                  </a:lnTo>
                  <a:lnTo>
                    <a:pt x="2669070" y="2018520"/>
                  </a:lnTo>
                  <a:lnTo>
                    <a:pt x="2671502" y="2018052"/>
                  </a:lnTo>
                  <a:lnTo>
                    <a:pt x="2674214" y="2018052"/>
                  </a:lnTo>
                  <a:lnTo>
                    <a:pt x="2674307" y="2025721"/>
                  </a:lnTo>
                  <a:lnTo>
                    <a:pt x="2672905" y="2033951"/>
                  </a:lnTo>
                  <a:lnTo>
                    <a:pt x="2677768" y="2034980"/>
                  </a:lnTo>
                  <a:lnTo>
                    <a:pt x="2680293" y="2033484"/>
                  </a:lnTo>
                  <a:lnTo>
                    <a:pt x="2683753" y="2007952"/>
                  </a:lnTo>
                  <a:lnTo>
                    <a:pt x="2684688" y="1999628"/>
                  </a:lnTo>
                  <a:lnTo>
                    <a:pt x="2689926" y="1985693"/>
                  </a:lnTo>
                  <a:lnTo>
                    <a:pt x="2679638" y="1973535"/>
                  </a:lnTo>
                  <a:lnTo>
                    <a:pt x="2677394" y="1972319"/>
                  </a:lnTo>
                  <a:lnTo>
                    <a:pt x="2674868" y="1971197"/>
                  </a:lnTo>
                  <a:lnTo>
                    <a:pt x="2671502" y="1980456"/>
                  </a:lnTo>
                  <a:lnTo>
                    <a:pt x="2668415" y="1980269"/>
                  </a:lnTo>
                  <a:lnTo>
                    <a:pt x="2662710" y="1979801"/>
                  </a:lnTo>
                  <a:lnTo>
                    <a:pt x="2654200" y="1968391"/>
                  </a:lnTo>
                  <a:lnTo>
                    <a:pt x="2653358" y="1959413"/>
                  </a:lnTo>
                  <a:lnTo>
                    <a:pt x="2649243" y="1956327"/>
                  </a:lnTo>
                  <a:lnTo>
                    <a:pt x="2640919" y="1950715"/>
                  </a:lnTo>
                  <a:lnTo>
                    <a:pt x="2639891" y="1947255"/>
                  </a:lnTo>
                  <a:lnTo>
                    <a:pt x="2641761" y="1942391"/>
                  </a:lnTo>
                  <a:lnTo>
                    <a:pt x="2641761" y="1936593"/>
                  </a:lnTo>
                  <a:lnTo>
                    <a:pt x="2641761" y="1927054"/>
                  </a:lnTo>
                  <a:lnTo>
                    <a:pt x="2643257" y="1920226"/>
                  </a:lnTo>
                  <a:lnTo>
                    <a:pt x="2652236" y="1922191"/>
                  </a:lnTo>
                  <a:lnTo>
                    <a:pt x="2662617" y="1924435"/>
                  </a:lnTo>
                  <a:lnTo>
                    <a:pt x="2665890" y="1917327"/>
                  </a:lnTo>
                  <a:lnTo>
                    <a:pt x="2668415" y="1911716"/>
                  </a:lnTo>
                  <a:lnTo>
                    <a:pt x="2669631" y="1909191"/>
                  </a:lnTo>
                  <a:lnTo>
                    <a:pt x="2670660" y="1906853"/>
                  </a:lnTo>
                  <a:lnTo>
                    <a:pt x="2674120" y="1899184"/>
                  </a:lnTo>
                  <a:lnTo>
                    <a:pt x="2669444" y="1900399"/>
                  </a:lnTo>
                  <a:lnTo>
                    <a:pt x="2665329" y="1901522"/>
                  </a:lnTo>
                  <a:lnTo>
                    <a:pt x="2660466" y="1891515"/>
                  </a:lnTo>
                  <a:lnTo>
                    <a:pt x="2657099" y="1884781"/>
                  </a:lnTo>
                  <a:lnTo>
                    <a:pt x="2661027" y="1872810"/>
                  </a:lnTo>
                  <a:lnTo>
                    <a:pt x="2662523" y="1867853"/>
                  </a:lnTo>
                  <a:lnTo>
                    <a:pt x="2657941" y="1861587"/>
                  </a:lnTo>
                  <a:lnTo>
                    <a:pt x="2666264" y="1853638"/>
                  </a:lnTo>
                  <a:lnTo>
                    <a:pt x="2671408" y="1848214"/>
                  </a:lnTo>
                  <a:lnTo>
                    <a:pt x="2676552" y="1856163"/>
                  </a:lnTo>
                  <a:lnTo>
                    <a:pt x="2681696" y="1864580"/>
                  </a:lnTo>
                  <a:lnTo>
                    <a:pt x="2683005" y="1866076"/>
                  </a:lnTo>
                  <a:lnTo>
                    <a:pt x="2686933" y="1870379"/>
                  </a:lnTo>
                  <a:lnTo>
                    <a:pt x="2687494" y="1878047"/>
                  </a:lnTo>
                  <a:lnTo>
                    <a:pt x="2692825" y="1891608"/>
                  </a:lnTo>
                  <a:lnTo>
                    <a:pt x="2693479" y="1893666"/>
                  </a:lnTo>
                  <a:lnTo>
                    <a:pt x="2696660" y="1901990"/>
                  </a:lnTo>
                  <a:lnTo>
                    <a:pt x="2692638" y="1909284"/>
                  </a:lnTo>
                  <a:lnTo>
                    <a:pt x="2693573" y="1915176"/>
                  </a:lnTo>
                  <a:lnTo>
                    <a:pt x="2689271" y="1922939"/>
                  </a:lnTo>
                  <a:lnTo>
                    <a:pt x="2687681" y="1928363"/>
                  </a:lnTo>
                  <a:lnTo>
                    <a:pt x="2687962" y="1928737"/>
                  </a:lnTo>
                  <a:lnTo>
                    <a:pt x="2696005" y="1931169"/>
                  </a:lnTo>
                  <a:lnTo>
                    <a:pt x="2698998" y="1927241"/>
                  </a:lnTo>
                  <a:lnTo>
                    <a:pt x="2706106" y="1928083"/>
                  </a:lnTo>
                  <a:lnTo>
                    <a:pt x="2705731" y="1923687"/>
                  </a:lnTo>
                  <a:lnTo>
                    <a:pt x="2704609" y="1915550"/>
                  </a:lnTo>
                  <a:lnTo>
                    <a:pt x="2711623" y="1914054"/>
                  </a:lnTo>
                  <a:lnTo>
                    <a:pt x="2718357" y="1907320"/>
                  </a:lnTo>
                  <a:lnTo>
                    <a:pt x="2716393" y="1901896"/>
                  </a:lnTo>
                  <a:lnTo>
                    <a:pt x="2719573" y="1893666"/>
                  </a:lnTo>
                  <a:lnTo>
                    <a:pt x="2717890" y="1887868"/>
                  </a:lnTo>
                  <a:lnTo>
                    <a:pt x="2715551" y="1887306"/>
                  </a:lnTo>
                  <a:lnTo>
                    <a:pt x="2713681" y="1888429"/>
                  </a:lnTo>
                  <a:lnTo>
                    <a:pt x="2711343" y="1891328"/>
                  </a:lnTo>
                  <a:lnTo>
                    <a:pt x="2708911" y="1892263"/>
                  </a:lnTo>
                  <a:lnTo>
                    <a:pt x="2707228" y="1891421"/>
                  </a:lnTo>
                  <a:lnTo>
                    <a:pt x="2703393" y="1882630"/>
                  </a:lnTo>
                  <a:lnTo>
                    <a:pt x="2700120" y="1877486"/>
                  </a:lnTo>
                  <a:lnTo>
                    <a:pt x="2698810" y="1872156"/>
                  </a:lnTo>
                  <a:lnTo>
                    <a:pt x="2700026" y="1864673"/>
                  </a:lnTo>
                  <a:lnTo>
                    <a:pt x="2700026" y="1863926"/>
                  </a:lnTo>
                  <a:lnTo>
                    <a:pt x="2702271" y="1860278"/>
                  </a:lnTo>
                  <a:lnTo>
                    <a:pt x="2710221" y="1846249"/>
                  </a:lnTo>
                  <a:lnTo>
                    <a:pt x="2724343" y="1844472"/>
                  </a:lnTo>
                  <a:lnTo>
                    <a:pt x="2728458" y="1843724"/>
                  </a:lnTo>
                  <a:lnTo>
                    <a:pt x="2732947" y="1843724"/>
                  </a:lnTo>
                  <a:lnTo>
                    <a:pt x="2733414" y="1841480"/>
                  </a:lnTo>
                  <a:lnTo>
                    <a:pt x="2733414" y="1839609"/>
                  </a:lnTo>
                  <a:lnTo>
                    <a:pt x="2736875" y="1824833"/>
                  </a:lnTo>
                  <a:lnTo>
                    <a:pt x="2738839" y="1814265"/>
                  </a:lnTo>
                  <a:lnTo>
                    <a:pt x="2738464" y="1813796"/>
                  </a:lnTo>
                  <a:lnTo>
                    <a:pt x="2715645" y="1815667"/>
                  </a:lnTo>
                  <a:lnTo>
                    <a:pt x="2715177" y="1813423"/>
                  </a:lnTo>
                  <a:lnTo>
                    <a:pt x="2714242" y="1812019"/>
                  </a:lnTo>
                  <a:lnTo>
                    <a:pt x="2714429" y="1811365"/>
                  </a:lnTo>
                  <a:lnTo>
                    <a:pt x="2714242" y="1809869"/>
                  </a:lnTo>
                  <a:lnTo>
                    <a:pt x="2715645" y="1801639"/>
                  </a:lnTo>
                  <a:lnTo>
                    <a:pt x="2716113" y="1800984"/>
                  </a:lnTo>
                  <a:lnTo>
                    <a:pt x="2716954" y="1799955"/>
                  </a:lnTo>
                  <a:lnTo>
                    <a:pt x="2718170" y="1797991"/>
                  </a:lnTo>
                  <a:lnTo>
                    <a:pt x="2718918" y="1797150"/>
                  </a:lnTo>
                  <a:lnTo>
                    <a:pt x="2719479" y="1796495"/>
                  </a:lnTo>
                  <a:lnTo>
                    <a:pt x="2720508" y="1796214"/>
                  </a:lnTo>
                  <a:lnTo>
                    <a:pt x="2721444" y="1796214"/>
                  </a:lnTo>
                  <a:lnTo>
                    <a:pt x="2722566" y="1796214"/>
                  </a:lnTo>
                  <a:lnTo>
                    <a:pt x="2723127" y="1795934"/>
                  </a:lnTo>
                  <a:lnTo>
                    <a:pt x="2723594" y="1795466"/>
                  </a:lnTo>
                  <a:lnTo>
                    <a:pt x="2724062" y="1793876"/>
                  </a:lnTo>
                  <a:lnTo>
                    <a:pt x="2724062" y="1792661"/>
                  </a:lnTo>
                  <a:lnTo>
                    <a:pt x="2723968" y="1791912"/>
                  </a:lnTo>
                  <a:lnTo>
                    <a:pt x="2724249" y="1791445"/>
                  </a:lnTo>
                  <a:lnTo>
                    <a:pt x="2724623" y="1790884"/>
                  </a:lnTo>
                  <a:lnTo>
                    <a:pt x="2725091" y="1789574"/>
                  </a:lnTo>
                  <a:lnTo>
                    <a:pt x="2725091" y="1788077"/>
                  </a:lnTo>
                  <a:lnTo>
                    <a:pt x="2736220" y="1781344"/>
                  </a:lnTo>
                  <a:lnTo>
                    <a:pt x="2746788" y="1776948"/>
                  </a:lnTo>
                  <a:lnTo>
                    <a:pt x="2762781" y="1782185"/>
                  </a:lnTo>
                  <a:lnTo>
                    <a:pt x="2772040" y="1780877"/>
                  </a:lnTo>
                  <a:lnTo>
                    <a:pt x="2774004" y="1780596"/>
                  </a:lnTo>
                  <a:lnTo>
                    <a:pt x="2777090" y="1781438"/>
                  </a:lnTo>
                  <a:lnTo>
                    <a:pt x="2787845" y="1784243"/>
                  </a:lnTo>
                  <a:lnTo>
                    <a:pt x="2792801" y="1785553"/>
                  </a:lnTo>
                  <a:lnTo>
                    <a:pt x="2804960" y="1779473"/>
                  </a:lnTo>
                  <a:lnTo>
                    <a:pt x="2811320" y="1776481"/>
                  </a:lnTo>
                  <a:lnTo>
                    <a:pt x="2812348" y="1768999"/>
                  </a:lnTo>
                  <a:lnTo>
                    <a:pt x="2809168" y="1761611"/>
                  </a:lnTo>
                  <a:lnTo>
                    <a:pt x="2811132" y="1761050"/>
                  </a:lnTo>
                  <a:lnTo>
                    <a:pt x="2811132" y="1759927"/>
                  </a:lnTo>
                  <a:lnTo>
                    <a:pt x="2814686" y="1758337"/>
                  </a:lnTo>
                  <a:lnTo>
                    <a:pt x="2828247" y="1746647"/>
                  </a:lnTo>
                  <a:lnTo>
                    <a:pt x="2837506" y="1751697"/>
                  </a:lnTo>
                  <a:lnTo>
                    <a:pt x="2844427" y="1755344"/>
                  </a:lnTo>
                  <a:lnTo>
                    <a:pt x="2843959" y="1762827"/>
                  </a:lnTo>
                  <a:lnTo>
                    <a:pt x="2845081" y="1768157"/>
                  </a:lnTo>
                  <a:lnTo>
                    <a:pt x="2847232" y="1778632"/>
                  </a:lnTo>
                  <a:lnTo>
                    <a:pt x="2849945" y="1784711"/>
                  </a:lnTo>
                  <a:lnTo>
                    <a:pt x="2850880" y="1785178"/>
                  </a:lnTo>
                  <a:lnTo>
                    <a:pt x="2860232" y="1789293"/>
                  </a:lnTo>
                  <a:lnTo>
                    <a:pt x="2862009" y="1783962"/>
                  </a:lnTo>
                  <a:lnTo>
                    <a:pt x="2862009" y="1782654"/>
                  </a:lnTo>
                  <a:lnTo>
                    <a:pt x="2861542" y="1780596"/>
                  </a:lnTo>
                  <a:lnTo>
                    <a:pt x="2856024" y="1770121"/>
                  </a:lnTo>
                  <a:lnTo>
                    <a:pt x="2860887" y="1763013"/>
                  </a:lnTo>
                  <a:lnTo>
                    <a:pt x="2865563" y="1765632"/>
                  </a:lnTo>
                  <a:lnTo>
                    <a:pt x="2872110" y="1765258"/>
                  </a:lnTo>
                  <a:lnTo>
                    <a:pt x="2874728" y="1765258"/>
                  </a:lnTo>
                  <a:lnTo>
                    <a:pt x="2879031" y="1764416"/>
                  </a:lnTo>
                  <a:lnTo>
                    <a:pt x="2883613" y="1751884"/>
                  </a:lnTo>
                  <a:lnTo>
                    <a:pt x="2881556" y="1749452"/>
                  </a:lnTo>
                  <a:lnTo>
                    <a:pt x="2879498" y="1738885"/>
                  </a:lnTo>
                  <a:lnTo>
                    <a:pt x="2877066" y="1727194"/>
                  </a:lnTo>
                  <a:lnTo>
                    <a:pt x="2874728" y="1716532"/>
                  </a:lnTo>
                  <a:lnTo>
                    <a:pt x="2874728" y="1701943"/>
                  </a:lnTo>
                  <a:lnTo>
                    <a:pt x="2879124" y="1676317"/>
                  </a:lnTo>
                  <a:lnTo>
                    <a:pt x="2882304" y="1666310"/>
                  </a:lnTo>
                  <a:lnTo>
                    <a:pt x="2875477" y="1658921"/>
                  </a:lnTo>
                  <a:lnTo>
                    <a:pt x="2870239" y="1654152"/>
                  </a:lnTo>
                  <a:lnTo>
                    <a:pt x="2870239" y="1644706"/>
                  </a:lnTo>
                  <a:lnTo>
                    <a:pt x="2866031" y="1638908"/>
                  </a:lnTo>
                  <a:lnTo>
                    <a:pt x="2861354" y="1636289"/>
                  </a:lnTo>
                  <a:lnTo>
                    <a:pt x="2857053" y="1632641"/>
                  </a:lnTo>
                  <a:lnTo>
                    <a:pt x="2856678" y="1629648"/>
                  </a:lnTo>
                  <a:lnTo>
                    <a:pt x="2860887" y="1617397"/>
                  </a:lnTo>
                  <a:lnTo>
                    <a:pt x="2869397" y="1613469"/>
                  </a:lnTo>
                  <a:lnTo>
                    <a:pt x="2880246" y="1608699"/>
                  </a:lnTo>
                  <a:lnTo>
                    <a:pt x="2882584" y="1602246"/>
                  </a:lnTo>
                  <a:lnTo>
                    <a:pt x="2882397" y="1601872"/>
                  </a:lnTo>
                  <a:lnTo>
                    <a:pt x="2893246" y="1598506"/>
                  </a:lnTo>
                  <a:lnTo>
                    <a:pt x="2898951" y="1599441"/>
                  </a:lnTo>
                  <a:lnTo>
                    <a:pt x="2902785" y="1599441"/>
                  </a:lnTo>
                  <a:lnTo>
                    <a:pt x="2906339" y="1595980"/>
                  </a:lnTo>
                  <a:lnTo>
                    <a:pt x="2898390" y="1589153"/>
                  </a:lnTo>
                  <a:lnTo>
                    <a:pt x="2894836" y="1558571"/>
                  </a:lnTo>
                  <a:lnTo>
                    <a:pt x="2894181" y="1538370"/>
                  </a:lnTo>
                  <a:lnTo>
                    <a:pt x="2894181" y="1537528"/>
                  </a:lnTo>
                  <a:lnTo>
                    <a:pt x="2889786" y="1526679"/>
                  </a:lnTo>
                  <a:lnTo>
                    <a:pt x="2880340" y="1523032"/>
                  </a:lnTo>
                  <a:lnTo>
                    <a:pt x="2816557" y="1512090"/>
                  </a:lnTo>
                  <a:lnTo>
                    <a:pt x="2815435" y="1511715"/>
                  </a:lnTo>
                  <a:lnTo>
                    <a:pt x="2758011" y="1504607"/>
                  </a:lnTo>
                  <a:lnTo>
                    <a:pt x="2749594" y="1501428"/>
                  </a:lnTo>
                  <a:lnTo>
                    <a:pt x="2743889" y="1494600"/>
                  </a:lnTo>
                  <a:lnTo>
                    <a:pt x="2734443" y="1470284"/>
                  </a:lnTo>
                  <a:lnTo>
                    <a:pt x="2726681" y="1454946"/>
                  </a:lnTo>
                  <a:lnTo>
                    <a:pt x="2719760" y="1440544"/>
                  </a:lnTo>
                  <a:lnTo>
                    <a:pt x="2706573" y="1412019"/>
                  </a:lnTo>
                  <a:lnTo>
                    <a:pt x="2696005" y="1404163"/>
                  </a:lnTo>
                  <a:lnTo>
                    <a:pt x="2694415" y="1403508"/>
                  </a:lnTo>
                  <a:lnTo>
                    <a:pt x="2693386" y="1402480"/>
                  </a:lnTo>
                  <a:lnTo>
                    <a:pt x="2688897" y="1398739"/>
                  </a:lnTo>
                  <a:lnTo>
                    <a:pt x="2680480" y="1396120"/>
                  </a:lnTo>
                  <a:lnTo>
                    <a:pt x="2671034" y="1398271"/>
                  </a:lnTo>
                  <a:lnTo>
                    <a:pt x="2662898" y="1399861"/>
                  </a:lnTo>
                  <a:lnTo>
                    <a:pt x="2661214" y="1400423"/>
                  </a:lnTo>
                  <a:lnTo>
                    <a:pt x="2650365" y="1402667"/>
                  </a:lnTo>
                  <a:lnTo>
                    <a:pt x="2647092" y="1403415"/>
                  </a:lnTo>
                  <a:lnTo>
                    <a:pt x="2643538" y="1406969"/>
                  </a:lnTo>
                  <a:lnTo>
                    <a:pt x="2641294" y="1409027"/>
                  </a:lnTo>
                  <a:lnTo>
                    <a:pt x="2634186" y="1415947"/>
                  </a:lnTo>
                  <a:lnTo>
                    <a:pt x="2631661" y="1418005"/>
                  </a:lnTo>
                  <a:lnTo>
                    <a:pt x="2627639" y="1420717"/>
                  </a:lnTo>
                  <a:lnTo>
                    <a:pt x="2625020" y="1422494"/>
                  </a:lnTo>
                  <a:lnTo>
                    <a:pt x="2621934" y="1421372"/>
                  </a:lnTo>
                  <a:lnTo>
                    <a:pt x="2621934" y="1420623"/>
                  </a:lnTo>
                  <a:lnTo>
                    <a:pt x="2622215" y="1419501"/>
                  </a:lnTo>
                  <a:lnTo>
                    <a:pt x="2622589" y="1418566"/>
                  </a:lnTo>
                  <a:lnTo>
                    <a:pt x="2622589" y="1417537"/>
                  </a:lnTo>
                  <a:lnTo>
                    <a:pt x="2622869" y="1416508"/>
                  </a:lnTo>
                  <a:lnTo>
                    <a:pt x="2623150" y="1415386"/>
                  </a:lnTo>
                  <a:lnTo>
                    <a:pt x="2623150" y="1414731"/>
                  </a:lnTo>
                  <a:lnTo>
                    <a:pt x="2623711" y="1408466"/>
                  </a:lnTo>
                  <a:lnTo>
                    <a:pt x="2622215" y="1405940"/>
                  </a:lnTo>
                  <a:lnTo>
                    <a:pt x="2617164" y="1401545"/>
                  </a:lnTo>
                  <a:lnTo>
                    <a:pt x="2617445" y="1398646"/>
                  </a:lnTo>
                  <a:lnTo>
                    <a:pt x="2618380" y="1389574"/>
                  </a:lnTo>
                  <a:lnTo>
                    <a:pt x="2617164" y="1387329"/>
                  </a:lnTo>
                  <a:lnTo>
                    <a:pt x="2615014" y="1387329"/>
                  </a:lnTo>
                  <a:lnTo>
                    <a:pt x="2610244" y="1393876"/>
                  </a:lnTo>
                  <a:lnTo>
                    <a:pt x="2602294" y="1395933"/>
                  </a:lnTo>
                  <a:lnTo>
                    <a:pt x="2601920" y="1395933"/>
                  </a:lnTo>
                  <a:lnTo>
                    <a:pt x="2600424" y="1395372"/>
                  </a:lnTo>
                  <a:lnTo>
                    <a:pt x="2598647" y="1394531"/>
                  </a:lnTo>
                  <a:lnTo>
                    <a:pt x="2596776" y="1393595"/>
                  </a:lnTo>
                  <a:lnTo>
                    <a:pt x="2594532" y="1392473"/>
                  </a:lnTo>
                  <a:lnTo>
                    <a:pt x="2593596" y="1392005"/>
                  </a:lnTo>
                  <a:lnTo>
                    <a:pt x="2591819" y="1391257"/>
                  </a:lnTo>
                  <a:lnTo>
                    <a:pt x="2589107" y="1390322"/>
                  </a:lnTo>
                  <a:lnTo>
                    <a:pt x="2582373" y="1388639"/>
                  </a:lnTo>
                  <a:lnTo>
                    <a:pt x="2579942" y="1388077"/>
                  </a:lnTo>
                  <a:lnTo>
                    <a:pt x="2574611" y="1386394"/>
                  </a:lnTo>
                  <a:lnTo>
                    <a:pt x="2573957" y="1386207"/>
                  </a:lnTo>
                  <a:lnTo>
                    <a:pt x="2569935" y="1386207"/>
                  </a:lnTo>
                  <a:lnTo>
                    <a:pt x="2564978" y="1385833"/>
                  </a:lnTo>
                  <a:lnTo>
                    <a:pt x="2559647" y="1384149"/>
                  </a:lnTo>
                  <a:lnTo>
                    <a:pt x="2551698" y="1380408"/>
                  </a:lnTo>
                  <a:lnTo>
                    <a:pt x="2545993" y="1376293"/>
                  </a:lnTo>
                  <a:lnTo>
                    <a:pt x="2531871" y="1370589"/>
                  </a:lnTo>
                  <a:lnTo>
                    <a:pt x="2530094" y="1369934"/>
                  </a:lnTo>
                  <a:lnTo>
                    <a:pt x="2527008" y="1368531"/>
                  </a:lnTo>
                  <a:lnTo>
                    <a:pt x="2525979" y="1368344"/>
                  </a:lnTo>
                  <a:lnTo>
                    <a:pt x="2525044" y="1368344"/>
                  </a:lnTo>
                  <a:lnTo>
                    <a:pt x="2524482" y="1368344"/>
                  </a:lnTo>
                  <a:lnTo>
                    <a:pt x="2523921" y="1368344"/>
                  </a:lnTo>
                  <a:lnTo>
                    <a:pt x="2519339" y="1369559"/>
                  </a:lnTo>
                  <a:lnTo>
                    <a:pt x="2518684" y="1369373"/>
                  </a:lnTo>
                  <a:lnTo>
                    <a:pt x="2512979" y="1370775"/>
                  </a:lnTo>
                  <a:lnTo>
                    <a:pt x="2505123" y="1372739"/>
                  </a:lnTo>
                  <a:lnTo>
                    <a:pt x="2494368" y="1375265"/>
                  </a:lnTo>
                  <a:lnTo>
                    <a:pt x="2487260" y="1376948"/>
                  </a:lnTo>
                  <a:lnTo>
                    <a:pt x="2475850" y="1379754"/>
                  </a:lnTo>
                  <a:lnTo>
                    <a:pt x="2459858" y="1383775"/>
                  </a:lnTo>
                  <a:lnTo>
                    <a:pt x="2456959" y="1384430"/>
                  </a:lnTo>
                  <a:lnTo>
                    <a:pt x="2454247" y="1384897"/>
                  </a:lnTo>
                  <a:lnTo>
                    <a:pt x="2453031" y="1385458"/>
                  </a:lnTo>
                  <a:lnTo>
                    <a:pt x="2445362" y="1387423"/>
                  </a:lnTo>
                  <a:lnTo>
                    <a:pt x="2431240" y="1390977"/>
                  </a:lnTo>
                  <a:lnTo>
                    <a:pt x="2430959" y="1390789"/>
                  </a:lnTo>
                  <a:lnTo>
                    <a:pt x="2428808" y="1390977"/>
                  </a:lnTo>
                  <a:lnTo>
                    <a:pt x="2428247" y="1390696"/>
                  </a:lnTo>
                  <a:lnTo>
                    <a:pt x="2422542" y="1367128"/>
                  </a:lnTo>
                  <a:lnTo>
                    <a:pt x="2422916" y="1366660"/>
                  </a:lnTo>
                  <a:lnTo>
                    <a:pt x="2421700" y="1361143"/>
                  </a:lnTo>
                  <a:lnTo>
                    <a:pt x="2417117" y="1340380"/>
                  </a:lnTo>
                  <a:lnTo>
                    <a:pt x="2416650" y="1340006"/>
                  </a:lnTo>
                  <a:lnTo>
                    <a:pt x="2413938" y="1328035"/>
                  </a:lnTo>
                  <a:lnTo>
                    <a:pt x="2415808" y="1319431"/>
                  </a:lnTo>
                  <a:lnTo>
                    <a:pt x="2419643" y="1290813"/>
                  </a:lnTo>
                  <a:lnTo>
                    <a:pt x="2431894" y="1193548"/>
                  </a:lnTo>
                  <a:lnTo>
                    <a:pt x="2436851" y="1156139"/>
                  </a:lnTo>
                  <a:lnTo>
                    <a:pt x="2434232" y="1115456"/>
                  </a:lnTo>
                  <a:lnTo>
                    <a:pt x="2432362" y="1084593"/>
                  </a:lnTo>
                  <a:lnTo>
                    <a:pt x="2432175" y="1083658"/>
                  </a:lnTo>
                  <a:lnTo>
                    <a:pt x="2431427" y="1082629"/>
                  </a:lnTo>
                  <a:lnTo>
                    <a:pt x="2430491" y="1080385"/>
                  </a:lnTo>
                  <a:lnTo>
                    <a:pt x="2429556" y="1075615"/>
                  </a:lnTo>
                  <a:lnTo>
                    <a:pt x="2429836" y="1074680"/>
                  </a:lnTo>
                  <a:lnTo>
                    <a:pt x="2429836" y="1073744"/>
                  </a:lnTo>
                  <a:lnTo>
                    <a:pt x="2431801" y="1072903"/>
                  </a:lnTo>
                  <a:lnTo>
                    <a:pt x="2441714" y="1077298"/>
                  </a:lnTo>
                  <a:lnTo>
                    <a:pt x="2442649" y="1078327"/>
                  </a:lnTo>
                  <a:lnTo>
                    <a:pt x="2443211" y="1078514"/>
                  </a:lnTo>
                  <a:lnTo>
                    <a:pt x="2444146" y="1078982"/>
                  </a:lnTo>
                  <a:lnTo>
                    <a:pt x="2447232" y="1081320"/>
                  </a:lnTo>
                  <a:lnTo>
                    <a:pt x="2449851" y="1083284"/>
                  </a:lnTo>
                  <a:lnTo>
                    <a:pt x="2450038" y="1083658"/>
                  </a:lnTo>
                  <a:lnTo>
                    <a:pt x="2450225" y="1083658"/>
                  </a:lnTo>
                  <a:lnTo>
                    <a:pt x="2450505" y="1083471"/>
                  </a:lnTo>
                  <a:lnTo>
                    <a:pt x="2452656" y="1080759"/>
                  </a:lnTo>
                  <a:lnTo>
                    <a:pt x="2456959" y="1074867"/>
                  </a:lnTo>
                  <a:lnTo>
                    <a:pt x="2457520" y="1074119"/>
                  </a:lnTo>
                  <a:lnTo>
                    <a:pt x="2459109" y="1071874"/>
                  </a:lnTo>
                  <a:lnTo>
                    <a:pt x="2465750" y="1062709"/>
                  </a:lnTo>
                  <a:lnTo>
                    <a:pt x="2468462" y="1058874"/>
                  </a:lnTo>
                  <a:lnTo>
                    <a:pt x="2471174" y="1055227"/>
                  </a:lnTo>
                  <a:lnTo>
                    <a:pt x="2474073" y="1051205"/>
                  </a:lnTo>
                  <a:lnTo>
                    <a:pt x="2477720" y="1046342"/>
                  </a:lnTo>
                  <a:lnTo>
                    <a:pt x="2479497" y="1044285"/>
                  </a:lnTo>
                  <a:lnTo>
                    <a:pt x="2484361" y="1043536"/>
                  </a:lnTo>
                  <a:lnTo>
                    <a:pt x="2484548" y="1043162"/>
                  </a:lnTo>
                  <a:lnTo>
                    <a:pt x="2484267" y="1042601"/>
                  </a:lnTo>
                  <a:lnTo>
                    <a:pt x="2484081" y="1042601"/>
                  </a:lnTo>
                  <a:lnTo>
                    <a:pt x="2483706" y="1042601"/>
                  </a:lnTo>
                  <a:lnTo>
                    <a:pt x="2483519" y="1042601"/>
                  </a:lnTo>
                  <a:lnTo>
                    <a:pt x="2483332" y="1042320"/>
                  </a:lnTo>
                  <a:lnTo>
                    <a:pt x="2483332" y="1042040"/>
                  </a:lnTo>
                  <a:lnTo>
                    <a:pt x="2482771" y="1041385"/>
                  </a:lnTo>
                  <a:lnTo>
                    <a:pt x="2482771" y="1041105"/>
                  </a:lnTo>
                  <a:lnTo>
                    <a:pt x="2483145" y="1040824"/>
                  </a:lnTo>
                  <a:lnTo>
                    <a:pt x="2483145" y="1040637"/>
                  </a:lnTo>
                  <a:lnTo>
                    <a:pt x="2482304" y="1039982"/>
                  </a:lnTo>
                  <a:lnTo>
                    <a:pt x="2482304" y="1039702"/>
                  </a:lnTo>
                  <a:lnTo>
                    <a:pt x="2482304" y="1039421"/>
                  </a:lnTo>
                  <a:lnTo>
                    <a:pt x="2481742" y="1038954"/>
                  </a:lnTo>
                  <a:lnTo>
                    <a:pt x="2481368" y="1038673"/>
                  </a:lnTo>
                  <a:lnTo>
                    <a:pt x="2480901" y="1038393"/>
                  </a:lnTo>
                  <a:lnTo>
                    <a:pt x="2480620" y="1038112"/>
                  </a:lnTo>
                  <a:lnTo>
                    <a:pt x="2480433" y="1037738"/>
                  </a:lnTo>
                  <a:lnTo>
                    <a:pt x="2480152" y="1037457"/>
                  </a:lnTo>
                  <a:lnTo>
                    <a:pt x="2479591" y="1037457"/>
                  </a:lnTo>
                  <a:lnTo>
                    <a:pt x="2479217" y="1037083"/>
                  </a:lnTo>
                  <a:lnTo>
                    <a:pt x="2478936" y="1036616"/>
                  </a:lnTo>
                  <a:lnTo>
                    <a:pt x="2478936" y="1035961"/>
                  </a:lnTo>
                  <a:lnTo>
                    <a:pt x="2479124" y="1035400"/>
                  </a:lnTo>
                  <a:lnTo>
                    <a:pt x="2479124" y="1034745"/>
                  </a:lnTo>
                  <a:lnTo>
                    <a:pt x="2479124" y="1033903"/>
                  </a:lnTo>
                  <a:lnTo>
                    <a:pt x="2478936" y="1033436"/>
                  </a:lnTo>
                  <a:lnTo>
                    <a:pt x="2478656" y="1032781"/>
                  </a:lnTo>
                  <a:lnTo>
                    <a:pt x="2478282" y="1032126"/>
                  </a:lnTo>
                  <a:lnTo>
                    <a:pt x="2478001" y="1031752"/>
                  </a:lnTo>
                  <a:lnTo>
                    <a:pt x="2477814" y="1031378"/>
                  </a:lnTo>
                  <a:lnTo>
                    <a:pt x="2477440" y="1031004"/>
                  </a:lnTo>
                  <a:lnTo>
                    <a:pt x="2476973" y="1030817"/>
                  </a:lnTo>
                  <a:lnTo>
                    <a:pt x="2476224" y="1030817"/>
                  </a:lnTo>
                  <a:lnTo>
                    <a:pt x="2475757" y="1030817"/>
                  </a:lnTo>
                  <a:lnTo>
                    <a:pt x="2474915" y="1030817"/>
                  </a:lnTo>
                  <a:lnTo>
                    <a:pt x="2474447" y="1030349"/>
                  </a:lnTo>
                  <a:lnTo>
                    <a:pt x="2473886" y="1029882"/>
                  </a:lnTo>
                  <a:lnTo>
                    <a:pt x="2473512" y="1029601"/>
                  </a:lnTo>
                  <a:lnTo>
                    <a:pt x="2473138" y="1029134"/>
                  </a:lnTo>
                  <a:lnTo>
                    <a:pt x="2472764" y="1028666"/>
                  </a:lnTo>
                  <a:lnTo>
                    <a:pt x="2472577" y="1028198"/>
                  </a:lnTo>
                  <a:lnTo>
                    <a:pt x="2472577" y="1027918"/>
                  </a:lnTo>
                  <a:lnTo>
                    <a:pt x="2472577" y="1027544"/>
                  </a:lnTo>
                  <a:lnTo>
                    <a:pt x="2472764" y="1027170"/>
                  </a:lnTo>
                  <a:lnTo>
                    <a:pt x="2473138" y="1026796"/>
                  </a:lnTo>
                  <a:lnTo>
                    <a:pt x="2473699" y="1026141"/>
                  </a:lnTo>
                  <a:lnTo>
                    <a:pt x="2474821" y="1025112"/>
                  </a:lnTo>
                  <a:lnTo>
                    <a:pt x="2477347" y="1023055"/>
                  </a:lnTo>
                  <a:lnTo>
                    <a:pt x="2477814" y="1022493"/>
                  </a:lnTo>
                  <a:lnTo>
                    <a:pt x="2478001" y="1021839"/>
                  </a:lnTo>
                  <a:lnTo>
                    <a:pt x="2478001" y="1021184"/>
                  </a:lnTo>
                  <a:lnTo>
                    <a:pt x="2477627" y="1020436"/>
                  </a:lnTo>
                  <a:lnTo>
                    <a:pt x="2476879" y="1018846"/>
                  </a:lnTo>
                  <a:lnTo>
                    <a:pt x="2476692" y="1018285"/>
                  </a:lnTo>
                  <a:lnTo>
                    <a:pt x="2476692" y="1017537"/>
                  </a:lnTo>
                  <a:lnTo>
                    <a:pt x="2476879" y="1016976"/>
                  </a:lnTo>
                  <a:lnTo>
                    <a:pt x="2477347" y="1015947"/>
                  </a:lnTo>
                  <a:lnTo>
                    <a:pt x="2477814" y="1015292"/>
                  </a:lnTo>
                  <a:lnTo>
                    <a:pt x="2478375" y="1014544"/>
                  </a:lnTo>
                  <a:lnTo>
                    <a:pt x="2479030" y="1013983"/>
                  </a:lnTo>
                  <a:lnTo>
                    <a:pt x="2479966" y="1013235"/>
                  </a:lnTo>
                  <a:lnTo>
                    <a:pt x="2480713" y="1012860"/>
                  </a:lnTo>
                  <a:lnTo>
                    <a:pt x="2481088" y="1012674"/>
                  </a:lnTo>
                  <a:lnTo>
                    <a:pt x="2481742" y="1012112"/>
                  </a:lnTo>
                  <a:lnTo>
                    <a:pt x="2481929" y="1011645"/>
                  </a:lnTo>
                  <a:lnTo>
                    <a:pt x="2481929" y="1011084"/>
                  </a:lnTo>
                  <a:lnTo>
                    <a:pt x="2481555" y="1010616"/>
                  </a:lnTo>
                  <a:lnTo>
                    <a:pt x="2480901" y="1010055"/>
                  </a:lnTo>
                  <a:lnTo>
                    <a:pt x="2480152" y="1009774"/>
                  </a:lnTo>
                  <a:lnTo>
                    <a:pt x="2479217" y="1009494"/>
                  </a:lnTo>
                  <a:lnTo>
                    <a:pt x="2478562" y="1009120"/>
                  </a:lnTo>
                  <a:lnTo>
                    <a:pt x="2478095" y="1008558"/>
                  </a:lnTo>
                  <a:lnTo>
                    <a:pt x="2478095" y="1008091"/>
                  </a:lnTo>
                  <a:lnTo>
                    <a:pt x="2478282" y="1007623"/>
                  </a:lnTo>
                  <a:lnTo>
                    <a:pt x="2478936" y="1007062"/>
                  </a:lnTo>
                  <a:lnTo>
                    <a:pt x="2480059" y="1006407"/>
                  </a:lnTo>
                  <a:lnTo>
                    <a:pt x="2480527" y="1006220"/>
                  </a:lnTo>
                  <a:lnTo>
                    <a:pt x="2480901" y="1006220"/>
                  </a:lnTo>
                  <a:lnTo>
                    <a:pt x="2481088" y="1006033"/>
                  </a:lnTo>
                  <a:lnTo>
                    <a:pt x="2481088" y="1005753"/>
                  </a:lnTo>
                  <a:lnTo>
                    <a:pt x="2481088" y="1005472"/>
                  </a:lnTo>
                  <a:lnTo>
                    <a:pt x="2480807" y="1005098"/>
                  </a:lnTo>
                  <a:lnTo>
                    <a:pt x="2480059" y="1004818"/>
                  </a:lnTo>
                  <a:lnTo>
                    <a:pt x="2479591" y="1004818"/>
                  </a:lnTo>
                  <a:lnTo>
                    <a:pt x="2479217" y="1004630"/>
                  </a:lnTo>
                  <a:lnTo>
                    <a:pt x="2478843" y="1004443"/>
                  </a:lnTo>
                  <a:lnTo>
                    <a:pt x="2478562" y="1004256"/>
                  </a:lnTo>
                  <a:lnTo>
                    <a:pt x="2478562" y="1003882"/>
                  </a:lnTo>
                  <a:lnTo>
                    <a:pt x="2478375" y="1003602"/>
                  </a:lnTo>
                  <a:lnTo>
                    <a:pt x="2478375" y="1003415"/>
                  </a:lnTo>
                  <a:lnTo>
                    <a:pt x="2478095" y="1003415"/>
                  </a:lnTo>
                  <a:lnTo>
                    <a:pt x="2477814" y="1003602"/>
                  </a:lnTo>
                  <a:lnTo>
                    <a:pt x="2477440" y="1004069"/>
                  </a:lnTo>
                  <a:lnTo>
                    <a:pt x="2477066" y="1004537"/>
                  </a:lnTo>
                  <a:lnTo>
                    <a:pt x="2476785" y="1004537"/>
                  </a:lnTo>
                  <a:lnTo>
                    <a:pt x="2476412" y="1004537"/>
                  </a:lnTo>
                  <a:lnTo>
                    <a:pt x="2476037" y="1004256"/>
                  </a:lnTo>
                  <a:lnTo>
                    <a:pt x="2475850" y="1003602"/>
                  </a:lnTo>
                  <a:lnTo>
                    <a:pt x="2475850" y="1003321"/>
                  </a:lnTo>
                  <a:lnTo>
                    <a:pt x="2475850" y="1002947"/>
                  </a:lnTo>
                  <a:lnTo>
                    <a:pt x="2476037" y="1002573"/>
                  </a:lnTo>
                  <a:lnTo>
                    <a:pt x="2476224" y="1002199"/>
                  </a:lnTo>
                  <a:lnTo>
                    <a:pt x="2476879" y="1001638"/>
                  </a:lnTo>
                  <a:lnTo>
                    <a:pt x="2477720" y="1001077"/>
                  </a:lnTo>
                  <a:lnTo>
                    <a:pt x="2478095" y="1000796"/>
                  </a:lnTo>
                  <a:lnTo>
                    <a:pt x="2478375" y="1000516"/>
                  </a:lnTo>
                  <a:lnTo>
                    <a:pt x="2478750" y="999954"/>
                  </a:lnTo>
                  <a:lnTo>
                    <a:pt x="2479030" y="999393"/>
                  </a:lnTo>
                  <a:lnTo>
                    <a:pt x="2479030" y="998926"/>
                  </a:lnTo>
                  <a:lnTo>
                    <a:pt x="2478656" y="998458"/>
                  </a:lnTo>
                  <a:lnTo>
                    <a:pt x="2477908" y="998177"/>
                  </a:lnTo>
                  <a:lnTo>
                    <a:pt x="2477253" y="997990"/>
                  </a:lnTo>
                  <a:lnTo>
                    <a:pt x="2475850" y="997990"/>
                  </a:lnTo>
                  <a:lnTo>
                    <a:pt x="2475102" y="998177"/>
                  </a:lnTo>
                  <a:lnTo>
                    <a:pt x="2474447" y="998458"/>
                  </a:lnTo>
                  <a:lnTo>
                    <a:pt x="2473980" y="998645"/>
                  </a:lnTo>
                  <a:lnTo>
                    <a:pt x="2473699" y="998926"/>
                  </a:lnTo>
                  <a:lnTo>
                    <a:pt x="2473419" y="999393"/>
                  </a:lnTo>
                  <a:lnTo>
                    <a:pt x="2473419" y="1000048"/>
                  </a:lnTo>
                  <a:lnTo>
                    <a:pt x="2473419" y="1000983"/>
                  </a:lnTo>
                  <a:lnTo>
                    <a:pt x="2473419" y="1001638"/>
                  </a:lnTo>
                  <a:lnTo>
                    <a:pt x="2473699" y="1002292"/>
                  </a:lnTo>
                  <a:lnTo>
                    <a:pt x="2473699" y="1002760"/>
                  </a:lnTo>
                  <a:lnTo>
                    <a:pt x="2473419" y="1003041"/>
                  </a:lnTo>
                  <a:lnTo>
                    <a:pt x="2473044" y="1003041"/>
                  </a:lnTo>
                  <a:lnTo>
                    <a:pt x="2472577" y="1003041"/>
                  </a:lnTo>
                  <a:lnTo>
                    <a:pt x="2472203" y="1002666"/>
                  </a:lnTo>
                  <a:lnTo>
                    <a:pt x="2471829" y="1002012"/>
                  </a:lnTo>
                  <a:lnTo>
                    <a:pt x="2471548" y="1001264"/>
                  </a:lnTo>
                  <a:lnTo>
                    <a:pt x="2471361" y="1000422"/>
                  </a:lnTo>
                  <a:lnTo>
                    <a:pt x="2471361" y="999393"/>
                  </a:lnTo>
                  <a:lnTo>
                    <a:pt x="2471735" y="998645"/>
                  </a:lnTo>
                  <a:lnTo>
                    <a:pt x="2472203" y="997990"/>
                  </a:lnTo>
                  <a:lnTo>
                    <a:pt x="2473699" y="996774"/>
                  </a:lnTo>
                  <a:lnTo>
                    <a:pt x="2474260" y="996401"/>
                  </a:lnTo>
                  <a:lnTo>
                    <a:pt x="2474728" y="995839"/>
                  </a:lnTo>
                  <a:lnTo>
                    <a:pt x="2475008" y="995278"/>
                  </a:lnTo>
                  <a:lnTo>
                    <a:pt x="2475008" y="994624"/>
                  </a:lnTo>
                  <a:lnTo>
                    <a:pt x="2474728" y="993875"/>
                  </a:lnTo>
                  <a:lnTo>
                    <a:pt x="2474728" y="993501"/>
                  </a:lnTo>
                  <a:lnTo>
                    <a:pt x="2474354" y="993220"/>
                  </a:lnTo>
                  <a:lnTo>
                    <a:pt x="2474354" y="992940"/>
                  </a:lnTo>
                  <a:lnTo>
                    <a:pt x="2474354" y="992192"/>
                  </a:lnTo>
                  <a:lnTo>
                    <a:pt x="2474541" y="991350"/>
                  </a:lnTo>
                  <a:lnTo>
                    <a:pt x="2474541" y="991070"/>
                  </a:lnTo>
                  <a:lnTo>
                    <a:pt x="2474541" y="990789"/>
                  </a:lnTo>
                  <a:lnTo>
                    <a:pt x="2474354" y="990508"/>
                  </a:lnTo>
                  <a:lnTo>
                    <a:pt x="2474073" y="990508"/>
                  </a:lnTo>
                  <a:lnTo>
                    <a:pt x="2473699" y="990508"/>
                  </a:lnTo>
                  <a:lnTo>
                    <a:pt x="2472951" y="990882"/>
                  </a:lnTo>
                  <a:lnTo>
                    <a:pt x="2472390" y="991070"/>
                  </a:lnTo>
                  <a:lnTo>
                    <a:pt x="2471829" y="991257"/>
                  </a:lnTo>
                  <a:lnTo>
                    <a:pt x="2471455" y="991257"/>
                  </a:lnTo>
                  <a:lnTo>
                    <a:pt x="2471081" y="991257"/>
                  </a:lnTo>
                  <a:lnTo>
                    <a:pt x="2470800" y="991257"/>
                  </a:lnTo>
                  <a:lnTo>
                    <a:pt x="2470520" y="991350"/>
                  </a:lnTo>
                  <a:lnTo>
                    <a:pt x="2470332" y="991631"/>
                  </a:lnTo>
                  <a:lnTo>
                    <a:pt x="2470332" y="992005"/>
                  </a:lnTo>
                  <a:lnTo>
                    <a:pt x="2470520" y="992847"/>
                  </a:lnTo>
                  <a:lnTo>
                    <a:pt x="2470520" y="993408"/>
                  </a:lnTo>
                  <a:lnTo>
                    <a:pt x="2470332" y="993688"/>
                  </a:lnTo>
                  <a:lnTo>
                    <a:pt x="2470145" y="993969"/>
                  </a:lnTo>
                  <a:lnTo>
                    <a:pt x="2469958" y="994156"/>
                  </a:lnTo>
                  <a:lnTo>
                    <a:pt x="2469678" y="994343"/>
                  </a:lnTo>
                  <a:lnTo>
                    <a:pt x="2469304" y="994343"/>
                  </a:lnTo>
                  <a:lnTo>
                    <a:pt x="2468930" y="994343"/>
                  </a:lnTo>
                  <a:lnTo>
                    <a:pt x="2468462" y="993969"/>
                  </a:lnTo>
                  <a:lnTo>
                    <a:pt x="2467994" y="993408"/>
                  </a:lnTo>
                  <a:lnTo>
                    <a:pt x="2467714" y="992940"/>
                  </a:lnTo>
                  <a:lnTo>
                    <a:pt x="2467339" y="991631"/>
                  </a:lnTo>
                  <a:lnTo>
                    <a:pt x="2467339" y="990882"/>
                  </a:lnTo>
                  <a:lnTo>
                    <a:pt x="2467807" y="989293"/>
                  </a:lnTo>
                  <a:lnTo>
                    <a:pt x="2467807" y="987329"/>
                  </a:lnTo>
                  <a:lnTo>
                    <a:pt x="2467527" y="986487"/>
                  </a:lnTo>
                  <a:lnTo>
                    <a:pt x="2469397" y="985926"/>
                  </a:lnTo>
                  <a:lnTo>
                    <a:pt x="2469865" y="985739"/>
                  </a:lnTo>
                  <a:lnTo>
                    <a:pt x="2470239" y="985552"/>
                  </a:lnTo>
                  <a:lnTo>
                    <a:pt x="2470613" y="985271"/>
                  </a:lnTo>
                  <a:lnTo>
                    <a:pt x="2471081" y="984803"/>
                  </a:lnTo>
                  <a:lnTo>
                    <a:pt x="2471361" y="984430"/>
                  </a:lnTo>
                  <a:lnTo>
                    <a:pt x="2471829" y="983681"/>
                  </a:lnTo>
                  <a:lnTo>
                    <a:pt x="2472016" y="982933"/>
                  </a:lnTo>
                  <a:lnTo>
                    <a:pt x="2472390" y="981811"/>
                  </a:lnTo>
                  <a:lnTo>
                    <a:pt x="2472764" y="981156"/>
                  </a:lnTo>
                  <a:lnTo>
                    <a:pt x="2473232" y="980782"/>
                  </a:lnTo>
                  <a:lnTo>
                    <a:pt x="2473699" y="980501"/>
                  </a:lnTo>
                  <a:lnTo>
                    <a:pt x="2474073" y="980501"/>
                  </a:lnTo>
                  <a:lnTo>
                    <a:pt x="2474447" y="980408"/>
                  </a:lnTo>
                  <a:lnTo>
                    <a:pt x="2475008" y="980408"/>
                  </a:lnTo>
                  <a:lnTo>
                    <a:pt x="2475944" y="980782"/>
                  </a:lnTo>
                  <a:lnTo>
                    <a:pt x="2475944" y="980127"/>
                  </a:lnTo>
                  <a:lnTo>
                    <a:pt x="2475289" y="966847"/>
                  </a:lnTo>
                  <a:lnTo>
                    <a:pt x="2475008" y="963667"/>
                  </a:lnTo>
                  <a:lnTo>
                    <a:pt x="2474821" y="959552"/>
                  </a:lnTo>
                  <a:lnTo>
                    <a:pt x="2474821" y="957401"/>
                  </a:lnTo>
                  <a:lnTo>
                    <a:pt x="2474073" y="946272"/>
                  </a:lnTo>
                  <a:lnTo>
                    <a:pt x="2473512" y="936358"/>
                  </a:lnTo>
                  <a:lnTo>
                    <a:pt x="2472858" y="925697"/>
                  </a:lnTo>
                  <a:lnTo>
                    <a:pt x="2472203" y="914754"/>
                  </a:lnTo>
                  <a:lnTo>
                    <a:pt x="2471642" y="905402"/>
                  </a:lnTo>
                  <a:lnTo>
                    <a:pt x="2471081" y="896611"/>
                  </a:lnTo>
                  <a:lnTo>
                    <a:pt x="2470520" y="887913"/>
                  </a:lnTo>
                  <a:lnTo>
                    <a:pt x="2479311" y="883424"/>
                  </a:lnTo>
                  <a:lnTo>
                    <a:pt x="2491469" y="876503"/>
                  </a:lnTo>
                  <a:lnTo>
                    <a:pt x="2499512" y="871921"/>
                  </a:lnTo>
                  <a:lnTo>
                    <a:pt x="2500540" y="862287"/>
                  </a:lnTo>
                  <a:lnTo>
                    <a:pt x="2501756" y="850784"/>
                  </a:lnTo>
                  <a:lnTo>
                    <a:pt x="2502692" y="842180"/>
                  </a:lnTo>
                  <a:lnTo>
                    <a:pt x="2502878" y="839281"/>
                  </a:lnTo>
                  <a:lnTo>
                    <a:pt x="2503533" y="833669"/>
                  </a:lnTo>
                  <a:lnTo>
                    <a:pt x="2505123" y="832454"/>
                  </a:lnTo>
                  <a:lnTo>
                    <a:pt x="2508023" y="826655"/>
                  </a:lnTo>
                  <a:lnTo>
                    <a:pt x="2519432" y="823288"/>
                  </a:lnTo>
                  <a:lnTo>
                    <a:pt x="2530562" y="820015"/>
                  </a:lnTo>
                  <a:lnTo>
                    <a:pt x="2540943" y="816929"/>
                  </a:lnTo>
                  <a:lnTo>
                    <a:pt x="2553007" y="813375"/>
                  </a:lnTo>
                  <a:lnTo>
                    <a:pt x="2560863" y="816274"/>
                  </a:lnTo>
                  <a:lnTo>
                    <a:pt x="2568065" y="818986"/>
                  </a:lnTo>
                  <a:lnTo>
                    <a:pt x="2571151" y="817022"/>
                  </a:lnTo>
                  <a:lnTo>
                    <a:pt x="2572834" y="810008"/>
                  </a:lnTo>
                  <a:lnTo>
                    <a:pt x="2575734" y="797195"/>
                  </a:lnTo>
                  <a:lnTo>
                    <a:pt x="2579100" y="789994"/>
                  </a:lnTo>
                  <a:lnTo>
                    <a:pt x="2581065" y="785972"/>
                  </a:lnTo>
                  <a:lnTo>
                    <a:pt x="2580877" y="784663"/>
                  </a:lnTo>
                  <a:lnTo>
                    <a:pt x="2580690" y="784008"/>
                  </a:lnTo>
                  <a:lnTo>
                    <a:pt x="2581251" y="783728"/>
                  </a:lnTo>
                  <a:lnTo>
                    <a:pt x="2582841" y="783167"/>
                  </a:lnTo>
                  <a:lnTo>
                    <a:pt x="2584525" y="783167"/>
                  </a:lnTo>
                  <a:lnTo>
                    <a:pt x="2594532" y="781951"/>
                  </a:lnTo>
                  <a:lnTo>
                    <a:pt x="2610618" y="783354"/>
                  </a:lnTo>
                  <a:lnTo>
                    <a:pt x="2627545" y="779706"/>
                  </a:lnTo>
                  <a:lnTo>
                    <a:pt x="2635588" y="775498"/>
                  </a:lnTo>
                  <a:lnTo>
                    <a:pt x="2643071" y="771663"/>
                  </a:lnTo>
                  <a:lnTo>
                    <a:pt x="2650739" y="772973"/>
                  </a:lnTo>
                  <a:lnTo>
                    <a:pt x="2651487" y="771850"/>
                  </a:lnTo>
                  <a:lnTo>
                    <a:pt x="2655977" y="765397"/>
                  </a:lnTo>
                  <a:lnTo>
                    <a:pt x="2657006" y="763807"/>
                  </a:lnTo>
                  <a:lnTo>
                    <a:pt x="2664581" y="760347"/>
                  </a:lnTo>
                  <a:lnTo>
                    <a:pt x="2667854" y="748656"/>
                  </a:lnTo>
                  <a:lnTo>
                    <a:pt x="2672530" y="737901"/>
                  </a:lnTo>
                  <a:lnTo>
                    <a:pt x="2678142" y="732757"/>
                  </a:lnTo>
                  <a:lnTo>
                    <a:pt x="2683753" y="727427"/>
                  </a:lnTo>
                  <a:lnTo>
                    <a:pt x="2693573" y="725369"/>
                  </a:lnTo>
                  <a:lnTo>
                    <a:pt x="2699933" y="720786"/>
                  </a:lnTo>
                  <a:lnTo>
                    <a:pt x="2704983" y="720786"/>
                  </a:lnTo>
                  <a:lnTo>
                    <a:pt x="2704609" y="743326"/>
                  </a:lnTo>
                  <a:lnTo>
                    <a:pt x="2710501" y="742671"/>
                  </a:lnTo>
                  <a:lnTo>
                    <a:pt x="2711904" y="736966"/>
                  </a:lnTo>
                  <a:lnTo>
                    <a:pt x="2716674" y="730981"/>
                  </a:lnTo>
                  <a:lnTo>
                    <a:pt x="2720228" y="726772"/>
                  </a:lnTo>
                  <a:lnTo>
                    <a:pt x="2722752" y="724060"/>
                  </a:lnTo>
                  <a:lnTo>
                    <a:pt x="2723501" y="723218"/>
                  </a:lnTo>
                  <a:lnTo>
                    <a:pt x="2732292" y="723031"/>
                  </a:lnTo>
                  <a:lnTo>
                    <a:pt x="2735565" y="723312"/>
                  </a:lnTo>
                  <a:lnTo>
                    <a:pt x="2736033" y="719758"/>
                  </a:lnTo>
                  <a:lnTo>
                    <a:pt x="2737529" y="707600"/>
                  </a:lnTo>
                  <a:lnTo>
                    <a:pt x="2725371" y="707973"/>
                  </a:lnTo>
                  <a:lnTo>
                    <a:pt x="2728364" y="701988"/>
                  </a:lnTo>
                  <a:lnTo>
                    <a:pt x="2730234" y="698434"/>
                  </a:lnTo>
                  <a:lnTo>
                    <a:pt x="2732853" y="679355"/>
                  </a:lnTo>
                  <a:lnTo>
                    <a:pt x="2733508" y="667945"/>
                  </a:lnTo>
                  <a:lnTo>
                    <a:pt x="2742393" y="666356"/>
                  </a:lnTo>
                  <a:lnTo>
                    <a:pt x="2743982" y="664859"/>
                  </a:lnTo>
                  <a:lnTo>
                    <a:pt x="2749033" y="660744"/>
                  </a:lnTo>
                  <a:lnTo>
                    <a:pt x="2756795" y="653730"/>
                  </a:lnTo>
                  <a:lnTo>
                    <a:pt x="2758572" y="649241"/>
                  </a:lnTo>
                  <a:lnTo>
                    <a:pt x="2756795" y="648118"/>
                  </a:lnTo>
                  <a:lnTo>
                    <a:pt x="2750903" y="644003"/>
                  </a:lnTo>
                  <a:lnTo>
                    <a:pt x="2749968" y="643162"/>
                  </a:lnTo>
                  <a:lnTo>
                    <a:pt x="2745572" y="640169"/>
                  </a:lnTo>
                  <a:lnTo>
                    <a:pt x="2751090" y="630723"/>
                  </a:lnTo>
                  <a:lnTo>
                    <a:pt x="2757263" y="625953"/>
                  </a:lnTo>
                  <a:lnTo>
                    <a:pt x="2763061" y="620903"/>
                  </a:lnTo>
                  <a:lnTo>
                    <a:pt x="2775593" y="619781"/>
                  </a:lnTo>
                  <a:lnTo>
                    <a:pt x="2785133" y="617536"/>
                  </a:lnTo>
                  <a:lnTo>
                    <a:pt x="2789528" y="616414"/>
                  </a:lnTo>
                  <a:lnTo>
                    <a:pt x="2802435" y="616788"/>
                  </a:lnTo>
                  <a:lnTo>
                    <a:pt x="2805989" y="616601"/>
                  </a:lnTo>
                  <a:lnTo>
                    <a:pt x="2815715" y="615853"/>
                  </a:lnTo>
                  <a:lnTo>
                    <a:pt x="2829276" y="614731"/>
                  </a:lnTo>
                  <a:lnTo>
                    <a:pt x="2842931" y="613702"/>
                  </a:lnTo>
                  <a:lnTo>
                    <a:pt x="2847326" y="607810"/>
                  </a:lnTo>
                  <a:lnTo>
                    <a:pt x="2848448" y="600421"/>
                  </a:lnTo>
                  <a:lnTo>
                    <a:pt x="2838348" y="596494"/>
                  </a:lnTo>
                  <a:lnTo>
                    <a:pt x="2831520" y="593688"/>
                  </a:lnTo>
                  <a:lnTo>
                    <a:pt x="2823010" y="590227"/>
                  </a:lnTo>
                  <a:lnTo>
                    <a:pt x="2825067" y="583026"/>
                  </a:lnTo>
                  <a:lnTo>
                    <a:pt x="2827125" y="574702"/>
                  </a:lnTo>
                  <a:lnTo>
                    <a:pt x="2827966" y="572458"/>
                  </a:lnTo>
                  <a:lnTo>
                    <a:pt x="2825722" y="564883"/>
                  </a:lnTo>
                  <a:lnTo>
                    <a:pt x="2825442" y="564228"/>
                  </a:lnTo>
                  <a:lnTo>
                    <a:pt x="2825628" y="564228"/>
                  </a:lnTo>
                  <a:lnTo>
                    <a:pt x="2823010" y="557214"/>
                  </a:lnTo>
                  <a:lnTo>
                    <a:pt x="2818614" y="539912"/>
                  </a:lnTo>
                  <a:lnTo>
                    <a:pt x="2817398" y="522142"/>
                  </a:lnTo>
                  <a:lnTo>
                    <a:pt x="2814780" y="508581"/>
                  </a:lnTo>
                  <a:lnTo>
                    <a:pt x="2811787" y="491747"/>
                  </a:lnTo>
                  <a:lnTo>
                    <a:pt x="2803089" y="491560"/>
                  </a:lnTo>
                  <a:lnTo>
                    <a:pt x="2799909" y="504747"/>
                  </a:lnTo>
                  <a:lnTo>
                    <a:pt x="2791118" y="501099"/>
                  </a:lnTo>
                  <a:lnTo>
                    <a:pt x="2791305" y="496143"/>
                  </a:lnTo>
                  <a:lnTo>
                    <a:pt x="2792895" y="491186"/>
                  </a:lnTo>
                  <a:lnTo>
                    <a:pt x="2793363" y="464532"/>
                  </a:lnTo>
                  <a:lnTo>
                    <a:pt x="2807298" y="450597"/>
                  </a:lnTo>
                  <a:lnTo>
                    <a:pt x="2814125" y="447604"/>
                  </a:lnTo>
                  <a:lnTo>
                    <a:pt x="2815435" y="447604"/>
                  </a:lnTo>
                  <a:lnTo>
                    <a:pt x="2821794" y="444798"/>
                  </a:lnTo>
                  <a:lnTo>
                    <a:pt x="2836664" y="438813"/>
                  </a:lnTo>
                  <a:lnTo>
                    <a:pt x="2846391" y="434791"/>
                  </a:lnTo>
                  <a:lnTo>
                    <a:pt x="2846858" y="434604"/>
                  </a:lnTo>
                  <a:lnTo>
                    <a:pt x="2864441" y="420482"/>
                  </a:lnTo>
                  <a:lnTo>
                    <a:pt x="2869397" y="403648"/>
                  </a:lnTo>
                  <a:lnTo>
                    <a:pt x="2878376" y="374188"/>
                  </a:lnTo>
                  <a:lnTo>
                    <a:pt x="2884735" y="354829"/>
                  </a:lnTo>
                  <a:lnTo>
                    <a:pt x="2892404" y="331448"/>
                  </a:lnTo>
                  <a:lnTo>
                    <a:pt x="2898109" y="314800"/>
                  </a:lnTo>
                  <a:lnTo>
                    <a:pt x="2901289" y="304980"/>
                  </a:lnTo>
                  <a:lnTo>
                    <a:pt x="2903815" y="297312"/>
                  </a:lnTo>
                  <a:lnTo>
                    <a:pt x="2904001" y="296657"/>
                  </a:lnTo>
                  <a:lnTo>
                    <a:pt x="2909893" y="278046"/>
                  </a:lnTo>
                  <a:lnTo>
                    <a:pt x="2917375" y="255600"/>
                  </a:lnTo>
                  <a:lnTo>
                    <a:pt x="2920555" y="246061"/>
                  </a:lnTo>
                  <a:lnTo>
                    <a:pt x="2923641" y="236989"/>
                  </a:lnTo>
                  <a:lnTo>
                    <a:pt x="2927663" y="224737"/>
                  </a:lnTo>
                  <a:lnTo>
                    <a:pt x="2931778" y="211550"/>
                  </a:lnTo>
                  <a:lnTo>
                    <a:pt x="2935425" y="198551"/>
                  </a:lnTo>
                  <a:lnTo>
                    <a:pt x="2937857" y="188450"/>
                  </a:lnTo>
                  <a:lnTo>
                    <a:pt x="2938138" y="188169"/>
                  </a:lnTo>
                  <a:lnTo>
                    <a:pt x="2920649" y="178443"/>
                  </a:lnTo>
                  <a:lnTo>
                    <a:pt x="2919152" y="17928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8" name="Vabakuju: kujund 27">
              <a:extLst>
                <a:ext uri="{FF2B5EF4-FFF2-40B4-BE49-F238E27FC236}">
                  <a16:creationId xmlns:a16="http://schemas.microsoft.com/office/drawing/2014/main" id="{A1468368-51FB-480E-F467-358F4A1357B2}"/>
                </a:ext>
              </a:extLst>
            </p:cNvPr>
            <p:cNvSpPr/>
            <p:nvPr/>
          </p:nvSpPr>
          <p:spPr>
            <a:xfrm>
              <a:off x="4445386" y="4899303"/>
              <a:ext cx="114730" cy="183817"/>
            </a:xfrm>
            <a:custGeom>
              <a:avLst/>
              <a:gdLst>
                <a:gd name="csX0" fmla="*/ 111495 w 114730"/>
                <a:gd name="csY0" fmla="*/ 7326 h 183817"/>
                <a:gd name="csX1" fmla="*/ 98963 w 114730"/>
                <a:gd name="csY1" fmla="*/ 3865 h 183817"/>
                <a:gd name="csX2" fmla="*/ 85776 w 114730"/>
                <a:gd name="csY2" fmla="*/ 499 h 183817"/>
                <a:gd name="csX3" fmla="*/ 69597 w 114730"/>
                <a:gd name="csY3" fmla="*/ 2369 h 183817"/>
                <a:gd name="csX4" fmla="*/ 60993 w 114730"/>
                <a:gd name="csY4" fmla="*/ 4895 h 183817"/>
                <a:gd name="csX5" fmla="*/ 56410 w 114730"/>
                <a:gd name="csY5" fmla="*/ 4895 h 183817"/>
                <a:gd name="csX6" fmla="*/ 49770 w 114730"/>
                <a:gd name="csY6" fmla="*/ 11160 h 183817"/>
                <a:gd name="csX7" fmla="*/ 44720 w 114730"/>
                <a:gd name="csY7" fmla="*/ 8635 h 183817"/>
                <a:gd name="csX8" fmla="*/ 33403 w 114730"/>
                <a:gd name="csY8" fmla="*/ 10132 h 183817"/>
                <a:gd name="csX9" fmla="*/ 27511 w 114730"/>
                <a:gd name="csY9" fmla="*/ 10973 h 183817"/>
                <a:gd name="csX10" fmla="*/ 21339 w 114730"/>
                <a:gd name="csY10" fmla="*/ 13311 h 183817"/>
                <a:gd name="csX11" fmla="*/ 16195 w 114730"/>
                <a:gd name="csY11" fmla="*/ 25844 h 183817"/>
                <a:gd name="csX12" fmla="*/ 14418 w 114730"/>
                <a:gd name="csY12" fmla="*/ 40901 h 183817"/>
                <a:gd name="csX13" fmla="*/ 19468 w 114730"/>
                <a:gd name="csY13" fmla="*/ 50814 h 183817"/>
                <a:gd name="csX14" fmla="*/ 13202 w 114730"/>
                <a:gd name="csY14" fmla="*/ 58203 h 183817"/>
                <a:gd name="csX15" fmla="*/ 7591 w 114730"/>
                <a:gd name="csY15" fmla="*/ 72512 h 183817"/>
                <a:gd name="csX16" fmla="*/ 1324 w 114730"/>
                <a:gd name="csY16" fmla="*/ 103468 h 183817"/>
                <a:gd name="csX17" fmla="*/ 950 w 114730"/>
                <a:gd name="csY17" fmla="*/ 117871 h 183817"/>
                <a:gd name="csX18" fmla="*/ 7871 w 114730"/>
                <a:gd name="csY18" fmla="*/ 129936 h 183817"/>
                <a:gd name="csX19" fmla="*/ 11799 w 114730"/>
                <a:gd name="csY19" fmla="*/ 156028 h 183817"/>
                <a:gd name="csX20" fmla="*/ 20964 w 114730"/>
                <a:gd name="csY20" fmla="*/ 165848 h 183817"/>
                <a:gd name="csX21" fmla="*/ 20310 w 114730"/>
                <a:gd name="csY21" fmla="*/ 173985 h 183817"/>
                <a:gd name="csX22" fmla="*/ 29195 w 114730"/>
                <a:gd name="csY22" fmla="*/ 183805 h 183817"/>
                <a:gd name="csX23" fmla="*/ 34993 w 114730"/>
                <a:gd name="csY23" fmla="*/ 174733 h 183817"/>
                <a:gd name="csX24" fmla="*/ 42475 w 114730"/>
                <a:gd name="csY24" fmla="*/ 168935 h 183817"/>
                <a:gd name="csX25" fmla="*/ 53698 w 114730"/>
                <a:gd name="csY25" fmla="*/ 170338 h 183817"/>
                <a:gd name="csX26" fmla="*/ 67259 w 114730"/>
                <a:gd name="csY26" fmla="*/ 157432 h 183817"/>
                <a:gd name="csX27" fmla="*/ 64827 w 114730"/>
                <a:gd name="csY27" fmla="*/ 147518 h 183817"/>
                <a:gd name="csX28" fmla="*/ 70719 w 114730"/>
                <a:gd name="csY28" fmla="*/ 134331 h 183817"/>
                <a:gd name="csX29" fmla="*/ 77453 w 114730"/>
                <a:gd name="csY29" fmla="*/ 136575 h 183817"/>
                <a:gd name="csX30" fmla="*/ 82316 w 114730"/>
                <a:gd name="csY30" fmla="*/ 129374 h 183817"/>
                <a:gd name="csX31" fmla="*/ 86805 w 114730"/>
                <a:gd name="csY31" fmla="*/ 122828 h 183817"/>
                <a:gd name="csX32" fmla="*/ 87927 w 114730"/>
                <a:gd name="csY32" fmla="*/ 114878 h 183817"/>
                <a:gd name="csX33" fmla="*/ 92604 w 114730"/>
                <a:gd name="csY33" fmla="*/ 101691 h 183817"/>
                <a:gd name="csX34" fmla="*/ 99992 w 114730"/>
                <a:gd name="csY34" fmla="*/ 88505 h 183817"/>
                <a:gd name="csX35" fmla="*/ 94942 w 114730"/>
                <a:gd name="csY35" fmla="*/ 72325 h 183817"/>
                <a:gd name="csX36" fmla="*/ 96999 w 114730"/>
                <a:gd name="csY36" fmla="*/ 56894 h 183817"/>
                <a:gd name="csX37" fmla="*/ 107193 w 114730"/>
                <a:gd name="csY37" fmla="*/ 30614 h 183817"/>
                <a:gd name="csX38" fmla="*/ 110560 w 114730"/>
                <a:gd name="csY38" fmla="*/ 15743 h 183817"/>
                <a:gd name="csX39" fmla="*/ 111589 w 114730"/>
                <a:gd name="csY39" fmla="*/ 7045 h 183817"/>
                <a:gd name="csX40" fmla="*/ 111495 w 114730"/>
                <a:gd name="csY40" fmla="*/ 7326 h 1838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114730" h="183817">
                  <a:moveTo>
                    <a:pt x="111495" y="7326"/>
                  </a:moveTo>
                  <a:cubicBezTo>
                    <a:pt x="104107" y="8542"/>
                    <a:pt x="104294" y="8822"/>
                    <a:pt x="98963" y="3865"/>
                  </a:cubicBezTo>
                  <a:cubicBezTo>
                    <a:pt x="94193" y="-624"/>
                    <a:pt x="92323" y="-343"/>
                    <a:pt x="85776" y="499"/>
                  </a:cubicBezTo>
                  <a:cubicBezTo>
                    <a:pt x="81287" y="1060"/>
                    <a:pt x="73618" y="125"/>
                    <a:pt x="69597" y="2369"/>
                  </a:cubicBezTo>
                  <a:cubicBezTo>
                    <a:pt x="66136" y="4333"/>
                    <a:pt x="64733" y="6017"/>
                    <a:pt x="60993" y="4895"/>
                  </a:cubicBezTo>
                  <a:cubicBezTo>
                    <a:pt x="59122" y="4333"/>
                    <a:pt x="58000" y="3585"/>
                    <a:pt x="56410" y="4895"/>
                  </a:cubicBezTo>
                  <a:cubicBezTo>
                    <a:pt x="53885" y="6858"/>
                    <a:pt x="51827" y="8822"/>
                    <a:pt x="49770" y="11160"/>
                  </a:cubicBezTo>
                  <a:cubicBezTo>
                    <a:pt x="48554" y="12470"/>
                    <a:pt x="46122" y="9196"/>
                    <a:pt x="44720" y="8635"/>
                  </a:cubicBezTo>
                  <a:cubicBezTo>
                    <a:pt x="40979" y="7233"/>
                    <a:pt x="34899" y="4614"/>
                    <a:pt x="33403" y="10132"/>
                  </a:cubicBezTo>
                  <a:cubicBezTo>
                    <a:pt x="30317" y="5830"/>
                    <a:pt x="30410" y="10038"/>
                    <a:pt x="27511" y="10973"/>
                  </a:cubicBezTo>
                  <a:cubicBezTo>
                    <a:pt x="25828" y="11534"/>
                    <a:pt x="22087" y="12002"/>
                    <a:pt x="21339" y="13311"/>
                  </a:cubicBezTo>
                  <a:cubicBezTo>
                    <a:pt x="18720" y="17800"/>
                    <a:pt x="17785" y="20887"/>
                    <a:pt x="16195" y="25844"/>
                  </a:cubicBezTo>
                  <a:cubicBezTo>
                    <a:pt x="14605" y="30800"/>
                    <a:pt x="11145" y="35851"/>
                    <a:pt x="14418" y="40901"/>
                  </a:cubicBezTo>
                  <a:cubicBezTo>
                    <a:pt x="16569" y="44174"/>
                    <a:pt x="21993" y="45951"/>
                    <a:pt x="19468" y="50814"/>
                  </a:cubicBezTo>
                  <a:cubicBezTo>
                    <a:pt x="15260" y="44735"/>
                    <a:pt x="14044" y="55397"/>
                    <a:pt x="13202" y="58203"/>
                  </a:cubicBezTo>
                  <a:cubicBezTo>
                    <a:pt x="11706" y="63066"/>
                    <a:pt x="8619" y="67181"/>
                    <a:pt x="7591" y="72512"/>
                  </a:cubicBezTo>
                  <a:cubicBezTo>
                    <a:pt x="5440" y="83267"/>
                    <a:pt x="1324" y="92526"/>
                    <a:pt x="1324" y="103468"/>
                  </a:cubicBezTo>
                  <a:cubicBezTo>
                    <a:pt x="1324" y="106929"/>
                    <a:pt x="-1388" y="115439"/>
                    <a:pt x="950" y="117871"/>
                  </a:cubicBezTo>
                  <a:cubicBezTo>
                    <a:pt x="4878" y="121799"/>
                    <a:pt x="6936" y="124137"/>
                    <a:pt x="7871" y="129936"/>
                  </a:cubicBezTo>
                  <a:cubicBezTo>
                    <a:pt x="8713" y="134705"/>
                    <a:pt x="16943" y="154906"/>
                    <a:pt x="11799" y="156028"/>
                  </a:cubicBezTo>
                  <a:cubicBezTo>
                    <a:pt x="13950" y="159676"/>
                    <a:pt x="17972" y="162762"/>
                    <a:pt x="20964" y="165848"/>
                  </a:cubicBezTo>
                  <a:cubicBezTo>
                    <a:pt x="22367" y="167251"/>
                    <a:pt x="16849" y="170805"/>
                    <a:pt x="20310" y="173985"/>
                  </a:cubicBezTo>
                  <a:cubicBezTo>
                    <a:pt x="23022" y="176510"/>
                    <a:pt x="24799" y="184179"/>
                    <a:pt x="29195" y="183805"/>
                  </a:cubicBezTo>
                  <a:cubicBezTo>
                    <a:pt x="32094" y="183618"/>
                    <a:pt x="34058" y="176790"/>
                    <a:pt x="34993" y="174733"/>
                  </a:cubicBezTo>
                  <a:cubicBezTo>
                    <a:pt x="37892" y="168467"/>
                    <a:pt x="36957" y="168935"/>
                    <a:pt x="42475" y="168935"/>
                  </a:cubicBezTo>
                  <a:cubicBezTo>
                    <a:pt x="46216" y="168935"/>
                    <a:pt x="50050" y="170057"/>
                    <a:pt x="53698" y="170338"/>
                  </a:cubicBezTo>
                  <a:cubicBezTo>
                    <a:pt x="65856" y="171086"/>
                    <a:pt x="60245" y="162575"/>
                    <a:pt x="67259" y="157432"/>
                  </a:cubicBezTo>
                  <a:cubicBezTo>
                    <a:pt x="60806" y="155841"/>
                    <a:pt x="66698" y="152007"/>
                    <a:pt x="64827" y="147518"/>
                  </a:cubicBezTo>
                  <a:cubicBezTo>
                    <a:pt x="63331" y="143777"/>
                    <a:pt x="67913" y="136763"/>
                    <a:pt x="70719" y="134331"/>
                  </a:cubicBezTo>
                  <a:cubicBezTo>
                    <a:pt x="73525" y="133490"/>
                    <a:pt x="75395" y="137136"/>
                    <a:pt x="77453" y="136575"/>
                  </a:cubicBezTo>
                  <a:cubicBezTo>
                    <a:pt x="80726" y="135734"/>
                    <a:pt x="81100" y="131806"/>
                    <a:pt x="82316" y="129374"/>
                  </a:cubicBezTo>
                  <a:cubicBezTo>
                    <a:pt x="83625" y="126662"/>
                    <a:pt x="85683" y="125727"/>
                    <a:pt x="86805" y="122828"/>
                  </a:cubicBezTo>
                  <a:cubicBezTo>
                    <a:pt x="87647" y="120490"/>
                    <a:pt x="87553" y="117310"/>
                    <a:pt x="87927" y="114878"/>
                  </a:cubicBezTo>
                  <a:cubicBezTo>
                    <a:pt x="88582" y="109641"/>
                    <a:pt x="89798" y="106648"/>
                    <a:pt x="92604" y="101691"/>
                  </a:cubicBezTo>
                  <a:cubicBezTo>
                    <a:pt x="94942" y="97483"/>
                    <a:pt x="99711" y="92994"/>
                    <a:pt x="99992" y="88505"/>
                  </a:cubicBezTo>
                  <a:cubicBezTo>
                    <a:pt x="100273" y="83641"/>
                    <a:pt x="95596" y="77188"/>
                    <a:pt x="94942" y="72325"/>
                  </a:cubicBezTo>
                  <a:cubicBezTo>
                    <a:pt x="94287" y="67275"/>
                    <a:pt x="94848" y="61663"/>
                    <a:pt x="96999" y="56894"/>
                  </a:cubicBezTo>
                  <a:cubicBezTo>
                    <a:pt x="101208" y="47541"/>
                    <a:pt x="106819" y="40340"/>
                    <a:pt x="107193" y="30614"/>
                  </a:cubicBezTo>
                  <a:cubicBezTo>
                    <a:pt x="107474" y="23880"/>
                    <a:pt x="106164" y="21729"/>
                    <a:pt x="110560" y="15743"/>
                  </a:cubicBezTo>
                  <a:cubicBezTo>
                    <a:pt x="111869" y="14060"/>
                    <a:pt x="118603" y="5923"/>
                    <a:pt x="111589" y="7045"/>
                  </a:cubicBezTo>
                  <a:lnTo>
                    <a:pt x="111495" y="732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29" name="Vabakuju: kujund 28">
              <a:extLst>
                <a:ext uri="{FF2B5EF4-FFF2-40B4-BE49-F238E27FC236}">
                  <a16:creationId xmlns:a16="http://schemas.microsoft.com/office/drawing/2014/main" id="{1F36BDAA-3A7E-7BA6-CE2B-1823EA40C95C}"/>
                </a:ext>
              </a:extLst>
            </p:cNvPr>
            <p:cNvSpPr/>
            <p:nvPr/>
          </p:nvSpPr>
          <p:spPr>
            <a:xfrm>
              <a:off x="3218466" y="5913784"/>
              <a:ext cx="102359" cy="146458"/>
            </a:xfrm>
            <a:custGeom>
              <a:avLst/>
              <a:gdLst>
                <a:gd name="csX0" fmla="*/ 96983 w 102359"/>
                <a:gd name="csY0" fmla="*/ 68459 h 146458"/>
                <a:gd name="csX1" fmla="*/ 76221 w 102359"/>
                <a:gd name="csY1" fmla="*/ 40122 h 146458"/>
                <a:gd name="csX2" fmla="*/ 65278 w 102359"/>
                <a:gd name="csY2" fmla="*/ 27777 h 146458"/>
                <a:gd name="csX3" fmla="*/ 48631 w 102359"/>
                <a:gd name="csY3" fmla="*/ 18705 h 146458"/>
                <a:gd name="csX4" fmla="*/ 34883 w 102359"/>
                <a:gd name="csY4" fmla="*/ 10194 h 146458"/>
                <a:gd name="csX5" fmla="*/ 31049 w 102359"/>
                <a:gd name="csY5" fmla="*/ 0 h 146458"/>
                <a:gd name="csX6" fmla="*/ 22445 w 102359"/>
                <a:gd name="csY6" fmla="*/ 13094 h 146458"/>
                <a:gd name="csX7" fmla="*/ 16646 w 102359"/>
                <a:gd name="csY7" fmla="*/ 12345 h 146458"/>
                <a:gd name="csX8" fmla="*/ 11502 w 102359"/>
                <a:gd name="csY8" fmla="*/ 17302 h 146458"/>
                <a:gd name="csX9" fmla="*/ 8229 w 102359"/>
                <a:gd name="csY9" fmla="*/ 33108 h 146458"/>
                <a:gd name="csX10" fmla="*/ 17020 w 102359"/>
                <a:gd name="csY10" fmla="*/ 40028 h 146458"/>
                <a:gd name="csX11" fmla="*/ 8042 w 102359"/>
                <a:gd name="csY11" fmla="*/ 51625 h 146458"/>
                <a:gd name="csX12" fmla="*/ 1682 w 102359"/>
                <a:gd name="csY12" fmla="*/ 58733 h 146458"/>
                <a:gd name="csX13" fmla="*/ 747 w 102359"/>
                <a:gd name="csY13" fmla="*/ 73603 h 146458"/>
                <a:gd name="csX14" fmla="*/ 5049 w 102359"/>
                <a:gd name="csY14" fmla="*/ 79682 h 146458"/>
                <a:gd name="csX15" fmla="*/ 2898 w 102359"/>
                <a:gd name="csY15" fmla="*/ 85293 h 146458"/>
                <a:gd name="csX16" fmla="*/ 16740 w 102359"/>
                <a:gd name="csY16" fmla="*/ 91747 h 146458"/>
                <a:gd name="csX17" fmla="*/ 9071 w 102359"/>
                <a:gd name="csY17" fmla="*/ 97078 h 146458"/>
                <a:gd name="csX18" fmla="*/ 5891 w 102359"/>
                <a:gd name="csY18" fmla="*/ 108394 h 146458"/>
                <a:gd name="csX19" fmla="*/ 16646 w 102359"/>
                <a:gd name="csY19" fmla="*/ 108020 h 146458"/>
                <a:gd name="csX20" fmla="*/ 18984 w 102359"/>
                <a:gd name="csY20" fmla="*/ 106150 h 146458"/>
                <a:gd name="csX21" fmla="*/ 21416 w 102359"/>
                <a:gd name="csY21" fmla="*/ 109516 h 146458"/>
                <a:gd name="csX22" fmla="*/ 40775 w 102359"/>
                <a:gd name="csY22" fmla="*/ 111948 h 146458"/>
                <a:gd name="csX23" fmla="*/ 44516 w 102359"/>
                <a:gd name="csY23" fmla="*/ 121207 h 146458"/>
                <a:gd name="csX24" fmla="*/ 52372 w 102359"/>
                <a:gd name="csY24" fmla="*/ 121955 h 146458"/>
                <a:gd name="csX25" fmla="*/ 58451 w 102359"/>
                <a:gd name="csY25" fmla="*/ 132430 h 146458"/>
                <a:gd name="csX26" fmla="*/ 64811 w 102359"/>
                <a:gd name="csY26" fmla="*/ 129717 h 146458"/>
                <a:gd name="csX27" fmla="*/ 77811 w 102359"/>
                <a:gd name="csY27" fmla="*/ 135142 h 146458"/>
                <a:gd name="csX28" fmla="*/ 88566 w 102359"/>
                <a:gd name="csY28" fmla="*/ 134487 h 146458"/>
                <a:gd name="csX29" fmla="*/ 95954 w 102359"/>
                <a:gd name="csY29" fmla="*/ 146458 h 146458"/>
                <a:gd name="csX30" fmla="*/ 97825 w 102359"/>
                <a:gd name="csY30" fmla="*/ 123358 h 146458"/>
                <a:gd name="csX31" fmla="*/ 102314 w 102359"/>
                <a:gd name="csY31" fmla="*/ 113631 h 146458"/>
                <a:gd name="csX32" fmla="*/ 100443 w 102359"/>
                <a:gd name="csY32" fmla="*/ 105121 h 146458"/>
                <a:gd name="csX33" fmla="*/ 96983 w 102359"/>
                <a:gd name="csY33" fmla="*/ 68647 h 146458"/>
                <a:gd name="csX34" fmla="*/ 96983 w 102359"/>
                <a:gd name="csY34" fmla="*/ 68459 h 146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102359" h="146458">
                  <a:moveTo>
                    <a:pt x="96983" y="68459"/>
                  </a:moveTo>
                  <a:cubicBezTo>
                    <a:pt x="93055" y="56114"/>
                    <a:pt x="85760" y="48258"/>
                    <a:pt x="76221" y="40122"/>
                  </a:cubicBezTo>
                  <a:cubicBezTo>
                    <a:pt x="72667" y="37036"/>
                    <a:pt x="69113" y="29554"/>
                    <a:pt x="65278" y="27777"/>
                  </a:cubicBezTo>
                  <a:cubicBezTo>
                    <a:pt x="59574" y="25064"/>
                    <a:pt x="54336" y="21511"/>
                    <a:pt x="48631" y="18705"/>
                  </a:cubicBezTo>
                  <a:cubicBezTo>
                    <a:pt x="45265" y="17021"/>
                    <a:pt x="36193" y="14029"/>
                    <a:pt x="34883" y="10194"/>
                  </a:cubicBezTo>
                  <a:cubicBezTo>
                    <a:pt x="33668" y="6360"/>
                    <a:pt x="37689" y="561"/>
                    <a:pt x="31049" y="0"/>
                  </a:cubicBezTo>
                  <a:cubicBezTo>
                    <a:pt x="30488" y="3648"/>
                    <a:pt x="26092" y="11784"/>
                    <a:pt x="22445" y="13094"/>
                  </a:cubicBezTo>
                  <a:cubicBezTo>
                    <a:pt x="20294" y="13842"/>
                    <a:pt x="18423" y="11036"/>
                    <a:pt x="16646" y="12345"/>
                  </a:cubicBezTo>
                  <a:cubicBezTo>
                    <a:pt x="14776" y="13655"/>
                    <a:pt x="12905" y="15525"/>
                    <a:pt x="11502" y="17302"/>
                  </a:cubicBezTo>
                  <a:cubicBezTo>
                    <a:pt x="9913" y="19359"/>
                    <a:pt x="6920" y="30582"/>
                    <a:pt x="8229" y="33108"/>
                  </a:cubicBezTo>
                  <a:cubicBezTo>
                    <a:pt x="9538" y="35632"/>
                    <a:pt x="17955" y="35352"/>
                    <a:pt x="17020" y="40028"/>
                  </a:cubicBezTo>
                  <a:cubicBezTo>
                    <a:pt x="15711" y="46575"/>
                    <a:pt x="14028" y="48539"/>
                    <a:pt x="8042" y="51625"/>
                  </a:cubicBezTo>
                  <a:cubicBezTo>
                    <a:pt x="3834" y="53776"/>
                    <a:pt x="2150" y="53309"/>
                    <a:pt x="1682" y="58733"/>
                  </a:cubicBezTo>
                  <a:cubicBezTo>
                    <a:pt x="1028" y="65186"/>
                    <a:pt x="-1123" y="66870"/>
                    <a:pt x="747" y="73603"/>
                  </a:cubicBezTo>
                  <a:cubicBezTo>
                    <a:pt x="1308" y="75474"/>
                    <a:pt x="5611" y="78279"/>
                    <a:pt x="5049" y="79682"/>
                  </a:cubicBezTo>
                  <a:cubicBezTo>
                    <a:pt x="4301" y="81553"/>
                    <a:pt x="3553" y="83423"/>
                    <a:pt x="2898" y="85293"/>
                  </a:cubicBezTo>
                  <a:cubicBezTo>
                    <a:pt x="7761" y="86509"/>
                    <a:pt x="13934" y="87070"/>
                    <a:pt x="16740" y="91747"/>
                  </a:cubicBezTo>
                  <a:cubicBezTo>
                    <a:pt x="12157" y="92401"/>
                    <a:pt x="10193" y="91373"/>
                    <a:pt x="9071" y="97078"/>
                  </a:cubicBezTo>
                  <a:cubicBezTo>
                    <a:pt x="8323" y="101006"/>
                    <a:pt x="7761" y="104840"/>
                    <a:pt x="5891" y="108394"/>
                  </a:cubicBezTo>
                  <a:cubicBezTo>
                    <a:pt x="-1217" y="122049"/>
                    <a:pt x="23099" y="114847"/>
                    <a:pt x="16646" y="108020"/>
                  </a:cubicBezTo>
                  <a:cubicBezTo>
                    <a:pt x="17394" y="107365"/>
                    <a:pt x="18236" y="106711"/>
                    <a:pt x="18984" y="106150"/>
                  </a:cubicBezTo>
                  <a:cubicBezTo>
                    <a:pt x="19452" y="107365"/>
                    <a:pt x="20948" y="108207"/>
                    <a:pt x="21416" y="109516"/>
                  </a:cubicBezTo>
                  <a:cubicBezTo>
                    <a:pt x="24689" y="102596"/>
                    <a:pt x="36006" y="107646"/>
                    <a:pt x="40775" y="111948"/>
                  </a:cubicBezTo>
                  <a:cubicBezTo>
                    <a:pt x="43488" y="114473"/>
                    <a:pt x="42459" y="119150"/>
                    <a:pt x="44516" y="121207"/>
                  </a:cubicBezTo>
                  <a:cubicBezTo>
                    <a:pt x="48538" y="125135"/>
                    <a:pt x="50782" y="117840"/>
                    <a:pt x="52372" y="121955"/>
                  </a:cubicBezTo>
                  <a:cubicBezTo>
                    <a:pt x="53027" y="123638"/>
                    <a:pt x="57236" y="131588"/>
                    <a:pt x="58451" y="132430"/>
                  </a:cubicBezTo>
                  <a:cubicBezTo>
                    <a:pt x="62660" y="135048"/>
                    <a:pt x="61444" y="131588"/>
                    <a:pt x="64811" y="129717"/>
                  </a:cubicBezTo>
                  <a:cubicBezTo>
                    <a:pt x="70235" y="126631"/>
                    <a:pt x="76127" y="145897"/>
                    <a:pt x="77811" y="135142"/>
                  </a:cubicBezTo>
                  <a:cubicBezTo>
                    <a:pt x="81832" y="138322"/>
                    <a:pt x="84170" y="132804"/>
                    <a:pt x="88566" y="134487"/>
                  </a:cubicBezTo>
                  <a:cubicBezTo>
                    <a:pt x="92026" y="135796"/>
                    <a:pt x="94271" y="143278"/>
                    <a:pt x="95954" y="146458"/>
                  </a:cubicBezTo>
                  <a:cubicBezTo>
                    <a:pt x="94458" y="137480"/>
                    <a:pt x="93242" y="131308"/>
                    <a:pt x="97825" y="123358"/>
                  </a:cubicBezTo>
                  <a:cubicBezTo>
                    <a:pt x="99508" y="120458"/>
                    <a:pt x="101940" y="116998"/>
                    <a:pt x="102314" y="113631"/>
                  </a:cubicBezTo>
                  <a:cubicBezTo>
                    <a:pt x="102688" y="110358"/>
                    <a:pt x="100630" y="108581"/>
                    <a:pt x="100443" y="105121"/>
                  </a:cubicBezTo>
                  <a:cubicBezTo>
                    <a:pt x="101285" y="93150"/>
                    <a:pt x="100630" y="80056"/>
                    <a:pt x="96983" y="68647"/>
                  </a:cubicBezTo>
                  <a:lnTo>
                    <a:pt x="96983" y="6845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0" name="Vabakuju: kujund 29">
              <a:extLst>
                <a:ext uri="{FF2B5EF4-FFF2-40B4-BE49-F238E27FC236}">
                  <a16:creationId xmlns:a16="http://schemas.microsoft.com/office/drawing/2014/main" id="{98F01FE1-D521-B4F1-42BF-D24CD6968FA7}"/>
                </a:ext>
              </a:extLst>
            </p:cNvPr>
            <p:cNvSpPr/>
            <p:nvPr/>
          </p:nvSpPr>
          <p:spPr>
            <a:xfrm>
              <a:off x="3014028" y="3249994"/>
              <a:ext cx="542314" cy="503956"/>
            </a:xfrm>
            <a:custGeom>
              <a:avLst/>
              <a:gdLst>
                <a:gd name="csX0" fmla="*/ 524568 w 542314"/>
                <a:gd name="csY0" fmla="*/ 385743 h 503956"/>
                <a:gd name="csX1" fmla="*/ 524007 w 542314"/>
                <a:gd name="csY1" fmla="*/ 363391 h 503956"/>
                <a:gd name="csX2" fmla="*/ 520640 w 542314"/>
                <a:gd name="csY2" fmla="*/ 345154 h 503956"/>
                <a:gd name="csX3" fmla="*/ 508669 w 542314"/>
                <a:gd name="csY3" fmla="*/ 326355 h 503956"/>
                <a:gd name="csX4" fmla="*/ 496324 w 542314"/>
                <a:gd name="csY4" fmla="*/ 308025 h 503956"/>
                <a:gd name="csX5" fmla="*/ 477619 w 542314"/>
                <a:gd name="csY5" fmla="*/ 277536 h 503956"/>
                <a:gd name="csX6" fmla="*/ 470511 w 542314"/>
                <a:gd name="csY6" fmla="*/ 259954 h 503956"/>
                <a:gd name="csX7" fmla="*/ 458914 w 542314"/>
                <a:gd name="csY7" fmla="*/ 245925 h 503956"/>
                <a:gd name="csX8" fmla="*/ 444886 w 542314"/>
                <a:gd name="csY8" fmla="*/ 213566 h 503956"/>
                <a:gd name="csX9" fmla="*/ 463777 w 542314"/>
                <a:gd name="csY9" fmla="*/ 182703 h 503956"/>
                <a:gd name="csX10" fmla="*/ 475281 w 542314"/>
                <a:gd name="csY10" fmla="*/ 169329 h 503956"/>
                <a:gd name="csX11" fmla="*/ 472849 w 542314"/>
                <a:gd name="csY11" fmla="*/ 150438 h 503956"/>
                <a:gd name="csX12" fmla="*/ 467331 w 542314"/>
                <a:gd name="csY12" fmla="*/ 131826 h 503956"/>
                <a:gd name="csX13" fmla="*/ 458634 w 542314"/>
                <a:gd name="csY13" fmla="*/ 117237 h 503956"/>
                <a:gd name="csX14" fmla="*/ 441987 w 542314"/>
                <a:gd name="csY14" fmla="*/ 109942 h 503956"/>
                <a:gd name="csX15" fmla="*/ 424404 w 542314"/>
                <a:gd name="csY15" fmla="*/ 104237 h 503956"/>
                <a:gd name="csX16" fmla="*/ 405512 w 542314"/>
                <a:gd name="csY16" fmla="*/ 100309 h 503956"/>
                <a:gd name="csX17" fmla="*/ 389987 w 542314"/>
                <a:gd name="csY17" fmla="*/ 92734 h 503956"/>
                <a:gd name="csX18" fmla="*/ 374556 w 542314"/>
                <a:gd name="csY18" fmla="*/ 85532 h 503956"/>
                <a:gd name="csX19" fmla="*/ 360621 w 542314"/>
                <a:gd name="csY19" fmla="*/ 76461 h 503956"/>
                <a:gd name="csX20" fmla="*/ 329010 w 542314"/>
                <a:gd name="csY20" fmla="*/ 57569 h 503956"/>
                <a:gd name="csX21" fmla="*/ 311708 w 542314"/>
                <a:gd name="csY21" fmla="*/ 49526 h 503956"/>
                <a:gd name="csX22" fmla="*/ 303291 w 542314"/>
                <a:gd name="csY22" fmla="*/ 46533 h 503956"/>
                <a:gd name="csX23" fmla="*/ 296931 w 542314"/>
                <a:gd name="csY23" fmla="*/ 40547 h 503956"/>
                <a:gd name="csX24" fmla="*/ 281968 w 542314"/>
                <a:gd name="csY24" fmla="*/ 35404 h 503956"/>
                <a:gd name="csX25" fmla="*/ 269062 w 542314"/>
                <a:gd name="csY25" fmla="*/ 26519 h 503956"/>
                <a:gd name="csX26" fmla="*/ 251479 w 542314"/>
                <a:gd name="csY26" fmla="*/ 19785 h 503956"/>
                <a:gd name="csX27" fmla="*/ 234738 w 542314"/>
                <a:gd name="csY27" fmla="*/ 10246 h 503956"/>
                <a:gd name="csX28" fmla="*/ 218652 w 542314"/>
                <a:gd name="csY28" fmla="*/ 1829 h 503956"/>
                <a:gd name="csX29" fmla="*/ 210235 w 542314"/>
                <a:gd name="csY29" fmla="*/ 239 h 503956"/>
                <a:gd name="csX30" fmla="*/ 204530 w 542314"/>
                <a:gd name="csY30" fmla="*/ 4354 h 503956"/>
                <a:gd name="csX31" fmla="*/ 198732 w 542314"/>
                <a:gd name="csY31" fmla="*/ 10900 h 503956"/>
                <a:gd name="csX32" fmla="*/ 192092 w 542314"/>
                <a:gd name="csY32" fmla="*/ 13613 h 503956"/>
                <a:gd name="csX33" fmla="*/ 177969 w 542314"/>
                <a:gd name="csY33" fmla="*/ 17541 h 503956"/>
                <a:gd name="csX34" fmla="*/ 160480 w 542314"/>
                <a:gd name="csY34" fmla="*/ 19411 h 503956"/>
                <a:gd name="csX35" fmla="*/ 147013 w 542314"/>
                <a:gd name="csY35" fmla="*/ 10246 h 503956"/>
                <a:gd name="csX36" fmla="*/ 138596 w 542314"/>
                <a:gd name="csY36" fmla="*/ 17541 h 503956"/>
                <a:gd name="csX37" fmla="*/ 131582 w 542314"/>
                <a:gd name="csY37" fmla="*/ 26519 h 503956"/>
                <a:gd name="csX38" fmla="*/ 123913 w 542314"/>
                <a:gd name="csY38" fmla="*/ 37555 h 503956"/>
                <a:gd name="csX39" fmla="*/ 124754 w 542314"/>
                <a:gd name="csY39" fmla="*/ 48777 h 503956"/>
                <a:gd name="csX40" fmla="*/ 112877 w 542314"/>
                <a:gd name="csY40" fmla="*/ 68604 h 503956"/>
                <a:gd name="csX41" fmla="*/ 128683 w 542314"/>
                <a:gd name="csY41" fmla="*/ 85345 h 503956"/>
                <a:gd name="csX42" fmla="*/ 116057 w 542314"/>
                <a:gd name="csY42" fmla="*/ 90489 h 503956"/>
                <a:gd name="csX43" fmla="*/ 121294 w 542314"/>
                <a:gd name="csY43" fmla="*/ 114899 h 503956"/>
                <a:gd name="csX44" fmla="*/ 118301 w 542314"/>
                <a:gd name="csY44" fmla="*/ 134351 h 503956"/>
                <a:gd name="csX45" fmla="*/ 131675 w 542314"/>
                <a:gd name="csY45" fmla="*/ 151373 h 503956"/>
                <a:gd name="csX46" fmla="*/ 126531 w 542314"/>
                <a:gd name="csY46" fmla="*/ 177092 h 503956"/>
                <a:gd name="csX47" fmla="*/ 93705 w 542314"/>
                <a:gd name="csY47" fmla="*/ 192336 h 503956"/>
                <a:gd name="csX48" fmla="*/ 60784 w 542314"/>
                <a:gd name="csY48" fmla="*/ 176344 h 503956"/>
                <a:gd name="csX49" fmla="*/ 43857 w 542314"/>
                <a:gd name="csY49" fmla="*/ 174941 h 503956"/>
                <a:gd name="csX50" fmla="*/ 29735 w 542314"/>
                <a:gd name="csY50" fmla="*/ 185602 h 503956"/>
                <a:gd name="csX51" fmla="*/ 16641 w 542314"/>
                <a:gd name="csY51" fmla="*/ 195890 h 503956"/>
                <a:gd name="csX52" fmla="*/ 275 w 542314"/>
                <a:gd name="csY52" fmla="*/ 194113 h 503956"/>
                <a:gd name="csX53" fmla="*/ 17296 w 542314"/>
                <a:gd name="csY53" fmla="*/ 222544 h 503956"/>
                <a:gd name="csX54" fmla="*/ 4951 w 542314"/>
                <a:gd name="csY54" fmla="*/ 256494 h 503956"/>
                <a:gd name="csX55" fmla="*/ 11404 w 542314"/>
                <a:gd name="csY55" fmla="*/ 274730 h 503956"/>
                <a:gd name="csX56" fmla="*/ 21785 w 542314"/>
                <a:gd name="csY56" fmla="*/ 290162 h 503956"/>
                <a:gd name="csX57" fmla="*/ 27490 w 542314"/>
                <a:gd name="csY57" fmla="*/ 296428 h 503956"/>
                <a:gd name="csX58" fmla="*/ 35814 w 542314"/>
                <a:gd name="csY58" fmla="*/ 299982 h 503956"/>
                <a:gd name="csX59" fmla="*/ 49562 w 542314"/>
                <a:gd name="csY59" fmla="*/ 310363 h 503956"/>
                <a:gd name="csX60" fmla="*/ 68360 w 542314"/>
                <a:gd name="csY60" fmla="*/ 315787 h 503956"/>
                <a:gd name="csX61" fmla="*/ 79022 w 542314"/>
                <a:gd name="csY61" fmla="*/ 322428 h 503956"/>
                <a:gd name="csX62" fmla="*/ 86503 w 542314"/>
                <a:gd name="csY62" fmla="*/ 330377 h 503956"/>
                <a:gd name="csX63" fmla="*/ 92115 w 542314"/>
                <a:gd name="csY63" fmla="*/ 334212 h 503956"/>
                <a:gd name="csX64" fmla="*/ 97726 w 542314"/>
                <a:gd name="csY64" fmla="*/ 334492 h 503956"/>
                <a:gd name="csX65" fmla="*/ 107359 w 542314"/>
                <a:gd name="csY65" fmla="*/ 332247 h 503956"/>
                <a:gd name="csX66" fmla="*/ 118208 w 542314"/>
                <a:gd name="csY66" fmla="*/ 312420 h 503956"/>
                <a:gd name="csX67" fmla="*/ 127373 w 542314"/>
                <a:gd name="csY67" fmla="*/ 317377 h 503956"/>
                <a:gd name="csX68" fmla="*/ 135510 w 542314"/>
                <a:gd name="csY68" fmla="*/ 317564 h 503956"/>
                <a:gd name="csX69" fmla="*/ 146639 w 542314"/>
                <a:gd name="csY69" fmla="*/ 331686 h 503956"/>
                <a:gd name="csX70" fmla="*/ 156646 w 542314"/>
                <a:gd name="csY70" fmla="*/ 347024 h 503956"/>
                <a:gd name="csX71" fmla="*/ 169272 w 542314"/>
                <a:gd name="csY71" fmla="*/ 354880 h 503956"/>
                <a:gd name="csX72" fmla="*/ 178624 w 542314"/>
                <a:gd name="csY72" fmla="*/ 371902 h 503956"/>
                <a:gd name="csX73" fmla="*/ 187135 w 542314"/>
                <a:gd name="csY73" fmla="*/ 371341 h 503956"/>
                <a:gd name="csX74" fmla="*/ 190221 w 542314"/>
                <a:gd name="csY74" fmla="*/ 379851 h 503956"/>
                <a:gd name="csX75" fmla="*/ 187135 w 542314"/>
                <a:gd name="csY75" fmla="*/ 391729 h 503956"/>
                <a:gd name="csX76" fmla="*/ 173948 w 542314"/>
                <a:gd name="csY76" fmla="*/ 380412 h 503956"/>
                <a:gd name="csX77" fmla="*/ 189286 w 542314"/>
                <a:gd name="csY77" fmla="*/ 414174 h 503956"/>
                <a:gd name="csX78" fmla="*/ 196674 w 542314"/>
                <a:gd name="csY78" fmla="*/ 422030 h 503956"/>
                <a:gd name="csX79" fmla="*/ 202753 w 542314"/>
                <a:gd name="csY79" fmla="*/ 429138 h 503956"/>
                <a:gd name="csX80" fmla="*/ 211544 w 542314"/>
                <a:gd name="csY80" fmla="*/ 416419 h 503956"/>
                <a:gd name="csX81" fmla="*/ 225012 w 542314"/>
                <a:gd name="csY81" fmla="*/ 438490 h 503956"/>
                <a:gd name="csX82" fmla="*/ 235393 w 542314"/>
                <a:gd name="csY82" fmla="*/ 435778 h 503956"/>
                <a:gd name="csX83" fmla="*/ 231839 w 542314"/>
                <a:gd name="csY83" fmla="*/ 450555 h 503956"/>
                <a:gd name="csX84" fmla="*/ 243997 w 542314"/>
                <a:gd name="csY84" fmla="*/ 446627 h 503956"/>
                <a:gd name="csX85" fmla="*/ 239789 w 542314"/>
                <a:gd name="csY85" fmla="*/ 480763 h 503956"/>
                <a:gd name="csX86" fmla="*/ 250170 w 542314"/>
                <a:gd name="csY86" fmla="*/ 491892 h 503956"/>
                <a:gd name="csX87" fmla="*/ 263076 w 542314"/>
                <a:gd name="csY87" fmla="*/ 488151 h 503956"/>
                <a:gd name="csX88" fmla="*/ 268968 w 542314"/>
                <a:gd name="csY88" fmla="*/ 503957 h 503956"/>
                <a:gd name="csX89" fmla="*/ 273550 w 542314"/>
                <a:gd name="csY89" fmla="*/ 493576 h 503956"/>
                <a:gd name="csX90" fmla="*/ 278975 w 542314"/>
                <a:gd name="csY90" fmla="*/ 488245 h 503956"/>
                <a:gd name="csX91" fmla="*/ 285521 w 542314"/>
                <a:gd name="csY91" fmla="*/ 466828 h 503956"/>
                <a:gd name="csX92" fmla="*/ 290946 w 542314"/>
                <a:gd name="csY92" fmla="*/ 447656 h 503956"/>
                <a:gd name="csX93" fmla="*/ 298615 w 542314"/>
                <a:gd name="csY93" fmla="*/ 438771 h 503956"/>
                <a:gd name="csX94" fmla="*/ 303291 w 542314"/>
                <a:gd name="csY94" fmla="*/ 428670 h 503956"/>
                <a:gd name="csX95" fmla="*/ 321435 w 542314"/>
                <a:gd name="csY95" fmla="*/ 419225 h 503956"/>
                <a:gd name="csX96" fmla="*/ 331816 w 542314"/>
                <a:gd name="csY96" fmla="*/ 422311 h 503956"/>
                <a:gd name="csX97" fmla="*/ 339672 w 542314"/>
                <a:gd name="csY97" fmla="*/ 420908 h 503956"/>
                <a:gd name="csX98" fmla="*/ 347247 w 542314"/>
                <a:gd name="csY98" fmla="*/ 431663 h 503956"/>
                <a:gd name="csX99" fmla="*/ 346592 w 542314"/>
                <a:gd name="csY99" fmla="*/ 442325 h 503956"/>
                <a:gd name="csX100" fmla="*/ 360901 w 542314"/>
                <a:gd name="csY100" fmla="*/ 457569 h 503956"/>
                <a:gd name="csX101" fmla="*/ 369880 w 542314"/>
                <a:gd name="csY101" fmla="*/ 437555 h 503956"/>
                <a:gd name="csX102" fmla="*/ 376426 w 542314"/>
                <a:gd name="csY102" fmla="*/ 426987 h 503956"/>
                <a:gd name="csX103" fmla="*/ 383441 w 542314"/>
                <a:gd name="csY103" fmla="*/ 431476 h 503956"/>
                <a:gd name="csX104" fmla="*/ 383628 w 542314"/>
                <a:gd name="csY104" fmla="*/ 442138 h 503956"/>
                <a:gd name="csX105" fmla="*/ 378952 w 542314"/>
                <a:gd name="csY105" fmla="*/ 451397 h 503956"/>
                <a:gd name="csX106" fmla="*/ 381383 w 542314"/>
                <a:gd name="csY106" fmla="*/ 471785 h 503956"/>
                <a:gd name="csX107" fmla="*/ 392793 w 542314"/>
                <a:gd name="csY107" fmla="*/ 458037 h 503956"/>
                <a:gd name="csX108" fmla="*/ 401678 w 542314"/>
                <a:gd name="csY108" fmla="*/ 440735 h 503956"/>
                <a:gd name="csX109" fmla="*/ 405419 w 542314"/>
                <a:gd name="csY109" fmla="*/ 421095 h 503956"/>
                <a:gd name="csX110" fmla="*/ 412433 w 542314"/>
                <a:gd name="csY110" fmla="*/ 404074 h 503956"/>
                <a:gd name="csX111" fmla="*/ 415613 w 542314"/>
                <a:gd name="csY111" fmla="*/ 419318 h 503956"/>
                <a:gd name="csX112" fmla="*/ 423749 w 542314"/>
                <a:gd name="csY112" fmla="*/ 432037 h 503956"/>
                <a:gd name="csX113" fmla="*/ 432167 w 542314"/>
                <a:gd name="csY113" fmla="*/ 464022 h 503956"/>
                <a:gd name="csX114" fmla="*/ 441519 w 542314"/>
                <a:gd name="csY114" fmla="*/ 461123 h 503956"/>
                <a:gd name="csX115" fmla="*/ 453116 w 542314"/>
                <a:gd name="csY115" fmla="*/ 466641 h 503956"/>
                <a:gd name="csX116" fmla="*/ 475094 w 542314"/>
                <a:gd name="csY116" fmla="*/ 468792 h 503956"/>
                <a:gd name="csX117" fmla="*/ 483511 w 542314"/>
                <a:gd name="csY117" fmla="*/ 477396 h 503956"/>
                <a:gd name="csX118" fmla="*/ 495295 w 542314"/>
                <a:gd name="csY118" fmla="*/ 475339 h 503956"/>
                <a:gd name="csX119" fmla="*/ 502309 w 542314"/>
                <a:gd name="csY119" fmla="*/ 466547 h 503956"/>
                <a:gd name="csX120" fmla="*/ 510726 w 542314"/>
                <a:gd name="csY120" fmla="*/ 459533 h 503956"/>
                <a:gd name="csX121" fmla="*/ 521107 w 542314"/>
                <a:gd name="csY121" fmla="*/ 456821 h 503956"/>
                <a:gd name="csX122" fmla="*/ 529712 w 542314"/>
                <a:gd name="csY122" fmla="*/ 450087 h 503956"/>
                <a:gd name="csX123" fmla="*/ 541309 w 542314"/>
                <a:gd name="csY123" fmla="*/ 428203 h 503956"/>
                <a:gd name="csX124" fmla="*/ 524287 w 542314"/>
                <a:gd name="csY124" fmla="*/ 384995 h 503956"/>
                <a:gd name="csX125" fmla="*/ 524568 w 542314"/>
                <a:gd name="csY125" fmla="*/ 385743 h 5039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542314" h="503956">
                  <a:moveTo>
                    <a:pt x="524568" y="385743"/>
                  </a:moveTo>
                  <a:cubicBezTo>
                    <a:pt x="523913" y="378168"/>
                    <a:pt x="523446" y="370966"/>
                    <a:pt x="524007" y="363391"/>
                  </a:cubicBezTo>
                  <a:cubicBezTo>
                    <a:pt x="524474" y="356751"/>
                    <a:pt x="521107" y="351513"/>
                    <a:pt x="520640" y="345154"/>
                  </a:cubicBezTo>
                  <a:cubicBezTo>
                    <a:pt x="519985" y="336643"/>
                    <a:pt x="514280" y="331967"/>
                    <a:pt x="508669" y="326355"/>
                  </a:cubicBezTo>
                  <a:cubicBezTo>
                    <a:pt x="503525" y="321212"/>
                    <a:pt x="499878" y="314291"/>
                    <a:pt x="496324" y="308025"/>
                  </a:cubicBezTo>
                  <a:cubicBezTo>
                    <a:pt x="490151" y="297457"/>
                    <a:pt x="485381" y="287263"/>
                    <a:pt x="477619" y="277536"/>
                  </a:cubicBezTo>
                  <a:cubicBezTo>
                    <a:pt x="472008" y="270522"/>
                    <a:pt x="471072" y="269119"/>
                    <a:pt x="470511" y="259954"/>
                  </a:cubicBezTo>
                  <a:cubicBezTo>
                    <a:pt x="470231" y="255465"/>
                    <a:pt x="462000" y="249198"/>
                    <a:pt x="458914" y="245925"/>
                  </a:cubicBezTo>
                  <a:cubicBezTo>
                    <a:pt x="450591" y="237040"/>
                    <a:pt x="444044" y="226192"/>
                    <a:pt x="444886" y="213566"/>
                  </a:cubicBezTo>
                  <a:cubicBezTo>
                    <a:pt x="445727" y="200566"/>
                    <a:pt x="453210" y="190279"/>
                    <a:pt x="463777" y="182703"/>
                  </a:cubicBezTo>
                  <a:cubicBezTo>
                    <a:pt x="469576" y="178588"/>
                    <a:pt x="473410" y="177279"/>
                    <a:pt x="475281" y="169329"/>
                  </a:cubicBezTo>
                  <a:cubicBezTo>
                    <a:pt x="476684" y="163157"/>
                    <a:pt x="474252" y="156330"/>
                    <a:pt x="472849" y="150438"/>
                  </a:cubicBezTo>
                  <a:cubicBezTo>
                    <a:pt x="471260" y="144078"/>
                    <a:pt x="469669" y="137905"/>
                    <a:pt x="467331" y="131826"/>
                  </a:cubicBezTo>
                  <a:cubicBezTo>
                    <a:pt x="466116" y="128740"/>
                    <a:pt x="461533" y="117798"/>
                    <a:pt x="458634" y="117237"/>
                  </a:cubicBezTo>
                  <a:cubicBezTo>
                    <a:pt x="452835" y="116115"/>
                    <a:pt x="447598" y="111813"/>
                    <a:pt x="441987" y="109942"/>
                  </a:cubicBezTo>
                  <a:cubicBezTo>
                    <a:pt x="437497" y="108446"/>
                    <a:pt x="428893" y="103395"/>
                    <a:pt x="424404" y="104237"/>
                  </a:cubicBezTo>
                  <a:cubicBezTo>
                    <a:pt x="414116" y="106294"/>
                    <a:pt x="413181" y="107230"/>
                    <a:pt x="405512" y="100309"/>
                  </a:cubicBezTo>
                  <a:cubicBezTo>
                    <a:pt x="401397" y="96661"/>
                    <a:pt x="395225" y="94230"/>
                    <a:pt x="389987" y="92734"/>
                  </a:cubicBezTo>
                  <a:cubicBezTo>
                    <a:pt x="384095" y="91050"/>
                    <a:pt x="380729" y="86935"/>
                    <a:pt x="374556" y="85532"/>
                  </a:cubicBezTo>
                  <a:cubicBezTo>
                    <a:pt x="367355" y="83849"/>
                    <a:pt x="366700" y="79453"/>
                    <a:pt x="360621" y="76461"/>
                  </a:cubicBezTo>
                  <a:cubicBezTo>
                    <a:pt x="349585" y="71036"/>
                    <a:pt x="339578" y="63835"/>
                    <a:pt x="329010" y="57569"/>
                  </a:cubicBezTo>
                  <a:cubicBezTo>
                    <a:pt x="323586" y="54389"/>
                    <a:pt x="317600" y="51770"/>
                    <a:pt x="311708" y="49526"/>
                  </a:cubicBezTo>
                  <a:cubicBezTo>
                    <a:pt x="308902" y="48497"/>
                    <a:pt x="306097" y="47562"/>
                    <a:pt x="303291" y="46533"/>
                  </a:cubicBezTo>
                  <a:cubicBezTo>
                    <a:pt x="300111" y="45411"/>
                    <a:pt x="299457" y="42418"/>
                    <a:pt x="296931" y="40547"/>
                  </a:cubicBezTo>
                  <a:cubicBezTo>
                    <a:pt x="291320" y="36245"/>
                    <a:pt x="286550" y="39986"/>
                    <a:pt x="281968" y="35404"/>
                  </a:cubicBezTo>
                  <a:cubicBezTo>
                    <a:pt x="277946" y="31289"/>
                    <a:pt x="272522" y="30260"/>
                    <a:pt x="269062" y="26519"/>
                  </a:cubicBezTo>
                  <a:cubicBezTo>
                    <a:pt x="265601" y="22685"/>
                    <a:pt x="256436" y="21843"/>
                    <a:pt x="251479" y="19785"/>
                  </a:cubicBezTo>
                  <a:cubicBezTo>
                    <a:pt x="245400" y="17260"/>
                    <a:pt x="240163" y="13893"/>
                    <a:pt x="234738" y="10246"/>
                  </a:cubicBezTo>
                  <a:cubicBezTo>
                    <a:pt x="230343" y="7253"/>
                    <a:pt x="223609" y="3325"/>
                    <a:pt x="218652" y="1829"/>
                  </a:cubicBezTo>
                  <a:cubicBezTo>
                    <a:pt x="215847" y="987"/>
                    <a:pt x="213134" y="-603"/>
                    <a:pt x="210235" y="239"/>
                  </a:cubicBezTo>
                  <a:cubicBezTo>
                    <a:pt x="208084" y="893"/>
                    <a:pt x="207149" y="4073"/>
                    <a:pt x="204530" y="4354"/>
                  </a:cubicBezTo>
                  <a:cubicBezTo>
                    <a:pt x="202005" y="4634"/>
                    <a:pt x="199854" y="8843"/>
                    <a:pt x="198732" y="10900"/>
                  </a:cubicBezTo>
                  <a:cubicBezTo>
                    <a:pt x="197422" y="13145"/>
                    <a:pt x="194430" y="13145"/>
                    <a:pt x="192092" y="13613"/>
                  </a:cubicBezTo>
                  <a:cubicBezTo>
                    <a:pt x="185171" y="14735"/>
                    <a:pt x="184236" y="12771"/>
                    <a:pt x="177969" y="17541"/>
                  </a:cubicBezTo>
                  <a:cubicBezTo>
                    <a:pt x="170768" y="22965"/>
                    <a:pt x="168617" y="20440"/>
                    <a:pt x="160480" y="19411"/>
                  </a:cubicBezTo>
                  <a:cubicBezTo>
                    <a:pt x="152625" y="18382"/>
                    <a:pt x="152999" y="13706"/>
                    <a:pt x="147013" y="10246"/>
                  </a:cubicBezTo>
                  <a:cubicBezTo>
                    <a:pt x="145236" y="14174"/>
                    <a:pt x="141589" y="14828"/>
                    <a:pt x="138596" y="17541"/>
                  </a:cubicBezTo>
                  <a:cubicBezTo>
                    <a:pt x="135977" y="19879"/>
                    <a:pt x="134294" y="23900"/>
                    <a:pt x="131582" y="26519"/>
                  </a:cubicBezTo>
                  <a:cubicBezTo>
                    <a:pt x="128215" y="29792"/>
                    <a:pt x="125970" y="33346"/>
                    <a:pt x="123913" y="37555"/>
                  </a:cubicBezTo>
                  <a:cubicBezTo>
                    <a:pt x="121575" y="42231"/>
                    <a:pt x="125409" y="44569"/>
                    <a:pt x="124754" y="48777"/>
                  </a:cubicBezTo>
                  <a:cubicBezTo>
                    <a:pt x="123819" y="54389"/>
                    <a:pt x="109230" y="62245"/>
                    <a:pt x="112877" y="68604"/>
                  </a:cubicBezTo>
                  <a:cubicBezTo>
                    <a:pt x="117553" y="76741"/>
                    <a:pt x="120265" y="81137"/>
                    <a:pt x="128683" y="85345"/>
                  </a:cubicBezTo>
                  <a:cubicBezTo>
                    <a:pt x="125503" y="88806"/>
                    <a:pt x="120452" y="89741"/>
                    <a:pt x="116057" y="90489"/>
                  </a:cubicBezTo>
                  <a:cubicBezTo>
                    <a:pt x="123819" y="96661"/>
                    <a:pt x="121668" y="106014"/>
                    <a:pt x="121294" y="114899"/>
                  </a:cubicBezTo>
                  <a:cubicBezTo>
                    <a:pt x="121107" y="120323"/>
                    <a:pt x="113999" y="130798"/>
                    <a:pt x="118301" y="134351"/>
                  </a:cubicBezTo>
                  <a:cubicBezTo>
                    <a:pt x="123539" y="138747"/>
                    <a:pt x="131021" y="143984"/>
                    <a:pt x="131675" y="151373"/>
                  </a:cubicBezTo>
                  <a:cubicBezTo>
                    <a:pt x="132517" y="161193"/>
                    <a:pt x="131488" y="168488"/>
                    <a:pt x="126531" y="177092"/>
                  </a:cubicBezTo>
                  <a:cubicBezTo>
                    <a:pt x="122229" y="184480"/>
                    <a:pt x="102215" y="194300"/>
                    <a:pt x="93705" y="192336"/>
                  </a:cubicBezTo>
                  <a:cubicBezTo>
                    <a:pt x="83324" y="189998"/>
                    <a:pt x="71352" y="180739"/>
                    <a:pt x="60784" y="176344"/>
                  </a:cubicBezTo>
                  <a:cubicBezTo>
                    <a:pt x="54051" y="173538"/>
                    <a:pt x="50123" y="170171"/>
                    <a:pt x="43857" y="174941"/>
                  </a:cubicBezTo>
                  <a:cubicBezTo>
                    <a:pt x="39274" y="178401"/>
                    <a:pt x="34504" y="182049"/>
                    <a:pt x="29735" y="185602"/>
                  </a:cubicBezTo>
                  <a:cubicBezTo>
                    <a:pt x="25526" y="188782"/>
                    <a:pt x="23094" y="200566"/>
                    <a:pt x="16641" y="195890"/>
                  </a:cubicBezTo>
                  <a:cubicBezTo>
                    <a:pt x="13929" y="194020"/>
                    <a:pt x="2613" y="189250"/>
                    <a:pt x="275" y="194113"/>
                  </a:cubicBezTo>
                  <a:cubicBezTo>
                    <a:pt x="-2999" y="201034"/>
                    <a:pt x="24217" y="209638"/>
                    <a:pt x="17296" y="222544"/>
                  </a:cubicBezTo>
                  <a:cubicBezTo>
                    <a:pt x="12059" y="232458"/>
                    <a:pt x="1397" y="244709"/>
                    <a:pt x="4951" y="256494"/>
                  </a:cubicBezTo>
                  <a:cubicBezTo>
                    <a:pt x="6915" y="262946"/>
                    <a:pt x="7850" y="268932"/>
                    <a:pt x="11404" y="274730"/>
                  </a:cubicBezTo>
                  <a:cubicBezTo>
                    <a:pt x="14677" y="280061"/>
                    <a:pt x="18325" y="285112"/>
                    <a:pt x="21785" y="290162"/>
                  </a:cubicBezTo>
                  <a:cubicBezTo>
                    <a:pt x="24404" y="293996"/>
                    <a:pt x="22720" y="294651"/>
                    <a:pt x="27490" y="296428"/>
                  </a:cubicBezTo>
                  <a:cubicBezTo>
                    <a:pt x="30296" y="297550"/>
                    <a:pt x="33101" y="298579"/>
                    <a:pt x="35814" y="299982"/>
                  </a:cubicBezTo>
                  <a:cubicBezTo>
                    <a:pt x="41238" y="302881"/>
                    <a:pt x="47597" y="303816"/>
                    <a:pt x="49562" y="310363"/>
                  </a:cubicBezTo>
                  <a:cubicBezTo>
                    <a:pt x="58727" y="303349"/>
                    <a:pt x="61720" y="310831"/>
                    <a:pt x="68360" y="315787"/>
                  </a:cubicBezTo>
                  <a:cubicBezTo>
                    <a:pt x="71633" y="318219"/>
                    <a:pt x="75935" y="319715"/>
                    <a:pt x="79022" y="322428"/>
                  </a:cubicBezTo>
                  <a:cubicBezTo>
                    <a:pt x="81827" y="324859"/>
                    <a:pt x="83417" y="328226"/>
                    <a:pt x="86503" y="330377"/>
                  </a:cubicBezTo>
                  <a:cubicBezTo>
                    <a:pt x="88280" y="331593"/>
                    <a:pt x="90151" y="333463"/>
                    <a:pt x="92115" y="334212"/>
                  </a:cubicBezTo>
                  <a:cubicBezTo>
                    <a:pt x="93798" y="334960"/>
                    <a:pt x="95949" y="333370"/>
                    <a:pt x="97726" y="334492"/>
                  </a:cubicBezTo>
                  <a:cubicBezTo>
                    <a:pt x="103150" y="337953"/>
                    <a:pt x="102777" y="336550"/>
                    <a:pt x="107359" y="332247"/>
                  </a:cubicBezTo>
                  <a:cubicBezTo>
                    <a:pt x="114186" y="325888"/>
                    <a:pt x="115870" y="321492"/>
                    <a:pt x="118208" y="312420"/>
                  </a:cubicBezTo>
                  <a:cubicBezTo>
                    <a:pt x="121668" y="313730"/>
                    <a:pt x="124381" y="315226"/>
                    <a:pt x="127373" y="317377"/>
                  </a:cubicBezTo>
                  <a:cubicBezTo>
                    <a:pt x="130740" y="319715"/>
                    <a:pt x="132143" y="316442"/>
                    <a:pt x="135510" y="317564"/>
                  </a:cubicBezTo>
                  <a:cubicBezTo>
                    <a:pt x="139251" y="318780"/>
                    <a:pt x="144488" y="328413"/>
                    <a:pt x="146639" y="331686"/>
                  </a:cubicBezTo>
                  <a:cubicBezTo>
                    <a:pt x="150193" y="336830"/>
                    <a:pt x="152438" y="342441"/>
                    <a:pt x="156646" y="347024"/>
                  </a:cubicBezTo>
                  <a:cubicBezTo>
                    <a:pt x="160106" y="350765"/>
                    <a:pt x="165718" y="351139"/>
                    <a:pt x="169272" y="354880"/>
                  </a:cubicBezTo>
                  <a:cubicBezTo>
                    <a:pt x="172358" y="358154"/>
                    <a:pt x="174696" y="370031"/>
                    <a:pt x="178624" y="371902"/>
                  </a:cubicBezTo>
                  <a:cubicBezTo>
                    <a:pt x="179934" y="372556"/>
                    <a:pt x="184703" y="370592"/>
                    <a:pt x="187135" y="371341"/>
                  </a:cubicBezTo>
                  <a:cubicBezTo>
                    <a:pt x="189566" y="372182"/>
                    <a:pt x="189660" y="377513"/>
                    <a:pt x="190221" y="379851"/>
                  </a:cubicBezTo>
                  <a:cubicBezTo>
                    <a:pt x="191437" y="384995"/>
                    <a:pt x="195271" y="392383"/>
                    <a:pt x="187135" y="391729"/>
                  </a:cubicBezTo>
                  <a:cubicBezTo>
                    <a:pt x="180214" y="391167"/>
                    <a:pt x="177502" y="385650"/>
                    <a:pt x="173948" y="380412"/>
                  </a:cubicBezTo>
                  <a:cubicBezTo>
                    <a:pt x="165905" y="386678"/>
                    <a:pt x="184049" y="409404"/>
                    <a:pt x="189286" y="414174"/>
                  </a:cubicBezTo>
                  <a:cubicBezTo>
                    <a:pt x="193027" y="417541"/>
                    <a:pt x="194617" y="417260"/>
                    <a:pt x="196674" y="422030"/>
                  </a:cubicBezTo>
                  <a:cubicBezTo>
                    <a:pt x="197609" y="424088"/>
                    <a:pt x="200415" y="428764"/>
                    <a:pt x="202753" y="429138"/>
                  </a:cubicBezTo>
                  <a:cubicBezTo>
                    <a:pt x="207616" y="429980"/>
                    <a:pt x="209768" y="420347"/>
                    <a:pt x="211544" y="416419"/>
                  </a:cubicBezTo>
                  <a:cubicBezTo>
                    <a:pt x="219120" y="422030"/>
                    <a:pt x="219494" y="430821"/>
                    <a:pt x="225012" y="438490"/>
                  </a:cubicBezTo>
                  <a:cubicBezTo>
                    <a:pt x="228940" y="435311"/>
                    <a:pt x="230436" y="433066"/>
                    <a:pt x="235393" y="435778"/>
                  </a:cubicBezTo>
                  <a:cubicBezTo>
                    <a:pt x="233242" y="441109"/>
                    <a:pt x="232026" y="444756"/>
                    <a:pt x="231839" y="450555"/>
                  </a:cubicBezTo>
                  <a:cubicBezTo>
                    <a:pt x="235674" y="448591"/>
                    <a:pt x="239882" y="447749"/>
                    <a:pt x="243997" y="446627"/>
                  </a:cubicBezTo>
                  <a:cubicBezTo>
                    <a:pt x="241846" y="455044"/>
                    <a:pt x="235487" y="472346"/>
                    <a:pt x="239789" y="480763"/>
                  </a:cubicBezTo>
                  <a:cubicBezTo>
                    <a:pt x="242875" y="486749"/>
                    <a:pt x="244278" y="488806"/>
                    <a:pt x="250170" y="491892"/>
                  </a:cubicBezTo>
                  <a:cubicBezTo>
                    <a:pt x="257091" y="495446"/>
                    <a:pt x="257932" y="493669"/>
                    <a:pt x="263076" y="488151"/>
                  </a:cubicBezTo>
                  <a:cubicBezTo>
                    <a:pt x="264759" y="492360"/>
                    <a:pt x="265601" y="501338"/>
                    <a:pt x="268968" y="503957"/>
                  </a:cubicBezTo>
                  <a:cubicBezTo>
                    <a:pt x="270184" y="500964"/>
                    <a:pt x="271493" y="496007"/>
                    <a:pt x="273550" y="493576"/>
                  </a:cubicBezTo>
                  <a:cubicBezTo>
                    <a:pt x="275889" y="490957"/>
                    <a:pt x="280378" y="493576"/>
                    <a:pt x="278975" y="488245"/>
                  </a:cubicBezTo>
                  <a:cubicBezTo>
                    <a:pt x="276824" y="480015"/>
                    <a:pt x="284025" y="474965"/>
                    <a:pt x="285521" y="466828"/>
                  </a:cubicBezTo>
                  <a:cubicBezTo>
                    <a:pt x="286550" y="461404"/>
                    <a:pt x="283558" y="449620"/>
                    <a:pt x="290946" y="447656"/>
                  </a:cubicBezTo>
                  <a:cubicBezTo>
                    <a:pt x="298147" y="445785"/>
                    <a:pt x="297867" y="446159"/>
                    <a:pt x="298615" y="438771"/>
                  </a:cubicBezTo>
                  <a:cubicBezTo>
                    <a:pt x="298896" y="435404"/>
                    <a:pt x="301795" y="431663"/>
                    <a:pt x="303291" y="428670"/>
                  </a:cubicBezTo>
                  <a:cubicBezTo>
                    <a:pt x="307032" y="421188"/>
                    <a:pt x="313392" y="417822"/>
                    <a:pt x="321435" y="419225"/>
                  </a:cubicBezTo>
                  <a:cubicBezTo>
                    <a:pt x="323773" y="419598"/>
                    <a:pt x="330600" y="423152"/>
                    <a:pt x="331816" y="422311"/>
                  </a:cubicBezTo>
                  <a:cubicBezTo>
                    <a:pt x="334621" y="420347"/>
                    <a:pt x="336959" y="417728"/>
                    <a:pt x="339672" y="420908"/>
                  </a:cubicBezTo>
                  <a:cubicBezTo>
                    <a:pt x="342665" y="424368"/>
                    <a:pt x="345938" y="427267"/>
                    <a:pt x="347247" y="431663"/>
                  </a:cubicBezTo>
                  <a:cubicBezTo>
                    <a:pt x="348276" y="435311"/>
                    <a:pt x="345657" y="439145"/>
                    <a:pt x="346592" y="442325"/>
                  </a:cubicBezTo>
                  <a:cubicBezTo>
                    <a:pt x="347902" y="447001"/>
                    <a:pt x="357722" y="453735"/>
                    <a:pt x="360901" y="457569"/>
                  </a:cubicBezTo>
                  <a:cubicBezTo>
                    <a:pt x="365017" y="451023"/>
                    <a:pt x="366045" y="443915"/>
                    <a:pt x="369880" y="437555"/>
                  </a:cubicBezTo>
                  <a:cubicBezTo>
                    <a:pt x="371002" y="435778"/>
                    <a:pt x="374463" y="427548"/>
                    <a:pt x="376426" y="426987"/>
                  </a:cubicBezTo>
                  <a:cubicBezTo>
                    <a:pt x="378765" y="426332"/>
                    <a:pt x="383347" y="429231"/>
                    <a:pt x="383441" y="431476"/>
                  </a:cubicBezTo>
                  <a:cubicBezTo>
                    <a:pt x="383628" y="434188"/>
                    <a:pt x="385124" y="439800"/>
                    <a:pt x="383628" y="442138"/>
                  </a:cubicBezTo>
                  <a:cubicBezTo>
                    <a:pt x="381851" y="445037"/>
                    <a:pt x="379232" y="447936"/>
                    <a:pt x="378952" y="451397"/>
                  </a:cubicBezTo>
                  <a:cubicBezTo>
                    <a:pt x="378391" y="458411"/>
                    <a:pt x="376707" y="465706"/>
                    <a:pt x="381383" y="471785"/>
                  </a:cubicBezTo>
                  <a:cubicBezTo>
                    <a:pt x="385405" y="469727"/>
                    <a:pt x="390362" y="461871"/>
                    <a:pt x="392793" y="458037"/>
                  </a:cubicBezTo>
                  <a:cubicBezTo>
                    <a:pt x="396160" y="452425"/>
                    <a:pt x="398218" y="446346"/>
                    <a:pt x="401678" y="440735"/>
                  </a:cubicBezTo>
                  <a:cubicBezTo>
                    <a:pt x="405045" y="435404"/>
                    <a:pt x="404577" y="427174"/>
                    <a:pt x="405419" y="421095"/>
                  </a:cubicBezTo>
                  <a:cubicBezTo>
                    <a:pt x="406448" y="414268"/>
                    <a:pt x="408599" y="409779"/>
                    <a:pt x="412433" y="404074"/>
                  </a:cubicBezTo>
                  <a:cubicBezTo>
                    <a:pt x="414678" y="408376"/>
                    <a:pt x="413275" y="416045"/>
                    <a:pt x="415613" y="419318"/>
                  </a:cubicBezTo>
                  <a:cubicBezTo>
                    <a:pt x="418325" y="423152"/>
                    <a:pt x="422814" y="427361"/>
                    <a:pt x="423749" y="432037"/>
                  </a:cubicBezTo>
                  <a:cubicBezTo>
                    <a:pt x="425994" y="442979"/>
                    <a:pt x="427491" y="453828"/>
                    <a:pt x="432167" y="464022"/>
                  </a:cubicBezTo>
                  <a:cubicBezTo>
                    <a:pt x="436281" y="460655"/>
                    <a:pt x="437123" y="457850"/>
                    <a:pt x="441519" y="461123"/>
                  </a:cubicBezTo>
                  <a:cubicBezTo>
                    <a:pt x="445821" y="464303"/>
                    <a:pt x="447879" y="465893"/>
                    <a:pt x="453116" y="466641"/>
                  </a:cubicBezTo>
                  <a:cubicBezTo>
                    <a:pt x="459662" y="467670"/>
                    <a:pt x="469015" y="465799"/>
                    <a:pt x="475094" y="468792"/>
                  </a:cubicBezTo>
                  <a:cubicBezTo>
                    <a:pt x="478274" y="470288"/>
                    <a:pt x="480518" y="476367"/>
                    <a:pt x="483511" y="477396"/>
                  </a:cubicBezTo>
                  <a:cubicBezTo>
                    <a:pt x="485288" y="478051"/>
                    <a:pt x="493799" y="476367"/>
                    <a:pt x="495295" y="475339"/>
                  </a:cubicBezTo>
                  <a:cubicBezTo>
                    <a:pt x="498194" y="473188"/>
                    <a:pt x="499036" y="468979"/>
                    <a:pt x="502309" y="466547"/>
                  </a:cubicBezTo>
                  <a:cubicBezTo>
                    <a:pt x="505863" y="463929"/>
                    <a:pt x="507547" y="463648"/>
                    <a:pt x="510726" y="459533"/>
                  </a:cubicBezTo>
                  <a:cubicBezTo>
                    <a:pt x="513438" y="455979"/>
                    <a:pt x="517273" y="456353"/>
                    <a:pt x="521107" y="456821"/>
                  </a:cubicBezTo>
                  <a:cubicBezTo>
                    <a:pt x="523633" y="457195"/>
                    <a:pt x="527935" y="452051"/>
                    <a:pt x="529712" y="450087"/>
                  </a:cubicBezTo>
                  <a:cubicBezTo>
                    <a:pt x="535978" y="443260"/>
                    <a:pt x="538877" y="437088"/>
                    <a:pt x="541309" y="428203"/>
                  </a:cubicBezTo>
                  <a:cubicBezTo>
                    <a:pt x="546172" y="410994"/>
                    <a:pt x="532237" y="398743"/>
                    <a:pt x="524287" y="384995"/>
                  </a:cubicBezTo>
                  <a:lnTo>
                    <a:pt x="524568" y="3857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1" name="Vabakuju: kujund 30">
              <a:extLst>
                <a:ext uri="{FF2B5EF4-FFF2-40B4-BE49-F238E27FC236}">
                  <a16:creationId xmlns:a16="http://schemas.microsoft.com/office/drawing/2014/main" id="{DB8AD9EC-1F26-28BA-7FAA-E1FB9DB25D15}"/>
                </a:ext>
              </a:extLst>
            </p:cNvPr>
            <p:cNvSpPr/>
            <p:nvPr/>
          </p:nvSpPr>
          <p:spPr>
            <a:xfrm>
              <a:off x="973899" y="3362985"/>
              <a:ext cx="2453400" cy="2284164"/>
            </a:xfrm>
            <a:custGeom>
              <a:avLst/>
              <a:gdLst>
                <a:gd name="csX0" fmla="*/ 2450692 w 2453400"/>
                <a:gd name="csY0" fmla="*/ 595969 h 2284164"/>
                <a:gd name="csX1" fmla="*/ 2426096 w 2453400"/>
                <a:gd name="csY1" fmla="*/ 587178 h 2284164"/>
                <a:gd name="csX2" fmla="*/ 2415621 w 2453400"/>
                <a:gd name="csY2" fmla="*/ 577545 h 2284164"/>
                <a:gd name="csX3" fmla="*/ 2412722 w 2453400"/>
                <a:gd name="csY3" fmla="*/ 564639 h 2284164"/>
                <a:gd name="csX4" fmla="*/ 2410758 w 2453400"/>
                <a:gd name="csY4" fmla="*/ 550143 h 2284164"/>
                <a:gd name="csX5" fmla="*/ 2408420 w 2453400"/>
                <a:gd name="csY5" fmla="*/ 536114 h 2284164"/>
                <a:gd name="csX6" fmla="*/ 2403276 w 2453400"/>
                <a:gd name="csY6" fmla="*/ 535366 h 2284164"/>
                <a:gd name="csX7" fmla="*/ 2398506 w 2453400"/>
                <a:gd name="csY7" fmla="*/ 530410 h 2284164"/>
                <a:gd name="csX8" fmla="*/ 2392614 w 2453400"/>
                <a:gd name="csY8" fmla="*/ 520028 h 2284164"/>
                <a:gd name="csX9" fmla="*/ 2394765 w 2453400"/>
                <a:gd name="csY9" fmla="*/ 508057 h 2284164"/>
                <a:gd name="csX10" fmla="*/ 2381204 w 2453400"/>
                <a:gd name="csY10" fmla="*/ 508431 h 2284164"/>
                <a:gd name="csX11" fmla="*/ 2365212 w 2453400"/>
                <a:gd name="csY11" fmla="*/ 489914 h 2284164"/>
                <a:gd name="csX12" fmla="*/ 2341083 w 2453400"/>
                <a:gd name="csY12" fmla="*/ 475792 h 2284164"/>
                <a:gd name="csX13" fmla="*/ 2306666 w 2453400"/>
                <a:gd name="csY13" fmla="*/ 469900 h 2284164"/>
                <a:gd name="csX14" fmla="*/ 2289832 w 2453400"/>
                <a:gd name="csY14" fmla="*/ 463072 h 2284164"/>
                <a:gd name="csX15" fmla="*/ 2278142 w 2453400"/>
                <a:gd name="csY15" fmla="*/ 449324 h 2284164"/>
                <a:gd name="csX16" fmla="*/ 2265983 w 2453400"/>
                <a:gd name="csY16" fmla="*/ 435577 h 2284164"/>
                <a:gd name="csX17" fmla="*/ 2258408 w 2453400"/>
                <a:gd name="csY17" fmla="*/ 433519 h 2284164"/>
                <a:gd name="csX18" fmla="*/ 2252423 w 2453400"/>
                <a:gd name="csY18" fmla="*/ 427159 h 2284164"/>
                <a:gd name="csX19" fmla="*/ 2236898 w 2453400"/>
                <a:gd name="csY19" fmla="*/ 423699 h 2284164"/>
                <a:gd name="csX20" fmla="*/ 2223524 w 2453400"/>
                <a:gd name="csY20" fmla="*/ 414347 h 2284164"/>
                <a:gd name="csX21" fmla="*/ 2184337 w 2453400"/>
                <a:gd name="csY21" fmla="*/ 414627 h 2284164"/>
                <a:gd name="csX22" fmla="*/ 2166474 w 2453400"/>
                <a:gd name="csY22" fmla="*/ 411634 h 2284164"/>
                <a:gd name="csX23" fmla="*/ 2152446 w 2453400"/>
                <a:gd name="csY23" fmla="*/ 396951 h 2284164"/>
                <a:gd name="csX24" fmla="*/ 2141503 w 2453400"/>
                <a:gd name="csY24" fmla="*/ 382642 h 2284164"/>
                <a:gd name="csX25" fmla="*/ 2133928 w 2453400"/>
                <a:gd name="csY25" fmla="*/ 363470 h 2284164"/>
                <a:gd name="csX26" fmla="*/ 2133647 w 2453400"/>
                <a:gd name="csY26" fmla="*/ 344485 h 2284164"/>
                <a:gd name="csX27" fmla="*/ 2134583 w 2453400"/>
                <a:gd name="csY27" fmla="*/ 340370 h 2284164"/>
                <a:gd name="csX28" fmla="*/ 2143187 w 2453400"/>
                <a:gd name="csY28" fmla="*/ 330362 h 2284164"/>
                <a:gd name="csX29" fmla="*/ 2135892 w 2453400"/>
                <a:gd name="csY29" fmla="*/ 313154 h 2284164"/>
                <a:gd name="csX30" fmla="*/ 2144870 w 2453400"/>
                <a:gd name="csY30" fmla="*/ 309600 h 2284164"/>
                <a:gd name="csX31" fmla="*/ 2150295 w 2453400"/>
                <a:gd name="csY31" fmla="*/ 303989 h 2284164"/>
                <a:gd name="csX32" fmla="*/ 2143093 w 2453400"/>
                <a:gd name="csY32" fmla="*/ 288838 h 2284164"/>
                <a:gd name="csX33" fmla="*/ 2128971 w 2453400"/>
                <a:gd name="csY33" fmla="*/ 281263 h 2284164"/>
                <a:gd name="csX34" fmla="*/ 2113446 w 2453400"/>
                <a:gd name="csY34" fmla="*/ 273874 h 2284164"/>
                <a:gd name="csX35" fmla="*/ 2097080 w 2453400"/>
                <a:gd name="csY35" fmla="*/ 278083 h 2284164"/>
                <a:gd name="csX36" fmla="*/ 2067900 w 2453400"/>
                <a:gd name="csY36" fmla="*/ 265644 h 2284164"/>
                <a:gd name="csX37" fmla="*/ 2060605 w 2453400"/>
                <a:gd name="csY37" fmla="*/ 262464 h 2284164"/>
                <a:gd name="csX38" fmla="*/ 2053124 w 2453400"/>
                <a:gd name="csY38" fmla="*/ 265083 h 2284164"/>
                <a:gd name="csX39" fmla="*/ 2038721 w 2453400"/>
                <a:gd name="csY39" fmla="*/ 256853 h 2284164"/>
                <a:gd name="csX40" fmla="*/ 2032361 w 2453400"/>
                <a:gd name="csY40" fmla="*/ 247875 h 2284164"/>
                <a:gd name="csX41" fmla="*/ 2028527 w 2453400"/>
                <a:gd name="csY41" fmla="*/ 244882 h 2284164"/>
                <a:gd name="csX42" fmla="*/ 2029556 w 2453400"/>
                <a:gd name="csY42" fmla="*/ 235623 h 2284164"/>
                <a:gd name="csX43" fmla="*/ 2024973 w 2453400"/>
                <a:gd name="csY43" fmla="*/ 227954 h 2284164"/>
                <a:gd name="csX44" fmla="*/ 2010664 w 2453400"/>
                <a:gd name="csY44" fmla="*/ 221688 h 2284164"/>
                <a:gd name="csX45" fmla="*/ 1996261 w 2453400"/>
                <a:gd name="csY45" fmla="*/ 213552 h 2284164"/>
                <a:gd name="csX46" fmla="*/ 1988125 w 2453400"/>
                <a:gd name="csY46" fmla="*/ 218321 h 2284164"/>
                <a:gd name="csX47" fmla="*/ 1983262 w 2453400"/>
                <a:gd name="csY47" fmla="*/ 220285 h 2284164"/>
                <a:gd name="csX48" fmla="*/ 1976995 w 2453400"/>
                <a:gd name="csY48" fmla="*/ 205228 h 2284164"/>
                <a:gd name="csX49" fmla="*/ 1971571 w 2453400"/>
                <a:gd name="csY49" fmla="*/ 185775 h 2284164"/>
                <a:gd name="csX50" fmla="*/ 1960722 w 2453400"/>
                <a:gd name="csY50" fmla="*/ 172308 h 2284164"/>
                <a:gd name="csX51" fmla="*/ 1955017 w 2453400"/>
                <a:gd name="csY51" fmla="*/ 165668 h 2284164"/>
                <a:gd name="csX52" fmla="*/ 1946507 w 2453400"/>
                <a:gd name="csY52" fmla="*/ 161459 h 2284164"/>
                <a:gd name="csX53" fmla="*/ 1934629 w 2453400"/>
                <a:gd name="csY53" fmla="*/ 150143 h 2284164"/>
                <a:gd name="csX54" fmla="*/ 1902364 w 2453400"/>
                <a:gd name="csY54" fmla="*/ 135740 h 2284164"/>
                <a:gd name="csX55" fmla="*/ 1886090 w 2453400"/>
                <a:gd name="csY55" fmla="*/ 125733 h 2284164"/>
                <a:gd name="csX56" fmla="*/ 1883378 w 2453400"/>
                <a:gd name="csY56" fmla="*/ 121150 h 2284164"/>
                <a:gd name="csX57" fmla="*/ 1871127 w 2453400"/>
                <a:gd name="csY57" fmla="*/ 115539 h 2284164"/>
                <a:gd name="csX58" fmla="*/ 1846156 w 2453400"/>
                <a:gd name="csY58" fmla="*/ 89726 h 2284164"/>
                <a:gd name="csX59" fmla="*/ 1810523 w 2453400"/>
                <a:gd name="csY59" fmla="*/ 90474 h 2284164"/>
                <a:gd name="csX60" fmla="*/ 1790322 w 2453400"/>
                <a:gd name="csY60" fmla="*/ 90661 h 2284164"/>
                <a:gd name="csX61" fmla="*/ 1773208 w 2453400"/>
                <a:gd name="csY61" fmla="*/ 90007 h 2284164"/>
                <a:gd name="csX62" fmla="*/ 1743841 w 2453400"/>
                <a:gd name="csY62" fmla="*/ 68777 h 2284164"/>
                <a:gd name="csX63" fmla="*/ 1725417 w 2453400"/>
                <a:gd name="csY63" fmla="*/ 65504 h 2284164"/>
                <a:gd name="csX64" fmla="*/ 1719244 w 2453400"/>
                <a:gd name="csY64" fmla="*/ 69993 h 2284164"/>
                <a:gd name="csX65" fmla="*/ 1710453 w 2453400"/>
                <a:gd name="csY65" fmla="*/ 74669 h 2284164"/>
                <a:gd name="csX66" fmla="*/ 1693525 w 2453400"/>
                <a:gd name="csY66" fmla="*/ 84582 h 2284164"/>
                <a:gd name="csX67" fmla="*/ 1677813 w 2453400"/>
                <a:gd name="csY67" fmla="*/ 89913 h 2284164"/>
                <a:gd name="csX68" fmla="*/ 1659202 w 2453400"/>
                <a:gd name="csY68" fmla="*/ 81964 h 2284164"/>
                <a:gd name="csX69" fmla="*/ 1646202 w 2453400"/>
                <a:gd name="csY69" fmla="*/ 74108 h 2284164"/>
                <a:gd name="csX70" fmla="*/ 1611225 w 2453400"/>
                <a:gd name="csY70" fmla="*/ 61576 h 2284164"/>
                <a:gd name="csX71" fmla="*/ 1601779 w 2453400"/>
                <a:gd name="csY71" fmla="*/ 62792 h 2284164"/>
                <a:gd name="csX72" fmla="*/ 1594577 w 2453400"/>
                <a:gd name="csY72" fmla="*/ 64475 h 2284164"/>
                <a:gd name="csX73" fmla="*/ 1583168 w 2453400"/>
                <a:gd name="csY73" fmla="*/ 75978 h 2284164"/>
                <a:gd name="csX74" fmla="*/ 1582793 w 2453400"/>
                <a:gd name="csY74" fmla="*/ 76352 h 2284164"/>
                <a:gd name="csX75" fmla="*/ 1576060 w 2453400"/>
                <a:gd name="csY75" fmla="*/ 82431 h 2284164"/>
                <a:gd name="csX76" fmla="*/ 1570542 w 2453400"/>
                <a:gd name="csY76" fmla="*/ 89165 h 2284164"/>
                <a:gd name="csX77" fmla="*/ 1563528 w 2453400"/>
                <a:gd name="csY77" fmla="*/ 104690 h 2284164"/>
                <a:gd name="csX78" fmla="*/ 1560535 w 2453400"/>
                <a:gd name="csY78" fmla="*/ 142287 h 2284164"/>
                <a:gd name="csX79" fmla="*/ 1548190 w 2453400"/>
                <a:gd name="csY79" fmla="*/ 176610 h 2284164"/>
                <a:gd name="csX80" fmla="*/ 1532852 w 2453400"/>
                <a:gd name="csY80" fmla="*/ 210465 h 2284164"/>
                <a:gd name="csX81" fmla="*/ 1519478 w 2453400"/>
                <a:gd name="csY81" fmla="*/ 215983 h 2284164"/>
                <a:gd name="csX82" fmla="*/ 1502457 w 2453400"/>
                <a:gd name="csY82" fmla="*/ 207566 h 2284164"/>
                <a:gd name="csX83" fmla="*/ 1484687 w 2453400"/>
                <a:gd name="csY83" fmla="*/ 200271 h 2284164"/>
                <a:gd name="csX84" fmla="*/ 1471781 w 2453400"/>
                <a:gd name="csY84" fmla="*/ 193164 h 2284164"/>
                <a:gd name="csX85" fmla="*/ 1470846 w 2453400"/>
                <a:gd name="csY85" fmla="*/ 184092 h 2284164"/>
                <a:gd name="csX86" fmla="*/ 1466637 w 2453400"/>
                <a:gd name="csY86" fmla="*/ 175862 h 2284164"/>
                <a:gd name="csX87" fmla="*/ 1468508 w 2453400"/>
                <a:gd name="csY87" fmla="*/ 166603 h 2284164"/>
                <a:gd name="csX88" fmla="*/ 1473838 w 2453400"/>
                <a:gd name="csY88" fmla="*/ 160898 h 2284164"/>
                <a:gd name="csX89" fmla="*/ 1458594 w 2453400"/>
                <a:gd name="csY89" fmla="*/ 151078 h 2284164"/>
                <a:gd name="csX90" fmla="*/ 1444098 w 2453400"/>
                <a:gd name="csY90" fmla="*/ 139294 h 2284164"/>
                <a:gd name="csX91" fmla="*/ 1436148 w 2453400"/>
                <a:gd name="csY91" fmla="*/ 135646 h 2284164"/>
                <a:gd name="csX92" fmla="*/ 1429695 w 2453400"/>
                <a:gd name="csY92" fmla="*/ 132747 h 2284164"/>
                <a:gd name="csX93" fmla="*/ 1423523 w 2453400"/>
                <a:gd name="csY93" fmla="*/ 144438 h 2284164"/>
                <a:gd name="csX94" fmla="*/ 1433717 w 2453400"/>
                <a:gd name="csY94" fmla="*/ 157344 h 2284164"/>
                <a:gd name="csX95" fmla="*/ 1428105 w 2453400"/>
                <a:gd name="csY95" fmla="*/ 162768 h 2284164"/>
                <a:gd name="csX96" fmla="*/ 1420062 w 2453400"/>
                <a:gd name="csY96" fmla="*/ 164826 h 2284164"/>
                <a:gd name="csX97" fmla="*/ 1421185 w 2453400"/>
                <a:gd name="csY97" fmla="*/ 173336 h 2284164"/>
                <a:gd name="csX98" fmla="*/ 1416508 w 2453400"/>
                <a:gd name="csY98" fmla="*/ 181379 h 2284164"/>
                <a:gd name="csX99" fmla="*/ 1404163 w 2453400"/>
                <a:gd name="csY99" fmla="*/ 193912 h 2284164"/>
                <a:gd name="csX100" fmla="*/ 1369092 w 2453400"/>
                <a:gd name="csY100" fmla="*/ 200178 h 2284164"/>
                <a:gd name="csX101" fmla="*/ 1333834 w 2453400"/>
                <a:gd name="csY101" fmla="*/ 188768 h 2284164"/>
                <a:gd name="csX102" fmla="*/ 1308395 w 2453400"/>
                <a:gd name="csY102" fmla="*/ 163984 h 2284164"/>
                <a:gd name="csX103" fmla="*/ 1304093 w 2453400"/>
                <a:gd name="csY103" fmla="*/ 145841 h 2284164"/>
                <a:gd name="csX104" fmla="*/ 1294834 w 2453400"/>
                <a:gd name="csY104" fmla="*/ 131999 h 2284164"/>
                <a:gd name="csX105" fmla="*/ 1282489 w 2453400"/>
                <a:gd name="csY105" fmla="*/ 98517 h 2284164"/>
                <a:gd name="csX106" fmla="*/ 1262943 w 2453400"/>
                <a:gd name="csY106" fmla="*/ 67655 h 2284164"/>
                <a:gd name="csX107" fmla="*/ 1245734 w 2453400"/>
                <a:gd name="csY107" fmla="*/ 33519 h 2284164"/>
                <a:gd name="csX108" fmla="*/ 1221512 w 2453400"/>
                <a:gd name="csY108" fmla="*/ 10044 h 2284164"/>
                <a:gd name="csX109" fmla="*/ 1194203 w 2453400"/>
                <a:gd name="csY109" fmla="*/ 28468 h 2284164"/>
                <a:gd name="csX110" fmla="*/ 1190743 w 2453400"/>
                <a:gd name="csY110" fmla="*/ 8267 h 2284164"/>
                <a:gd name="csX111" fmla="*/ 1187656 w 2453400"/>
                <a:gd name="csY111" fmla="*/ 131 h 2284164"/>
                <a:gd name="csX112" fmla="*/ 1183635 w 2453400"/>
                <a:gd name="csY112" fmla="*/ 4059 h 2284164"/>
                <a:gd name="csX113" fmla="*/ 1182699 w 2453400"/>
                <a:gd name="csY113" fmla="*/ 29404 h 2284164"/>
                <a:gd name="csX114" fmla="*/ 1176714 w 2453400"/>
                <a:gd name="csY114" fmla="*/ 50914 h 2284164"/>
                <a:gd name="csX115" fmla="*/ 1173815 w 2453400"/>
                <a:gd name="csY115" fmla="*/ 71863 h 2284164"/>
                <a:gd name="csX116" fmla="*/ 1159786 w 2453400"/>
                <a:gd name="csY116" fmla="*/ 85798 h 2284164"/>
                <a:gd name="csX117" fmla="*/ 1142204 w 2453400"/>
                <a:gd name="csY117" fmla="*/ 123021 h 2284164"/>
                <a:gd name="csX118" fmla="*/ 1125837 w 2453400"/>
                <a:gd name="csY118" fmla="*/ 130877 h 2284164"/>
                <a:gd name="csX119" fmla="*/ 1124247 w 2453400"/>
                <a:gd name="csY119" fmla="*/ 146869 h 2284164"/>
                <a:gd name="csX120" fmla="*/ 1099931 w 2453400"/>
                <a:gd name="csY120" fmla="*/ 170250 h 2284164"/>
                <a:gd name="csX121" fmla="*/ 1084313 w 2453400"/>
                <a:gd name="csY121" fmla="*/ 179228 h 2284164"/>
                <a:gd name="csX122" fmla="*/ 1069442 w 2453400"/>
                <a:gd name="csY122" fmla="*/ 188581 h 2284164"/>
                <a:gd name="csX123" fmla="*/ 1051018 w 2453400"/>
                <a:gd name="csY123" fmla="*/ 192602 h 2284164"/>
                <a:gd name="csX124" fmla="*/ 1035867 w 2453400"/>
                <a:gd name="csY124" fmla="*/ 197372 h 2284164"/>
                <a:gd name="csX125" fmla="*/ 1015853 w 2453400"/>
                <a:gd name="csY125" fmla="*/ 196530 h 2284164"/>
                <a:gd name="csX126" fmla="*/ 997616 w 2453400"/>
                <a:gd name="csY126" fmla="*/ 194473 h 2284164"/>
                <a:gd name="csX127" fmla="*/ 962264 w 2453400"/>
                <a:gd name="csY127" fmla="*/ 203825 h 2284164"/>
                <a:gd name="csX128" fmla="*/ 944308 w 2453400"/>
                <a:gd name="csY128" fmla="*/ 206163 h 2284164"/>
                <a:gd name="csX129" fmla="*/ 928222 w 2453400"/>
                <a:gd name="csY129" fmla="*/ 207192 h 2284164"/>
                <a:gd name="csX130" fmla="*/ 892309 w 2453400"/>
                <a:gd name="csY130" fmla="*/ 193912 h 2284164"/>
                <a:gd name="csX131" fmla="*/ 886978 w 2453400"/>
                <a:gd name="csY131" fmla="*/ 201300 h 2284164"/>
                <a:gd name="csX132" fmla="*/ 880338 w 2453400"/>
                <a:gd name="csY132" fmla="*/ 209623 h 2284164"/>
                <a:gd name="csX133" fmla="*/ 858360 w 2453400"/>
                <a:gd name="csY133" fmla="*/ 206537 h 2284164"/>
                <a:gd name="csX134" fmla="*/ 836943 w 2453400"/>
                <a:gd name="csY134" fmla="*/ 212616 h 2284164"/>
                <a:gd name="csX135" fmla="*/ 825252 w 2453400"/>
                <a:gd name="csY135" fmla="*/ 227861 h 2284164"/>
                <a:gd name="csX136" fmla="*/ 785318 w 2453400"/>
                <a:gd name="csY136" fmla="*/ 211681 h 2284164"/>
                <a:gd name="csX137" fmla="*/ 770728 w 2453400"/>
                <a:gd name="csY137" fmla="*/ 218508 h 2284164"/>
                <a:gd name="csX138" fmla="*/ 766987 w 2453400"/>
                <a:gd name="csY138" fmla="*/ 238616 h 2284164"/>
                <a:gd name="csX139" fmla="*/ 771196 w 2453400"/>
                <a:gd name="csY139" fmla="*/ 274997 h 2284164"/>
                <a:gd name="csX140" fmla="*/ 767735 w 2453400"/>
                <a:gd name="csY140" fmla="*/ 294356 h 2284164"/>
                <a:gd name="csX141" fmla="*/ 764930 w 2453400"/>
                <a:gd name="csY141" fmla="*/ 312687 h 2284164"/>
                <a:gd name="csX142" fmla="*/ 763527 w 2453400"/>
                <a:gd name="csY142" fmla="*/ 330269 h 2284164"/>
                <a:gd name="csX143" fmla="*/ 772973 w 2453400"/>
                <a:gd name="csY143" fmla="*/ 339528 h 2284164"/>
                <a:gd name="csX144" fmla="*/ 772224 w 2453400"/>
                <a:gd name="csY144" fmla="*/ 332607 h 2284164"/>
                <a:gd name="csX145" fmla="*/ 772131 w 2453400"/>
                <a:gd name="csY145" fmla="*/ 325312 h 2284164"/>
                <a:gd name="csX146" fmla="*/ 773627 w 2453400"/>
                <a:gd name="csY146" fmla="*/ 308478 h 2284164"/>
                <a:gd name="csX147" fmla="*/ 791303 w 2453400"/>
                <a:gd name="csY147" fmla="*/ 307917 h 2284164"/>
                <a:gd name="csX148" fmla="*/ 799253 w 2453400"/>
                <a:gd name="csY148" fmla="*/ 319420 h 2284164"/>
                <a:gd name="csX149" fmla="*/ 796073 w 2453400"/>
                <a:gd name="csY149" fmla="*/ 322132 h 2284164"/>
                <a:gd name="csX150" fmla="*/ 796821 w 2453400"/>
                <a:gd name="csY150" fmla="*/ 326715 h 2284164"/>
                <a:gd name="csX151" fmla="*/ 792893 w 2453400"/>
                <a:gd name="csY151" fmla="*/ 331578 h 2284164"/>
                <a:gd name="csX152" fmla="*/ 801310 w 2453400"/>
                <a:gd name="csY152" fmla="*/ 347571 h 2284164"/>
                <a:gd name="csX153" fmla="*/ 807763 w 2453400"/>
                <a:gd name="csY153" fmla="*/ 355333 h 2284164"/>
                <a:gd name="csX154" fmla="*/ 809166 w 2453400"/>
                <a:gd name="csY154" fmla="*/ 362535 h 2284164"/>
                <a:gd name="csX155" fmla="*/ 809540 w 2453400"/>
                <a:gd name="csY155" fmla="*/ 376096 h 2284164"/>
                <a:gd name="csX156" fmla="*/ 800281 w 2453400"/>
                <a:gd name="csY156" fmla="*/ 388067 h 2284164"/>
                <a:gd name="csX157" fmla="*/ 802900 w 2453400"/>
                <a:gd name="csY157" fmla="*/ 395081 h 2284164"/>
                <a:gd name="csX158" fmla="*/ 794764 w 2453400"/>
                <a:gd name="csY158" fmla="*/ 395455 h 2284164"/>
                <a:gd name="csX159" fmla="*/ 799346 w 2453400"/>
                <a:gd name="csY159" fmla="*/ 413786 h 2284164"/>
                <a:gd name="csX160" fmla="*/ 791864 w 2453400"/>
                <a:gd name="csY160" fmla="*/ 431929 h 2284164"/>
                <a:gd name="csX161" fmla="*/ 791864 w 2453400"/>
                <a:gd name="csY161" fmla="*/ 441188 h 2284164"/>
                <a:gd name="csX162" fmla="*/ 788310 w 2453400"/>
                <a:gd name="csY162" fmla="*/ 451663 h 2284164"/>
                <a:gd name="csX163" fmla="*/ 781390 w 2453400"/>
                <a:gd name="csY163" fmla="*/ 460454 h 2284164"/>
                <a:gd name="csX164" fmla="*/ 779426 w 2453400"/>
                <a:gd name="csY164" fmla="*/ 470928 h 2284164"/>
                <a:gd name="csX165" fmla="*/ 771570 w 2453400"/>
                <a:gd name="csY165" fmla="*/ 470928 h 2284164"/>
                <a:gd name="csX166" fmla="*/ 757822 w 2453400"/>
                <a:gd name="csY166" fmla="*/ 474950 h 2284164"/>
                <a:gd name="csX167" fmla="*/ 748656 w 2453400"/>
                <a:gd name="csY167" fmla="*/ 472331 h 2284164"/>
                <a:gd name="csX168" fmla="*/ 738649 w 2453400"/>
                <a:gd name="csY168" fmla="*/ 472799 h 2284164"/>
                <a:gd name="csX169" fmla="*/ 726304 w 2453400"/>
                <a:gd name="csY169" fmla="*/ 478784 h 2284164"/>
                <a:gd name="csX170" fmla="*/ 699744 w 2453400"/>
                <a:gd name="csY170" fmla="*/ 461670 h 2284164"/>
                <a:gd name="csX171" fmla="*/ 690952 w 2453400"/>
                <a:gd name="csY171" fmla="*/ 445116 h 2284164"/>
                <a:gd name="csX172" fmla="*/ 689550 w 2453400"/>
                <a:gd name="csY172" fmla="*/ 427814 h 2284164"/>
                <a:gd name="csX173" fmla="*/ 691046 w 2453400"/>
                <a:gd name="csY173" fmla="*/ 391714 h 2284164"/>
                <a:gd name="csX174" fmla="*/ 685809 w 2453400"/>
                <a:gd name="csY174" fmla="*/ 373664 h 2284164"/>
                <a:gd name="csX175" fmla="*/ 687118 w 2453400"/>
                <a:gd name="csY175" fmla="*/ 356643 h 2284164"/>
                <a:gd name="csX176" fmla="*/ 688427 w 2453400"/>
                <a:gd name="csY176" fmla="*/ 319607 h 2284164"/>
                <a:gd name="csX177" fmla="*/ 675614 w 2453400"/>
                <a:gd name="csY177" fmla="*/ 307449 h 2284164"/>
                <a:gd name="csX178" fmla="*/ 664205 w 2453400"/>
                <a:gd name="csY178" fmla="*/ 293327 h 2284164"/>
                <a:gd name="csX179" fmla="*/ 634745 w 2453400"/>
                <a:gd name="csY179" fmla="*/ 287622 h 2284164"/>
                <a:gd name="csX180" fmla="*/ 629601 w 2453400"/>
                <a:gd name="csY180" fmla="*/ 306795 h 2284164"/>
                <a:gd name="csX181" fmla="*/ 623615 w 2453400"/>
                <a:gd name="csY181" fmla="*/ 322600 h 2284164"/>
                <a:gd name="csX182" fmla="*/ 629694 w 2453400"/>
                <a:gd name="csY182" fmla="*/ 340089 h 2284164"/>
                <a:gd name="csX183" fmla="*/ 632220 w 2453400"/>
                <a:gd name="csY183" fmla="*/ 354772 h 2284164"/>
                <a:gd name="csX184" fmla="*/ 624457 w 2453400"/>
                <a:gd name="csY184" fmla="*/ 388908 h 2284164"/>
                <a:gd name="csX185" fmla="*/ 590508 w 2453400"/>
                <a:gd name="csY185" fmla="*/ 389283 h 2284164"/>
                <a:gd name="csX186" fmla="*/ 577976 w 2453400"/>
                <a:gd name="csY186" fmla="*/ 402656 h 2284164"/>
                <a:gd name="csX187" fmla="*/ 564415 w 2453400"/>
                <a:gd name="csY187" fmla="*/ 413225 h 2284164"/>
                <a:gd name="csX188" fmla="*/ 563480 w 2453400"/>
                <a:gd name="csY188" fmla="*/ 426318 h 2284164"/>
                <a:gd name="csX189" fmla="*/ 560674 w 2453400"/>
                <a:gd name="csY189" fmla="*/ 442404 h 2284164"/>
                <a:gd name="csX190" fmla="*/ 532056 w 2453400"/>
                <a:gd name="csY190" fmla="*/ 428469 h 2284164"/>
                <a:gd name="csX191" fmla="*/ 509236 w 2453400"/>
                <a:gd name="csY191" fmla="*/ 457368 h 2284164"/>
                <a:gd name="csX192" fmla="*/ 491092 w 2453400"/>
                <a:gd name="csY192" fmla="*/ 488978 h 2284164"/>
                <a:gd name="csX193" fmla="*/ 486323 w 2453400"/>
                <a:gd name="csY193" fmla="*/ 507122 h 2284164"/>
                <a:gd name="csX194" fmla="*/ 489690 w 2453400"/>
                <a:gd name="csY194" fmla="*/ 522928 h 2284164"/>
                <a:gd name="csX195" fmla="*/ 482208 w 2453400"/>
                <a:gd name="csY195" fmla="*/ 538920 h 2284164"/>
                <a:gd name="csX196" fmla="*/ 481179 w 2453400"/>
                <a:gd name="csY196" fmla="*/ 558186 h 2284164"/>
                <a:gd name="csX197" fmla="*/ 483049 w 2453400"/>
                <a:gd name="csY197" fmla="*/ 579883 h 2284164"/>
                <a:gd name="csX198" fmla="*/ 484546 w 2453400"/>
                <a:gd name="csY198" fmla="*/ 584466 h 2284164"/>
                <a:gd name="csX199" fmla="*/ 487445 w 2453400"/>
                <a:gd name="csY199" fmla="*/ 596624 h 2284164"/>
                <a:gd name="csX200" fmla="*/ 482675 w 2453400"/>
                <a:gd name="csY200" fmla="*/ 612523 h 2284164"/>
                <a:gd name="csX201" fmla="*/ 482395 w 2453400"/>
                <a:gd name="csY201" fmla="*/ 620099 h 2284164"/>
                <a:gd name="csX202" fmla="*/ 479028 w 2453400"/>
                <a:gd name="csY202" fmla="*/ 625710 h 2284164"/>
                <a:gd name="csX203" fmla="*/ 487819 w 2453400"/>
                <a:gd name="csY203" fmla="*/ 641516 h 2284164"/>
                <a:gd name="csX204" fmla="*/ 484546 w 2453400"/>
                <a:gd name="csY204" fmla="*/ 654422 h 2284164"/>
                <a:gd name="csX205" fmla="*/ 485762 w 2453400"/>
                <a:gd name="csY205" fmla="*/ 668263 h 2284164"/>
                <a:gd name="csX206" fmla="*/ 474071 w 2453400"/>
                <a:gd name="csY206" fmla="*/ 678551 h 2284164"/>
                <a:gd name="csX207" fmla="*/ 440309 w 2453400"/>
                <a:gd name="csY207" fmla="*/ 682292 h 2284164"/>
                <a:gd name="csX208" fmla="*/ 422353 w 2453400"/>
                <a:gd name="csY208" fmla="*/ 673875 h 2284164"/>
                <a:gd name="csX209" fmla="*/ 421324 w 2453400"/>
                <a:gd name="csY209" fmla="*/ 657508 h 2284164"/>
                <a:gd name="csX210" fmla="*/ 408698 w 2453400"/>
                <a:gd name="csY210" fmla="*/ 626084 h 2284164"/>
                <a:gd name="csX211" fmla="*/ 392425 w 2453400"/>
                <a:gd name="csY211" fmla="*/ 593538 h 2284164"/>
                <a:gd name="csX212" fmla="*/ 384008 w 2453400"/>
                <a:gd name="csY212" fmla="*/ 559028 h 2284164"/>
                <a:gd name="csX213" fmla="*/ 380454 w 2453400"/>
                <a:gd name="csY213" fmla="*/ 541258 h 2284164"/>
                <a:gd name="csX214" fmla="*/ 379799 w 2453400"/>
                <a:gd name="csY214" fmla="*/ 524330 h 2284164"/>
                <a:gd name="csX215" fmla="*/ 363900 w 2453400"/>
                <a:gd name="csY215" fmla="*/ 491223 h 2284164"/>
                <a:gd name="csX216" fmla="*/ 350152 w 2453400"/>
                <a:gd name="csY216" fmla="*/ 455684 h 2284164"/>
                <a:gd name="csX217" fmla="*/ 336591 w 2453400"/>
                <a:gd name="csY217" fmla="*/ 419865 h 2284164"/>
                <a:gd name="csX218" fmla="*/ 326491 w 2453400"/>
                <a:gd name="csY218" fmla="*/ 404807 h 2284164"/>
                <a:gd name="csX219" fmla="*/ 311901 w 2453400"/>
                <a:gd name="csY219" fmla="*/ 396390 h 2284164"/>
                <a:gd name="csX220" fmla="*/ 304513 w 2453400"/>
                <a:gd name="csY220" fmla="*/ 391714 h 2284164"/>
                <a:gd name="csX221" fmla="*/ 297124 w 2453400"/>
                <a:gd name="csY221" fmla="*/ 388721 h 2284164"/>
                <a:gd name="csX222" fmla="*/ 280477 w 2453400"/>
                <a:gd name="csY222" fmla="*/ 388160 h 2284164"/>
                <a:gd name="csX223" fmla="*/ 262427 w 2453400"/>
                <a:gd name="csY223" fmla="*/ 391621 h 2284164"/>
                <a:gd name="csX224" fmla="*/ 247276 w 2453400"/>
                <a:gd name="csY224" fmla="*/ 396858 h 2284164"/>
                <a:gd name="csX225" fmla="*/ 229507 w 2453400"/>
                <a:gd name="csY225" fmla="*/ 390498 h 2284164"/>
                <a:gd name="csX226" fmla="*/ 225953 w 2453400"/>
                <a:gd name="csY226" fmla="*/ 384980 h 2284164"/>
                <a:gd name="csX227" fmla="*/ 217536 w 2453400"/>
                <a:gd name="csY227" fmla="*/ 381333 h 2284164"/>
                <a:gd name="csX228" fmla="*/ 184335 w 2453400"/>
                <a:gd name="csY228" fmla="*/ 364779 h 2284164"/>
                <a:gd name="csX229" fmla="*/ 166940 w 2453400"/>
                <a:gd name="csY229" fmla="*/ 361412 h 2284164"/>
                <a:gd name="csX230" fmla="*/ 164040 w 2453400"/>
                <a:gd name="csY230" fmla="*/ 377966 h 2284164"/>
                <a:gd name="csX231" fmla="*/ 155717 w 2453400"/>
                <a:gd name="csY231" fmla="*/ 383952 h 2284164"/>
                <a:gd name="csX232" fmla="*/ 152163 w 2453400"/>
                <a:gd name="csY232" fmla="*/ 392930 h 2284164"/>
                <a:gd name="csX233" fmla="*/ 154220 w 2453400"/>
                <a:gd name="csY233" fmla="*/ 408642 h 2284164"/>
                <a:gd name="csX234" fmla="*/ 161609 w 2453400"/>
                <a:gd name="csY234" fmla="*/ 414066 h 2284164"/>
                <a:gd name="csX235" fmla="*/ 158710 w 2453400"/>
                <a:gd name="csY235" fmla="*/ 421922 h 2284164"/>
                <a:gd name="csX236" fmla="*/ 173673 w 2453400"/>
                <a:gd name="csY236" fmla="*/ 421548 h 2284164"/>
                <a:gd name="csX237" fmla="*/ 172738 w 2453400"/>
                <a:gd name="csY237" fmla="*/ 433332 h 2284164"/>
                <a:gd name="csX238" fmla="*/ 176573 w 2453400"/>
                <a:gd name="csY238" fmla="*/ 444181 h 2284164"/>
                <a:gd name="csX239" fmla="*/ 163199 w 2453400"/>
                <a:gd name="csY239" fmla="*/ 465785 h 2284164"/>
                <a:gd name="csX240" fmla="*/ 138883 w 2453400"/>
                <a:gd name="csY240" fmla="*/ 478504 h 2284164"/>
                <a:gd name="csX241" fmla="*/ 114192 w 2453400"/>
                <a:gd name="csY241" fmla="*/ 481122 h 2284164"/>
                <a:gd name="csX242" fmla="*/ 91279 w 2453400"/>
                <a:gd name="csY242" fmla="*/ 471116 h 2284164"/>
                <a:gd name="csX243" fmla="*/ 75099 w 2453400"/>
                <a:gd name="csY243" fmla="*/ 450727 h 2284164"/>
                <a:gd name="csX244" fmla="*/ 36474 w 2453400"/>
                <a:gd name="csY244" fmla="*/ 417994 h 2284164"/>
                <a:gd name="csX245" fmla="*/ 42460 w 2453400"/>
                <a:gd name="csY245" fmla="*/ 439692 h 2284164"/>
                <a:gd name="csX246" fmla="*/ 39654 w 2453400"/>
                <a:gd name="csY246" fmla="*/ 460734 h 2284164"/>
                <a:gd name="csX247" fmla="*/ 45733 w 2453400"/>
                <a:gd name="csY247" fmla="*/ 480468 h 2284164"/>
                <a:gd name="csX248" fmla="*/ 60884 w 2453400"/>
                <a:gd name="csY248" fmla="*/ 493187 h 2284164"/>
                <a:gd name="csX249" fmla="*/ 74258 w 2453400"/>
                <a:gd name="csY249" fmla="*/ 512359 h 2284164"/>
                <a:gd name="csX250" fmla="*/ 89128 w 2453400"/>
                <a:gd name="csY250" fmla="*/ 502633 h 2284164"/>
                <a:gd name="csX251" fmla="*/ 107739 w 2453400"/>
                <a:gd name="csY251" fmla="*/ 496273 h 2284164"/>
                <a:gd name="csX252" fmla="*/ 127099 w 2453400"/>
                <a:gd name="csY252" fmla="*/ 496835 h 2284164"/>
                <a:gd name="csX253" fmla="*/ 148703 w 2453400"/>
                <a:gd name="csY253" fmla="*/ 529381 h 2284164"/>
                <a:gd name="csX254" fmla="*/ 150854 w 2453400"/>
                <a:gd name="csY254" fmla="*/ 538452 h 2284164"/>
                <a:gd name="csX255" fmla="*/ 153192 w 2453400"/>
                <a:gd name="csY255" fmla="*/ 546402 h 2284164"/>
                <a:gd name="csX256" fmla="*/ 148048 w 2453400"/>
                <a:gd name="csY256" fmla="*/ 563236 h 2284164"/>
                <a:gd name="csX257" fmla="*/ 158522 w 2453400"/>
                <a:gd name="csY257" fmla="*/ 577452 h 2284164"/>
                <a:gd name="csX258" fmla="*/ 165163 w 2453400"/>
                <a:gd name="csY258" fmla="*/ 584653 h 2284164"/>
                <a:gd name="csX259" fmla="*/ 166191 w 2453400"/>
                <a:gd name="csY259" fmla="*/ 594006 h 2284164"/>
                <a:gd name="csX260" fmla="*/ 192004 w 2453400"/>
                <a:gd name="csY260" fmla="*/ 621127 h 2284164"/>
                <a:gd name="csX261" fmla="*/ 200421 w 2453400"/>
                <a:gd name="csY261" fmla="*/ 634408 h 2284164"/>
                <a:gd name="csX262" fmla="*/ 205565 w 2453400"/>
                <a:gd name="csY262" fmla="*/ 642357 h 2284164"/>
                <a:gd name="csX263" fmla="*/ 206126 w 2453400"/>
                <a:gd name="csY263" fmla="*/ 650774 h 2284164"/>
                <a:gd name="csX264" fmla="*/ 208464 w 2453400"/>
                <a:gd name="csY264" fmla="*/ 660127 h 2284164"/>
                <a:gd name="csX265" fmla="*/ 211270 w 2453400"/>
                <a:gd name="csY265" fmla="*/ 667889 h 2284164"/>
                <a:gd name="csX266" fmla="*/ 204630 w 2453400"/>
                <a:gd name="csY266" fmla="*/ 678457 h 2284164"/>
                <a:gd name="csX267" fmla="*/ 212766 w 2453400"/>
                <a:gd name="csY267" fmla="*/ 687997 h 2284164"/>
                <a:gd name="csX268" fmla="*/ 214169 w 2453400"/>
                <a:gd name="csY268" fmla="*/ 694730 h 2284164"/>
                <a:gd name="csX269" fmla="*/ 218752 w 2453400"/>
                <a:gd name="csY269" fmla="*/ 712968 h 2284164"/>
                <a:gd name="csX270" fmla="*/ 235492 w 2453400"/>
                <a:gd name="csY270" fmla="*/ 720637 h 2284164"/>
                <a:gd name="csX271" fmla="*/ 250643 w 2453400"/>
                <a:gd name="csY271" fmla="*/ 736255 h 2284164"/>
                <a:gd name="csX272" fmla="*/ 257845 w 2453400"/>
                <a:gd name="csY272" fmla="*/ 727744 h 2284164"/>
                <a:gd name="csX273" fmla="*/ 267103 w 2453400"/>
                <a:gd name="csY273" fmla="*/ 732795 h 2284164"/>
                <a:gd name="csX274" fmla="*/ 272715 w 2453400"/>
                <a:gd name="csY274" fmla="*/ 749255 h 2284164"/>
                <a:gd name="csX275" fmla="*/ 261024 w 2453400"/>
                <a:gd name="csY275" fmla="*/ 746730 h 2284164"/>
                <a:gd name="csX276" fmla="*/ 272715 w 2453400"/>
                <a:gd name="csY276" fmla="*/ 766183 h 2284164"/>
                <a:gd name="csX277" fmla="*/ 280384 w 2453400"/>
                <a:gd name="csY277" fmla="*/ 774506 h 2284164"/>
                <a:gd name="csX278" fmla="*/ 279449 w 2453400"/>
                <a:gd name="csY278" fmla="*/ 790311 h 2284164"/>
                <a:gd name="csX279" fmla="*/ 281038 w 2453400"/>
                <a:gd name="csY279" fmla="*/ 800412 h 2284164"/>
                <a:gd name="csX280" fmla="*/ 290017 w 2453400"/>
                <a:gd name="csY280" fmla="*/ 804901 h 2284164"/>
                <a:gd name="csX281" fmla="*/ 309002 w 2453400"/>
                <a:gd name="csY281" fmla="*/ 808362 h 2284164"/>
                <a:gd name="csX282" fmla="*/ 315829 w 2453400"/>
                <a:gd name="csY282" fmla="*/ 821642 h 2284164"/>
                <a:gd name="csX283" fmla="*/ 328174 w 2453400"/>
                <a:gd name="csY283" fmla="*/ 833707 h 2284164"/>
                <a:gd name="csX284" fmla="*/ 330232 w 2453400"/>
                <a:gd name="csY284" fmla="*/ 840721 h 2284164"/>
                <a:gd name="csX285" fmla="*/ 324433 w 2453400"/>
                <a:gd name="csY285" fmla="*/ 845023 h 2284164"/>
                <a:gd name="csX286" fmla="*/ 311901 w 2453400"/>
                <a:gd name="csY286" fmla="*/ 834735 h 2284164"/>
                <a:gd name="csX287" fmla="*/ 304045 w 2453400"/>
                <a:gd name="csY287" fmla="*/ 831930 h 2284164"/>
                <a:gd name="csX288" fmla="*/ 297779 w 2453400"/>
                <a:gd name="csY288" fmla="*/ 826225 h 2284164"/>
                <a:gd name="csX289" fmla="*/ 290671 w 2453400"/>
                <a:gd name="csY289" fmla="*/ 825476 h 2284164"/>
                <a:gd name="csX290" fmla="*/ 283002 w 2453400"/>
                <a:gd name="csY290" fmla="*/ 822577 h 2284164"/>
                <a:gd name="csX291" fmla="*/ 269067 w 2453400"/>
                <a:gd name="csY291" fmla="*/ 828750 h 2284164"/>
                <a:gd name="csX292" fmla="*/ 254852 w 2453400"/>
                <a:gd name="csY292" fmla="*/ 823606 h 2284164"/>
                <a:gd name="csX293" fmla="*/ 267010 w 2453400"/>
                <a:gd name="csY293" fmla="*/ 855030 h 2284164"/>
                <a:gd name="csX294" fmla="*/ 280945 w 2453400"/>
                <a:gd name="csY294" fmla="*/ 884583 h 2284164"/>
                <a:gd name="csX295" fmla="*/ 280945 w 2453400"/>
                <a:gd name="csY295" fmla="*/ 899267 h 2284164"/>
                <a:gd name="csX296" fmla="*/ 271593 w 2453400"/>
                <a:gd name="csY296" fmla="*/ 908806 h 2284164"/>
                <a:gd name="csX297" fmla="*/ 262147 w 2453400"/>
                <a:gd name="csY297" fmla="*/ 923115 h 2284164"/>
                <a:gd name="csX298" fmla="*/ 246996 w 2453400"/>
                <a:gd name="csY298" fmla="*/ 922180 h 2284164"/>
                <a:gd name="csX299" fmla="*/ 254384 w 2453400"/>
                <a:gd name="csY299" fmla="*/ 911331 h 2284164"/>
                <a:gd name="csX300" fmla="*/ 224176 w 2453400"/>
                <a:gd name="csY300" fmla="*/ 881871 h 2284164"/>
                <a:gd name="csX301" fmla="*/ 223147 w 2453400"/>
                <a:gd name="csY301" fmla="*/ 896274 h 2284164"/>
                <a:gd name="csX302" fmla="*/ 212953 w 2453400"/>
                <a:gd name="csY302" fmla="*/ 885706 h 2284164"/>
                <a:gd name="csX303" fmla="*/ 200889 w 2453400"/>
                <a:gd name="csY303" fmla="*/ 876727 h 2284164"/>
                <a:gd name="csX304" fmla="*/ 192752 w 2453400"/>
                <a:gd name="csY304" fmla="*/ 867468 h 2284164"/>
                <a:gd name="csX305" fmla="*/ 183306 w 2453400"/>
                <a:gd name="csY305" fmla="*/ 861015 h 2284164"/>
                <a:gd name="csX306" fmla="*/ 186954 w 2453400"/>
                <a:gd name="csY306" fmla="*/ 872332 h 2284164"/>
                <a:gd name="csX307" fmla="*/ 176947 w 2453400"/>
                <a:gd name="csY307" fmla="*/ 875231 h 2284164"/>
                <a:gd name="csX308" fmla="*/ 187702 w 2453400"/>
                <a:gd name="csY308" fmla="*/ 905720 h 2284164"/>
                <a:gd name="csX309" fmla="*/ 194436 w 2453400"/>
                <a:gd name="csY309" fmla="*/ 910302 h 2284164"/>
                <a:gd name="csX310" fmla="*/ 193500 w 2453400"/>
                <a:gd name="csY310" fmla="*/ 918533 h 2284164"/>
                <a:gd name="csX311" fmla="*/ 197148 w 2453400"/>
                <a:gd name="csY311" fmla="*/ 929942 h 2284164"/>
                <a:gd name="csX312" fmla="*/ 199953 w 2453400"/>
                <a:gd name="csY312" fmla="*/ 920122 h 2284164"/>
                <a:gd name="csX313" fmla="*/ 210241 w 2453400"/>
                <a:gd name="csY313" fmla="*/ 941165 h 2284164"/>
                <a:gd name="csX314" fmla="*/ 210428 w 2453400"/>
                <a:gd name="csY314" fmla="*/ 960244 h 2284164"/>
                <a:gd name="csX315" fmla="*/ 219219 w 2453400"/>
                <a:gd name="csY315" fmla="*/ 975675 h 2284164"/>
                <a:gd name="csX316" fmla="*/ 223615 w 2453400"/>
                <a:gd name="csY316" fmla="*/ 987553 h 2284164"/>
                <a:gd name="csX317" fmla="*/ 206874 w 2453400"/>
                <a:gd name="csY317" fmla="*/ 980725 h 2284164"/>
                <a:gd name="csX318" fmla="*/ 197522 w 2453400"/>
                <a:gd name="csY318" fmla="*/ 980539 h 2284164"/>
                <a:gd name="csX319" fmla="*/ 191723 w 2453400"/>
                <a:gd name="csY319" fmla="*/ 987740 h 2284164"/>
                <a:gd name="csX320" fmla="*/ 180501 w 2453400"/>
                <a:gd name="csY320" fmla="*/ 1002517 h 2284164"/>
                <a:gd name="csX321" fmla="*/ 164976 w 2453400"/>
                <a:gd name="csY321" fmla="*/ 1010559 h 2284164"/>
                <a:gd name="csX322" fmla="*/ 148890 w 2453400"/>
                <a:gd name="csY322" fmla="*/ 1001488 h 2284164"/>
                <a:gd name="csX323" fmla="*/ 151041 w 2453400"/>
                <a:gd name="csY323" fmla="*/ 996718 h 2284164"/>
                <a:gd name="csX324" fmla="*/ 156465 w 2453400"/>
                <a:gd name="csY324" fmla="*/ 994567 h 2284164"/>
                <a:gd name="csX325" fmla="*/ 159925 w 2453400"/>
                <a:gd name="csY325" fmla="*/ 977078 h 2284164"/>
                <a:gd name="csX326" fmla="*/ 154407 w 2453400"/>
                <a:gd name="csY326" fmla="*/ 966323 h 2284164"/>
                <a:gd name="csX327" fmla="*/ 147580 w 2453400"/>
                <a:gd name="csY327" fmla="*/ 963050 h 2284164"/>
                <a:gd name="csX328" fmla="*/ 148890 w 2453400"/>
                <a:gd name="csY328" fmla="*/ 956129 h 2284164"/>
                <a:gd name="csX329" fmla="*/ 149918 w 2453400"/>
                <a:gd name="csY329" fmla="*/ 946963 h 2284164"/>
                <a:gd name="csX330" fmla="*/ 142904 w 2453400"/>
                <a:gd name="csY330" fmla="*/ 930503 h 2284164"/>
                <a:gd name="csX331" fmla="*/ 126912 w 2453400"/>
                <a:gd name="csY331" fmla="*/ 923676 h 2284164"/>
                <a:gd name="csX332" fmla="*/ 115315 w 2453400"/>
                <a:gd name="csY332" fmla="*/ 911892 h 2284164"/>
                <a:gd name="csX333" fmla="*/ 101567 w 2453400"/>
                <a:gd name="csY333" fmla="*/ 899360 h 2284164"/>
                <a:gd name="csX334" fmla="*/ 90157 w 2453400"/>
                <a:gd name="csY334" fmla="*/ 885051 h 2284164"/>
                <a:gd name="csX335" fmla="*/ 74632 w 2453400"/>
                <a:gd name="csY335" fmla="*/ 874670 h 2284164"/>
                <a:gd name="csX336" fmla="*/ 60042 w 2453400"/>
                <a:gd name="csY336" fmla="*/ 870181 h 2284164"/>
                <a:gd name="csX337" fmla="*/ 68833 w 2453400"/>
                <a:gd name="csY337" fmla="*/ 881964 h 2284164"/>
                <a:gd name="csX338" fmla="*/ 79682 w 2453400"/>
                <a:gd name="csY338" fmla="*/ 897583 h 2284164"/>
                <a:gd name="csX339" fmla="*/ 70704 w 2453400"/>
                <a:gd name="csY339" fmla="*/ 895339 h 2284164"/>
                <a:gd name="csX340" fmla="*/ 76128 w 2453400"/>
                <a:gd name="csY340" fmla="*/ 916382 h 2284164"/>
                <a:gd name="csX341" fmla="*/ 85668 w 2453400"/>
                <a:gd name="csY341" fmla="*/ 935741 h 2284164"/>
                <a:gd name="csX342" fmla="*/ 104653 w 2453400"/>
                <a:gd name="csY342" fmla="*/ 976330 h 2284164"/>
                <a:gd name="csX343" fmla="*/ 130933 w 2453400"/>
                <a:gd name="csY343" fmla="*/ 1011589 h 2284164"/>
                <a:gd name="csX344" fmla="*/ 110919 w 2453400"/>
                <a:gd name="csY344" fmla="*/ 1028329 h 2284164"/>
                <a:gd name="csX345" fmla="*/ 113351 w 2453400"/>
                <a:gd name="csY345" fmla="*/ 1047127 h 2284164"/>
                <a:gd name="csX346" fmla="*/ 96703 w 2453400"/>
                <a:gd name="csY346" fmla="*/ 1044135 h 2284164"/>
                <a:gd name="csX347" fmla="*/ 84545 w 2453400"/>
                <a:gd name="csY347" fmla="*/ 1034876 h 2284164"/>
                <a:gd name="csX348" fmla="*/ 68179 w 2453400"/>
                <a:gd name="csY348" fmla="*/ 1023559 h 2284164"/>
                <a:gd name="csX349" fmla="*/ 61071 w 2453400"/>
                <a:gd name="csY349" fmla="*/ 1024495 h 2284164"/>
                <a:gd name="csX350" fmla="*/ 56956 w 2453400"/>
                <a:gd name="csY350" fmla="*/ 1017481 h 2284164"/>
                <a:gd name="csX351" fmla="*/ 45827 w 2453400"/>
                <a:gd name="csY351" fmla="*/ 1010466 h 2284164"/>
                <a:gd name="csX352" fmla="*/ 31985 w 2453400"/>
                <a:gd name="csY352" fmla="*/ 996251 h 2284164"/>
                <a:gd name="csX353" fmla="*/ 6453 w 2453400"/>
                <a:gd name="csY353" fmla="*/ 1013178 h 2284164"/>
                <a:gd name="csX354" fmla="*/ 2151 w 2453400"/>
                <a:gd name="csY354" fmla="*/ 1008596 h 2284164"/>
                <a:gd name="csX355" fmla="*/ 0 w 2453400"/>
                <a:gd name="csY355" fmla="*/ 1037588 h 2284164"/>
                <a:gd name="csX356" fmla="*/ 18798 w 2453400"/>
                <a:gd name="csY356" fmla="*/ 1047221 h 2284164"/>
                <a:gd name="csX357" fmla="*/ 19827 w 2453400"/>
                <a:gd name="csY357" fmla="*/ 1071537 h 2284164"/>
                <a:gd name="csX358" fmla="*/ 9820 w 2453400"/>
                <a:gd name="csY358" fmla="*/ 1081451 h 2284164"/>
                <a:gd name="csX359" fmla="*/ 5705 w 2453400"/>
                <a:gd name="csY359" fmla="*/ 1091084 h 2284164"/>
                <a:gd name="csX360" fmla="*/ 14870 w 2453400"/>
                <a:gd name="csY360" fmla="*/ 1096601 h 2284164"/>
                <a:gd name="csX361" fmla="*/ 26187 w 2453400"/>
                <a:gd name="csY361" fmla="*/ 1093235 h 2284164"/>
                <a:gd name="csX362" fmla="*/ 33107 w 2453400"/>
                <a:gd name="csY362" fmla="*/ 1112500 h 2284164"/>
                <a:gd name="csX363" fmla="*/ 50877 w 2453400"/>
                <a:gd name="csY363" fmla="*/ 1138781 h 2284164"/>
                <a:gd name="csX364" fmla="*/ 54431 w 2453400"/>
                <a:gd name="csY364" fmla="*/ 1160852 h 2284164"/>
                <a:gd name="csX365" fmla="*/ 62006 w 2453400"/>
                <a:gd name="csY365" fmla="*/ 1140090 h 2284164"/>
                <a:gd name="csX366" fmla="*/ 73697 w 2453400"/>
                <a:gd name="csY366" fmla="*/ 1121853 h 2284164"/>
                <a:gd name="csX367" fmla="*/ 70984 w 2453400"/>
                <a:gd name="csY367" fmla="*/ 1149255 h 2284164"/>
                <a:gd name="csX368" fmla="*/ 63503 w 2453400"/>
                <a:gd name="csY368" fmla="*/ 1167773 h 2284164"/>
                <a:gd name="csX369" fmla="*/ 96984 w 2453400"/>
                <a:gd name="csY369" fmla="*/ 1164593 h 2284164"/>
                <a:gd name="csX370" fmla="*/ 100164 w 2453400"/>
                <a:gd name="csY370" fmla="*/ 1174226 h 2284164"/>
                <a:gd name="csX371" fmla="*/ 91560 w 2453400"/>
                <a:gd name="csY371" fmla="*/ 1186852 h 2284164"/>
                <a:gd name="csX372" fmla="*/ 111574 w 2453400"/>
                <a:gd name="csY372" fmla="*/ 1190031 h 2284164"/>
                <a:gd name="csX373" fmla="*/ 112322 w 2453400"/>
                <a:gd name="csY373" fmla="*/ 1181708 h 2284164"/>
                <a:gd name="csX374" fmla="*/ 148048 w 2453400"/>
                <a:gd name="csY374" fmla="*/ 1206772 h 2284164"/>
                <a:gd name="csX375" fmla="*/ 154033 w 2453400"/>
                <a:gd name="csY375" fmla="*/ 1203218 h 2284164"/>
                <a:gd name="csX376" fmla="*/ 161422 w 2453400"/>
                <a:gd name="csY376" fmla="*/ 1200319 h 2284164"/>
                <a:gd name="csX377" fmla="*/ 171335 w 2453400"/>
                <a:gd name="csY377" fmla="*/ 1214348 h 2284164"/>
                <a:gd name="csX378" fmla="*/ 178443 w 2453400"/>
                <a:gd name="csY378" fmla="*/ 1205650 h 2284164"/>
                <a:gd name="csX379" fmla="*/ 186018 w 2453400"/>
                <a:gd name="csY379" fmla="*/ 1212290 h 2284164"/>
                <a:gd name="csX380" fmla="*/ 202105 w 2453400"/>
                <a:gd name="csY380" fmla="*/ 1227348 h 2284164"/>
                <a:gd name="csX381" fmla="*/ 231845 w 2453400"/>
                <a:gd name="csY381" fmla="*/ 1241002 h 2284164"/>
                <a:gd name="csX382" fmla="*/ 238672 w 2453400"/>
                <a:gd name="csY382" fmla="*/ 1233520 h 2284164"/>
                <a:gd name="csX383" fmla="*/ 251485 w 2453400"/>
                <a:gd name="csY383" fmla="*/ 1232117 h 2284164"/>
                <a:gd name="csX384" fmla="*/ 261773 w 2453400"/>
                <a:gd name="csY384" fmla="*/ 1229311 h 2284164"/>
                <a:gd name="csX385" fmla="*/ 260744 w 2453400"/>
                <a:gd name="csY385" fmla="*/ 1217621 h 2284164"/>
                <a:gd name="csX386" fmla="*/ 240823 w 2453400"/>
                <a:gd name="csY386" fmla="*/ 1199291 h 2284164"/>
                <a:gd name="csX387" fmla="*/ 224083 w 2453400"/>
                <a:gd name="csY387" fmla="*/ 1174694 h 2284164"/>
                <a:gd name="csX388" fmla="*/ 219967 w 2453400"/>
                <a:gd name="csY388" fmla="*/ 1153370 h 2284164"/>
                <a:gd name="csX389" fmla="*/ 233248 w 2453400"/>
                <a:gd name="csY389" fmla="*/ 1167960 h 2284164"/>
                <a:gd name="csX390" fmla="*/ 245032 w 2453400"/>
                <a:gd name="csY390" fmla="*/ 1175816 h 2284164"/>
                <a:gd name="csX391" fmla="*/ 250456 w 2453400"/>
                <a:gd name="csY391" fmla="*/ 1194801 h 2284164"/>
                <a:gd name="csX392" fmla="*/ 255319 w 2453400"/>
                <a:gd name="csY392" fmla="*/ 1200599 h 2284164"/>
                <a:gd name="csX393" fmla="*/ 260089 w 2453400"/>
                <a:gd name="csY393" fmla="*/ 1200226 h 2284164"/>
                <a:gd name="csX394" fmla="*/ 277578 w 2453400"/>
                <a:gd name="csY394" fmla="*/ 1194801 h 2284164"/>
                <a:gd name="csX395" fmla="*/ 287679 w 2453400"/>
                <a:gd name="csY395" fmla="*/ 1205650 h 2284164"/>
                <a:gd name="csX396" fmla="*/ 298340 w 2453400"/>
                <a:gd name="csY396" fmla="*/ 1217808 h 2284164"/>
                <a:gd name="csX397" fmla="*/ 315455 w 2453400"/>
                <a:gd name="csY397" fmla="*/ 1227160 h 2284164"/>
                <a:gd name="csX398" fmla="*/ 309470 w 2453400"/>
                <a:gd name="csY398" fmla="*/ 1237915 h 2284164"/>
                <a:gd name="csX399" fmla="*/ 316764 w 2453400"/>
                <a:gd name="csY399" fmla="*/ 1246707 h 2284164"/>
                <a:gd name="csX400" fmla="*/ 319757 w 2453400"/>
                <a:gd name="csY400" fmla="*/ 1264383 h 2284164"/>
                <a:gd name="csX401" fmla="*/ 339771 w 2453400"/>
                <a:gd name="csY401" fmla="*/ 1283368 h 2284164"/>
                <a:gd name="csX402" fmla="*/ 346411 w 2453400"/>
                <a:gd name="csY402" fmla="*/ 1294498 h 2284164"/>
                <a:gd name="csX403" fmla="*/ 347627 w 2453400"/>
                <a:gd name="csY403" fmla="*/ 1305252 h 2284164"/>
                <a:gd name="csX404" fmla="*/ 352865 w 2453400"/>
                <a:gd name="csY404" fmla="*/ 1316195 h 2284164"/>
                <a:gd name="csX405" fmla="*/ 345102 w 2453400"/>
                <a:gd name="csY405" fmla="*/ 1324986 h 2284164"/>
                <a:gd name="csX406" fmla="*/ 344073 w 2453400"/>
                <a:gd name="csY406" fmla="*/ 1346964 h 2284164"/>
                <a:gd name="csX407" fmla="*/ 363713 w 2453400"/>
                <a:gd name="csY407" fmla="*/ 1372028 h 2284164"/>
                <a:gd name="csX408" fmla="*/ 366238 w 2453400"/>
                <a:gd name="csY408" fmla="*/ 1375208 h 2284164"/>
                <a:gd name="csX409" fmla="*/ 365023 w 2453400"/>
                <a:gd name="csY409" fmla="*/ 1382503 h 2284164"/>
                <a:gd name="csX410" fmla="*/ 373253 w 2453400"/>
                <a:gd name="csY410" fmla="*/ 1398215 h 2284164"/>
                <a:gd name="csX411" fmla="*/ 375404 w 2453400"/>
                <a:gd name="csY411" fmla="*/ 1407942 h 2284164"/>
                <a:gd name="csX412" fmla="*/ 374281 w 2453400"/>
                <a:gd name="csY412" fmla="*/ 1421502 h 2284164"/>
                <a:gd name="csX413" fmla="*/ 402245 w 2453400"/>
                <a:gd name="csY413" fmla="*/ 1427208 h 2284164"/>
                <a:gd name="csX414" fmla="*/ 393641 w 2453400"/>
                <a:gd name="csY414" fmla="*/ 1402050 h 2284164"/>
                <a:gd name="csX415" fmla="*/ 406734 w 2453400"/>
                <a:gd name="csY415" fmla="*/ 1399524 h 2284164"/>
                <a:gd name="csX416" fmla="*/ 407389 w 2453400"/>
                <a:gd name="csY416" fmla="*/ 1408689 h 2284164"/>
                <a:gd name="csX417" fmla="*/ 433575 w 2453400"/>
                <a:gd name="csY417" fmla="*/ 1411963 h 2284164"/>
                <a:gd name="csX418" fmla="*/ 432734 w 2453400"/>
                <a:gd name="csY418" fmla="*/ 1433754 h 2284164"/>
                <a:gd name="csX419" fmla="*/ 458172 w 2453400"/>
                <a:gd name="csY419" fmla="*/ 1447128 h 2284164"/>
                <a:gd name="csX420" fmla="*/ 457143 w 2453400"/>
                <a:gd name="csY420" fmla="*/ 1447502 h 2284164"/>
                <a:gd name="csX421" fmla="*/ 465373 w 2453400"/>
                <a:gd name="csY421" fmla="*/ 1441797 h 2284164"/>
                <a:gd name="csX422" fmla="*/ 472855 w 2453400"/>
                <a:gd name="csY422" fmla="*/ 1436560 h 2284164"/>
                <a:gd name="csX423" fmla="*/ 488006 w 2453400"/>
                <a:gd name="csY423" fmla="*/ 1455919 h 2284164"/>
                <a:gd name="csX424" fmla="*/ 500912 w 2453400"/>
                <a:gd name="csY424" fmla="*/ 1444416 h 2284164"/>
                <a:gd name="csX425" fmla="*/ 509797 w 2453400"/>
                <a:gd name="csY425" fmla="*/ 1453768 h 2284164"/>
                <a:gd name="csX426" fmla="*/ 507366 w 2453400"/>
                <a:gd name="csY426" fmla="*/ 1474717 h 2284164"/>
                <a:gd name="csX427" fmla="*/ 514660 w 2453400"/>
                <a:gd name="csY427" fmla="*/ 1488465 h 2284164"/>
                <a:gd name="csX428" fmla="*/ 529344 w 2453400"/>
                <a:gd name="csY428" fmla="*/ 1496602 h 2284164"/>
                <a:gd name="csX429" fmla="*/ 545804 w 2453400"/>
                <a:gd name="csY429" fmla="*/ 1494919 h 2284164"/>
                <a:gd name="csX430" fmla="*/ 582371 w 2453400"/>
                <a:gd name="csY430" fmla="*/ 1494825 h 2284164"/>
                <a:gd name="csX431" fmla="*/ 592846 w 2453400"/>
                <a:gd name="csY431" fmla="*/ 1495386 h 2284164"/>
                <a:gd name="csX432" fmla="*/ 599019 w 2453400"/>
                <a:gd name="csY432" fmla="*/ 1490242 h 2284164"/>
                <a:gd name="csX433" fmla="*/ 616321 w 2453400"/>
                <a:gd name="csY433" fmla="*/ 1491832 h 2284164"/>
                <a:gd name="csX434" fmla="*/ 620155 w 2453400"/>
                <a:gd name="csY434" fmla="*/ 1522882 h 2284164"/>
                <a:gd name="csX435" fmla="*/ 635961 w 2453400"/>
                <a:gd name="csY435" fmla="*/ 1554119 h 2284164"/>
                <a:gd name="csX436" fmla="*/ 610335 w 2453400"/>
                <a:gd name="csY436" fmla="*/ 1579183 h 2284164"/>
                <a:gd name="csX437" fmla="*/ 593688 w 2453400"/>
                <a:gd name="csY437" fmla="*/ 1585075 h 2284164"/>
                <a:gd name="csX438" fmla="*/ 581717 w 2453400"/>
                <a:gd name="csY438" fmla="*/ 1600319 h 2284164"/>
                <a:gd name="csX439" fmla="*/ 571803 w 2453400"/>
                <a:gd name="csY439" fmla="*/ 1618650 h 2284164"/>
                <a:gd name="csX440" fmla="*/ 563947 w 2453400"/>
                <a:gd name="csY440" fmla="*/ 1632679 h 2284164"/>
                <a:gd name="csX441" fmla="*/ 562357 w 2453400"/>
                <a:gd name="csY441" fmla="*/ 1650261 h 2284164"/>
                <a:gd name="csX442" fmla="*/ 554034 w 2453400"/>
                <a:gd name="csY442" fmla="*/ 1664383 h 2284164"/>
                <a:gd name="csX443" fmla="*/ 538509 w 2453400"/>
                <a:gd name="csY443" fmla="*/ 1695901 h 2284164"/>
                <a:gd name="csX444" fmla="*/ 543559 w 2453400"/>
                <a:gd name="csY444" fmla="*/ 1717972 h 2284164"/>
                <a:gd name="csX445" fmla="*/ 542343 w 2453400"/>
                <a:gd name="csY445" fmla="*/ 1742382 h 2284164"/>
                <a:gd name="csX446" fmla="*/ 539070 w 2453400"/>
                <a:gd name="csY446" fmla="*/ 1754166 h 2284164"/>
                <a:gd name="csX447" fmla="*/ 541315 w 2453400"/>
                <a:gd name="csY447" fmla="*/ 1766604 h 2284164"/>
                <a:gd name="csX448" fmla="*/ 519150 w 2453400"/>
                <a:gd name="csY448" fmla="*/ 1779043 h 2284164"/>
                <a:gd name="csX449" fmla="*/ 493524 w 2453400"/>
                <a:gd name="csY449" fmla="*/ 1774273 h 2284164"/>
                <a:gd name="csX450" fmla="*/ 480150 w 2453400"/>
                <a:gd name="csY450" fmla="*/ 1754820 h 2284164"/>
                <a:gd name="csX451" fmla="*/ 474258 w 2453400"/>
                <a:gd name="csY451" fmla="*/ 1729475 h 2284164"/>
                <a:gd name="csX452" fmla="*/ 467899 w 2453400"/>
                <a:gd name="csY452" fmla="*/ 1720871 h 2284164"/>
                <a:gd name="csX453" fmla="*/ 457517 w 2453400"/>
                <a:gd name="csY453" fmla="*/ 1715728 h 2284164"/>
                <a:gd name="csX454" fmla="*/ 443395 w 2453400"/>
                <a:gd name="csY454" fmla="*/ 1701793 h 2284164"/>
                <a:gd name="csX455" fmla="*/ 432173 w 2453400"/>
                <a:gd name="csY455" fmla="*/ 1709181 h 2284164"/>
                <a:gd name="csX456" fmla="*/ 431424 w 2453400"/>
                <a:gd name="csY456" fmla="*/ 1723490 h 2284164"/>
                <a:gd name="csX457" fmla="*/ 416086 w 2453400"/>
                <a:gd name="csY457" fmla="*/ 1724519 h 2284164"/>
                <a:gd name="csX458" fmla="*/ 408137 w 2453400"/>
                <a:gd name="csY458" fmla="*/ 1731907 h 2284164"/>
                <a:gd name="csX459" fmla="*/ 408418 w 2453400"/>
                <a:gd name="csY459" fmla="*/ 1739296 h 2284164"/>
                <a:gd name="csX460" fmla="*/ 403180 w 2453400"/>
                <a:gd name="csY460" fmla="*/ 1744533 h 2284164"/>
                <a:gd name="csX461" fmla="*/ 395044 w 2453400"/>
                <a:gd name="csY461" fmla="*/ 1744720 h 2284164"/>
                <a:gd name="csX462" fmla="*/ 390274 w 2453400"/>
                <a:gd name="csY462" fmla="*/ 1752950 h 2284164"/>
                <a:gd name="csX463" fmla="*/ 385972 w 2453400"/>
                <a:gd name="csY463" fmla="*/ 1757626 h 2284164"/>
                <a:gd name="csX464" fmla="*/ 385130 w 2453400"/>
                <a:gd name="csY464" fmla="*/ 1758842 h 2284164"/>
                <a:gd name="csX465" fmla="*/ 384663 w 2453400"/>
                <a:gd name="csY465" fmla="*/ 1773993 h 2284164"/>
                <a:gd name="csX466" fmla="*/ 373720 w 2453400"/>
                <a:gd name="csY466" fmla="*/ 1809251 h 2284164"/>
                <a:gd name="csX467" fmla="*/ 368764 w 2453400"/>
                <a:gd name="csY467" fmla="*/ 1844603 h 2284164"/>
                <a:gd name="csX468" fmla="*/ 360534 w 2453400"/>
                <a:gd name="csY468" fmla="*/ 1843855 h 2284164"/>
                <a:gd name="csX469" fmla="*/ 354548 w 2453400"/>
                <a:gd name="csY469" fmla="*/ 1848718 h 2284164"/>
                <a:gd name="csX470" fmla="*/ 349217 w 2453400"/>
                <a:gd name="csY470" fmla="*/ 1861344 h 2284164"/>
                <a:gd name="csX471" fmla="*/ 354267 w 2453400"/>
                <a:gd name="csY471" fmla="*/ 1867423 h 2284164"/>
                <a:gd name="csX472" fmla="*/ 350901 w 2453400"/>
                <a:gd name="csY472" fmla="*/ 1875092 h 2284164"/>
                <a:gd name="csX473" fmla="*/ 354829 w 2453400"/>
                <a:gd name="csY473" fmla="*/ 1879955 h 2284164"/>
                <a:gd name="csX474" fmla="*/ 350807 w 2453400"/>
                <a:gd name="csY474" fmla="*/ 1889307 h 2284164"/>
                <a:gd name="csX475" fmla="*/ 346037 w 2453400"/>
                <a:gd name="csY475" fmla="*/ 1885566 h 2284164"/>
                <a:gd name="csX476" fmla="*/ 332289 w 2453400"/>
                <a:gd name="csY476" fmla="*/ 1894264 h 2284164"/>
                <a:gd name="csX477" fmla="*/ 325836 w 2453400"/>
                <a:gd name="csY477" fmla="*/ 1894732 h 2284164"/>
                <a:gd name="csX478" fmla="*/ 323311 w 2453400"/>
                <a:gd name="csY478" fmla="*/ 1903430 h 2284164"/>
                <a:gd name="csX479" fmla="*/ 324995 w 2453400"/>
                <a:gd name="csY479" fmla="*/ 1920451 h 2284164"/>
                <a:gd name="csX480" fmla="*/ 322095 w 2453400"/>
                <a:gd name="csY480" fmla="*/ 1937472 h 2284164"/>
                <a:gd name="csX481" fmla="*/ 318541 w 2453400"/>
                <a:gd name="csY481" fmla="*/ 1960105 h 2284164"/>
                <a:gd name="csX482" fmla="*/ 294880 w 2453400"/>
                <a:gd name="csY482" fmla="*/ 1964126 h 2284164"/>
                <a:gd name="csX483" fmla="*/ 277859 w 2453400"/>
                <a:gd name="csY483" fmla="*/ 1978997 h 2284164"/>
                <a:gd name="csX484" fmla="*/ 280197 w 2453400"/>
                <a:gd name="csY484" fmla="*/ 1996205 h 2284164"/>
                <a:gd name="csX485" fmla="*/ 283470 w 2453400"/>
                <a:gd name="csY485" fmla="*/ 2019118 h 2284164"/>
                <a:gd name="csX486" fmla="*/ 268132 w 2453400"/>
                <a:gd name="csY486" fmla="*/ 2030715 h 2284164"/>
                <a:gd name="csX487" fmla="*/ 253823 w 2453400"/>
                <a:gd name="csY487" fmla="*/ 2042125 h 2284164"/>
                <a:gd name="csX488" fmla="*/ 248025 w 2453400"/>
                <a:gd name="csY488" fmla="*/ 2030809 h 2284164"/>
                <a:gd name="csX489" fmla="*/ 246061 w 2453400"/>
                <a:gd name="csY489" fmla="*/ 2033989 h 2284164"/>
                <a:gd name="csX490" fmla="*/ 232313 w 2453400"/>
                <a:gd name="csY490" fmla="*/ 2037075 h 2284164"/>
                <a:gd name="csX491" fmla="*/ 213421 w 2453400"/>
                <a:gd name="csY491" fmla="*/ 2043809 h 2284164"/>
                <a:gd name="csX492" fmla="*/ 222119 w 2453400"/>
                <a:gd name="csY492" fmla="*/ 2056247 h 2284164"/>
                <a:gd name="csX493" fmla="*/ 216881 w 2453400"/>
                <a:gd name="csY493" fmla="*/ 2074671 h 2284164"/>
                <a:gd name="csX494" fmla="*/ 225111 w 2453400"/>
                <a:gd name="csY494" fmla="*/ 2098520 h 2284164"/>
                <a:gd name="csX495" fmla="*/ 225579 w 2453400"/>
                <a:gd name="csY495" fmla="*/ 2109088 h 2284164"/>
                <a:gd name="csX496" fmla="*/ 222680 w 2453400"/>
                <a:gd name="csY496" fmla="*/ 2109462 h 2284164"/>
                <a:gd name="csX497" fmla="*/ 221370 w 2453400"/>
                <a:gd name="csY497" fmla="*/ 2113390 h 2284164"/>
                <a:gd name="csX498" fmla="*/ 220529 w 2453400"/>
                <a:gd name="csY498" fmla="*/ 2120778 h 2284164"/>
                <a:gd name="csX499" fmla="*/ 228291 w 2453400"/>
                <a:gd name="csY499" fmla="*/ 2125642 h 2284164"/>
                <a:gd name="csX500" fmla="*/ 219500 w 2453400"/>
                <a:gd name="csY500" fmla="*/ 2134246 h 2284164"/>
                <a:gd name="csX501" fmla="*/ 235212 w 2453400"/>
                <a:gd name="csY501" fmla="*/ 2129757 h 2284164"/>
                <a:gd name="csX502" fmla="*/ 248492 w 2453400"/>
                <a:gd name="csY502" fmla="*/ 2138174 h 2284164"/>
                <a:gd name="csX503" fmla="*/ 253542 w 2453400"/>
                <a:gd name="csY503" fmla="*/ 2146497 h 2284164"/>
                <a:gd name="csX504" fmla="*/ 251672 w 2453400"/>
                <a:gd name="csY504" fmla="*/ 2150145 h 2284164"/>
                <a:gd name="csX505" fmla="*/ 255506 w 2453400"/>
                <a:gd name="csY505" fmla="*/ 2155101 h 2284164"/>
                <a:gd name="csX506" fmla="*/ 254758 w 2453400"/>
                <a:gd name="csY506" fmla="*/ 2161929 h 2284164"/>
                <a:gd name="csX507" fmla="*/ 255694 w 2453400"/>
                <a:gd name="csY507" fmla="*/ 2164735 h 2284164"/>
                <a:gd name="csX508" fmla="*/ 256629 w 2453400"/>
                <a:gd name="csY508" fmla="*/ 2169878 h 2284164"/>
                <a:gd name="csX509" fmla="*/ 252514 w 2453400"/>
                <a:gd name="csY509" fmla="*/ 2173432 h 2284164"/>
                <a:gd name="csX510" fmla="*/ 252888 w 2453400"/>
                <a:gd name="csY510" fmla="*/ 2178296 h 2284164"/>
                <a:gd name="csX511" fmla="*/ 255881 w 2453400"/>
                <a:gd name="csY511" fmla="*/ 2181381 h 2284164"/>
                <a:gd name="csX512" fmla="*/ 257564 w 2453400"/>
                <a:gd name="csY512" fmla="*/ 2192604 h 2284164"/>
                <a:gd name="csX513" fmla="*/ 259809 w 2453400"/>
                <a:gd name="csY513" fmla="*/ 2197468 h 2284164"/>
                <a:gd name="csX514" fmla="*/ 264578 w 2453400"/>
                <a:gd name="csY514" fmla="*/ 2198403 h 2284164"/>
                <a:gd name="csX515" fmla="*/ 270938 w 2453400"/>
                <a:gd name="csY515" fmla="*/ 2207194 h 2284164"/>
                <a:gd name="csX516" fmla="*/ 275614 w 2453400"/>
                <a:gd name="csY516" fmla="*/ 2219633 h 2284164"/>
                <a:gd name="csX517" fmla="*/ 276082 w 2453400"/>
                <a:gd name="csY517" fmla="*/ 2231323 h 2284164"/>
                <a:gd name="csX518" fmla="*/ 282067 w 2453400"/>
                <a:gd name="csY518" fmla="*/ 2234129 h 2284164"/>
                <a:gd name="csX519" fmla="*/ 284779 w 2453400"/>
                <a:gd name="csY519" fmla="*/ 2239086 h 2284164"/>
                <a:gd name="csX520" fmla="*/ 297592 w 2453400"/>
                <a:gd name="csY520" fmla="*/ 2243575 h 2284164"/>
                <a:gd name="csX521" fmla="*/ 302736 w 2453400"/>
                <a:gd name="csY521" fmla="*/ 2243294 h 2284164"/>
                <a:gd name="csX522" fmla="*/ 306383 w 2453400"/>
                <a:gd name="csY522" fmla="*/ 2239086 h 2284164"/>
                <a:gd name="csX523" fmla="*/ 316764 w 2453400"/>
                <a:gd name="csY523" fmla="*/ 2238057 h 2284164"/>
                <a:gd name="csX524" fmla="*/ 314052 w 2453400"/>
                <a:gd name="csY524" fmla="*/ 2232913 h 2284164"/>
                <a:gd name="csX525" fmla="*/ 326959 w 2453400"/>
                <a:gd name="csY525" fmla="*/ 2233100 h 2284164"/>
                <a:gd name="csX526" fmla="*/ 332009 w 2453400"/>
                <a:gd name="csY526" fmla="*/ 2232352 h 2284164"/>
                <a:gd name="csX527" fmla="*/ 332196 w 2453400"/>
                <a:gd name="csY527" fmla="*/ 2240769 h 2284164"/>
                <a:gd name="csX528" fmla="*/ 325836 w 2453400"/>
                <a:gd name="csY528" fmla="*/ 2266488 h 2284164"/>
                <a:gd name="csX529" fmla="*/ 321628 w 2453400"/>
                <a:gd name="csY529" fmla="*/ 2284164 h 2284164"/>
                <a:gd name="csX530" fmla="*/ 333412 w 2453400"/>
                <a:gd name="csY530" fmla="*/ 2254611 h 2284164"/>
                <a:gd name="csX531" fmla="*/ 350901 w 2453400"/>
                <a:gd name="csY531" fmla="*/ 2229079 h 2284164"/>
                <a:gd name="csX532" fmla="*/ 369418 w 2453400"/>
                <a:gd name="csY532" fmla="*/ 2203173 h 2284164"/>
                <a:gd name="csX533" fmla="*/ 397288 w 2453400"/>
                <a:gd name="csY533" fmla="*/ 2196813 h 2284164"/>
                <a:gd name="csX534" fmla="*/ 412065 w 2453400"/>
                <a:gd name="csY534" fmla="*/ 2173151 h 2284164"/>
                <a:gd name="csX535" fmla="*/ 430209 w 2453400"/>
                <a:gd name="csY535" fmla="*/ 2152577 h 2284164"/>
                <a:gd name="csX536" fmla="*/ 451251 w 2453400"/>
                <a:gd name="csY536" fmla="*/ 2131159 h 2284164"/>
                <a:gd name="csX537" fmla="*/ 467992 w 2453400"/>
                <a:gd name="csY537" fmla="*/ 2114419 h 2284164"/>
                <a:gd name="csX538" fmla="*/ 482021 w 2453400"/>
                <a:gd name="csY538" fmla="*/ 2107217 h 2284164"/>
                <a:gd name="csX539" fmla="*/ 488567 w 2453400"/>
                <a:gd name="csY539" fmla="*/ 2097024 h 2284164"/>
                <a:gd name="csX540" fmla="*/ 509891 w 2453400"/>
                <a:gd name="csY540" fmla="*/ 2082995 h 2284164"/>
                <a:gd name="csX541" fmla="*/ 529531 w 2453400"/>
                <a:gd name="csY541" fmla="*/ 2084585 h 2284164"/>
                <a:gd name="csX542" fmla="*/ 541782 w 2453400"/>
                <a:gd name="csY542" fmla="*/ 2078505 h 2284164"/>
                <a:gd name="csX543" fmla="*/ 546739 w 2453400"/>
                <a:gd name="csY543" fmla="*/ 2069714 h 2284164"/>
                <a:gd name="csX544" fmla="*/ 565724 w 2453400"/>
                <a:gd name="csY544" fmla="*/ 2050074 h 2284164"/>
                <a:gd name="csX545" fmla="*/ 584616 w 2453400"/>
                <a:gd name="csY545" fmla="*/ 2032773 h 2284164"/>
                <a:gd name="csX546" fmla="*/ 580314 w 2453400"/>
                <a:gd name="csY546" fmla="*/ 2003500 h 2284164"/>
                <a:gd name="csX547" fmla="*/ 577321 w 2453400"/>
                <a:gd name="csY547" fmla="*/ 1993306 h 2284164"/>
                <a:gd name="csX548" fmla="*/ 573487 w 2453400"/>
                <a:gd name="csY548" fmla="*/ 1987788 h 2284164"/>
                <a:gd name="csX549" fmla="*/ 565350 w 2453400"/>
                <a:gd name="csY549" fmla="*/ 1975817 h 2284164"/>
                <a:gd name="csX550" fmla="*/ 560206 w 2453400"/>
                <a:gd name="csY550" fmla="*/ 1939717 h 2284164"/>
                <a:gd name="csX551" fmla="*/ 565818 w 2453400"/>
                <a:gd name="csY551" fmla="*/ 1927559 h 2284164"/>
                <a:gd name="csX552" fmla="*/ 577976 w 2453400"/>
                <a:gd name="csY552" fmla="*/ 1908480 h 2284164"/>
                <a:gd name="csX553" fmla="*/ 585925 w 2453400"/>
                <a:gd name="csY553" fmla="*/ 1890523 h 2284164"/>
                <a:gd name="csX554" fmla="*/ 592098 w 2453400"/>
                <a:gd name="csY554" fmla="*/ 1872941 h 2284164"/>
                <a:gd name="csX555" fmla="*/ 605472 w 2453400"/>
                <a:gd name="csY555" fmla="*/ 1859380 h 2284164"/>
                <a:gd name="csX556" fmla="*/ 615572 w 2453400"/>
                <a:gd name="csY556" fmla="*/ 1846287 h 2284164"/>
                <a:gd name="csX557" fmla="*/ 634464 w 2453400"/>
                <a:gd name="csY557" fmla="*/ 1815050 h 2284164"/>
                <a:gd name="csX558" fmla="*/ 631097 w 2453400"/>
                <a:gd name="csY558" fmla="*/ 1807474 h 2284164"/>
                <a:gd name="csX559" fmla="*/ 631658 w 2453400"/>
                <a:gd name="csY559" fmla="*/ 1799899 h 2284164"/>
                <a:gd name="csX560" fmla="*/ 622493 w 2453400"/>
                <a:gd name="csY560" fmla="*/ 1784000 h 2284164"/>
                <a:gd name="csX561" fmla="*/ 631191 w 2453400"/>
                <a:gd name="csY561" fmla="*/ 1747151 h 2284164"/>
                <a:gd name="csX562" fmla="*/ 658593 w 2453400"/>
                <a:gd name="csY562" fmla="*/ 1724051 h 2284164"/>
                <a:gd name="csX563" fmla="*/ 671125 w 2453400"/>
                <a:gd name="csY563" fmla="*/ 1709836 h 2284164"/>
                <a:gd name="csX564" fmla="*/ 666075 w 2453400"/>
                <a:gd name="csY564" fmla="*/ 1695527 h 2284164"/>
                <a:gd name="csX565" fmla="*/ 672902 w 2453400"/>
                <a:gd name="csY565" fmla="*/ 1658304 h 2284164"/>
                <a:gd name="csX566" fmla="*/ 682068 w 2453400"/>
                <a:gd name="csY566" fmla="*/ 1642218 h 2284164"/>
                <a:gd name="csX567" fmla="*/ 681787 w 2453400"/>
                <a:gd name="csY567" fmla="*/ 1624355 h 2284164"/>
                <a:gd name="csX568" fmla="*/ 684125 w 2453400"/>
                <a:gd name="csY568" fmla="*/ 1604902 h 2284164"/>
                <a:gd name="csX569" fmla="*/ 691046 w 2453400"/>
                <a:gd name="csY569" fmla="*/ 1591809 h 2284164"/>
                <a:gd name="csX570" fmla="*/ 704700 w 2453400"/>
                <a:gd name="csY570" fmla="*/ 1580118 h 2284164"/>
                <a:gd name="csX571" fmla="*/ 696657 w 2453400"/>
                <a:gd name="csY571" fmla="*/ 1564500 h 2284164"/>
                <a:gd name="csX572" fmla="*/ 684312 w 2453400"/>
                <a:gd name="csY572" fmla="*/ 1531019 h 2284164"/>
                <a:gd name="csX573" fmla="*/ 684312 w 2453400"/>
                <a:gd name="csY573" fmla="*/ 1510818 h 2284164"/>
                <a:gd name="csX574" fmla="*/ 688614 w 2453400"/>
                <a:gd name="csY574" fmla="*/ 1492393 h 2284164"/>
                <a:gd name="csX575" fmla="*/ 689550 w 2453400"/>
                <a:gd name="csY575" fmla="*/ 1473221 h 2284164"/>
                <a:gd name="csX576" fmla="*/ 688614 w 2453400"/>
                <a:gd name="csY576" fmla="*/ 1454984 h 2284164"/>
                <a:gd name="csX577" fmla="*/ 723686 w 2453400"/>
                <a:gd name="csY577" fmla="*/ 1388301 h 2284164"/>
                <a:gd name="csX578" fmla="*/ 734441 w 2453400"/>
                <a:gd name="csY578" fmla="*/ 1379510 h 2284164"/>
                <a:gd name="csX579" fmla="*/ 753333 w 2453400"/>
                <a:gd name="csY579" fmla="*/ 1363892 h 2284164"/>
                <a:gd name="csX580" fmla="*/ 768296 w 2453400"/>
                <a:gd name="csY580" fmla="*/ 1351828 h 2284164"/>
                <a:gd name="csX581" fmla="*/ 782044 w 2453400"/>
                <a:gd name="csY581" fmla="*/ 1339108 h 2284164"/>
                <a:gd name="csX582" fmla="*/ 814871 w 2453400"/>
                <a:gd name="csY582" fmla="*/ 1324144 h 2284164"/>
                <a:gd name="csX583" fmla="*/ 833576 w 2453400"/>
                <a:gd name="csY583" fmla="*/ 1316382 h 2284164"/>
                <a:gd name="csX584" fmla="*/ 849194 w 2453400"/>
                <a:gd name="csY584" fmla="*/ 1308058 h 2284164"/>
                <a:gd name="csX585" fmla="*/ 867525 w 2453400"/>
                <a:gd name="csY585" fmla="*/ 1304037 h 2284164"/>
                <a:gd name="csX586" fmla="*/ 884827 w 2453400"/>
                <a:gd name="csY586" fmla="*/ 1300857 h 2284164"/>
                <a:gd name="csX587" fmla="*/ 916999 w 2453400"/>
                <a:gd name="csY587" fmla="*/ 1306468 h 2284164"/>
                <a:gd name="csX588" fmla="*/ 948610 w 2453400"/>
                <a:gd name="csY588" fmla="*/ 1311144 h 2284164"/>
                <a:gd name="csX589" fmla="*/ 962171 w 2453400"/>
                <a:gd name="csY589" fmla="*/ 1318626 h 2284164"/>
                <a:gd name="csX590" fmla="*/ 976760 w 2453400"/>
                <a:gd name="csY590" fmla="*/ 1314886 h 2284164"/>
                <a:gd name="csX591" fmla="*/ 985552 w 2453400"/>
                <a:gd name="csY591" fmla="*/ 1304785 h 2284164"/>
                <a:gd name="csX592" fmla="*/ 999767 w 2453400"/>
                <a:gd name="csY592" fmla="*/ 1294965 h 2284164"/>
                <a:gd name="csX593" fmla="*/ 1012674 w 2453400"/>
                <a:gd name="csY593" fmla="*/ 1283275 h 2284164"/>
                <a:gd name="csX594" fmla="*/ 1010710 w 2453400"/>
                <a:gd name="csY594" fmla="*/ 1271491 h 2284164"/>
                <a:gd name="csX595" fmla="*/ 1019127 w 2453400"/>
                <a:gd name="csY595" fmla="*/ 1246987 h 2284164"/>
                <a:gd name="csX596" fmla="*/ 1020062 w 2453400"/>
                <a:gd name="csY596" fmla="*/ 1242591 h 2284164"/>
                <a:gd name="csX597" fmla="*/ 1027731 w 2453400"/>
                <a:gd name="csY597" fmla="*/ 1233894 h 2284164"/>
                <a:gd name="csX598" fmla="*/ 1040731 w 2453400"/>
                <a:gd name="csY598" fmla="*/ 1231369 h 2284164"/>
                <a:gd name="csX599" fmla="*/ 1055040 w 2453400"/>
                <a:gd name="csY599" fmla="*/ 1237261 h 2284164"/>
                <a:gd name="csX600" fmla="*/ 1053917 w 2453400"/>
                <a:gd name="csY600" fmla="*/ 1251570 h 2284164"/>
                <a:gd name="csX601" fmla="*/ 1065795 w 2453400"/>
                <a:gd name="csY601" fmla="*/ 1247361 h 2284164"/>
                <a:gd name="csX602" fmla="*/ 1067946 w 2453400"/>
                <a:gd name="csY602" fmla="*/ 1261483 h 2284164"/>
                <a:gd name="csX603" fmla="*/ 1080011 w 2453400"/>
                <a:gd name="csY603" fmla="*/ 1264476 h 2284164"/>
                <a:gd name="csX604" fmla="*/ 1078327 w 2453400"/>
                <a:gd name="csY604" fmla="*/ 1277756 h 2284164"/>
                <a:gd name="csX605" fmla="*/ 1089831 w 2453400"/>
                <a:gd name="csY605" fmla="*/ 1275606 h 2284164"/>
                <a:gd name="csX606" fmla="*/ 1081226 w 2453400"/>
                <a:gd name="csY606" fmla="*/ 1306655 h 2284164"/>
                <a:gd name="csX607" fmla="*/ 1091046 w 2453400"/>
                <a:gd name="csY607" fmla="*/ 1312641 h 2284164"/>
                <a:gd name="csX608" fmla="*/ 1097406 w 2453400"/>
                <a:gd name="csY608" fmla="*/ 1320029 h 2284164"/>
                <a:gd name="csX609" fmla="*/ 1107787 w 2453400"/>
                <a:gd name="csY609" fmla="*/ 1306749 h 2284164"/>
                <a:gd name="csX610" fmla="*/ 1120226 w 2453400"/>
                <a:gd name="csY610" fmla="*/ 1295526 h 2284164"/>
                <a:gd name="csX611" fmla="*/ 1124434 w 2453400"/>
                <a:gd name="csY611" fmla="*/ 1276448 h 2284164"/>
                <a:gd name="csX612" fmla="*/ 1127334 w 2453400"/>
                <a:gd name="csY612" fmla="*/ 1257181 h 2284164"/>
                <a:gd name="csX613" fmla="*/ 1133600 w 2453400"/>
                <a:gd name="csY613" fmla="*/ 1238290 h 2284164"/>
                <a:gd name="csX614" fmla="*/ 1139117 w 2453400"/>
                <a:gd name="csY614" fmla="*/ 1229218 h 2284164"/>
                <a:gd name="csX615" fmla="*/ 1142578 w 2453400"/>
                <a:gd name="csY615" fmla="*/ 1222391 h 2284164"/>
                <a:gd name="csX616" fmla="*/ 1140520 w 2453400"/>
                <a:gd name="csY616" fmla="*/ 1212571 h 2284164"/>
                <a:gd name="csX617" fmla="*/ 1148470 w 2453400"/>
                <a:gd name="csY617" fmla="*/ 1210607 h 2284164"/>
                <a:gd name="csX618" fmla="*/ 1166239 w 2453400"/>
                <a:gd name="csY618" fmla="*/ 1205557 h 2284164"/>
                <a:gd name="csX619" fmla="*/ 1164743 w 2453400"/>
                <a:gd name="csY619" fmla="*/ 1215376 h 2284164"/>
                <a:gd name="csX620" fmla="*/ 1170261 w 2453400"/>
                <a:gd name="csY620" fmla="*/ 1219304 h 2284164"/>
                <a:gd name="csX621" fmla="*/ 1170541 w 2453400"/>
                <a:gd name="csY621" fmla="*/ 1235671 h 2284164"/>
                <a:gd name="csX622" fmla="*/ 1165211 w 2453400"/>
                <a:gd name="csY622" fmla="*/ 1243246 h 2284164"/>
                <a:gd name="csX623" fmla="*/ 1165211 w 2453400"/>
                <a:gd name="csY623" fmla="*/ 1253067 h 2284164"/>
                <a:gd name="csX624" fmla="*/ 1171851 w 2453400"/>
                <a:gd name="csY624" fmla="*/ 1260642 h 2284164"/>
                <a:gd name="csX625" fmla="*/ 1169980 w 2453400"/>
                <a:gd name="csY625" fmla="*/ 1272519 h 2284164"/>
                <a:gd name="csX626" fmla="*/ 1171196 w 2453400"/>
                <a:gd name="csY626" fmla="*/ 1285613 h 2284164"/>
                <a:gd name="csX627" fmla="*/ 1169793 w 2453400"/>
                <a:gd name="csY627" fmla="*/ 1307123 h 2284164"/>
                <a:gd name="csX628" fmla="*/ 1182419 w 2453400"/>
                <a:gd name="csY628" fmla="*/ 1300857 h 2284164"/>
                <a:gd name="csX629" fmla="*/ 1185038 w 2453400"/>
                <a:gd name="csY629" fmla="*/ 1312267 h 2284164"/>
                <a:gd name="csX630" fmla="*/ 1206735 w 2453400"/>
                <a:gd name="csY630" fmla="*/ 1292159 h 2284164"/>
                <a:gd name="csX631" fmla="*/ 1217397 w 2453400"/>
                <a:gd name="csY631" fmla="*/ 1281030 h 2284164"/>
                <a:gd name="csX632" fmla="*/ 1224692 w 2453400"/>
                <a:gd name="csY632" fmla="*/ 1268872 h 2284164"/>
                <a:gd name="csX633" fmla="*/ 1235634 w 2453400"/>
                <a:gd name="csY633" fmla="*/ 1263354 h 2284164"/>
                <a:gd name="csX634" fmla="*/ 1241806 w 2453400"/>
                <a:gd name="csY634" fmla="*/ 1276073 h 2284164"/>
                <a:gd name="csX635" fmla="*/ 1239842 w 2453400"/>
                <a:gd name="csY635" fmla="*/ 1303102 h 2284164"/>
                <a:gd name="csX636" fmla="*/ 1265187 w 2453400"/>
                <a:gd name="csY636" fmla="*/ 1291879 h 2284164"/>
                <a:gd name="csX637" fmla="*/ 1276691 w 2453400"/>
                <a:gd name="csY637" fmla="*/ 1280562 h 2284164"/>
                <a:gd name="csX638" fmla="*/ 1282302 w 2453400"/>
                <a:gd name="csY638" fmla="*/ 1270649 h 2284164"/>
                <a:gd name="csX639" fmla="*/ 1281086 w 2453400"/>
                <a:gd name="csY639" fmla="*/ 1241469 h 2284164"/>
                <a:gd name="csX640" fmla="*/ 1274820 w 2453400"/>
                <a:gd name="csY640" fmla="*/ 1232024 h 2284164"/>
                <a:gd name="csX641" fmla="*/ 1279964 w 2453400"/>
                <a:gd name="csY641" fmla="*/ 1214628 h 2284164"/>
                <a:gd name="csX642" fmla="*/ 1300352 w 2453400"/>
                <a:gd name="csY642" fmla="*/ 1209017 h 2284164"/>
                <a:gd name="csX643" fmla="*/ 1322237 w 2453400"/>
                <a:gd name="csY643" fmla="*/ 1207895 h 2284164"/>
                <a:gd name="csX644" fmla="*/ 1334956 w 2453400"/>
                <a:gd name="csY644" fmla="*/ 1211822 h 2284164"/>
                <a:gd name="csX645" fmla="*/ 1339539 w 2453400"/>
                <a:gd name="csY645" fmla="*/ 1215937 h 2284164"/>
                <a:gd name="csX646" fmla="*/ 1340848 w 2453400"/>
                <a:gd name="csY646" fmla="*/ 1217060 h 2284164"/>
                <a:gd name="csX647" fmla="*/ 1339913 w 2453400"/>
                <a:gd name="csY647" fmla="*/ 1217060 h 2284164"/>
                <a:gd name="csX648" fmla="*/ 1340848 w 2453400"/>
                <a:gd name="csY648" fmla="*/ 1223700 h 2284164"/>
                <a:gd name="csX649" fmla="*/ 1344963 w 2453400"/>
                <a:gd name="csY649" fmla="*/ 1235391 h 2284164"/>
                <a:gd name="csX650" fmla="*/ 1337388 w 2453400"/>
                <a:gd name="csY650" fmla="*/ 1244930 h 2284164"/>
                <a:gd name="csX651" fmla="*/ 1327100 w 2453400"/>
                <a:gd name="csY651" fmla="*/ 1254282 h 2284164"/>
                <a:gd name="csX652" fmla="*/ 1325604 w 2453400"/>
                <a:gd name="csY652" fmla="*/ 1249887 h 2284164"/>
                <a:gd name="csX653" fmla="*/ 1319992 w 2453400"/>
                <a:gd name="csY653" fmla="*/ 1285332 h 2284164"/>
                <a:gd name="csX654" fmla="*/ 1328503 w 2453400"/>
                <a:gd name="csY654" fmla="*/ 1298799 h 2284164"/>
                <a:gd name="csX655" fmla="*/ 1328970 w 2453400"/>
                <a:gd name="csY655" fmla="*/ 1321806 h 2284164"/>
                <a:gd name="csX656" fmla="*/ 1328970 w 2453400"/>
                <a:gd name="csY656" fmla="*/ 1321339 h 2284164"/>
                <a:gd name="csX657" fmla="*/ 1335891 w 2453400"/>
                <a:gd name="csY657" fmla="*/ 1313670 h 2284164"/>
                <a:gd name="csX658" fmla="*/ 1338510 w 2453400"/>
                <a:gd name="csY658" fmla="*/ 1305533 h 2284164"/>
                <a:gd name="csX659" fmla="*/ 1341222 w 2453400"/>
                <a:gd name="csY659" fmla="*/ 1287951 h 2284164"/>
                <a:gd name="csX660" fmla="*/ 1343560 w 2453400"/>
                <a:gd name="csY660" fmla="*/ 1278318 h 2284164"/>
                <a:gd name="csX661" fmla="*/ 1343279 w 2453400"/>
                <a:gd name="csY661" fmla="*/ 1269526 h 2284164"/>
                <a:gd name="csX662" fmla="*/ 1356466 w 2453400"/>
                <a:gd name="csY662" fmla="*/ 1266347 h 2284164"/>
                <a:gd name="csX663" fmla="*/ 1360768 w 2453400"/>
                <a:gd name="csY663" fmla="*/ 1284023 h 2284164"/>
                <a:gd name="csX664" fmla="*/ 1374329 w 2453400"/>
                <a:gd name="csY664" fmla="*/ 1295059 h 2284164"/>
                <a:gd name="csX665" fmla="*/ 1389761 w 2453400"/>
                <a:gd name="csY665" fmla="*/ 1308713 h 2284164"/>
                <a:gd name="csX666" fmla="*/ 1390228 w 2453400"/>
                <a:gd name="csY666" fmla="*/ 1322367 h 2284164"/>
                <a:gd name="csX667" fmla="*/ 1403228 w 2453400"/>
                <a:gd name="csY667" fmla="*/ 1335928 h 2284164"/>
                <a:gd name="csX668" fmla="*/ 1419034 w 2453400"/>
                <a:gd name="csY668" fmla="*/ 1340605 h 2284164"/>
                <a:gd name="csX669" fmla="*/ 1429228 w 2453400"/>
                <a:gd name="csY669" fmla="*/ 1342755 h 2284164"/>
                <a:gd name="csX670" fmla="*/ 1437084 w 2453400"/>
                <a:gd name="csY670" fmla="*/ 1345936 h 2284164"/>
                <a:gd name="csX671" fmla="*/ 1444378 w 2453400"/>
                <a:gd name="csY671" fmla="*/ 1340605 h 2284164"/>
                <a:gd name="csX672" fmla="*/ 1452047 w 2453400"/>
                <a:gd name="csY672" fmla="*/ 1338828 h 2284164"/>
                <a:gd name="csX673" fmla="*/ 1469162 w 2453400"/>
                <a:gd name="csY673" fmla="*/ 1331159 h 2284164"/>
                <a:gd name="csX674" fmla="*/ 1472155 w 2453400"/>
                <a:gd name="csY674" fmla="*/ 1326015 h 2284164"/>
                <a:gd name="csX675" fmla="*/ 1480479 w 2453400"/>
                <a:gd name="csY675" fmla="*/ 1322929 h 2284164"/>
                <a:gd name="csX676" fmla="*/ 1496004 w 2453400"/>
                <a:gd name="csY676" fmla="*/ 1312360 h 2284164"/>
                <a:gd name="csX677" fmla="*/ 1495536 w 2453400"/>
                <a:gd name="csY677" fmla="*/ 1305907 h 2284164"/>
                <a:gd name="csX678" fmla="*/ 1493759 w 2453400"/>
                <a:gd name="csY678" fmla="*/ 1296742 h 2284164"/>
                <a:gd name="csX679" fmla="*/ 1489083 w 2453400"/>
                <a:gd name="csY679" fmla="*/ 1259706 h 2284164"/>
                <a:gd name="csX680" fmla="*/ 1473745 w 2453400"/>
                <a:gd name="csY680" fmla="*/ 1251196 h 2284164"/>
                <a:gd name="csX681" fmla="*/ 1463644 w 2453400"/>
                <a:gd name="csY681" fmla="*/ 1238196 h 2284164"/>
                <a:gd name="csX682" fmla="*/ 1421746 w 2453400"/>
                <a:gd name="csY682" fmla="*/ 1175068 h 2284164"/>
                <a:gd name="csX683" fmla="*/ 1421372 w 2453400"/>
                <a:gd name="csY683" fmla="*/ 1157018 h 2284164"/>
                <a:gd name="csX684" fmla="*/ 1432782 w 2453400"/>
                <a:gd name="csY684" fmla="*/ 1142802 h 2284164"/>
                <a:gd name="csX685" fmla="*/ 1463457 w 2453400"/>
                <a:gd name="csY685" fmla="*/ 1126061 h 2284164"/>
                <a:gd name="csX686" fmla="*/ 1496004 w 2453400"/>
                <a:gd name="csY686" fmla="*/ 1140745 h 2284164"/>
                <a:gd name="csX687" fmla="*/ 1524809 w 2453400"/>
                <a:gd name="csY687" fmla="*/ 1161600 h 2284164"/>
                <a:gd name="csX688" fmla="*/ 1534629 w 2453400"/>
                <a:gd name="csY688" fmla="*/ 1156457 h 2284164"/>
                <a:gd name="csX689" fmla="*/ 1550995 w 2453400"/>
                <a:gd name="csY689" fmla="*/ 1158795 h 2284164"/>
                <a:gd name="csX690" fmla="*/ 1566427 w 2453400"/>
                <a:gd name="csY690" fmla="*/ 1157672 h 2284164"/>
                <a:gd name="csX691" fmla="*/ 1581578 w 2453400"/>
                <a:gd name="csY691" fmla="*/ 1158981 h 2284164"/>
                <a:gd name="csX692" fmla="*/ 1594484 w 2453400"/>
                <a:gd name="csY692" fmla="*/ 1163471 h 2284164"/>
                <a:gd name="csX693" fmla="*/ 1605520 w 2453400"/>
                <a:gd name="csY693" fmla="*/ 1175255 h 2284164"/>
                <a:gd name="csX694" fmla="*/ 1617210 w 2453400"/>
                <a:gd name="csY694" fmla="*/ 1187319 h 2284164"/>
                <a:gd name="csX695" fmla="*/ 1620390 w 2453400"/>
                <a:gd name="csY695" fmla="*/ 1200038 h 2284164"/>
                <a:gd name="csX696" fmla="*/ 1628807 w 2453400"/>
                <a:gd name="csY696" fmla="*/ 1167211 h 2284164"/>
                <a:gd name="csX697" fmla="*/ 1647605 w 2453400"/>
                <a:gd name="csY697" fmla="*/ 1178341 h 2284164"/>
                <a:gd name="csX698" fmla="*/ 1632829 w 2453400"/>
                <a:gd name="csY698" fmla="*/ 1165622 h 2284164"/>
                <a:gd name="csX699" fmla="*/ 1630771 w 2453400"/>
                <a:gd name="csY699" fmla="*/ 1149161 h 2284164"/>
                <a:gd name="csX700" fmla="*/ 1633670 w 2453400"/>
                <a:gd name="csY700" fmla="*/ 1133543 h 2284164"/>
                <a:gd name="csX701" fmla="*/ 1631426 w 2453400"/>
                <a:gd name="csY701" fmla="*/ 1116054 h 2284164"/>
                <a:gd name="csX702" fmla="*/ 1649102 w 2453400"/>
                <a:gd name="csY702" fmla="*/ 1088839 h 2284164"/>
                <a:gd name="csX703" fmla="*/ 1664346 w 2453400"/>
                <a:gd name="csY703" fmla="*/ 1077803 h 2284164"/>
                <a:gd name="csX704" fmla="*/ 1676036 w 2453400"/>
                <a:gd name="csY704" fmla="*/ 1069199 h 2284164"/>
                <a:gd name="csX705" fmla="*/ 1662943 w 2453400"/>
                <a:gd name="csY705" fmla="*/ 1059847 h 2284164"/>
                <a:gd name="csX706" fmla="*/ 1677720 w 2453400"/>
                <a:gd name="csY706" fmla="*/ 1052552 h 2284164"/>
                <a:gd name="csX707" fmla="*/ 1682864 w 2453400"/>
                <a:gd name="csY707" fmla="*/ 1024308 h 2284164"/>
                <a:gd name="csX708" fmla="*/ 1698482 w 2453400"/>
                <a:gd name="csY708" fmla="*/ 1015704 h 2284164"/>
                <a:gd name="csX709" fmla="*/ 1701194 w 2453400"/>
                <a:gd name="csY709" fmla="*/ 1016358 h 2284164"/>
                <a:gd name="csX710" fmla="*/ 1704655 w 2453400"/>
                <a:gd name="csY710" fmla="*/ 1025897 h 2284164"/>
                <a:gd name="csX711" fmla="*/ 1709611 w 2453400"/>
                <a:gd name="csY711" fmla="*/ 1046660 h 2284164"/>
                <a:gd name="csX712" fmla="*/ 1703720 w 2453400"/>
                <a:gd name="csY712" fmla="*/ 1063681 h 2284164"/>
                <a:gd name="csX713" fmla="*/ 1711108 w 2453400"/>
                <a:gd name="csY713" fmla="*/ 1064897 h 2284164"/>
                <a:gd name="csX714" fmla="*/ 1731122 w 2453400"/>
                <a:gd name="csY714" fmla="*/ 1070228 h 2284164"/>
                <a:gd name="csX715" fmla="*/ 1742251 w 2453400"/>
                <a:gd name="csY715" fmla="*/ 1078271 h 2284164"/>
                <a:gd name="csX716" fmla="*/ 1781157 w 2453400"/>
                <a:gd name="csY716" fmla="*/ 1067889 h 2284164"/>
                <a:gd name="csX717" fmla="*/ 1790042 w 2453400"/>
                <a:gd name="csY717" fmla="*/ 1056854 h 2284164"/>
                <a:gd name="csX718" fmla="*/ 1787610 w 2453400"/>
                <a:gd name="csY718" fmla="*/ 1038523 h 2284164"/>
                <a:gd name="csX719" fmla="*/ 1790322 w 2453400"/>
                <a:gd name="csY719" fmla="*/ 1019819 h 2284164"/>
                <a:gd name="csX720" fmla="*/ 1802106 w 2453400"/>
                <a:gd name="csY720" fmla="*/ 1019632 h 2284164"/>
                <a:gd name="csX721" fmla="*/ 1809027 w 2453400"/>
                <a:gd name="csY721" fmla="*/ 1018416 h 2284164"/>
                <a:gd name="csX722" fmla="*/ 1812581 w 2453400"/>
                <a:gd name="csY722" fmla="*/ 1012617 h 2284164"/>
                <a:gd name="csX723" fmla="*/ 1806408 w 2453400"/>
                <a:gd name="csY723" fmla="*/ 995502 h 2284164"/>
                <a:gd name="csX724" fmla="*/ 1808653 w 2453400"/>
                <a:gd name="csY724" fmla="*/ 976143 h 2284164"/>
                <a:gd name="csX725" fmla="*/ 1820531 w 2453400"/>
                <a:gd name="csY725" fmla="*/ 964359 h 2284164"/>
                <a:gd name="csX726" fmla="*/ 1841573 w 2453400"/>
                <a:gd name="csY726" fmla="*/ 926763 h 2284164"/>
                <a:gd name="csX727" fmla="*/ 1847091 w 2453400"/>
                <a:gd name="csY727" fmla="*/ 922554 h 2284164"/>
                <a:gd name="csX728" fmla="*/ 1849616 w 2453400"/>
                <a:gd name="csY728" fmla="*/ 914137 h 2284164"/>
                <a:gd name="csX729" fmla="*/ 1861494 w 2453400"/>
                <a:gd name="csY729" fmla="*/ 916382 h 2284164"/>
                <a:gd name="csX730" fmla="*/ 1865328 w 2453400"/>
                <a:gd name="csY730" fmla="*/ 909741 h 2284164"/>
                <a:gd name="csX731" fmla="*/ 1862336 w 2453400"/>
                <a:gd name="csY731" fmla="*/ 899453 h 2284164"/>
                <a:gd name="csX732" fmla="*/ 1859343 w 2453400"/>
                <a:gd name="csY732" fmla="*/ 881029 h 2284164"/>
                <a:gd name="csX733" fmla="*/ 1850832 w 2453400"/>
                <a:gd name="csY733" fmla="*/ 878504 h 2284164"/>
                <a:gd name="csX734" fmla="*/ 1840451 w 2453400"/>
                <a:gd name="csY734" fmla="*/ 871490 h 2284164"/>
                <a:gd name="csX735" fmla="*/ 1829696 w 2453400"/>
                <a:gd name="csY735" fmla="*/ 861764 h 2284164"/>
                <a:gd name="csX736" fmla="*/ 1831940 w 2453400"/>
                <a:gd name="csY736" fmla="*/ 851569 h 2284164"/>
                <a:gd name="csX737" fmla="*/ 1833717 w 2453400"/>
                <a:gd name="csY737" fmla="*/ 841469 h 2284164"/>
                <a:gd name="csX738" fmla="*/ 1845221 w 2453400"/>
                <a:gd name="csY738" fmla="*/ 824728 h 2284164"/>
                <a:gd name="csX739" fmla="*/ 1845221 w 2453400"/>
                <a:gd name="csY739" fmla="*/ 808923 h 2284164"/>
                <a:gd name="csX740" fmla="*/ 1846156 w 2453400"/>
                <a:gd name="csY740" fmla="*/ 808081 h 2284164"/>
                <a:gd name="csX741" fmla="*/ 1850926 w 2453400"/>
                <a:gd name="csY741" fmla="*/ 809203 h 2284164"/>
                <a:gd name="csX742" fmla="*/ 1855882 w 2453400"/>
                <a:gd name="csY742" fmla="*/ 807707 h 2284164"/>
                <a:gd name="csX743" fmla="*/ 1863832 w 2453400"/>
                <a:gd name="csY743" fmla="*/ 804808 h 2284164"/>
                <a:gd name="csX744" fmla="*/ 1864019 w 2453400"/>
                <a:gd name="csY744" fmla="*/ 805556 h 2284164"/>
                <a:gd name="csX745" fmla="*/ 1871314 w 2453400"/>
                <a:gd name="csY745" fmla="*/ 824354 h 2284164"/>
                <a:gd name="csX746" fmla="*/ 1882630 w 2453400"/>
                <a:gd name="csY746" fmla="*/ 838009 h 2284164"/>
                <a:gd name="csX747" fmla="*/ 1890205 w 2453400"/>
                <a:gd name="csY747" fmla="*/ 853814 h 2284164"/>
                <a:gd name="csX748" fmla="*/ 1898903 w 2453400"/>
                <a:gd name="csY748" fmla="*/ 871022 h 2284164"/>
                <a:gd name="csX749" fmla="*/ 1913774 w 2453400"/>
                <a:gd name="csY749" fmla="*/ 881310 h 2284164"/>
                <a:gd name="csX750" fmla="*/ 1929392 w 2453400"/>
                <a:gd name="csY750" fmla="*/ 887670 h 2284164"/>
                <a:gd name="csX751" fmla="*/ 1943608 w 2453400"/>
                <a:gd name="csY751" fmla="*/ 882806 h 2284164"/>
                <a:gd name="csX752" fmla="*/ 1952773 w 2453400"/>
                <a:gd name="csY752" fmla="*/ 871958 h 2284164"/>
                <a:gd name="csX753" fmla="*/ 1984945 w 2453400"/>
                <a:gd name="csY753" fmla="*/ 889633 h 2284164"/>
                <a:gd name="csX754" fmla="*/ 1971665 w 2453400"/>
                <a:gd name="csY754" fmla="*/ 878785 h 2284164"/>
                <a:gd name="csX755" fmla="*/ 1977089 w 2453400"/>
                <a:gd name="csY755" fmla="*/ 865037 h 2284164"/>
                <a:gd name="csX756" fmla="*/ 1982420 w 2453400"/>
                <a:gd name="csY756" fmla="*/ 852692 h 2284164"/>
                <a:gd name="csX757" fmla="*/ 1984477 w 2453400"/>
                <a:gd name="csY757" fmla="*/ 836325 h 2284164"/>
                <a:gd name="csX758" fmla="*/ 1971852 w 2453400"/>
                <a:gd name="csY758" fmla="*/ 825009 h 2284164"/>
                <a:gd name="csX759" fmla="*/ 1963622 w 2453400"/>
                <a:gd name="csY759" fmla="*/ 808642 h 2284164"/>
                <a:gd name="csX760" fmla="*/ 1972319 w 2453400"/>
                <a:gd name="csY760" fmla="*/ 804153 h 2284164"/>
                <a:gd name="csX761" fmla="*/ 1981204 w 2453400"/>
                <a:gd name="csY761" fmla="*/ 803218 h 2284164"/>
                <a:gd name="csX762" fmla="*/ 1991866 w 2453400"/>
                <a:gd name="csY762" fmla="*/ 791340 h 2284164"/>
                <a:gd name="csX763" fmla="*/ 2021793 w 2453400"/>
                <a:gd name="csY763" fmla="*/ 792556 h 2284164"/>
                <a:gd name="csX764" fmla="*/ 2013002 w 2453400"/>
                <a:gd name="csY764" fmla="*/ 805088 h 2284164"/>
                <a:gd name="csX765" fmla="*/ 1998132 w 2453400"/>
                <a:gd name="csY765" fmla="*/ 807520 h 2284164"/>
                <a:gd name="csX766" fmla="*/ 2002995 w 2453400"/>
                <a:gd name="csY766" fmla="*/ 824541 h 2284164"/>
                <a:gd name="csX767" fmla="*/ 2010196 w 2453400"/>
                <a:gd name="csY767" fmla="*/ 835109 h 2284164"/>
                <a:gd name="csX768" fmla="*/ 2019268 w 2453400"/>
                <a:gd name="csY768" fmla="*/ 821268 h 2284164"/>
                <a:gd name="csX769" fmla="*/ 2033951 w 2453400"/>
                <a:gd name="csY769" fmla="*/ 820520 h 2284164"/>
                <a:gd name="csX770" fmla="*/ 2047512 w 2453400"/>
                <a:gd name="csY770" fmla="*/ 829591 h 2284164"/>
                <a:gd name="csX771" fmla="*/ 2054994 w 2453400"/>
                <a:gd name="csY771" fmla="*/ 833052 h 2284164"/>
                <a:gd name="csX772" fmla="*/ 2063131 w 2453400"/>
                <a:gd name="csY772" fmla="*/ 828750 h 2284164"/>
                <a:gd name="csX773" fmla="*/ 2069397 w 2453400"/>
                <a:gd name="csY773" fmla="*/ 810232 h 2284164"/>
                <a:gd name="csX774" fmla="*/ 2063505 w 2453400"/>
                <a:gd name="csY774" fmla="*/ 792182 h 2284164"/>
                <a:gd name="csX775" fmla="*/ 2072015 w 2453400"/>
                <a:gd name="csY775" fmla="*/ 775161 h 2284164"/>
                <a:gd name="csX776" fmla="*/ 2072857 w 2453400"/>
                <a:gd name="csY776" fmla="*/ 758046 h 2284164"/>
                <a:gd name="csX777" fmla="*/ 2065095 w 2453400"/>
                <a:gd name="csY777" fmla="*/ 764125 h 2284164"/>
                <a:gd name="csX778" fmla="*/ 2062289 w 2453400"/>
                <a:gd name="csY778" fmla="*/ 770204 h 2284164"/>
                <a:gd name="csX779" fmla="*/ 2045548 w 2453400"/>
                <a:gd name="csY779" fmla="*/ 778715 h 2284164"/>
                <a:gd name="csX780" fmla="*/ 2041246 w 2453400"/>
                <a:gd name="csY780" fmla="*/ 760758 h 2284164"/>
                <a:gd name="csX781" fmla="*/ 2027779 w 2453400"/>
                <a:gd name="csY781" fmla="*/ 748600 h 2284164"/>
                <a:gd name="csX782" fmla="*/ 2027779 w 2453400"/>
                <a:gd name="csY782" fmla="*/ 712687 h 2284164"/>
                <a:gd name="csX783" fmla="*/ 2049757 w 2453400"/>
                <a:gd name="csY783" fmla="*/ 683601 h 2284164"/>
                <a:gd name="csX784" fmla="*/ 2064440 w 2453400"/>
                <a:gd name="csY784" fmla="*/ 683508 h 2284164"/>
                <a:gd name="csX785" fmla="*/ 2076505 w 2453400"/>
                <a:gd name="csY785" fmla="*/ 687249 h 2284164"/>
                <a:gd name="csX786" fmla="*/ 2094555 w 2453400"/>
                <a:gd name="csY786" fmla="*/ 684724 h 2284164"/>
                <a:gd name="csX787" fmla="*/ 2096145 w 2453400"/>
                <a:gd name="csY787" fmla="*/ 700248 h 2284164"/>
                <a:gd name="csX788" fmla="*/ 2089504 w 2453400"/>
                <a:gd name="csY788" fmla="*/ 707543 h 2284164"/>
                <a:gd name="csX789" fmla="*/ 2090907 w 2453400"/>
                <a:gd name="csY789" fmla="*/ 716147 h 2284164"/>
                <a:gd name="csX790" fmla="*/ 2103252 w 2453400"/>
                <a:gd name="csY790" fmla="*/ 719701 h 2284164"/>
                <a:gd name="csX791" fmla="*/ 2125417 w 2453400"/>
                <a:gd name="csY791" fmla="*/ 689212 h 2284164"/>
                <a:gd name="csX792" fmla="*/ 2138604 w 2453400"/>
                <a:gd name="csY792" fmla="*/ 678177 h 2284164"/>
                <a:gd name="csX793" fmla="*/ 2153287 w 2453400"/>
                <a:gd name="csY793" fmla="*/ 669199 h 2284164"/>
                <a:gd name="csX794" fmla="*/ 2144590 w 2453400"/>
                <a:gd name="csY794" fmla="*/ 643667 h 2284164"/>
                <a:gd name="csX795" fmla="*/ 2158993 w 2453400"/>
                <a:gd name="csY795" fmla="*/ 641235 h 2284164"/>
                <a:gd name="csX796" fmla="*/ 2173114 w 2453400"/>
                <a:gd name="csY796" fmla="*/ 638523 h 2284164"/>
                <a:gd name="csX797" fmla="*/ 2164978 w 2453400"/>
                <a:gd name="csY797" fmla="*/ 611121 h 2284164"/>
                <a:gd name="csX798" fmla="*/ 2159273 w 2453400"/>
                <a:gd name="csY798" fmla="*/ 599617 h 2284164"/>
                <a:gd name="csX799" fmla="*/ 2162359 w 2453400"/>
                <a:gd name="csY799" fmla="*/ 586430 h 2284164"/>
                <a:gd name="csX800" fmla="*/ 2162640 w 2453400"/>
                <a:gd name="csY800" fmla="*/ 585308 h 2284164"/>
                <a:gd name="csX801" fmla="*/ 2174424 w 2453400"/>
                <a:gd name="csY801" fmla="*/ 558560 h 2284164"/>
                <a:gd name="csX802" fmla="*/ 2181999 w 2453400"/>
                <a:gd name="csY802" fmla="*/ 527697 h 2284164"/>
                <a:gd name="csX803" fmla="*/ 2197524 w 2453400"/>
                <a:gd name="csY803" fmla="*/ 569409 h 2284164"/>
                <a:gd name="csX804" fmla="*/ 2201452 w 2453400"/>
                <a:gd name="csY804" fmla="*/ 589236 h 2284164"/>
                <a:gd name="csX805" fmla="*/ 2208279 w 2453400"/>
                <a:gd name="csY805" fmla="*/ 609344 h 2284164"/>
                <a:gd name="csX806" fmla="*/ 2214733 w 2453400"/>
                <a:gd name="csY806" fmla="*/ 582689 h 2284164"/>
                <a:gd name="csX807" fmla="*/ 2210150 w 2453400"/>
                <a:gd name="csY807" fmla="*/ 570812 h 2284164"/>
                <a:gd name="csX808" fmla="*/ 2210804 w 2453400"/>
                <a:gd name="csY808" fmla="*/ 553416 h 2284164"/>
                <a:gd name="csX809" fmla="*/ 2215013 w 2453400"/>
                <a:gd name="csY809" fmla="*/ 545280 h 2284164"/>
                <a:gd name="csX810" fmla="*/ 2229042 w 2453400"/>
                <a:gd name="csY810" fmla="*/ 544812 h 2284164"/>
                <a:gd name="csX811" fmla="*/ 2259437 w 2453400"/>
                <a:gd name="csY811" fmla="*/ 541539 h 2284164"/>
                <a:gd name="csX812" fmla="*/ 2272904 w 2453400"/>
                <a:gd name="csY812" fmla="*/ 558186 h 2284164"/>
                <a:gd name="csX813" fmla="*/ 2265796 w 2453400"/>
                <a:gd name="csY813" fmla="*/ 568941 h 2284164"/>
                <a:gd name="csX814" fmla="*/ 2252516 w 2453400"/>
                <a:gd name="csY814" fmla="*/ 566323 h 2284164"/>
                <a:gd name="csX815" fmla="*/ 2231193 w 2453400"/>
                <a:gd name="csY815" fmla="*/ 580164 h 2284164"/>
                <a:gd name="csX816" fmla="*/ 2229135 w 2453400"/>
                <a:gd name="csY816" fmla="*/ 593725 h 2284164"/>
                <a:gd name="csX817" fmla="*/ 2238300 w 2453400"/>
                <a:gd name="csY817" fmla="*/ 596250 h 2284164"/>
                <a:gd name="csX818" fmla="*/ 2255696 w 2453400"/>
                <a:gd name="csY818" fmla="*/ 618696 h 2284164"/>
                <a:gd name="csX819" fmla="*/ 2248588 w 2453400"/>
                <a:gd name="csY819" fmla="*/ 648997 h 2284164"/>
                <a:gd name="csX820" fmla="*/ 2263645 w 2453400"/>
                <a:gd name="csY820" fmla="*/ 628983 h 2284164"/>
                <a:gd name="csX821" fmla="*/ 2267199 w 2453400"/>
                <a:gd name="csY821" fmla="*/ 635343 h 2284164"/>
                <a:gd name="csX822" fmla="*/ 2269163 w 2453400"/>
                <a:gd name="csY822" fmla="*/ 647688 h 2284164"/>
                <a:gd name="csX823" fmla="*/ 2273652 w 2453400"/>
                <a:gd name="csY823" fmla="*/ 669105 h 2284164"/>
                <a:gd name="csX824" fmla="*/ 2285717 w 2453400"/>
                <a:gd name="csY824" fmla="*/ 658163 h 2284164"/>
                <a:gd name="csX825" fmla="*/ 2307414 w 2453400"/>
                <a:gd name="csY825" fmla="*/ 672939 h 2284164"/>
                <a:gd name="csX826" fmla="*/ 2323313 w 2453400"/>
                <a:gd name="csY826" fmla="*/ 692018 h 2284164"/>
                <a:gd name="csX827" fmla="*/ 2333227 w 2453400"/>
                <a:gd name="csY827" fmla="*/ 685565 h 2284164"/>
                <a:gd name="csX828" fmla="*/ 2339867 w 2453400"/>
                <a:gd name="csY828" fmla="*/ 675652 h 2284164"/>
                <a:gd name="csX829" fmla="*/ 2329112 w 2453400"/>
                <a:gd name="csY829" fmla="*/ 661062 h 2284164"/>
                <a:gd name="csX830" fmla="*/ 2334723 w 2453400"/>
                <a:gd name="csY830" fmla="*/ 639645 h 2284164"/>
                <a:gd name="csX831" fmla="*/ 2323220 w 2453400"/>
                <a:gd name="csY831" fmla="*/ 638055 h 2284164"/>
                <a:gd name="csX832" fmla="*/ 2313680 w 2453400"/>
                <a:gd name="csY832" fmla="*/ 632350 h 2284164"/>
                <a:gd name="csX833" fmla="*/ 2289364 w 2453400"/>
                <a:gd name="csY833" fmla="*/ 617106 h 2284164"/>
                <a:gd name="csX834" fmla="*/ 2276365 w 2453400"/>
                <a:gd name="csY834" fmla="*/ 594847 h 2284164"/>
                <a:gd name="csX835" fmla="*/ 2271688 w 2453400"/>
                <a:gd name="csY835" fmla="*/ 599898 h 2284164"/>
                <a:gd name="csX836" fmla="*/ 2270753 w 2453400"/>
                <a:gd name="csY836" fmla="*/ 588488 h 2284164"/>
                <a:gd name="csX837" fmla="*/ 2284314 w 2453400"/>
                <a:gd name="csY837" fmla="*/ 577265 h 2284164"/>
                <a:gd name="csX838" fmla="*/ 2282350 w 2453400"/>
                <a:gd name="csY838" fmla="*/ 587272 h 2284164"/>
                <a:gd name="csX839" fmla="*/ 2294415 w 2453400"/>
                <a:gd name="csY839" fmla="*/ 592135 h 2284164"/>
                <a:gd name="csX840" fmla="*/ 2293386 w 2453400"/>
                <a:gd name="csY840" fmla="*/ 603358 h 2284164"/>
                <a:gd name="csX841" fmla="*/ 2308069 w 2453400"/>
                <a:gd name="csY841" fmla="*/ 590171 h 2284164"/>
                <a:gd name="csX842" fmla="*/ 2324716 w 2453400"/>
                <a:gd name="csY842" fmla="*/ 592322 h 2284164"/>
                <a:gd name="csX843" fmla="*/ 2342673 w 2453400"/>
                <a:gd name="csY843" fmla="*/ 595128 h 2284164"/>
                <a:gd name="csX844" fmla="*/ 2346975 w 2453400"/>
                <a:gd name="csY844" fmla="*/ 614020 h 2284164"/>
                <a:gd name="csX845" fmla="*/ 2367831 w 2453400"/>
                <a:gd name="csY845" fmla="*/ 587927 h 2284164"/>
                <a:gd name="csX846" fmla="*/ 2366334 w 2453400"/>
                <a:gd name="csY846" fmla="*/ 571466 h 2284164"/>
                <a:gd name="csX847" fmla="*/ 2359320 w 2453400"/>
                <a:gd name="csY847" fmla="*/ 568661 h 2284164"/>
                <a:gd name="csX848" fmla="*/ 2357169 w 2453400"/>
                <a:gd name="csY848" fmla="*/ 561740 h 2284164"/>
                <a:gd name="csX849" fmla="*/ 2369327 w 2453400"/>
                <a:gd name="csY849" fmla="*/ 531251 h 2284164"/>
                <a:gd name="csX850" fmla="*/ 2380924 w 2453400"/>
                <a:gd name="csY850" fmla="*/ 546121 h 2284164"/>
                <a:gd name="csX851" fmla="*/ 2384478 w 2453400"/>
                <a:gd name="csY851" fmla="*/ 558747 h 2284164"/>
                <a:gd name="csX852" fmla="*/ 2382420 w 2453400"/>
                <a:gd name="csY852" fmla="*/ 575675 h 2284164"/>
                <a:gd name="csX853" fmla="*/ 2387845 w 2453400"/>
                <a:gd name="csY853" fmla="*/ 592229 h 2284164"/>
                <a:gd name="csX854" fmla="*/ 2377464 w 2453400"/>
                <a:gd name="csY854" fmla="*/ 601768 h 2284164"/>
                <a:gd name="csX855" fmla="*/ 2372320 w 2453400"/>
                <a:gd name="csY855" fmla="*/ 608595 h 2284164"/>
                <a:gd name="csX856" fmla="*/ 2375500 w 2453400"/>
                <a:gd name="csY856" fmla="*/ 614207 h 2284164"/>
                <a:gd name="csX857" fmla="*/ 2388593 w 2453400"/>
                <a:gd name="csY857" fmla="*/ 620660 h 2284164"/>
                <a:gd name="csX858" fmla="*/ 2402341 w 2453400"/>
                <a:gd name="csY858" fmla="*/ 607005 h 2284164"/>
                <a:gd name="csX859" fmla="*/ 2413283 w 2453400"/>
                <a:gd name="csY859" fmla="*/ 633379 h 2284164"/>
                <a:gd name="csX860" fmla="*/ 2406456 w 2453400"/>
                <a:gd name="csY860" fmla="*/ 649091 h 2284164"/>
                <a:gd name="csX861" fmla="*/ 2407672 w 2453400"/>
                <a:gd name="csY861" fmla="*/ 665364 h 2284164"/>
                <a:gd name="csX862" fmla="*/ 2410384 w 2453400"/>
                <a:gd name="csY862" fmla="*/ 684256 h 2284164"/>
                <a:gd name="csX863" fmla="*/ 2425722 w 2453400"/>
                <a:gd name="csY863" fmla="*/ 680421 h 2284164"/>
                <a:gd name="csX864" fmla="*/ 2430304 w 2453400"/>
                <a:gd name="csY864" fmla="*/ 660968 h 2284164"/>
                <a:gd name="csX865" fmla="*/ 2430024 w 2453400"/>
                <a:gd name="csY865" fmla="*/ 643292 h 2284164"/>
                <a:gd name="csX866" fmla="*/ 2434887 w 2453400"/>
                <a:gd name="csY866" fmla="*/ 624681 h 2284164"/>
                <a:gd name="csX867" fmla="*/ 2451628 w 2453400"/>
                <a:gd name="csY867" fmla="*/ 623465 h 2284164"/>
                <a:gd name="csX868" fmla="*/ 2450505 w 2453400"/>
                <a:gd name="csY868" fmla="*/ 607940 h 2284164"/>
                <a:gd name="csX869" fmla="*/ 2450599 w 2453400"/>
                <a:gd name="csY869" fmla="*/ 596063 h 2284164"/>
                <a:gd name="csX870" fmla="*/ 2450692 w 2453400"/>
                <a:gd name="csY870" fmla="*/ 595969 h 22841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</a:cxnLst>
              <a:rect l="l" t="t" r="r" b="b"/>
              <a:pathLst>
                <a:path w="2453400" h="2284164">
                  <a:moveTo>
                    <a:pt x="2450692" y="595969"/>
                  </a:moveTo>
                  <a:cubicBezTo>
                    <a:pt x="2442743" y="588768"/>
                    <a:pt x="2436383" y="588020"/>
                    <a:pt x="2426096" y="587178"/>
                  </a:cubicBezTo>
                  <a:cubicBezTo>
                    <a:pt x="2417866" y="586524"/>
                    <a:pt x="2418614" y="585214"/>
                    <a:pt x="2415621" y="577545"/>
                  </a:cubicBezTo>
                  <a:cubicBezTo>
                    <a:pt x="2414125" y="573524"/>
                    <a:pt x="2413657" y="568848"/>
                    <a:pt x="2412722" y="564639"/>
                  </a:cubicBezTo>
                  <a:cubicBezTo>
                    <a:pt x="2411787" y="560150"/>
                    <a:pt x="2409355" y="554632"/>
                    <a:pt x="2410758" y="550143"/>
                  </a:cubicBezTo>
                  <a:cubicBezTo>
                    <a:pt x="2413002" y="543316"/>
                    <a:pt x="2411974" y="542568"/>
                    <a:pt x="2408420" y="536114"/>
                  </a:cubicBezTo>
                  <a:cubicBezTo>
                    <a:pt x="2406269" y="532280"/>
                    <a:pt x="2406082" y="536956"/>
                    <a:pt x="2403276" y="535366"/>
                  </a:cubicBezTo>
                  <a:cubicBezTo>
                    <a:pt x="2401592" y="534431"/>
                    <a:pt x="2399909" y="531812"/>
                    <a:pt x="2398506" y="530410"/>
                  </a:cubicBezTo>
                  <a:cubicBezTo>
                    <a:pt x="2395420" y="527136"/>
                    <a:pt x="2389060" y="523863"/>
                    <a:pt x="2392614" y="520028"/>
                  </a:cubicBezTo>
                  <a:cubicBezTo>
                    <a:pt x="2395140" y="517316"/>
                    <a:pt x="2398413" y="511144"/>
                    <a:pt x="2394765" y="508057"/>
                  </a:cubicBezTo>
                  <a:cubicBezTo>
                    <a:pt x="2392708" y="506280"/>
                    <a:pt x="2383262" y="508338"/>
                    <a:pt x="2381204" y="508431"/>
                  </a:cubicBezTo>
                  <a:cubicBezTo>
                    <a:pt x="2368953" y="509460"/>
                    <a:pt x="2370917" y="497022"/>
                    <a:pt x="2365212" y="489914"/>
                  </a:cubicBezTo>
                  <a:cubicBezTo>
                    <a:pt x="2359226" y="482432"/>
                    <a:pt x="2347910" y="482151"/>
                    <a:pt x="2341083" y="475792"/>
                  </a:cubicBezTo>
                  <a:cubicBezTo>
                    <a:pt x="2333507" y="468590"/>
                    <a:pt x="2316393" y="474295"/>
                    <a:pt x="2306666" y="469900"/>
                  </a:cubicBezTo>
                  <a:cubicBezTo>
                    <a:pt x="2301522" y="467562"/>
                    <a:pt x="2293853" y="466720"/>
                    <a:pt x="2289832" y="463072"/>
                  </a:cubicBezTo>
                  <a:cubicBezTo>
                    <a:pt x="2285343" y="459051"/>
                    <a:pt x="2281789" y="454188"/>
                    <a:pt x="2278142" y="449324"/>
                  </a:cubicBezTo>
                  <a:cubicBezTo>
                    <a:pt x="2274962" y="445209"/>
                    <a:pt x="2270472" y="438289"/>
                    <a:pt x="2265983" y="435577"/>
                  </a:cubicBezTo>
                  <a:cubicBezTo>
                    <a:pt x="2263926" y="434361"/>
                    <a:pt x="2260653" y="434828"/>
                    <a:pt x="2258408" y="433519"/>
                  </a:cubicBezTo>
                  <a:cubicBezTo>
                    <a:pt x="2256070" y="432116"/>
                    <a:pt x="2254293" y="429030"/>
                    <a:pt x="2252423" y="427159"/>
                  </a:cubicBezTo>
                  <a:cubicBezTo>
                    <a:pt x="2244940" y="419584"/>
                    <a:pt x="2245502" y="423231"/>
                    <a:pt x="2236898" y="423699"/>
                  </a:cubicBezTo>
                  <a:cubicBezTo>
                    <a:pt x="2232315" y="423980"/>
                    <a:pt x="2229322" y="414908"/>
                    <a:pt x="2223524" y="414347"/>
                  </a:cubicBezTo>
                  <a:cubicBezTo>
                    <a:pt x="2210524" y="413131"/>
                    <a:pt x="2197524" y="416124"/>
                    <a:pt x="2184337" y="414627"/>
                  </a:cubicBezTo>
                  <a:cubicBezTo>
                    <a:pt x="2179661" y="414066"/>
                    <a:pt x="2169560" y="414908"/>
                    <a:pt x="2166474" y="411634"/>
                  </a:cubicBezTo>
                  <a:cubicBezTo>
                    <a:pt x="2161798" y="406865"/>
                    <a:pt x="2156561" y="402282"/>
                    <a:pt x="2152446" y="396951"/>
                  </a:cubicBezTo>
                  <a:cubicBezTo>
                    <a:pt x="2148705" y="392182"/>
                    <a:pt x="2143841" y="388534"/>
                    <a:pt x="2141503" y="382642"/>
                  </a:cubicBezTo>
                  <a:cubicBezTo>
                    <a:pt x="2138978" y="376189"/>
                    <a:pt x="2136640" y="369736"/>
                    <a:pt x="2133928" y="363470"/>
                  </a:cubicBezTo>
                  <a:cubicBezTo>
                    <a:pt x="2131777" y="358607"/>
                    <a:pt x="2133554" y="349909"/>
                    <a:pt x="2133647" y="344485"/>
                  </a:cubicBezTo>
                  <a:cubicBezTo>
                    <a:pt x="2133647" y="342988"/>
                    <a:pt x="2134022" y="341585"/>
                    <a:pt x="2134583" y="340370"/>
                  </a:cubicBezTo>
                  <a:cubicBezTo>
                    <a:pt x="2136266" y="336535"/>
                    <a:pt x="2140007" y="333823"/>
                    <a:pt x="2143187" y="330362"/>
                  </a:cubicBezTo>
                  <a:cubicBezTo>
                    <a:pt x="2136734" y="325686"/>
                    <a:pt x="2131029" y="321197"/>
                    <a:pt x="2135892" y="313154"/>
                  </a:cubicBezTo>
                  <a:cubicBezTo>
                    <a:pt x="2137856" y="309881"/>
                    <a:pt x="2140662" y="307543"/>
                    <a:pt x="2144870" y="309600"/>
                  </a:cubicBezTo>
                  <a:cubicBezTo>
                    <a:pt x="2149266" y="311658"/>
                    <a:pt x="2149827" y="308104"/>
                    <a:pt x="2150295" y="303989"/>
                  </a:cubicBezTo>
                  <a:cubicBezTo>
                    <a:pt x="2150949" y="298658"/>
                    <a:pt x="2145993" y="292859"/>
                    <a:pt x="2143093" y="288838"/>
                  </a:cubicBezTo>
                  <a:cubicBezTo>
                    <a:pt x="2138604" y="282759"/>
                    <a:pt x="2136173" y="282572"/>
                    <a:pt x="2128971" y="281263"/>
                  </a:cubicBezTo>
                  <a:cubicBezTo>
                    <a:pt x="2122051" y="280047"/>
                    <a:pt x="2119619" y="276212"/>
                    <a:pt x="2113446" y="273874"/>
                  </a:cubicBezTo>
                  <a:cubicBezTo>
                    <a:pt x="2107648" y="271630"/>
                    <a:pt x="2101569" y="274809"/>
                    <a:pt x="2097080" y="278083"/>
                  </a:cubicBezTo>
                  <a:cubicBezTo>
                    <a:pt x="2086044" y="286126"/>
                    <a:pt x="2075943" y="267608"/>
                    <a:pt x="2067900" y="265644"/>
                  </a:cubicBezTo>
                  <a:cubicBezTo>
                    <a:pt x="2065562" y="265083"/>
                    <a:pt x="2063224" y="261249"/>
                    <a:pt x="2060605" y="262464"/>
                  </a:cubicBezTo>
                  <a:cubicBezTo>
                    <a:pt x="2058174" y="263680"/>
                    <a:pt x="2055929" y="265177"/>
                    <a:pt x="2053124" y="265083"/>
                  </a:cubicBezTo>
                  <a:cubicBezTo>
                    <a:pt x="2048728" y="264896"/>
                    <a:pt x="2041620" y="259846"/>
                    <a:pt x="2038721" y="256853"/>
                  </a:cubicBezTo>
                  <a:cubicBezTo>
                    <a:pt x="2036383" y="254515"/>
                    <a:pt x="2034512" y="250493"/>
                    <a:pt x="2032361" y="247875"/>
                  </a:cubicBezTo>
                  <a:cubicBezTo>
                    <a:pt x="2030491" y="245536"/>
                    <a:pt x="2029743" y="247688"/>
                    <a:pt x="2028527" y="244882"/>
                  </a:cubicBezTo>
                  <a:cubicBezTo>
                    <a:pt x="2027685" y="242731"/>
                    <a:pt x="2030117" y="238148"/>
                    <a:pt x="2029556" y="235623"/>
                  </a:cubicBezTo>
                  <a:cubicBezTo>
                    <a:pt x="2029088" y="233004"/>
                    <a:pt x="2026656" y="229918"/>
                    <a:pt x="2024973" y="227954"/>
                  </a:cubicBezTo>
                  <a:cubicBezTo>
                    <a:pt x="2018800" y="220566"/>
                    <a:pt x="2015808" y="230760"/>
                    <a:pt x="2010664" y="221688"/>
                  </a:cubicBezTo>
                  <a:cubicBezTo>
                    <a:pt x="2007671" y="216544"/>
                    <a:pt x="2002434" y="212710"/>
                    <a:pt x="1996261" y="213552"/>
                  </a:cubicBezTo>
                  <a:cubicBezTo>
                    <a:pt x="1993643" y="213926"/>
                    <a:pt x="1989434" y="215983"/>
                    <a:pt x="1988125" y="218321"/>
                  </a:cubicBezTo>
                  <a:cubicBezTo>
                    <a:pt x="1985880" y="222249"/>
                    <a:pt x="1986254" y="222156"/>
                    <a:pt x="1983262" y="220285"/>
                  </a:cubicBezTo>
                  <a:cubicBezTo>
                    <a:pt x="1979146" y="217854"/>
                    <a:pt x="1977931" y="209437"/>
                    <a:pt x="1976995" y="205228"/>
                  </a:cubicBezTo>
                  <a:cubicBezTo>
                    <a:pt x="1975406" y="198494"/>
                    <a:pt x="1974096" y="192415"/>
                    <a:pt x="1971571" y="185775"/>
                  </a:cubicBezTo>
                  <a:cubicBezTo>
                    <a:pt x="1969607" y="180631"/>
                    <a:pt x="1964276" y="176516"/>
                    <a:pt x="1960722" y="172308"/>
                  </a:cubicBezTo>
                  <a:cubicBezTo>
                    <a:pt x="1959132" y="170437"/>
                    <a:pt x="1957262" y="166416"/>
                    <a:pt x="1955017" y="165668"/>
                  </a:cubicBezTo>
                  <a:cubicBezTo>
                    <a:pt x="1951557" y="164452"/>
                    <a:pt x="1949125" y="163891"/>
                    <a:pt x="1946507" y="161459"/>
                  </a:cubicBezTo>
                  <a:cubicBezTo>
                    <a:pt x="1942485" y="157718"/>
                    <a:pt x="1938464" y="154070"/>
                    <a:pt x="1934629" y="150143"/>
                  </a:cubicBezTo>
                  <a:cubicBezTo>
                    <a:pt x="1926025" y="141258"/>
                    <a:pt x="1913680" y="140042"/>
                    <a:pt x="1902364" y="135740"/>
                  </a:cubicBezTo>
                  <a:cubicBezTo>
                    <a:pt x="1896378" y="133495"/>
                    <a:pt x="1890767" y="130222"/>
                    <a:pt x="1886090" y="125733"/>
                  </a:cubicBezTo>
                  <a:cubicBezTo>
                    <a:pt x="1883659" y="123395"/>
                    <a:pt x="1887680" y="123208"/>
                    <a:pt x="1883378" y="121150"/>
                  </a:cubicBezTo>
                  <a:cubicBezTo>
                    <a:pt x="1879263" y="119280"/>
                    <a:pt x="1875242" y="117409"/>
                    <a:pt x="1871127" y="115539"/>
                  </a:cubicBezTo>
                  <a:cubicBezTo>
                    <a:pt x="1859062" y="109927"/>
                    <a:pt x="1857192" y="95525"/>
                    <a:pt x="1846156" y="89726"/>
                  </a:cubicBezTo>
                  <a:cubicBezTo>
                    <a:pt x="1836990" y="84863"/>
                    <a:pt x="1819876" y="87575"/>
                    <a:pt x="1810523" y="90474"/>
                  </a:cubicBezTo>
                  <a:cubicBezTo>
                    <a:pt x="1803603" y="92626"/>
                    <a:pt x="1797430" y="91971"/>
                    <a:pt x="1790322" y="90661"/>
                  </a:cubicBezTo>
                  <a:cubicBezTo>
                    <a:pt x="1784804" y="89633"/>
                    <a:pt x="1778819" y="91129"/>
                    <a:pt x="1773208" y="90007"/>
                  </a:cubicBezTo>
                  <a:cubicBezTo>
                    <a:pt x="1759459" y="87014"/>
                    <a:pt x="1755719" y="75511"/>
                    <a:pt x="1743841" y="68777"/>
                  </a:cubicBezTo>
                  <a:cubicBezTo>
                    <a:pt x="1736079" y="64381"/>
                    <a:pt x="1733834" y="62137"/>
                    <a:pt x="1725417" y="65504"/>
                  </a:cubicBezTo>
                  <a:cubicBezTo>
                    <a:pt x="1723079" y="66439"/>
                    <a:pt x="1721770" y="68964"/>
                    <a:pt x="1719244" y="69993"/>
                  </a:cubicBezTo>
                  <a:cubicBezTo>
                    <a:pt x="1715877" y="71396"/>
                    <a:pt x="1713165" y="72237"/>
                    <a:pt x="1710453" y="74669"/>
                  </a:cubicBezTo>
                  <a:cubicBezTo>
                    <a:pt x="1705683" y="78971"/>
                    <a:pt x="1698950" y="81122"/>
                    <a:pt x="1693525" y="84582"/>
                  </a:cubicBezTo>
                  <a:cubicBezTo>
                    <a:pt x="1688756" y="87575"/>
                    <a:pt x="1683705" y="92626"/>
                    <a:pt x="1677813" y="89913"/>
                  </a:cubicBezTo>
                  <a:cubicBezTo>
                    <a:pt x="1671734" y="87107"/>
                    <a:pt x="1665281" y="84957"/>
                    <a:pt x="1659202" y="81964"/>
                  </a:cubicBezTo>
                  <a:cubicBezTo>
                    <a:pt x="1654620" y="79813"/>
                    <a:pt x="1650879" y="75978"/>
                    <a:pt x="1646202" y="74108"/>
                  </a:cubicBezTo>
                  <a:cubicBezTo>
                    <a:pt x="1634699" y="69338"/>
                    <a:pt x="1623383" y="61295"/>
                    <a:pt x="1611225" y="61576"/>
                  </a:cubicBezTo>
                  <a:cubicBezTo>
                    <a:pt x="1607016" y="61669"/>
                    <a:pt x="1606455" y="60921"/>
                    <a:pt x="1601779" y="62792"/>
                  </a:cubicBezTo>
                  <a:cubicBezTo>
                    <a:pt x="1599441" y="63727"/>
                    <a:pt x="1597103" y="63914"/>
                    <a:pt x="1594577" y="64475"/>
                  </a:cubicBezTo>
                  <a:cubicBezTo>
                    <a:pt x="1585132" y="66532"/>
                    <a:pt x="1588405" y="69338"/>
                    <a:pt x="1583168" y="75978"/>
                  </a:cubicBezTo>
                  <a:cubicBezTo>
                    <a:pt x="1583168" y="75978"/>
                    <a:pt x="1582981" y="76165"/>
                    <a:pt x="1582793" y="76352"/>
                  </a:cubicBezTo>
                  <a:cubicBezTo>
                    <a:pt x="1581391" y="77942"/>
                    <a:pt x="1577743" y="80280"/>
                    <a:pt x="1576060" y="82431"/>
                  </a:cubicBezTo>
                  <a:cubicBezTo>
                    <a:pt x="1574283" y="84769"/>
                    <a:pt x="1572412" y="86921"/>
                    <a:pt x="1570542" y="89165"/>
                  </a:cubicBezTo>
                  <a:cubicBezTo>
                    <a:pt x="1566240" y="94309"/>
                    <a:pt x="1563621" y="98050"/>
                    <a:pt x="1563528" y="104690"/>
                  </a:cubicBezTo>
                  <a:cubicBezTo>
                    <a:pt x="1563434" y="118812"/>
                    <a:pt x="1567830" y="128913"/>
                    <a:pt x="1560535" y="142287"/>
                  </a:cubicBezTo>
                  <a:cubicBezTo>
                    <a:pt x="1554175" y="153883"/>
                    <a:pt x="1550341" y="163703"/>
                    <a:pt x="1548190" y="176610"/>
                  </a:cubicBezTo>
                  <a:cubicBezTo>
                    <a:pt x="1546413" y="187365"/>
                    <a:pt x="1540240" y="202048"/>
                    <a:pt x="1532852" y="210465"/>
                  </a:cubicBezTo>
                  <a:cubicBezTo>
                    <a:pt x="1528082" y="215890"/>
                    <a:pt x="1527053" y="219163"/>
                    <a:pt x="1519478" y="215983"/>
                  </a:cubicBezTo>
                  <a:cubicBezTo>
                    <a:pt x="1513399" y="213552"/>
                    <a:pt x="1508162" y="210559"/>
                    <a:pt x="1502457" y="207566"/>
                  </a:cubicBezTo>
                  <a:cubicBezTo>
                    <a:pt x="1497032" y="204854"/>
                    <a:pt x="1490486" y="202048"/>
                    <a:pt x="1484687" y="200271"/>
                  </a:cubicBezTo>
                  <a:cubicBezTo>
                    <a:pt x="1480198" y="198775"/>
                    <a:pt x="1471500" y="198120"/>
                    <a:pt x="1471781" y="193164"/>
                  </a:cubicBezTo>
                  <a:cubicBezTo>
                    <a:pt x="1472062" y="189422"/>
                    <a:pt x="1473464" y="186897"/>
                    <a:pt x="1470846" y="184092"/>
                  </a:cubicBezTo>
                  <a:cubicBezTo>
                    <a:pt x="1468040" y="181005"/>
                    <a:pt x="1467479" y="179977"/>
                    <a:pt x="1466637" y="175862"/>
                  </a:cubicBezTo>
                  <a:cubicBezTo>
                    <a:pt x="1466076" y="173056"/>
                    <a:pt x="1467853" y="169315"/>
                    <a:pt x="1468508" y="166603"/>
                  </a:cubicBezTo>
                  <a:cubicBezTo>
                    <a:pt x="1469162" y="163891"/>
                    <a:pt x="1473558" y="162675"/>
                    <a:pt x="1473838" y="160898"/>
                  </a:cubicBezTo>
                  <a:cubicBezTo>
                    <a:pt x="1474587" y="155847"/>
                    <a:pt x="1460558" y="153790"/>
                    <a:pt x="1458594" y="151078"/>
                  </a:cubicBezTo>
                  <a:cubicBezTo>
                    <a:pt x="1454479" y="145373"/>
                    <a:pt x="1450645" y="141819"/>
                    <a:pt x="1444098" y="139294"/>
                  </a:cubicBezTo>
                  <a:cubicBezTo>
                    <a:pt x="1441666" y="138452"/>
                    <a:pt x="1437271" y="137984"/>
                    <a:pt x="1436148" y="135646"/>
                  </a:cubicBezTo>
                  <a:cubicBezTo>
                    <a:pt x="1434184" y="131718"/>
                    <a:pt x="1433436" y="129661"/>
                    <a:pt x="1429695" y="132747"/>
                  </a:cubicBezTo>
                  <a:cubicBezTo>
                    <a:pt x="1426141" y="135646"/>
                    <a:pt x="1416883" y="140229"/>
                    <a:pt x="1423523" y="144438"/>
                  </a:cubicBezTo>
                  <a:cubicBezTo>
                    <a:pt x="1427451" y="147056"/>
                    <a:pt x="1437738" y="151265"/>
                    <a:pt x="1433717" y="157344"/>
                  </a:cubicBezTo>
                  <a:cubicBezTo>
                    <a:pt x="1431940" y="160056"/>
                    <a:pt x="1431379" y="162675"/>
                    <a:pt x="1428105" y="162768"/>
                  </a:cubicBezTo>
                  <a:cubicBezTo>
                    <a:pt x="1424364" y="162768"/>
                    <a:pt x="1422587" y="162207"/>
                    <a:pt x="1420062" y="164826"/>
                  </a:cubicBezTo>
                  <a:cubicBezTo>
                    <a:pt x="1416228" y="168754"/>
                    <a:pt x="1422494" y="169128"/>
                    <a:pt x="1421185" y="173336"/>
                  </a:cubicBezTo>
                  <a:cubicBezTo>
                    <a:pt x="1420156" y="176516"/>
                    <a:pt x="1418847" y="178854"/>
                    <a:pt x="1416508" y="181379"/>
                  </a:cubicBezTo>
                  <a:cubicBezTo>
                    <a:pt x="1412674" y="185588"/>
                    <a:pt x="1408091" y="189797"/>
                    <a:pt x="1404163" y="193912"/>
                  </a:cubicBezTo>
                  <a:cubicBezTo>
                    <a:pt x="1394998" y="203264"/>
                    <a:pt x="1381157" y="202516"/>
                    <a:pt x="1369092" y="200178"/>
                  </a:cubicBezTo>
                  <a:cubicBezTo>
                    <a:pt x="1358992" y="198120"/>
                    <a:pt x="1342064" y="194847"/>
                    <a:pt x="1333834" y="188768"/>
                  </a:cubicBezTo>
                  <a:cubicBezTo>
                    <a:pt x="1325604" y="182689"/>
                    <a:pt x="1311482" y="174459"/>
                    <a:pt x="1308395" y="163984"/>
                  </a:cubicBezTo>
                  <a:cubicBezTo>
                    <a:pt x="1307179" y="159869"/>
                    <a:pt x="1307460" y="148366"/>
                    <a:pt x="1304093" y="145841"/>
                  </a:cubicBezTo>
                  <a:cubicBezTo>
                    <a:pt x="1299136" y="142099"/>
                    <a:pt x="1297640" y="137423"/>
                    <a:pt x="1294834" y="131999"/>
                  </a:cubicBezTo>
                  <a:cubicBezTo>
                    <a:pt x="1289410" y="121431"/>
                    <a:pt x="1287259" y="109273"/>
                    <a:pt x="1282489" y="98517"/>
                  </a:cubicBezTo>
                  <a:cubicBezTo>
                    <a:pt x="1277439" y="87107"/>
                    <a:pt x="1271360" y="76820"/>
                    <a:pt x="1262943" y="67655"/>
                  </a:cubicBezTo>
                  <a:cubicBezTo>
                    <a:pt x="1254526" y="58396"/>
                    <a:pt x="1249943" y="45209"/>
                    <a:pt x="1245734" y="33519"/>
                  </a:cubicBezTo>
                  <a:cubicBezTo>
                    <a:pt x="1242461" y="24166"/>
                    <a:pt x="1231332" y="12008"/>
                    <a:pt x="1221512" y="10044"/>
                  </a:cubicBezTo>
                  <a:cubicBezTo>
                    <a:pt x="1209447" y="7612"/>
                    <a:pt x="1200937" y="19958"/>
                    <a:pt x="1194203" y="28468"/>
                  </a:cubicBezTo>
                  <a:cubicBezTo>
                    <a:pt x="1193455" y="24073"/>
                    <a:pt x="1189059" y="12476"/>
                    <a:pt x="1190743" y="8267"/>
                  </a:cubicBezTo>
                  <a:cubicBezTo>
                    <a:pt x="1192894" y="2749"/>
                    <a:pt x="1193548" y="2188"/>
                    <a:pt x="1187656" y="131"/>
                  </a:cubicBezTo>
                  <a:cubicBezTo>
                    <a:pt x="1185599" y="-617"/>
                    <a:pt x="1183635" y="2001"/>
                    <a:pt x="1183635" y="4059"/>
                  </a:cubicBezTo>
                  <a:cubicBezTo>
                    <a:pt x="1183635" y="9577"/>
                    <a:pt x="1186440" y="25382"/>
                    <a:pt x="1182699" y="29404"/>
                  </a:cubicBezTo>
                  <a:cubicBezTo>
                    <a:pt x="1178023" y="34360"/>
                    <a:pt x="1177836" y="44087"/>
                    <a:pt x="1176714" y="50914"/>
                  </a:cubicBezTo>
                  <a:cubicBezTo>
                    <a:pt x="1175779" y="56900"/>
                    <a:pt x="1176527" y="66626"/>
                    <a:pt x="1173815" y="71863"/>
                  </a:cubicBezTo>
                  <a:cubicBezTo>
                    <a:pt x="1170448" y="78503"/>
                    <a:pt x="1164462" y="79813"/>
                    <a:pt x="1159786" y="85798"/>
                  </a:cubicBezTo>
                  <a:cubicBezTo>
                    <a:pt x="1151088" y="96741"/>
                    <a:pt x="1155110" y="114884"/>
                    <a:pt x="1142204" y="123021"/>
                  </a:cubicBezTo>
                  <a:cubicBezTo>
                    <a:pt x="1136031" y="126855"/>
                    <a:pt x="1130420" y="125359"/>
                    <a:pt x="1125837" y="130877"/>
                  </a:cubicBezTo>
                  <a:cubicBezTo>
                    <a:pt x="1123499" y="133682"/>
                    <a:pt x="1124715" y="143128"/>
                    <a:pt x="1124247" y="146869"/>
                  </a:cubicBezTo>
                  <a:cubicBezTo>
                    <a:pt x="1122657" y="159682"/>
                    <a:pt x="1102269" y="156596"/>
                    <a:pt x="1099931" y="170250"/>
                  </a:cubicBezTo>
                  <a:cubicBezTo>
                    <a:pt x="1099276" y="174178"/>
                    <a:pt x="1087867" y="176797"/>
                    <a:pt x="1084313" y="179228"/>
                  </a:cubicBezTo>
                  <a:cubicBezTo>
                    <a:pt x="1079356" y="182502"/>
                    <a:pt x="1075241" y="186804"/>
                    <a:pt x="1069442" y="188581"/>
                  </a:cubicBezTo>
                  <a:cubicBezTo>
                    <a:pt x="1063083" y="190545"/>
                    <a:pt x="1056256" y="187926"/>
                    <a:pt x="1051018" y="192602"/>
                  </a:cubicBezTo>
                  <a:cubicBezTo>
                    <a:pt x="1046997" y="196156"/>
                    <a:pt x="1041292" y="197466"/>
                    <a:pt x="1035867" y="197372"/>
                  </a:cubicBezTo>
                  <a:cubicBezTo>
                    <a:pt x="1029040" y="197279"/>
                    <a:pt x="1022400" y="196998"/>
                    <a:pt x="1015853" y="196530"/>
                  </a:cubicBezTo>
                  <a:cubicBezTo>
                    <a:pt x="1009774" y="196156"/>
                    <a:pt x="1003789" y="195502"/>
                    <a:pt x="997616" y="194473"/>
                  </a:cubicBezTo>
                  <a:cubicBezTo>
                    <a:pt x="987609" y="192789"/>
                    <a:pt x="972178" y="200552"/>
                    <a:pt x="962264" y="203825"/>
                  </a:cubicBezTo>
                  <a:cubicBezTo>
                    <a:pt x="956746" y="205696"/>
                    <a:pt x="949919" y="202796"/>
                    <a:pt x="944308" y="206163"/>
                  </a:cubicBezTo>
                  <a:cubicBezTo>
                    <a:pt x="938977" y="209343"/>
                    <a:pt x="934020" y="208127"/>
                    <a:pt x="928222" y="207192"/>
                  </a:cubicBezTo>
                  <a:cubicBezTo>
                    <a:pt x="918308" y="205602"/>
                    <a:pt x="899136" y="201674"/>
                    <a:pt x="892309" y="193912"/>
                  </a:cubicBezTo>
                  <a:cubicBezTo>
                    <a:pt x="891560" y="195782"/>
                    <a:pt x="886697" y="200645"/>
                    <a:pt x="886978" y="201300"/>
                  </a:cubicBezTo>
                  <a:cubicBezTo>
                    <a:pt x="888942" y="205135"/>
                    <a:pt x="883050" y="208501"/>
                    <a:pt x="880338" y="209623"/>
                  </a:cubicBezTo>
                  <a:cubicBezTo>
                    <a:pt x="872014" y="213364"/>
                    <a:pt x="866309" y="207940"/>
                    <a:pt x="858360" y="206537"/>
                  </a:cubicBezTo>
                  <a:cubicBezTo>
                    <a:pt x="850878" y="205228"/>
                    <a:pt x="842180" y="207473"/>
                    <a:pt x="836943" y="212616"/>
                  </a:cubicBezTo>
                  <a:cubicBezTo>
                    <a:pt x="832454" y="216918"/>
                    <a:pt x="830677" y="224868"/>
                    <a:pt x="825252" y="227861"/>
                  </a:cubicBezTo>
                  <a:cubicBezTo>
                    <a:pt x="813281" y="234688"/>
                    <a:pt x="795418" y="215890"/>
                    <a:pt x="785318" y="211681"/>
                  </a:cubicBezTo>
                  <a:cubicBezTo>
                    <a:pt x="775404" y="207566"/>
                    <a:pt x="774469" y="208875"/>
                    <a:pt x="770728" y="218508"/>
                  </a:cubicBezTo>
                  <a:cubicBezTo>
                    <a:pt x="768390" y="224587"/>
                    <a:pt x="767922" y="232163"/>
                    <a:pt x="766987" y="238616"/>
                  </a:cubicBezTo>
                  <a:cubicBezTo>
                    <a:pt x="765210" y="251616"/>
                    <a:pt x="766987" y="262464"/>
                    <a:pt x="771196" y="274997"/>
                  </a:cubicBezTo>
                  <a:cubicBezTo>
                    <a:pt x="774095" y="283694"/>
                    <a:pt x="772411" y="286687"/>
                    <a:pt x="767735" y="294356"/>
                  </a:cubicBezTo>
                  <a:cubicBezTo>
                    <a:pt x="764930" y="298939"/>
                    <a:pt x="765491" y="307636"/>
                    <a:pt x="764930" y="312687"/>
                  </a:cubicBezTo>
                  <a:cubicBezTo>
                    <a:pt x="764275" y="318578"/>
                    <a:pt x="764930" y="324470"/>
                    <a:pt x="763527" y="330269"/>
                  </a:cubicBezTo>
                  <a:cubicBezTo>
                    <a:pt x="761376" y="338967"/>
                    <a:pt x="765865" y="339341"/>
                    <a:pt x="772973" y="339528"/>
                  </a:cubicBezTo>
                  <a:cubicBezTo>
                    <a:pt x="779145" y="339621"/>
                    <a:pt x="772318" y="332701"/>
                    <a:pt x="772224" y="332607"/>
                  </a:cubicBezTo>
                  <a:cubicBezTo>
                    <a:pt x="771102" y="329427"/>
                    <a:pt x="772037" y="328773"/>
                    <a:pt x="772131" y="325312"/>
                  </a:cubicBezTo>
                  <a:cubicBezTo>
                    <a:pt x="772318" y="320543"/>
                    <a:pt x="770634" y="312687"/>
                    <a:pt x="773627" y="308478"/>
                  </a:cubicBezTo>
                  <a:cubicBezTo>
                    <a:pt x="777929" y="302493"/>
                    <a:pt x="786346" y="305018"/>
                    <a:pt x="791303" y="307917"/>
                  </a:cubicBezTo>
                  <a:cubicBezTo>
                    <a:pt x="797195" y="311377"/>
                    <a:pt x="801684" y="312032"/>
                    <a:pt x="799253" y="319420"/>
                  </a:cubicBezTo>
                  <a:cubicBezTo>
                    <a:pt x="798785" y="320916"/>
                    <a:pt x="795699" y="320075"/>
                    <a:pt x="796073" y="322132"/>
                  </a:cubicBezTo>
                  <a:cubicBezTo>
                    <a:pt x="796260" y="323161"/>
                    <a:pt x="797102" y="325780"/>
                    <a:pt x="796821" y="326715"/>
                  </a:cubicBezTo>
                  <a:cubicBezTo>
                    <a:pt x="796073" y="328866"/>
                    <a:pt x="793361" y="328679"/>
                    <a:pt x="792893" y="331578"/>
                  </a:cubicBezTo>
                  <a:cubicBezTo>
                    <a:pt x="792051" y="336722"/>
                    <a:pt x="798411" y="343830"/>
                    <a:pt x="801310" y="347571"/>
                  </a:cubicBezTo>
                  <a:cubicBezTo>
                    <a:pt x="803368" y="350283"/>
                    <a:pt x="805986" y="352341"/>
                    <a:pt x="807763" y="355333"/>
                  </a:cubicBezTo>
                  <a:cubicBezTo>
                    <a:pt x="809166" y="357484"/>
                    <a:pt x="807576" y="360758"/>
                    <a:pt x="809166" y="362535"/>
                  </a:cubicBezTo>
                  <a:cubicBezTo>
                    <a:pt x="814310" y="368240"/>
                    <a:pt x="816835" y="371419"/>
                    <a:pt x="809540" y="376096"/>
                  </a:cubicBezTo>
                  <a:cubicBezTo>
                    <a:pt x="806454" y="378153"/>
                    <a:pt x="794670" y="384419"/>
                    <a:pt x="800281" y="388067"/>
                  </a:cubicBezTo>
                  <a:cubicBezTo>
                    <a:pt x="802713" y="389563"/>
                    <a:pt x="806454" y="391714"/>
                    <a:pt x="802900" y="395081"/>
                  </a:cubicBezTo>
                  <a:cubicBezTo>
                    <a:pt x="802432" y="395548"/>
                    <a:pt x="795979" y="395081"/>
                    <a:pt x="794764" y="395455"/>
                  </a:cubicBezTo>
                  <a:cubicBezTo>
                    <a:pt x="797569" y="400131"/>
                    <a:pt x="801684" y="408081"/>
                    <a:pt x="799346" y="413786"/>
                  </a:cubicBezTo>
                  <a:cubicBezTo>
                    <a:pt x="796821" y="419958"/>
                    <a:pt x="792051" y="424915"/>
                    <a:pt x="791864" y="431929"/>
                  </a:cubicBezTo>
                  <a:cubicBezTo>
                    <a:pt x="791864" y="434174"/>
                    <a:pt x="792706" y="439317"/>
                    <a:pt x="791864" y="441188"/>
                  </a:cubicBezTo>
                  <a:cubicBezTo>
                    <a:pt x="789994" y="444835"/>
                    <a:pt x="788498" y="447548"/>
                    <a:pt x="788310" y="451663"/>
                  </a:cubicBezTo>
                  <a:cubicBezTo>
                    <a:pt x="788030" y="457461"/>
                    <a:pt x="791303" y="465504"/>
                    <a:pt x="781390" y="460454"/>
                  </a:cubicBezTo>
                  <a:cubicBezTo>
                    <a:pt x="780922" y="464101"/>
                    <a:pt x="780361" y="467374"/>
                    <a:pt x="779426" y="470928"/>
                  </a:cubicBezTo>
                  <a:cubicBezTo>
                    <a:pt x="778865" y="473080"/>
                    <a:pt x="773253" y="470461"/>
                    <a:pt x="771570" y="470928"/>
                  </a:cubicBezTo>
                  <a:cubicBezTo>
                    <a:pt x="766332" y="472144"/>
                    <a:pt x="765491" y="476540"/>
                    <a:pt x="757822" y="474950"/>
                  </a:cubicBezTo>
                  <a:cubicBezTo>
                    <a:pt x="753987" y="474202"/>
                    <a:pt x="753146" y="472425"/>
                    <a:pt x="748656" y="472331"/>
                  </a:cubicBezTo>
                  <a:cubicBezTo>
                    <a:pt x="745290" y="472331"/>
                    <a:pt x="742016" y="472518"/>
                    <a:pt x="738649" y="472799"/>
                  </a:cubicBezTo>
                  <a:cubicBezTo>
                    <a:pt x="736124" y="472892"/>
                    <a:pt x="725556" y="478317"/>
                    <a:pt x="726304" y="478784"/>
                  </a:cubicBezTo>
                  <a:cubicBezTo>
                    <a:pt x="718168" y="473547"/>
                    <a:pt x="704887" y="469900"/>
                    <a:pt x="699744" y="461670"/>
                  </a:cubicBezTo>
                  <a:cubicBezTo>
                    <a:pt x="696377" y="456245"/>
                    <a:pt x="691981" y="451476"/>
                    <a:pt x="690952" y="445116"/>
                  </a:cubicBezTo>
                  <a:cubicBezTo>
                    <a:pt x="690017" y="439411"/>
                    <a:pt x="689924" y="433613"/>
                    <a:pt x="689550" y="427814"/>
                  </a:cubicBezTo>
                  <a:cubicBezTo>
                    <a:pt x="688801" y="415656"/>
                    <a:pt x="694880" y="403779"/>
                    <a:pt x="691046" y="391714"/>
                  </a:cubicBezTo>
                  <a:cubicBezTo>
                    <a:pt x="688988" y="385074"/>
                    <a:pt x="686089" y="380772"/>
                    <a:pt x="685809" y="373664"/>
                  </a:cubicBezTo>
                  <a:cubicBezTo>
                    <a:pt x="685715" y="368052"/>
                    <a:pt x="686744" y="362441"/>
                    <a:pt x="687118" y="356643"/>
                  </a:cubicBezTo>
                  <a:cubicBezTo>
                    <a:pt x="687866" y="343830"/>
                    <a:pt x="690952" y="332794"/>
                    <a:pt x="688427" y="319607"/>
                  </a:cubicBezTo>
                  <a:cubicBezTo>
                    <a:pt x="687118" y="312780"/>
                    <a:pt x="680291" y="311377"/>
                    <a:pt x="675614" y="307449"/>
                  </a:cubicBezTo>
                  <a:cubicBezTo>
                    <a:pt x="670658" y="303334"/>
                    <a:pt x="667946" y="298565"/>
                    <a:pt x="664205" y="293327"/>
                  </a:cubicBezTo>
                  <a:cubicBezTo>
                    <a:pt x="657658" y="284068"/>
                    <a:pt x="643349" y="276025"/>
                    <a:pt x="634745" y="287622"/>
                  </a:cubicBezTo>
                  <a:cubicBezTo>
                    <a:pt x="631097" y="292486"/>
                    <a:pt x="630723" y="301090"/>
                    <a:pt x="629601" y="306795"/>
                  </a:cubicBezTo>
                  <a:cubicBezTo>
                    <a:pt x="628479" y="312499"/>
                    <a:pt x="624457" y="317176"/>
                    <a:pt x="623615" y="322600"/>
                  </a:cubicBezTo>
                  <a:cubicBezTo>
                    <a:pt x="622587" y="329147"/>
                    <a:pt x="626047" y="335132"/>
                    <a:pt x="629694" y="340089"/>
                  </a:cubicBezTo>
                  <a:cubicBezTo>
                    <a:pt x="633809" y="345700"/>
                    <a:pt x="633435" y="348412"/>
                    <a:pt x="632220" y="354772"/>
                  </a:cubicBezTo>
                  <a:cubicBezTo>
                    <a:pt x="630349" y="364499"/>
                    <a:pt x="635212" y="382549"/>
                    <a:pt x="624457" y="388908"/>
                  </a:cubicBezTo>
                  <a:cubicBezTo>
                    <a:pt x="614076" y="394987"/>
                    <a:pt x="600889" y="381052"/>
                    <a:pt x="590508" y="389283"/>
                  </a:cubicBezTo>
                  <a:cubicBezTo>
                    <a:pt x="585738" y="393117"/>
                    <a:pt x="582746" y="398915"/>
                    <a:pt x="577976" y="402656"/>
                  </a:cubicBezTo>
                  <a:cubicBezTo>
                    <a:pt x="573487" y="406210"/>
                    <a:pt x="568811" y="409577"/>
                    <a:pt x="564415" y="413225"/>
                  </a:cubicBezTo>
                  <a:cubicBezTo>
                    <a:pt x="557401" y="419023"/>
                    <a:pt x="561422" y="419397"/>
                    <a:pt x="563480" y="426318"/>
                  </a:cubicBezTo>
                  <a:cubicBezTo>
                    <a:pt x="564976" y="431088"/>
                    <a:pt x="568437" y="441094"/>
                    <a:pt x="560674" y="442404"/>
                  </a:cubicBezTo>
                  <a:cubicBezTo>
                    <a:pt x="552444" y="443807"/>
                    <a:pt x="540192" y="419397"/>
                    <a:pt x="532056" y="428469"/>
                  </a:cubicBezTo>
                  <a:cubicBezTo>
                    <a:pt x="523732" y="437821"/>
                    <a:pt x="518214" y="448670"/>
                    <a:pt x="509236" y="457368"/>
                  </a:cubicBezTo>
                  <a:cubicBezTo>
                    <a:pt x="500819" y="465598"/>
                    <a:pt x="494833" y="478036"/>
                    <a:pt x="491092" y="488978"/>
                  </a:cubicBezTo>
                  <a:cubicBezTo>
                    <a:pt x="489128" y="494777"/>
                    <a:pt x="487819" y="501137"/>
                    <a:pt x="486323" y="507122"/>
                  </a:cubicBezTo>
                  <a:cubicBezTo>
                    <a:pt x="484265" y="515352"/>
                    <a:pt x="488006" y="516007"/>
                    <a:pt x="489690" y="522928"/>
                  </a:cubicBezTo>
                  <a:cubicBezTo>
                    <a:pt x="491560" y="530783"/>
                    <a:pt x="482769" y="532374"/>
                    <a:pt x="482208" y="538920"/>
                  </a:cubicBezTo>
                  <a:cubicBezTo>
                    <a:pt x="481647" y="545373"/>
                    <a:pt x="481272" y="551733"/>
                    <a:pt x="481179" y="558186"/>
                  </a:cubicBezTo>
                  <a:cubicBezTo>
                    <a:pt x="481085" y="566042"/>
                    <a:pt x="480431" y="572402"/>
                    <a:pt x="483049" y="579883"/>
                  </a:cubicBezTo>
                  <a:cubicBezTo>
                    <a:pt x="483611" y="581380"/>
                    <a:pt x="484078" y="582970"/>
                    <a:pt x="484546" y="584466"/>
                  </a:cubicBezTo>
                  <a:cubicBezTo>
                    <a:pt x="485855" y="588394"/>
                    <a:pt x="487071" y="592509"/>
                    <a:pt x="487445" y="596624"/>
                  </a:cubicBezTo>
                  <a:cubicBezTo>
                    <a:pt x="488100" y="604293"/>
                    <a:pt x="485013" y="606257"/>
                    <a:pt x="482675" y="612523"/>
                  </a:cubicBezTo>
                  <a:cubicBezTo>
                    <a:pt x="481366" y="615890"/>
                    <a:pt x="481366" y="616638"/>
                    <a:pt x="482395" y="620099"/>
                  </a:cubicBezTo>
                  <a:cubicBezTo>
                    <a:pt x="482956" y="622063"/>
                    <a:pt x="479215" y="623372"/>
                    <a:pt x="479028" y="625710"/>
                  </a:cubicBezTo>
                  <a:cubicBezTo>
                    <a:pt x="478654" y="630947"/>
                    <a:pt x="487539" y="635811"/>
                    <a:pt x="487819" y="641516"/>
                  </a:cubicBezTo>
                  <a:cubicBezTo>
                    <a:pt x="488100" y="646659"/>
                    <a:pt x="483236" y="651149"/>
                    <a:pt x="484546" y="654422"/>
                  </a:cubicBezTo>
                  <a:cubicBezTo>
                    <a:pt x="486603" y="659566"/>
                    <a:pt x="489877" y="664055"/>
                    <a:pt x="485762" y="668263"/>
                  </a:cubicBezTo>
                  <a:cubicBezTo>
                    <a:pt x="482208" y="671911"/>
                    <a:pt x="478280" y="675745"/>
                    <a:pt x="474071" y="678551"/>
                  </a:cubicBezTo>
                  <a:cubicBezTo>
                    <a:pt x="464345" y="685191"/>
                    <a:pt x="451532" y="684817"/>
                    <a:pt x="440309" y="682292"/>
                  </a:cubicBezTo>
                  <a:cubicBezTo>
                    <a:pt x="433014" y="680608"/>
                    <a:pt x="428338" y="678457"/>
                    <a:pt x="422353" y="673875"/>
                  </a:cubicBezTo>
                  <a:cubicBezTo>
                    <a:pt x="419079" y="671349"/>
                    <a:pt x="421230" y="661530"/>
                    <a:pt x="421324" y="657508"/>
                  </a:cubicBezTo>
                  <a:cubicBezTo>
                    <a:pt x="421511" y="646192"/>
                    <a:pt x="413094" y="636185"/>
                    <a:pt x="408698" y="626084"/>
                  </a:cubicBezTo>
                  <a:cubicBezTo>
                    <a:pt x="403835" y="614955"/>
                    <a:pt x="395231" y="605696"/>
                    <a:pt x="392425" y="593538"/>
                  </a:cubicBezTo>
                  <a:cubicBezTo>
                    <a:pt x="389713" y="581941"/>
                    <a:pt x="386907" y="570625"/>
                    <a:pt x="384008" y="559028"/>
                  </a:cubicBezTo>
                  <a:cubicBezTo>
                    <a:pt x="382512" y="553136"/>
                    <a:pt x="381950" y="547150"/>
                    <a:pt x="380454" y="541258"/>
                  </a:cubicBezTo>
                  <a:cubicBezTo>
                    <a:pt x="378864" y="534712"/>
                    <a:pt x="380454" y="530597"/>
                    <a:pt x="379799" y="524330"/>
                  </a:cubicBezTo>
                  <a:cubicBezTo>
                    <a:pt x="378771" y="513014"/>
                    <a:pt x="367174" y="502353"/>
                    <a:pt x="363900" y="491223"/>
                  </a:cubicBezTo>
                  <a:cubicBezTo>
                    <a:pt x="360346" y="479252"/>
                    <a:pt x="354922" y="467281"/>
                    <a:pt x="350152" y="455684"/>
                  </a:cubicBezTo>
                  <a:cubicBezTo>
                    <a:pt x="345383" y="443994"/>
                    <a:pt x="343325" y="430620"/>
                    <a:pt x="336591" y="419865"/>
                  </a:cubicBezTo>
                  <a:cubicBezTo>
                    <a:pt x="333412" y="414814"/>
                    <a:pt x="330980" y="408642"/>
                    <a:pt x="326491" y="404807"/>
                  </a:cubicBezTo>
                  <a:cubicBezTo>
                    <a:pt x="322563" y="401440"/>
                    <a:pt x="316297" y="399383"/>
                    <a:pt x="311901" y="396390"/>
                  </a:cubicBezTo>
                  <a:cubicBezTo>
                    <a:pt x="309563" y="394894"/>
                    <a:pt x="306196" y="393959"/>
                    <a:pt x="304513" y="391714"/>
                  </a:cubicBezTo>
                  <a:cubicBezTo>
                    <a:pt x="300865" y="386944"/>
                    <a:pt x="302175" y="389095"/>
                    <a:pt x="297124" y="388721"/>
                  </a:cubicBezTo>
                  <a:cubicBezTo>
                    <a:pt x="291981" y="388441"/>
                    <a:pt x="285995" y="388254"/>
                    <a:pt x="280477" y="388160"/>
                  </a:cubicBezTo>
                  <a:cubicBezTo>
                    <a:pt x="273557" y="388067"/>
                    <a:pt x="269067" y="390311"/>
                    <a:pt x="262427" y="391621"/>
                  </a:cubicBezTo>
                  <a:cubicBezTo>
                    <a:pt x="256722" y="392743"/>
                    <a:pt x="254010" y="397325"/>
                    <a:pt x="247276" y="396858"/>
                  </a:cubicBezTo>
                  <a:cubicBezTo>
                    <a:pt x="240262" y="396390"/>
                    <a:pt x="235025" y="394520"/>
                    <a:pt x="229507" y="390498"/>
                  </a:cubicBezTo>
                  <a:cubicBezTo>
                    <a:pt x="227356" y="388908"/>
                    <a:pt x="228946" y="386477"/>
                    <a:pt x="225953" y="384980"/>
                  </a:cubicBezTo>
                  <a:cubicBezTo>
                    <a:pt x="223147" y="383484"/>
                    <a:pt x="220529" y="382455"/>
                    <a:pt x="217536" y="381333"/>
                  </a:cubicBezTo>
                  <a:cubicBezTo>
                    <a:pt x="205845" y="377218"/>
                    <a:pt x="195371" y="370204"/>
                    <a:pt x="184335" y="364779"/>
                  </a:cubicBezTo>
                  <a:cubicBezTo>
                    <a:pt x="179939" y="362535"/>
                    <a:pt x="171335" y="355240"/>
                    <a:pt x="166940" y="361412"/>
                  </a:cubicBezTo>
                  <a:cubicBezTo>
                    <a:pt x="163760" y="365995"/>
                    <a:pt x="167875" y="372916"/>
                    <a:pt x="164040" y="377966"/>
                  </a:cubicBezTo>
                  <a:cubicBezTo>
                    <a:pt x="162263" y="380304"/>
                    <a:pt x="158335" y="382268"/>
                    <a:pt x="155717" y="383952"/>
                  </a:cubicBezTo>
                  <a:cubicBezTo>
                    <a:pt x="153472" y="385448"/>
                    <a:pt x="152911" y="390405"/>
                    <a:pt x="152163" y="392930"/>
                  </a:cubicBezTo>
                  <a:cubicBezTo>
                    <a:pt x="151041" y="396390"/>
                    <a:pt x="149825" y="406771"/>
                    <a:pt x="154220" y="408642"/>
                  </a:cubicBezTo>
                  <a:cubicBezTo>
                    <a:pt x="155623" y="409203"/>
                    <a:pt x="163386" y="411354"/>
                    <a:pt x="161609" y="414066"/>
                  </a:cubicBezTo>
                  <a:cubicBezTo>
                    <a:pt x="159645" y="417152"/>
                    <a:pt x="158148" y="418368"/>
                    <a:pt x="158710" y="421922"/>
                  </a:cubicBezTo>
                  <a:cubicBezTo>
                    <a:pt x="159177" y="425008"/>
                    <a:pt x="170774" y="420706"/>
                    <a:pt x="173673" y="421548"/>
                  </a:cubicBezTo>
                  <a:cubicBezTo>
                    <a:pt x="170681" y="427159"/>
                    <a:pt x="170119" y="427534"/>
                    <a:pt x="172738" y="433332"/>
                  </a:cubicBezTo>
                  <a:cubicBezTo>
                    <a:pt x="174702" y="437540"/>
                    <a:pt x="176666" y="439224"/>
                    <a:pt x="176573" y="444181"/>
                  </a:cubicBezTo>
                  <a:cubicBezTo>
                    <a:pt x="176386" y="453253"/>
                    <a:pt x="169465" y="459986"/>
                    <a:pt x="163199" y="465785"/>
                  </a:cubicBezTo>
                  <a:cubicBezTo>
                    <a:pt x="156746" y="471864"/>
                    <a:pt x="146364" y="473921"/>
                    <a:pt x="138883" y="478504"/>
                  </a:cubicBezTo>
                  <a:cubicBezTo>
                    <a:pt x="132429" y="482526"/>
                    <a:pt x="121674" y="481590"/>
                    <a:pt x="114192" y="481122"/>
                  </a:cubicBezTo>
                  <a:cubicBezTo>
                    <a:pt x="106430" y="480655"/>
                    <a:pt x="95488" y="478036"/>
                    <a:pt x="91279" y="471116"/>
                  </a:cubicBezTo>
                  <a:cubicBezTo>
                    <a:pt x="86603" y="463540"/>
                    <a:pt x="80243" y="457929"/>
                    <a:pt x="75099" y="450727"/>
                  </a:cubicBezTo>
                  <a:cubicBezTo>
                    <a:pt x="65467" y="437167"/>
                    <a:pt x="53683" y="421548"/>
                    <a:pt x="36474" y="417994"/>
                  </a:cubicBezTo>
                  <a:cubicBezTo>
                    <a:pt x="37690" y="426224"/>
                    <a:pt x="42740" y="431368"/>
                    <a:pt x="42460" y="439692"/>
                  </a:cubicBezTo>
                  <a:cubicBezTo>
                    <a:pt x="42179" y="446893"/>
                    <a:pt x="41150" y="453627"/>
                    <a:pt x="39654" y="460734"/>
                  </a:cubicBezTo>
                  <a:cubicBezTo>
                    <a:pt x="38345" y="466720"/>
                    <a:pt x="41337" y="476166"/>
                    <a:pt x="45733" y="480468"/>
                  </a:cubicBezTo>
                  <a:cubicBezTo>
                    <a:pt x="51064" y="485705"/>
                    <a:pt x="57049" y="485425"/>
                    <a:pt x="60884" y="493187"/>
                  </a:cubicBezTo>
                  <a:cubicBezTo>
                    <a:pt x="63970" y="499453"/>
                    <a:pt x="66215" y="510770"/>
                    <a:pt x="74258" y="512359"/>
                  </a:cubicBezTo>
                  <a:cubicBezTo>
                    <a:pt x="83330" y="514136"/>
                    <a:pt x="87351" y="511798"/>
                    <a:pt x="89128" y="502633"/>
                  </a:cubicBezTo>
                  <a:cubicBezTo>
                    <a:pt x="91186" y="492065"/>
                    <a:pt x="99883" y="498611"/>
                    <a:pt x="107739" y="496273"/>
                  </a:cubicBezTo>
                  <a:cubicBezTo>
                    <a:pt x="115034" y="494029"/>
                    <a:pt x="120178" y="490662"/>
                    <a:pt x="127099" y="496835"/>
                  </a:cubicBezTo>
                  <a:cubicBezTo>
                    <a:pt x="136638" y="505439"/>
                    <a:pt x="143933" y="517410"/>
                    <a:pt x="148703" y="529381"/>
                  </a:cubicBezTo>
                  <a:cubicBezTo>
                    <a:pt x="149544" y="531438"/>
                    <a:pt x="149638" y="537424"/>
                    <a:pt x="150854" y="538452"/>
                  </a:cubicBezTo>
                  <a:cubicBezTo>
                    <a:pt x="153566" y="540884"/>
                    <a:pt x="153472" y="542661"/>
                    <a:pt x="153192" y="546402"/>
                  </a:cubicBezTo>
                  <a:cubicBezTo>
                    <a:pt x="152818" y="552481"/>
                    <a:pt x="147019" y="557999"/>
                    <a:pt x="148048" y="563236"/>
                  </a:cubicBezTo>
                  <a:cubicBezTo>
                    <a:pt x="149357" y="570064"/>
                    <a:pt x="153379" y="573243"/>
                    <a:pt x="158522" y="577452"/>
                  </a:cubicBezTo>
                  <a:cubicBezTo>
                    <a:pt x="160767" y="579322"/>
                    <a:pt x="165350" y="581473"/>
                    <a:pt x="165163" y="584653"/>
                  </a:cubicBezTo>
                  <a:cubicBezTo>
                    <a:pt x="164882" y="588581"/>
                    <a:pt x="164134" y="590452"/>
                    <a:pt x="166191" y="594006"/>
                  </a:cubicBezTo>
                  <a:cubicBezTo>
                    <a:pt x="172270" y="604574"/>
                    <a:pt x="189385" y="608595"/>
                    <a:pt x="192004" y="621127"/>
                  </a:cubicBezTo>
                  <a:cubicBezTo>
                    <a:pt x="192846" y="625430"/>
                    <a:pt x="197335" y="629919"/>
                    <a:pt x="200421" y="634408"/>
                  </a:cubicBezTo>
                  <a:cubicBezTo>
                    <a:pt x="202198" y="637026"/>
                    <a:pt x="204068" y="639458"/>
                    <a:pt x="205565" y="642357"/>
                  </a:cubicBezTo>
                  <a:cubicBezTo>
                    <a:pt x="207809" y="646753"/>
                    <a:pt x="206220" y="646285"/>
                    <a:pt x="206126" y="650774"/>
                  </a:cubicBezTo>
                  <a:cubicBezTo>
                    <a:pt x="206126" y="654796"/>
                    <a:pt x="205191" y="657695"/>
                    <a:pt x="208464" y="660127"/>
                  </a:cubicBezTo>
                  <a:cubicBezTo>
                    <a:pt x="211457" y="662371"/>
                    <a:pt x="210896" y="664055"/>
                    <a:pt x="211270" y="667889"/>
                  </a:cubicBezTo>
                  <a:cubicBezTo>
                    <a:pt x="212018" y="675184"/>
                    <a:pt x="202572" y="670134"/>
                    <a:pt x="204630" y="678457"/>
                  </a:cubicBezTo>
                  <a:cubicBezTo>
                    <a:pt x="205378" y="681450"/>
                    <a:pt x="210802" y="685659"/>
                    <a:pt x="212766" y="687997"/>
                  </a:cubicBezTo>
                  <a:cubicBezTo>
                    <a:pt x="213982" y="689400"/>
                    <a:pt x="213889" y="692954"/>
                    <a:pt x="214169" y="694730"/>
                  </a:cubicBezTo>
                  <a:cubicBezTo>
                    <a:pt x="214730" y="698378"/>
                    <a:pt x="214730" y="712219"/>
                    <a:pt x="218752" y="712968"/>
                  </a:cubicBezTo>
                  <a:cubicBezTo>
                    <a:pt x="227075" y="714558"/>
                    <a:pt x="229787" y="714745"/>
                    <a:pt x="235492" y="720637"/>
                  </a:cubicBezTo>
                  <a:cubicBezTo>
                    <a:pt x="240543" y="725874"/>
                    <a:pt x="245593" y="731018"/>
                    <a:pt x="250643" y="736255"/>
                  </a:cubicBezTo>
                  <a:cubicBezTo>
                    <a:pt x="251953" y="734665"/>
                    <a:pt x="255881" y="728025"/>
                    <a:pt x="257845" y="727744"/>
                  </a:cubicBezTo>
                  <a:cubicBezTo>
                    <a:pt x="259715" y="727464"/>
                    <a:pt x="265326" y="731859"/>
                    <a:pt x="267103" y="732795"/>
                  </a:cubicBezTo>
                  <a:cubicBezTo>
                    <a:pt x="271312" y="735133"/>
                    <a:pt x="271593" y="744766"/>
                    <a:pt x="272715" y="749255"/>
                  </a:cubicBezTo>
                  <a:cubicBezTo>
                    <a:pt x="268880" y="748413"/>
                    <a:pt x="264952" y="747571"/>
                    <a:pt x="261024" y="746730"/>
                  </a:cubicBezTo>
                  <a:cubicBezTo>
                    <a:pt x="263269" y="754960"/>
                    <a:pt x="266823" y="760104"/>
                    <a:pt x="272715" y="766183"/>
                  </a:cubicBezTo>
                  <a:cubicBezTo>
                    <a:pt x="274024" y="767585"/>
                    <a:pt x="280477" y="772542"/>
                    <a:pt x="280384" y="774506"/>
                  </a:cubicBezTo>
                  <a:cubicBezTo>
                    <a:pt x="280103" y="779837"/>
                    <a:pt x="279729" y="785074"/>
                    <a:pt x="279449" y="790311"/>
                  </a:cubicBezTo>
                  <a:cubicBezTo>
                    <a:pt x="279168" y="794894"/>
                    <a:pt x="278794" y="796578"/>
                    <a:pt x="281038" y="800412"/>
                  </a:cubicBezTo>
                  <a:cubicBezTo>
                    <a:pt x="284218" y="805836"/>
                    <a:pt x="283844" y="805743"/>
                    <a:pt x="290017" y="804901"/>
                  </a:cubicBezTo>
                  <a:cubicBezTo>
                    <a:pt x="297124" y="803966"/>
                    <a:pt x="302923" y="816685"/>
                    <a:pt x="309002" y="808362"/>
                  </a:cubicBezTo>
                  <a:cubicBezTo>
                    <a:pt x="311808" y="812570"/>
                    <a:pt x="313117" y="817340"/>
                    <a:pt x="315829" y="821642"/>
                  </a:cubicBezTo>
                  <a:cubicBezTo>
                    <a:pt x="319477" y="827440"/>
                    <a:pt x="323779" y="829311"/>
                    <a:pt x="328174" y="833707"/>
                  </a:cubicBezTo>
                  <a:cubicBezTo>
                    <a:pt x="330512" y="836138"/>
                    <a:pt x="332196" y="837354"/>
                    <a:pt x="330232" y="840721"/>
                  </a:cubicBezTo>
                  <a:cubicBezTo>
                    <a:pt x="329110" y="842498"/>
                    <a:pt x="327239" y="846987"/>
                    <a:pt x="324433" y="845023"/>
                  </a:cubicBezTo>
                  <a:cubicBezTo>
                    <a:pt x="319664" y="841749"/>
                    <a:pt x="317606" y="837541"/>
                    <a:pt x="311901" y="834735"/>
                  </a:cubicBezTo>
                  <a:cubicBezTo>
                    <a:pt x="310031" y="833800"/>
                    <a:pt x="304887" y="833052"/>
                    <a:pt x="304045" y="831930"/>
                  </a:cubicBezTo>
                  <a:cubicBezTo>
                    <a:pt x="302455" y="829872"/>
                    <a:pt x="300304" y="826973"/>
                    <a:pt x="297779" y="826225"/>
                  </a:cubicBezTo>
                  <a:cubicBezTo>
                    <a:pt x="294973" y="825289"/>
                    <a:pt x="293851" y="827908"/>
                    <a:pt x="290671" y="825476"/>
                  </a:cubicBezTo>
                  <a:cubicBezTo>
                    <a:pt x="288614" y="823887"/>
                    <a:pt x="285434" y="823513"/>
                    <a:pt x="283002" y="822577"/>
                  </a:cubicBezTo>
                  <a:cubicBezTo>
                    <a:pt x="277110" y="820333"/>
                    <a:pt x="274679" y="827628"/>
                    <a:pt x="269067" y="828750"/>
                  </a:cubicBezTo>
                  <a:cubicBezTo>
                    <a:pt x="261773" y="830246"/>
                    <a:pt x="260370" y="826786"/>
                    <a:pt x="254852" y="823606"/>
                  </a:cubicBezTo>
                  <a:cubicBezTo>
                    <a:pt x="252888" y="835390"/>
                    <a:pt x="260837" y="845771"/>
                    <a:pt x="267010" y="855030"/>
                  </a:cubicBezTo>
                  <a:cubicBezTo>
                    <a:pt x="270751" y="860641"/>
                    <a:pt x="287398" y="877288"/>
                    <a:pt x="280945" y="884583"/>
                  </a:cubicBezTo>
                  <a:cubicBezTo>
                    <a:pt x="275240" y="891037"/>
                    <a:pt x="279542" y="892065"/>
                    <a:pt x="280945" y="899267"/>
                  </a:cubicBezTo>
                  <a:cubicBezTo>
                    <a:pt x="282628" y="907777"/>
                    <a:pt x="277578" y="905813"/>
                    <a:pt x="271593" y="908806"/>
                  </a:cubicBezTo>
                  <a:cubicBezTo>
                    <a:pt x="266262" y="911518"/>
                    <a:pt x="264111" y="917878"/>
                    <a:pt x="262147" y="923115"/>
                  </a:cubicBezTo>
                  <a:cubicBezTo>
                    <a:pt x="259996" y="928726"/>
                    <a:pt x="251672" y="923957"/>
                    <a:pt x="246996" y="922180"/>
                  </a:cubicBezTo>
                  <a:cubicBezTo>
                    <a:pt x="249053" y="917317"/>
                    <a:pt x="250643" y="914979"/>
                    <a:pt x="254384" y="911331"/>
                  </a:cubicBezTo>
                  <a:cubicBezTo>
                    <a:pt x="243535" y="902353"/>
                    <a:pt x="237550" y="887483"/>
                    <a:pt x="224176" y="881871"/>
                  </a:cubicBezTo>
                  <a:cubicBezTo>
                    <a:pt x="225579" y="887670"/>
                    <a:pt x="225018" y="890663"/>
                    <a:pt x="223147" y="896274"/>
                  </a:cubicBezTo>
                  <a:cubicBezTo>
                    <a:pt x="217629" y="894777"/>
                    <a:pt x="217349" y="888231"/>
                    <a:pt x="212953" y="885706"/>
                  </a:cubicBezTo>
                  <a:cubicBezTo>
                    <a:pt x="208277" y="882994"/>
                    <a:pt x="205097" y="879907"/>
                    <a:pt x="200889" y="876727"/>
                  </a:cubicBezTo>
                  <a:cubicBezTo>
                    <a:pt x="195464" y="872612"/>
                    <a:pt x="193594" y="874670"/>
                    <a:pt x="192752" y="867468"/>
                  </a:cubicBezTo>
                  <a:cubicBezTo>
                    <a:pt x="192191" y="862699"/>
                    <a:pt x="186206" y="863447"/>
                    <a:pt x="183306" y="861015"/>
                  </a:cubicBezTo>
                  <a:cubicBezTo>
                    <a:pt x="181997" y="864944"/>
                    <a:pt x="188170" y="869245"/>
                    <a:pt x="186954" y="872332"/>
                  </a:cubicBezTo>
                  <a:cubicBezTo>
                    <a:pt x="185831" y="875231"/>
                    <a:pt x="179191" y="875325"/>
                    <a:pt x="176947" y="875231"/>
                  </a:cubicBezTo>
                  <a:cubicBezTo>
                    <a:pt x="177975" y="885706"/>
                    <a:pt x="185551" y="894871"/>
                    <a:pt x="187702" y="905720"/>
                  </a:cubicBezTo>
                  <a:cubicBezTo>
                    <a:pt x="188263" y="908338"/>
                    <a:pt x="193500" y="908152"/>
                    <a:pt x="194436" y="910302"/>
                  </a:cubicBezTo>
                  <a:cubicBezTo>
                    <a:pt x="195184" y="911892"/>
                    <a:pt x="193687" y="916849"/>
                    <a:pt x="193500" y="918533"/>
                  </a:cubicBezTo>
                  <a:cubicBezTo>
                    <a:pt x="193033" y="922741"/>
                    <a:pt x="191443" y="928914"/>
                    <a:pt x="197148" y="929942"/>
                  </a:cubicBezTo>
                  <a:cubicBezTo>
                    <a:pt x="197428" y="926388"/>
                    <a:pt x="196680" y="922367"/>
                    <a:pt x="199953" y="920122"/>
                  </a:cubicBezTo>
                  <a:cubicBezTo>
                    <a:pt x="202946" y="927510"/>
                    <a:pt x="206313" y="934151"/>
                    <a:pt x="210241" y="941165"/>
                  </a:cubicBezTo>
                  <a:cubicBezTo>
                    <a:pt x="212953" y="946028"/>
                    <a:pt x="210896" y="954913"/>
                    <a:pt x="210428" y="960244"/>
                  </a:cubicBezTo>
                  <a:cubicBezTo>
                    <a:pt x="209867" y="966323"/>
                    <a:pt x="213982" y="972496"/>
                    <a:pt x="219219" y="975675"/>
                  </a:cubicBezTo>
                  <a:cubicBezTo>
                    <a:pt x="226234" y="979884"/>
                    <a:pt x="229787" y="979510"/>
                    <a:pt x="223615" y="987553"/>
                  </a:cubicBezTo>
                  <a:cubicBezTo>
                    <a:pt x="218471" y="982970"/>
                    <a:pt x="213701" y="981567"/>
                    <a:pt x="206874" y="980725"/>
                  </a:cubicBezTo>
                  <a:cubicBezTo>
                    <a:pt x="204817" y="980539"/>
                    <a:pt x="198738" y="978668"/>
                    <a:pt x="197522" y="980539"/>
                  </a:cubicBezTo>
                  <a:cubicBezTo>
                    <a:pt x="195651" y="983438"/>
                    <a:pt x="194248" y="985402"/>
                    <a:pt x="191723" y="987740"/>
                  </a:cubicBezTo>
                  <a:cubicBezTo>
                    <a:pt x="185551" y="993351"/>
                    <a:pt x="182932" y="994193"/>
                    <a:pt x="180501" y="1002517"/>
                  </a:cubicBezTo>
                  <a:cubicBezTo>
                    <a:pt x="177975" y="1010934"/>
                    <a:pt x="173486" y="1009251"/>
                    <a:pt x="164976" y="1010559"/>
                  </a:cubicBezTo>
                  <a:cubicBezTo>
                    <a:pt x="160206" y="1011308"/>
                    <a:pt x="152818" y="1004013"/>
                    <a:pt x="148890" y="1001488"/>
                  </a:cubicBezTo>
                  <a:cubicBezTo>
                    <a:pt x="148141" y="1001020"/>
                    <a:pt x="149731" y="996438"/>
                    <a:pt x="151041" y="996718"/>
                  </a:cubicBezTo>
                  <a:cubicBezTo>
                    <a:pt x="154969" y="997466"/>
                    <a:pt x="154969" y="998121"/>
                    <a:pt x="156465" y="994567"/>
                  </a:cubicBezTo>
                  <a:cubicBezTo>
                    <a:pt x="159271" y="987927"/>
                    <a:pt x="163292" y="983532"/>
                    <a:pt x="159925" y="977078"/>
                  </a:cubicBezTo>
                  <a:cubicBezTo>
                    <a:pt x="158055" y="973524"/>
                    <a:pt x="156278" y="969877"/>
                    <a:pt x="154407" y="966323"/>
                  </a:cubicBezTo>
                  <a:cubicBezTo>
                    <a:pt x="153005" y="963705"/>
                    <a:pt x="149264" y="965013"/>
                    <a:pt x="147580" y="963050"/>
                  </a:cubicBezTo>
                  <a:cubicBezTo>
                    <a:pt x="145055" y="960057"/>
                    <a:pt x="146458" y="957625"/>
                    <a:pt x="148890" y="956129"/>
                  </a:cubicBezTo>
                  <a:cubicBezTo>
                    <a:pt x="151041" y="954820"/>
                    <a:pt x="149918" y="949302"/>
                    <a:pt x="149918" y="946963"/>
                  </a:cubicBezTo>
                  <a:cubicBezTo>
                    <a:pt x="150012" y="940043"/>
                    <a:pt x="147580" y="935928"/>
                    <a:pt x="142904" y="930503"/>
                  </a:cubicBezTo>
                  <a:cubicBezTo>
                    <a:pt x="137293" y="924144"/>
                    <a:pt x="134861" y="923115"/>
                    <a:pt x="126912" y="923676"/>
                  </a:cubicBezTo>
                  <a:cubicBezTo>
                    <a:pt x="118681" y="924331"/>
                    <a:pt x="118962" y="919187"/>
                    <a:pt x="115315" y="911892"/>
                  </a:cubicBezTo>
                  <a:cubicBezTo>
                    <a:pt x="112602" y="906375"/>
                    <a:pt x="106243" y="903101"/>
                    <a:pt x="101567" y="899360"/>
                  </a:cubicBezTo>
                  <a:cubicBezTo>
                    <a:pt x="96236" y="895152"/>
                    <a:pt x="93804" y="890943"/>
                    <a:pt x="90157" y="885051"/>
                  </a:cubicBezTo>
                  <a:cubicBezTo>
                    <a:pt x="87538" y="880842"/>
                    <a:pt x="78653" y="877288"/>
                    <a:pt x="74632" y="874670"/>
                  </a:cubicBezTo>
                  <a:cubicBezTo>
                    <a:pt x="70891" y="872238"/>
                    <a:pt x="63596" y="864102"/>
                    <a:pt x="60042" y="870181"/>
                  </a:cubicBezTo>
                  <a:cubicBezTo>
                    <a:pt x="65186" y="871958"/>
                    <a:pt x="66028" y="877849"/>
                    <a:pt x="68833" y="881964"/>
                  </a:cubicBezTo>
                  <a:cubicBezTo>
                    <a:pt x="72481" y="887109"/>
                    <a:pt x="76035" y="892346"/>
                    <a:pt x="79682" y="897583"/>
                  </a:cubicBezTo>
                  <a:cubicBezTo>
                    <a:pt x="76689" y="896835"/>
                    <a:pt x="73697" y="896087"/>
                    <a:pt x="70704" y="895339"/>
                  </a:cubicBezTo>
                  <a:cubicBezTo>
                    <a:pt x="71826" y="900856"/>
                    <a:pt x="71733" y="912734"/>
                    <a:pt x="76128" y="916382"/>
                  </a:cubicBezTo>
                  <a:cubicBezTo>
                    <a:pt x="84358" y="923115"/>
                    <a:pt x="84078" y="925172"/>
                    <a:pt x="85668" y="935741"/>
                  </a:cubicBezTo>
                  <a:cubicBezTo>
                    <a:pt x="88006" y="951172"/>
                    <a:pt x="92027" y="965294"/>
                    <a:pt x="104653" y="976330"/>
                  </a:cubicBezTo>
                  <a:cubicBezTo>
                    <a:pt x="112322" y="982970"/>
                    <a:pt x="140005" y="998776"/>
                    <a:pt x="130933" y="1011589"/>
                  </a:cubicBezTo>
                  <a:cubicBezTo>
                    <a:pt x="125883" y="1018696"/>
                    <a:pt x="117933" y="1023185"/>
                    <a:pt x="110919" y="1028329"/>
                  </a:cubicBezTo>
                  <a:cubicBezTo>
                    <a:pt x="106617" y="1031602"/>
                    <a:pt x="112135" y="1042358"/>
                    <a:pt x="113351" y="1047127"/>
                  </a:cubicBezTo>
                  <a:cubicBezTo>
                    <a:pt x="108207" y="1046192"/>
                    <a:pt x="101473" y="1046192"/>
                    <a:pt x="96703" y="1044135"/>
                  </a:cubicBezTo>
                  <a:cubicBezTo>
                    <a:pt x="92308" y="1042264"/>
                    <a:pt x="88473" y="1037588"/>
                    <a:pt x="84545" y="1034876"/>
                  </a:cubicBezTo>
                  <a:cubicBezTo>
                    <a:pt x="79121" y="1031135"/>
                    <a:pt x="73697" y="1027394"/>
                    <a:pt x="68179" y="1023559"/>
                  </a:cubicBezTo>
                  <a:cubicBezTo>
                    <a:pt x="65841" y="1021970"/>
                    <a:pt x="63222" y="1025430"/>
                    <a:pt x="61071" y="1024495"/>
                  </a:cubicBezTo>
                  <a:cubicBezTo>
                    <a:pt x="59668" y="1023840"/>
                    <a:pt x="57704" y="1018790"/>
                    <a:pt x="56956" y="1017481"/>
                  </a:cubicBezTo>
                  <a:cubicBezTo>
                    <a:pt x="54150" y="1012711"/>
                    <a:pt x="49661" y="1014488"/>
                    <a:pt x="45827" y="1010466"/>
                  </a:cubicBezTo>
                  <a:cubicBezTo>
                    <a:pt x="41805" y="1006444"/>
                    <a:pt x="36942" y="998869"/>
                    <a:pt x="31985" y="996251"/>
                  </a:cubicBezTo>
                  <a:cubicBezTo>
                    <a:pt x="21791" y="990920"/>
                    <a:pt x="11410" y="1006632"/>
                    <a:pt x="6453" y="1013178"/>
                  </a:cubicBezTo>
                  <a:cubicBezTo>
                    <a:pt x="4957" y="1011682"/>
                    <a:pt x="3554" y="1010092"/>
                    <a:pt x="2151" y="1008596"/>
                  </a:cubicBezTo>
                  <a:cubicBezTo>
                    <a:pt x="1403" y="1018228"/>
                    <a:pt x="748" y="1027862"/>
                    <a:pt x="0" y="1037588"/>
                  </a:cubicBezTo>
                  <a:cubicBezTo>
                    <a:pt x="0" y="1038804"/>
                    <a:pt x="16647" y="1043106"/>
                    <a:pt x="18798" y="1047221"/>
                  </a:cubicBezTo>
                  <a:cubicBezTo>
                    <a:pt x="23287" y="1055732"/>
                    <a:pt x="25345" y="1062185"/>
                    <a:pt x="19827" y="1071537"/>
                  </a:cubicBezTo>
                  <a:cubicBezTo>
                    <a:pt x="17676" y="1075185"/>
                    <a:pt x="12813" y="1078458"/>
                    <a:pt x="9820" y="1081451"/>
                  </a:cubicBezTo>
                  <a:cubicBezTo>
                    <a:pt x="6921" y="1084350"/>
                    <a:pt x="6734" y="1087155"/>
                    <a:pt x="5705" y="1091084"/>
                  </a:cubicBezTo>
                  <a:cubicBezTo>
                    <a:pt x="5424" y="1092206"/>
                    <a:pt x="13374" y="1096508"/>
                    <a:pt x="14870" y="1096601"/>
                  </a:cubicBezTo>
                  <a:cubicBezTo>
                    <a:pt x="19266" y="1096789"/>
                    <a:pt x="21323" y="1091831"/>
                    <a:pt x="26187" y="1093235"/>
                  </a:cubicBezTo>
                  <a:cubicBezTo>
                    <a:pt x="36194" y="1096040"/>
                    <a:pt x="28244" y="1105205"/>
                    <a:pt x="33107" y="1112500"/>
                  </a:cubicBezTo>
                  <a:cubicBezTo>
                    <a:pt x="38999" y="1121292"/>
                    <a:pt x="44985" y="1129989"/>
                    <a:pt x="50877" y="1138781"/>
                  </a:cubicBezTo>
                  <a:cubicBezTo>
                    <a:pt x="54524" y="1144205"/>
                    <a:pt x="53589" y="1154399"/>
                    <a:pt x="54431" y="1160852"/>
                  </a:cubicBezTo>
                  <a:cubicBezTo>
                    <a:pt x="58359" y="1153370"/>
                    <a:pt x="60884" y="1148414"/>
                    <a:pt x="62006" y="1140090"/>
                  </a:cubicBezTo>
                  <a:cubicBezTo>
                    <a:pt x="63503" y="1128961"/>
                    <a:pt x="64438" y="1128493"/>
                    <a:pt x="73697" y="1121853"/>
                  </a:cubicBezTo>
                  <a:cubicBezTo>
                    <a:pt x="72855" y="1131018"/>
                    <a:pt x="71920" y="1140090"/>
                    <a:pt x="70984" y="1149255"/>
                  </a:cubicBezTo>
                  <a:cubicBezTo>
                    <a:pt x="70330" y="1156269"/>
                    <a:pt x="66776" y="1161507"/>
                    <a:pt x="63503" y="1167773"/>
                  </a:cubicBezTo>
                  <a:cubicBezTo>
                    <a:pt x="74725" y="1165341"/>
                    <a:pt x="85481" y="1164967"/>
                    <a:pt x="96984" y="1164593"/>
                  </a:cubicBezTo>
                  <a:cubicBezTo>
                    <a:pt x="102034" y="1164406"/>
                    <a:pt x="101006" y="1170672"/>
                    <a:pt x="100164" y="1174226"/>
                  </a:cubicBezTo>
                  <a:cubicBezTo>
                    <a:pt x="98948" y="1180024"/>
                    <a:pt x="95581" y="1182549"/>
                    <a:pt x="91560" y="1186852"/>
                  </a:cubicBezTo>
                  <a:cubicBezTo>
                    <a:pt x="98200" y="1187880"/>
                    <a:pt x="104840" y="1188909"/>
                    <a:pt x="111574" y="1190031"/>
                  </a:cubicBezTo>
                  <a:cubicBezTo>
                    <a:pt x="111761" y="1187226"/>
                    <a:pt x="112041" y="1184420"/>
                    <a:pt x="112322" y="1181708"/>
                  </a:cubicBezTo>
                  <a:cubicBezTo>
                    <a:pt x="126257" y="1187132"/>
                    <a:pt x="136451" y="1197326"/>
                    <a:pt x="148048" y="1206772"/>
                  </a:cubicBezTo>
                  <a:cubicBezTo>
                    <a:pt x="150573" y="1208830"/>
                    <a:pt x="151976" y="1205276"/>
                    <a:pt x="154033" y="1203218"/>
                  </a:cubicBezTo>
                  <a:cubicBezTo>
                    <a:pt x="157026" y="1200132"/>
                    <a:pt x="157120" y="1200132"/>
                    <a:pt x="161422" y="1200319"/>
                  </a:cubicBezTo>
                  <a:cubicBezTo>
                    <a:pt x="166472" y="1200599"/>
                    <a:pt x="169091" y="1210233"/>
                    <a:pt x="171335" y="1214348"/>
                  </a:cubicBezTo>
                  <a:cubicBezTo>
                    <a:pt x="173206" y="1210700"/>
                    <a:pt x="174047" y="1205650"/>
                    <a:pt x="178443" y="1205650"/>
                  </a:cubicBezTo>
                  <a:cubicBezTo>
                    <a:pt x="184335" y="1205650"/>
                    <a:pt x="183680" y="1206866"/>
                    <a:pt x="186018" y="1212290"/>
                  </a:cubicBezTo>
                  <a:cubicBezTo>
                    <a:pt x="189946" y="1221268"/>
                    <a:pt x="193220" y="1223326"/>
                    <a:pt x="202105" y="1227348"/>
                  </a:cubicBezTo>
                  <a:cubicBezTo>
                    <a:pt x="212018" y="1231930"/>
                    <a:pt x="221932" y="1236419"/>
                    <a:pt x="231845" y="1241002"/>
                  </a:cubicBezTo>
                  <a:cubicBezTo>
                    <a:pt x="234090" y="1242030"/>
                    <a:pt x="236802" y="1234642"/>
                    <a:pt x="238672" y="1233520"/>
                  </a:cubicBezTo>
                  <a:cubicBezTo>
                    <a:pt x="241571" y="1231930"/>
                    <a:pt x="248118" y="1232491"/>
                    <a:pt x="251485" y="1232117"/>
                  </a:cubicBezTo>
                  <a:cubicBezTo>
                    <a:pt x="254291" y="1231837"/>
                    <a:pt x="262053" y="1232772"/>
                    <a:pt x="261773" y="1229311"/>
                  </a:cubicBezTo>
                  <a:cubicBezTo>
                    <a:pt x="261679" y="1227160"/>
                    <a:pt x="262334" y="1218930"/>
                    <a:pt x="260744" y="1217621"/>
                  </a:cubicBezTo>
                  <a:cubicBezTo>
                    <a:pt x="254384" y="1212477"/>
                    <a:pt x="244003" y="1207053"/>
                    <a:pt x="240823" y="1199291"/>
                  </a:cubicBezTo>
                  <a:cubicBezTo>
                    <a:pt x="236241" y="1187880"/>
                    <a:pt x="232874" y="1183298"/>
                    <a:pt x="224083" y="1174694"/>
                  </a:cubicBezTo>
                  <a:cubicBezTo>
                    <a:pt x="218097" y="1168895"/>
                    <a:pt x="217068" y="1160572"/>
                    <a:pt x="219967" y="1153370"/>
                  </a:cubicBezTo>
                  <a:cubicBezTo>
                    <a:pt x="224363" y="1158234"/>
                    <a:pt x="228852" y="1163096"/>
                    <a:pt x="233248" y="1167960"/>
                  </a:cubicBezTo>
                  <a:cubicBezTo>
                    <a:pt x="239046" y="1174319"/>
                    <a:pt x="244003" y="1164406"/>
                    <a:pt x="245032" y="1175816"/>
                  </a:cubicBezTo>
                  <a:cubicBezTo>
                    <a:pt x="245686" y="1183298"/>
                    <a:pt x="247463" y="1187880"/>
                    <a:pt x="250456" y="1194801"/>
                  </a:cubicBezTo>
                  <a:cubicBezTo>
                    <a:pt x="251766" y="1197794"/>
                    <a:pt x="252701" y="1198542"/>
                    <a:pt x="255319" y="1200599"/>
                  </a:cubicBezTo>
                  <a:cubicBezTo>
                    <a:pt x="258593" y="1203125"/>
                    <a:pt x="256816" y="1200599"/>
                    <a:pt x="260089" y="1200226"/>
                  </a:cubicBezTo>
                  <a:cubicBezTo>
                    <a:pt x="266449" y="1199571"/>
                    <a:pt x="271873" y="1197420"/>
                    <a:pt x="277578" y="1194801"/>
                  </a:cubicBezTo>
                  <a:cubicBezTo>
                    <a:pt x="283751" y="1191995"/>
                    <a:pt x="286743" y="1202096"/>
                    <a:pt x="287679" y="1205650"/>
                  </a:cubicBezTo>
                  <a:cubicBezTo>
                    <a:pt x="289923" y="1213787"/>
                    <a:pt x="290858" y="1213787"/>
                    <a:pt x="298340" y="1217808"/>
                  </a:cubicBezTo>
                  <a:cubicBezTo>
                    <a:pt x="304045" y="1220895"/>
                    <a:pt x="309750" y="1223980"/>
                    <a:pt x="315455" y="1227160"/>
                  </a:cubicBezTo>
                  <a:cubicBezTo>
                    <a:pt x="314146" y="1229499"/>
                    <a:pt x="309283" y="1235297"/>
                    <a:pt x="309470" y="1237915"/>
                  </a:cubicBezTo>
                  <a:cubicBezTo>
                    <a:pt x="309657" y="1240067"/>
                    <a:pt x="315362" y="1245023"/>
                    <a:pt x="316764" y="1246707"/>
                  </a:cubicBezTo>
                  <a:cubicBezTo>
                    <a:pt x="322376" y="1253441"/>
                    <a:pt x="327239" y="1257743"/>
                    <a:pt x="319757" y="1264383"/>
                  </a:cubicBezTo>
                  <a:cubicBezTo>
                    <a:pt x="330419" y="1270087"/>
                    <a:pt x="333225" y="1273080"/>
                    <a:pt x="339771" y="1283368"/>
                  </a:cubicBezTo>
                  <a:cubicBezTo>
                    <a:pt x="341361" y="1285800"/>
                    <a:pt x="346692" y="1291505"/>
                    <a:pt x="346411" y="1294498"/>
                  </a:cubicBezTo>
                  <a:cubicBezTo>
                    <a:pt x="346037" y="1298893"/>
                    <a:pt x="345102" y="1301605"/>
                    <a:pt x="347627" y="1305252"/>
                  </a:cubicBezTo>
                  <a:cubicBezTo>
                    <a:pt x="349498" y="1307965"/>
                    <a:pt x="356044" y="1313763"/>
                    <a:pt x="352865" y="1316195"/>
                  </a:cubicBezTo>
                  <a:cubicBezTo>
                    <a:pt x="348750" y="1319281"/>
                    <a:pt x="346692" y="1320217"/>
                    <a:pt x="345102" y="1324986"/>
                  </a:cubicBezTo>
                  <a:cubicBezTo>
                    <a:pt x="341735" y="1334993"/>
                    <a:pt x="337714" y="1338828"/>
                    <a:pt x="344073" y="1346964"/>
                  </a:cubicBezTo>
                  <a:cubicBezTo>
                    <a:pt x="350620" y="1355288"/>
                    <a:pt x="357167" y="1363705"/>
                    <a:pt x="363713" y="1372028"/>
                  </a:cubicBezTo>
                  <a:cubicBezTo>
                    <a:pt x="364555" y="1373057"/>
                    <a:pt x="365397" y="1374179"/>
                    <a:pt x="366238" y="1375208"/>
                  </a:cubicBezTo>
                  <a:cubicBezTo>
                    <a:pt x="366612" y="1375676"/>
                    <a:pt x="363339" y="1379230"/>
                    <a:pt x="365023" y="1382503"/>
                  </a:cubicBezTo>
                  <a:cubicBezTo>
                    <a:pt x="367828" y="1387740"/>
                    <a:pt x="370541" y="1392978"/>
                    <a:pt x="373253" y="1398215"/>
                  </a:cubicBezTo>
                  <a:cubicBezTo>
                    <a:pt x="375497" y="1402424"/>
                    <a:pt x="375871" y="1403359"/>
                    <a:pt x="375404" y="1407942"/>
                  </a:cubicBezTo>
                  <a:cubicBezTo>
                    <a:pt x="375310" y="1409251"/>
                    <a:pt x="373627" y="1421409"/>
                    <a:pt x="374281" y="1421502"/>
                  </a:cubicBezTo>
                  <a:cubicBezTo>
                    <a:pt x="383634" y="1423373"/>
                    <a:pt x="392893" y="1425337"/>
                    <a:pt x="402245" y="1427208"/>
                  </a:cubicBezTo>
                  <a:cubicBezTo>
                    <a:pt x="400562" y="1422251"/>
                    <a:pt x="391957" y="1406632"/>
                    <a:pt x="393641" y="1402050"/>
                  </a:cubicBezTo>
                  <a:cubicBezTo>
                    <a:pt x="395698" y="1396344"/>
                    <a:pt x="403087" y="1398496"/>
                    <a:pt x="406734" y="1399524"/>
                  </a:cubicBezTo>
                  <a:cubicBezTo>
                    <a:pt x="410849" y="1400647"/>
                    <a:pt x="408137" y="1404949"/>
                    <a:pt x="407389" y="1408689"/>
                  </a:cubicBezTo>
                  <a:cubicBezTo>
                    <a:pt x="415432" y="1408689"/>
                    <a:pt x="427870" y="1405884"/>
                    <a:pt x="433575" y="1411963"/>
                  </a:cubicBezTo>
                  <a:cubicBezTo>
                    <a:pt x="440683" y="1419445"/>
                    <a:pt x="438719" y="1426085"/>
                    <a:pt x="432734" y="1433754"/>
                  </a:cubicBezTo>
                  <a:cubicBezTo>
                    <a:pt x="439935" y="1439178"/>
                    <a:pt x="449100" y="1451243"/>
                    <a:pt x="458172" y="1447128"/>
                  </a:cubicBezTo>
                  <a:cubicBezTo>
                    <a:pt x="457798" y="1447221"/>
                    <a:pt x="457517" y="1447315"/>
                    <a:pt x="457143" y="1447502"/>
                  </a:cubicBezTo>
                  <a:cubicBezTo>
                    <a:pt x="462287" y="1446754"/>
                    <a:pt x="465280" y="1447502"/>
                    <a:pt x="465373" y="1441797"/>
                  </a:cubicBezTo>
                  <a:cubicBezTo>
                    <a:pt x="465560" y="1436185"/>
                    <a:pt x="468086" y="1434035"/>
                    <a:pt x="472855" y="1436560"/>
                  </a:cubicBezTo>
                  <a:cubicBezTo>
                    <a:pt x="480618" y="1440675"/>
                    <a:pt x="482208" y="1449840"/>
                    <a:pt x="488006" y="1455919"/>
                  </a:cubicBezTo>
                  <a:cubicBezTo>
                    <a:pt x="491373" y="1450401"/>
                    <a:pt x="493618" y="1444416"/>
                    <a:pt x="500912" y="1444416"/>
                  </a:cubicBezTo>
                  <a:cubicBezTo>
                    <a:pt x="510078" y="1444509"/>
                    <a:pt x="509704" y="1444135"/>
                    <a:pt x="509797" y="1453768"/>
                  </a:cubicBezTo>
                  <a:cubicBezTo>
                    <a:pt x="509797" y="1461343"/>
                    <a:pt x="509423" y="1467423"/>
                    <a:pt x="507366" y="1474717"/>
                  </a:cubicBezTo>
                  <a:cubicBezTo>
                    <a:pt x="505776" y="1480516"/>
                    <a:pt x="509236" y="1486595"/>
                    <a:pt x="514660" y="1488465"/>
                  </a:cubicBezTo>
                  <a:cubicBezTo>
                    <a:pt x="519524" y="1490149"/>
                    <a:pt x="523732" y="1498846"/>
                    <a:pt x="529344" y="1496602"/>
                  </a:cubicBezTo>
                  <a:cubicBezTo>
                    <a:pt x="534674" y="1494451"/>
                    <a:pt x="540099" y="1494731"/>
                    <a:pt x="545804" y="1494919"/>
                  </a:cubicBezTo>
                  <a:cubicBezTo>
                    <a:pt x="557962" y="1495199"/>
                    <a:pt x="570213" y="1495199"/>
                    <a:pt x="582371" y="1494825"/>
                  </a:cubicBezTo>
                  <a:cubicBezTo>
                    <a:pt x="585458" y="1494731"/>
                    <a:pt x="590040" y="1496134"/>
                    <a:pt x="592846" y="1495386"/>
                  </a:cubicBezTo>
                  <a:cubicBezTo>
                    <a:pt x="596681" y="1494451"/>
                    <a:pt x="596307" y="1491645"/>
                    <a:pt x="599019" y="1490242"/>
                  </a:cubicBezTo>
                  <a:cubicBezTo>
                    <a:pt x="605191" y="1487250"/>
                    <a:pt x="611083" y="1488185"/>
                    <a:pt x="616321" y="1491832"/>
                  </a:cubicBezTo>
                  <a:cubicBezTo>
                    <a:pt x="628666" y="1500249"/>
                    <a:pt x="619687" y="1511659"/>
                    <a:pt x="620155" y="1522882"/>
                  </a:cubicBezTo>
                  <a:cubicBezTo>
                    <a:pt x="620623" y="1534011"/>
                    <a:pt x="635119" y="1542148"/>
                    <a:pt x="635961" y="1554119"/>
                  </a:cubicBezTo>
                  <a:cubicBezTo>
                    <a:pt x="636522" y="1562068"/>
                    <a:pt x="617256" y="1576191"/>
                    <a:pt x="610335" y="1579183"/>
                  </a:cubicBezTo>
                  <a:cubicBezTo>
                    <a:pt x="606501" y="1580867"/>
                    <a:pt x="596213" y="1581895"/>
                    <a:pt x="593688" y="1585075"/>
                  </a:cubicBezTo>
                  <a:cubicBezTo>
                    <a:pt x="589666" y="1590032"/>
                    <a:pt x="586112" y="1595737"/>
                    <a:pt x="581717" y="1600319"/>
                  </a:cubicBezTo>
                  <a:cubicBezTo>
                    <a:pt x="576854" y="1605463"/>
                    <a:pt x="574609" y="1612197"/>
                    <a:pt x="571803" y="1618650"/>
                  </a:cubicBezTo>
                  <a:cubicBezTo>
                    <a:pt x="569746" y="1623326"/>
                    <a:pt x="565163" y="1627815"/>
                    <a:pt x="563947" y="1632679"/>
                  </a:cubicBezTo>
                  <a:cubicBezTo>
                    <a:pt x="562638" y="1637729"/>
                    <a:pt x="566472" y="1646052"/>
                    <a:pt x="562357" y="1650261"/>
                  </a:cubicBezTo>
                  <a:cubicBezTo>
                    <a:pt x="557588" y="1655218"/>
                    <a:pt x="556278" y="1658117"/>
                    <a:pt x="554034" y="1664383"/>
                  </a:cubicBezTo>
                  <a:cubicBezTo>
                    <a:pt x="550012" y="1675793"/>
                    <a:pt x="540941" y="1683462"/>
                    <a:pt x="538509" y="1695901"/>
                  </a:cubicBezTo>
                  <a:cubicBezTo>
                    <a:pt x="537200" y="1702728"/>
                    <a:pt x="540847" y="1711706"/>
                    <a:pt x="543559" y="1717972"/>
                  </a:cubicBezTo>
                  <a:cubicBezTo>
                    <a:pt x="546365" y="1724332"/>
                    <a:pt x="544681" y="1735555"/>
                    <a:pt x="542343" y="1742382"/>
                  </a:cubicBezTo>
                  <a:cubicBezTo>
                    <a:pt x="541315" y="1745374"/>
                    <a:pt x="537854" y="1751360"/>
                    <a:pt x="539070" y="1754166"/>
                  </a:cubicBezTo>
                  <a:cubicBezTo>
                    <a:pt x="540379" y="1757252"/>
                    <a:pt x="543185" y="1763424"/>
                    <a:pt x="541315" y="1766604"/>
                  </a:cubicBezTo>
                  <a:cubicBezTo>
                    <a:pt x="536264" y="1774928"/>
                    <a:pt x="528595" y="1778856"/>
                    <a:pt x="519150" y="1779043"/>
                  </a:cubicBezTo>
                  <a:cubicBezTo>
                    <a:pt x="511013" y="1779324"/>
                    <a:pt x="501006" y="1777360"/>
                    <a:pt x="493524" y="1774273"/>
                  </a:cubicBezTo>
                  <a:cubicBezTo>
                    <a:pt x="484265" y="1770532"/>
                    <a:pt x="481460" y="1764079"/>
                    <a:pt x="480150" y="1754820"/>
                  </a:cubicBezTo>
                  <a:cubicBezTo>
                    <a:pt x="478747" y="1745001"/>
                    <a:pt x="481179" y="1736958"/>
                    <a:pt x="474258" y="1729475"/>
                  </a:cubicBezTo>
                  <a:cubicBezTo>
                    <a:pt x="471453" y="1726483"/>
                    <a:pt x="472107" y="1723209"/>
                    <a:pt x="467899" y="1720871"/>
                  </a:cubicBezTo>
                  <a:cubicBezTo>
                    <a:pt x="464719" y="1719094"/>
                    <a:pt x="460417" y="1717785"/>
                    <a:pt x="457517" y="1715728"/>
                  </a:cubicBezTo>
                  <a:cubicBezTo>
                    <a:pt x="452374" y="1712174"/>
                    <a:pt x="447604" y="1706469"/>
                    <a:pt x="443395" y="1701793"/>
                  </a:cubicBezTo>
                  <a:cubicBezTo>
                    <a:pt x="439280" y="1697117"/>
                    <a:pt x="431892" y="1703850"/>
                    <a:pt x="432173" y="1709181"/>
                  </a:cubicBezTo>
                  <a:cubicBezTo>
                    <a:pt x="432640" y="1717037"/>
                    <a:pt x="440029" y="1717131"/>
                    <a:pt x="431424" y="1723490"/>
                  </a:cubicBezTo>
                  <a:cubicBezTo>
                    <a:pt x="426468" y="1727137"/>
                    <a:pt x="421324" y="1721900"/>
                    <a:pt x="416086" y="1724519"/>
                  </a:cubicBezTo>
                  <a:cubicBezTo>
                    <a:pt x="413187" y="1726015"/>
                    <a:pt x="409353" y="1728728"/>
                    <a:pt x="408137" y="1731907"/>
                  </a:cubicBezTo>
                  <a:cubicBezTo>
                    <a:pt x="406921" y="1734900"/>
                    <a:pt x="408979" y="1737332"/>
                    <a:pt x="408418" y="1739296"/>
                  </a:cubicBezTo>
                  <a:cubicBezTo>
                    <a:pt x="407576" y="1741914"/>
                    <a:pt x="405612" y="1743691"/>
                    <a:pt x="403180" y="1744533"/>
                  </a:cubicBezTo>
                  <a:cubicBezTo>
                    <a:pt x="401310" y="1745188"/>
                    <a:pt x="395605" y="1744439"/>
                    <a:pt x="395044" y="1744720"/>
                  </a:cubicBezTo>
                  <a:cubicBezTo>
                    <a:pt x="392519" y="1746029"/>
                    <a:pt x="391396" y="1750518"/>
                    <a:pt x="390274" y="1752950"/>
                  </a:cubicBezTo>
                  <a:cubicBezTo>
                    <a:pt x="389339" y="1754820"/>
                    <a:pt x="387281" y="1756036"/>
                    <a:pt x="385972" y="1757626"/>
                  </a:cubicBezTo>
                  <a:cubicBezTo>
                    <a:pt x="385691" y="1758000"/>
                    <a:pt x="385317" y="1758374"/>
                    <a:pt x="385130" y="1758842"/>
                  </a:cubicBezTo>
                  <a:cubicBezTo>
                    <a:pt x="383073" y="1763799"/>
                    <a:pt x="389713" y="1770065"/>
                    <a:pt x="384663" y="1773993"/>
                  </a:cubicBezTo>
                  <a:cubicBezTo>
                    <a:pt x="374094" y="1782316"/>
                    <a:pt x="371195" y="1796626"/>
                    <a:pt x="373720" y="1809251"/>
                  </a:cubicBezTo>
                  <a:cubicBezTo>
                    <a:pt x="376152" y="1821596"/>
                    <a:pt x="373346" y="1833287"/>
                    <a:pt x="368764" y="1844603"/>
                  </a:cubicBezTo>
                  <a:cubicBezTo>
                    <a:pt x="367641" y="1847222"/>
                    <a:pt x="362123" y="1844977"/>
                    <a:pt x="360534" y="1843855"/>
                  </a:cubicBezTo>
                  <a:cubicBezTo>
                    <a:pt x="358944" y="1842639"/>
                    <a:pt x="355764" y="1847409"/>
                    <a:pt x="354548" y="1848718"/>
                  </a:cubicBezTo>
                  <a:cubicBezTo>
                    <a:pt x="352677" y="1850682"/>
                    <a:pt x="344260" y="1859099"/>
                    <a:pt x="349217" y="1861344"/>
                  </a:cubicBezTo>
                  <a:cubicBezTo>
                    <a:pt x="354174" y="1863588"/>
                    <a:pt x="354922" y="1862653"/>
                    <a:pt x="354267" y="1867423"/>
                  </a:cubicBezTo>
                  <a:cubicBezTo>
                    <a:pt x="353987" y="1869761"/>
                    <a:pt x="349311" y="1872847"/>
                    <a:pt x="350901" y="1875092"/>
                  </a:cubicBezTo>
                  <a:cubicBezTo>
                    <a:pt x="351555" y="1876121"/>
                    <a:pt x="355109" y="1879300"/>
                    <a:pt x="354829" y="1879955"/>
                  </a:cubicBezTo>
                  <a:cubicBezTo>
                    <a:pt x="353519" y="1883135"/>
                    <a:pt x="352116" y="1886221"/>
                    <a:pt x="350807" y="1889307"/>
                  </a:cubicBezTo>
                  <a:cubicBezTo>
                    <a:pt x="349217" y="1888092"/>
                    <a:pt x="347627" y="1886782"/>
                    <a:pt x="346037" y="1885566"/>
                  </a:cubicBezTo>
                  <a:cubicBezTo>
                    <a:pt x="342203" y="1890710"/>
                    <a:pt x="339210" y="1893890"/>
                    <a:pt x="332289" y="1894264"/>
                  </a:cubicBezTo>
                  <a:cubicBezTo>
                    <a:pt x="328922" y="1894451"/>
                    <a:pt x="327613" y="1891178"/>
                    <a:pt x="325836" y="1894732"/>
                  </a:cubicBezTo>
                  <a:cubicBezTo>
                    <a:pt x="324153" y="1898099"/>
                    <a:pt x="322937" y="1899688"/>
                    <a:pt x="323311" y="1903430"/>
                  </a:cubicBezTo>
                  <a:cubicBezTo>
                    <a:pt x="323872" y="1909508"/>
                    <a:pt x="323685" y="1914278"/>
                    <a:pt x="324995" y="1920451"/>
                  </a:cubicBezTo>
                  <a:cubicBezTo>
                    <a:pt x="326210" y="1925968"/>
                    <a:pt x="327052" y="1933451"/>
                    <a:pt x="322095" y="1937472"/>
                  </a:cubicBezTo>
                  <a:cubicBezTo>
                    <a:pt x="330886" y="1938501"/>
                    <a:pt x="322095" y="1956270"/>
                    <a:pt x="318541" y="1960105"/>
                  </a:cubicBezTo>
                  <a:cubicBezTo>
                    <a:pt x="312275" y="1966838"/>
                    <a:pt x="303204" y="1958889"/>
                    <a:pt x="294880" y="1964126"/>
                  </a:cubicBezTo>
                  <a:cubicBezTo>
                    <a:pt x="288988" y="1967867"/>
                    <a:pt x="280384" y="1972356"/>
                    <a:pt x="277859" y="1978997"/>
                  </a:cubicBezTo>
                  <a:cubicBezTo>
                    <a:pt x="275801" y="1984608"/>
                    <a:pt x="278700" y="1990780"/>
                    <a:pt x="280197" y="1996205"/>
                  </a:cubicBezTo>
                  <a:cubicBezTo>
                    <a:pt x="282067" y="2003125"/>
                    <a:pt x="283657" y="2011823"/>
                    <a:pt x="283470" y="2019118"/>
                  </a:cubicBezTo>
                  <a:cubicBezTo>
                    <a:pt x="283096" y="2029780"/>
                    <a:pt x="275334" y="2026506"/>
                    <a:pt x="268132" y="2030715"/>
                  </a:cubicBezTo>
                  <a:cubicBezTo>
                    <a:pt x="263830" y="2033240"/>
                    <a:pt x="259715" y="2042312"/>
                    <a:pt x="253823" y="2042125"/>
                  </a:cubicBezTo>
                  <a:cubicBezTo>
                    <a:pt x="248960" y="2041938"/>
                    <a:pt x="249334" y="2035204"/>
                    <a:pt x="248025" y="2030809"/>
                  </a:cubicBezTo>
                  <a:cubicBezTo>
                    <a:pt x="247651" y="2031931"/>
                    <a:pt x="246528" y="2032866"/>
                    <a:pt x="246061" y="2033989"/>
                  </a:cubicBezTo>
                  <a:cubicBezTo>
                    <a:pt x="240356" y="2026694"/>
                    <a:pt x="238392" y="2032024"/>
                    <a:pt x="232313" y="2037075"/>
                  </a:cubicBezTo>
                  <a:cubicBezTo>
                    <a:pt x="226514" y="2041844"/>
                    <a:pt x="218939" y="2039600"/>
                    <a:pt x="213421" y="2043809"/>
                  </a:cubicBezTo>
                  <a:cubicBezTo>
                    <a:pt x="217442" y="2048859"/>
                    <a:pt x="225766" y="2046427"/>
                    <a:pt x="222119" y="2056247"/>
                  </a:cubicBezTo>
                  <a:cubicBezTo>
                    <a:pt x="219967" y="2062046"/>
                    <a:pt x="216881" y="2068405"/>
                    <a:pt x="216881" y="2074671"/>
                  </a:cubicBezTo>
                  <a:cubicBezTo>
                    <a:pt x="229507" y="2071772"/>
                    <a:pt x="221744" y="2092815"/>
                    <a:pt x="225111" y="2098520"/>
                  </a:cubicBezTo>
                  <a:cubicBezTo>
                    <a:pt x="227169" y="2102074"/>
                    <a:pt x="226888" y="2105440"/>
                    <a:pt x="225579" y="2109088"/>
                  </a:cubicBezTo>
                  <a:cubicBezTo>
                    <a:pt x="224831" y="2111239"/>
                    <a:pt x="223147" y="2108620"/>
                    <a:pt x="222680" y="2109462"/>
                  </a:cubicBezTo>
                  <a:cubicBezTo>
                    <a:pt x="222025" y="2110678"/>
                    <a:pt x="221932" y="2112081"/>
                    <a:pt x="221370" y="2113390"/>
                  </a:cubicBezTo>
                  <a:cubicBezTo>
                    <a:pt x="220622" y="2115167"/>
                    <a:pt x="221277" y="2118627"/>
                    <a:pt x="220529" y="2120778"/>
                  </a:cubicBezTo>
                  <a:cubicBezTo>
                    <a:pt x="224176" y="2120591"/>
                    <a:pt x="226514" y="2122743"/>
                    <a:pt x="228291" y="2125642"/>
                  </a:cubicBezTo>
                  <a:cubicBezTo>
                    <a:pt x="229226" y="2127138"/>
                    <a:pt x="220622" y="2131440"/>
                    <a:pt x="219500" y="2134246"/>
                  </a:cubicBezTo>
                  <a:cubicBezTo>
                    <a:pt x="223521" y="2135274"/>
                    <a:pt x="231471" y="2131534"/>
                    <a:pt x="235212" y="2129757"/>
                  </a:cubicBezTo>
                  <a:cubicBezTo>
                    <a:pt x="238205" y="2138548"/>
                    <a:pt x="241010" y="2138922"/>
                    <a:pt x="248492" y="2138174"/>
                  </a:cubicBezTo>
                  <a:cubicBezTo>
                    <a:pt x="250830" y="2137893"/>
                    <a:pt x="253449" y="2144533"/>
                    <a:pt x="253542" y="2146497"/>
                  </a:cubicBezTo>
                  <a:cubicBezTo>
                    <a:pt x="253542" y="2147432"/>
                    <a:pt x="251953" y="2151174"/>
                    <a:pt x="251672" y="2150145"/>
                  </a:cubicBezTo>
                  <a:cubicBezTo>
                    <a:pt x="252514" y="2153418"/>
                    <a:pt x="254478" y="2152763"/>
                    <a:pt x="255506" y="2155101"/>
                  </a:cubicBezTo>
                  <a:cubicBezTo>
                    <a:pt x="256629" y="2157439"/>
                    <a:pt x="255600" y="2159684"/>
                    <a:pt x="254758" y="2161929"/>
                  </a:cubicBezTo>
                  <a:cubicBezTo>
                    <a:pt x="253636" y="2164922"/>
                    <a:pt x="255694" y="2163331"/>
                    <a:pt x="255694" y="2164735"/>
                  </a:cubicBezTo>
                  <a:cubicBezTo>
                    <a:pt x="255694" y="2166605"/>
                    <a:pt x="257377" y="2167353"/>
                    <a:pt x="256629" y="2169878"/>
                  </a:cubicBezTo>
                  <a:cubicBezTo>
                    <a:pt x="256161" y="2171562"/>
                    <a:pt x="252981" y="2172216"/>
                    <a:pt x="252514" y="2173432"/>
                  </a:cubicBezTo>
                  <a:cubicBezTo>
                    <a:pt x="250737" y="2178108"/>
                    <a:pt x="251485" y="2173993"/>
                    <a:pt x="252888" y="2178296"/>
                  </a:cubicBezTo>
                  <a:cubicBezTo>
                    <a:pt x="253355" y="2179604"/>
                    <a:pt x="256161" y="2178857"/>
                    <a:pt x="255881" y="2181381"/>
                  </a:cubicBezTo>
                  <a:cubicBezTo>
                    <a:pt x="255319" y="2186526"/>
                    <a:pt x="254104" y="2187928"/>
                    <a:pt x="257564" y="2192604"/>
                  </a:cubicBezTo>
                  <a:cubicBezTo>
                    <a:pt x="258593" y="2194007"/>
                    <a:pt x="258686" y="2195878"/>
                    <a:pt x="259809" y="2197468"/>
                  </a:cubicBezTo>
                  <a:cubicBezTo>
                    <a:pt x="260837" y="2199058"/>
                    <a:pt x="262988" y="2197468"/>
                    <a:pt x="264578" y="2198403"/>
                  </a:cubicBezTo>
                  <a:cubicBezTo>
                    <a:pt x="269722" y="2201115"/>
                    <a:pt x="268132" y="2201957"/>
                    <a:pt x="270938" y="2207194"/>
                  </a:cubicBezTo>
                  <a:cubicBezTo>
                    <a:pt x="272715" y="2210468"/>
                    <a:pt x="275053" y="2215985"/>
                    <a:pt x="275614" y="2219633"/>
                  </a:cubicBezTo>
                  <a:cubicBezTo>
                    <a:pt x="276362" y="2224215"/>
                    <a:pt x="273557" y="2228143"/>
                    <a:pt x="276082" y="2231323"/>
                  </a:cubicBezTo>
                  <a:cubicBezTo>
                    <a:pt x="277110" y="2232726"/>
                    <a:pt x="280571" y="2232819"/>
                    <a:pt x="282067" y="2234129"/>
                  </a:cubicBezTo>
                  <a:cubicBezTo>
                    <a:pt x="283564" y="2235532"/>
                    <a:pt x="283657" y="2237964"/>
                    <a:pt x="284779" y="2239086"/>
                  </a:cubicBezTo>
                  <a:cubicBezTo>
                    <a:pt x="288333" y="2242640"/>
                    <a:pt x="292635" y="2244697"/>
                    <a:pt x="297592" y="2243575"/>
                  </a:cubicBezTo>
                  <a:cubicBezTo>
                    <a:pt x="299276" y="2243201"/>
                    <a:pt x="301053" y="2243294"/>
                    <a:pt x="302736" y="2243294"/>
                  </a:cubicBezTo>
                  <a:cubicBezTo>
                    <a:pt x="305729" y="2243201"/>
                    <a:pt x="304887" y="2239834"/>
                    <a:pt x="306383" y="2239086"/>
                  </a:cubicBezTo>
                  <a:cubicBezTo>
                    <a:pt x="310124" y="2237122"/>
                    <a:pt x="313117" y="2239741"/>
                    <a:pt x="316764" y="2238057"/>
                  </a:cubicBezTo>
                  <a:cubicBezTo>
                    <a:pt x="315549" y="2236093"/>
                    <a:pt x="314894" y="2234971"/>
                    <a:pt x="314052" y="2232913"/>
                  </a:cubicBezTo>
                  <a:cubicBezTo>
                    <a:pt x="317326" y="2232165"/>
                    <a:pt x="326865" y="2236280"/>
                    <a:pt x="326959" y="2233100"/>
                  </a:cubicBezTo>
                  <a:cubicBezTo>
                    <a:pt x="327052" y="2230295"/>
                    <a:pt x="330419" y="2230669"/>
                    <a:pt x="332009" y="2232352"/>
                  </a:cubicBezTo>
                  <a:cubicBezTo>
                    <a:pt x="332383" y="2232819"/>
                    <a:pt x="332289" y="2239741"/>
                    <a:pt x="332196" y="2240769"/>
                  </a:cubicBezTo>
                  <a:cubicBezTo>
                    <a:pt x="331261" y="2249467"/>
                    <a:pt x="328268" y="2258071"/>
                    <a:pt x="325836" y="2266488"/>
                  </a:cubicBezTo>
                  <a:cubicBezTo>
                    <a:pt x="324433" y="2271258"/>
                    <a:pt x="319944" y="2279768"/>
                    <a:pt x="321628" y="2284164"/>
                  </a:cubicBezTo>
                  <a:cubicBezTo>
                    <a:pt x="328829" y="2279207"/>
                    <a:pt x="330419" y="2262560"/>
                    <a:pt x="333412" y="2254611"/>
                  </a:cubicBezTo>
                  <a:cubicBezTo>
                    <a:pt x="337246" y="2244510"/>
                    <a:pt x="341922" y="2235345"/>
                    <a:pt x="350901" y="2229079"/>
                  </a:cubicBezTo>
                  <a:cubicBezTo>
                    <a:pt x="359785" y="2222906"/>
                    <a:pt x="360814" y="2209065"/>
                    <a:pt x="369418" y="2203173"/>
                  </a:cubicBezTo>
                  <a:cubicBezTo>
                    <a:pt x="377555" y="2197655"/>
                    <a:pt x="388965" y="2200928"/>
                    <a:pt x="397288" y="2196813"/>
                  </a:cubicBezTo>
                  <a:cubicBezTo>
                    <a:pt x="403928" y="2193446"/>
                    <a:pt x="408418" y="2180540"/>
                    <a:pt x="412065" y="2173151"/>
                  </a:cubicBezTo>
                  <a:cubicBezTo>
                    <a:pt x="415899" y="2165483"/>
                    <a:pt x="423755" y="2158094"/>
                    <a:pt x="430209" y="2152577"/>
                  </a:cubicBezTo>
                  <a:cubicBezTo>
                    <a:pt x="437971" y="2146030"/>
                    <a:pt x="445546" y="2139296"/>
                    <a:pt x="451251" y="2131159"/>
                  </a:cubicBezTo>
                  <a:cubicBezTo>
                    <a:pt x="454992" y="2125828"/>
                    <a:pt x="460978" y="2116289"/>
                    <a:pt x="467992" y="2114419"/>
                  </a:cubicBezTo>
                  <a:cubicBezTo>
                    <a:pt x="472762" y="2113203"/>
                    <a:pt x="479308" y="2111426"/>
                    <a:pt x="482021" y="2107217"/>
                  </a:cubicBezTo>
                  <a:cubicBezTo>
                    <a:pt x="484265" y="2103757"/>
                    <a:pt x="485668" y="2100578"/>
                    <a:pt x="488567" y="2097024"/>
                  </a:cubicBezTo>
                  <a:cubicBezTo>
                    <a:pt x="495301" y="2088793"/>
                    <a:pt x="498200" y="2082527"/>
                    <a:pt x="509891" y="2082995"/>
                  </a:cubicBezTo>
                  <a:cubicBezTo>
                    <a:pt x="517279" y="2083275"/>
                    <a:pt x="522142" y="2086829"/>
                    <a:pt x="529531" y="2084585"/>
                  </a:cubicBezTo>
                  <a:cubicBezTo>
                    <a:pt x="534113" y="2083275"/>
                    <a:pt x="537574" y="2080470"/>
                    <a:pt x="541782" y="2078505"/>
                  </a:cubicBezTo>
                  <a:cubicBezTo>
                    <a:pt x="546552" y="2076355"/>
                    <a:pt x="544681" y="2074578"/>
                    <a:pt x="546739" y="2069714"/>
                  </a:cubicBezTo>
                  <a:cubicBezTo>
                    <a:pt x="550480" y="2060923"/>
                    <a:pt x="557681" y="2054002"/>
                    <a:pt x="565724" y="2050074"/>
                  </a:cubicBezTo>
                  <a:cubicBezTo>
                    <a:pt x="572271" y="2046894"/>
                    <a:pt x="585364" y="2042405"/>
                    <a:pt x="584616" y="2032773"/>
                  </a:cubicBezTo>
                  <a:cubicBezTo>
                    <a:pt x="583774" y="2022579"/>
                    <a:pt x="585271" y="2012478"/>
                    <a:pt x="580314" y="2003500"/>
                  </a:cubicBezTo>
                  <a:cubicBezTo>
                    <a:pt x="578443" y="2000040"/>
                    <a:pt x="577882" y="1997140"/>
                    <a:pt x="577321" y="1993306"/>
                  </a:cubicBezTo>
                  <a:cubicBezTo>
                    <a:pt x="577041" y="1991341"/>
                    <a:pt x="574516" y="1989658"/>
                    <a:pt x="573487" y="1987788"/>
                  </a:cubicBezTo>
                  <a:cubicBezTo>
                    <a:pt x="570962" y="1983298"/>
                    <a:pt x="567501" y="1980493"/>
                    <a:pt x="565350" y="1975817"/>
                  </a:cubicBezTo>
                  <a:cubicBezTo>
                    <a:pt x="560581" y="1965810"/>
                    <a:pt x="556652" y="1950752"/>
                    <a:pt x="560206" y="1939717"/>
                  </a:cubicBezTo>
                  <a:cubicBezTo>
                    <a:pt x="561703" y="1935227"/>
                    <a:pt x="563667" y="1931393"/>
                    <a:pt x="565818" y="1927559"/>
                  </a:cubicBezTo>
                  <a:cubicBezTo>
                    <a:pt x="569559" y="1921106"/>
                    <a:pt x="573861" y="1915120"/>
                    <a:pt x="577976" y="1908480"/>
                  </a:cubicBezTo>
                  <a:cubicBezTo>
                    <a:pt x="581623" y="1902588"/>
                    <a:pt x="585551" y="1897444"/>
                    <a:pt x="585925" y="1890523"/>
                  </a:cubicBezTo>
                  <a:cubicBezTo>
                    <a:pt x="586206" y="1884257"/>
                    <a:pt x="589105" y="1878272"/>
                    <a:pt x="592098" y="1872941"/>
                  </a:cubicBezTo>
                  <a:cubicBezTo>
                    <a:pt x="595371" y="1867236"/>
                    <a:pt x="599954" y="1862653"/>
                    <a:pt x="605472" y="1859380"/>
                  </a:cubicBezTo>
                  <a:cubicBezTo>
                    <a:pt x="610054" y="1856574"/>
                    <a:pt x="612299" y="1850495"/>
                    <a:pt x="615572" y="1846287"/>
                  </a:cubicBezTo>
                  <a:cubicBezTo>
                    <a:pt x="621745" y="1838337"/>
                    <a:pt x="636428" y="1825899"/>
                    <a:pt x="634464" y="1815050"/>
                  </a:cubicBezTo>
                  <a:cubicBezTo>
                    <a:pt x="633997" y="1812524"/>
                    <a:pt x="629507" y="1810561"/>
                    <a:pt x="631097" y="1807474"/>
                  </a:cubicBezTo>
                  <a:cubicBezTo>
                    <a:pt x="633061" y="1803733"/>
                    <a:pt x="634558" y="1802985"/>
                    <a:pt x="631658" y="1799899"/>
                  </a:cubicBezTo>
                  <a:cubicBezTo>
                    <a:pt x="627450" y="1795504"/>
                    <a:pt x="625112" y="1789424"/>
                    <a:pt x="622493" y="1784000"/>
                  </a:cubicBezTo>
                  <a:cubicBezTo>
                    <a:pt x="617630" y="1773993"/>
                    <a:pt x="626608" y="1756691"/>
                    <a:pt x="631191" y="1747151"/>
                  </a:cubicBezTo>
                  <a:cubicBezTo>
                    <a:pt x="637831" y="1733404"/>
                    <a:pt x="646342" y="1731066"/>
                    <a:pt x="658593" y="1724051"/>
                  </a:cubicBezTo>
                  <a:cubicBezTo>
                    <a:pt x="662802" y="1721620"/>
                    <a:pt x="669348" y="1714325"/>
                    <a:pt x="671125" y="1709836"/>
                  </a:cubicBezTo>
                  <a:cubicBezTo>
                    <a:pt x="673931" y="1702260"/>
                    <a:pt x="665327" y="1702073"/>
                    <a:pt x="666075" y="1695527"/>
                  </a:cubicBezTo>
                  <a:cubicBezTo>
                    <a:pt x="667478" y="1682807"/>
                    <a:pt x="667197" y="1669901"/>
                    <a:pt x="672902" y="1658304"/>
                  </a:cubicBezTo>
                  <a:cubicBezTo>
                    <a:pt x="674960" y="1654095"/>
                    <a:pt x="681787" y="1646801"/>
                    <a:pt x="682068" y="1642218"/>
                  </a:cubicBezTo>
                  <a:cubicBezTo>
                    <a:pt x="682442" y="1636700"/>
                    <a:pt x="680852" y="1629499"/>
                    <a:pt x="681787" y="1624355"/>
                  </a:cubicBezTo>
                  <a:cubicBezTo>
                    <a:pt x="683283" y="1616406"/>
                    <a:pt x="685996" y="1612945"/>
                    <a:pt x="684125" y="1604902"/>
                  </a:cubicBezTo>
                  <a:cubicBezTo>
                    <a:pt x="682722" y="1598636"/>
                    <a:pt x="685622" y="1594802"/>
                    <a:pt x="691046" y="1591809"/>
                  </a:cubicBezTo>
                  <a:cubicBezTo>
                    <a:pt x="694506" y="1589938"/>
                    <a:pt x="704139" y="1584607"/>
                    <a:pt x="704700" y="1580118"/>
                  </a:cubicBezTo>
                  <a:cubicBezTo>
                    <a:pt x="705075" y="1577126"/>
                    <a:pt x="698060" y="1567306"/>
                    <a:pt x="696657" y="1564500"/>
                  </a:cubicBezTo>
                  <a:cubicBezTo>
                    <a:pt x="690485" y="1552249"/>
                    <a:pt x="685715" y="1545141"/>
                    <a:pt x="684312" y="1531019"/>
                  </a:cubicBezTo>
                  <a:cubicBezTo>
                    <a:pt x="683751" y="1524939"/>
                    <a:pt x="682255" y="1516803"/>
                    <a:pt x="684312" y="1510818"/>
                  </a:cubicBezTo>
                  <a:cubicBezTo>
                    <a:pt x="686744" y="1503990"/>
                    <a:pt x="689175" y="1500249"/>
                    <a:pt x="688614" y="1492393"/>
                  </a:cubicBezTo>
                  <a:cubicBezTo>
                    <a:pt x="688147" y="1486501"/>
                    <a:pt x="688427" y="1479019"/>
                    <a:pt x="689550" y="1473221"/>
                  </a:cubicBezTo>
                  <a:cubicBezTo>
                    <a:pt x="690765" y="1466955"/>
                    <a:pt x="688427" y="1461437"/>
                    <a:pt x="688614" y="1454984"/>
                  </a:cubicBezTo>
                  <a:cubicBezTo>
                    <a:pt x="689269" y="1430668"/>
                    <a:pt x="706758" y="1404855"/>
                    <a:pt x="723686" y="1388301"/>
                  </a:cubicBezTo>
                  <a:cubicBezTo>
                    <a:pt x="727052" y="1385028"/>
                    <a:pt x="730793" y="1382223"/>
                    <a:pt x="734441" y="1379510"/>
                  </a:cubicBezTo>
                  <a:cubicBezTo>
                    <a:pt x="740988" y="1374740"/>
                    <a:pt x="747721" y="1370251"/>
                    <a:pt x="753333" y="1363892"/>
                  </a:cubicBezTo>
                  <a:cubicBezTo>
                    <a:pt x="757635" y="1359028"/>
                    <a:pt x="763153" y="1355662"/>
                    <a:pt x="768296" y="1351828"/>
                  </a:cubicBezTo>
                  <a:cubicBezTo>
                    <a:pt x="773160" y="1348086"/>
                    <a:pt x="777088" y="1342568"/>
                    <a:pt x="782044" y="1339108"/>
                  </a:cubicBezTo>
                  <a:cubicBezTo>
                    <a:pt x="791490" y="1332468"/>
                    <a:pt x="804490" y="1329101"/>
                    <a:pt x="814871" y="1324144"/>
                  </a:cubicBezTo>
                  <a:cubicBezTo>
                    <a:pt x="821044" y="1321152"/>
                    <a:pt x="826936" y="1318533"/>
                    <a:pt x="833576" y="1316382"/>
                  </a:cubicBezTo>
                  <a:cubicBezTo>
                    <a:pt x="839842" y="1314418"/>
                    <a:pt x="843489" y="1310396"/>
                    <a:pt x="849194" y="1308058"/>
                  </a:cubicBezTo>
                  <a:cubicBezTo>
                    <a:pt x="855367" y="1305533"/>
                    <a:pt x="860791" y="1303756"/>
                    <a:pt x="867525" y="1304037"/>
                  </a:cubicBezTo>
                  <a:cubicBezTo>
                    <a:pt x="873604" y="1304224"/>
                    <a:pt x="878841" y="1301792"/>
                    <a:pt x="884827" y="1300857"/>
                  </a:cubicBezTo>
                  <a:cubicBezTo>
                    <a:pt x="890999" y="1299921"/>
                    <a:pt x="915035" y="1308994"/>
                    <a:pt x="916999" y="1306468"/>
                  </a:cubicBezTo>
                  <a:cubicBezTo>
                    <a:pt x="930279" y="1304691"/>
                    <a:pt x="936545" y="1305814"/>
                    <a:pt x="948610" y="1311144"/>
                  </a:cubicBezTo>
                  <a:cubicBezTo>
                    <a:pt x="952631" y="1312921"/>
                    <a:pt x="958243" y="1317785"/>
                    <a:pt x="962171" y="1318626"/>
                  </a:cubicBezTo>
                  <a:cubicBezTo>
                    <a:pt x="966566" y="1319655"/>
                    <a:pt x="972832" y="1316475"/>
                    <a:pt x="976760" y="1314886"/>
                  </a:cubicBezTo>
                  <a:cubicBezTo>
                    <a:pt x="980221" y="1313576"/>
                    <a:pt x="982091" y="1307217"/>
                    <a:pt x="985552" y="1304785"/>
                  </a:cubicBezTo>
                  <a:cubicBezTo>
                    <a:pt x="990228" y="1301512"/>
                    <a:pt x="994904" y="1297958"/>
                    <a:pt x="999767" y="1294965"/>
                  </a:cubicBezTo>
                  <a:cubicBezTo>
                    <a:pt x="1005846" y="1291317"/>
                    <a:pt x="1008465" y="1288979"/>
                    <a:pt x="1012674" y="1283275"/>
                  </a:cubicBezTo>
                  <a:cubicBezTo>
                    <a:pt x="1015666" y="1279160"/>
                    <a:pt x="1007997" y="1275793"/>
                    <a:pt x="1010710" y="1271491"/>
                  </a:cubicBezTo>
                  <a:cubicBezTo>
                    <a:pt x="1015573" y="1264009"/>
                    <a:pt x="1017350" y="1255498"/>
                    <a:pt x="1019127" y="1246987"/>
                  </a:cubicBezTo>
                  <a:cubicBezTo>
                    <a:pt x="1019407" y="1245491"/>
                    <a:pt x="1019781" y="1244088"/>
                    <a:pt x="1020062" y="1242591"/>
                  </a:cubicBezTo>
                  <a:cubicBezTo>
                    <a:pt x="1021091" y="1238009"/>
                    <a:pt x="1021371" y="1232491"/>
                    <a:pt x="1027731" y="1233894"/>
                  </a:cubicBezTo>
                  <a:cubicBezTo>
                    <a:pt x="1033342" y="1235110"/>
                    <a:pt x="1036055" y="1230714"/>
                    <a:pt x="1040731" y="1231369"/>
                  </a:cubicBezTo>
                  <a:cubicBezTo>
                    <a:pt x="1043349" y="1231743"/>
                    <a:pt x="1055694" y="1234455"/>
                    <a:pt x="1055040" y="1237261"/>
                  </a:cubicBezTo>
                  <a:cubicBezTo>
                    <a:pt x="1054011" y="1242218"/>
                    <a:pt x="1051018" y="1247268"/>
                    <a:pt x="1053917" y="1251570"/>
                  </a:cubicBezTo>
                  <a:cubicBezTo>
                    <a:pt x="1057097" y="1256246"/>
                    <a:pt x="1063831" y="1245678"/>
                    <a:pt x="1065795" y="1247361"/>
                  </a:cubicBezTo>
                  <a:cubicBezTo>
                    <a:pt x="1070004" y="1251009"/>
                    <a:pt x="1066824" y="1256153"/>
                    <a:pt x="1067946" y="1261483"/>
                  </a:cubicBezTo>
                  <a:cubicBezTo>
                    <a:pt x="1072529" y="1260455"/>
                    <a:pt x="1078608" y="1257929"/>
                    <a:pt x="1080011" y="1264476"/>
                  </a:cubicBezTo>
                  <a:cubicBezTo>
                    <a:pt x="1080852" y="1268404"/>
                    <a:pt x="1079075" y="1273829"/>
                    <a:pt x="1078327" y="1277756"/>
                  </a:cubicBezTo>
                  <a:cubicBezTo>
                    <a:pt x="1082162" y="1277009"/>
                    <a:pt x="1085996" y="1276354"/>
                    <a:pt x="1089831" y="1275606"/>
                  </a:cubicBezTo>
                  <a:cubicBezTo>
                    <a:pt x="1088241" y="1286548"/>
                    <a:pt x="1085248" y="1296461"/>
                    <a:pt x="1081226" y="1306655"/>
                  </a:cubicBezTo>
                  <a:cubicBezTo>
                    <a:pt x="1079730" y="1310490"/>
                    <a:pt x="1088615" y="1314137"/>
                    <a:pt x="1091046" y="1312641"/>
                  </a:cubicBezTo>
                  <a:cubicBezTo>
                    <a:pt x="1096845" y="1309181"/>
                    <a:pt x="1099183" y="1314605"/>
                    <a:pt x="1097406" y="1320029"/>
                  </a:cubicBezTo>
                  <a:cubicBezTo>
                    <a:pt x="1101427" y="1320497"/>
                    <a:pt x="1108816" y="1310771"/>
                    <a:pt x="1107787" y="1306749"/>
                  </a:cubicBezTo>
                  <a:cubicBezTo>
                    <a:pt x="1106571" y="1301886"/>
                    <a:pt x="1119384" y="1299080"/>
                    <a:pt x="1120226" y="1295526"/>
                  </a:cubicBezTo>
                  <a:cubicBezTo>
                    <a:pt x="1121629" y="1289447"/>
                    <a:pt x="1124154" y="1282713"/>
                    <a:pt x="1124434" y="1276448"/>
                  </a:cubicBezTo>
                  <a:cubicBezTo>
                    <a:pt x="1124715" y="1269433"/>
                    <a:pt x="1123873" y="1263167"/>
                    <a:pt x="1127334" y="1257181"/>
                  </a:cubicBezTo>
                  <a:cubicBezTo>
                    <a:pt x="1130981" y="1250635"/>
                    <a:pt x="1131355" y="1245398"/>
                    <a:pt x="1133600" y="1238290"/>
                  </a:cubicBezTo>
                  <a:cubicBezTo>
                    <a:pt x="1134722" y="1234736"/>
                    <a:pt x="1137060" y="1232024"/>
                    <a:pt x="1139117" y="1229218"/>
                  </a:cubicBezTo>
                  <a:cubicBezTo>
                    <a:pt x="1140614" y="1227160"/>
                    <a:pt x="1142017" y="1225010"/>
                    <a:pt x="1142578" y="1222391"/>
                  </a:cubicBezTo>
                  <a:cubicBezTo>
                    <a:pt x="1143045" y="1220240"/>
                    <a:pt x="1140614" y="1215470"/>
                    <a:pt x="1140520" y="1212571"/>
                  </a:cubicBezTo>
                  <a:cubicBezTo>
                    <a:pt x="1140520" y="1210700"/>
                    <a:pt x="1146786" y="1210887"/>
                    <a:pt x="1148470" y="1210607"/>
                  </a:cubicBezTo>
                  <a:cubicBezTo>
                    <a:pt x="1155858" y="1209578"/>
                    <a:pt x="1158196" y="1202844"/>
                    <a:pt x="1166239" y="1205557"/>
                  </a:cubicBezTo>
                  <a:cubicBezTo>
                    <a:pt x="1165491" y="1207707"/>
                    <a:pt x="1163621" y="1213226"/>
                    <a:pt x="1164743" y="1215376"/>
                  </a:cubicBezTo>
                  <a:cubicBezTo>
                    <a:pt x="1165959" y="1217808"/>
                    <a:pt x="1170167" y="1217621"/>
                    <a:pt x="1170261" y="1219304"/>
                  </a:cubicBezTo>
                  <a:cubicBezTo>
                    <a:pt x="1170541" y="1223887"/>
                    <a:pt x="1171570" y="1231275"/>
                    <a:pt x="1170541" y="1235671"/>
                  </a:cubicBezTo>
                  <a:cubicBezTo>
                    <a:pt x="1169793" y="1239038"/>
                    <a:pt x="1166146" y="1240534"/>
                    <a:pt x="1165211" y="1243246"/>
                  </a:cubicBezTo>
                  <a:cubicBezTo>
                    <a:pt x="1164275" y="1245959"/>
                    <a:pt x="1165304" y="1250260"/>
                    <a:pt x="1165211" y="1253067"/>
                  </a:cubicBezTo>
                  <a:cubicBezTo>
                    <a:pt x="1165117" y="1258210"/>
                    <a:pt x="1164649" y="1266160"/>
                    <a:pt x="1171851" y="1260642"/>
                  </a:cubicBezTo>
                  <a:cubicBezTo>
                    <a:pt x="1172225" y="1263728"/>
                    <a:pt x="1169232" y="1271303"/>
                    <a:pt x="1169980" y="1272519"/>
                  </a:cubicBezTo>
                  <a:cubicBezTo>
                    <a:pt x="1172973" y="1277850"/>
                    <a:pt x="1172505" y="1279533"/>
                    <a:pt x="1171196" y="1285613"/>
                  </a:cubicBezTo>
                  <a:cubicBezTo>
                    <a:pt x="1169980" y="1290756"/>
                    <a:pt x="1163901" y="1304317"/>
                    <a:pt x="1169793" y="1307123"/>
                  </a:cubicBezTo>
                  <a:cubicBezTo>
                    <a:pt x="1172131" y="1303569"/>
                    <a:pt x="1176995" y="1298238"/>
                    <a:pt x="1182419" y="1300857"/>
                  </a:cubicBezTo>
                  <a:cubicBezTo>
                    <a:pt x="1188217" y="1303569"/>
                    <a:pt x="1181484" y="1307778"/>
                    <a:pt x="1185038" y="1312267"/>
                  </a:cubicBezTo>
                  <a:cubicBezTo>
                    <a:pt x="1191304" y="1303569"/>
                    <a:pt x="1199066" y="1299267"/>
                    <a:pt x="1206735" y="1292159"/>
                  </a:cubicBezTo>
                  <a:cubicBezTo>
                    <a:pt x="1210383" y="1288792"/>
                    <a:pt x="1214872" y="1285238"/>
                    <a:pt x="1217397" y="1281030"/>
                  </a:cubicBezTo>
                  <a:cubicBezTo>
                    <a:pt x="1220670" y="1275606"/>
                    <a:pt x="1219267" y="1272519"/>
                    <a:pt x="1224692" y="1268872"/>
                  </a:cubicBezTo>
                  <a:cubicBezTo>
                    <a:pt x="1225907" y="1268030"/>
                    <a:pt x="1235353" y="1263167"/>
                    <a:pt x="1235634" y="1263354"/>
                  </a:cubicBezTo>
                  <a:cubicBezTo>
                    <a:pt x="1240871" y="1265879"/>
                    <a:pt x="1241900" y="1270181"/>
                    <a:pt x="1241806" y="1276073"/>
                  </a:cubicBezTo>
                  <a:cubicBezTo>
                    <a:pt x="1241526" y="1285332"/>
                    <a:pt x="1246483" y="1295339"/>
                    <a:pt x="1239842" y="1303102"/>
                  </a:cubicBezTo>
                  <a:cubicBezTo>
                    <a:pt x="1249195" y="1297864"/>
                    <a:pt x="1258360" y="1301044"/>
                    <a:pt x="1265187" y="1291879"/>
                  </a:cubicBezTo>
                  <a:cubicBezTo>
                    <a:pt x="1269022" y="1286735"/>
                    <a:pt x="1271360" y="1284116"/>
                    <a:pt x="1276691" y="1280562"/>
                  </a:cubicBezTo>
                  <a:cubicBezTo>
                    <a:pt x="1279122" y="1278972"/>
                    <a:pt x="1284921" y="1273735"/>
                    <a:pt x="1282302" y="1270649"/>
                  </a:cubicBezTo>
                  <a:cubicBezTo>
                    <a:pt x="1275288" y="1262419"/>
                    <a:pt x="1281928" y="1250635"/>
                    <a:pt x="1281086" y="1241469"/>
                  </a:cubicBezTo>
                  <a:cubicBezTo>
                    <a:pt x="1280712" y="1236980"/>
                    <a:pt x="1273792" y="1235391"/>
                    <a:pt x="1274820" y="1232024"/>
                  </a:cubicBezTo>
                  <a:cubicBezTo>
                    <a:pt x="1276504" y="1226225"/>
                    <a:pt x="1278281" y="1220426"/>
                    <a:pt x="1279964" y="1214628"/>
                  </a:cubicBezTo>
                  <a:cubicBezTo>
                    <a:pt x="1282770" y="1205089"/>
                    <a:pt x="1292590" y="1209391"/>
                    <a:pt x="1300352" y="1209017"/>
                  </a:cubicBezTo>
                  <a:cubicBezTo>
                    <a:pt x="1307647" y="1208643"/>
                    <a:pt x="1314942" y="1208268"/>
                    <a:pt x="1322237" y="1207895"/>
                  </a:cubicBezTo>
                  <a:cubicBezTo>
                    <a:pt x="1326726" y="1207707"/>
                    <a:pt x="1330373" y="1211261"/>
                    <a:pt x="1334956" y="1211822"/>
                  </a:cubicBezTo>
                  <a:cubicBezTo>
                    <a:pt x="1337575" y="1212196"/>
                    <a:pt x="1338790" y="1213880"/>
                    <a:pt x="1339539" y="1215937"/>
                  </a:cubicBezTo>
                  <a:lnTo>
                    <a:pt x="1340848" y="1217060"/>
                  </a:lnTo>
                  <a:lnTo>
                    <a:pt x="1339913" y="1217060"/>
                  </a:lnTo>
                  <a:cubicBezTo>
                    <a:pt x="1340380" y="1219398"/>
                    <a:pt x="1340567" y="1221736"/>
                    <a:pt x="1340848" y="1223700"/>
                  </a:cubicBezTo>
                  <a:cubicBezTo>
                    <a:pt x="1341409" y="1227254"/>
                    <a:pt x="1345524" y="1232398"/>
                    <a:pt x="1344963" y="1235391"/>
                  </a:cubicBezTo>
                  <a:cubicBezTo>
                    <a:pt x="1344215" y="1239318"/>
                    <a:pt x="1341970" y="1246894"/>
                    <a:pt x="1337388" y="1244930"/>
                  </a:cubicBezTo>
                  <a:cubicBezTo>
                    <a:pt x="1336359" y="1244462"/>
                    <a:pt x="1328596" y="1252973"/>
                    <a:pt x="1327100" y="1254282"/>
                  </a:cubicBezTo>
                  <a:cubicBezTo>
                    <a:pt x="1327100" y="1252786"/>
                    <a:pt x="1325791" y="1251383"/>
                    <a:pt x="1325604" y="1249887"/>
                  </a:cubicBezTo>
                  <a:cubicBezTo>
                    <a:pt x="1313539" y="1254563"/>
                    <a:pt x="1314661" y="1276260"/>
                    <a:pt x="1319992" y="1285332"/>
                  </a:cubicBezTo>
                  <a:cubicBezTo>
                    <a:pt x="1323265" y="1290944"/>
                    <a:pt x="1328129" y="1292346"/>
                    <a:pt x="1328503" y="1298799"/>
                  </a:cubicBezTo>
                  <a:cubicBezTo>
                    <a:pt x="1328877" y="1306375"/>
                    <a:pt x="1329906" y="1314231"/>
                    <a:pt x="1328970" y="1321806"/>
                  </a:cubicBezTo>
                  <a:cubicBezTo>
                    <a:pt x="1328970" y="1321619"/>
                    <a:pt x="1328970" y="1321432"/>
                    <a:pt x="1328970" y="1321339"/>
                  </a:cubicBezTo>
                  <a:cubicBezTo>
                    <a:pt x="1329345" y="1318813"/>
                    <a:pt x="1334114" y="1315540"/>
                    <a:pt x="1335891" y="1313670"/>
                  </a:cubicBezTo>
                  <a:cubicBezTo>
                    <a:pt x="1337481" y="1311986"/>
                    <a:pt x="1338042" y="1307684"/>
                    <a:pt x="1338510" y="1305533"/>
                  </a:cubicBezTo>
                  <a:cubicBezTo>
                    <a:pt x="1339632" y="1299735"/>
                    <a:pt x="1339913" y="1293749"/>
                    <a:pt x="1341222" y="1287951"/>
                  </a:cubicBezTo>
                  <a:cubicBezTo>
                    <a:pt x="1341877" y="1284771"/>
                    <a:pt x="1343186" y="1281591"/>
                    <a:pt x="1343560" y="1278318"/>
                  </a:cubicBezTo>
                  <a:cubicBezTo>
                    <a:pt x="1343841" y="1275699"/>
                    <a:pt x="1342344" y="1271864"/>
                    <a:pt x="1343279" y="1269526"/>
                  </a:cubicBezTo>
                  <a:cubicBezTo>
                    <a:pt x="1344589" y="1266253"/>
                    <a:pt x="1354970" y="1261483"/>
                    <a:pt x="1356466" y="1266347"/>
                  </a:cubicBezTo>
                  <a:cubicBezTo>
                    <a:pt x="1358711" y="1273922"/>
                    <a:pt x="1355157" y="1277756"/>
                    <a:pt x="1360768" y="1284023"/>
                  </a:cubicBezTo>
                  <a:cubicBezTo>
                    <a:pt x="1364696" y="1288512"/>
                    <a:pt x="1369279" y="1291972"/>
                    <a:pt x="1374329" y="1295059"/>
                  </a:cubicBezTo>
                  <a:cubicBezTo>
                    <a:pt x="1379660" y="1298332"/>
                    <a:pt x="1387329" y="1302353"/>
                    <a:pt x="1389761" y="1308713"/>
                  </a:cubicBezTo>
                  <a:cubicBezTo>
                    <a:pt x="1391725" y="1313670"/>
                    <a:pt x="1386581" y="1319468"/>
                    <a:pt x="1390228" y="1322367"/>
                  </a:cubicBezTo>
                  <a:cubicBezTo>
                    <a:pt x="1395185" y="1326109"/>
                    <a:pt x="1398552" y="1331626"/>
                    <a:pt x="1403228" y="1335928"/>
                  </a:cubicBezTo>
                  <a:cubicBezTo>
                    <a:pt x="1406876" y="1339295"/>
                    <a:pt x="1414264" y="1339669"/>
                    <a:pt x="1419034" y="1340605"/>
                  </a:cubicBezTo>
                  <a:cubicBezTo>
                    <a:pt x="1422401" y="1341352"/>
                    <a:pt x="1425767" y="1342007"/>
                    <a:pt x="1429228" y="1342755"/>
                  </a:cubicBezTo>
                  <a:cubicBezTo>
                    <a:pt x="1430818" y="1343129"/>
                    <a:pt x="1436616" y="1346029"/>
                    <a:pt x="1437084" y="1345936"/>
                  </a:cubicBezTo>
                  <a:cubicBezTo>
                    <a:pt x="1438019" y="1345842"/>
                    <a:pt x="1443163" y="1341259"/>
                    <a:pt x="1444378" y="1340605"/>
                  </a:cubicBezTo>
                  <a:cubicBezTo>
                    <a:pt x="1446530" y="1339389"/>
                    <a:pt x="1449616" y="1339295"/>
                    <a:pt x="1452047" y="1338828"/>
                  </a:cubicBezTo>
                  <a:cubicBezTo>
                    <a:pt x="1457940" y="1337705"/>
                    <a:pt x="1463738" y="1333777"/>
                    <a:pt x="1469162" y="1331159"/>
                  </a:cubicBezTo>
                  <a:cubicBezTo>
                    <a:pt x="1471968" y="1329756"/>
                    <a:pt x="1469911" y="1327417"/>
                    <a:pt x="1472155" y="1326015"/>
                  </a:cubicBezTo>
                  <a:cubicBezTo>
                    <a:pt x="1475428" y="1323770"/>
                    <a:pt x="1476644" y="1323209"/>
                    <a:pt x="1480479" y="1322929"/>
                  </a:cubicBezTo>
                  <a:cubicBezTo>
                    <a:pt x="1483939" y="1322741"/>
                    <a:pt x="1492356" y="1314418"/>
                    <a:pt x="1496004" y="1312360"/>
                  </a:cubicBezTo>
                  <a:cubicBezTo>
                    <a:pt x="1497593" y="1311425"/>
                    <a:pt x="1496378" y="1307310"/>
                    <a:pt x="1495536" y="1305907"/>
                  </a:cubicBezTo>
                  <a:cubicBezTo>
                    <a:pt x="1493104" y="1301792"/>
                    <a:pt x="1492824" y="1301325"/>
                    <a:pt x="1493759" y="1296742"/>
                  </a:cubicBezTo>
                  <a:cubicBezTo>
                    <a:pt x="1496471" y="1283462"/>
                    <a:pt x="1486558" y="1272987"/>
                    <a:pt x="1489083" y="1259706"/>
                  </a:cubicBezTo>
                  <a:cubicBezTo>
                    <a:pt x="1490486" y="1252505"/>
                    <a:pt x="1478795" y="1252225"/>
                    <a:pt x="1473745" y="1251196"/>
                  </a:cubicBezTo>
                  <a:cubicBezTo>
                    <a:pt x="1469069" y="1250260"/>
                    <a:pt x="1465702" y="1241937"/>
                    <a:pt x="1463644" y="1238196"/>
                  </a:cubicBezTo>
                  <a:cubicBezTo>
                    <a:pt x="1451206" y="1215750"/>
                    <a:pt x="1426609" y="1201815"/>
                    <a:pt x="1421746" y="1175068"/>
                  </a:cubicBezTo>
                  <a:cubicBezTo>
                    <a:pt x="1420343" y="1167586"/>
                    <a:pt x="1418379" y="1164500"/>
                    <a:pt x="1421372" y="1157018"/>
                  </a:cubicBezTo>
                  <a:cubicBezTo>
                    <a:pt x="1423897" y="1150565"/>
                    <a:pt x="1427077" y="1146543"/>
                    <a:pt x="1432782" y="1142802"/>
                  </a:cubicBezTo>
                  <a:cubicBezTo>
                    <a:pt x="1443069" y="1135881"/>
                    <a:pt x="1451206" y="1129335"/>
                    <a:pt x="1463457" y="1126061"/>
                  </a:cubicBezTo>
                  <a:cubicBezTo>
                    <a:pt x="1475428" y="1122975"/>
                    <a:pt x="1487025" y="1134572"/>
                    <a:pt x="1496004" y="1140745"/>
                  </a:cubicBezTo>
                  <a:cubicBezTo>
                    <a:pt x="1506011" y="1147665"/>
                    <a:pt x="1513773" y="1156457"/>
                    <a:pt x="1524809" y="1161600"/>
                  </a:cubicBezTo>
                  <a:cubicBezTo>
                    <a:pt x="1527334" y="1154305"/>
                    <a:pt x="1528082" y="1151219"/>
                    <a:pt x="1534629" y="1156457"/>
                  </a:cubicBezTo>
                  <a:cubicBezTo>
                    <a:pt x="1539586" y="1160478"/>
                    <a:pt x="1544729" y="1159169"/>
                    <a:pt x="1550995" y="1158795"/>
                  </a:cubicBezTo>
                  <a:cubicBezTo>
                    <a:pt x="1555952" y="1158514"/>
                    <a:pt x="1561470" y="1158795"/>
                    <a:pt x="1566427" y="1157672"/>
                  </a:cubicBezTo>
                  <a:cubicBezTo>
                    <a:pt x="1574096" y="1156082"/>
                    <a:pt x="1574002" y="1155334"/>
                    <a:pt x="1581578" y="1158981"/>
                  </a:cubicBezTo>
                  <a:cubicBezTo>
                    <a:pt x="1585038" y="1160572"/>
                    <a:pt x="1591585" y="1161226"/>
                    <a:pt x="1594484" y="1163471"/>
                  </a:cubicBezTo>
                  <a:cubicBezTo>
                    <a:pt x="1599067" y="1167211"/>
                    <a:pt x="1601405" y="1171420"/>
                    <a:pt x="1605520" y="1175255"/>
                  </a:cubicBezTo>
                  <a:cubicBezTo>
                    <a:pt x="1609915" y="1179370"/>
                    <a:pt x="1616555" y="1180679"/>
                    <a:pt x="1617210" y="1187319"/>
                  </a:cubicBezTo>
                  <a:cubicBezTo>
                    <a:pt x="1617771" y="1192463"/>
                    <a:pt x="1616462" y="1195923"/>
                    <a:pt x="1620390" y="1200038"/>
                  </a:cubicBezTo>
                  <a:cubicBezTo>
                    <a:pt x="1621606" y="1188442"/>
                    <a:pt x="1623944" y="1177312"/>
                    <a:pt x="1628807" y="1167211"/>
                  </a:cubicBezTo>
                  <a:cubicBezTo>
                    <a:pt x="1634606" y="1172262"/>
                    <a:pt x="1641246" y="1174133"/>
                    <a:pt x="1647605" y="1178341"/>
                  </a:cubicBezTo>
                  <a:cubicBezTo>
                    <a:pt x="1644332" y="1173104"/>
                    <a:pt x="1637411" y="1169737"/>
                    <a:pt x="1632829" y="1165622"/>
                  </a:cubicBezTo>
                  <a:cubicBezTo>
                    <a:pt x="1628526" y="1161694"/>
                    <a:pt x="1629742" y="1154025"/>
                    <a:pt x="1630771" y="1149161"/>
                  </a:cubicBezTo>
                  <a:cubicBezTo>
                    <a:pt x="1631893" y="1143924"/>
                    <a:pt x="1638440" y="1138500"/>
                    <a:pt x="1633670" y="1133543"/>
                  </a:cubicBezTo>
                  <a:cubicBezTo>
                    <a:pt x="1629836" y="1129522"/>
                    <a:pt x="1631145" y="1121385"/>
                    <a:pt x="1631426" y="1116054"/>
                  </a:cubicBezTo>
                  <a:cubicBezTo>
                    <a:pt x="1631987" y="1101558"/>
                    <a:pt x="1641994" y="1099220"/>
                    <a:pt x="1649102" y="1088839"/>
                  </a:cubicBezTo>
                  <a:cubicBezTo>
                    <a:pt x="1653404" y="1082573"/>
                    <a:pt x="1657051" y="1080048"/>
                    <a:pt x="1664346" y="1077803"/>
                  </a:cubicBezTo>
                  <a:cubicBezTo>
                    <a:pt x="1669957" y="1076120"/>
                    <a:pt x="1676691" y="1076774"/>
                    <a:pt x="1676036" y="1069199"/>
                  </a:cubicBezTo>
                  <a:cubicBezTo>
                    <a:pt x="1671734" y="1069199"/>
                    <a:pt x="1662569" y="1065458"/>
                    <a:pt x="1662943" y="1059847"/>
                  </a:cubicBezTo>
                  <a:cubicBezTo>
                    <a:pt x="1663317" y="1054048"/>
                    <a:pt x="1673792" y="1054422"/>
                    <a:pt x="1677720" y="1052552"/>
                  </a:cubicBezTo>
                  <a:cubicBezTo>
                    <a:pt x="1691000" y="1046473"/>
                    <a:pt x="1685669" y="1035717"/>
                    <a:pt x="1682864" y="1024308"/>
                  </a:cubicBezTo>
                  <a:cubicBezTo>
                    <a:pt x="1681835" y="1020286"/>
                    <a:pt x="1694461" y="1017387"/>
                    <a:pt x="1698482" y="1015704"/>
                  </a:cubicBezTo>
                  <a:cubicBezTo>
                    <a:pt x="1699511" y="1015236"/>
                    <a:pt x="1700446" y="1015704"/>
                    <a:pt x="1701194" y="1016358"/>
                  </a:cubicBezTo>
                  <a:cubicBezTo>
                    <a:pt x="1703252" y="1018509"/>
                    <a:pt x="1704187" y="1024027"/>
                    <a:pt x="1704655" y="1025897"/>
                  </a:cubicBezTo>
                  <a:cubicBezTo>
                    <a:pt x="1706338" y="1032724"/>
                    <a:pt x="1708770" y="1039646"/>
                    <a:pt x="1709611" y="1046660"/>
                  </a:cubicBezTo>
                  <a:cubicBezTo>
                    <a:pt x="1710827" y="1056480"/>
                    <a:pt x="1711014" y="1056947"/>
                    <a:pt x="1703720" y="1063681"/>
                  </a:cubicBezTo>
                  <a:cubicBezTo>
                    <a:pt x="1706151" y="1064055"/>
                    <a:pt x="1708676" y="1064523"/>
                    <a:pt x="1711108" y="1064897"/>
                  </a:cubicBezTo>
                  <a:cubicBezTo>
                    <a:pt x="1716719" y="1065832"/>
                    <a:pt x="1727849" y="1065271"/>
                    <a:pt x="1731122" y="1070228"/>
                  </a:cubicBezTo>
                  <a:cubicBezTo>
                    <a:pt x="1734956" y="1076120"/>
                    <a:pt x="1734956" y="1079767"/>
                    <a:pt x="1742251" y="1078271"/>
                  </a:cubicBezTo>
                  <a:cubicBezTo>
                    <a:pt x="1755812" y="1075465"/>
                    <a:pt x="1768157" y="1072566"/>
                    <a:pt x="1781157" y="1067889"/>
                  </a:cubicBezTo>
                  <a:cubicBezTo>
                    <a:pt x="1789106" y="1065084"/>
                    <a:pt x="1793035" y="1066019"/>
                    <a:pt x="1790042" y="1056854"/>
                  </a:cubicBezTo>
                  <a:cubicBezTo>
                    <a:pt x="1787891" y="1050401"/>
                    <a:pt x="1787049" y="1045351"/>
                    <a:pt x="1787610" y="1038523"/>
                  </a:cubicBezTo>
                  <a:cubicBezTo>
                    <a:pt x="1788171" y="1031883"/>
                    <a:pt x="1788078" y="1026178"/>
                    <a:pt x="1790322" y="1019819"/>
                  </a:cubicBezTo>
                  <a:cubicBezTo>
                    <a:pt x="1793596" y="1010747"/>
                    <a:pt x="1797711" y="1017574"/>
                    <a:pt x="1802106" y="1019632"/>
                  </a:cubicBezTo>
                  <a:cubicBezTo>
                    <a:pt x="1806221" y="1021502"/>
                    <a:pt x="1805006" y="1021408"/>
                    <a:pt x="1809027" y="1018416"/>
                  </a:cubicBezTo>
                  <a:cubicBezTo>
                    <a:pt x="1811178" y="1016826"/>
                    <a:pt x="1813703" y="1015143"/>
                    <a:pt x="1812581" y="1012617"/>
                  </a:cubicBezTo>
                  <a:cubicBezTo>
                    <a:pt x="1810243" y="1006912"/>
                    <a:pt x="1808466" y="1001301"/>
                    <a:pt x="1806408" y="995502"/>
                  </a:cubicBezTo>
                  <a:cubicBezTo>
                    <a:pt x="1802761" y="985028"/>
                    <a:pt x="1801826" y="984840"/>
                    <a:pt x="1808653" y="976143"/>
                  </a:cubicBezTo>
                  <a:cubicBezTo>
                    <a:pt x="1812207" y="971560"/>
                    <a:pt x="1818473" y="969129"/>
                    <a:pt x="1820531" y="964359"/>
                  </a:cubicBezTo>
                  <a:cubicBezTo>
                    <a:pt x="1826235" y="951079"/>
                    <a:pt x="1834185" y="939108"/>
                    <a:pt x="1841573" y="926763"/>
                  </a:cubicBezTo>
                  <a:cubicBezTo>
                    <a:pt x="1843070" y="924237"/>
                    <a:pt x="1845595" y="924518"/>
                    <a:pt x="1847091" y="922554"/>
                  </a:cubicBezTo>
                  <a:cubicBezTo>
                    <a:pt x="1848775" y="920309"/>
                    <a:pt x="1847839" y="916475"/>
                    <a:pt x="1849616" y="914137"/>
                  </a:cubicBezTo>
                  <a:cubicBezTo>
                    <a:pt x="1855228" y="906468"/>
                    <a:pt x="1857379" y="908619"/>
                    <a:pt x="1861494" y="916382"/>
                  </a:cubicBezTo>
                  <a:cubicBezTo>
                    <a:pt x="1863832" y="914044"/>
                    <a:pt x="1867012" y="912921"/>
                    <a:pt x="1865328" y="909741"/>
                  </a:cubicBezTo>
                  <a:cubicBezTo>
                    <a:pt x="1863084" y="905626"/>
                    <a:pt x="1862429" y="904130"/>
                    <a:pt x="1862336" y="899453"/>
                  </a:cubicBezTo>
                  <a:cubicBezTo>
                    <a:pt x="1862336" y="890756"/>
                    <a:pt x="1866731" y="887202"/>
                    <a:pt x="1859343" y="881029"/>
                  </a:cubicBezTo>
                  <a:cubicBezTo>
                    <a:pt x="1856631" y="878785"/>
                    <a:pt x="1853918" y="879626"/>
                    <a:pt x="1850832" y="878504"/>
                  </a:cubicBezTo>
                  <a:cubicBezTo>
                    <a:pt x="1847278" y="877195"/>
                    <a:pt x="1843631" y="873641"/>
                    <a:pt x="1840451" y="871490"/>
                  </a:cubicBezTo>
                  <a:cubicBezTo>
                    <a:pt x="1834559" y="867656"/>
                    <a:pt x="1828948" y="870555"/>
                    <a:pt x="1829696" y="861764"/>
                  </a:cubicBezTo>
                  <a:cubicBezTo>
                    <a:pt x="1829976" y="857836"/>
                    <a:pt x="1829509" y="854749"/>
                    <a:pt x="1831940" y="851569"/>
                  </a:cubicBezTo>
                  <a:cubicBezTo>
                    <a:pt x="1834465" y="848296"/>
                    <a:pt x="1833343" y="845397"/>
                    <a:pt x="1833717" y="841469"/>
                  </a:cubicBezTo>
                  <a:cubicBezTo>
                    <a:pt x="1834279" y="835764"/>
                    <a:pt x="1840170" y="827253"/>
                    <a:pt x="1845221" y="824728"/>
                  </a:cubicBezTo>
                  <a:cubicBezTo>
                    <a:pt x="1851206" y="821736"/>
                    <a:pt x="1840919" y="812944"/>
                    <a:pt x="1845221" y="808923"/>
                  </a:cubicBezTo>
                  <a:cubicBezTo>
                    <a:pt x="1845501" y="808642"/>
                    <a:pt x="1845688" y="808268"/>
                    <a:pt x="1846156" y="808081"/>
                  </a:cubicBezTo>
                  <a:cubicBezTo>
                    <a:pt x="1847185" y="807520"/>
                    <a:pt x="1849429" y="809671"/>
                    <a:pt x="1850926" y="809203"/>
                  </a:cubicBezTo>
                  <a:cubicBezTo>
                    <a:pt x="1852609" y="808736"/>
                    <a:pt x="1854199" y="808175"/>
                    <a:pt x="1855882" y="807707"/>
                  </a:cubicBezTo>
                  <a:cubicBezTo>
                    <a:pt x="1858594" y="806865"/>
                    <a:pt x="1861213" y="805743"/>
                    <a:pt x="1863832" y="804808"/>
                  </a:cubicBezTo>
                  <a:cubicBezTo>
                    <a:pt x="1863832" y="805088"/>
                    <a:pt x="1863925" y="805275"/>
                    <a:pt x="1864019" y="805556"/>
                  </a:cubicBezTo>
                  <a:cubicBezTo>
                    <a:pt x="1865609" y="812290"/>
                    <a:pt x="1865983" y="819772"/>
                    <a:pt x="1871314" y="824354"/>
                  </a:cubicBezTo>
                  <a:cubicBezTo>
                    <a:pt x="1875616" y="828095"/>
                    <a:pt x="1878796" y="833707"/>
                    <a:pt x="1882630" y="838009"/>
                  </a:cubicBezTo>
                  <a:cubicBezTo>
                    <a:pt x="1885903" y="841656"/>
                    <a:pt x="1888709" y="849045"/>
                    <a:pt x="1890205" y="853814"/>
                  </a:cubicBezTo>
                  <a:cubicBezTo>
                    <a:pt x="1891982" y="859706"/>
                    <a:pt x="1896097" y="865411"/>
                    <a:pt x="1898903" y="871022"/>
                  </a:cubicBezTo>
                  <a:cubicBezTo>
                    <a:pt x="1901148" y="875418"/>
                    <a:pt x="1909378" y="879440"/>
                    <a:pt x="1913774" y="881310"/>
                  </a:cubicBezTo>
                  <a:cubicBezTo>
                    <a:pt x="1916299" y="882339"/>
                    <a:pt x="1927522" y="888511"/>
                    <a:pt x="1929392" y="887670"/>
                  </a:cubicBezTo>
                  <a:cubicBezTo>
                    <a:pt x="1932759" y="885986"/>
                    <a:pt x="1943514" y="885332"/>
                    <a:pt x="1943608" y="882806"/>
                  </a:cubicBezTo>
                  <a:cubicBezTo>
                    <a:pt x="1943608" y="877663"/>
                    <a:pt x="1944823" y="867843"/>
                    <a:pt x="1952773" y="871958"/>
                  </a:cubicBezTo>
                  <a:cubicBezTo>
                    <a:pt x="1956981" y="874109"/>
                    <a:pt x="1981298" y="898051"/>
                    <a:pt x="1984945" y="889633"/>
                  </a:cubicBezTo>
                  <a:cubicBezTo>
                    <a:pt x="1987938" y="882619"/>
                    <a:pt x="1972319" y="881871"/>
                    <a:pt x="1971665" y="878785"/>
                  </a:cubicBezTo>
                  <a:cubicBezTo>
                    <a:pt x="1969981" y="871677"/>
                    <a:pt x="1968111" y="867375"/>
                    <a:pt x="1977089" y="865037"/>
                  </a:cubicBezTo>
                  <a:cubicBezTo>
                    <a:pt x="1989527" y="861764"/>
                    <a:pt x="1979240" y="860548"/>
                    <a:pt x="1982420" y="852692"/>
                  </a:cubicBezTo>
                  <a:cubicBezTo>
                    <a:pt x="1984477" y="847735"/>
                    <a:pt x="1988499" y="841282"/>
                    <a:pt x="1984477" y="836325"/>
                  </a:cubicBezTo>
                  <a:cubicBezTo>
                    <a:pt x="1980549" y="831462"/>
                    <a:pt x="1974003" y="831930"/>
                    <a:pt x="1971852" y="825009"/>
                  </a:cubicBezTo>
                  <a:cubicBezTo>
                    <a:pt x="1970075" y="819304"/>
                    <a:pt x="1969607" y="811354"/>
                    <a:pt x="1963622" y="808642"/>
                  </a:cubicBezTo>
                  <a:cubicBezTo>
                    <a:pt x="1966427" y="807239"/>
                    <a:pt x="1969420" y="805088"/>
                    <a:pt x="1972319" y="804153"/>
                  </a:cubicBezTo>
                  <a:cubicBezTo>
                    <a:pt x="1974938" y="803405"/>
                    <a:pt x="1978772" y="804434"/>
                    <a:pt x="1981204" y="803218"/>
                  </a:cubicBezTo>
                  <a:cubicBezTo>
                    <a:pt x="1984945" y="801254"/>
                    <a:pt x="1987470" y="792182"/>
                    <a:pt x="1991866" y="791340"/>
                  </a:cubicBezTo>
                  <a:cubicBezTo>
                    <a:pt x="1996168" y="790499"/>
                    <a:pt x="2022167" y="783765"/>
                    <a:pt x="2021793" y="792556"/>
                  </a:cubicBezTo>
                  <a:cubicBezTo>
                    <a:pt x="2021606" y="796765"/>
                    <a:pt x="2022074" y="810139"/>
                    <a:pt x="2013002" y="805088"/>
                  </a:cubicBezTo>
                  <a:cubicBezTo>
                    <a:pt x="2005707" y="801067"/>
                    <a:pt x="2005240" y="804527"/>
                    <a:pt x="1998132" y="807520"/>
                  </a:cubicBezTo>
                  <a:cubicBezTo>
                    <a:pt x="1996448" y="808175"/>
                    <a:pt x="2002247" y="822297"/>
                    <a:pt x="2002995" y="824541"/>
                  </a:cubicBezTo>
                  <a:cubicBezTo>
                    <a:pt x="2004679" y="829498"/>
                    <a:pt x="2004772" y="833145"/>
                    <a:pt x="2010196" y="835109"/>
                  </a:cubicBezTo>
                  <a:cubicBezTo>
                    <a:pt x="2009167" y="826225"/>
                    <a:pt x="2012815" y="826599"/>
                    <a:pt x="2019268" y="821268"/>
                  </a:cubicBezTo>
                  <a:cubicBezTo>
                    <a:pt x="2024692" y="816872"/>
                    <a:pt x="2031052" y="812103"/>
                    <a:pt x="2033951" y="820520"/>
                  </a:cubicBezTo>
                  <a:cubicBezTo>
                    <a:pt x="2036663" y="828469"/>
                    <a:pt x="2042369" y="825289"/>
                    <a:pt x="2047512" y="829591"/>
                  </a:cubicBezTo>
                  <a:cubicBezTo>
                    <a:pt x="2050131" y="831743"/>
                    <a:pt x="2051721" y="834642"/>
                    <a:pt x="2054994" y="833052"/>
                  </a:cubicBezTo>
                  <a:cubicBezTo>
                    <a:pt x="2056865" y="832117"/>
                    <a:pt x="2062195" y="830714"/>
                    <a:pt x="2063131" y="828750"/>
                  </a:cubicBezTo>
                  <a:cubicBezTo>
                    <a:pt x="2065469" y="823606"/>
                    <a:pt x="2069677" y="816124"/>
                    <a:pt x="2069397" y="810232"/>
                  </a:cubicBezTo>
                  <a:cubicBezTo>
                    <a:pt x="2069210" y="804901"/>
                    <a:pt x="2062944" y="796952"/>
                    <a:pt x="2063505" y="792182"/>
                  </a:cubicBezTo>
                  <a:cubicBezTo>
                    <a:pt x="2064253" y="785916"/>
                    <a:pt x="2071548" y="782269"/>
                    <a:pt x="2072015" y="775161"/>
                  </a:cubicBezTo>
                  <a:cubicBezTo>
                    <a:pt x="2072390" y="769549"/>
                    <a:pt x="2074915" y="763564"/>
                    <a:pt x="2072857" y="758046"/>
                  </a:cubicBezTo>
                  <a:cubicBezTo>
                    <a:pt x="2070238" y="760104"/>
                    <a:pt x="2067713" y="762161"/>
                    <a:pt x="2065095" y="764125"/>
                  </a:cubicBezTo>
                  <a:cubicBezTo>
                    <a:pt x="2062944" y="765808"/>
                    <a:pt x="2063972" y="768521"/>
                    <a:pt x="2062289" y="770204"/>
                  </a:cubicBezTo>
                  <a:cubicBezTo>
                    <a:pt x="2058548" y="774038"/>
                    <a:pt x="2050318" y="776283"/>
                    <a:pt x="2045548" y="778715"/>
                  </a:cubicBezTo>
                  <a:cubicBezTo>
                    <a:pt x="2044987" y="773384"/>
                    <a:pt x="2046109" y="763564"/>
                    <a:pt x="2041246" y="760758"/>
                  </a:cubicBezTo>
                  <a:cubicBezTo>
                    <a:pt x="2034606" y="756830"/>
                    <a:pt x="2030865" y="755895"/>
                    <a:pt x="2027779" y="748600"/>
                  </a:cubicBezTo>
                  <a:cubicBezTo>
                    <a:pt x="2023383" y="738219"/>
                    <a:pt x="2026095" y="723349"/>
                    <a:pt x="2027779" y="712687"/>
                  </a:cubicBezTo>
                  <a:cubicBezTo>
                    <a:pt x="2029743" y="699687"/>
                    <a:pt x="2040311" y="691925"/>
                    <a:pt x="2049757" y="683601"/>
                  </a:cubicBezTo>
                  <a:cubicBezTo>
                    <a:pt x="2052001" y="681637"/>
                    <a:pt x="2063037" y="680515"/>
                    <a:pt x="2064440" y="683508"/>
                  </a:cubicBezTo>
                  <a:cubicBezTo>
                    <a:pt x="2067994" y="691270"/>
                    <a:pt x="2068836" y="690989"/>
                    <a:pt x="2076505" y="687249"/>
                  </a:cubicBezTo>
                  <a:cubicBezTo>
                    <a:pt x="2082303" y="684443"/>
                    <a:pt x="2088195" y="680795"/>
                    <a:pt x="2094555" y="684724"/>
                  </a:cubicBezTo>
                  <a:cubicBezTo>
                    <a:pt x="2099886" y="687997"/>
                    <a:pt x="2100166" y="695105"/>
                    <a:pt x="2096145" y="700248"/>
                  </a:cubicBezTo>
                  <a:cubicBezTo>
                    <a:pt x="2093993" y="702960"/>
                    <a:pt x="2091001" y="703335"/>
                    <a:pt x="2089504" y="707543"/>
                  </a:cubicBezTo>
                  <a:cubicBezTo>
                    <a:pt x="2087727" y="712313"/>
                    <a:pt x="2087727" y="712219"/>
                    <a:pt x="2090907" y="716147"/>
                  </a:cubicBezTo>
                  <a:cubicBezTo>
                    <a:pt x="2095396" y="721759"/>
                    <a:pt x="2096706" y="723442"/>
                    <a:pt x="2103252" y="719701"/>
                  </a:cubicBezTo>
                  <a:cubicBezTo>
                    <a:pt x="2114382" y="713342"/>
                    <a:pt x="2117842" y="699220"/>
                    <a:pt x="2125417" y="689212"/>
                  </a:cubicBezTo>
                  <a:cubicBezTo>
                    <a:pt x="2128691" y="684910"/>
                    <a:pt x="2134489" y="681824"/>
                    <a:pt x="2138604" y="678177"/>
                  </a:cubicBezTo>
                  <a:cubicBezTo>
                    <a:pt x="2144029" y="673314"/>
                    <a:pt x="2146460" y="670976"/>
                    <a:pt x="2153287" y="669199"/>
                  </a:cubicBezTo>
                  <a:cubicBezTo>
                    <a:pt x="2144216" y="660688"/>
                    <a:pt x="2135799" y="655731"/>
                    <a:pt x="2144590" y="643667"/>
                  </a:cubicBezTo>
                  <a:cubicBezTo>
                    <a:pt x="2148705" y="638055"/>
                    <a:pt x="2156000" y="647407"/>
                    <a:pt x="2158993" y="641235"/>
                  </a:cubicBezTo>
                  <a:cubicBezTo>
                    <a:pt x="2161143" y="636839"/>
                    <a:pt x="2168532" y="638336"/>
                    <a:pt x="2173114" y="638523"/>
                  </a:cubicBezTo>
                  <a:cubicBezTo>
                    <a:pt x="2171150" y="629077"/>
                    <a:pt x="2163295" y="621315"/>
                    <a:pt x="2164978" y="611121"/>
                  </a:cubicBezTo>
                  <a:cubicBezTo>
                    <a:pt x="2165445" y="608034"/>
                    <a:pt x="2159460" y="603825"/>
                    <a:pt x="2159273" y="599617"/>
                  </a:cubicBezTo>
                  <a:cubicBezTo>
                    <a:pt x="2159086" y="595782"/>
                    <a:pt x="2161424" y="590639"/>
                    <a:pt x="2162359" y="586430"/>
                  </a:cubicBezTo>
                  <a:cubicBezTo>
                    <a:pt x="2162453" y="586056"/>
                    <a:pt x="2162546" y="585682"/>
                    <a:pt x="2162640" y="585308"/>
                  </a:cubicBezTo>
                  <a:cubicBezTo>
                    <a:pt x="2164323" y="575394"/>
                    <a:pt x="2172647" y="568193"/>
                    <a:pt x="2174424" y="558560"/>
                  </a:cubicBezTo>
                  <a:cubicBezTo>
                    <a:pt x="2176388" y="547898"/>
                    <a:pt x="2178445" y="537985"/>
                    <a:pt x="2181999" y="527697"/>
                  </a:cubicBezTo>
                  <a:cubicBezTo>
                    <a:pt x="2191164" y="538078"/>
                    <a:pt x="2194999" y="555754"/>
                    <a:pt x="2197524" y="569409"/>
                  </a:cubicBezTo>
                  <a:cubicBezTo>
                    <a:pt x="2198833" y="576236"/>
                    <a:pt x="2200610" y="582315"/>
                    <a:pt x="2201452" y="589236"/>
                  </a:cubicBezTo>
                  <a:cubicBezTo>
                    <a:pt x="2202481" y="596905"/>
                    <a:pt x="2204164" y="602984"/>
                    <a:pt x="2208279" y="609344"/>
                  </a:cubicBezTo>
                  <a:cubicBezTo>
                    <a:pt x="2212769" y="602516"/>
                    <a:pt x="2214452" y="590732"/>
                    <a:pt x="2214733" y="582689"/>
                  </a:cubicBezTo>
                  <a:cubicBezTo>
                    <a:pt x="2214919" y="577826"/>
                    <a:pt x="2210056" y="574740"/>
                    <a:pt x="2210150" y="570812"/>
                  </a:cubicBezTo>
                  <a:cubicBezTo>
                    <a:pt x="2210337" y="565013"/>
                    <a:pt x="2210524" y="559215"/>
                    <a:pt x="2210804" y="553416"/>
                  </a:cubicBezTo>
                  <a:cubicBezTo>
                    <a:pt x="2210992" y="547898"/>
                    <a:pt x="2209308" y="545280"/>
                    <a:pt x="2215013" y="545280"/>
                  </a:cubicBezTo>
                  <a:cubicBezTo>
                    <a:pt x="2219596" y="545280"/>
                    <a:pt x="2224459" y="545841"/>
                    <a:pt x="2229042" y="544812"/>
                  </a:cubicBezTo>
                  <a:cubicBezTo>
                    <a:pt x="2239142" y="542568"/>
                    <a:pt x="2249056" y="543316"/>
                    <a:pt x="2259437" y="541539"/>
                  </a:cubicBezTo>
                  <a:cubicBezTo>
                    <a:pt x="2266170" y="540416"/>
                    <a:pt x="2273185" y="550985"/>
                    <a:pt x="2272904" y="558186"/>
                  </a:cubicBezTo>
                  <a:cubicBezTo>
                    <a:pt x="2272904" y="560150"/>
                    <a:pt x="2267760" y="569128"/>
                    <a:pt x="2265796" y="568941"/>
                  </a:cubicBezTo>
                  <a:cubicBezTo>
                    <a:pt x="2261307" y="568380"/>
                    <a:pt x="2257005" y="566884"/>
                    <a:pt x="2252516" y="566323"/>
                  </a:cubicBezTo>
                  <a:cubicBezTo>
                    <a:pt x="2245876" y="565574"/>
                    <a:pt x="2233157" y="572963"/>
                    <a:pt x="2231193" y="580164"/>
                  </a:cubicBezTo>
                  <a:cubicBezTo>
                    <a:pt x="2230070" y="584279"/>
                    <a:pt x="2226423" y="590358"/>
                    <a:pt x="2229135" y="593725"/>
                  </a:cubicBezTo>
                  <a:cubicBezTo>
                    <a:pt x="2230538" y="595502"/>
                    <a:pt x="2236149" y="594660"/>
                    <a:pt x="2238300" y="596250"/>
                  </a:cubicBezTo>
                  <a:cubicBezTo>
                    <a:pt x="2247372" y="599056"/>
                    <a:pt x="2258688" y="607754"/>
                    <a:pt x="2255696" y="618696"/>
                  </a:cubicBezTo>
                  <a:cubicBezTo>
                    <a:pt x="2253171" y="627955"/>
                    <a:pt x="2243164" y="638710"/>
                    <a:pt x="2248588" y="648997"/>
                  </a:cubicBezTo>
                  <a:cubicBezTo>
                    <a:pt x="2254480" y="643012"/>
                    <a:pt x="2258315" y="635343"/>
                    <a:pt x="2263645" y="628983"/>
                  </a:cubicBezTo>
                  <a:cubicBezTo>
                    <a:pt x="2267667" y="624214"/>
                    <a:pt x="2267293" y="633659"/>
                    <a:pt x="2267199" y="635343"/>
                  </a:cubicBezTo>
                  <a:cubicBezTo>
                    <a:pt x="2267012" y="639271"/>
                    <a:pt x="2267760" y="643854"/>
                    <a:pt x="2269163" y="647688"/>
                  </a:cubicBezTo>
                  <a:cubicBezTo>
                    <a:pt x="2271782" y="654515"/>
                    <a:pt x="2269070" y="663868"/>
                    <a:pt x="2273652" y="669105"/>
                  </a:cubicBezTo>
                  <a:cubicBezTo>
                    <a:pt x="2282537" y="679112"/>
                    <a:pt x="2285436" y="664709"/>
                    <a:pt x="2285717" y="658163"/>
                  </a:cubicBezTo>
                  <a:cubicBezTo>
                    <a:pt x="2293386" y="660033"/>
                    <a:pt x="2301897" y="667328"/>
                    <a:pt x="2307414" y="672939"/>
                  </a:cubicBezTo>
                  <a:cubicBezTo>
                    <a:pt x="2313774" y="679299"/>
                    <a:pt x="2320414" y="682666"/>
                    <a:pt x="2323313" y="692018"/>
                  </a:cubicBezTo>
                  <a:cubicBezTo>
                    <a:pt x="2325277" y="698191"/>
                    <a:pt x="2332666" y="686501"/>
                    <a:pt x="2333227" y="685565"/>
                  </a:cubicBezTo>
                  <a:cubicBezTo>
                    <a:pt x="2335097" y="682572"/>
                    <a:pt x="2337248" y="679112"/>
                    <a:pt x="2339867" y="675652"/>
                  </a:cubicBezTo>
                  <a:cubicBezTo>
                    <a:pt x="2347629" y="665458"/>
                    <a:pt x="2336033" y="664522"/>
                    <a:pt x="2329112" y="661062"/>
                  </a:cubicBezTo>
                  <a:cubicBezTo>
                    <a:pt x="2316393" y="654796"/>
                    <a:pt x="2338745" y="644415"/>
                    <a:pt x="2334723" y="639645"/>
                  </a:cubicBezTo>
                  <a:cubicBezTo>
                    <a:pt x="2329954" y="633940"/>
                    <a:pt x="2330047" y="635063"/>
                    <a:pt x="2323220" y="638055"/>
                  </a:cubicBezTo>
                  <a:cubicBezTo>
                    <a:pt x="2321630" y="638710"/>
                    <a:pt x="2315832" y="633566"/>
                    <a:pt x="2313680" y="632350"/>
                  </a:cubicBezTo>
                  <a:cubicBezTo>
                    <a:pt x="2305170" y="627674"/>
                    <a:pt x="2297314" y="622717"/>
                    <a:pt x="2289364" y="617106"/>
                  </a:cubicBezTo>
                  <a:cubicBezTo>
                    <a:pt x="2280480" y="610840"/>
                    <a:pt x="2282069" y="603452"/>
                    <a:pt x="2276365" y="594847"/>
                  </a:cubicBezTo>
                  <a:cubicBezTo>
                    <a:pt x="2274775" y="596531"/>
                    <a:pt x="2273278" y="598214"/>
                    <a:pt x="2271688" y="599898"/>
                  </a:cubicBezTo>
                  <a:cubicBezTo>
                    <a:pt x="2270379" y="595689"/>
                    <a:pt x="2267106" y="591480"/>
                    <a:pt x="2270753" y="588488"/>
                  </a:cubicBezTo>
                  <a:cubicBezTo>
                    <a:pt x="2275242" y="584747"/>
                    <a:pt x="2279825" y="581006"/>
                    <a:pt x="2284314" y="577265"/>
                  </a:cubicBezTo>
                  <a:cubicBezTo>
                    <a:pt x="2287400" y="581660"/>
                    <a:pt x="2285156" y="583437"/>
                    <a:pt x="2282350" y="587272"/>
                  </a:cubicBezTo>
                  <a:cubicBezTo>
                    <a:pt x="2285249" y="588581"/>
                    <a:pt x="2292451" y="589984"/>
                    <a:pt x="2294415" y="592135"/>
                  </a:cubicBezTo>
                  <a:cubicBezTo>
                    <a:pt x="2296566" y="594567"/>
                    <a:pt x="2294040" y="600365"/>
                    <a:pt x="2293386" y="603358"/>
                  </a:cubicBezTo>
                  <a:cubicBezTo>
                    <a:pt x="2298997" y="600272"/>
                    <a:pt x="2303299" y="594286"/>
                    <a:pt x="2308069" y="590171"/>
                  </a:cubicBezTo>
                  <a:cubicBezTo>
                    <a:pt x="2312371" y="586524"/>
                    <a:pt x="2319666" y="591667"/>
                    <a:pt x="2324716" y="592322"/>
                  </a:cubicBezTo>
                  <a:cubicBezTo>
                    <a:pt x="2326961" y="592603"/>
                    <a:pt x="2342299" y="593819"/>
                    <a:pt x="2342673" y="595128"/>
                  </a:cubicBezTo>
                  <a:cubicBezTo>
                    <a:pt x="2344637" y="600459"/>
                    <a:pt x="2349593" y="608315"/>
                    <a:pt x="2346975" y="614020"/>
                  </a:cubicBezTo>
                  <a:cubicBezTo>
                    <a:pt x="2358291" y="607286"/>
                    <a:pt x="2359975" y="597746"/>
                    <a:pt x="2367831" y="587927"/>
                  </a:cubicBezTo>
                  <a:cubicBezTo>
                    <a:pt x="2370262" y="584840"/>
                    <a:pt x="2367083" y="575020"/>
                    <a:pt x="2366334" y="571466"/>
                  </a:cubicBezTo>
                  <a:cubicBezTo>
                    <a:pt x="2365773" y="568848"/>
                    <a:pt x="2360536" y="570999"/>
                    <a:pt x="2359320" y="568661"/>
                  </a:cubicBezTo>
                  <a:cubicBezTo>
                    <a:pt x="2357917" y="565948"/>
                    <a:pt x="2356888" y="564733"/>
                    <a:pt x="2357169" y="561740"/>
                  </a:cubicBezTo>
                  <a:cubicBezTo>
                    <a:pt x="2357730" y="555941"/>
                    <a:pt x="2359694" y="529568"/>
                    <a:pt x="2369327" y="531251"/>
                  </a:cubicBezTo>
                  <a:cubicBezTo>
                    <a:pt x="2372413" y="531812"/>
                    <a:pt x="2378866" y="543503"/>
                    <a:pt x="2380924" y="546121"/>
                  </a:cubicBezTo>
                  <a:cubicBezTo>
                    <a:pt x="2385319" y="551733"/>
                    <a:pt x="2386816" y="552014"/>
                    <a:pt x="2384478" y="558747"/>
                  </a:cubicBezTo>
                  <a:cubicBezTo>
                    <a:pt x="2383356" y="561927"/>
                    <a:pt x="2381953" y="572589"/>
                    <a:pt x="2382420" y="575675"/>
                  </a:cubicBezTo>
                  <a:cubicBezTo>
                    <a:pt x="2383356" y="583063"/>
                    <a:pt x="2385413" y="585775"/>
                    <a:pt x="2387845" y="592229"/>
                  </a:cubicBezTo>
                  <a:cubicBezTo>
                    <a:pt x="2390744" y="599898"/>
                    <a:pt x="2384197" y="601955"/>
                    <a:pt x="2377464" y="601768"/>
                  </a:cubicBezTo>
                  <a:cubicBezTo>
                    <a:pt x="2375406" y="601768"/>
                    <a:pt x="2373348" y="606912"/>
                    <a:pt x="2372320" y="608595"/>
                  </a:cubicBezTo>
                  <a:cubicBezTo>
                    <a:pt x="2370543" y="611401"/>
                    <a:pt x="2373255" y="612149"/>
                    <a:pt x="2375500" y="614207"/>
                  </a:cubicBezTo>
                  <a:cubicBezTo>
                    <a:pt x="2379147" y="617573"/>
                    <a:pt x="2383542" y="625523"/>
                    <a:pt x="2388593" y="620660"/>
                  </a:cubicBezTo>
                  <a:cubicBezTo>
                    <a:pt x="2393269" y="616171"/>
                    <a:pt x="2398039" y="611775"/>
                    <a:pt x="2402341" y="607005"/>
                  </a:cubicBezTo>
                  <a:cubicBezTo>
                    <a:pt x="2411787" y="596624"/>
                    <a:pt x="2412628" y="627394"/>
                    <a:pt x="2413283" y="633379"/>
                  </a:cubicBezTo>
                  <a:cubicBezTo>
                    <a:pt x="2413844" y="638710"/>
                    <a:pt x="2406269" y="642918"/>
                    <a:pt x="2406456" y="649091"/>
                  </a:cubicBezTo>
                  <a:cubicBezTo>
                    <a:pt x="2406550" y="654515"/>
                    <a:pt x="2407111" y="660033"/>
                    <a:pt x="2407672" y="665364"/>
                  </a:cubicBezTo>
                  <a:cubicBezTo>
                    <a:pt x="2408326" y="671630"/>
                    <a:pt x="2408700" y="678270"/>
                    <a:pt x="2410384" y="684256"/>
                  </a:cubicBezTo>
                  <a:cubicBezTo>
                    <a:pt x="2410758" y="685472"/>
                    <a:pt x="2425161" y="682947"/>
                    <a:pt x="2425722" y="680421"/>
                  </a:cubicBezTo>
                  <a:cubicBezTo>
                    <a:pt x="2427031" y="674155"/>
                    <a:pt x="2429837" y="667328"/>
                    <a:pt x="2430304" y="660968"/>
                  </a:cubicBezTo>
                  <a:cubicBezTo>
                    <a:pt x="2430772" y="655263"/>
                    <a:pt x="2429743" y="649184"/>
                    <a:pt x="2430024" y="643292"/>
                  </a:cubicBezTo>
                  <a:cubicBezTo>
                    <a:pt x="2430304" y="637494"/>
                    <a:pt x="2429556" y="628796"/>
                    <a:pt x="2434887" y="624681"/>
                  </a:cubicBezTo>
                  <a:cubicBezTo>
                    <a:pt x="2439470" y="621127"/>
                    <a:pt x="2446390" y="623092"/>
                    <a:pt x="2451628" y="623465"/>
                  </a:cubicBezTo>
                  <a:cubicBezTo>
                    <a:pt x="2450505" y="618135"/>
                    <a:pt x="2447887" y="612897"/>
                    <a:pt x="2450505" y="607940"/>
                  </a:cubicBezTo>
                  <a:cubicBezTo>
                    <a:pt x="2453405" y="602516"/>
                    <a:pt x="2455182" y="600178"/>
                    <a:pt x="2450599" y="596063"/>
                  </a:cubicBezTo>
                  <a:lnTo>
                    <a:pt x="2450692" y="59596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2" name="Vabakuju: kujund 31">
              <a:extLst>
                <a:ext uri="{FF2B5EF4-FFF2-40B4-BE49-F238E27FC236}">
                  <a16:creationId xmlns:a16="http://schemas.microsoft.com/office/drawing/2014/main" id="{E50F3E65-7843-442C-943F-AC4D99ADC259}"/>
                </a:ext>
              </a:extLst>
            </p:cNvPr>
            <p:cNvSpPr/>
            <p:nvPr/>
          </p:nvSpPr>
          <p:spPr>
            <a:xfrm>
              <a:off x="951361" y="4101858"/>
              <a:ext cx="177814" cy="73229"/>
            </a:xfrm>
            <a:custGeom>
              <a:avLst/>
              <a:gdLst>
                <a:gd name="csX0" fmla="*/ 34041 w 177814"/>
                <a:gd name="csY0" fmla="*/ 73229 h 73229"/>
                <a:gd name="csX1" fmla="*/ 47602 w 177814"/>
                <a:gd name="csY1" fmla="*/ 64438 h 73229"/>
                <a:gd name="csX2" fmla="*/ 58451 w 177814"/>
                <a:gd name="csY2" fmla="*/ 68085 h 73229"/>
                <a:gd name="csX3" fmla="*/ 88191 w 177814"/>
                <a:gd name="csY3" fmla="*/ 71172 h 73229"/>
                <a:gd name="csX4" fmla="*/ 100630 w 177814"/>
                <a:gd name="csY4" fmla="*/ 66121 h 73229"/>
                <a:gd name="csX5" fmla="*/ 112975 w 177814"/>
                <a:gd name="csY5" fmla="*/ 62100 h 73229"/>
                <a:gd name="csX6" fmla="*/ 114846 w 177814"/>
                <a:gd name="csY6" fmla="*/ 49661 h 73229"/>
                <a:gd name="csX7" fmla="*/ 123917 w 177814"/>
                <a:gd name="csY7" fmla="*/ 47323 h 73229"/>
                <a:gd name="csX8" fmla="*/ 125881 w 177814"/>
                <a:gd name="csY8" fmla="*/ 38438 h 73229"/>
                <a:gd name="csX9" fmla="*/ 135608 w 177814"/>
                <a:gd name="csY9" fmla="*/ 55553 h 73229"/>
                <a:gd name="csX10" fmla="*/ 148047 w 177814"/>
                <a:gd name="csY10" fmla="*/ 46481 h 73229"/>
                <a:gd name="csX11" fmla="*/ 164881 w 177814"/>
                <a:gd name="csY11" fmla="*/ 44985 h 73229"/>
                <a:gd name="csX12" fmla="*/ 177506 w 177814"/>
                <a:gd name="csY12" fmla="*/ 38158 h 73229"/>
                <a:gd name="csX13" fmla="*/ 167499 w 177814"/>
                <a:gd name="csY13" fmla="*/ 32079 h 73229"/>
                <a:gd name="csX14" fmla="*/ 166658 w 177814"/>
                <a:gd name="csY14" fmla="*/ 17582 h 73229"/>
                <a:gd name="csX15" fmla="*/ 164507 w 177814"/>
                <a:gd name="csY15" fmla="*/ 5331 h 73229"/>
                <a:gd name="csX16" fmla="*/ 154032 w 177814"/>
                <a:gd name="csY16" fmla="*/ 6734 h 73229"/>
                <a:gd name="csX17" fmla="*/ 141219 w 177814"/>
                <a:gd name="csY17" fmla="*/ 15712 h 73229"/>
                <a:gd name="csX18" fmla="*/ 129155 w 177814"/>
                <a:gd name="csY18" fmla="*/ 15151 h 73229"/>
                <a:gd name="csX19" fmla="*/ 109608 w 177814"/>
                <a:gd name="csY19" fmla="*/ 0 h 73229"/>
                <a:gd name="csX20" fmla="*/ 113443 w 177814"/>
                <a:gd name="csY20" fmla="*/ 14683 h 73229"/>
                <a:gd name="csX21" fmla="*/ 119335 w 177814"/>
                <a:gd name="csY21" fmla="*/ 24503 h 73229"/>
                <a:gd name="csX22" fmla="*/ 101191 w 177814"/>
                <a:gd name="csY22" fmla="*/ 27964 h 73229"/>
                <a:gd name="csX23" fmla="*/ 101939 w 177814"/>
                <a:gd name="csY23" fmla="*/ 19921 h 73229"/>
                <a:gd name="csX24" fmla="*/ 96889 w 177814"/>
                <a:gd name="csY24" fmla="*/ 17396 h 73229"/>
                <a:gd name="csX25" fmla="*/ 83609 w 177814"/>
                <a:gd name="csY25" fmla="*/ 16834 h 73229"/>
                <a:gd name="csX26" fmla="*/ 71264 w 177814"/>
                <a:gd name="csY26" fmla="*/ 11223 h 73229"/>
                <a:gd name="csX27" fmla="*/ 59199 w 177814"/>
                <a:gd name="csY27" fmla="*/ 17302 h 73229"/>
                <a:gd name="csX28" fmla="*/ 49005 w 177814"/>
                <a:gd name="csY28" fmla="*/ 9352 h 73229"/>
                <a:gd name="csX29" fmla="*/ 37034 w 177814"/>
                <a:gd name="csY29" fmla="*/ 13187 h 73229"/>
                <a:gd name="csX30" fmla="*/ 31049 w 177814"/>
                <a:gd name="csY30" fmla="*/ 18144 h 73229"/>
                <a:gd name="csX31" fmla="*/ 29552 w 177814"/>
                <a:gd name="csY31" fmla="*/ 25906 h 73229"/>
                <a:gd name="csX32" fmla="*/ 24408 w 177814"/>
                <a:gd name="csY32" fmla="*/ 17676 h 73229"/>
                <a:gd name="csX33" fmla="*/ 9164 w 177814"/>
                <a:gd name="csY33" fmla="*/ 23100 h 73229"/>
                <a:gd name="csX34" fmla="*/ 92 w 177814"/>
                <a:gd name="csY34" fmla="*/ 27870 h 73229"/>
                <a:gd name="csX35" fmla="*/ 7106 w 177814"/>
                <a:gd name="csY35" fmla="*/ 41805 h 73229"/>
                <a:gd name="csX36" fmla="*/ 17113 w 177814"/>
                <a:gd name="csY36" fmla="*/ 51812 h 73229"/>
                <a:gd name="csX37" fmla="*/ 31703 w 177814"/>
                <a:gd name="csY37" fmla="*/ 60697 h 73229"/>
                <a:gd name="csX38" fmla="*/ 33854 w 177814"/>
                <a:gd name="csY38" fmla="*/ 73136 h 73229"/>
                <a:gd name="csX39" fmla="*/ 34041 w 177814"/>
                <a:gd name="csY39" fmla="*/ 73229 h 732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77814" h="73229">
                  <a:moveTo>
                    <a:pt x="34041" y="73229"/>
                  </a:moveTo>
                  <a:cubicBezTo>
                    <a:pt x="38530" y="69956"/>
                    <a:pt x="42739" y="66963"/>
                    <a:pt x="47602" y="64438"/>
                  </a:cubicBezTo>
                  <a:cubicBezTo>
                    <a:pt x="51343" y="62474"/>
                    <a:pt x="55084" y="68366"/>
                    <a:pt x="58451" y="68085"/>
                  </a:cubicBezTo>
                  <a:cubicBezTo>
                    <a:pt x="68739" y="67337"/>
                    <a:pt x="78465" y="67711"/>
                    <a:pt x="88191" y="71172"/>
                  </a:cubicBezTo>
                  <a:cubicBezTo>
                    <a:pt x="92494" y="72668"/>
                    <a:pt x="97357" y="68553"/>
                    <a:pt x="100630" y="66121"/>
                  </a:cubicBezTo>
                  <a:cubicBezTo>
                    <a:pt x="104745" y="63035"/>
                    <a:pt x="108673" y="65654"/>
                    <a:pt x="112975" y="62100"/>
                  </a:cubicBezTo>
                  <a:cubicBezTo>
                    <a:pt x="117558" y="58359"/>
                    <a:pt x="115968" y="55272"/>
                    <a:pt x="114846" y="49661"/>
                  </a:cubicBezTo>
                  <a:cubicBezTo>
                    <a:pt x="113817" y="44330"/>
                    <a:pt x="120831" y="43676"/>
                    <a:pt x="123917" y="47323"/>
                  </a:cubicBezTo>
                  <a:cubicBezTo>
                    <a:pt x="126443" y="44892"/>
                    <a:pt x="126817" y="41525"/>
                    <a:pt x="125881" y="38438"/>
                  </a:cubicBezTo>
                  <a:cubicBezTo>
                    <a:pt x="127284" y="40776"/>
                    <a:pt x="133737" y="55366"/>
                    <a:pt x="135608" y="55553"/>
                  </a:cubicBezTo>
                  <a:cubicBezTo>
                    <a:pt x="139536" y="56114"/>
                    <a:pt x="144306" y="49007"/>
                    <a:pt x="148047" y="46481"/>
                  </a:cubicBezTo>
                  <a:cubicBezTo>
                    <a:pt x="154219" y="42273"/>
                    <a:pt x="158054" y="43489"/>
                    <a:pt x="164881" y="44985"/>
                  </a:cubicBezTo>
                  <a:cubicBezTo>
                    <a:pt x="170025" y="46107"/>
                    <a:pt x="179658" y="46294"/>
                    <a:pt x="177506" y="38158"/>
                  </a:cubicBezTo>
                  <a:cubicBezTo>
                    <a:pt x="170118" y="39654"/>
                    <a:pt x="169089" y="40309"/>
                    <a:pt x="167499" y="32079"/>
                  </a:cubicBezTo>
                  <a:cubicBezTo>
                    <a:pt x="166564" y="27403"/>
                    <a:pt x="166751" y="22352"/>
                    <a:pt x="166658" y="17582"/>
                  </a:cubicBezTo>
                  <a:cubicBezTo>
                    <a:pt x="166658" y="13748"/>
                    <a:pt x="166284" y="8791"/>
                    <a:pt x="164507" y="5331"/>
                  </a:cubicBezTo>
                  <a:cubicBezTo>
                    <a:pt x="161982" y="561"/>
                    <a:pt x="158334" y="4209"/>
                    <a:pt x="154032" y="6734"/>
                  </a:cubicBezTo>
                  <a:cubicBezTo>
                    <a:pt x="149636" y="9352"/>
                    <a:pt x="145428" y="12719"/>
                    <a:pt x="141219" y="15712"/>
                  </a:cubicBezTo>
                  <a:cubicBezTo>
                    <a:pt x="135701" y="19640"/>
                    <a:pt x="134205" y="18611"/>
                    <a:pt x="129155" y="15151"/>
                  </a:cubicBezTo>
                  <a:cubicBezTo>
                    <a:pt x="121673" y="10101"/>
                    <a:pt x="118587" y="3273"/>
                    <a:pt x="109608" y="0"/>
                  </a:cubicBezTo>
                  <a:cubicBezTo>
                    <a:pt x="108486" y="7482"/>
                    <a:pt x="109047" y="8417"/>
                    <a:pt x="113443" y="14683"/>
                  </a:cubicBezTo>
                  <a:cubicBezTo>
                    <a:pt x="115687" y="17863"/>
                    <a:pt x="117184" y="21323"/>
                    <a:pt x="119335" y="24503"/>
                  </a:cubicBezTo>
                  <a:cubicBezTo>
                    <a:pt x="127752" y="36287"/>
                    <a:pt x="106429" y="29834"/>
                    <a:pt x="101191" y="27964"/>
                  </a:cubicBezTo>
                  <a:cubicBezTo>
                    <a:pt x="104652" y="25345"/>
                    <a:pt x="103249" y="23194"/>
                    <a:pt x="101939" y="19921"/>
                  </a:cubicBezTo>
                  <a:cubicBezTo>
                    <a:pt x="100537" y="16460"/>
                    <a:pt x="100256" y="18144"/>
                    <a:pt x="96889" y="17396"/>
                  </a:cubicBezTo>
                  <a:cubicBezTo>
                    <a:pt x="93522" y="16647"/>
                    <a:pt x="87069" y="16180"/>
                    <a:pt x="83609" y="16834"/>
                  </a:cubicBezTo>
                  <a:cubicBezTo>
                    <a:pt x="77249" y="18144"/>
                    <a:pt x="74911" y="15993"/>
                    <a:pt x="71264" y="11223"/>
                  </a:cubicBezTo>
                  <a:cubicBezTo>
                    <a:pt x="68832" y="8043"/>
                    <a:pt x="61163" y="15712"/>
                    <a:pt x="59199" y="17302"/>
                  </a:cubicBezTo>
                  <a:cubicBezTo>
                    <a:pt x="56300" y="19640"/>
                    <a:pt x="51063" y="10849"/>
                    <a:pt x="49005" y="9352"/>
                  </a:cubicBezTo>
                  <a:cubicBezTo>
                    <a:pt x="49379" y="9633"/>
                    <a:pt x="38063" y="12439"/>
                    <a:pt x="37034" y="13187"/>
                  </a:cubicBezTo>
                  <a:cubicBezTo>
                    <a:pt x="35538" y="14309"/>
                    <a:pt x="31423" y="16180"/>
                    <a:pt x="31049" y="18144"/>
                  </a:cubicBezTo>
                  <a:cubicBezTo>
                    <a:pt x="30768" y="19453"/>
                    <a:pt x="30581" y="25065"/>
                    <a:pt x="29552" y="25906"/>
                  </a:cubicBezTo>
                  <a:cubicBezTo>
                    <a:pt x="24782" y="29553"/>
                    <a:pt x="24876" y="20295"/>
                    <a:pt x="24408" y="17676"/>
                  </a:cubicBezTo>
                  <a:cubicBezTo>
                    <a:pt x="19077" y="19079"/>
                    <a:pt x="11409" y="17115"/>
                    <a:pt x="9164" y="23100"/>
                  </a:cubicBezTo>
                  <a:cubicBezTo>
                    <a:pt x="6826" y="29553"/>
                    <a:pt x="186" y="21417"/>
                    <a:pt x="92" y="27870"/>
                  </a:cubicBezTo>
                  <a:cubicBezTo>
                    <a:pt x="-843" y="34323"/>
                    <a:pt x="5610" y="36007"/>
                    <a:pt x="7106" y="41805"/>
                  </a:cubicBezTo>
                  <a:cubicBezTo>
                    <a:pt x="8696" y="47884"/>
                    <a:pt x="14214" y="47604"/>
                    <a:pt x="17113" y="51812"/>
                  </a:cubicBezTo>
                  <a:cubicBezTo>
                    <a:pt x="21229" y="57704"/>
                    <a:pt x="24782" y="58826"/>
                    <a:pt x="31703" y="60697"/>
                  </a:cubicBezTo>
                  <a:cubicBezTo>
                    <a:pt x="37221" y="62100"/>
                    <a:pt x="30768" y="68647"/>
                    <a:pt x="33854" y="73136"/>
                  </a:cubicBezTo>
                  <a:lnTo>
                    <a:pt x="34041" y="7322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3" name="Vabakuju: kujund 32">
              <a:extLst>
                <a:ext uri="{FF2B5EF4-FFF2-40B4-BE49-F238E27FC236}">
                  <a16:creationId xmlns:a16="http://schemas.microsoft.com/office/drawing/2014/main" id="{774ED9EB-5145-F4DE-01A0-68C2988F6A28}"/>
                </a:ext>
              </a:extLst>
            </p:cNvPr>
            <p:cNvSpPr/>
            <p:nvPr/>
          </p:nvSpPr>
          <p:spPr>
            <a:xfrm>
              <a:off x="2025758" y="4807538"/>
              <a:ext cx="95525" cy="171197"/>
            </a:xfrm>
            <a:custGeom>
              <a:avLst/>
              <a:gdLst>
                <a:gd name="csX0" fmla="*/ 90063 w 95525"/>
                <a:gd name="csY0" fmla="*/ 80105 h 171197"/>
                <a:gd name="csX1" fmla="*/ 78653 w 95525"/>
                <a:gd name="csY1" fmla="*/ 77393 h 171197"/>
                <a:gd name="csX2" fmla="*/ 74164 w 95525"/>
                <a:gd name="csY2" fmla="*/ 66825 h 171197"/>
                <a:gd name="csX3" fmla="*/ 78840 w 95525"/>
                <a:gd name="csY3" fmla="*/ 55415 h 171197"/>
                <a:gd name="csX4" fmla="*/ 78747 w 95525"/>
                <a:gd name="csY4" fmla="*/ 44660 h 171197"/>
                <a:gd name="csX5" fmla="*/ 69862 w 95525"/>
                <a:gd name="csY5" fmla="*/ 33998 h 171197"/>
                <a:gd name="csX6" fmla="*/ 59575 w 95525"/>
                <a:gd name="csY6" fmla="*/ 28480 h 171197"/>
                <a:gd name="csX7" fmla="*/ 59200 w 95525"/>
                <a:gd name="csY7" fmla="*/ 14826 h 171197"/>
                <a:gd name="csX8" fmla="*/ 52934 w 95525"/>
                <a:gd name="csY8" fmla="*/ 4538 h 171197"/>
                <a:gd name="csX9" fmla="*/ 40870 w 95525"/>
                <a:gd name="csY9" fmla="*/ 423 h 171197"/>
                <a:gd name="csX10" fmla="*/ 37129 w 95525"/>
                <a:gd name="csY10" fmla="*/ 19876 h 171197"/>
                <a:gd name="csX11" fmla="*/ 29741 w 95525"/>
                <a:gd name="csY11" fmla="*/ 46343 h 171197"/>
                <a:gd name="csX12" fmla="*/ 23849 w 95525"/>
                <a:gd name="csY12" fmla="*/ 70472 h 171197"/>
                <a:gd name="csX13" fmla="*/ 15806 w 95525"/>
                <a:gd name="csY13" fmla="*/ 81695 h 171197"/>
                <a:gd name="csX14" fmla="*/ 9446 w 95525"/>
                <a:gd name="csY14" fmla="*/ 92263 h 171197"/>
                <a:gd name="csX15" fmla="*/ 0 w 95525"/>
                <a:gd name="csY15" fmla="*/ 117982 h 171197"/>
                <a:gd name="csX16" fmla="*/ 8791 w 95525"/>
                <a:gd name="csY16" fmla="*/ 109846 h 171197"/>
                <a:gd name="csX17" fmla="*/ 21417 w 95525"/>
                <a:gd name="csY17" fmla="*/ 106666 h 171197"/>
                <a:gd name="csX18" fmla="*/ 17863 w 95525"/>
                <a:gd name="csY18" fmla="*/ 118263 h 171197"/>
                <a:gd name="csX19" fmla="*/ 23755 w 95525"/>
                <a:gd name="csY19" fmla="*/ 127147 h 171197"/>
                <a:gd name="csX20" fmla="*/ 35446 w 95525"/>
                <a:gd name="csY20" fmla="*/ 146507 h 171197"/>
                <a:gd name="csX21" fmla="*/ 36661 w 95525"/>
                <a:gd name="csY21" fmla="*/ 171197 h 171197"/>
                <a:gd name="csX22" fmla="*/ 40496 w 95525"/>
                <a:gd name="csY22" fmla="*/ 158104 h 171197"/>
                <a:gd name="csX23" fmla="*/ 47978 w 95525"/>
                <a:gd name="csY23" fmla="*/ 149967 h 171197"/>
                <a:gd name="csX24" fmla="*/ 63877 w 95525"/>
                <a:gd name="csY24" fmla="*/ 129860 h 171197"/>
                <a:gd name="csX25" fmla="*/ 73697 w 95525"/>
                <a:gd name="csY25" fmla="*/ 120320 h 171197"/>
                <a:gd name="csX26" fmla="*/ 82207 w 95525"/>
                <a:gd name="csY26" fmla="*/ 109752 h 171197"/>
                <a:gd name="csX27" fmla="*/ 95394 w 95525"/>
                <a:gd name="csY27" fmla="*/ 87120 h 171197"/>
                <a:gd name="csX28" fmla="*/ 89970 w 95525"/>
                <a:gd name="csY28" fmla="*/ 80105 h 171197"/>
                <a:gd name="csX29" fmla="*/ 90063 w 95525"/>
                <a:gd name="csY29" fmla="*/ 80105 h 1711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95525" h="171197">
                  <a:moveTo>
                    <a:pt x="90063" y="80105"/>
                  </a:moveTo>
                  <a:cubicBezTo>
                    <a:pt x="84171" y="82350"/>
                    <a:pt x="82020" y="83566"/>
                    <a:pt x="78653" y="77393"/>
                  </a:cubicBezTo>
                  <a:cubicBezTo>
                    <a:pt x="75848" y="72249"/>
                    <a:pt x="74445" y="72436"/>
                    <a:pt x="74164" y="66825"/>
                  </a:cubicBezTo>
                  <a:cubicBezTo>
                    <a:pt x="73884" y="62429"/>
                    <a:pt x="79776" y="59250"/>
                    <a:pt x="78840" y="55415"/>
                  </a:cubicBezTo>
                  <a:cubicBezTo>
                    <a:pt x="77718" y="50645"/>
                    <a:pt x="80617" y="48868"/>
                    <a:pt x="78747" y="44660"/>
                  </a:cubicBezTo>
                  <a:cubicBezTo>
                    <a:pt x="76315" y="39142"/>
                    <a:pt x="76222" y="33156"/>
                    <a:pt x="69862" y="33998"/>
                  </a:cubicBezTo>
                  <a:cubicBezTo>
                    <a:pt x="63409" y="34840"/>
                    <a:pt x="60042" y="36617"/>
                    <a:pt x="59575" y="28480"/>
                  </a:cubicBezTo>
                  <a:cubicBezTo>
                    <a:pt x="59294" y="23617"/>
                    <a:pt x="60136" y="19970"/>
                    <a:pt x="59200" y="14826"/>
                  </a:cubicBezTo>
                  <a:cubicBezTo>
                    <a:pt x="57798" y="8559"/>
                    <a:pt x="58452" y="5754"/>
                    <a:pt x="52934" y="4538"/>
                  </a:cubicBezTo>
                  <a:cubicBezTo>
                    <a:pt x="46481" y="3136"/>
                    <a:pt x="46481" y="4819"/>
                    <a:pt x="40870" y="423"/>
                  </a:cubicBezTo>
                  <a:cubicBezTo>
                    <a:pt x="36287" y="-3131"/>
                    <a:pt x="21978" y="16790"/>
                    <a:pt x="37129" y="19876"/>
                  </a:cubicBezTo>
                  <a:cubicBezTo>
                    <a:pt x="32640" y="26329"/>
                    <a:pt x="30956" y="38487"/>
                    <a:pt x="29741" y="46343"/>
                  </a:cubicBezTo>
                  <a:cubicBezTo>
                    <a:pt x="28431" y="54480"/>
                    <a:pt x="25345" y="62429"/>
                    <a:pt x="23849" y="70472"/>
                  </a:cubicBezTo>
                  <a:cubicBezTo>
                    <a:pt x="23100" y="74774"/>
                    <a:pt x="18050" y="78141"/>
                    <a:pt x="15806" y="81695"/>
                  </a:cubicBezTo>
                  <a:cubicBezTo>
                    <a:pt x="13561" y="85155"/>
                    <a:pt x="11784" y="88897"/>
                    <a:pt x="9446" y="92263"/>
                  </a:cubicBezTo>
                  <a:cubicBezTo>
                    <a:pt x="3647" y="100867"/>
                    <a:pt x="1122" y="107601"/>
                    <a:pt x="0" y="117982"/>
                  </a:cubicBezTo>
                  <a:cubicBezTo>
                    <a:pt x="4022" y="117047"/>
                    <a:pt x="6360" y="112932"/>
                    <a:pt x="8791" y="109846"/>
                  </a:cubicBezTo>
                  <a:cubicBezTo>
                    <a:pt x="13935" y="103673"/>
                    <a:pt x="13935" y="103954"/>
                    <a:pt x="21417" y="106666"/>
                  </a:cubicBezTo>
                  <a:cubicBezTo>
                    <a:pt x="23007" y="107227"/>
                    <a:pt x="18518" y="116299"/>
                    <a:pt x="17863" y="118263"/>
                  </a:cubicBezTo>
                  <a:cubicBezTo>
                    <a:pt x="18331" y="116673"/>
                    <a:pt x="23381" y="126306"/>
                    <a:pt x="23755" y="127147"/>
                  </a:cubicBezTo>
                  <a:cubicBezTo>
                    <a:pt x="27309" y="136032"/>
                    <a:pt x="36100" y="134723"/>
                    <a:pt x="35446" y="146507"/>
                  </a:cubicBezTo>
                  <a:cubicBezTo>
                    <a:pt x="34978" y="155111"/>
                    <a:pt x="35820" y="162500"/>
                    <a:pt x="36661" y="171197"/>
                  </a:cubicBezTo>
                  <a:cubicBezTo>
                    <a:pt x="40402" y="168765"/>
                    <a:pt x="37784" y="161938"/>
                    <a:pt x="40496" y="158104"/>
                  </a:cubicBezTo>
                  <a:cubicBezTo>
                    <a:pt x="42740" y="154924"/>
                    <a:pt x="45733" y="153241"/>
                    <a:pt x="47978" y="149967"/>
                  </a:cubicBezTo>
                  <a:cubicBezTo>
                    <a:pt x="52654" y="143234"/>
                    <a:pt x="59200" y="138090"/>
                    <a:pt x="63877" y="129860"/>
                  </a:cubicBezTo>
                  <a:cubicBezTo>
                    <a:pt x="66121" y="125932"/>
                    <a:pt x="70236" y="123126"/>
                    <a:pt x="73697" y="120320"/>
                  </a:cubicBezTo>
                  <a:cubicBezTo>
                    <a:pt x="77157" y="117515"/>
                    <a:pt x="78560" y="112277"/>
                    <a:pt x="82207" y="109752"/>
                  </a:cubicBezTo>
                  <a:cubicBezTo>
                    <a:pt x="89222" y="104889"/>
                    <a:pt x="93991" y="95630"/>
                    <a:pt x="95394" y="87120"/>
                  </a:cubicBezTo>
                  <a:cubicBezTo>
                    <a:pt x="95862" y="84033"/>
                    <a:pt x="95301" y="78047"/>
                    <a:pt x="89970" y="80105"/>
                  </a:cubicBezTo>
                  <a:lnTo>
                    <a:pt x="90063" y="8010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4" name="Vabakuju: kujund 33">
              <a:extLst>
                <a:ext uri="{FF2B5EF4-FFF2-40B4-BE49-F238E27FC236}">
                  <a16:creationId xmlns:a16="http://schemas.microsoft.com/office/drawing/2014/main" id="{B94B8875-6FD5-FB0B-8039-0CF61AA5B606}"/>
                </a:ext>
              </a:extLst>
            </p:cNvPr>
            <p:cNvSpPr/>
            <p:nvPr/>
          </p:nvSpPr>
          <p:spPr>
            <a:xfrm>
              <a:off x="2522793" y="2794988"/>
              <a:ext cx="210751" cy="212456"/>
            </a:xfrm>
            <a:custGeom>
              <a:avLst/>
              <a:gdLst>
                <a:gd name="csX0" fmla="*/ 198407 w 210751"/>
                <a:gd name="csY0" fmla="*/ 2309 h 212456"/>
                <a:gd name="csX1" fmla="*/ 176335 w 210751"/>
                <a:gd name="csY1" fmla="*/ 6144 h 212456"/>
                <a:gd name="csX2" fmla="*/ 154451 w 210751"/>
                <a:gd name="csY2" fmla="*/ 31676 h 212456"/>
                <a:gd name="csX3" fmla="*/ 132566 w 210751"/>
                <a:gd name="csY3" fmla="*/ 33827 h 212456"/>
                <a:gd name="csX4" fmla="*/ 122466 w 210751"/>
                <a:gd name="csY4" fmla="*/ 24942 h 212456"/>
                <a:gd name="csX5" fmla="*/ 116106 w 210751"/>
                <a:gd name="csY5" fmla="*/ 15870 h 212456"/>
                <a:gd name="csX6" fmla="*/ 98524 w 210751"/>
                <a:gd name="csY6" fmla="*/ 31769 h 212456"/>
                <a:gd name="csX7" fmla="*/ 87768 w 210751"/>
                <a:gd name="csY7" fmla="*/ 53467 h 212456"/>
                <a:gd name="csX8" fmla="*/ 82157 w 210751"/>
                <a:gd name="csY8" fmla="*/ 89286 h 212456"/>
                <a:gd name="csX9" fmla="*/ 62330 w 210751"/>
                <a:gd name="csY9" fmla="*/ 97797 h 212456"/>
                <a:gd name="csX10" fmla="*/ 53726 w 210751"/>
                <a:gd name="csY10" fmla="*/ 104157 h 212456"/>
                <a:gd name="csX11" fmla="*/ 47553 w 210751"/>
                <a:gd name="csY11" fmla="*/ 111638 h 212456"/>
                <a:gd name="csX12" fmla="*/ 33899 w 210751"/>
                <a:gd name="csY12" fmla="*/ 104063 h 212456"/>
                <a:gd name="csX13" fmla="*/ 12388 w 210751"/>
                <a:gd name="csY13" fmla="*/ 74135 h 212456"/>
                <a:gd name="csX14" fmla="*/ 43 w 210751"/>
                <a:gd name="csY14" fmla="*/ 76100 h 212456"/>
                <a:gd name="csX15" fmla="*/ 6590 w 210751"/>
                <a:gd name="csY15" fmla="*/ 89006 h 212456"/>
                <a:gd name="csX16" fmla="*/ 21554 w 210751"/>
                <a:gd name="csY16" fmla="*/ 120617 h 212456"/>
                <a:gd name="csX17" fmla="*/ 33338 w 210751"/>
                <a:gd name="csY17" fmla="*/ 136516 h 212456"/>
                <a:gd name="csX18" fmla="*/ 45963 w 210751"/>
                <a:gd name="csY18" fmla="*/ 148113 h 212456"/>
                <a:gd name="csX19" fmla="*/ 49704 w 210751"/>
                <a:gd name="csY19" fmla="*/ 167472 h 212456"/>
                <a:gd name="csX20" fmla="*/ 66258 w 210751"/>
                <a:gd name="csY20" fmla="*/ 168781 h 212456"/>
                <a:gd name="csX21" fmla="*/ 77294 w 210751"/>
                <a:gd name="csY21" fmla="*/ 153069 h 212456"/>
                <a:gd name="csX22" fmla="*/ 90387 w 210751"/>
                <a:gd name="csY22" fmla="*/ 157184 h 212456"/>
                <a:gd name="csX23" fmla="*/ 88049 w 210751"/>
                <a:gd name="csY23" fmla="*/ 166163 h 212456"/>
                <a:gd name="csX24" fmla="*/ 82063 w 210751"/>
                <a:gd name="csY24" fmla="*/ 171774 h 212456"/>
                <a:gd name="csX25" fmla="*/ 86178 w 210751"/>
                <a:gd name="csY25" fmla="*/ 182623 h 212456"/>
                <a:gd name="csX26" fmla="*/ 55035 w 210751"/>
                <a:gd name="csY26" fmla="*/ 212457 h 212456"/>
                <a:gd name="csX27" fmla="*/ 82437 w 210751"/>
                <a:gd name="csY27" fmla="*/ 195997 h 212456"/>
                <a:gd name="csX28" fmla="*/ 95250 w 210751"/>
                <a:gd name="csY28" fmla="*/ 186832 h 212456"/>
                <a:gd name="csX29" fmla="*/ 103948 w 210751"/>
                <a:gd name="csY29" fmla="*/ 181033 h 212456"/>
                <a:gd name="csX30" fmla="*/ 98524 w 210751"/>
                <a:gd name="csY30" fmla="*/ 170932 h 212456"/>
                <a:gd name="csX31" fmla="*/ 102358 w 210751"/>
                <a:gd name="csY31" fmla="*/ 155501 h 212456"/>
                <a:gd name="csX32" fmla="*/ 113207 w 210751"/>
                <a:gd name="csY32" fmla="*/ 146616 h 212456"/>
                <a:gd name="csX33" fmla="*/ 115358 w 210751"/>
                <a:gd name="csY33" fmla="*/ 134645 h 212456"/>
                <a:gd name="csX34" fmla="*/ 135559 w 210751"/>
                <a:gd name="csY34" fmla="*/ 141286 h 212456"/>
                <a:gd name="csX35" fmla="*/ 138271 w 210751"/>
                <a:gd name="csY35" fmla="*/ 128566 h 212456"/>
                <a:gd name="csX36" fmla="*/ 143415 w 210751"/>
                <a:gd name="csY36" fmla="*/ 117624 h 212456"/>
                <a:gd name="csX37" fmla="*/ 171753 w 210751"/>
                <a:gd name="csY37" fmla="*/ 113977 h 212456"/>
                <a:gd name="csX38" fmla="*/ 186062 w 210751"/>
                <a:gd name="csY38" fmla="*/ 115286 h 212456"/>
                <a:gd name="csX39" fmla="*/ 199249 w 210751"/>
                <a:gd name="csY39" fmla="*/ 116221 h 212456"/>
                <a:gd name="csX40" fmla="*/ 197097 w 210751"/>
                <a:gd name="csY40" fmla="*/ 92747 h 212456"/>
                <a:gd name="csX41" fmla="*/ 187652 w 210751"/>
                <a:gd name="csY41" fmla="*/ 94243 h 212456"/>
                <a:gd name="csX42" fmla="*/ 184472 w 210751"/>
                <a:gd name="csY42" fmla="*/ 83581 h 212456"/>
                <a:gd name="csX43" fmla="*/ 179328 w 210751"/>
                <a:gd name="csY43" fmla="*/ 63754 h 212456"/>
                <a:gd name="csX44" fmla="*/ 177083 w 210751"/>
                <a:gd name="csY44" fmla="*/ 51222 h 212456"/>
                <a:gd name="csX45" fmla="*/ 186716 w 210751"/>
                <a:gd name="csY45" fmla="*/ 39812 h 212456"/>
                <a:gd name="csX46" fmla="*/ 198594 w 210751"/>
                <a:gd name="csY46" fmla="*/ 32798 h 212456"/>
                <a:gd name="csX47" fmla="*/ 210752 w 210751"/>
                <a:gd name="csY47" fmla="*/ 25129 h 212456"/>
                <a:gd name="csX48" fmla="*/ 195882 w 210751"/>
                <a:gd name="csY48" fmla="*/ 17460 h 212456"/>
                <a:gd name="csX49" fmla="*/ 198407 w 210751"/>
                <a:gd name="csY49" fmla="*/ 2590 h 212456"/>
                <a:gd name="csX50" fmla="*/ 198407 w 210751"/>
                <a:gd name="csY50" fmla="*/ 2309 h 2124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</a:cxnLst>
              <a:rect l="l" t="t" r="r" b="b"/>
              <a:pathLst>
                <a:path w="210751" h="212456">
                  <a:moveTo>
                    <a:pt x="198407" y="2309"/>
                  </a:moveTo>
                  <a:cubicBezTo>
                    <a:pt x="189990" y="-964"/>
                    <a:pt x="182975" y="-1618"/>
                    <a:pt x="176335" y="6144"/>
                  </a:cubicBezTo>
                  <a:cubicBezTo>
                    <a:pt x="169040" y="14655"/>
                    <a:pt x="161745" y="23165"/>
                    <a:pt x="154451" y="31676"/>
                  </a:cubicBezTo>
                  <a:cubicBezTo>
                    <a:pt x="148559" y="38503"/>
                    <a:pt x="140048" y="37474"/>
                    <a:pt x="132566" y="33827"/>
                  </a:cubicBezTo>
                  <a:cubicBezTo>
                    <a:pt x="126768" y="31021"/>
                    <a:pt x="125271" y="30553"/>
                    <a:pt x="122466" y="24942"/>
                  </a:cubicBezTo>
                  <a:cubicBezTo>
                    <a:pt x="121811" y="23539"/>
                    <a:pt x="118538" y="14655"/>
                    <a:pt x="116106" y="15870"/>
                  </a:cubicBezTo>
                  <a:cubicBezTo>
                    <a:pt x="109653" y="19050"/>
                    <a:pt x="104041" y="26812"/>
                    <a:pt x="98524" y="31769"/>
                  </a:cubicBezTo>
                  <a:cubicBezTo>
                    <a:pt x="89639" y="39812"/>
                    <a:pt x="89639" y="41683"/>
                    <a:pt x="87768" y="53467"/>
                  </a:cubicBezTo>
                  <a:cubicBezTo>
                    <a:pt x="85898" y="65344"/>
                    <a:pt x="84027" y="77315"/>
                    <a:pt x="82157" y="89286"/>
                  </a:cubicBezTo>
                  <a:cubicBezTo>
                    <a:pt x="81502" y="93682"/>
                    <a:pt x="66445" y="95178"/>
                    <a:pt x="62330" y="97797"/>
                  </a:cubicBezTo>
                  <a:cubicBezTo>
                    <a:pt x="59992" y="99293"/>
                    <a:pt x="54474" y="101351"/>
                    <a:pt x="53726" y="104157"/>
                  </a:cubicBezTo>
                  <a:cubicBezTo>
                    <a:pt x="52697" y="107991"/>
                    <a:pt x="50733" y="109020"/>
                    <a:pt x="47553" y="111638"/>
                  </a:cubicBezTo>
                  <a:cubicBezTo>
                    <a:pt x="43532" y="114912"/>
                    <a:pt x="35769" y="107056"/>
                    <a:pt x="33899" y="104063"/>
                  </a:cubicBezTo>
                  <a:cubicBezTo>
                    <a:pt x="27726" y="94150"/>
                    <a:pt x="22676" y="80308"/>
                    <a:pt x="12388" y="74135"/>
                  </a:cubicBezTo>
                  <a:cubicBezTo>
                    <a:pt x="7712" y="71330"/>
                    <a:pt x="1072" y="68150"/>
                    <a:pt x="43" y="76100"/>
                  </a:cubicBezTo>
                  <a:cubicBezTo>
                    <a:pt x="-518" y="80589"/>
                    <a:pt x="4532" y="85265"/>
                    <a:pt x="6590" y="89006"/>
                  </a:cubicBezTo>
                  <a:cubicBezTo>
                    <a:pt x="12108" y="99106"/>
                    <a:pt x="15475" y="111077"/>
                    <a:pt x="21554" y="120617"/>
                  </a:cubicBezTo>
                  <a:cubicBezTo>
                    <a:pt x="25295" y="126602"/>
                    <a:pt x="30064" y="130624"/>
                    <a:pt x="33338" y="136516"/>
                  </a:cubicBezTo>
                  <a:cubicBezTo>
                    <a:pt x="36517" y="142314"/>
                    <a:pt x="39884" y="144185"/>
                    <a:pt x="45963" y="148113"/>
                  </a:cubicBezTo>
                  <a:cubicBezTo>
                    <a:pt x="47179" y="148861"/>
                    <a:pt x="48488" y="164386"/>
                    <a:pt x="49704" y="167472"/>
                  </a:cubicBezTo>
                  <a:cubicBezTo>
                    <a:pt x="49237" y="166350"/>
                    <a:pt x="65603" y="168968"/>
                    <a:pt x="66258" y="168781"/>
                  </a:cubicBezTo>
                  <a:cubicBezTo>
                    <a:pt x="71589" y="167098"/>
                    <a:pt x="74488" y="157184"/>
                    <a:pt x="77294" y="153069"/>
                  </a:cubicBezTo>
                  <a:cubicBezTo>
                    <a:pt x="79632" y="149515"/>
                    <a:pt x="89639" y="152789"/>
                    <a:pt x="90387" y="157184"/>
                  </a:cubicBezTo>
                  <a:cubicBezTo>
                    <a:pt x="90293" y="156623"/>
                    <a:pt x="88142" y="166163"/>
                    <a:pt x="88049" y="166163"/>
                  </a:cubicBezTo>
                  <a:cubicBezTo>
                    <a:pt x="86459" y="169623"/>
                    <a:pt x="83560" y="169436"/>
                    <a:pt x="82063" y="171774"/>
                  </a:cubicBezTo>
                  <a:cubicBezTo>
                    <a:pt x="77200" y="179256"/>
                    <a:pt x="76452" y="181594"/>
                    <a:pt x="86178" y="182623"/>
                  </a:cubicBezTo>
                  <a:cubicBezTo>
                    <a:pt x="77013" y="194220"/>
                    <a:pt x="63639" y="200673"/>
                    <a:pt x="55035" y="212457"/>
                  </a:cubicBezTo>
                  <a:cubicBezTo>
                    <a:pt x="65042" y="207500"/>
                    <a:pt x="74675" y="203946"/>
                    <a:pt x="82437" y="195997"/>
                  </a:cubicBezTo>
                  <a:cubicBezTo>
                    <a:pt x="86833" y="191508"/>
                    <a:pt x="89545" y="189544"/>
                    <a:pt x="95250" y="186832"/>
                  </a:cubicBezTo>
                  <a:cubicBezTo>
                    <a:pt x="98430" y="185335"/>
                    <a:pt x="103106" y="183652"/>
                    <a:pt x="103948" y="181033"/>
                  </a:cubicBezTo>
                  <a:cubicBezTo>
                    <a:pt x="105818" y="175515"/>
                    <a:pt x="97682" y="175702"/>
                    <a:pt x="98524" y="170932"/>
                  </a:cubicBezTo>
                  <a:cubicBezTo>
                    <a:pt x="99459" y="165882"/>
                    <a:pt x="99365" y="159803"/>
                    <a:pt x="102358" y="155501"/>
                  </a:cubicBezTo>
                  <a:cubicBezTo>
                    <a:pt x="105444" y="151105"/>
                    <a:pt x="108156" y="148674"/>
                    <a:pt x="113207" y="146616"/>
                  </a:cubicBezTo>
                  <a:cubicBezTo>
                    <a:pt x="117976" y="144746"/>
                    <a:pt x="113674" y="138854"/>
                    <a:pt x="115358" y="134645"/>
                  </a:cubicBezTo>
                  <a:cubicBezTo>
                    <a:pt x="121530" y="118840"/>
                    <a:pt x="129854" y="140911"/>
                    <a:pt x="135559" y="141286"/>
                  </a:cubicBezTo>
                  <a:cubicBezTo>
                    <a:pt x="142012" y="141659"/>
                    <a:pt x="138645" y="131840"/>
                    <a:pt x="138271" y="128566"/>
                  </a:cubicBezTo>
                  <a:cubicBezTo>
                    <a:pt x="137897" y="125293"/>
                    <a:pt x="141077" y="120056"/>
                    <a:pt x="143415" y="117624"/>
                  </a:cubicBezTo>
                  <a:cubicBezTo>
                    <a:pt x="150149" y="110329"/>
                    <a:pt x="163148" y="109113"/>
                    <a:pt x="171753" y="113977"/>
                  </a:cubicBezTo>
                  <a:cubicBezTo>
                    <a:pt x="177644" y="117343"/>
                    <a:pt x="179983" y="113977"/>
                    <a:pt x="186062" y="115286"/>
                  </a:cubicBezTo>
                  <a:cubicBezTo>
                    <a:pt x="190551" y="116221"/>
                    <a:pt x="194759" y="117624"/>
                    <a:pt x="199249" y="116221"/>
                  </a:cubicBezTo>
                  <a:cubicBezTo>
                    <a:pt x="196817" y="107804"/>
                    <a:pt x="198126" y="101070"/>
                    <a:pt x="197097" y="92747"/>
                  </a:cubicBezTo>
                  <a:cubicBezTo>
                    <a:pt x="195040" y="92934"/>
                    <a:pt x="189522" y="95272"/>
                    <a:pt x="187652" y="94243"/>
                  </a:cubicBezTo>
                  <a:cubicBezTo>
                    <a:pt x="184659" y="92653"/>
                    <a:pt x="185781" y="86574"/>
                    <a:pt x="184472" y="83581"/>
                  </a:cubicBezTo>
                  <a:cubicBezTo>
                    <a:pt x="180918" y="75351"/>
                    <a:pt x="177364" y="72920"/>
                    <a:pt x="179328" y="63754"/>
                  </a:cubicBezTo>
                  <a:cubicBezTo>
                    <a:pt x="181947" y="59359"/>
                    <a:pt x="176709" y="55992"/>
                    <a:pt x="177083" y="51222"/>
                  </a:cubicBezTo>
                  <a:cubicBezTo>
                    <a:pt x="177551" y="45424"/>
                    <a:pt x="182601" y="43086"/>
                    <a:pt x="186716" y="39812"/>
                  </a:cubicBezTo>
                  <a:cubicBezTo>
                    <a:pt x="189990" y="37194"/>
                    <a:pt x="196162" y="35510"/>
                    <a:pt x="198594" y="32798"/>
                  </a:cubicBezTo>
                  <a:cubicBezTo>
                    <a:pt x="202989" y="27935"/>
                    <a:pt x="204392" y="26719"/>
                    <a:pt x="210752" y="25129"/>
                  </a:cubicBezTo>
                  <a:cubicBezTo>
                    <a:pt x="207104" y="20547"/>
                    <a:pt x="201119" y="19424"/>
                    <a:pt x="195882" y="17460"/>
                  </a:cubicBezTo>
                  <a:cubicBezTo>
                    <a:pt x="192328" y="16151"/>
                    <a:pt x="197472" y="4647"/>
                    <a:pt x="198407" y="2590"/>
                  </a:cubicBezTo>
                  <a:lnTo>
                    <a:pt x="198407" y="230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5" name="Vabakuju: kujund 34">
              <a:extLst>
                <a:ext uri="{FF2B5EF4-FFF2-40B4-BE49-F238E27FC236}">
                  <a16:creationId xmlns:a16="http://schemas.microsoft.com/office/drawing/2014/main" id="{5CBB70B6-213C-4DBB-F2D8-6C72E7342B1C}"/>
                </a:ext>
              </a:extLst>
            </p:cNvPr>
            <p:cNvSpPr/>
            <p:nvPr/>
          </p:nvSpPr>
          <p:spPr>
            <a:xfrm>
              <a:off x="1380899" y="1958484"/>
              <a:ext cx="1643975" cy="1261597"/>
            </a:xfrm>
            <a:custGeom>
              <a:avLst/>
              <a:gdLst>
                <a:gd name="csX0" fmla="*/ 1642850 w 1643975"/>
                <a:gd name="csY0" fmla="*/ 803274 h 1261597"/>
                <a:gd name="csX1" fmla="*/ 1633685 w 1643975"/>
                <a:gd name="csY1" fmla="*/ 789152 h 1261597"/>
                <a:gd name="csX2" fmla="*/ 1615354 w 1643975"/>
                <a:gd name="csY2" fmla="*/ 757448 h 1261597"/>
                <a:gd name="csX3" fmla="*/ 1610772 w 1643975"/>
                <a:gd name="csY3" fmla="*/ 739211 h 1261597"/>
                <a:gd name="csX4" fmla="*/ 1608059 w 1643975"/>
                <a:gd name="csY4" fmla="*/ 726211 h 1261597"/>
                <a:gd name="csX5" fmla="*/ 1585333 w 1643975"/>
                <a:gd name="csY5" fmla="*/ 698247 h 1261597"/>
                <a:gd name="csX6" fmla="*/ 1576355 w 1643975"/>
                <a:gd name="csY6" fmla="*/ 668694 h 1261597"/>
                <a:gd name="csX7" fmla="*/ 1583743 w 1643975"/>
                <a:gd name="csY7" fmla="*/ 659622 h 1261597"/>
                <a:gd name="csX8" fmla="*/ 1576729 w 1643975"/>
                <a:gd name="csY8" fmla="*/ 655507 h 1261597"/>
                <a:gd name="csX9" fmla="*/ 1572240 w 1643975"/>
                <a:gd name="csY9" fmla="*/ 649522 h 1261597"/>
                <a:gd name="csX10" fmla="*/ 1571866 w 1643975"/>
                <a:gd name="csY10" fmla="*/ 639982 h 1261597"/>
                <a:gd name="csX11" fmla="*/ 1575233 w 1643975"/>
                <a:gd name="csY11" fmla="*/ 633248 h 1261597"/>
                <a:gd name="csX12" fmla="*/ 1566254 w 1643975"/>
                <a:gd name="csY12" fmla="*/ 619968 h 1261597"/>
                <a:gd name="csX13" fmla="*/ 1558211 w 1643975"/>
                <a:gd name="csY13" fmla="*/ 607997 h 1261597"/>
                <a:gd name="csX14" fmla="*/ 1543715 w 1643975"/>
                <a:gd name="csY14" fmla="*/ 594904 h 1261597"/>
                <a:gd name="csX15" fmla="*/ 1538665 w 1643975"/>
                <a:gd name="csY15" fmla="*/ 587048 h 1261597"/>
                <a:gd name="csX16" fmla="*/ 1541190 w 1643975"/>
                <a:gd name="csY16" fmla="*/ 581530 h 1261597"/>
                <a:gd name="csX17" fmla="*/ 1529780 w 1643975"/>
                <a:gd name="csY17" fmla="*/ 568062 h 1261597"/>
                <a:gd name="csX18" fmla="*/ 1492277 w 1643975"/>
                <a:gd name="csY18" fmla="*/ 562357 h 1261597"/>
                <a:gd name="csX19" fmla="*/ 1478623 w 1643975"/>
                <a:gd name="csY19" fmla="*/ 532617 h 1261597"/>
                <a:gd name="csX20" fmla="*/ 1457674 w 1643975"/>
                <a:gd name="csY20" fmla="*/ 503064 h 1261597"/>
                <a:gd name="csX21" fmla="*/ 1440746 w 1643975"/>
                <a:gd name="csY21" fmla="*/ 471920 h 1261597"/>
                <a:gd name="csX22" fmla="*/ 1435041 w 1643975"/>
                <a:gd name="csY22" fmla="*/ 453870 h 1261597"/>
                <a:gd name="csX23" fmla="*/ 1443551 w 1643975"/>
                <a:gd name="csY23" fmla="*/ 441244 h 1261597"/>
                <a:gd name="csX24" fmla="*/ 1452249 w 1643975"/>
                <a:gd name="csY24" fmla="*/ 441244 h 1261597"/>
                <a:gd name="csX25" fmla="*/ 1458702 w 1643975"/>
                <a:gd name="csY25" fmla="*/ 442554 h 1261597"/>
                <a:gd name="csX26" fmla="*/ 1465716 w 1643975"/>
                <a:gd name="csY26" fmla="*/ 444050 h 1261597"/>
                <a:gd name="csX27" fmla="*/ 1464033 w 1643975"/>
                <a:gd name="csY27" fmla="*/ 435820 h 1261597"/>
                <a:gd name="csX28" fmla="*/ 1434573 w 1643975"/>
                <a:gd name="csY28" fmla="*/ 414122 h 1261597"/>
                <a:gd name="csX29" fmla="*/ 1433825 w 1643975"/>
                <a:gd name="csY29" fmla="*/ 404396 h 1261597"/>
                <a:gd name="csX30" fmla="*/ 1430926 w 1643975"/>
                <a:gd name="csY30" fmla="*/ 395792 h 1261597"/>
                <a:gd name="csX31" fmla="*/ 1424847 w 1643975"/>
                <a:gd name="csY31" fmla="*/ 387375 h 1261597"/>
                <a:gd name="csX32" fmla="*/ 1445703 w 1643975"/>
                <a:gd name="csY32" fmla="*/ 357354 h 1261597"/>
                <a:gd name="csX33" fmla="*/ 1430832 w 1643975"/>
                <a:gd name="csY33" fmla="*/ 356044 h 1261597"/>
                <a:gd name="csX34" fmla="*/ 1422041 w 1643975"/>
                <a:gd name="csY34" fmla="*/ 365023 h 1261597"/>
                <a:gd name="csX35" fmla="*/ 1396322 w 1643975"/>
                <a:gd name="csY35" fmla="*/ 381015 h 1261597"/>
                <a:gd name="csX36" fmla="*/ 1391085 w 1643975"/>
                <a:gd name="csY36" fmla="*/ 375591 h 1261597"/>
                <a:gd name="csX37" fmla="*/ 1383322 w 1643975"/>
                <a:gd name="csY37" fmla="*/ 383166 h 1261597"/>
                <a:gd name="csX38" fmla="*/ 1370603 w 1643975"/>
                <a:gd name="csY38" fmla="*/ 384102 h 1261597"/>
                <a:gd name="csX39" fmla="*/ 1369574 w 1643975"/>
                <a:gd name="csY39" fmla="*/ 375591 h 1261597"/>
                <a:gd name="csX40" fmla="*/ 1382667 w 1643975"/>
                <a:gd name="csY40" fmla="*/ 360908 h 1261597"/>
                <a:gd name="csX41" fmla="*/ 1361905 w 1643975"/>
                <a:gd name="csY41" fmla="*/ 372037 h 1261597"/>
                <a:gd name="csX42" fmla="*/ 1355920 w 1643975"/>
                <a:gd name="csY42" fmla="*/ 364836 h 1261597"/>
                <a:gd name="csX43" fmla="*/ 1345071 w 1643975"/>
                <a:gd name="csY43" fmla="*/ 358476 h 1261597"/>
                <a:gd name="csX44" fmla="*/ 1335812 w 1643975"/>
                <a:gd name="csY44" fmla="*/ 362123 h 1261597"/>
                <a:gd name="csX45" fmla="*/ 1332913 w 1643975"/>
                <a:gd name="csY45" fmla="*/ 353613 h 1261597"/>
                <a:gd name="csX46" fmla="*/ 1334222 w 1643975"/>
                <a:gd name="csY46" fmla="*/ 336030 h 1261597"/>
                <a:gd name="csX47" fmla="*/ 1328050 w 1643975"/>
                <a:gd name="csY47" fmla="*/ 328268 h 1261597"/>
                <a:gd name="csX48" fmla="*/ 1318417 w 1643975"/>
                <a:gd name="csY48" fmla="*/ 318261 h 1261597"/>
                <a:gd name="csX49" fmla="*/ 1320474 w 1643975"/>
                <a:gd name="csY49" fmla="*/ 305729 h 1261597"/>
                <a:gd name="csX50" fmla="*/ 1292324 w 1643975"/>
                <a:gd name="csY50" fmla="*/ 296002 h 1261597"/>
                <a:gd name="csX51" fmla="*/ 1279792 w 1643975"/>
                <a:gd name="csY51" fmla="*/ 291981 h 1261597"/>
                <a:gd name="csX52" fmla="*/ 1270533 w 1643975"/>
                <a:gd name="csY52" fmla="*/ 302736 h 1261597"/>
                <a:gd name="csX53" fmla="*/ 1278015 w 1643975"/>
                <a:gd name="csY53" fmla="*/ 316671 h 1261597"/>
                <a:gd name="csX54" fmla="*/ 1256037 w 1643975"/>
                <a:gd name="csY54" fmla="*/ 306290 h 1261597"/>
                <a:gd name="csX55" fmla="*/ 1237051 w 1643975"/>
                <a:gd name="csY55" fmla="*/ 306758 h 1261597"/>
                <a:gd name="csX56" fmla="*/ 1216476 w 1643975"/>
                <a:gd name="csY56" fmla="*/ 301427 h 1261597"/>
                <a:gd name="csX57" fmla="*/ 1206937 w 1643975"/>
                <a:gd name="csY57" fmla="*/ 297779 h 1261597"/>
                <a:gd name="csX58" fmla="*/ 1196836 w 1643975"/>
                <a:gd name="csY58" fmla="*/ 298527 h 1261597"/>
                <a:gd name="csX59" fmla="*/ 1162513 w 1643975"/>
                <a:gd name="csY59" fmla="*/ 282535 h 1261597"/>
                <a:gd name="csX60" fmla="*/ 1154470 w 1643975"/>
                <a:gd name="csY60" fmla="*/ 279542 h 1261597"/>
                <a:gd name="csX61" fmla="*/ 1138478 w 1643975"/>
                <a:gd name="csY61" fmla="*/ 267010 h 1261597"/>
                <a:gd name="csX62" fmla="*/ 1127442 w 1643975"/>
                <a:gd name="csY62" fmla="*/ 282161 h 1261597"/>
                <a:gd name="csX63" fmla="*/ 1112665 w 1643975"/>
                <a:gd name="csY63" fmla="*/ 280571 h 1261597"/>
                <a:gd name="csX64" fmla="*/ 1095457 w 1643975"/>
                <a:gd name="csY64" fmla="*/ 277110 h 1261597"/>
                <a:gd name="csX65" fmla="*/ 1094521 w 1643975"/>
                <a:gd name="csY65" fmla="*/ 277017 h 1261597"/>
                <a:gd name="csX66" fmla="*/ 1094241 w 1643975"/>
                <a:gd name="csY66" fmla="*/ 277017 h 1261597"/>
                <a:gd name="csX67" fmla="*/ 1078342 w 1643975"/>
                <a:gd name="csY67" fmla="*/ 274024 h 1261597"/>
                <a:gd name="csX68" fmla="*/ 1067306 w 1643975"/>
                <a:gd name="csY68" fmla="*/ 263549 h 1261597"/>
                <a:gd name="csX69" fmla="*/ 1046357 w 1643975"/>
                <a:gd name="csY69" fmla="*/ 197428 h 1261597"/>
                <a:gd name="csX70" fmla="*/ 1046731 w 1643975"/>
                <a:gd name="csY70" fmla="*/ 179472 h 1261597"/>
                <a:gd name="csX71" fmla="*/ 1040091 w 1643975"/>
                <a:gd name="csY71" fmla="*/ 164695 h 1261597"/>
                <a:gd name="csX72" fmla="*/ 1037565 w 1643975"/>
                <a:gd name="csY72" fmla="*/ 144962 h 1261597"/>
                <a:gd name="csX73" fmla="*/ 1038220 w 1643975"/>
                <a:gd name="csY73" fmla="*/ 131775 h 1261597"/>
                <a:gd name="csX74" fmla="*/ 1044393 w 1643975"/>
                <a:gd name="csY74" fmla="*/ 101847 h 1261597"/>
                <a:gd name="csX75" fmla="*/ 1063097 w 1643975"/>
                <a:gd name="csY75" fmla="*/ 83049 h 1261597"/>
                <a:gd name="csX76" fmla="*/ 1058795 w 1643975"/>
                <a:gd name="csY76" fmla="*/ 69862 h 1261597"/>
                <a:gd name="csX77" fmla="*/ 1043738 w 1643975"/>
                <a:gd name="csY77" fmla="*/ 66963 h 1261597"/>
                <a:gd name="csX78" fmla="*/ 1023069 w 1643975"/>
                <a:gd name="csY78" fmla="*/ 51906 h 1261597"/>
                <a:gd name="csX79" fmla="*/ 1002681 w 1643975"/>
                <a:gd name="csY79" fmla="*/ 28431 h 1261597"/>
                <a:gd name="csX80" fmla="*/ 977523 w 1643975"/>
                <a:gd name="csY80" fmla="*/ 29553 h 1261597"/>
                <a:gd name="csX81" fmla="*/ 947689 w 1643975"/>
                <a:gd name="csY81" fmla="*/ 35820 h 1261597"/>
                <a:gd name="csX82" fmla="*/ 931136 w 1643975"/>
                <a:gd name="csY82" fmla="*/ 38064 h 1261597"/>
                <a:gd name="csX83" fmla="*/ 920100 w 1643975"/>
                <a:gd name="csY83" fmla="*/ 31798 h 1261597"/>
                <a:gd name="csX84" fmla="*/ 906165 w 1643975"/>
                <a:gd name="csY84" fmla="*/ 24036 h 1261597"/>
                <a:gd name="csX85" fmla="*/ 892697 w 1643975"/>
                <a:gd name="csY85" fmla="*/ 20014 h 1261597"/>
                <a:gd name="csX86" fmla="*/ 883532 w 1643975"/>
                <a:gd name="csY86" fmla="*/ 8043 h 1261597"/>
                <a:gd name="csX87" fmla="*/ 874180 w 1643975"/>
                <a:gd name="csY87" fmla="*/ 0 h 1261597"/>
                <a:gd name="csX88" fmla="*/ 880633 w 1643975"/>
                <a:gd name="csY88" fmla="*/ 32920 h 1261597"/>
                <a:gd name="csX89" fmla="*/ 874834 w 1643975"/>
                <a:gd name="csY89" fmla="*/ 72481 h 1261597"/>
                <a:gd name="csX90" fmla="*/ 871374 w 1643975"/>
                <a:gd name="csY90" fmla="*/ 90905 h 1261597"/>
                <a:gd name="csX91" fmla="*/ 867820 w 1643975"/>
                <a:gd name="csY91" fmla="*/ 107272 h 1261597"/>
                <a:gd name="csX92" fmla="*/ 872216 w 1643975"/>
                <a:gd name="csY92" fmla="*/ 142437 h 1261597"/>
                <a:gd name="csX93" fmla="*/ 868194 w 1643975"/>
                <a:gd name="csY93" fmla="*/ 183774 h 1261597"/>
                <a:gd name="csX94" fmla="*/ 855194 w 1643975"/>
                <a:gd name="csY94" fmla="*/ 196587 h 1261597"/>
                <a:gd name="csX95" fmla="*/ 835835 w 1643975"/>
                <a:gd name="csY95" fmla="*/ 198083 h 1261597"/>
                <a:gd name="csX96" fmla="*/ 806936 w 1643975"/>
                <a:gd name="csY96" fmla="*/ 204069 h 1261597"/>
                <a:gd name="csX97" fmla="*/ 774671 w 1643975"/>
                <a:gd name="csY97" fmla="*/ 217442 h 1261597"/>
                <a:gd name="csX98" fmla="*/ 793656 w 1643975"/>
                <a:gd name="csY98" fmla="*/ 223615 h 1261597"/>
                <a:gd name="csX99" fmla="*/ 797958 w 1643975"/>
                <a:gd name="csY99" fmla="*/ 235492 h 1261597"/>
                <a:gd name="csX100" fmla="*/ 769714 w 1643975"/>
                <a:gd name="csY100" fmla="*/ 229881 h 1261597"/>
                <a:gd name="csX101" fmla="*/ 762606 w 1643975"/>
                <a:gd name="csY101" fmla="*/ 220903 h 1261597"/>
                <a:gd name="csX102" fmla="*/ 751009 w 1643975"/>
                <a:gd name="csY102" fmla="*/ 217723 h 1261597"/>
                <a:gd name="csX103" fmla="*/ 738945 w 1643975"/>
                <a:gd name="csY103" fmla="*/ 214076 h 1261597"/>
                <a:gd name="csX104" fmla="*/ 728750 w 1643975"/>
                <a:gd name="csY104" fmla="*/ 206968 h 1261597"/>
                <a:gd name="csX105" fmla="*/ 704902 w 1643975"/>
                <a:gd name="csY105" fmla="*/ 196306 h 1261597"/>
                <a:gd name="csX106" fmla="*/ 708549 w 1643975"/>
                <a:gd name="csY106" fmla="*/ 219219 h 1261597"/>
                <a:gd name="csX107" fmla="*/ 711729 w 1643975"/>
                <a:gd name="csY107" fmla="*/ 227075 h 1261597"/>
                <a:gd name="csX108" fmla="*/ 708269 w 1643975"/>
                <a:gd name="csY108" fmla="*/ 236895 h 1261597"/>
                <a:gd name="csX109" fmla="*/ 718369 w 1643975"/>
                <a:gd name="csY109" fmla="*/ 259060 h 1261597"/>
                <a:gd name="csX110" fmla="*/ 723607 w 1643975"/>
                <a:gd name="csY110" fmla="*/ 266823 h 1261597"/>
                <a:gd name="csX111" fmla="*/ 716967 w 1643975"/>
                <a:gd name="csY111" fmla="*/ 277485 h 1261597"/>
                <a:gd name="csX112" fmla="*/ 735858 w 1643975"/>
                <a:gd name="csY112" fmla="*/ 286463 h 1261597"/>
                <a:gd name="csX113" fmla="*/ 712945 w 1643975"/>
                <a:gd name="csY113" fmla="*/ 314520 h 1261597"/>
                <a:gd name="csX114" fmla="*/ 724729 w 1643975"/>
                <a:gd name="csY114" fmla="*/ 331728 h 1261597"/>
                <a:gd name="csX115" fmla="*/ 733801 w 1643975"/>
                <a:gd name="csY115" fmla="*/ 333786 h 1261597"/>
                <a:gd name="csX116" fmla="*/ 741937 w 1643975"/>
                <a:gd name="csY116" fmla="*/ 335282 h 1261597"/>
                <a:gd name="csX117" fmla="*/ 734736 w 1643975"/>
                <a:gd name="csY117" fmla="*/ 343606 h 1261597"/>
                <a:gd name="csX118" fmla="*/ 721269 w 1643975"/>
                <a:gd name="csY118" fmla="*/ 346598 h 1261597"/>
                <a:gd name="csX119" fmla="*/ 735204 w 1643975"/>
                <a:gd name="csY119" fmla="*/ 359131 h 1261597"/>
                <a:gd name="csX120" fmla="*/ 719024 w 1643975"/>
                <a:gd name="csY120" fmla="*/ 350714 h 1261597"/>
                <a:gd name="csX121" fmla="*/ 719959 w 1643975"/>
                <a:gd name="csY121" fmla="*/ 360627 h 1261597"/>
                <a:gd name="csX122" fmla="*/ 706866 w 1643975"/>
                <a:gd name="csY122" fmla="*/ 357634 h 1261597"/>
                <a:gd name="csX123" fmla="*/ 712477 w 1643975"/>
                <a:gd name="csY123" fmla="*/ 350059 h 1261597"/>
                <a:gd name="csX124" fmla="*/ 696391 w 1643975"/>
                <a:gd name="csY124" fmla="*/ 340333 h 1261597"/>
                <a:gd name="csX125" fmla="*/ 693118 w 1643975"/>
                <a:gd name="csY125" fmla="*/ 325088 h 1261597"/>
                <a:gd name="csX126" fmla="*/ 689283 w 1643975"/>
                <a:gd name="csY126" fmla="*/ 317980 h 1261597"/>
                <a:gd name="csX127" fmla="*/ 682363 w 1643975"/>
                <a:gd name="csY127" fmla="*/ 320506 h 1261597"/>
                <a:gd name="csX128" fmla="*/ 669550 w 1643975"/>
                <a:gd name="csY128" fmla="*/ 316203 h 1261597"/>
                <a:gd name="csX129" fmla="*/ 639529 w 1643975"/>
                <a:gd name="csY129" fmla="*/ 312182 h 1261597"/>
                <a:gd name="csX130" fmla="*/ 647385 w 1643975"/>
                <a:gd name="csY130" fmla="*/ 326491 h 1261597"/>
                <a:gd name="csX131" fmla="*/ 638594 w 1643975"/>
                <a:gd name="csY131" fmla="*/ 336030 h 1261597"/>
                <a:gd name="csX132" fmla="*/ 652248 w 1643975"/>
                <a:gd name="csY132" fmla="*/ 350339 h 1261597"/>
                <a:gd name="csX133" fmla="*/ 658234 w 1643975"/>
                <a:gd name="csY133" fmla="*/ 366706 h 1261597"/>
                <a:gd name="csX134" fmla="*/ 672169 w 1643975"/>
                <a:gd name="csY134" fmla="*/ 380173 h 1261597"/>
                <a:gd name="csX135" fmla="*/ 680025 w 1643975"/>
                <a:gd name="csY135" fmla="*/ 389526 h 1261597"/>
                <a:gd name="csX136" fmla="*/ 689658 w 1643975"/>
                <a:gd name="csY136" fmla="*/ 402339 h 1261597"/>
                <a:gd name="csX137" fmla="*/ 678154 w 1643975"/>
                <a:gd name="csY137" fmla="*/ 408979 h 1261597"/>
                <a:gd name="csX138" fmla="*/ 664687 w 1643975"/>
                <a:gd name="csY138" fmla="*/ 400936 h 1261597"/>
                <a:gd name="csX139" fmla="*/ 656550 w 1643975"/>
                <a:gd name="csY139" fmla="*/ 391396 h 1261597"/>
                <a:gd name="csX140" fmla="*/ 658047 w 1643975"/>
                <a:gd name="csY140" fmla="*/ 416648 h 1261597"/>
                <a:gd name="csX141" fmla="*/ 644299 w 1643975"/>
                <a:gd name="csY141" fmla="*/ 421324 h 1261597"/>
                <a:gd name="csX142" fmla="*/ 635320 w 1643975"/>
                <a:gd name="csY142" fmla="*/ 412907 h 1261597"/>
                <a:gd name="csX143" fmla="*/ 622882 w 1643975"/>
                <a:gd name="csY143" fmla="*/ 401590 h 1261597"/>
                <a:gd name="csX144" fmla="*/ 616990 w 1643975"/>
                <a:gd name="csY144" fmla="*/ 388404 h 1261597"/>
                <a:gd name="csX145" fmla="*/ 595573 w 1643975"/>
                <a:gd name="csY145" fmla="*/ 396166 h 1261597"/>
                <a:gd name="csX146" fmla="*/ 615680 w 1643975"/>
                <a:gd name="csY146" fmla="*/ 415338 h 1261597"/>
                <a:gd name="csX147" fmla="*/ 611565 w 1643975"/>
                <a:gd name="csY147" fmla="*/ 421230 h 1261597"/>
                <a:gd name="csX148" fmla="*/ 608666 w 1643975"/>
                <a:gd name="csY148" fmla="*/ 429741 h 1261597"/>
                <a:gd name="csX149" fmla="*/ 605393 w 1643975"/>
                <a:gd name="csY149" fmla="*/ 445920 h 1261597"/>
                <a:gd name="csX150" fmla="*/ 586782 w 1643975"/>
                <a:gd name="csY150" fmla="*/ 473510 h 1261597"/>
                <a:gd name="csX151" fmla="*/ 562746 w 1643975"/>
                <a:gd name="csY151" fmla="*/ 491467 h 1261597"/>
                <a:gd name="csX152" fmla="*/ 530761 w 1643975"/>
                <a:gd name="csY152" fmla="*/ 490344 h 1261597"/>
                <a:gd name="csX153" fmla="*/ 513740 w 1643975"/>
                <a:gd name="csY153" fmla="*/ 486136 h 1261597"/>
                <a:gd name="csX154" fmla="*/ 505042 w 1643975"/>
                <a:gd name="csY154" fmla="*/ 484359 h 1261597"/>
                <a:gd name="csX155" fmla="*/ 501675 w 1643975"/>
                <a:gd name="csY155" fmla="*/ 477906 h 1261597"/>
                <a:gd name="csX156" fmla="*/ 473525 w 1643975"/>
                <a:gd name="csY156" fmla="*/ 456021 h 1261597"/>
                <a:gd name="csX157" fmla="*/ 456036 w 1643975"/>
                <a:gd name="csY157" fmla="*/ 450597 h 1261597"/>
                <a:gd name="csX158" fmla="*/ 442755 w 1643975"/>
                <a:gd name="csY158" fmla="*/ 444331 h 1261597"/>
                <a:gd name="csX159" fmla="*/ 426950 w 1643975"/>
                <a:gd name="csY159" fmla="*/ 447978 h 1261597"/>
                <a:gd name="csX160" fmla="*/ 413389 w 1643975"/>
                <a:gd name="csY160" fmla="*/ 457611 h 1261597"/>
                <a:gd name="csX161" fmla="*/ 395432 w 1643975"/>
                <a:gd name="csY161" fmla="*/ 451719 h 1261597"/>
                <a:gd name="csX162" fmla="*/ 379908 w 1643975"/>
                <a:gd name="csY162" fmla="*/ 448352 h 1261597"/>
                <a:gd name="csX163" fmla="*/ 371303 w 1643975"/>
                <a:gd name="csY163" fmla="*/ 447417 h 1261597"/>
                <a:gd name="csX164" fmla="*/ 366347 w 1643975"/>
                <a:gd name="csY164" fmla="*/ 452654 h 1261597"/>
                <a:gd name="csX165" fmla="*/ 353253 w 1643975"/>
                <a:gd name="csY165" fmla="*/ 460604 h 1261597"/>
                <a:gd name="csX166" fmla="*/ 337074 w 1643975"/>
                <a:gd name="csY166" fmla="*/ 464345 h 1261597"/>
                <a:gd name="csX167" fmla="*/ 325851 w 1643975"/>
                <a:gd name="csY167" fmla="*/ 475381 h 1261597"/>
                <a:gd name="csX168" fmla="*/ 289096 w 1643975"/>
                <a:gd name="csY168" fmla="*/ 480898 h 1261597"/>
                <a:gd name="csX169" fmla="*/ 271607 w 1643975"/>
                <a:gd name="csY169" fmla="*/ 482582 h 1261597"/>
                <a:gd name="csX170" fmla="*/ 254305 w 1643975"/>
                <a:gd name="csY170" fmla="*/ 483985 h 1261597"/>
                <a:gd name="csX171" fmla="*/ 236442 w 1643975"/>
                <a:gd name="csY171" fmla="*/ 482301 h 1261597"/>
                <a:gd name="csX172" fmla="*/ 219608 w 1643975"/>
                <a:gd name="csY172" fmla="*/ 478467 h 1261597"/>
                <a:gd name="csX173" fmla="*/ 200062 w 1643975"/>
                <a:gd name="csY173" fmla="*/ 478186 h 1261597"/>
                <a:gd name="csX174" fmla="*/ 184537 w 1643975"/>
                <a:gd name="csY174" fmla="*/ 472107 h 1261597"/>
                <a:gd name="csX175" fmla="*/ 165458 w 1643975"/>
                <a:gd name="csY175" fmla="*/ 469208 h 1261597"/>
                <a:gd name="csX176" fmla="*/ 149839 w 1643975"/>
                <a:gd name="csY176" fmla="*/ 461726 h 1261597"/>
                <a:gd name="csX177" fmla="*/ 116264 w 1643975"/>
                <a:gd name="csY177" fmla="*/ 457424 h 1261597"/>
                <a:gd name="csX178" fmla="*/ 83625 w 1643975"/>
                <a:gd name="csY178" fmla="*/ 451812 h 1261597"/>
                <a:gd name="csX179" fmla="*/ 75956 w 1643975"/>
                <a:gd name="csY179" fmla="*/ 444705 h 1261597"/>
                <a:gd name="csX180" fmla="*/ 70157 w 1643975"/>
                <a:gd name="csY180" fmla="*/ 442086 h 1261597"/>
                <a:gd name="csX181" fmla="*/ 56503 w 1643975"/>
                <a:gd name="csY181" fmla="*/ 443676 h 1261597"/>
                <a:gd name="csX182" fmla="*/ 48834 w 1643975"/>
                <a:gd name="csY182" fmla="*/ 441525 h 1261597"/>
                <a:gd name="csX183" fmla="*/ 47525 w 1643975"/>
                <a:gd name="csY183" fmla="*/ 448352 h 1261597"/>
                <a:gd name="csX184" fmla="*/ 32841 w 1643975"/>
                <a:gd name="csY184" fmla="*/ 451906 h 1261597"/>
                <a:gd name="csX185" fmla="*/ 15165 w 1643975"/>
                <a:gd name="csY185" fmla="*/ 450410 h 1261597"/>
                <a:gd name="csX186" fmla="*/ 10863 w 1643975"/>
                <a:gd name="csY186" fmla="*/ 456208 h 1261597"/>
                <a:gd name="csX187" fmla="*/ 3288 w 1643975"/>
                <a:gd name="csY187" fmla="*/ 454992 h 1261597"/>
                <a:gd name="csX188" fmla="*/ 14324 w 1643975"/>
                <a:gd name="csY188" fmla="*/ 463410 h 1261597"/>
                <a:gd name="csX189" fmla="*/ 11331 w 1643975"/>
                <a:gd name="csY189" fmla="*/ 485200 h 1261597"/>
                <a:gd name="csX190" fmla="*/ 108 w 1643975"/>
                <a:gd name="csY190" fmla="*/ 493711 h 1261597"/>
                <a:gd name="csX191" fmla="*/ 6187 w 1643975"/>
                <a:gd name="csY191" fmla="*/ 506150 h 1261597"/>
                <a:gd name="csX192" fmla="*/ 16662 w 1643975"/>
                <a:gd name="csY192" fmla="*/ 517279 h 1261597"/>
                <a:gd name="csX193" fmla="*/ 30597 w 1643975"/>
                <a:gd name="csY193" fmla="*/ 515689 h 1261597"/>
                <a:gd name="csX194" fmla="*/ 39856 w 1643975"/>
                <a:gd name="csY194" fmla="*/ 528034 h 1261597"/>
                <a:gd name="csX195" fmla="*/ 59122 w 1643975"/>
                <a:gd name="csY195" fmla="*/ 534113 h 1261597"/>
                <a:gd name="csX196" fmla="*/ 84560 w 1643975"/>
                <a:gd name="csY196" fmla="*/ 538977 h 1261597"/>
                <a:gd name="csX197" fmla="*/ 130574 w 1643975"/>
                <a:gd name="csY197" fmla="*/ 555998 h 1261597"/>
                <a:gd name="csX198" fmla="*/ 148250 w 1643975"/>
                <a:gd name="csY198" fmla="*/ 562544 h 1261597"/>
                <a:gd name="csX199" fmla="*/ 153954 w 1643975"/>
                <a:gd name="csY199" fmla="*/ 571803 h 1261597"/>
                <a:gd name="csX200" fmla="*/ 155170 w 1643975"/>
                <a:gd name="csY200" fmla="*/ 604630 h 1261597"/>
                <a:gd name="csX201" fmla="*/ 170882 w 1643975"/>
                <a:gd name="csY201" fmla="*/ 604349 h 1261597"/>
                <a:gd name="csX202" fmla="*/ 184911 w 1643975"/>
                <a:gd name="csY202" fmla="*/ 618846 h 1261597"/>
                <a:gd name="csX203" fmla="*/ 197349 w 1643975"/>
                <a:gd name="csY203" fmla="*/ 628572 h 1261597"/>
                <a:gd name="csX204" fmla="*/ 210349 w 1643975"/>
                <a:gd name="csY204" fmla="*/ 643629 h 1261597"/>
                <a:gd name="csX205" fmla="*/ 229054 w 1643975"/>
                <a:gd name="csY205" fmla="*/ 643255 h 1261597"/>
                <a:gd name="csX206" fmla="*/ 264406 w 1643975"/>
                <a:gd name="csY206" fmla="*/ 654385 h 1261597"/>
                <a:gd name="csX207" fmla="*/ 281334 w 1643975"/>
                <a:gd name="csY207" fmla="*/ 648119 h 1261597"/>
                <a:gd name="csX208" fmla="*/ 301067 w 1643975"/>
                <a:gd name="csY208" fmla="*/ 644191 h 1261597"/>
                <a:gd name="csX209" fmla="*/ 343901 w 1643975"/>
                <a:gd name="csY209" fmla="*/ 645968 h 1261597"/>
                <a:gd name="csX210" fmla="*/ 364102 w 1643975"/>
                <a:gd name="csY210" fmla="*/ 622867 h 1261597"/>
                <a:gd name="csX211" fmla="*/ 378972 w 1643975"/>
                <a:gd name="csY211" fmla="*/ 612486 h 1261597"/>
                <a:gd name="csX212" fmla="*/ 398893 w 1643975"/>
                <a:gd name="csY212" fmla="*/ 622026 h 1261597"/>
                <a:gd name="csX213" fmla="*/ 419281 w 1643975"/>
                <a:gd name="csY213" fmla="*/ 631752 h 1261597"/>
                <a:gd name="csX214" fmla="*/ 427417 w 1643975"/>
                <a:gd name="csY214" fmla="*/ 646248 h 1261597"/>
                <a:gd name="csX215" fmla="*/ 436676 w 1643975"/>
                <a:gd name="csY215" fmla="*/ 633529 h 1261597"/>
                <a:gd name="csX216" fmla="*/ 444345 w 1643975"/>
                <a:gd name="csY216" fmla="*/ 642975 h 1261597"/>
                <a:gd name="csX217" fmla="*/ 452949 w 1643975"/>
                <a:gd name="csY217" fmla="*/ 616601 h 1261597"/>
                <a:gd name="csX218" fmla="*/ 477920 w 1643975"/>
                <a:gd name="csY218" fmla="*/ 611270 h 1261597"/>
                <a:gd name="csX219" fmla="*/ 511215 w 1643975"/>
                <a:gd name="csY219" fmla="*/ 604163 h 1261597"/>
                <a:gd name="csX220" fmla="*/ 535157 w 1643975"/>
                <a:gd name="csY220" fmla="*/ 608652 h 1261597"/>
                <a:gd name="csX221" fmla="*/ 567890 w 1643975"/>
                <a:gd name="csY221" fmla="*/ 629601 h 1261597"/>
                <a:gd name="csX222" fmla="*/ 583041 w 1643975"/>
                <a:gd name="csY222" fmla="*/ 644471 h 1261597"/>
                <a:gd name="csX223" fmla="*/ 588652 w 1643975"/>
                <a:gd name="csY223" fmla="*/ 655601 h 1261597"/>
                <a:gd name="csX224" fmla="*/ 590897 w 1643975"/>
                <a:gd name="csY224" fmla="*/ 658967 h 1261597"/>
                <a:gd name="csX225" fmla="*/ 613997 w 1643975"/>
                <a:gd name="csY225" fmla="*/ 686370 h 1261597"/>
                <a:gd name="csX226" fmla="*/ 629896 w 1643975"/>
                <a:gd name="csY226" fmla="*/ 727894 h 1261597"/>
                <a:gd name="csX227" fmla="*/ 636910 w 1643975"/>
                <a:gd name="csY227" fmla="*/ 744448 h 1261597"/>
                <a:gd name="csX228" fmla="*/ 645234 w 1643975"/>
                <a:gd name="csY228" fmla="*/ 760253 h 1261597"/>
                <a:gd name="csX229" fmla="*/ 656550 w 1643975"/>
                <a:gd name="csY229" fmla="*/ 774656 h 1261597"/>
                <a:gd name="csX230" fmla="*/ 658327 w 1643975"/>
                <a:gd name="csY230" fmla="*/ 788497 h 1261597"/>
                <a:gd name="csX231" fmla="*/ 659356 w 1643975"/>
                <a:gd name="csY231" fmla="*/ 831331 h 1261597"/>
                <a:gd name="csX232" fmla="*/ 648414 w 1643975"/>
                <a:gd name="csY232" fmla="*/ 869769 h 1261597"/>
                <a:gd name="csX233" fmla="*/ 662162 w 1643975"/>
                <a:gd name="csY233" fmla="*/ 870518 h 1261597"/>
                <a:gd name="csX234" fmla="*/ 656737 w 1643975"/>
                <a:gd name="csY234" fmla="*/ 891935 h 1261597"/>
                <a:gd name="csX235" fmla="*/ 667025 w 1643975"/>
                <a:gd name="csY235" fmla="*/ 904467 h 1261597"/>
                <a:gd name="csX236" fmla="*/ 665716 w 1643975"/>
                <a:gd name="csY236" fmla="*/ 915315 h 1261597"/>
                <a:gd name="csX237" fmla="*/ 654586 w 1643975"/>
                <a:gd name="csY237" fmla="*/ 925697 h 1261597"/>
                <a:gd name="csX238" fmla="*/ 643925 w 1643975"/>
                <a:gd name="csY238" fmla="*/ 931682 h 1261597"/>
                <a:gd name="csX239" fmla="*/ 636817 w 1643975"/>
                <a:gd name="csY239" fmla="*/ 944869 h 1261597"/>
                <a:gd name="csX240" fmla="*/ 645702 w 1643975"/>
                <a:gd name="csY240" fmla="*/ 945991 h 1261597"/>
                <a:gd name="csX241" fmla="*/ 655989 w 1643975"/>
                <a:gd name="csY241" fmla="*/ 958243 h 1261597"/>
                <a:gd name="csX242" fmla="*/ 665248 w 1643975"/>
                <a:gd name="csY242" fmla="*/ 966566 h 1261597"/>
                <a:gd name="csX243" fmla="*/ 676845 w 1643975"/>
                <a:gd name="csY243" fmla="*/ 971804 h 1261597"/>
                <a:gd name="csX244" fmla="*/ 687226 w 1643975"/>
                <a:gd name="csY244" fmla="*/ 981904 h 1261597"/>
                <a:gd name="csX245" fmla="*/ 693212 w 1643975"/>
                <a:gd name="csY245" fmla="*/ 994624 h 1261597"/>
                <a:gd name="csX246" fmla="*/ 692370 w 1643975"/>
                <a:gd name="csY246" fmla="*/ 1006127 h 1261597"/>
                <a:gd name="csX247" fmla="*/ 687787 w 1643975"/>
                <a:gd name="csY247" fmla="*/ 1033716 h 1261597"/>
                <a:gd name="csX248" fmla="*/ 671140 w 1643975"/>
                <a:gd name="csY248" fmla="*/ 1050177 h 1261597"/>
                <a:gd name="csX249" fmla="*/ 662910 w 1643975"/>
                <a:gd name="csY249" fmla="*/ 1058594 h 1261597"/>
                <a:gd name="csX250" fmla="*/ 676564 w 1643975"/>
                <a:gd name="csY250" fmla="*/ 1058968 h 1261597"/>
                <a:gd name="csX251" fmla="*/ 700132 w 1643975"/>
                <a:gd name="csY251" fmla="*/ 1070658 h 1261597"/>
                <a:gd name="csX252" fmla="*/ 701442 w 1643975"/>
                <a:gd name="csY252" fmla="*/ 1092449 h 1261597"/>
                <a:gd name="csX253" fmla="*/ 716031 w 1643975"/>
                <a:gd name="csY253" fmla="*/ 1102924 h 1261597"/>
                <a:gd name="csX254" fmla="*/ 719959 w 1643975"/>
                <a:gd name="csY254" fmla="*/ 1110499 h 1261597"/>
                <a:gd name="csX255" fmla="*/ 725197 w 1643975"/>
                <a:gd name="csY255" fmla="*/ 1116111 h 1261597"/>
                <a:gd name="csX256" fmla="*/ 731276 w 1643975"/>
                <a:gd name="csY256" fmla="*/ 1132290 h 1261597"/>
                <a:gd name="csX257" fmla="*/ 731463 w 1643975"/>
                <a:gd name="csY257" fmla="*/ 1141456 h 1261597"/>
                <a:gd name="csX258" fmla="*/ 725197 w 1643975"/>
                <a:gd name="csY258" fmla="*/ 1142859 h 1261597"/>
                <a:gd name="csX259" fmla="*/ 706959 w 1643975"/>
                <a:gd name="csY259" fmla="*/ 1146225 h 1261597"/>
                <a:gd name="csX260" fmla="*/ 698729 w 1643975"/>
                <a:gd name="csY260" fmla="*/ 1145664 h 1261597"/>
                <a:gd name="csX261" fmla="*/ 689751 w 1643975"/>
                <a:gd name="csY261" fmla="*/ 1142484 h 1261597"/>
                <a:gd name="csX262" fmla="*/ 685636 w 1643975"/>
                <a:gd name="csY262" fmla="*/ 1150995 h 1261597"/>
                <a:gd name="csX263" fmla="*/ 677126 w 1643975"/>
                <a:gd name="csY263" fmla="*/ 1151837 h 1261597"/>
                <a:gd name="csX264" fmla="*/ 659169 w 1643975"/>
                <a:gd name="csY264" fmla="*/ 1147815 h 1261597"/>
                <a:gd name="csX265" fmla="*/ 664967 w 1643975"/>
                <a:gd name="csY265" fmla="*/ 1160347 h 1261597"/>
                <a:gd name="csX266" fmla="*/ 678902 w 1643975"/>
                <a:gd name="csY266" fmla="*/ 1166520 h 1261597"/>
                <a:gd name="csX267" fmla="*/ 668241 w 1643975"/>
                <a:gd name="csY267" fmla="*/ 1169793 h 1261597"/>
                <a:gd name="csX268" fmla="*/ 677687 w 1643975"/>
                <a:gd name="csY268" fmla="*/ 1178491 h 1261597"/>
                <a:gd name="csX269" fmla="*/ 690967 w 1643975"/>
                <a:gd name="csY269" fmla="*/ 1176901 h 1261597"/>
                <a:gd name="csX270" fmla="*/ 694427 w 1643975"/>
                <a:gd name="csY270" fmla="*/ 1193361 h 1261597"/>
                <a:gd name="csX271" fmla="*/ 686197 w 1643975"/>
                <a:gd name="csY271" fmla="*/ 1201311 h 1261597"/>
                <a:gd name="csX272" fmla="*/ 698636 w 1643975"/>
                <a:gd name="csY272" fmla="*/ 1210850 h 1261597"/>
                <a:gd name="csX273" fmla="*/ 710233 w 1643975"/>
                <a:gd name="csY273" fmla="*/ 1221605 h 1261597"/>
                <a:gd name="csX274" fmla="*/ 745959 w 1643975"/>
                <a:gd name="csY274" fmla="*/ 1237785 h 1261597"/>
                <a:gd name="csX275" fmla="*/ 779253 w 1643975"/>
                <a:gd name="csY275" fmla="*/ 1247044 h 1261597"/>
                <a:gd name="csX276" fmla="*/ 794030 w 1643975"/>
                <a:gd name="csY276" fmla="*/ 1250504 h 1261597"/>
                <a:gd name="csX277" fmla="*/ 809181 w 1643975"/>
                <a:gd name="csY277" fmla="*/ 1258267 h 1261597"/>
                <a:gd name="csX278" fmla="*/ 825921 w 1643975"/>
                <a:gd name="csY278" fmla="*/ 1260698 h 1261597"/>
                <a:gd name="csX279" fmla="*/ 840885 w 1643975"/>
                <a:gd name="csY279" fmla="*/ 1261540 h 1261597"/>
                <a:gd name="csX280" fmla="*/ 871374 w 1643975"/>
                <a:gd name="csY280" fmla="*/ 1251065 h 1261597"/>
                <a:gd name="csX281" fmla="*/ 885402 w 1643975"/>
                <a:gd name="csY281" fmla="*/ 1247418 h 1261597"/>
                <a:gd name="csX282" fmla="*/ 902237 w 1643975"/>
                <a:gd name="csY282" fmla="*/ 1244425 h 1261597"/>
                <a:gd name="csX283" fmla="*/ 934128 w 1643975"/>
                <a:gd name="csY283" fmla="*/ 1246576 h 1261597"/>
                <a:gd name="csX284" fmla="*/ 950402 w 1643975"/>
                <a:gd name="csY284" fmla="*/ 1241806 h 1261597"/>
                <a:gd name="csX285" fmla="*/ 958631 w 1643975"/>
                <a:gd name="csY285" fmla="*/ 1241994 h 1261597"/>
                <a:gd name="csX286" fmla="*/ 967516 w 1643975"/>
                <a:gd name="csY286" fmla="*/ 1240217 h 1261597"/>
                <a:gd name="csX287" fmla="*/ 981545 w 1643975"/>
                <a:gd name="csY287" fmla="*/ 1229742 h 1261597"/>
                <a:gd name="csX288" fmla="*/ 993235 w 1643975"/>
                <a:gd name="csY288" fmla="*/ 1219454 h 1261597"/>
                <a:gd name="csX289" fmla="*/ 1002026 w 1643975"/>
                <a:gd name="csY289" fmla="*/ 1182793 h 1261597"/>
                <a:gd name="csX290" fmla="*/ 1010631 w 1643975"/>
                <a:gd name="csY290" fmla="*/ 1167362 h 1261597"/>
                <a:gd name="csX291" fmla="*/ 1016242 w 1643975"/>
                <a:gd name="csY291" fmla="*/ 1150995 h 1261597"/>
                <a:gd name="csX292" fmla="*/ 1033450 w 1643975"/>
                <a:gd name="csY292" fmla="*/ 1116952 h 1261597"/>
                <a:gd name="csX293" fmla="*/ 1047947 w 1643975"/>
                <a:gd name="csY293" fmla="*/ 1084219 h 1261597"/>
                <a:gd name="csX294" fmla="*/ 1065716 w 1643975"/>
                <a:gd name="csY294" fmla="*/ 1051486 h 1261597"/>
                <a:gd name="csX295" fmla="*/ 1071140 w 1643975"/>
                <a:gd name="csY295" fmla="*/ 1034745 h 1261597"/>
                <a:gd name="csX296" fmla="*/ 1082363 w 1643975"/>
                <a:gd name="csY296" fmla="*/ 1024177 h 1261597"/>
                <a:gd name="csX297" fmla="*/ 1087226 w 1643975"/>
                <a:gd name="csY297" fmla="*/ 1011364 h 1261597"/>
                <a:gd name="csX298" fmla="*/ 1086011 w 1643975"/>
                <a:gd name="csY298" fmla="*/ 998739 h 1261597"/>
                <a:gd name="csX299" fmla="*/ 1058982 w 1643975"/>
                <a:gd name="csY299" fmla="*/ 988545 h 1261597"/>
                <a:gd name="csX300" fmla="*/ 1069831 w 1643975"/>
                <a:gd name="csY300" fmla="*/ 989386 h 1261597"/>
                <a:gd name="csX301" fmla="*/ 1075068 w 1643975"/>
                <a:gd name="csY301" fmla="*/ 980782 h 1261597"/>
                <a:gd name="csX302" fmla="*/ 1083579 w 1643975"/>
                <a:gd name="csY302" fmla="*/ 958897 h 1261597"/>
                <a:gd name="csX303" fmla="*/ 1082831 w 1643975"/>
                <a:gd name="csY303" fmla="*/ 949078 h 1261597"/>
                <a:gd name="csX304" fmla="*/ 1083673 w 1643975"/>
                <a:gd name="csY304" fmla="*/ 938790 h 1261597"/>
                <a:gd name="csX305" fmla="*/ 1084327 w 1643975"/>
                <a:gd name="csY305" fmla="*/ 936919 h 1261597"/>
                <a:gd name="csX306" fmla="*/ 1085075 w 1643975"/>
                <a:gd name="csY306" fmla="*/ 930840 h 1261597"/>
                <a:gd name="csX307" fmla="*/ 1088536 w 1643975"/>
                <a:gd name="csY307" fmla="*/ 927848 h 1261597"/>
                <a:gd name="csX308" fmla="*/ 1099011 w 1643975"/>
                <a:gd name="csY308" fmla="*/ 919898 h 1261597"/>
                <a:gd name="csX309" fmla="*/ 1103780 w 1643975"/>
                <a:gd name="csY309" fmla="*/ 916531 h 1261597"/>
                <a:gd name="csX310" fmla="*/ 1100413 w 1643975"/>
                <a:gd name="csY310" fmla="*/ 910452 h 1261597"/>
                <a:gd name="csX311" fmla="*/ 1103313 w 1643975"/>
                <a:gd name="csY311" fmla="*/ 899604 h 1261597"/>
                <a:gd name="csX312" fmla="*/ 1113039 w 1643975"/>
                <a:gd name="csY312" fmla="*/ 901942 h 1261597"/>
                <a:gd name="csX313" fmla="*/ 1118837 w 1643975"/>
                <a:gd name="csY313" fmla="*/ 902877 h 1261597"/>
                <a:gd name="csX314" fmla="*/ 1120053 w 1643975"/>
                <a:gd name="csY314" fmla="*/ 908488 h 1261597"/>
                <a:gd name="csX315" fmla="*/ 1132866 w 1643975"/>
                <a:gd name="csY315" fmla="*/ 926913 h 1261597"/>
                <a:gd name="csX316" fmla="*/ 1145679 w 1643975"/>
                <a:gd name="csY316" fmla="*/ 946459 h 1261597"/>
                <a:gd name="csX317" fmla="*/ 1141096 w 1643975"/>
                <a:gd name="csY317" fmla="*/ 920740 h 1261597"/>
                <a:gd name="csX318" fmla="*/ 1126787 w 1643975"/>
                <a:gd name="csY318" fmla="*/ 901661 h 1261597"/>
                <a:gd name="csX319" fmla="*/ 1140161 w 1643975"/>
                <a:gd name="csY319" fmla="*/ 882021 h 1261597"/>
                <a:gd name="csX320" fmla="*/ 1144744 w 1643975"/>
                <a:gd name="csY320" fmla="*/ 869583 h 1261597"/>
                <a:gd name="csX321" fmla="*/ 1153909 w 1643975"/>
                <a:gd name="csY321" fmla="*/ 864906 h 1261597"/>
                <a:gd name="csX322" fmla="*/ 1153628 w 1643975"/>
                <a:gd name="csY322" fmla="*/ 879683 h 1261597"/>
                <a:gd name="csX323" fmla="*/ 1164103 w 1643975"/>
                <a:gd name="csY323" fmla="*/ 880057 h 1261597"/>
                <a:gd name="csX324" fmla="*/ 1163168 w 1643975"/>
                <a:gd name="csY324" fmla="*/ 865561 h 1261597"/>
                <a:gd name="csX325" fmla="*/ 1166909 w 1643975"/>
                <a:gd name="csY325" fmla="*/ 854525 h 1261597"/>
                <a:gd name="csX326" fmla="*/ 1172988 w 1643975"/>
                <a:gd name="csY326" fmla="*/ 848446 h 1261597"/>
                <a:gd name="csX327" fmla="*/ 1178506 w 1643975"/>
                <a:gd name="csY327" fmla="*/ 849475 h 1261597"/>
                <a:gd name="csX328" fmla="*/ 1190383 w 1643975"/>
                <a:gd name="csY328" fmla="*/ 852000 h 1261597"/>
                <a:gd name="csX329" fmla="*/ 1194685 w 1643975"/>
                <a:gd name="csY329" fmla="*/ 866496 h 1261597"/>
                <a:gd name="csX330" fmla="*/ 1207591 w 1643975"/>
                <a:gd name="csY330" fmla="*/ 871360 h 1261597"/>
                <a:gd name="csX331" fmla="*/ 1209088 w 1643975"/>
                <a:gd name="csY331" fmla="*/ 852842 h 1261597"/>
                <a:gd name="csX332" fmla="*/ 1222649 w 1643975"/>
                <a:gd name="csY332" fmla="*/ 840029 h 1261597"/>
                <a:gd name="csX333" fmla="*/ 1242102 w 1643975"/>
                <a:gd name="csY333" fmla="*/ 833389 h 1261597"/>
                <a:gd name="csX334" fmla="*/ 1257252 w 1643975"/>
                <a:gd name="csY334" fmla="*/ 845266 h 1261597"/>
                <a:gd name="csX335" fmla="*/ 1272123 w 1643975"/>
                <a:gd name="csY335" fmla="*/ 835540 h 1261597"/>
                <a:gd name="csX336" fmla="*/ 1289799 w 1643975"/>
                <a:gd name="csY336" fmla="*/ 831144 h 1261597"/>
                <a:gd name="csX337" fmla="*/ 1305885 w 1643975"/>
                <a:gd name="csY337" fmla="*/ 825346 h 1261597"/>
                <a:gd name="csX338" fmla="*/ 1314956 w 1643975"/>
                <a:gd name="csY338" fmla="*/ 805612 h 1261597"/>
                <a:gd name="csX339" fmla="*/ 1359006 w 1643975"/>
                <a:gd name="csY339" fmla="*/ 827964 h 1261597"/>
                <a:gd name="csX340" fmla="*/ 1378179 w 1643975"/>
                <a:gd name="csY340" fmla="*/ 836101 h 1261597"/>
                <a:gd name="csX341" fmla="*/ 1392581 w 1643975"/>
                <a:gd name="csY341" fmla="*/ 859014 h 1261597"/>
                <a:gd name="csX342" fmla="*/ 1400624 w 1643975"/>
                <a:gd name="csY342" fmla="*/ 847417 h 1261597"/>
                <a:gd name="csX343" fmla="*/ 1392955 w 1643975"/>
                <a:gd name="csY343" fmla="*/ 838907 h 1261597"/>
                <a:gd name="csX344" fmla="*/ 1401185 w 1643975"/>
                <a:gd name="csY344" fmla="*/ 818238 h 1261597"/>
                <a:gd name="csX345" fmla="*/ 1406048 w 1643975"/>
                <a:gd name="csY345" fmla="*/ 805893 h 1261597"/>
                <a:gd name="csX346" fmla="*/ 1391272 w 1643975"/>
                <a:gd name="csY346" fmla="*/ 803929 h 1261597"/>
                <a:gd name="csX347" fmla="*/ 1396229 w 1643975"/>
                <a:gd name="csY347" fmla="*/ 791584 h 1261597"/>
                <a:gd name="csX348" fmla="*/ 1418300 w 1643975"/>
                <a:gd name="csY348" fmla="*/ 765117 h 1261597"/>
                <a:gd name="csX349" fmla="*/ 1429990 w 1643975"/>
                <a:gd name="csY349" fmla="*/ 759786 h 1261597"/>
                <a:gd name="csX350" fmla="*/ 1426343 w 1643975"/>
                <a:gd name="csY350" fmla="*/ 770541 h 1261597"/>
                <a:gd name="csX351" fmla="*/ 1416897 w 1643975"/>
                <a:gd name="csY351" fmla="*/ 781296 h 1261597"/>
                <a:gd name="csX352" fmla="*/ 1417178 w 1643975"/>
                <a:gd name="csY352" fmla="*/ 799066 h 1261597"/>
                <a:gd name="csX353" fmla="*/ 1427185 w 1643975"/>
                <a:gd name="csY353" fmla="*/ 827590 h 1261597"/>
                <a:gd name="csX354" fmla="*/ 1440746 w 1643975"/>
                <a:gd name="csY354" fmla="*/ 832266 h 1261597"/>
                <a:gd name="csX355" fmla="*/ 1452997 w 1643975"/>
                <a:gd name="csY355" fmla="*/ 840684 h 1261597"/>
                <a:gd name="csX356" fmla="*/ 1464033 w 1643975"/>
                <a:gd name="csY356" fmla="*/ 837317 h 1261597"/>
                <a:gd name="csX357" fmla="*/ 1460666 w 1643975"/>
                <a:gd name="csY357" fmla="*/ 823849 h 1261597"/>
                <a:gd name="csX358" fmla="*/ 1451875 w 1643975"/>
                <a:gd name="csY358" fmla="*/ 810569 h 1261597"/>
                <a:gd name="csX359" fmla="*/ 1440933 w 1643975"/>
                <a:gd name="csY359" fmla="*/ 799533 h 1261597"/>
                <a:gd name="csX360" fmla="*/ 1442990 w 1643975"/>
                <a:gd name="csY360" fmla="*/ 776994 h 1261597"/>
                <a:gd name="csX361" fmla="*/ 1453745 w 1643975"/>
                <a:gd name="csY361" fmla="*/ 768484 h 1261597"/>
                <a:gd name="csX362" fmla="*/ 1490594 w 1643975"/>
                <a:gd name="csY362" fmla="*/ 774282 h 1261597"/>
                <a:gd name="csX363" fmla="*/ 1506212 w 1643975"/>
                <a:gd name="csY363" fmla="*/ 784102 h 1261597"/>
                <a:gd name="csX364" fmla="*/ 1520615 w 1643975"/>
                <a:gd name="csY364" fmla="*/ 791303 h 1261597"/>
                <a:gd name="csX365" fmla="*/ 1542219 w 1643975"/>
                <a:gd name="csY365" fmla="*/ 806922 h 1261597"/>
                <a:gd name="csX366" fmla="*/ 1565880 w 1643975"/>
                <a:gd name="csY366" fmla="*/ 783260 h 1261597"/>
                <a:gd name="csX367" fmla="*/ 1568405 w 1643975"/>
                <a:gd name="csY367" fmla="*/ 801497 h 1261597"/>
                <a:gd name="csX368" fmla="*/ 1571117 w 1643975"/>
                <a:gd name="csY368" fmla="*/ 818332 h 1261597"/>
                <a:gd name="csX369" fmla="*/ 1578693 w 1643975"/>
                <a:gd name="csY369" fmla="*/ 851345 h 1261597"/>
                <a:gd name="csX370" fmla="*/ 1594498 w 1643975"/>
                <a:gd name="csY370" fmla="*/ 842087 h 1261597"/>
                <a:gd name="csX371" fmla="*/ 1612174 w 1643975"/>
                <a:gd name="csY371" fmla="*/ 837410 h 1261597"/>
                <a:gd name="csX372" fmla="*/ 1618908 w 1643975"/>
                <a:gd name="csY372" fmla="*/ 831612 h 1261597"/>
                <a:gd name="csX373" fmla="*/ 1627325 w 1643975"/>
                <a:gd name="csY373" fmla="*/ 829087 h 1261597"/>
                <a:gd name="csX374" fmla="*/ 1636303 w 1643975"/>
                <a:gd name="csY374" fmla="*/ 816648 h 1261597"/>
                <a:gd name="csX375" fmla="*/ 1642383 w 1643975"/>
                <a:gd name="csY375" fmla="*/ 803648 h 1261597"/>
                <a:gd name="csX376" fmla="*/ 1642850 w 1643975"/>
                <a:gd name="csY376" fmla="*/ 803274 h 12615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</a:cxnLst>
              <a:rect l="l" t="t" r="r" b="b"/>
              <a:pathLst>
                <a:path w="1643975" h="1261597">
                  <a:moveTo>
                    <a:pt x="1642850" y="803274"/>
                  </a:moveTo>
                  <a:cubicBezTo>
                    <a:pt x="1640232" y="798037"/>
                    <a:pt x="1636771" y="794109"/>
                    <a:pt x="1633685" y="789152"/>
                  </a:cubicBezTo>
                  <a:cubicBezTo>
                    <a:pt x="1627232" y="778678"/>
                    <a:pt x="1621153" y="768296"/>
                    <a:pt x="1615354" y="757448"/>
                  </a:cubicBezTo>
                  <a:cubicBezTo>
                    <a:pt x="1613203" y="753426"/>
                    <a:pt x="1607685" y="743606"/>
                    <a:pt x="1610772" y="739211"/>
                  </a:cubicBezTo>
                  <a:cubicBezTo>
                    <a:pt x="1614513" y="733973"/>
                    <a:pt x="1611333" y="730981"/>
                    <a:pt x="1608059" y="726211"/>
                  </a:cubicBezTo>
                  <a:cubicBezTo>
                    <a:pt x="1601793" y="716952"/>
                    <a:pt x="1595060" y="704420"/>
                    <a:pt x="1585333" y="698247"/>
                  </a:cubicBezTo>
                  <a:cubicBezTo>
                    <a:pt x="1576729" y="692729"/>
                    <a:pt x="1566629" y="676737"/>
                    <a:pt x="1576355" y="668694"/>
                  </a:cubicBezTo>
                  <a:cubicBezTo>
                    <a:pt x="1580377" y="665327"/>
                    <a:pt x="1591225" y="665701"/>
                    <a:pt x="1583743" y="659622"/>
                  </a:cubicBezTo>
                  <a:cubicBezTo>
                    <a:pt x="1580750" y="657191"/>
                    <a:pt x="1578974" y="659248"/>
                    <a:pt x="1576729" y="655507"/>
                  </a:cubicBezTo>
                  <a:cubicBezTo>
                    <a:pt x="1575513" y="653449"/>
                    <a:pt x="1573175" y="651579"/>
                    <a:pt x="1572240" y="649522"/>
                  </a:cubicBezTo>
                  <a:cubicBezTo>
                    <a:pt x="1570089" y="644845"/>
                    <a:pt x="1569341" y="644378"/>
                    <a:pt x="1571866" y="639982"/>
                  </a:cubicBezTo>
                  <a:cubicBezTo>
                    <a:pt x="1573830" y="636615"/>
                    <a:pt x="1576729" y="637270"/>
                    <a:pt x="1575233" y="633248"/>
                  </a:cubicBezTo>
                  <a:cubicBezTo>
                    <a:pt x="1573362" y="627824"/>
                    <a:pt x="1570089" y="624083"/>
                    <a:pt x="1566254" y="619968"/>
                  </a:cubicBezTo>
                  <a:cubicBezTo>
                    <a:pt x="1573082" y="616134"/>
                    <a:pt x="1561578" y="610616"/>
                    <a:pt x="1558211" y="607997"/>
                  </a:cubicBezTo>
                  <a:cubicBezTo>
                    <a:pt x="1553067" y="603882"/>
                    <a:pt x="1548485" y="599393"/>
                    <a:pt x="1543715" y="594904"/>
                  </a:cubicBezTo>
                  <a:cubicBezTo>
                    <a:pt x="1541096" y="592378"/>
                    <a:pt x="1538571" y="590976"/>
                    <a:pt x="1538665" y="587048"/>
                  </a:cubicBezTo>
                  <a:cubicBezTo>
                    <a:pt x="1538665" y="584710"/>
                    <a:pt x="1543248" y="587890"/>
                    <a:pt x="1541190" y="581530"/>
                  </a:cubicBezTo>
                  <a:cubicBezTo>
                    <a:pt x="1539320" y="575919"/>
                    <a:pt x="1533147" y="572458"/>
                    <a:pt x="1529780" y="568062"/>
                  </a:cubicBezTo>
                  <a:cubicBezTo>
                    <a:pt x="1520989" y="581343"/>
                    <a:pt x="1501255" y="568530"/>
                    <a:pt x="1492277" y="562357"/>
                  </a:cubicBezTo>
                  <a:cubicBezTo>
                    <a:pt x="1481616" y="555063"/>
                    <a:pt x="1480493" y="544401"/>
                    <a:pt x="1478623" y="532617"/>
                  </a:cubicBezTo>
                  <a:cubicBezTo>
                    <a:pt x="1476752" y="521300"/>
                    <a:pt x="1464127" y="512416"/>
                    <a:pt x="1457674" y="503064"/>
                  </a:cubicBezTo>
                  <a:cubicBezTo>
                    <a:pt x="1450940" y="493243"/>
                    <a:pt x="1446918" y="481927"/>
                    <a:pt x="1440746" y="471920"/>
                  </a:cubicBezTo>
                  <a:cubicBezTo>
                    <a:pt x="1436257" y="464625"/>
                    <a:pt x="1433732" y="462287"/>
                    <a:pt x="1435041" y="453870"/>
                  </a:cubicBezTo>
                  <a:cubicBezTo>
                    <a:pt x="1435976" y="447791"/>
                    <a:pt x="1435508" y="441151"/>
                    <a:pt x="1443551" y="441244"/>
                  </a:cubicBezTo>
                  <a:cubicBezTo>
                    <a:pt x="1448976" y="441244"/>
                    <a:pt x="1446544" y="444892"/>
                    <a:pt x="1452249" y="441244"/>
                  </a:cubicBezTo>
                  <a:cubicBezTo>
                    <a:pt x="1454681" y="439655"/>
                    <a:pt x="1457206" y="440496"/>
                    <a:pt x="1458702" y="442554"/>
                  </a:cubicBezTo>
                  <a:cubicBezTo>
                    <a:pt x="1460386" y="444798"/>
                    <a:pt x="1462911" y="447978"/>
                    <a:pt x="1465716" y="444050"/>
                  </a:cubicBezTo>
                  <a:cubicBezTo>
                    <a:pt x="1467680" y="441338"/>
                    <a:pt x="1465155" y="438252"/>
                    <a:pt x="1464033" y="435820"/>
                  </a:cubicBezTo>
                  <a:cubicBezTo>
                    <a:pt x="1458515" y="424036"/>
                    <a:pt x="1445048" y="419640"/>
                    <a:pt x="1434573" y="414122"/>
                  </a:cubicBezTo>
                  <a:cubicBezTo>
                    <a:pt x="1432048" y="412813"/>
                    <a:pt x="1433451" y="406641"/>
                    <a:pt x="1433825" y="404396"/>
                  </a:cubicBezTo>
                  <a:cubicBezTo>
                    <a:pt x="1434573" y="399533"/>
                    <a:pt x="1434199" y="399533"/>
                    <a:pt x="1430926" y="395792"/>
                  </a:cubicBezTo>
                  <a:cubicBezTo>
                    <a:pt x="1427372" y="391771"/>
                    <a:pt x="1419890" y="395137"/>
                    <a:pt x="1424847" y="387375"/>
                  </a:cubicBezTo>
                  <a:cubicBezTo>
                    <a:pt x="1431393" y="377181"/>
                    <a:pt x="1438127" y="366893"/>
                    <a:pt x="1445703" y="357354"/>
                  </a:cubicBezTo>
                  <a:cubicBezTo>
                    <a:pt x="1438595" y="353800"/>
                    <a:pt x="1437940" y="352771"/>
                    <a:pt x="1430832" y="356044"/>
                  </a:cubicBezTo>
                  <a:cubicBezTo>
                    <a:pt x="1427746" y="357447"/>
                    <a:pt x="1424847" y="362778"/>
                    <a:pt x="1422041" y="365023"/>
                  </a:cubicBezTo>
                  <a:cubicBezTo>
                    <a:pt x="1414279" y="371476"/>
                    <a:pt x="1405487" y="376713"/>
                    <a:pt x="1396322" y="381015"/>
                  </a:cubicBezTo>
                  <a:cubicBezTo>
                    <a:pt x="1397351" y="376058"/>
                    <a:pt x="1395948" y="374562"/>
                    <a:pt x="1391085" y="375591"/>
                  </a:cubicBezTo>
                  <a:cubicBezTo>
                    <a:pt x="1385473" y="376713"/>
                    <a:pt x="1387157" y="381202"/>
                    <a:pt x="1383322" y="383166"/>
                  </a:cubicBezTo>
                  <a:cubicBezTo>
                    <a:pt x="1379394" y="385224"/>
                    <a:pt x="1374718" y="388029"/>
                    <a:pt x="1370603" y="384102"/>
                  </a:cubicBezTo>
                  <a:cubicBezTo>
                    <a:pt x="1367984" y="381576"/>
                    <a:pt x="1366114" y="378864"/>
                    <a:pt x="1369574" y="375591"/>
                  </a:cubicBezTo>
                  <a:cubicBezTo>
                    <a:pt x="1376027" y="369418"/>
                    <a:pt x="1390804" y="372692"/>
                    <a:pt x="1382667" y="360908"/>
                  </a:cubicBezTo>
                  <a:cubicBezTo>
                    <a:pt x="1378179" y="354361"/>
                    <a:pt x="1364337" y="369231"/>
                    <a:pt x="1361905" y="372037"/>
                  </a:cubicBezTo>
                  <a:cubicBezTo>
                    <a:pt x="1359100" y="375217"/>
                    <a:pt x="1357229" y="366052"/>
                    <a:pt x="1355920" y="364836"/>
                  </a:cubicBezTo>
                  <a:cubicBezTo>
                    <a:pt x="1352459" y="361749"/>
                    <a:pt x="1349280" y="360346"/>
                    <a:pt x="1345071" y="358476"/>
                  </a:cubicBezTo>
                  <a:cubicBezTo>
                    <a:pt x="1341237" y="356792"/>
                    <a:pt x="1337122" y="362591"/>
                    <a:pt x="1335812" y="362123"/>
                  </a:cubicBezTo>
                  <a:cubicBezTo>
                    <a:pt x="1333381" y="361282"/>
                    <a:pt x="1332820" y="355764"/>
                    <a:pt x="1332913" y="353613"/>
                  </a:cubicBezTo>
                  <a:cubicBezTo>
                    <a:pt x="1333381" y="347721"/>
                    <a:pt x="1333755" y="341922"/>
                    <a:pt x="1334222" y="336030"/>
                  </a:cubicBezTo>
                  <a:cubicBezTo>
                    <a:pt x="1334409" y="333131"/>
                    <a:pt x="1329920" y="330232"/>
                    <a:pt x="1328050" y="328268"/>
                  </a:cubicBezTo>
                  <a:cubicBezTo>
                    <a:pt x="1325805" y="325930"/>
                    <a:pt x="1319352" y="321441"/>
                    <a:pt x="1318417" y="318261"/>
                  </a:cubicBezTo>
                  <a:cubicBezTo>
                    <a:pt x="1317482" y="315268"/>
                    <a:pt x="1319913" y="308908"/>
                    <a:pt x="1320474" y="305729"/>
                  </a:cubicBezTo>
                  <a:cubicBezTo>
                    <a:pt x="1307475" y="308628"/>
                    <a:pt x="1299525" y="307412"/>
                    <a:pt x="1292324" y="296002"/>
                  </a:cubicBezTo>
                  <a:cubicBezTo>
                    <a:pt x="1289986" y="292355"/>
                    <a:pt x="1283439" y="290672"/>
                    <a:pt x="1279792" y="291981"/>
                  </a:cubicBezTo>
                  <a:cubicBezTo>
                    <a:pt x="1276051" y="293383"/>
                    <a:pt x="1272964" y="299650"/>
                    <a:pt x="1270533" y="302736"/>
                  </a:cubicBezTo>
                  <a:cubicBezTo>
                    <a:pt x="1277266" y="307880"/>
                    <a:pt x="1277828" y="308254"/>
                    <a:pt x="1278015" y="316671"/>
                  </a:cubicBezTo>
                  <a:cubicBezTo>
                    <a:pt x="1269130" y="315175"/>
                    <a:pt x="1263706" y="311060"/>
                    <a:pt x="1256037" y="306290"/>
                  </a:cubicBezTo>
                  <a:cubicBezTo>
                    <a:pt x="1249022" y="301801"/>
                    <a:pt x="1245094" y="306383"/>
                    <a:pt x="1237051" y="306758"/>
                  </a:cubicBezTo>
                  <a:cubicBezTo>
                    <a:pt x="1229850" y="306945"/>
                    <a:pt x="1223490" y="303016"/>
                    <a:pt x="1216476" y="301427"/>
                  </a:cubicBezTo>
                  <a:cubicBezTo>
                    <a:pt x="1213670" y="300772"/>
                    <a:pt x="1209275" y="297312"/>
                    <a:pt x="1206937" y="297779"/>
                  </a:cubicBezTo>
                  <a:cubicBezTo>
                    <a:pt x="1204599" y="298153"/>
                    <a:pt x="1198800" y="300117"/>
                    <a:pt x="1196836" y="298527"/>
                  </a:cubicBezTo>
                  <a:cubicBezTo>
                    <a:pt x="1185800" y="289736"/>
                    <a:pt x="1174671" y="286837"/>
                    <a:pt x="1162513" y="282535"/>
                  </a:cubicBezTo>
                  <a:cubicBezTo>
                    <a:pt x="1159894" y="281600"/>
                    <a:pt x="1157276" y="280664"/>
                    <a:pt x="1154470" y="279542"/>
                  </a:cubicBezTo>
                  <a:cubicBezTo>
                    <a:pt x="1147082" y="276549"/>
                    <a:pt x="1144837" y="270190"/>
                    <a:pt x="1138478" y="267010"/>
                  </a:cubicBezTo>
                  <a:cubicBezTo>
                    <a:pt x="1133521" y="264485"/>
                    <a:pt x="1128377" y="278981"/>
                    <a:pt x="1127442" y="282161"/>
                  </a:cubicBezTo>
                  <a:cubicBezTo>
                    <a:pt x="1125104" y="276362"/>
                    <a:pt x="1117248" y="281974"/>
                    <a:pt x="1112665" y="280571"/>
                  </a:cubicBezTo>
                  <a:cubicBezTo>
                    <a:pt x="1106866" y="278794"/>
                    <a:pt x="1101442" y="277578"/>
                    <a:pt x="1095457" y="277110"/>
                  </a:cubicBezTo>
                  <a:cubicBezTo>
                    <a:pt x="1095176" y="277110"/>
                    <a:pt x="1094802" y="277017"/>
                    <a:pt x="1094521" y="277017"/>
                  </a:cubicBezTo>
                  <a:lnTo>
                    <a:pt x="1094241" y="277017"/>
                  </a:lnTo>
                  <a:cubicBezTo>
                    <a:pt x="1088162" y="276643"/>
                    <a:pt x="1083766" y="277672"/>
                    <a:pt x="1078342" y="274024"/>
                  </a:cubicBezTo>
                  <a:cubicBezTo>
                    <a:pt x="1074507" y="271406"/>
                    <a:pt x="1069925" y="267384"/>
                    <a:pt x="1067306" y="263549"/>
                  </a:cubicBezTo>
                  <a:cubicBezTo>
                    <a:pt x="1053277" y="242881"/>
                    <a:pt x="1040745" y="223521"/>
                    <a:pt x="1046357" y="197428"/>
                  </a:cubicBezTo>
                  <a:cubicBezTo>
                    <a:pt x="1047947" y="189853"/>
                    <a:pt x="1048882" y="186954"/>
                    <a:pt x="1046731" y="179472"/>
                  </a:cubicBezTo>
                  <a:cubicBezTo>
                    <a:pt x="1045234" y="174141"/>
                    <a:pt x="1041961" y="169745"/>
                    <a:pt x="1040091" y="164695"/>
                  </a:cubicBezTo>
                  <a:cubicBezTo>
                    <a:pt x="1038127" y="159084"/>
                    <a:pt x="1037565" y="151976"/>
                    <a:pt x="1037565" y="144962"/>
                  </a:cubicBezTo>
                  <a:cubicBezTo>
                    <a:pt x="1037565" y="140285"/>
                    <a:pt x="1037846" y="135703"/>
                    <a:pt x="1038220" y="131775"/>
                  </a:cubicBezTo>
                  <a:cubicBezTo>
                    <a:pt x="1039249" y="121674"/>
                    <a:pt x="1041306" y="111574"/>
                    <a:pt x="1044393" y="101847"/>
                  </a:cubicBezTo>
                  <a:cubicBezTo>
                    <a:pt x="1047666" y="91653"/>
                    <a:pt x="1049911" y="79308"/>
                    <a:pt x="1063097" y="83049"/>
                  </a:cubicBezTo>
                  <a:cubicBezTo>
                    <a:pt x="1062443" y="80617"/>
                    <a:pt x="1060292" y="70330"/>
                    <a:pt x="1058795" y="69862"/>
                  </a:cubicBezTo>
                  <a:cubicBezTo>
                    <a:pt x="1053839" y="68179"/>
                    <a:pt x="1048695" y="68553"/>
                    <a:pt x="1043738" y="66963"/>
                  </a:cubicBezTo>
                  <a:cubicBezTo>
                    <a:pt x="1034853" y="64157"/>
                    <a:pt x="1028774" y="59107"/>
                    <a:pt x="1023069" y="51906"/>
                  </a:cubicBezTo>
                  <a:cubicBezTo>
                    <a:pt x="1016523" y="43676"/>
                    <a:pt x="1009883" y="36100"/>
                    <a:pt x="1002681" y="28431"/>
                  </a:cubicBezTo>
                  <a:cubicBezTo>
                    <a:pt x="996509" y="21884"/>
                    <a:pt x="984538" y="27028"/>
                    <a:pt x="977523" y="29553"/>
                  </a:cubicBezTo>
                  <a:cubicBezTo>
                    <a:pt x="967516" y="33107"/>
                    <a:pt x="958351" y="34417"/>
                    <a:pt x="947689" y="35820"/>
                  </a:cubicBezTo>
                  <a:cubicBezTo>
                    <a:pt x="942171" y="36568"/>
                    <a:pt x="936654" y="37316"/>
                    <a:pt x="931136" y="38064"/>
                  </a:cubicBezTo>
                  <a:cubicBezTo>
                    <a:pt x="928610" y="38345"/>
                    <a:pt x="922251" y="33014"/>
                    <a:pt x="920100" y="31798"/>
                  </a:cubicBezTo>
                  <a:cubicBezTo>
                    <a:pt x="915798" y="29367"/>
                    <a:pt x="911028" y="25251"/>
                    <a:pt x="906165" y="24036"/>
                  </a:cubicBezTo>
                  <a:cubicBezTo>
                    <a:pt x="902050" y="23007"/>
                    <a:pt x="896158" y="22259"/>
                    <a:pt x="892697" y="20014"/>
                  </a:cubicBezTo>
                  <a:cubicBezTo>
                    <a:pt x="888863" y="17489"/>
                    <a:pt x="885870" y="11878"/>
                    <a:pt x="883532" y="8043"/>
                  </a:cubicBezTo>
                  <a:cubicBezTo>
                    <a:pt x="881100" y="4021"/>
                    <a:pt x="878201" y="2525"/>
                    <a:pt x="874180" y="0"/>
                  </a:cubicBezTo>
                  <a:cubicBezTo>
                    <a:pt x="877453" y="11129"/>
                    <a:pt x="882410" y="21417"/>
                    <a:pt x="880633" y="32920"/>
                  </a:cubicBezTo>
                  <a:cubicBezTo>
                    <a:pt x="878575" y="46014"/>
                    <a:pt x="875676" y="59201"/>
                    <a:pt x="874834" y="72481"/>
                  </a:cubicBezTo>
                  <a:cubicBezTo>
                    <a:pt x="874367" y="79495"/>
                    <a:pt x="873619" y="84358"/>
                    <a:pt x="871374" y="90905"/>
                  </a:cubicBezTo>
                  <a:cubicBezTo>
                    <a:pt x="869410" y="96516"/>
                    <a:pt x="866604" y="101380"/>
                    <a:pt x="867820" y="107272"/>
                  </a:cubicBezTo>
                  <a:cubicBezTo>
                    <a:pt x="870439" y="119617"/>
                    <a:pt x="872683" y="129904"/>
                    <a:pt x="872216" y="142437"/>
                  </a:cubicBezTo>
                  <a:cubicBezTo>
                    <a:pt x="871842" y="153846"/>
                    <a:pt x="875489" y="174421"/>
                    <a:pt x="868194" y="183774"/>
                  </a:cubicBezTo>
                  <a:cubicBezTo>
                    <a:pt x="865014" y="187889"/>
                    <a:pt x="860151" y="194716"/>
                    <a:pt x="855194" y="196587"/>
                  </a:cubicBezTo>
                  <a:cubicBezTo>
                    <a:pt x="849957" y="198644"/>
                    <a:pt x="841446" y="197615"/>
                    <a:pt x="835835" y="198083"/>
                  </a:cubicBezTo>
                  <a:cubicBezTo>
                    <a:pt x="827605" y="198738"/>
                    <a:pt x="810490" y="190321"/>
                    <a:pt x="806936" y="204069"/>
                  </a:cubicBezTo>
                  <a:cubicBezTo>
                    <a:pt x="804505" y="213140"/>
                    <a:pt x="782059" y="215292"/>
                    <a:pt x="774671" y="217442"/>
                  </a:cubicBezTo>
                  <a:cubicBezTo>
                    <a:pt x="781311" y="221464"/>
                    <a:pt x="785893" y="222306"/>
                    <a:pt x="793656" y="223615"/>
                  </a:cubicBezTo>
                  <a:cubicBezTo>
                    <a:pt x="801231" y="224924"/>
                    <a:pt x="798519" y="228198"/>
                    <a:pt x="797958" y="235492"/>
                  </a:cubicBezTo>
                  <a:cubicBezTo>
                    <a:pt x="788512" y="232967"/>
                    <a:pt x="779440" y="231284"/>
                    <a:pt x="769714" y="229881"/>
                  </a:cubicBezTo>
                  <a:cubicBezTo>
                    <a:pt x="766534" y="229413"/>
                    <a:pt x="764757" y="223521"/>
                    <a:pt x="762606" y="220903"/>
                  </a:cubicBezTo>
                  <a:cubicBezTo>
                    <a:pt x="759426" y="217255"/>
                    <a:pt x="755779" y="218097"/>
                    <a:pt x="751009" y="217723"/>
                  </a:cubicBezTo>
                  <a:cubicBezTo>
                    <a:pt x="745585" y="217349"/>
                    <a:pt x="742498" y="218097"/>
                    <a:pt x="738945" y="214076"/>
                  </a:cubicBezTo>
                  <a:cubicBezTo>
                    <a:pt x="735484" y="210148"/>
                    <a:pt x="733614" y="209025"/>
                    <a:pt x="728750" y="206968"/>
                  </a:cubicBezTo>
                  <a:cubicBezTo>
                    <a:pt x="720707" y="203507"/>
                    <a:pt x="712851" y="199860"/>
                    <a:pt x="704902" y="196306"/>
                  </a:cubicBezTo>
                  <a:cubicBezTo>
                    <a:pt x="704434" y="206032"/>
                    <a:pt x="703219" y="211083"/>
                    <a:pt x="708549" y="219219"/>
                  </a:cubicBezTo>
                  <a:cubicBezTo>
                    <a:pt x="710233" y="221744"/>
                    <a:pt x="712851" y="224082"/>
                    <a:pt x="711729" y="227075"/>
                  </a:cubicBezTo>
                  <a:cubicBezTo>
                    <a:pt x="710981" y="229039"/>
                    <a:pt x="707521" y="234931"/>
                    <a:pt x="708269" y="236895"/>
                  </a:cubicBezTo>
                  <a:cubicBezTo>
                    <a:pt x="711075" y="244284"/>
                    <a:pt x="712758" y="253355"/>
                    <a:pt x="718369" y="259060"/>
                  </a:cubicBezTo>
                  <a:cubicBezTo>
                    <a:pt x="720520" y="261211"/>
                    <a:pt x="725384" y="263830"/>
                    <a:pt x="723607" y="266823"/>
                  </a:cubicBezTo>
                  <a:cubicBezTo>
                    <a:pt x="721362" y="270377"/>
                    <a:pt x="719211" y="273931"/>
                    <a:pt x="716967" y="277485"/>
                  </a:cubicBezTo>
                  <a:cubicBezTo>
                    <a:pt x="722391" y="279636"/>
                    <a:pt x="732959" y="281132"/>
                    <a:pt x="735858" y="286463"/>
                  </a:cubicBezTo>
                  <a:cubicBezTo>
                    <a:pt x="730527" y="291139"/>
                    <a:pt x="706866" y="305635"/>
                    <a:pt x="712945" y="314520"/>
                  </a:cubicBezTo>
                  <a:cubicBezTo>
                    <a:pt x="716593" y="319944"/>
                    <a:pt x="719959" y="327239"/>
                    <a:pt x="724729" y="331728"/>
                  </a:cubicBezTo>
                  <a:cubicBezTo>
                    <a:pt x="728844" y="335656"/>
                    <a:pt x="728564" y="336217"/>
                    <a:pt x="733801" y="333786"/>
                  </a:cubicBezTo>
                  <a:cubicBezTo>
                    <a:pt x="737168" y="332289"/>
                    <a:pt x="738570" y="333692"/>
                    <a:pt x="741937" y="335282"/>
                  </a:cubicBezTo>
                  <a:cubicBezTo>
                    <a:pt x="739786" y="339304"/>
                    <a:pt x="739225" y="342671"/>
                    <a:pt x="734736" y="343606"/>
                  </a:cubicBezTo>
                  <a:cubicBezTo>
                    <a:pt x="730247" y="344635"/>
                    <a:pt x="725758" y="345570"/>
                    <a:pt x="721269" y="346598"/>
                  </a:cubicBezTo>
                  <a:cubicBezTo>
                    <a:pt x="726693" y="349124"/>
                    <a:pt x="739973" y="351368"/>
                    <a:pt x="735204" y="359131"/>
                  </a:cubicBezTo>
                  <a:cubicBezTo>
                    <a:pt x="729779" y="356325"/>
                    <a:pt x="724355" y="353519"/>
                    <a:pt x="719024" y="350714"/>
                  </a:cubicBezTo>
                  <a:cubicBezTo>
                    <a:pt x="717060" y="354081"/>
                    <a:pt x="718837" y="357260"/>
                    <a:pt x="719959" y="360627"/>
                  </a:cubicBezTo>
                  <a:cubicBezTo>
                    <a:pt x="713974" y="360814"/>
                    <a:pt x="710888" y="362123"/>
                    <a:pt x="706866" y="357634"/>
                  </a:cubicBezTo>
                  <a:cubicBezTo>
                    <a:pt x="702190" y="352304"/>
                    <a:pt x="708736" y="351088"/>
                    <a:pt x="712477" y="350059"/>
                  </a:cubicBezTo>
                  <a:cubicBezTo>
                    <a:pt x="711449" y="343606"/>
                    <a:pt x="701442" y="342296"/>
                    <a:pt x="696391" y="340333"/>
                  </a:cubicBezTo>
                  <a:cubicBezTo>
                    <a:pt x="694053" y="339397"/>
                    <a:pt x="693960" y="327707"/>
                    <a:pt x="693118" y="325088"/>
                  </a:cubicBezTo>
                  <a:cubicBezTo>
                    <a:pt x="692557" y="323218"/>
                    <a:pt x="691248" y="318448"/>
                    <a:pt x="689283" y="317980"/>
                  </a:cubicBezTo>
                  <a:cubicBezTo>
                    <a:pt x="682830" y="316391"/>
                    <a:pt x="686291" y="320038"/>
                    <a:pt x="682363" y="320506"/>
                  </a:cubicBezTo>
                  <a:cubicBezTo>
                    <a:pt x="677967" y="321067"/>
                    <a:pt x="673385" y="317887"/>
                    <a:pt x="669550" y="316203"/>
                  </a:cubicBezTo>
                  <a:cubicBezTo>
                    <a:pt x="663003" y="313304"/>
                    <a:pt x="639997" y="296937"/>
                    <a:pt x="639529" y="312182"/>
                  </a:cubicBezTo>
                  <a:cubicBezTo>
                    <a:pt x="639342" y="317513"/>
                    <a:pt x="644392" y="322750"/>
                    <a:pt x="647385" y="326491"/>
                  </a:cubicBezTo>
                  <a:cubicBezTo>
                    <a:pt x="651781" y="331822"/>
                    <a:pt x="641399" y="335282"/>
                    <a:pt x="638594" y="336030"/>
                  </a:cubicBezTo>
                  <a:cubicBezTo>
                    <a:pt x="644579" y="340706"/>
                    <a:pt x="649162" y="343512"/>
                    <a:pt x="652248" y="350339"/>
                  </a:cubicBezTo>
                  <a:cubicBezTo>
                    <a:pt x="654773" y="355764"/>
                    <a:pt x="655615" y="361282"/>
                    <a:pt x="658234" y="366706"/>
                  </a:cubicBezTo>
                  <a:cubicBezTo>
                    <a:pt x="661320" y="373066"/>
                    <a:pt x="666931" y="375497"/>
                    <a:pt x="672169" y="380173"/>
                  </a:cubicBezTo>
                  <a:cubicBezTo>
                    <a:pt x="675536" y="383166"/>
                    <a:pt x="671046" y="392612"/>
                    <a:pt x="680025" y="389526"/>
                  </a:cubicBezTo>
                  <a:cubicBezTo>
                    <a:pt x="685823" y="387562"/>
                    <a:pt x="690593" y="397475"/>
                    <a:pt x="689658" y="402339"/>
                  </a:cubicBezTo>
                  <a:cubicBezTo>
                    <a:pt x="688161" y="410007"/>
                    <a:pt x="684140" y="409072"/>
                    <a:pt x="678154" y="408979"/>
                  </a:cubicBezTo>
                  <a:cubicBezTo>
                    <a:pt x="669176" y="408979"/>
                    <a:pt x="667773" y="411036"/>
                    <a:pt x="664687" y="400936"/>
                  </a:cubicBezTo>
                  <a:cubicBezTo>
                    <a:pt x="662442" y="393641"/>
                    <a:pt x="664967" y="393267"/>
                    <a:pt x="656550" y="391396"/>
                  </a:cubicBezTo>
                  <a:cubicBezTo>
                    <a:pt x="655802" y="395605"/>
                    <a:pt x="671795" y="421791"/>
                    <a:pt x="658047" y="416648"/>
                  </a:cubicBezTo>
                  <a:cubicBezTo>
                    <a:pt x="653745" y="415058"/>
                    <a:pt x="649255" y="421605"/>
                    <a:pt x="644299" y="421324"/>
                  </a:cubicBezTo>
                  <a:cubicBezTo>
                    <a:pt x="638968" y="420950"/>
                    <a:pt x="638500" y="416274"/>
                    <a:pt x="635320" y="412907"/>
                  </a:cubicBezTo>
                  <a:cubicBezTo>
                    <a:pt x="630831" y="408137"/>
                    <a:pt x="625968" y="407482"/>
                    <a:pt x="622882" y="401590"/>
                  </a:cubicBezTo>
                  <a:cubicBezTo>
                    <a:pt x="621011" y="398130"/>
                    <a:pt x="620450" y="390461"/>
                    <a:pt x="616990" y="388404"/>
                  </a:cubicBezTo>
                  <a:cubicBezTo>
                    <a:pt x="611285" y="384943"/>
                    <a:pt x="587343" y="383634"/>
                    <a:pt x="595573" y="396166"/>
                  </a:cubicBezTo>
                  <a:cubicBezTo>
                    <a:pt x="600530" y="403742"/>
                    <a:pt x="619515" y="403367"/>
                    <a:pt x="615680" y="415338"/>
                  </a:cubicBezTo>
                  <a:cubicBezTo>
                    <a:pt x="615119" y="417022"/>
                    <a:pt x="612407" y="418986"/>
                    <a:pt x="611565" y="421230"/>
                  </a:cubicBezTo>
                  <a:cubicBezTo>
                    <a:pt x="610537" y="423943"/>
                    <a:pt x="609040" y="426842"/>
                    <a:pt x="608666" y="429741"/>
                  </a:cubicBezTo>
                  <a:cubicBezTo>
                    <a:pt x="608012" y="435259"/>
                    <a:pt x="607263" y="440683"/>
                    <a:pt x="605393" y="445920"/>
                  </a:cubicBezTo>
                  <a:cubicBezTo>
                    <a:pt x="601745" y="456115"/>
                    <a:pt x="594638" y="466028"/>
                    <a:pt x="586782" y="473510"/>
                  </a:cubicBezTo>
                  <a:cubicBezTo>
                    <a:pt x="580609" y="479402"/>
                    <a:pt x="570883" y="488754"/>
                    <a:pt x="562746" y="491467"/>
                  </a:cubicBezTo>
                  <a:cubicBezTo>
                    <a:pt x="551617" y="495114"/>
                    <a:pt x="541610" y="492776"/>
                    <a:pt x="530761" y="490344"/>
                  </a:cubicBezTo>
                  <a:cubicBezTo>
                    <a:pt x="524869" y="489035"/>
                    <a:pt x="519445" y="487819"/>
                    <a:pt x="513740" y="486136"/>
                  </a:cubicBezTo>
                  <a:cubicBezTo>
                    <a:pt x="510841" y="485294"/>
                    <a:pt x="507941" y="484826"/>
                    <a:pt x="505042" y="484359"/>
                  </a:cubicBezTo>
                  <a:cubicBezTo>
                    <a:pt x="501208" y="483704"/>
                    <a:pt x="502984" y="481179"/>
                    <a:pt x="501675" y="477906"/>
                  </a:cubicBezTo>
                  <a:cubicBezTo>
                    <a:pt x="497934" y="468553"/>
                    <a:pt x="482783" y="459481"/>
                    <a:pt x="473525" y="456021"/>
                  </a:cubicBezTo>
                  <a:cubicBezTo>
                    <a:pt x="467726" y="453870"/>
                    <a:pt x="462021" y="452187"/>
                    <a:pt x="456036" y="450597"/>
                  </a:cubicBezTo>
                  <a:cubicBezTo>
                    <a:pt x="451547" y="449381"/>
                    <a:pt x="447712" y="445640"/>
                    <a:pt x="442755" y="444331"/>
                  </a:cubicBezTo>
                  <a:cubicBezTo>
                    <a:pt x="435367" y="442367"/>
                    <a:pt x="432468" y="442554"/>
                    <a:pt x="426950" y="447978"/>
                  </a:cubicBezTo>
                  <a:cubicBezTo>
                    <a:pt x="422928" y="451906"/>
                    <a:pt x="419749" y="457237"/>
                    <a:pt x="413389" y="457611"/>
                  </a:cubicBezTo>
                  <a:cubicBezTo>
                    <a:pt x="406188" y="458079"/>
                    <a:pt x="401605" y="455086"/>
                    <a:pt x="395432" y="451719"/>
                  </a:cubicBezTo>
                  <a:cubicBezTo>
                    <a:pt x="390008" y="448726"/>
                    <a:pt x="385893" y="448726"/>
                    <a:pt x="379908" y="448352"/>
                  </a:cubicBezTo>
                  <a:cubicBezTo>
                    <a:pt x="377008" y="448165"/>
                    <a:pt x="373922" y="445734"/>
                    <a:pt x="371303" y="447417"/>
                  </a:cubicBezTo>
                  <a:cubicBezTo>
                    <a:pt x="369339" y="448726"/>
                    <a:pt x="368030" y="450971"/>
                    <a:pt x="366347" y="452654"/>
                  </a:cubicBezTo>
                  <a:cubicBezTo>
                    <a:pt x="363167" y="456021"/>
                    <a:pt x="357555" y="459014"/>
                    <a:pt x="353253" y="460604"/>
                  </a:cubicBezTo>
                  <a:cubicBezTo>
                    <a:pt x="348577" y="462287"/>
                    <a:pt x="340534" y="460323"/>
                    <a:pt x="337074" y="464345"/>
                  </a:cubicBezTo>
                  <a:cubicBezTo>
                    <a:pt x="333613" y="468366"/>
                    <a:pt x="329779" y="471920"/>
                    <a:pt x="325851" y="475381"/>
                  </a:cubicBezTo>
                  <a:cubicBezTo>
                    <a:pt x="316405" y="482301"/>
                    <a:pt x="300319" y="486977"/>
                    <a:pt x="289096" y="480898"/>
                  </a:cubicBezTo>
                  <a:cubicBezTo>
                    <a:pt x="281240" y="476596"/>
                    <a:pt x="278528" y="479496"/>
                    <a:pt x="271607" y="482582"/>
                  </a:cubicBezTo>
                  <a:cubicBezTo>
                    <a:pt x="266650" y="484920"/>
                    <a:pt x="259823" y="485014"/>
                    <a:pt x="254305" y="483985"/>
                  </a:cubicBezTo>
                  <a:cubicBezTo>
                    <a:pt x="247665" y="482675"/>
                    <a:pt x="242895" y="482114"/>
                    <a:pt x="236442" y="482301"/>
                  </a:cubicBezTo>
                  <a:cubicBezTo>
                    <a:pt x="230176" y="482488"/>
                    <a:pt x="225594" y="479776"/>
                    <a:pt x="219608" y="478467"/>
                  </a:cubicBezTo>
                  <a:cubicBezTo>
                    <a:pt x="213061" y="477064"/>
                    <a:pt x="206889" y="480150"/>
                    <a:pt x="200062" y="478186"/>
                  </a:cubicBezTo>
                  <a:cubicBezTo>
                    <a:pt x="194450" y="476596"/>
                    <a:pt x="189774" y="474726"/>
                    <a:pt x="184537" y="472107"/>
                  </a:cubicBezTo>
                  <a:cubicBezTo>
                    <a:pt x="178551" y="469208"/>
                    <a:pt x="171911" y="470330"/>
                    <a:pt x="165458" y="469208"/>
                  </a:cubicBezTo>
                  <a:cubicBezTo>
                    <a:pt x="158818" y="468086"/>
                    <a:pt x="155264" y="464906"/>
                    <a:pt x="149839" y="461726"/>
                  </a:cubicBezTo>
                  <a:cubicBezTo>
                    <a:pt x="140487" y="456395"/>
                    <a:pt x="127020" y="455553"/>
                    <a:pt x="116264" y="457424"/>
                  </a:cubicBezTo>
                  <a:cubicBezTo>
                    <a:pt x="102984" y="459668"/>
                    <a:pt x="95222" y="459107"/>
                    <a:pt x="83625" y="451812"/>
                  </a:cubicBezTo>
                  <a:cubicBezTo>
                    <a:pt x="80725" y="450036"/>
                    <a:pt x="78387" y="447136"/>
                    <a:pt x="75956" y="444705"/>
                  </a:cubicBezTo>
                  <a:cubicBezTo>
                    <a:pt x="73244" y="441993"/>
                    <a:pt x="72682" y="442554"/>
                    <a:pt x="70157" y="442086"/>
                  </a:cubicBezTo>
                  <a:cubicBezTo>
                    <a:pt x="65294" y="441151"/>
                    <a:pt x="61086" y="443770"/>
                    <a:pt x="56503" y="443676"/>
                  </a:cubicBezTo>
                  <a:cubicBezTo>
                    <a:pt x="54352" y="443676"/>
                    <a:pt x="50798" y="440309"/>
                    <a:pt x="48834" y="441525"/>
                  </a:cubicBezTo>
                  <a:cubicBezTo>
                    <a:pt x="48179" y="441899"/>
                    <a:pt x="47992" y="447510"/>
                    <a:pt x="47525" y="448352"/>
                  </a:cubicBezTo>
                  <a:cubicBezTo>
                    <a:pt x="44345" y="453964"/>
                    <a:pt x="38359" y="453403"/>
                    <a:pt x="32841" y="451906"/>
                  </a:cubicBezTo>
                  <a:cubicBezTo>
                    <a:pt x="27136" y="450316"/>
                    <a:pt x="20216" y="445827"/>
                    <a:pt x="15165" y="450410"/>
                  </a:cubicBezTo>
                  <a:cubicBezTo>
                    <a:pt x="12173" y="453122"/>
                    <a:pt x="15727" y="455086"/>
                    <a:pt x="10863" y="456208"/>
                  </a:cubicBezTo>
                  <a:cubicBezTo>
                    <a:pt x="8432" y="456769"/>
                    <a:pt x="5626" y="455460"/>
                    <a:pt x="3288" y="454992"/>
                  </a:cubicBezTo>
                  <a:cubicBezTo>
                    <a:pt x="6842" y="456956"/>
                    <a:pt x="14978" y="458920"/>
                    <a:pt x="14324" y="463410"/>
                  </a:cubicBezTo>
                  <a:cubicBezTo>
                    <a:pt x="13295" y="470704"/>
                    <a:pt x="12360" y="477906"/>
                    <a:pt x="11331" y="485200"/>
                  </a:cubicBezTo>
                  <a:cubicBezTo>
                    <a:pt x="10770" y="489596"/>
                    <a:pt x="3756" y="491560"/>
                    <a:pt x="108" y="493711"/>
                  </a:cubicBezTo>
                  <a:cubicBezTo>
                    <a:pt x="-921" y="494272"/>
                    <a:pt x="5720" y="504186"/>
                    <a:pt x="6187" y="506150"/>
                  </a:cubicBezTo>
                  <a:cubicBezTo>
                    <a:pt x="8525" y="514567"/>
                    <a:pt x="8151" y="515035"/>
                    <a:pt x="16662" y="517279"/>
                  </a:cubicBezTo>
                  <a:cubicBezTo>
                    <a:pt x="19280" y="518027"/>
                    <a:pt x="29288" y="513725"/>
                    <a:pt x="30597" y="515689"/>
                  </a:cubicBezTo>
                  <a:cubicBezTo>
                    <a:pt x="32841" y="518962"/>
                    <a:pt x="35928" y="526819"/>
                    <a:pt x="39856" y="528034"/>
                  </a:cubicBezTo>
                  <a:cubicBezTo>
                    <a:pt x="46309" y="530092"/>
                    <a:pt x="52668" y="532149"/>
                    <a:pt x="59122" y="534113"/>
                  </a:cubicBezTo>
                  <a:cubicBezTo>
                    <a:pt x="67539" y="536732"/>
                    <a:pt x="76143" y="535890"/>
                    <a:pt x="84560" y="538977"/>
                  </a:cubicBezTo>
                  <a:cubicBezTo>
                    <a:pt x="99898" y="544681"/>
                    <a:pt x="115236" y="550293"/>
                    <a:pt x="130574" y="555998"/>
                  </a:cubicBezTo>
                  <a:cubicBezTo>
                    <a:pt x="136466" y="558149"/>
                    <a:pt x="142358" y="560300"/>
                    <a:pt x="148250" y="562544"/>
                  </a:cubicBezTo>
                  <a:cubicBezTo>
                    <a:pt x="152739" y="564228"/>
                    <a:pt x="152458" y="567034"/>
                    <a:pt x="153954" y="571803"/>
                  </a:cubicBezTo>
                  <a:cubicBezTo>
                    <a:pt x="157228" y="581810"/>
                    <a:pt x="155170" y="594155"/>
                    <a:pt x="155170" y="604630"/>
                  </a:cubicBezTo>
                  <a:cubicBezTo>
                    <a:pt x="160408" y="604537"/>
                    <a:pt x="165645" y="604443"/>
                    <a:pt x="170882" y="604349"/>
                  </a:cubicBezTo>
                  <a:cubicBezTo>
                    <a:pt x="175465" y="604256"/>
                    <a:pt x="182012" y="615479"/>
                    <a:pt x="184911" y="618846"/>
                  </a:cubicBezTo>
                  <a:cubicBezTo>
                    <a:pt x="188091" y="622587"/>
                    <a:pt x="195198" y="624176"/>
                    <a:pt x="197349" y="628572"/>
                  </a:cubicBezTo>
                  <a:cubicBezTo>
                    <a:pt x="200623" y="635306"/>
                    <a:pt x="203709" y="640263"/>
                    <a:pt x="210349" y="643629"/>
                  </a:cubicBezTo>
                  <a:cubicBezTo>
                    <a:pt x="216241" y="646622"/>
                    <a:pt x="222601" y="644191"/>
                    <a:pt x="229054" y="643255"/>
                  </a:cubicBezTo>
                  <a:cubicBezTo>
                    <a:pt x="242241" y="641385"/>
                    <a:pt x="251780" y="650737"/>
                    <a:pt x="264406" y="654385"/>
                  </a:cubicBezTo>
                  <a:cubicBezTo>
                    <a:pt x="266744" y="655039"/>
                    <a:pt x="277780" y="648867"/>
                    <a:pt x="281334" y="648119"/>
                  </a:cubicBezTo>
                  <a:cubicBezTo>
                    <a:pt x="287974" y="646622"/>
                    <a:pt x="294427" y="645219"/>
                    <a:pt x="301067" y="644191"/>
                  </a:cubicBezTo>
                  <a:cubicBezTo>
                    <a:pt x="314722" y="641946"/>
                    <a:pt x="330153" y="645126"/>
                    <a:pt x="343901" y="645968"/>
                  </a:cubicBezTo>
                  <a:cubicBezTo>
                    <a:pt x="356714" y="646809"/>
                    <a:pt x="356901" y="630910"/>
                    <a:pt x="364102" y="622867"/>
                  </a:cubicBezTo>
                  <a:cubicBezTo>
                    <a:pt x="365785" y="620903"/>
                    <a:pt x="377008" y="611551"/>
                    <a:pt x="378972" y="612486"/>
                  </a:cubicBezTo>
                  <a:cubicBezTo>
                    <a:pt x="385612" y="615666"/>
                    <a:pt x="392253" y="618846"/>
                    <a:pt x="398893" y="622026"/>
                  </a:cubicBezTo>
                  <a:cubicBezTo>
                    <a:pt x="405720" y="625299"/>
                    <a:pt x="412454" y="628572"/>
                    <a:pt x="419281" y="631752"/>
                  </a:cubicBezTo>
                  <a:cubicBezTo>
                    <a:pt x="422461" y="633248"/>
                    <a:pt x="425641" y="643068"/>
                    <a:pt x="427417" y="646248"/>
                  </a:cubicBezTo>
                  <a:cubicBezTo>
                    <a:pt x="430504" y="642039"/>
                    <a:pt x="433590" y="637737"/>
                    <a:pt x="436676" y="633529"/>
                  </a:cubicBezTo>
                  <a:cubicBezTo>
                    <a:pt x="439201" y="636709"/>
                    <a:pt x="441820" y="639889"/>
                    <a:pt x="444345" y="642975"/>
                  </a:cubicBezTo>
                  <a:cubicBezTo>
                    <a:pt x="446029" y="636896"/>
                    <a:pt x="447525" y="620997"/>
                    <a:pt x="452949" y="616601"/>
                  </a:cubicBezTo>
                  <a:cubicBezTo>
                    <a:pt x="457626" y="612767"/>
                    <a:pt x="472122" y="612486"/>
                    <a:pt x="477920" y="611270"/>
                  </a:cubicBezTo>
                  <a:cubicBezTo>
                    <a:pt x="489050" y="608932"/>
                    <a:pt x="500085" y="606501"/>
                    <a:pt x="511215" y="604163"/>
                  </a:cubicBezTo>
                  <a:cubicBezTo>
                    <a:pt x="518603" y="602573"/>
                    <a:pt x="528236" y="606594"/>
                    <a:pt x="535157" y="608652"/>
                  </a:cubicBezTo>
                  <a:cubicBezTo>
                    <a:pt x="546473" y="612018"/>
                    <a:pt x="558164" y="623054"/>
                    <a:pt x="567890" y="629601"/>
                  </a:cubicBezTo>
                  <a:cubicBezTo>
                    <a:pt x="574343" y="633997"/>
                    <a:pt x="578178" y="638299"/>
                    <a:pt x="583041" y="644471"/>
                  </a:cubicBezTo>
                  <a:cubicBezTo>
                    <a:pt x="585753" y="647838"/>
                    <a:pt x="586688" y="651953"/>
                    <a:pt x="588652" y="655601"/>
                  </a:cubicBezTo>
                  <a:cubicBezTo>
                    <a:pt x="589307" y="656816"/>
                    <a:pt x="589961" y="657939"/>
                    <a:pt x="590897" y="658967"/>
                  </a:cubicBezTo>
                  <a:cubicBezTo>
                    <a:pt x="598472" y="667478"/>
                    <a:pt x="609695" y="675802"/>
                    <a:pt x="613997" y="686370"/>
                  </a:cubicBezTo>
                  <a:cubicBezTo>
                    <a:pt x="619515" y="700024"/>
                    <a:pt x="626155" y="713585"/>
                    <a:pt x="629896" y="727894"/>
                  </a:cubicBezTo>
                  <a:cubicBezTo>
                    <a:pt x="631860" y="735376"/>
                    <a:pt x="640277" y="736405"/>
                    <a:pt x="636910" y="744448"/>
                  </a:cubicBezTo>
                  <a:cubicBezTo>
                    <a:pt x="633918" y="751649"/>
                    <a:pt x="640277" y="754736"/>
                    <a:pt x="645234" y="760253"/>
                  </a:cubicBezTo>
                  <a:cubicBezTo>
                    <a:pt x="649817" y="765397"/>
                    <a:pt x="654212" y="768203"/>
                    <a:pt x="656550" y="774656"/>
                  </a:cubicBezTo>
                  <a:cubicBezTo>
                    <a:pt x="658234" y="779332"/>
                    <a:pt x="658140" y="783541"/>
                    <a:pt x="658327" y="788497"/>
                  </a:cubicBezTo>
                  <a:cubicBezTo>
                    <a:pt x="658982" y="802058"/>
                    <a:pt x="662255" y="818051"/>
                    <a:pt x="659356" y="831331"/>
                  </a:cubicBezTo>
                  <a:cubicBezTo>
                    <a:pt x="656457" y="844705"/>
                    <a:pt x="653277" y="856957"/>
                    <a:pt x="648414" y="869769"/>
                  </a:cubicBezTo>
                  <a:cubicBezTo>
                    <a:pt x="652903" y="871546"/>
                    <a:pt x="657486" y="870798"/>
                    <a:pt x="662162" y="870518"/>
                  </a:cubicBezTo>
                  <a:cubicBezTo>
                    <a:pt x="662442" y="878187"/>
                    <a:pt x="650752" y="885856"/>
                    <a:pt x="656737" y="891935"/>
                  </a:cubicBezTo>
                  <a:cubicBezTo>
                    <a:pt x="660759" y="896050"/>
                    <a:pt x="664687" y="899229"/>
                    <a:pt x="667025" y="904467"/>
                  </a:cubicBezTo>
                  <a:cubicBezTo>
                    <a:pt x="669831" y="910733"/>
                    <a:pt x="669831" y="910172"/>
                    <a:pt x="665716" y="915315"/>
                  </a:cubicBezTo>
                  <a:cubicBezTo>
                    <a:pt x="662442" y="919430"/>
                    <a:pt x="659450" y="923359"/>
                    <a:pt x="654586" y="925697"/>
                  </a:cubicBezTo>
                  <a:cubicBezTo>
                    <a:pt x="650845" y="927474"/>
                    <a:pt x="646917" y="928783"/>
                    <a:pt x="643925" y="931682"/>
                  </a:cubicBezTo>
                  <a:cubicBezTo>
                    <a:pt x="640090" y="935423"/>
                    <a:pt x="636630" y="939257"/>
                    <a:pt x="636817" y="944869"/>
                  </a:cubicBezTo>
                  <a:cubicBezTo>
                    <a:pt x="636910" y="950013"/>
                    <a:pt x="642615" y="949452"/>
                    <a:pt x="645702" y="945991"/>
                  </a:cubicBezTo>
                  <a:cubicBezTo>
                    <a:pt x="648788" y="951322"/>
                    <a:pt x="650939" y="954782"/>
                    <a:pt x="655989" y="958243"/>
                  </a:cubicBezTo>
                  <a:cubicBezTo>
                    <a:pt x="660198" y="961142"/>
                    <a:pt x="659356" y="965538"/>
                    <a:pt x="665248" y="966566"/>
                  </a:cubicBezTo>
                  <a:cubicBezTo>
                    <a:pt x="669737" y="967315"/>
                    <a:pt x="672075" y="970868"/>
                    <a:pt x="676845" y="971804"/>
                  </a:cubicBezTo>
                  <a:cubicBezTo>
                    <a:pt x="682176" y="972739"/>
                    <a:pt x="684140" y="977696"/>
                    <a:pt x="687226" y="981904"/>
                  </a:cubicBezTo>
                  <a:cubicBezTo>
                    <a:pt x="690780" y="986768"/>
                    <a:pt x="692650" y="988545"/>
                    <a:pt x="693212" y="994624"/>
                  </a:cubicBezTo>
                  <a:cubicBezTo>
                    <a:pt x="693492" y="998271"/>
                    <a:pt x="693118" y="1002479"/>
                    <a:pt x="692370" y="1006127"/>
                  </a:cubicBezTo>
                  <a:cubicBezTo>
                    <a:pt x="690499" y="1015292"/>
                    <a:pt x="690032" y="1024551"/>
                    <a:pt x="687787" y="1033716"/>
                  </a:cubicBezTo>
                  <a:cubicBezTo>
                    <a:pt x="685543" y="1042788"/>
                    <a:pt x="681240" y="1048867"/>
                    <a:pt x="671140" y="1050177"/>
                  </a:cubicBezTo>
                  <a:cubicBezTo>
                    <a:pt x="668428" y="1050551"/>
                    <a:pt x="657953" y="1053076"/>
                    <a:pt x="662910" y="1058594"/>
                  </a:cubicBezTo>
                  <a:cubicBezTo>
                    <a:pt x="664406" y="1060184"/>
                    <a:pt x="674320" y="1058874"/>
                    <a:pt x="676564" y="1058968"/>
                  </a:cubicBezTo>
                  <a:cubicBezTo>
                    <a:pt x="686665" y="1059342"/>
                    <a:pt x="693025" y="1064205"/>
                    <a:pt x="700132" y="1070658"/>
                  </a:cubicBezTo>
                  <a:cubicBezTo>
                    <a:pt x="706492" y="1076457"/>
                    <a:pt x="711262" y="1087399"/>
                    <a:pt x="701442" y="1092449"/>
                  </a:cubicBezTo>
                  <a:cubicBezTo>
                    <a:pt x="708830" y="1094320"/>
                    <a:pt x="713132" y="1095442"/>
                    <a:pt x="716031" y="1102924"/>
                  </a:cubicBezTo>
                  <a:cubicBezTo>
                    <a:pt x="717341" y="1106384"/>
                    <a:pt x="716312" y="1108535"/>
                    <a:pt x="719959" y="1110499"/>
                  </a:cubicBezTo>
                  <a:cubicBezTo>
                    <a:pt x="722017" y="1111528"/>
                    <a:pt x="724074" y="1114147"/>
                    <a:pt x="725197" y="1116111"/>
                  </a:cubicBezTo>
                  <a:cubicBezTo>
                    <a:pt x="728096" y="1121255"/>
                    <a:pt x="730340" y="1126492"/>
                    <a:pt x="731276" y="1132290"/>
                  </a:cubicBezTo>
                  <a:cubicBezTo>
                    <a:pt x="731556" y="1134067"/>
                    <a:pt x="732211" y="1140333"/>
                    <a:pt x="731463" y="1141456"/>
                  </a:cubicBezTo>
                  <a:cubicBezTo>
                    <a:pt x="728938" y="1145290"/>
                    <a:pt x="727348" y="1140520"/>
                    <a:pt x="725197" y="1142859"/>
                  </a:cubicBezTo>
                  <a:cubicBezTo>
                    <a:pt x="718650" y="1149966"/>
                    <a:pt x="715844" y="1149124"/>
                    <a:pt x="706959" y="1146225"/>
                  </a:cubicBezTo>
                  <a:cubicBezTo>
                    <a:pt x="704154" y="1145384"/>
                    <a:pt x="701535" y="1146132"/>
                    <a:pt x="698729" y="1145664"/>
                  </a:cubicBezTo>
                  <a:cubicBezTo>
                    <a:pt x="696859" y="1145384"/>
                    <a:pt x="691341" y="1141736"/>
                    <a:pt x="689751" y="1142484"/>
                  </a:cubicBezTo>
                  <a:cubicBezTo>
                    <a:pt x="687974" y="1143326"/>
                    <a:pt x="686945" y="1149124"/>
                    <a:pt x="685636" y="1150995"/>
                  </a:cubicBezTo>
                  <a:cubicBezTo>
                    <a:pt x="682737" y="1155016"/>
                    <a:pt x="681802" y="1153333"/>
                    <a:pt x="677126" y="1151837"/>
                  </a:cubicBezTo>
                  <a:cubicBezTo>
                    <a:pt x="671046" y="1149779"/>
                    <a:pt x="665622" y="1148283"/>
                    <a:pt x="659169" y="1147815"/>
                  </a:cubicBezTo>
                  <a:cubicBezTo>
                    <a:pt x="660478" y="1151369"/>
                    <a:pt x="661975" y="1157822"/>
                    <a:pt x="664967" y="1160347"/>
                  </a:cubicBezTo>
                  <a:cubicBezTo>
                    <a:pt x="668521" y="1163434"/>
                    <a:pt x="674974" y="1163527"/>
                    <a:pt x="678902" y="1166520"/>
                  </a:cubicBezTo>
                  <a:cubicBezTo>
                    <a:pt x="676658" y="1169232"/>
                    <a:pt x="671795" y="1169045"/>
                    <a:pt x="668241" y="1169793"/>
                  </a:cubicBezTo>
                  <a:cubicBezTo>
                    <a:pt x="669644" y="1174563"/>
                    <a:pt x="672449" y="1178304"/>
                    <a:pt x="677687" y="1178491"/>
                  </a:cubicBezTo>
                  <a:cubicBezTo>
                    <a:pt x="680399" y="1178491"/>
                    <a:pt x="690406" y="1175779"/>
                    <a:pt x="690967" y="1176901"/>
                  </a:cubicBezTo>
                  <a:cubicBezTo>
                    <a:pt x="693586" y="1181858"/>
                    <a:pt x="693586" y="1187843"/>
                    <a:pt x="694427" y="1193361"/>
                  </a:cubicBezTo>
                  <a:cubicBezTo>
                    <a:pt x="695363" y="1200095"/>
                    <a:pt x="692557" y="1199066"/>
                    <a:pt x="686197" y="1201311"/>
                  </a:cubicBezTo>
                  <a:cubicBezTo>
                    <a:pt x="690593" y="1204304"/>
                    <a:pt x="695082" y="1206922"/>
                    <a:pt x="698636" y="1210850"/>
                  </a:cubicBezTo>
                  <a:cubicBezTo>
                    <a:pt x="702377" y="1215059"/>
                    <a:pt x="705089" y="1219361"/>
                    <a:pt x="710233" y="1221605"/>
                  </a:cubicBezTo>
                  <a:cubicBezTo>
                    <a:pt x="722204" y="1226843"/>
                    <a:pt x="734175" y="1232173"/>
                    <a:pt x="745959" y="1237785"/>
                  </a:cubicBezTo>
                  <a:cubicBezTo>
                    <a:pt x="756059" y="1242555"/>
                    <a:pt x="768498" y="1243958"/>
                    <a:pt x="779253" y="1247044"/>
                  </a:cubicBezTo>
                  <a:cubicBezTo>
                    <a:pt x="784210" y="1248540"/>
                    <a:pt x="789073" y="1248260"/>
                    <a:pt x="794030" y="1250504"/>
                  </a:cubicBezTo>
                  <a:cubicBezTo>
                    <a:pt x="799267" y="1252842"/>
                    <a:pt x="803944" y="1256022"/>
                    <a:pt x="809181" y="1258267"/>
                  </a:cubicBezTo>
                  <a:cubicBezTo>
                    <a:pt x="814979" y="1260698"/>
                    <a:pt x="819749" y="1261166"/>
                    <a:pt x="825921" y="1260698"/>
                  </a:cubicBezTo>
                  <a:cubicBezTo>
                    <a:pt x="831065" y="1260324"/>
                    <a:pt x="835741" y="1261914"/>
                    <a:pt x="840885" y="1261540"/>
                  </a:cubicBezTo>
                  <a:cubicBezTo>
                    <a:pt x="851079" y="1260698"/>
                    <a:pt x="864173" y="1259669"/>
                    <a:pt x="871374" y="1251065"/>
                  </a:cubicBezTo>
                  <a:cubicBezTo>
                    <a:pt x="875208" y="1246483"/>
                    <a:pt x="880072" y="1248073"/>
                    <a:pt x="885402" y="1247418"/>
                  </a:cubicBezTo>
                  <a:cubicBezTo>
                    <a:pt x="890733" y="1246763"/>
                    <a:pt x="897093" y="1244519"/>
                    <a:pt x="902237" y="1244425"/>
                  </a:cubicBezTo>
                  <a:cubicBezTo>
                    <a:pt x="913273" y="1244238"/>
                    <a:pt x="923280" y="1245828"/>
                    <a:pt x="934128" y="1246576"/>
                  </a:cubicBezTo>
                  <a:cubicBezTo>
                    <a:pt x="941423" y="1247044"/>
                    <a:pt x="944416" y="1244893"/>
                    <a:pt x="950402" y="1241806"/>
                  </a:cubicBezTo>
                  <a:cubicBezTo>
                    <a:pt x="953862" y="1240029"/>
                    <a:pt x="954984" y="1241152"/>
                    <a:pt x="958631" y="1241994"/>
                  </a:cubicBezTo>
                  <a:cubicBezTo>
                    <a:pt x="962373" y="1242835"/>
                    <a:pt x="963869" y="1241806"/>
                    <a:pt x="967516" y="1240217"/>
                  </a:cubicBezTo>
                  <a:cubicBezTo>
                    <a:pt x="973876" y="1237504"/>
                    <a:pt x="976495" y="1233389"/>
                    <a:pt x="981545" y="1229742"/>
                  </a:cubicBezTo>
                  <a:cubicBezTo>
                    <a:pt x="986969" y="1225720"/>
                    <a:pt x="990523" y="1227123"/>
                    <a:pt x="993235" y="1219454"/>
                  </a:cubicBezTo>
                  <a:cubicBezTo>
                    <a:pt x="997444" y="1207670"/>
                    <a:pt x="999314" y="1194951"/>
                    <a:pt x="1002026" y="1182793"/>
                  </a:cubicBezTo>
                  <a:cubicBezTo>
                    <a:pt x="1003523" y="1176340"/>
                    <a:pt x="1007077" y="1172693"/>
                    <a:pt x="1010631" y="1167362"/>
                  </a:cubicBezTo>
                  <a:cubicBezTo>
                    <a:pt x="1013904" y="1162405"/>
                    <a:pt x="1014372" y="1156700"/>
                    <a:pt x="1016242" y="1150995"/>
                  </a:cubicBezTo>
                  <a:cubicBezTo>
                    <a:pt x="1020170" y="1139118"/>
                    <a:pt x="1028120" y="1128549"/>
                    <a:pt x="1033450" y="1116952"/>
                  </a:cubicBezTo>
                  <a:cubicBezTo>
                    <a:pt x="1038314" y="1106197"/>
                    <a:pt x="1042429" y="1094600"/>
                    <a:pt x="1047947" y="1084219"/>
                  </a:cubicBezTo>
                  <a:cubicBezTo>
                    <a:pt x="1053839" y="1073183"/>
                    <a:pt x="1060479" y="1062615"/>
                    <a:pt x="1065716" y="1051486"/>
                  </a:cubicBezTo>
                  <a:cubicBezTo>
                    <a:pt x="1068241" y="1046155"/>
                    <a:pt x="1069551" y="1040450"/>
                    <a:pt x="1071140" y="1034745"/>
                  </a:cubicBezTo>
                  <a:cubicBezTo>
                    <a:pt x="1073011" y="1028105"/>
                    <a:pt x="1076565" y="1027544"/>
                    <a:pt x="1082363" y="1024177"/>
                  </a:cubicBezTo>
                  <a:cubicBezTo>
                    <a:pt x="1076752" y="1014357"/>
                    <a:pt x="1083018" y="1018566"/>
                    <a:pt x="1087226" y="1011364"/>
                  </a:cubicBezTo>
                  <a:cubicBezTo>
                    <a:pt x="1088629" y="1009026"/>
                    <a:pt x="1091622" y="999206"/>
                    <a:pt x="1086011" y="998739"/>
                  </a:cubicBezTo>
                  <a:cubicBezTo>
                    <a:pt x="1076658" y="998177"/>
                    <a:pt x="1054400" y="1004631"/>
                    <a:pt x="1058982" y="988545"/>
                  </a:cubicBezTo>
                  <a:cubicBezTo>
                    <a:pt x="1060759" y="989854"/>
                    <a:pt x="1069083" y="990508"/>
                    <a:pt x="1069831" y="989386"/>
                  </a:cubicBezTo>
                  <a:cubicBezTo>
                    <a:pt x="1070673" y="988170"/>
                    <a:pt x="1075162" y="981437"/>
                    <a:pt x="1075068" y="980782"/>
                  </a:cubicBezTo>
                  <a:cubicBezTo>
                    <a:pt x="1074507" y="970775"/>
                    <a:pt x="1079651" y="967034"/>
                    <a:pt x="1083579" y="958897"/>
                  </a:cubicBezTo>
                  <a:cubicBezTo>
                    <a:pt x="1085356" y="955063"/>
                    <a:pt x="1086478" y="951603"/>
                    <a:pt x="1082831" y="949078"/>
                  </a:cubicBezTo>
                  <a:cubicBezTo>
                    <a:pt x="1081522" y="948142"/>
                    <a:pt x="1082644" y="942157"/>
                    <a:pt x="1083673" y="938790"/>
                  </a:cubicBezTo>
                  <a:cubicBezTo>
                    <a:pt x="1083953" y="938042"/>
                    <a:pt x="1084140" y="937294"/>
                    <a:pt x="1084327" y="936919"/>
                  </a:cubicBezTo>
                  <a:cubicBezTo>
                    <a:pt x="1085263" y="935049"/>
                    <a:pt x="1083579" y="932150"/>
                    <a:pt x="1085075" y="930840"/>
                  </a:cubicBezTo>
                  <a:cubicBezTo>
                    <a:pt x="1086198" y="929812"/>
                    <a:pt x="1087507" y="928970"/>
                    <a:pt x="1088536" y="927848"/>
                  </a:cubicBezTo>
                  <a:cubicBezTo>
                    <a:pt x="1091809" y="924387"/>
                    <a:pt x="1095550" y="922984"/>
                    <a:pt x="1099011" y="919898"/>
                  </a:cubicBezTo>
                  <a:cubicBezTo>
                    <a:pt x="1100507" y="918589"/>
                    <a:pt x="1103967" y="918589"/>
                    <a:pt x="1103780" y="916531"/>
                  </a:cubicBezTo>
                  <a:cubicBezTo>
                    <a:pt x="1103500" y="913165"/>
                    <a:pt x="1102845" y="912790"/>
                    <a:pt x="1100413" y="910452"/>
                  </a:cubicBezTo>
                  <a:cubicBezTo>
                    <a:pt x="1099197" y="909330"/>
                    <a:pt x="1102284" y="900539"/>
                    <a:pt x="1103313" y="899604"/>
                  </a:cubicBezTo>
                  <a:cubicBezTo>
                    <a:pt x="1107708" y="895676"/>
                    <a:pt x="1109672" y="900165"/>
                    <a:pt x="1113039" y="901942"/>
                  </a:cubicBezTo>
                  <a:cubicBezTo>
                    <a:pt x="1115377" y="903251"/>
                    <a:pt x="1117715" y="899510"/>
                    <a:pt x="1118837" y="902877"/>
                  </a:cubicBezTo>
                  <a:cubicBezTo>
                    <a:pt x="1119492" y="904747"/>
                    <a:pt x="1119492" y="906618"/>
                    <a:pt x="1120053" y="908488"/>
                  </a:cubicBezTo>
                  <a:cubicBezTo>
                    <a:pt x="1122298" y="916438"/>
                    <a:pt x="1130902" y="919244"/>
                    <a:pt x="1132866" y="926913"/>
                  </a:cubicBezTo>
                  <a:cubicBezTo>
                    <a:pt x="1135017" y="935704"/>
                    <a:pt x="1135204" y="943373"/>
                    <a:pt x="1145679" y="946459"/>
                  </a:cubicBezTo>
                  <a:cubicBezTo>
                    <a:pt x="1149700" y="937574"/>
                    <a:pt x="1146614" y="928409"/>
                    <a:pt x="1141096" y="920740"/>
                  </a:cubicBezTo>
                  <a:cubicBezTo>
                    <a:pt x="1135672" y="913071"/>
                    <a:pt x="1126881" y="911668"/>
                    <a:pt x="1126787" y="901661"/>
                  </a:cubicBezTo>
                  <a:cubicBezTo>
                    <a:pt x="1126693" y="893057"/>
                    <a:pt x="1140816" y="890532"/>
                    <a:pt x="1140161" y="882021"/>
                  </a:cubicBezTo>
                  <a:cubicBezTo>
                    <a:pt x="1139693" y="875942"/>
                    <a:pt x="1140629" y="873885"/>
                    <a:pt x="1144744" y="869583"/>
                  </a:cubicBezTo>
                  <a:cubicBezTo>
                    <a:pt x="1145959" y="868367"/>
                    <a:pt x="1154283" y="860324"/>
                    <a:pt x="1153909" y="864906"/>
                  </a:cubicBezTo>
                  <a:cubicBezTo>
                    <a:pt x="1153535" y="870050"/>
                    <a:pt x="1149607" y="876223"/>
                    <a:pt x="1153628" y="879683"/>
                  </a:cubicBezTo>
                  <a:cubicBezTo>
                    <a:pt x="1156902" y="882582"/>
                    <a:pt x="1161765" y="884827"/>
                    <a:pt x="1164103" y="880057"/>
                  </a:cubicBezTo>
                  <a:cubicBezTo>
                    <a:pt x="1165693" y="876877"/>
                    <a:pt x="1163448" y="868741"/>
                    <a:pt x="1163168" y="865561"/>
                  </a:cubicBezTo>
                  <a:cubicBezTo>
                    <a:pt x="1162606" y="859201"/>
                    <a:pt x="1162326" y="859014"/>
                    <a:pt x="1166909" y="854525"/>
                  </a:cubicBezTo>
                  <a:cubicBezTo>
                    <a:pt x="1168405" y="853029"/>
                    <a:pt x="1171024" y="849194"/>
                    <a:pt x="1172988" y="848446"/>
                  </a:cubicBezTo>
                  <a:cubicBezTo>
                    <a:pt x="1174391" y="847979"/>
                    <a:pt x="1176916" y="849662"/>
                    <a:pt x="1178506" y="849475"/>
                  </a:cubicBezTo>
                  <a:cubicBezTo>
                    <a:pt x="1184023" y="848820"/>
                    <a:pt x="1186736" y="847230"/>
                    <a:pt x="1190383" y="852000"/>
                  </a:cubicBezTo>
                  <a:cubicBezTo>
                    <a:pt x="1193189" y="855647"/>
                    <a:pt x="1191599" y="863129"/>
                    <a:pt x="1194685" y="866496"/>
                  </a:cubicBezTo>
                  <a:cubicBezTo>
                    <a:pt x="1196930" y="869021"/>
                    <a:pt x="1204412" y="870144"/>
                    <a:pt x="1207591" y="871360"/>
                  </a:cubicBezTo>
                  <a:cubicBezTo>
                    <a:pt x="1207591" y="868273"/>
                    <a:pt x="1206469" y="853309"/>
                    <a:pt x="1209088" y="852842"/>
                  </a:cubicBezTo>
                  <a:cubicBezTo>
                    <a:pt x="1214980" y="851813"/>
                    <a:pt x="1219095" y="844518"/>
                    <a:pt x="1222649" y="840029"/>
                  </a:cubicBezTo>
                  <a:cubicBezTo>
                    <a:pt x="1227138" y="834511"/>
                    <a:pt x="1235368" y="834792"/>
                    <a:pt x="1242102" y="833389"/>
                  </a:cubicBezTo>
                  <a:cubicBezTo>
                    <a:pt x="1246217" y="832547"/>
                    <a:pt x="1254260" y="842554"/>
                    <a:pt x="1257252" y="845266"/>
                  </a:cubicBezTo>
                  <a:cubicBezTo>
                    <a:pt x="1261554" y="849101"/>
                    <a:pt x="1268382" y="838907"/>
                    <a:pt x="1272123" y="835540"/>
                  </a:cubicBezTo>
                  <a:cubicBezTo>
                    <a:pt x="1275396" y="832547"/>
                    <a:pt x="1285590" y="832173"/>
                    <a:pt x="1289799" y="831144"/>
                  </a:cubicBezTo>
                  <a:cubicBezTo>
                    <a:pt x="1294568" y="830022"/>
                    <a:pt x="1303734" y="830116"/>
                    <a:pt x="1305885" y="825346"/>
                  </a:cubicBezTo>
                  <a:cubicBezTo>
                    <a:pt x="1308877" y="818799"/>
                    <a:pt x="1311870" y="812253"/>
                    <a:pt x="1314956" y="805612"/>
                  </a:cubicBezTo>
                  <a:cubicBezTo>
                    <a:pt x="1329546" y="814497"/>
                    <a:pt x="1342359" y="824037"/>
                    <a:pt x="1359006" y="827964"/>
                  </a:cubicBezTo>
                  <a:cubicBezTo>
                    <a:pt x="1366675" y="829741"/>
                    <a:pt x="1373970" y="829367"/>
                    <a:pt x="1378179" y="836101"/>
                  </a:cubicBezTo>
                  <a:cubicBezTo>
                    <a:pt x="1382948" y="843676"/>
                    <a:pt x="1387811" y="851345"/>
                    <a:pt x="1392581" y="859014"/>
                  </a:cubicBezTo>
                  <a:cubicBezTo>
                    <a:pt x="1395200" y="856770"/>
                    <a:pt x="1401840" y="851813"/>
                    <a:pt x="1400624" y="847417"/>
                  </a:cubicBezTo>
                  <a:cubicBezTo>
                    <a:pt x="1399595" y="843770"/>
                    <a:pt x="1391178" y="843302"/>
                    <a:pt x="1392955" y="838907"/>
                  </a:cubicBezTo>
                  <a:cubicBezTo>
                    <a:pt x="1395667" y="832079"/>
                    <a:pt x="1398379" y="825159"/>
                    <a:pt x="1401185" y="818238"/>
                  </a:cubicBezTo>
                  <a:cubicBezTo>
                    <a:pt x="1402869" y="814123"/>
                    <a:pt x="1404459" y="810008"/>
                    <a:pt x="1406048" y="805893"/>
                  </a:cubicBezTo>
                  <a:cubicBezTo>
                    <a:pt x="1403523" y="805519"/>
                    <a:pt x="1392768" y="805799"/>
                    <a:pt x="1391272" y="803929"/>
                  </a:cubicBezTo>
                  <a:cubicBezTo>
                    <a:pt x="1388279" y="800095"/>
                    <a:pt x="1394265" y="794015"/>
                    <a:pt x="1396229" y="791584"/>
                  </a:cubicBezTo>
                  <a:cubicBezTo>
                    <a:pt x="1403430" y="782605"/>
                    <a:pt x="1410631" y="773721"/>
                    <a:pt x="1418300" y="765117"/>
                  </a:cubicBezTo>
                  <a:cubicBezTo>
                    <a:pt x="1419703" y="763620"/>
                    <a:pt x="1428775" y="757635"/>
                    <a:pt x="1429990" y="759786"/>
                  </a:cubicBezTo>
                  <a:cubicBezTo>
                    <a:pt x="1432609" y="764275"/>
                    <a:pt x="1429523" y="767268"/>
                    <a:pt x="1426343" y="770541"/>
                  </a:cubicBezTo>
                  <a:cubicBezTo>
                    <a:pt x="1424098" y="772786"/>
                    <a:pt x="1416804" y="778023"/>
                    <a:pt x="1416897" y="781296"/>
                  </a:cubicBezTo>
                  <a:cubicBezTo>
                    <a:pt x="1416897" y="787188"/>
                    <a:pt x="1417084" y="793080"/>
                    <a:pt x="1417178" y="799066"/>
                  </a:cubicBezTo>
                  <a:cubicBezTo>
                    <a:pt x="1417365" y="811504"/>
                    <a:pt x="1420825" y="816648"/>
                    <a:pt x="1427185" y="827590"/>
                  </a:cubicBezTo>
                  <a:cubicBezTo>
                    <a:pt x="1428775" y="830303"/>
                    <a:pt x="1437846" y="830864"/>
                    <a:pt x="1440746" y="832266"/>
                  </a:cubicBezTo>
                  <a:cubicBezTo>
                    <a:pt x="1445048" y="834324"/>
                    <a:pt x="1449069" y="837972"/>
                    <a:pt x="1452997" y="840684"/>
                  </a:cubicBezTo>
                  <a:cubicBezTo>
                    <a:pt x="1455336" y="842274"/>
                    <a:pt x="1464033" y="840310"/>
                    <a:pt x="1464033" y="837317"/>
                  </a:cubicBezTo>
                  <a:cubicBezTo>
                    <a:pt x="1464033" y="830770"/>
                    <a:pt x="1464033" y="829180"/>
                    <a:pt x="1460666" y="823849"/>
                  </a:cubicBezTo>
                  <a:cubicBezTo>
                    <a:pt x="1457954" y="819641"/>
                    <a:pt x="1455429" y="814123"/>
                    <a:pt x="1451875" y="810569"/>
                  </a:cubicBezTo>
                  <a:cubicBezTo>
                    <a:pt x="1449069" y="807763"/>
                    <a:pt x="1442242" y="803274"/>
                    <a:pt x="1440933" y="799533"/>
                  </a:cubicBezTo>
                  <a:cubicBezTo>
                    <a:pt x="1439062" y="794109"/>
                    <a:pt x="1442429" y="782793"/>
                    <a:pt x="1442990" y="776994"/>
                  </a:cubicBezTo>
                  <a:cubicBezTo>
                    <a:pt x="1443551" y="770915"/>
                    <a:pt x="1447947" y="768577"/>
                    <a:pt x="1453745" y="768484"/>
                  </a:cubicBezTo>
                  <a:cubicBezTo>
                    <a:pt x="1466932" y="768296"/>
                    <a:pt x="1480587" y="763901"/>
                    <a:pt x="1490594" y="774282"/>
                  </a:cubicBezTo>
                  <a:cubicBezTo>
                    <a:pt x="1495831" y="779706"/>
                    <a:pt x="1501162" y="778678"/>
                    <a:pt x="1506212" y="784102"/>
                  </a:cubicBezTo>
                  <a:cubicBezTo>
                    <a:pt x="1509299" y="787469"/>
                    <a:pt x="1518744" y="788404"/>
                    <a:pt x="1520615" y="791303"/>
                  </a:cubicBezTo>
                  <a:cubicBezTo>
                    <a:pt x="1525665" y="799159"/>
                    <a:pt x="1531557" y="816181"/>
                    <a:pt x="1542219" y="806922"/>
                  </a:cubicBezTo>
                  <a:cubicBezTo>
                    <a:pt x="1546334" y="803368"/>
                    <a:pt x="1559053" y="779332"/>
                    <a:pt x="1565880" y="783260"/>
                  </a:cubicBezTo>
                  <a:cubicBezTo>
                    <a:pt x="1569902" y="785598"/>
                    <a:pt x="1566254" y="797850"/>
                    <a:pt x="1568405" y="801497"/>
                  </a:cubicBezTo>
                  <a:cubicBezTo>
                    <a:pt x="1572333" y="808137"/>
                    <a:pt x="1572988" y="811224"/>
                    <a:pt x="1571117" y="818332"/>
                  </a:cubicBezTo>
                  <a:cubicBezTo>
                    <a:pt x="1569621" y="824224"/>
                    <a:pt x="1572053" y="848540"/>
                    <a:pt x="1578693" y="851345"/>
                  </a:cubicBezTo>
                  <a:cubicBezTo>
                    <a:pt x="1583837" y="853496"/>
                    <a:pt x="1590664" y="844892"/>
                    <a:pt x="1594498" y="842087"/>
                  </a:cubicBezTo>
                  <a:cubicBezTo>
                    <a:pt x="1598707" y="839000"/>
                    <a:pt x="1607124" y="839468"/>
                    <a:pt x="1612174" y="837410"/>
                  </a:cubicBezTo>
                  <a:cubicBezTo>
                    <a:pt x="1615167" y="836195"/>
                    <a:pt x="1616103" y="832828"/>
                    <a:pt x="1618908" y="831612"/>
                  </a:cubicBezTo>
                  <a:cubicBezTo>
                    <a:pt x="1621246" y="830583"/>
                    <a:pt x="1625361" y="830303"/>
                    <a:pt x="1627325" y="829087"/>
                  </a:cubicBezTo>
                  <a:cubicBezTo>
                    <a:pt x="1632001" y="826281"/>
                    <a:pt x="1632843" y="820576"/>
                    <a:pt x="1636303" y="816648"/>
                  </a:cubicBezTo>
                  <a:cubicBezTo>
                    <a:pt x="1641728" y="810476"/>
                    <a:pt x="1646591" y="812253"/>
                    <a:pt x="1642383" y="803648"/>
                  </a:cubicBezTo>
                  <a:lnTo>
                    <a:pt x="1642850" y="80327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  <p:sp>
          <p:nvSpPr>
            <p:cNvPr id="36" name="Vabakuju: kujund 35">
              <a:extLst>
                <a:ext uri="{FF2B5EF4-FFF2-40B4-BE49-F238E27FC236}">
                  <a16:creationId xmlns:a16="http://schemas.microsoft.com/office/drawing/2014/main" id="{CAA70E80-8229-F154-6950-3047909D7806}"/>
                </a:ext>
              </a:extLst>
            </p:cNvPr>
            <p:cNvSpPr/>
            <p:nvPr/>
          </p:nvSpPr>
          <p:spPr>
            <a:xfrm>
              <a:off x="2919939" y="2470169"/>
              <a:ext cx="68931" cy="105786"/>
            </a:xfrm>
            <a:custGeom>
              <a:avLst/>
              <a:gdLst>
                <a:gd name="csX0" fmla="*/ 6077 w 68931"/>
                <a:gd name="csY0" fmla="*/ 21680 h 105786"/>
                <a:gd name="csX1" fmla="*/ 16552 w 68931"/>
                <a:gd name="csY1" fmla="*/ 28975 h 105786"/>
                <a:gd name="csX2" fmla="*/ 18797 w 68931"/>
                <a:gd name="csY2" fmla="*/ 41040 h 105786"/>
                <a:gd name="csX3" fmla="*/ 15804 w 68931"/>
                <a:gd name="csY3" fmla="*/ 48522 h 105786"/>
                <a:gd name="csX4" fmla="*/ 15804 w 68931"/>
                <a:gd name="csY4" fmla="*/ 56565 h 105786"/>
                <a:gd name="csX5" fmla="*/ 18610 w 68931"/>
                <a:gd name="csY5" fmla="*/ 72090 h 105786"/>
                <a:gd name="csX6" fmla="*/ 30207 w 68931"/>
                <a:gd name="csY6" fmla="*/ 87147 h 105786"/>
                <a:gd name="csX7" fmla="*/ 38624 w 68931"/>
                <a:gd name="csY7" fmla="*/ 100521 h 105786"/>
                <a:gd name="csX8" fmla="*/ 58731 w 68931"/>
                <a:gd name="csY8" fmla="*/ 91168 h 105786"/>
                <a:gd name="csX9" fmla="*/ 67990 w 68931"/>
                <a:gd name="csY9" fmla="*/ 81816 h 105786"/>
                <a:gd name="csX10" fmla="*/ 66494 w 68931"/>
                <a:gd name="csY10" fmla="*/ 68630 h 105786"/>
                <a:gd name="csX11" fmla="*/ 64156 w 68931"/>
                <a:gd name="csY11" fmla="*/ 51889 h 105786"/>
                <a:gd name="csX12" fmla="*/ 60602 w 68931"/>
                <a:gd name="csY12" fmla="*/ 38608 h 105786"/>
                <a:gd name="csX13" fmla="*/ 35070 w 68931"/>
                <a:gd name="csY13" fmla="*/ 23271 h 105786"/>
                <a:gd name="csX14" fmla="*/ 26653 w 68931"/>
                <a:gd name="csY14" fmla="*/ 20278 h 105786"/>
                <a:gd name="csX15" fmla="*/ 18142 w 68931"/>
                <a:gd name="csY15" fmla="*/ 17565 h 105786"/>
                <a:gd name="csX16" fmla="*/ 12998 w 68931"/>
                <a:gd name="csY16" fmla="*/ 4566 h 105786"/>
                <a:gd name="csX17" fmla="*/ 4581 w 68931"/>
                <a:gd name="csY17" fmla="*/ 1947 h 105786"/>
                <a:gd name="csX18" fmla="*/ 559 w 68931"/>
                <a:gd name="csY18" fmla="*/ 9148 h 105786"/>
                <a:gd name="csX19" fmla="*/ 6077 w 68931"/>
                <a:gd name="csY19" fmla="*/ 21774 h 105786"/>
                <a:gd name="csX20" fmla="*/ 6077 w 68931"/>
                <a:gd name="csY20" fmla="*/ 21680 h 1057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68931" h="105786">
                  <a:moveTo>
                    <a:pt x="6077" y="21680"/>
                  </a:moveTo>
                  <a:cubicBezTo>
                    <a:pt x="8603" y="26544"/>
                    <a:pt x="14214" y="25421"/>
                    <a:pt x="16552" y="28975"/>
                  </a:cubicBezTo>
                  <a:cubicBezTo>
                    <a:pt x="18984" y="32716"/>
                    <a:pt x="14120" y="37486"/>
                    <a:pt x="18797" y="41040"/>
                  </a:cubicBezTo>
                  <a:cubicBezTo>
                    <a:pt x="21228" y="42911"/>
                    <a:pt x="16272" y="46651"/>
                    <a:pt x="15804" y="48522"/>
                  </a:cubicBezTo>
                  <a:cubicBezTo>
                    <a:pt x="15243" y="50953"/>
                    <a:pt x="16459" y="53946"/>
                    <a:pt x="15804" y="56565"/>
                  </a:cubicBezTo>
                  <a:cubicBezTo>
                    <a:pt x="14214" y="62737"/>
                    <a:pt x="15804" y="66478"/>
                    <a:pt x="18610" y="72090"/>
                  </a:cubicBezTo>
                  <a:cubicBezTo>
                    <a:pt x="21509" y="77982"/>
                    <a:pt x="25343" y="82564"/>
                    <a:pt x="30207" y="87147"/>
                  </a:cubicBezTo>
                  <a:cubicBezTo>
                    <a:pt x="34322" y="90982"/>
                    <a:pt x="35444" y="96499"/>
                    <a:pt x="38624" y="100521"/>
                  </a:cubicBezTo>
                  <a:cubicBezTo>
                    <a:pt x="48911" y="114175"/>
                    <a:pt x="54336" y="97715"/>
                    <a:pt x="58731" y="91168"/>
                  </a:cubicBezTo>
                  <a:cubicBezTo>
                    <a:pt x="61256" y="87428"/>
                    <a:pt x="66026" y="87054"/>
                    <a:pt x="67990" y="81816"/>
                  </a:cubicBezTo>
                  <a:cubicBezTo>
                    <a:pt x="70515" y="75082"/>
                    <a:pt x="67242" y="74428"/>
                    <a:pt x="66494" y="68630"/>
                  </a:cubicBezTo>
                  <a:cubicBezTo>
                    <a:pt x="65558" y="61522"/>
                    <a:pt x="70328" y="58529"/>
                    <a:pt x="64156" y="51889"/>
                  </a:cubicBezTo>
                  <a:cubicBezTo>
                    <a:pt x="60882" y="48335"/>
                    <a:pt x="62659" y="42443"/>
                    <a:pt x="60602" y="38608"/>
                  </a:cubicBezTo>
                  <a:cubicBezTo>
                    <a:pt x="56019" y="30285"/>
                    <a:pt x="41897" y="28227"/>
                    <a:pt x="35070" y="23271"/>
                  </a:cubicBezTo>
                  <a:cubicBezTo>
                    <a:pt x="34322" y="22803"/>
                    <a:pt x="26840" y="20184"/>
                    <a:pt x="26653" y="20278"/>
                  </a:cubicBezTo>
                  <a:cubicBezTo>
                    <a:pt x="20761" y="23551"/>
                    <a:pt x="21976" y="22335"/>
                    <a:pt x="18142" y="17565"/>
                  </a:cubicBezTo>
                  <a:cubicBezTo>
                    <a:pt x="13653" y="12048"/>
                    <a:pt x="14775" y="10832"/>
                    <a:pt x="12998" y="4566"/>
                  </a:cubicBezTo>
                  <a:cubicBezTo>
                    <a:pt x="12718" y="3817"/>
                    <a:pt x="6545" y="4379"/>
                    <a:pt x="4581" y="1947"/>
                  </a:cubicBezTo>
                  <a:cubicBezTo>
                    <a:pt x="-2433" y="-4225"/>
                    <a:pt x="747" y="5969"/>
                    <a:pt x="559" y="9148"/>
                  </a:cubicBezTo>
                  <a:cubicBezTo>
                    <a:pt x="373" y="14292"/>
                    <a:pt x="3739" y="17378"/>
                    <a:pt x="6077" y="21774"/>
                  </a:cubicBezTo>
                  <a:lnTo>
                    <a:pt x="6077" y="2168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t-EE">
                <a:latin typeface="+mn-lt"/>
              </a:endParaRPr>
            </a:p>
          </p:txBody>
        </p:sp>
      </p:grpSp>
      <p:sp>
        <p:nvSpPr>
          <p:cNvPr id="4" name="Pealkiri 1"/>
          <p:cNvSpPr>
            <a:spLocks noGrp="1"/>
          </p:cNvSpPr>
          <p:nvPr>
            <p:ph type="title"/>
          </p:nvPr>
        </p:nvSpPr>
        <p:spPr>
          <a:xfrm>
            <a:off x="838200" y="926356"/>
            <a:ext cx="10515600" cy="19311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7" name="Slaidinumbri kohatäide 5">
            <a:extLst>
              <a:ext uri="{FF2B5EF4-FFF2-40B4-BE49-F238E27FC236}">
                <a16:creationId xmlns:a16="http://schemas.microsoft.com/office/drawing/2014/main" id="{8DD5DFA6-3314-99DD-FCBC-48D03878DC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ED75F3AE-CC85-4095-BDA4-64D387A001D4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6753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dislai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1"/>
          <p:cNvSpPr>
            <a:spLocks noGrp="1"/>
          </p:cNvSpPr>
          <p:nvPr>
            <p:ph type="title"/>
          </p:nvPr>
        </p:nvSpPr>
        <p:spPr>
          <a:xfrm>
            <a:off x="478605" y="496679"/>
            <a:ext cx="5500955" cy="3867828"/>
          </a:xfrm>
        </p:spPr>
        <p:txBody>
          <a:bodyPr/>
          <a:lstStyle>
            <a:lvl1pPr>
              <a:defRPr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10" name="Pildi kohatäide 9"/>
          <p:cNvSpPr>
            <a:spLocks noGrp="1"/>
          </p:cNvSpPr>
          <p:nvPr>
            <p:ph type="pic" sz="quarter" idx="10"/>
          </p:nvPr>
        </p:nvSpPr>
        <p:spPr>
          <a:xfrm>
            <a:off x="6321425" y="312310"/>
            <a:ext cx="5413375" cy="6278562"/>
          </a:xfrm>
          <a:prstGeom prst="roundRect">
            <a:avLst>
              <a:gd name="adj" fmla="val 8126"/>
            </a:avLst>
          </a:prstGeom>
        </p:spPr>
        <p:txBody>
          <a:bodyPr rtlCol="0">
            <a:normAutofit/>
          </a:bodyPr>
          <a:lstStyle/>
          <a:p>
            <a:pPr lvl="0"/>
            <a:r>
              <a:rPr lang="et-EE" noProof="0"/>
              <a:t>Pildi lisamiseks klõpsake ikooni</a:t>
            </a:r>
          </a:p>
        </p:txBody>
      </p:sp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C493C0BD-5DE6-A716-69E4-56FC542A28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6DF96-5FAE-42C4-A235-E7320488EBFF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14459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 taustale 1">
    <p:bg>
      <p:bgPr>
        <a:gradFill rotWithShape="1">
          <a:gsLst>
            <a:gs pos="0">
              <a:srgbClr val="FAFAFA"/>
            </a:gs>
            <a:gs pos="74001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isu kohatäide 12"/>
          <p:cNvSpPr>
            <a:spLocks noGrp="1"/>
          </p:cNvSpPr>
          <p:nvPr>
            <p:ph sz="quarter" idx="11"/>
          </p:nvPr>
        </p:nvSpPr>
        <p:spPr>
          <a:xfrm>
            <a:off x="534987" y="488950"/>
            <a:ext cx="11122026" cy="5880100"/>
          </a:xfrm>
          <a:prstGeom prst="roundRect">
            <a:avLst>
              <a:gd name="adj" fmla="val 7812"/>
            </a:avLst>
          </a:prstGeom>
          <a:gradFill flip="none" rotWithShape="1">
            <a:gsLst>
              <a:gs pos="0">
                <a:srgbClr val="FAFAFA">
                  <a:alpha val="29000"/>
                </a:srgbClr>
              </a:gs>
              <a:gs pos="74000">
                <a:srgbClr val="F7F9FD"/>
              </a:gs>
              <a:gs pos="100000">
                <a:srgbClr val="F0F0F0"/>
              </a:gs>
            </a:gsLst>
            <a:lin ang="16200000" scaled="1"/>
            <a:tileRect/>
          </a:gradFill>
        </p:spPr>
        <p:txBody>
          <a:bodyPr lIns="252000" tIns="252000" rIns="252000" bIns="180000">
            <a:noAutofit/>
          </a:bodyPr>
          <a:lstStyle>
            <a:lvl1pPr>
              <a:buNone/>
              <a:defRPr/>
            </a:lvl1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BE57F881-1A1D-F8BA-E57B-CB4078EC7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ACEFA8AC-7520-46EC-BF52-06F4BC62A1BD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5883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 slaid">
    <p:bg>
      <p:bgPr>
        <a:gradFill rotWithShape="0">
          <a:gsLst>
            <a:gs pos="0">
              <a:srgbClr val="FAFAFA"/>
            </a:gs>
            <a:gs pos="69000">
              <a:srgbClr val="F0F0F0"/>
            </a:gs>
            <a:gs pos="100000">
              <a:srgbClr val="EAEAE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numbri kohatäide 5">
            <a:extLst>
              <a:ext uri="{FF2B5EF4-FFF2-40B4-BE49-F238E27FC236}">
                <a16:creationId xmlns:a16="http://schemas.microsoft.com/office/drawing/2014/main" id="{2C9813D8-8E99-1CFE-6BD9-A2B25B1B68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97445762-236B-4BE1-B7EE-F8E8D702120B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5341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AFAFA"/>
            </a:gs>
            <a:gs pos="74001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ealkirja kohatäide 1">
            <a:extLst>
              <a:ext uri="{FF2B5EF4-FFF2-40B4-BE49-F238E27FC236}">
                <a16:creationId xmlns:a16="http://schemas.microsoft.com/office/drawing/2014/main" id="{D31598E8-629B-9046-6EEC-AC89FFF543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445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/>
              <a:t>Klõpsake juhteksemplari pealkirja laadi redigeerimiseks</a:t>
            </a:r>
          </a:p>
        </p:txBody>
      </p:sp>
      <p:sp>
        <p:nvSpPr>
          <p:cNvPr id="1027" name="Teksti kohatäide 2">
            <a:extLst>
              <a:ext uri="{FF2B5EF4-FFF2-40B4-BE49-F238E27FC236}">
                <a16:creationId xmlns:a16="http://schemas.microsoft.com/office/drawing/2014/main" id="{0E6A98EC-2E1E-2B3F-28E9-50FDA379A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133600"/>
            <a:ext cx="10515600" cy="412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/>
              <a:t>Klõpsake juhteksemplari tekstilaadide redigeerimiseks</a:t>
            </a:r>
          </a:p>
          <a:p>
            <a:pPr lvl="1"/>
            <a:r>
              <a:rPr lang="et-EE" altLang="et-EE"/>
              <a:t>Teine tase</a:t>
            </a:r>
          </a:p>
          <a:p>
            <a:pPr lvl="2"/>
            <a:r>
              <a:rPr lang="et-EE" altLang="et-EE"/>
              <a:t>Kolmas tase</a:t>
            </a:r>
          </a:p>
          <a:p>
            <a:pPr lvl="3"/>
            <a:r>
              <a:rPr lang="et-EE" altLang="et-EE"/>
              <a:t>Neljas tase</a:t>
            </a:r>
          </a:p>
          <a:p>
            <a:pPr lvl="4"/>
            <a:r>
              <a:rPr lang="et-EE" altLang="et-EE"/>
              <a:t>Viies tase</a:t>
            </a:r>
          </a:p>
        </p:txBody>
      </p:sp>
      <p:sp>
        <p:nvSpPr>
          <p:cNvPr id="7" name="Slaidinumbri kohatäide 5">
            <a:extLst>
              <a:ext uri="{FF2B5EF4-FFF2-40B4-BE49-F238E27FC236}">
                <a16:creationId xmlns:a16="http://schemas.microsoft.com/office/drawing/2014/main" id="{49D1FB44-AA50-1A02-2DDD-E3FD7B154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0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802118-4019-4E19-9F71-90E74D568299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4" r:id="rId3"/>
    <p:sldLayoutId id="2147483838" r:id="rId4"/>
    <p:sldLayoutId id="2147483839" r:id="rId5"/>
    <p:sldLayoutId id="2147483840" r:id="rId6"/>
    <p:sldLayoutId id="2147483835" r:id="rId7"/>
    <p:sldLayoutId id="2147483841" r:id="rId8"/>
    <p:sldLayoutId id="2147483842" r:id="rId9"/>
    <p:sldLayoutId id="2147483843" r:id="rId10"/>
    <p:sldLayoutId id="2147483844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oboto" panose="02000000000000000000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262EB8"/>
            </a:gs>
            <a:gs pos="100000">
              <a:srgbClr val="2D68D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ealkirja kohatäide 1">
            <a:extLst>
              <a:ext uri="{FF2B5EF4-FFF2-40B4-BE49-F238E27FC236}">
                <a16:creationId xmlns:a16="http://schemas.microsoft.com/office/drawing/2014/main" id="{755E299F-B788-09C8-A933-61C00A21B3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4450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/>
              <a:t>Klõpsake juhteksemplari pealkirja laadi redigeerimiseks</a:t>
            </a:r>
          </a:p>
        </p:txBody>
      </p:sp>
      <p:sp>
        <p:nvSpPr>
          <p:cNvPr id="2051" name="Teksti kohatäide 2">
            <a:extLst>
              <a:ext uri="{FF2B5EF4-FFF2-40B4-BE49-F238E27FC236}">
                <a16:creationId xmlns:a16="http://schemas.microsoft.com/office/drawing/2014/main" id="{C7B6C136-0139-2CAF-87AB-3FA5B8921C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93900"/>
            <a:ext cx="10515600" cy="426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/>
              <a:t>Klõpsake juhteksemplari tekstilaadide redigeerimiseks</a:t>
            </a:r>
          </a:p>
          <a:p>
            <a:pPr lvl="1"/>
            <a:r>
              <a:rPr lang="et-EE" altLang="et-EE"/>
              <a:t>Teine tase</a:t>
            </a:r>
          </a:p>
          <a:p>
            <a:pPr lvl="2"/>
            <a:r>
              <a:rPr lang="et-EE" altLang="et-EE"/>
              <a:t>Kolmas tase</a:t>
            </a:r>
          </a:p>
          <a:p>
            <a:pPr lvl="3"/>
            <a:r>
              <a:rPr lang="et-EE" altLang="et-EE"/>
              <a:t>Neljas tase</a:t>
            </a:r>
          </a:p>
          <a:p>
            <a:pPr lvl="4"/>
            <a:r>
              <a:rPr lang="et-EE" altLang="et-EE"/>
              <a:t>Viies tase</a:t>
            </a:r>
          </a:p>
        </p:txBody>
      </p:sp>
      <p:sp>
        <p:nvSpPr>
          <p:cNvPr id="7" name="Slaidinumbri kohatäide 5">
            <a:extLst>
              <a:ext uri="{FF2B5EF4-FFF2-40B4-BE49-F238E27FC236}">
                <a16:creationId xmlns:a16="http://schemas.microsoft.com/office/drawing/2014/main" id="{1874456E-D071-ED9E-FF58-C95E9F0D8B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0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D97408-E206-4A41-9884-A73845D6691A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2"/>
          </a:solidFill>
          <a:latin typeface="Roboto" panose="02000000000000000000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otsiaalministeerium-my.sharepoint.com/:x:/r/personal/elisabeth_gross_sotsiaalkindlustusamet_ee/Documents/P%C3%A4devusraamistik_arenguprogrammi%20vaates.xlsx?d=w6a506e1a7ca644799b02221eb89a807f&amp;csf=1&amp;web=1&amp;e=7aKIQ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cloud.microsoft/e/k2AwzeFcvN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ealkiri 1">
            <a:extLst>
              <a:ext uri="{FF2B5EF4-FFF2-40B4-BE49-F238E27FC236}">
                <a16:creationId xmlns:a16="http://schemas.microsoft.com/office/drawing/2014/main" id="{035DE908-DA9E-7FC9-2EB2-C83D59E643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92263" y="2811463"/>
            <a:ext cx="10515600" cy="1235075"/>
          </a:xfrm>
        </p:spPr>
        <p:txBody>
          <a:bodyPr/>
          <a:lstStyle/>
          <a:p>
            <a:pPr eaLnBrk="1" hangingPunct="1"/>
            <a:r>
              <a:rPr lang="et-EE" altLang="et-EE"/>
              <a:t>Koordinaatorite kohtumine</a:t>
            </a:r>
            <a:br>
              <a:rPr lang="et-EE" altLang="et-EE"/>
            </a:br>
            <a:r>
              <a:rPr lang="et-EE" altLang="et-EE"/>
              <a:t>Võrumaal</a:t>
            </a:r>
          </a:p>
        </p:txBody>
      </p:sp>
      <p:sp>
        <p:nvSpPr>
          <p:cNvPr id="23555" name="Sisu kohatäide 2">
            <a:extLst>
              <a:ext uri="{FF2B5EF4-FFF2-40B4-BE49-F238E27FC236}">
                <a16:creationId xmlns:a16="http://schemas.microsoft.com/office/drawing/2014/main" id="{B8A6D0C5-EC97-D456-89C5-37D5DD0043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85950" y="5519738"/>
            <a:ext cx="2830513" cy="479425"/>
          </a:xfrm>
        </p:spPr>
        <p:txBody>
          <a:bodyPr/>
          <a:lstStyle/>
          <a:p>
            <a:pPr eaLnBrk="1" hangingPunct="1"/>
            <a:r>
              <a:rPr lang="et-EE" altLang="et-EE"/>
              <a:t>13.08.2026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712F1D-0B9D-ABF0-0BD7-7D115BE79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309" y="5488377"/>
            <a:ext cx="2301457" cy="12583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E87FF9-91B7-DF29-A175-555892CCE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6416" y="5519468"/>
            <a:ext cx="3479321" cy="12249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180E9-3A40-1F64-C757-AD3A49153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A9E8E6F-BAFC-C066-701B-51C6F3C20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5" y="-1587"/>
            <a:ext cx="10515600" cy="1325562"/>
          </a:xfrm>
        </p:spPr>
        <p:txBody>
          <a:bodyPr rtlCol="0">
            <a:no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AMI analüüs arenguprogrammile</a:t>
            </a:r>
            <a:endParaRPr lang="et-EE">
              <a:ea typeface="+mn-ea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BC1F4D2C-9C73-6842-5D7F-392BABE5AF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10</a:t>
            </a:fld>
            <a:endParaRPr lang="et-E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A64F9D-373E-1FEE-68BA-B540AA2639DC}"/>
              </a:ext>
            </a:extLst>
          </p:cNvPr>
          <p:cNvSpPr txBox="1"/>
          <p:nvPr/>
        </p:nvSpPr>
        <p:spPr>
          <a:xfrm>
            <a:off x="219075" y="1114425"/>
            <a:ext cx="11753850" cy="54428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t-EE" sz="2800" b="1">
                <a:solidFill>
                  <a:srgbClr val="7030A0"/>
                </a:solidFill>
                <a:latin typeface="Times New Roman"/>
                <a:ea typeface="Roboto"/>
                <a:cs typeface="Times New Roman"/>
              </a:rPr>
              <a:t>Millised olid peamised raskuskohad?​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teooria praktilisse töösse ülekandmine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abivajaduse hindamise (TAH) keerukus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Keeruliste erialateemade ebapiisavus (nt traumateadlik lähenemine, riskide hindamine)</a:t>
            </a:r>
            <a:endParaRPr lang="et-EE"/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Koolituse tempo sobis osalejatele erinevalt: mõne jaoks oli see liiga kiire, teise jaoks liiga aeglane.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Kovisoonide käivitamine ei olnud igalpool ühtlane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Loengupõhised meetodid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E-koolituse ajastamine</a:t>
            </a:r>
          </a:p>
          <a:p>
            <a:pPr marL="228600" indent="-228600" algn="just">
              <a:lnSpc>
                <a:spcPct val="150000"/>
              </a:lnSpc>
              <a:buFont typeface=""/>
              <a:buChar char="•"/>
            </a:pPr>
            <a:r>
              <a:rPr lang="et-EE" sz="2400">
                <a:solidFill>
                  <a:srgbClr val="003087"/>
                </a:solidFill>
                <a:latin typeface="Times New Roman"/>
                <a:ea typeface="Roboto"/>
                <a:cs typeface="Times New Roman"/>
              </a:rPr>
              <a:t>Osalemise järjepidevus</a:t>
            </a:r>
          </a:p>
        </p:txBody>
      </p:sp>
    </p:spTree>
    <p:extLst>
      <p:ext uri="{BB962C8B-B14F-4D97-AF65-F5344CB8AC3E}">
        <p14:creationId xmlns:p14="http://schemas.microsoft.com/office/powerpoint/2010/main" val="202911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517DC-304C-3A6F-68DF-5419B3F85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AB6A04E-932E-0CC4-3FB5-A7589D542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88"/>
            <a:ext cx="10515600" cy="1325562"/>
          </a:xfrm>
        </p:spPr>
        <p:txBody>
          <a:bodyPr rtlCol="0">
            <a:no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AMI analüüs arenguprogrammile</a:t>
            </a:r>
            <a:endParaRPr lang="et-EE">
              <a:ea typeface="+mn-ea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6EFAABA9-D3A1-87A4-D5E0-1B5136E42F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7675" y="1590675"/>
            <a:ext cx="10515600" cy="4098925"/>
          </a:xfrm>
        </p:spPr>
        <p:txBody>
          <a:bodyPr/>
          <a:lstStyle/>
          <a:p>
            <a:pPr marL="0" indent="0" algn="just">
              <a:buNone/>
            </a:pPr>
            <a:r>
              <a:rPr lang="et-EE" sz="3200" b="1">
                <a:solidFill>
                  <a:srgbClr val="7030A0"/>
                </a:solidFill>
                <a:latin typeface="Times New Roman"/>
                <a:cs typeface="Times New Roman"/>
              </a:rPr>
              <a:t>Mis toimis hästi?</a:t>
            </a:r>
          </a:p>
          <a:p>
            <a:pPr algn="just">
              <a:buFont typeface="Arial"/>
            </a:pPr>
            <a:r>
              <a:rPr lang="et-EE" sz="2400">
                <a:latin typeface="Times New Roman"/>
                <a:cs typeface="Times New Roman"/>
              </a:rPr>
              <a:t>Kogemuste jagamine ja praktikal põhinev õpe</a:t>
            </a:r>
          </a:p>
          <a:p>
            <a:pPr algn="just">
              <a:buFont typeface="Arial"/>
            </a:pPr>
            <a:r>
              <a:rPr lang="et-EE" sz="2400">
                <a:latin typeface="Times New Roman"/>
                <a:cs typeface="Times New Roman"/>
              </a:rPr>
              <a:t>Tugev seos igapäevase tööga</a:t>
            </a:r>
          </a:p>
          <a:p>
            <a:pPr algn="just">
              <a:buFont typeface="Arial"/>
            </a:pPr>
            <a:r>
              <a:rPr lang="et-EE" sz="2400">
                <a:latin typeface="Times New Roman"/>
                <a:cs typeface="Times New Roman"/>
              </a:rPr>
              <a:t>Juhtumianalüüsid ja õppevideod </a:t>
            </a:r>
            <a:endParaRPr lang="et-EE"/>
          </a:p>
          <a:p>
            <a:pPr algn="just">
              <a:buFont typeface="Arial"/>
            </a:pPr>
            <a:r>
              <a:rPr lang="et-EE" sz="2400">
                <a:latin typeface="Times New Roman"/>
                <a:cs typeface="Times New Roman"/>
              </a:rPr>
              <a:t>Rollivahetusega õppemeetodid</a:t>
            </a:r>
            <a:endParaRPr lang="et-EE"/>
          </a:p>
          <a:p>
            <a:pPr algn="just">
              <a:buFont typeface="Arial"/>
            </a:pPr>
            <a:r>
              <a:rPr lang="et-EE" sz="2400">
                <a:latin typeface="Times New Roman"/>
                <a:cs typeface="Times New Roman"/>
              </a:rPr>
              <a:t>Väikestes gruppides arutelud</a:t>
            </a:r>
            <a:endParaRPr lang="en-US" sz="2400">
              <a:latin typeface="Times New Roman"/>
              <a:cs typeface="Times New Roman"/>
            </a:endParaRPr>
          </a:p>
          <a:p>
            <a:pPr algn="just">
              <a:buFont typeface="Arial"/>
              <a:buChar char="•"/>
            </a:pPr>
            <a:r>
              <a:rPr lang="et-EE" sz="2400">
                <a:latin typeface="Times New Roman"/>
                <a:ea typeface="Roboto"/>
                <a:cs typeface="Times New Roman"/>
              </a:rPr>
              <a:t>Võimalus meetodeid ja teadmisi koheselt töös rakendada</a:t>
            </a:r>
          </a:p>
          <a:p>
            <a:pPr algn="just">
              <a:buFont typeface="Arial"/>
              <a:buChar char="•"/>
            </a:pPr>
            <a:r>
              <a:rPr lang="et-EE" sz="2400">
                <a:latin typeface="Times New Roman"/>
                <a:ea typeface="Roboto"/>
                <a:cs typeface="Times New Roman"/>
              </a:rPr>
              <a:t>Kindlustunde kasvamine 1-1 noortega töös</a:t>
            </a:r>
          </a:p>
          <a:p>
            <a:pPr algn="just">
              <a:buFont typeface="Arial"/>
              <a:buChar char="•"/>
            </a:pPr>
            <a:r>
              <a:rPr lang="et-EE" sz="2400">
                <a:latin typeface="Times New Roman"/>
                <a:ea typeface="Roboto"/>
                <a:cs typeface="Times New Roman"/>
              </a:rPr>
              <a:t>Õppekava pidev ja paindlik arendamine</a:t>
            </a:r>
          </a:p>
          <a:p>
            <a:pPr marL="0" indent="0" algn="just">
              <a:buNone/>
            </a:pPr>
            <a:endParaRPr lang="et-EE" sz="3200">
              <a:latin typeface="Segoe UI"/>
              <a:ea typeface="Roboto"/>
              <a:cs typeface="Segoe UI"/>
            </a:endParaRPr>
          </a:p>
          <a:p>
            <a:pPr marL="0" indent="0" algn="just">
              <a:buNone/>
            </a:pPr>
            <a:endParaRPr lang="et-EE">
              <a:latin typeface="Roboto"/>
              <a:ea typeface="Roboto"/>
              <a:cs typeface="Roboto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877F5C2E-17A3-EC1B-8D3C-E753E262A4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4585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9BA79-2E25-7FCB-A4B8-BF1546178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FBAE399-CF27-B6EE-1569-51755F7E2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88"/>
            <a:ext cx="10515600" cy="1325562"/>
          </a:xfrm>
        </p:spPr>
        <p:txBody>
          <a:bodyPr rtlCol="0">
            <a:no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AMI analüüs arenguprogrammile</a:t>
            </a:r>
            <a:endParaRPr lang="et-EE">
              <a:ea typeface="+mn-ea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DFDC6303-E235-1B70-0690-C567BE11EA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457325"/>
            <a:ext cx="10191750" cy="5270500"/>
          </a:xfrm>
        </p:spPr>
        <p:txBody>
          <a:bodyPr/>
          <a:lstStyle/>
          <a:p>
            <a:pPr marL="0" indent="0" algn="just">
              <a:buNone/>
            </a:pPr>
            <a:r>
              <a:rPr lang="et-EE" b="1">
                <a:solidFill>
                  <a:srgbClr val="7030A0"/>
                </a:solidFill>
                <a:latin typeface="Times New Roman"/>
                <a:cs typeface="Times New Roman"/>
              </a:rPr>
              <a:t>Soovitused edaspidiseks</a:t>
            </a:r>
          </a:p>
          <a:p>
            <a:pPr algn="just"/>
            <a:r>
              <a:rPr lang="et-EE" sz="2400">
                <a:latin typeface="Times New Roman"/>
                <a:cs typeface="Times New Roman"/>
              </a:rPr>
              <a:t>suurendada praktiliste harjutuste ja juhtumipõhise õppe osakaalu</a:t>
            </a:r>
          </a:p>
          <a:p>
            <a:pPr algn="just"/>
            <a:r>
              <a:rPr lang="et-EE" sz="2400">
                <a:latin typeface="Times New Roman"/>
                <a:cs typeface="Times New Roman"/>
              </a:rPr>
              <a:t>pakkuda lisamooduleid coachingu, motiveeriva intervjueerimise, traumateadliku lähenemise, konfliktide lahendamise, riskide hindamise ning vaimse tervise teemadel</a:t>
            </a:r>
          </a:p>
          <a:p>
            <a:pPr algn="just"/>
            <a:r>
              <a:rPr lang="et-EE" sz="2400">
                <a:latin typeface="Times New Roman"/>
                <a:cs typeface="Times New Roman"/>
              </a:rPr>
              <a:t>luua rohkem praktilisi töölehti ja juhendmaterjale</a:t>
            </a:r>
          </a:p>
          <a:p>
            <a:pPr algn="just"/>
            <a:r>
              <a:rPr lang="et-EE" sz="2400">
                <a:latin typeface="Times New Roman"/>
                <a:cs typeface="Times New Roman"/>
              </a:rPr>
              <a:t>jätkata kovisioonide ja kogemusgruppidega ka pärast koolituse lõppu</a:t>
            </a:r>
          </a:p>
          <a:p>
            <a:pPr algn="just"/>
            <a:r>
              <a:rPr lang="et-EE" sz="2400">
                <a:latin typeface="Times New Roman"/>
                <a:cs typeface="Times New Roman"/>
              </a:rPr>
              <a:t>toetada õpitu rakendamist järeltegevuste ja täiendavate materjalidega</a:t>
            </a:r>
          </a:p>
          <a:p>
            <a:pPr algn="just"/>
            <a:endParaRPr lang="et-EE" sz="2000"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</a:pPr>
            <a:endParaRPr lang="et-EE" altLang="et-EE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654F9662-6B5D-961B-ACE0-DC8453809B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12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5443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AB457-93BC-8106-9838-C492746FA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2D30671-B85A-3C13-8A36-1CBE9FB2B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88"/>
            <a:ext cx="10515600" cy="1325562"/>
          </a:xfrm>
        </p:spPr>
        <p:txBody>
          <a:bodyPr rtlCol="0">
            <a:no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Pädevusraamistik x arenguprogramm</a:t>
            </a:r>
            <a:endParaRPr lang="et-EE" b="1">
              <a:latin typeface="Times New Roman"/>
              <a:ea typeface="+mn-ea"/>
              <a:cs typeface="Times New Roman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ACAC5A8C-3811-E971-4AE6-091F9FB310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381125"/>
            <a:ext cx="10515600" cy="40989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et-EE" altLang="et-EE"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</a:pPr>
            <a:r>
              <a:rPr lang="et-EE" altLang="et-EE">
                <a:latin typeface="Times New Roman"/>
                <a:cs typeface="Times New Roman"/>
              </a:rPr>
              <a:t>Pädevusraamistiku </a:t>
            </a:r>
            <a:r>
              <a:rPr lang="et-EE" altLang="et-EE">
                <a:latin typeface="Times New Roman"/>
                <a:cs typeface="Times New Roman"/>
                <a:hlinkClick r:id="rId3"/>
              </a:rPr>
              <a:t>tabel</a:t>
            </a:r>
            <a:r>
              <a:rPr lang="et-EE" altLang="et-EE">
                <a:latin typeface="Times New Roman"/>
                <a:cs typeface="Times New Roman"/>
              </a:rPr>
              <a:t> x koolitused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t-EE">
                <a:latin typeface="Times New Roman"/>
                <a:cs typeface="Times New Roman"/>
              </a:rPr>
              <a:t>- e-koolitusest lühidalt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208E1029-D5CF-1309-81FF-D67A7348A5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13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3610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32D70-2C3F-CE4E-2308-2DA7FD2A6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71AA10E-8CF5-5F3E-C1E0-414A3E46C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88"/>
            <a:ext cx="10515600" cy="1325562"/>
          </a:xfrm>
        </p:spPr>
        <p:txBody>
          <a:bodyPr rtlCol="0">
            <a:noAutofit/>
          </a:bodyPr>
          <a:lstStyle/>
          <a:p>
            <a:pPr marL="228600" indent="-228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Õppimiskohustuse Forms</a:t>
            </a:r>
            <a:endParaRPr lang="et-EE">
              <a:ea typeface="+mn-ea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78AA1F64-1D7A-8F3D-B920-24FE4AA3BD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381125"/>
            <a:ext cx="10515600" cy="40989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t-EE" altLang="et-EE">
                <a:latin typeface="Times New Roman"/>
                <a:cs typeface="Times New Roman"/>
                <a:hlinkClick r:id="rId2"/>
              </a:rPr>
              <a:t>Forms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t-EE" altLang="et-EE">
                <a:latin typeface="Times New Roman"/>
                <a:cs typeface="Times New Roman"/>
              </a:rPr>
              <a:t>Ootame vastuseid kuni 31.08, kui keegi ei saa selleks ajaks, siis palume märku anda ja ootame ära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F120E668-ECF7-FC99-852A-8E1014E597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14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1782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9AAB9-D0DC-8A8E-E36B-62D027CD4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59076E3-8998-443D-5249-FB0588DAE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350"/>
            <a:ext cx="10895393" cy="835696"/>
          </a:xfrm>
        </p:spPr>
        <p:txBody>
          <a:bodyPr rtlCol="0">
            <a:noAutofit/>
          </a:bodyPr>
          <a:lstStyle/>
          <a:p>
            <a:pPr eaLnBrk="1" fontAlgn="auto" hangingPunct="1">
              <a:defRPr/>
            </a:pPr>
            <a:r>
              <a:rPr lang="et-EE" sz="4400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Reelika</a:t>
            </a:r>
            <a:br>
              <a:rPr lang="et-EE" sz="44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et-EE" sz="4400" b="1">
                <a:latin typeface="Times New Roman"/>
                <a:ea typeface="+mn-ea"/>
                <a:cs typeface="Times New Roman"/>
              </a:rPr>
            </a:br>
            <a:endParaRPr lang="et-EE" sz="2400">
              <a:latin typeface="Times New Roman"/>
              <a:ea typeface="Roboto"/>
              <a:cs typeface="Times New Roman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9B3F3A48-7209-30B1-5164-10CC6D7E74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DED730-606C-47D8-BF4E-B06318860AE8}" type="slidenum">
              <a:rPr lang="et-EE"/>
              <a:pPr>
                <a:defRPr/>
              </a:pPr>
              <a:t>15</a:t>
            </a:fld>
            <a:endParaRPr lang="et-E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71FABD-3B18-6721-3253-AB2B103C8A9C}"/>
              </a:ext>
            </a:extLst>
          </p:cNvPr>
          <p:cNvSpPr txBox="1"/>
          <p:nvPr/>
        </p:nvSpPr>
        <p:spPr>
          <a:xfrm>
            <a:off x="837127" y="1711818"/>
            <a:ext cx="9906000" cy="46782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,Sans-Serif"/>
              <a:buChar char="•"/>
            </a:pPr>
            <a:r>
              <a:rPr lang="et-EE" sz="2800">
                <a:latin typeface="Times New Roman"/>
                <a:cs typeface="Times New Roman"/>
              </a:rPr>
              <a:t>Ootame teie meeskonna tutvustusi​ (Facebook/Instagram)</a:t>
            </a:r>
            <a:endParaRPr lang="en-US" sz="2800">
              <a:latin typeface="Times New Roman"/>
              <a:ea typeface="Roboto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endParaRPr lang="et-EE" sz="2800">
              <a:latin typeface="Times New Roman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r>
              <a:rPr lang="et-EE" sz="2800">
                <a:latin typeface="Times New Roman"/>
                <a:cs typeface="Times New Roman"/>
              </a:rPr>
              <a:t>Noorte lood näituse jaoks (24.08.2026)</a:t>
            </a:r>
            <a:endParaRPr lang="en-US" sz="2800">
              <a:latin typeface="Times New Roman"/>
              <a:ea typeface="Roboto"/>
              <a:cs typeface="Times New Roman"/>
            </a:endParaRPr>
          </a:p>
          <a:p>
            <a:endParaRPr lang="et-EE" sz="2800">
              <a:latin typeface="Times New Roman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r>
              <a:rPr lang="et-EE" sz="2800">
                <a:latin typeface="Times New Roman"/>
                <a:cs typeface="Times New Roman"/>
              </a:rPr>
              <a:t>Lood teemal </a:t>
            </a:r>
            <a:r>
              <a:rPr lang="et-EE" sz="2800">
                <a:latin typeface="Times New Roman"/>
                <a:ea typeface="Calibri"/>
                <a:cs typeface="Times New Roman"/>
              </a:rPr>
              <a:t>„Mu vanemad läksid lahku“ (28.08.2026)</a:t>
            </a:r>
            <a:endParaRPr lang="et-EE" sz="2800">
              <a:latin typeface="Times New Roman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endParaRPr lang="et-EE" sz="2800">
              <a:latin typeface="Times New Roman"/>
              <a:ea typeface="Calibri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r>
              <a:rPr lang="et-EE" sz="2800">
                <a:latin typeface="Times New Roman"/>
                <a:ea typeface="Roboto"/>
                <a:cs typeface="Times New Roman"/>
              </a:rPr>
              <a:t>Sügisseminar — kava ja registreerimine, stiilipeo teema valik</a:t>
            </a:r>
          </a:p>
          <a:p>
            <a:pPr marL="342900" indent="-342900">
              <a:buFont typeface="Arial,Sans-Serif"/>
              <a:buChar char="•"/>
            </a:pPr>
            <a:endParaRPr lang="et-EE" sz="2800">
              <a:latin typeface="Times New Roman"/>
              <a:ea typeface="Roboto"/>
              <a:cs typeface="Times New Roman"/>
            </a:endParaRPr>
          </a:p>
          <a:p>
            <a:pPr marL="342900" indent="-342900">
              <a:buFont typeface="Arial,Sans-Serif"/>
              <a:buChar char="•"/>
            </a:pPr>
            <a:r>
              <a:rPr lang="et-EE" sz="2800">
                <a:latin typeface="Times New Roman"/>
                <a:ea typeface="Roboto"/>
                <a:cs typeface="Times New Roman"/>
              </a:rPr>
              <a:t>Julgustame NHS-e pöörduma otse SKA poole </a:t>
            </a:r>
          </a:p>
          <a:p>
            <a:pPr marL="342900" indent="-342900">
              <a:buFont typeface="Arial,Sans-Serif"/>
              <a:buChar char="•"/>
            </a:pPr>
            <a:endParaRPr lang="et-EE" sz="2800">
              <a:latin typeface="Times New Roman"/>
              <a:ea typeface="Roboto" panose="02000000000000000000" pitchFamily="2" charset="0"/>
              <a:cs typeface="Times New Roman"/>
            </a:endParaRPr>
          </a:p>
          <a:p>
            <a:endParaRPr lang="en-US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6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B5798-150C-99F5-60AE-5F3575D6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240" y="3893009"/>
            <a:ext cx="8067100" cy="1647008"/>
          </a:xfrm>
        </p:spPr>
        <p:txBody>
          <a:bodyPr/>
          <a:lstStyle/>
          <a:p>
            <a:r>
              <a:rPr lang="en-US" sz="4000" err="1">
                <a:latin typeface="Times New Roman"/>
                <a:ea typeface="Roboto"/>
                <a:cs typeface="Times New Roman"/>
              </a:rPr>
              <a:t>Koordinaatorite</a:t>
            </a:r>
            <a:r>
              <a:rPr lang="en-US" sz="4000">
                <a:latin typeface="Times New Roman"/>
                <a:ea typeface="Roboto"/>
                <a:cs typeface="Times New Roman"/>
              </a:rPr>
              <a:t> </a:t>
            </a:r>
            <a:r>
              <a:rPr lang="en-US" sz="4000" err="1">
                <a:latin typeface="Times New Roman"/>
                <a:ea typeface="Roboto"/>
                <a:cs typeface="Times New Roman"/>
              </a:rPr>
              <a:t>kohtumine</a:t>
            </a:r>
            <a:r>
              <a:rPr lang="en-US" sz="4000">
                <a:latin typeface="Times New Roman"/>
                <a:ea typeface="Roboto"/>
                <a:cs typeface="Times New Roman"/>
              </a:rPr>
              <a:t> </a:t>
            </a:r>
            <a:r>
              <a:rPr lang="en-US" sz="4000" err="1">
                <a:latin typeface="Times New Roman"/>
                <a:ea typeface="Roboto"/>
                <a:cs typeface="Times New Roman"/>
              </a:rPr>
              <a:t>Tallinnas</a:t>
            </a:r>
            <a:br>
              <a:rPr lang="en-US" sz="4000">
                <a:latin typeface="Times New Roman"/>
                <a:cs typeface="Times New Roman"/>
              </a:rPr>
            </a:br>
            <a:r>
              <a:rPr lang="en-US" sz="4000">
                <a:latin typeface="Times New Roman"/>
                <a:ea typeface="Roboto"/>
                <a:cs typeface="Times New Roman"/>
              </a:rPr>
              <a:t>09.12-10.12.2026</a:t>
            </a:r>
            <a:endParaRPr lang="en-US">
              <a:ea typeface="Roboto"/>
              <a:cs typeface="Roboto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F915B9-6A51-894D-7135-6EBE7752A9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75F3AE-CC85-4095-BDA4-64D387A001D4}" type="slidenum">
              <a:rPr lang="et-EE"/>
              <a:pPr>
                <a:defRPr/>
              </a:pPr>
              <a:t>16</a:t>
            </a:fld>
            <a:endParaRPr lang="et-E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BA72EBC-639C-1115-1E94-AB00A932C467}"/>
              </a:ext>
            </a:extLst>
          </p:cNvPr>
          <p:cNvSpPr txBox="1">
            <a:spLocks/>
          </p:cNvSpPr>
          <p:nvPr/>
        </p:nvSpPr>
        <p:spPr bwMode="auto">
          <a:xfrm>
            <a:off x="3047208" y="2394378"/>
            <a:ext cx="7570923" cy="134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r>
              <a:rPr lang="en-US" sz="4000" err="1">
                <a:latin typeface="Times New Roman"/>
                <a:ea typeface="Roboto"/>
                <a:cs typeface="Times New Roman"/>
              </a:rPr>
              <a:t>Koordinaatorite</a:t>
            </a:r>
            <a:r>
              <a:rPr lang="en-US" sz="4000">
                <a:latin typeface="Times New Roman"/>
                <a:ea typeface="Roboto"/>
                <a:cs typeface="Times New Roman"/>
              </a:rPr>
              <a:t> </a:t>
            </a:r>
            <a:r>
              <a:rPr lang="en-US" sz="4000" err="1">
                <a:latin typeface="Times New Roman"/>
                <a:ea typeface="Roboto"/>
                <a:cs typeface="Times New Roman"/>
              </a:rPr>
              <a:t>kohvihommik</a:t>
            </a:r>
            <a:r>
              <a:rPr lang="en-US" sz="4000">
                <a:latin typeface="Times New Roman"/>
                <a:ea typeface="Roboto"/>
                <a:cs typeface="Times New Roman"/>
              </a:rPr>
              <a:t> </a:t>
            </a:r>
            <a:br>
              <a:rPr lang="en-US" sz="4000">
                <a:latin typeface="Times New Roman"/>
                <a:cs typeface="Times New Roman"/>
              </a:rPr>
            </a:br>
            <a:r>
              <a:rPr lang="en-US" sz="4000">
                <a:latin typeface="Times New Roman"/>
                <a:ea typeface="Roboto"/>
                <a:cs typeface="Times New Roman"/>
              </a:rPr>
              <a:t>08.10.2026 ja 12.11.2026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6D43947-21D6-F2DD-DB42-2700AF606D88}"/>
              </a:ext>
            </a:extLst>
          </p:cNvPr>
          <p:cNvSpPr txBox="1">
            <a:spLocks/>
          </p:cNvSpPr>
          <p:nvPr/>
        </p:nvSpPr>
        <p:spPr bwMode="auto">
          <a:xfrm>
            <a:off x="2316823" y="1039431"/>
            <a:ext cx="7570923" cy="134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r>
              <a:rPr lang="en-US" sz="4000" err="1">
                <a:latin typeface="Times New Roman"/>
                <a:ea typeface="Roboto"/>
                <a:cs typeface="Times New Roman"/>
              </a:rPr>
              <a:t>Sügisseminar</a:t>
            </a:r>
            <a:br>
              <a:rPr lang="en-US" sz="4000">
                <a:latin typeface="Times New Roman"/>
                <a:cs typeface="Times New Roman"/>
              </a:rPr>
            </a:br>
            <a:r>
              <a:rPr lang="en-US" sz="4000">
                <a:latin typeface="Times New Roman"/>
                <a:ea typeface="Roboto"/>
                <a:cs typeface="Times New Roman"/>
              </a:rPr>
              <a:t>10.-11.09.2026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95A1F-5EF4-8A47-0768-6D38F12A0749}"/>
              </a:ext>
            </a:extLst>
          </p:cNvPr>
          <p:cNvSpPr txBox="1"/>
          <p:nvPr/>
        </p:nvSpPr>
        <p:spPr>
          <a:xfrm>
            <a:off x="682388" y="335507"/>
            <a:ext cx="1012209" cy="61863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>
                <a:latin typeface="Times New Roman"/>
                <a:ea typeface="Roboto"/>
                <a:cs typeface="Times New Roman"/>
              </a:rPr>
              <a:t>K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U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 err="1">
                <a:latin typeface="Times New Roman"/>
                <a:ea typeface="Roboto"/>
                <a:cs typeface="Times New Roman"/>
              </a:rPr>
              <a:t>U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P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Ä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E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V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A</a:t>
            </a:r>
            <a:br>
              <a:rPr lang="en-US" sz="4400">
                <a:latin typeface="Times New Roman"/>
                <a:ea typeface="Roboto"/>
                <a:cs typeface="Times New Roman"/>
              </a:rPr>
            </a:br>
            <a:r>
              <a:rPr lang="en-US" sz="4400">
                <a:latin typeface="Times New Roman"/>
                <a:ea typeface="Roboto"/>
                <a:cs typeface="Times New Roman"/>
              </a:rPr>
              <a:t>D</a:t>
            </a:r>
            <a:endParaRPr lang="en-US" sz="4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329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Pealkiri 1">
            <a:extLst>
              <a:ext uri="{FF2B5EF4-FFF2-40B4-BE49-F238E27FC236}">
                <a16:creationId xmlns:a16="http://schemas.microsoft.com/office/drawing/2014/main" id="{FA4B4279-83CC-D054-6554-69C3A87B4E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062038"/>
            <a:ext cx="4699000" cy="833437"/>
          </a:xfrm>
        </p:spPr>
        <p:txBody>
          <a:bodyPr/>
          <a:lstStyle/>
          <a:p>
            <a:pPr eaLnBrk="1" hangingPunct="1"/>
            <a:r>
              <a:rPr lang="et-EE" altLang="et-EE" sz="4400">
                <a:latin typeface="Times New Roman"/>
                <a:cs typeface="Times New Roman"/>
              </a:rPr>
              <a:t>Kaardistus:</a:t>
            </a:r>
          </a:p>
        </p:txBody>
      </p:sp>
      <p:pic>
        <p:nvPicPr>
          <p:cNvPr id="2" name="Sisu kohatäide 1">
            <a:extLst>
              <a:ext uri="{FF2B5EF4-FFF2-40B4-BE49-F238E27FC236}">
                <a16:creationId xmlns:a16="http://schemas.microsoft.com/office/drawing/2014/main" id="{F34B52D1-2D86-5C7F-3608-446CD97AEA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760917" y="1710767"/>
            <a:ext cx="4168775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012A7309-EA9D-728E-D8BF-3F9B396BC7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368800-2B7C-480C-B6CF-8B25B9EE396A}" type="slidenum">
              <a:rPr lang="et-EE"/>
              <a:pPr>
                <a:defRPr/>
              </a:pPr>
              <a:t>17</a:t>
            </a:fld>
            <a:endParaRPr lang="et-EE"/>
          </a:p>
        </p:txBody>
      </p:sp>
      <p:sp>
        <p:nvSpPr>
          <p:cNvPr id="28678" name="Pealkiri 1">
            <a:extLst>
              <a:ext uri="{FF2B5EF4-FFF2-40B4-BE49-F238E27FC236}">
                <a16:creationId xmlns:a16="http://schemas.microsoft.com/office/drawing/2014/main" id="{E663D822-95C4-EBAA-E4EC-1458214A7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1062038"/>
            <a:ext cx="533400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C3DE0F6E-29CC-59A7-E7B1-3A6F737430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588EE1-5282-4296-9028-D5B1B0F1BE81}" type="slidenum">
              <a:rPr lang="et-EE"/>
              <a:pPr>
                <a:defRPr/>
              </a:pPr>
              <a:t>18</a:t>
            </a:fld>
            <a:endParaRPr lang="et-EE"/>
          </a:p>
        </p:txBody>
      </p:sp>
      <p:sp>
        <p:nvSpPr>
          <p:cNvPr id="29700" name="Pealkiri 4">
            <a:extLst>
              <a:ext uri="{FF2B5EF4-FFF2-40B4-BE49-F238E27FC236}">
                <a16:creationId xmlns:a16="http://schemas.microsoft.com/office/drawing/2014/main" id="{913849D1-AF87-6490-E7C4-F596D88F28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584200"/>
            <a:ext cx="10515600" cy="1325563"/>
          </a:xfrm>
        </p:spPr>
        <p:txBody>
          <a:bodyPr/>
          <a:lstStyle/>
          <a:p>
            <a:pPr eaLnBrk="1" hangingPunct="1"/>
            <a:r>
              <a:rPr lang="et-EE" altLang="et-EE">
                <a:latin typeface="Times New Roman"/>
                <a:cs typeface="Times New Roman"/>
              </a:rPr>
              <a:t>Tagasiside: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1" name="Sisu kohatäide 1">
            <a:extLst>
              <a:ext uri="{FF2B5EF4-FFF2-40B4-BE49-F238E27FC236}">
                <a16:creationId xmlns:a16="http://schemas.microsoft.com/office/drawing/2014/main" id="{7D543087-228E-8432-05BD-11EED338C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4238" y="2322513"/>
            <a:ext cx="3038475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et-EE" altLang="et-EE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t-EE" altLang="et-EE" sz="2400"/>
          </a:p>
        </p:txBody>
      </p:sp>
      <p:sp>
        <p:nvSpPr>
          <p:cNvPr id="29702" name="Sisu kohatäide 1">
            <a:extLst>
              <a:ext uri="{FF2B5EF4-FFF2-40B4-BE49-F238E27FC236}">
                <a16:creationId xmlns:a16="http://schemas.microsoft.com/office/drawing/2014/main" id="{314C2E87-DD03-B39E-5487-AB1879DC4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463" y="2322513"/>
            <a:ext cx="2954337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t-EE" altLang="et-EE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316C5-BCB5-EB70-EDDC-AE884EFE0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917" y="1244957"/>
            <a:ext cx="4668591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ealkiri 1">
            <a:extLst>
              <a:ext uri="{FF2B5EF4-FFF2-40B4-BE49-F238E27FC236}">
                <a16:creationId xmlns:a16="http://schemas.microsoft.com/office/drawing/2014/main" id="{E9964977-1836-38C0-641E-3CEFE5F434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2513" y="3428150"/>
            <a:ext cx="10515600" cy="757238"/>
          </a:xfrm>
        </p:spPr>
        <p:txBody>
          <a:bodyPr/>
          <a:lstStyle/>
          <a:p>
            <a:pPr eaLnBrk="1" hangingPunct="1"/>
            <a:r>
              <a:rPr lang="et-EE" altLang="et-EE">
                <a:latin typeface="Times New Roman" panose="02020603050405020304" pitchFamily="18" charset="0"/>
                <a:cs typeface="Times New Roman" panose="02020603050405020304" pitchFamily="18" charset="0"/>
              </a:rPr>
              <a:t>Aitäh kuulamast!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3DA7B-865C-E54F-CC84-0184B6040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10AD9CF1-6C81-CBEC-8517-B2E8ADD04B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791559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Statistika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EB8DA579-2C53-85CB-6D73-DBD0F5C150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2</a:t>
            </a:fld>
            <a:endParaRPr lang="et-E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1953B3-5332-221E-815B-B19B08E7E510}"/>
              </a:ext>
            </a:extLst>
          </p:cNvPr>
          <p:cNvSpPr txBox="1"/>
          <p:nvPr/>
        </p:nvSpPr>
        <p:spPr>
          <a:xfrm>
            <a:off x="826830" y="6222322"/>
            <a:ext cx="396025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Roboto"/>
                <a:ea typeface="Roboto"/>
                <a:cs typeface="Roboto"/>
              </a:rPr>
              <a:t>28.05.26 SIS </a:t>
            </a:r>
            <a:r>
              <a:rPr lang="en-US" err="1">
                <a:latin typeface="Roboto"/>
                <a:ea typeface="Roboto"/>
                <a:cs typeface="Roboto"/>
              </a:rPr>
              <a:t>tabelite</a:t>
            </a:r>
            <a:r>
              <a:rPr lang="en-US"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latin typeface="Roboto"/>
                <a:ea typeface="Roboto"/>
                <a:cs typeface="Roboto"/>
              </a:rPr>
              <a:t>andmete</a:t>
            </a:r>
            <a:r>
              <a:rPr lang="en-US"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latin typeface="Roboto"/>
                <a:ea typeface="Roboto"/>
                <a:cs typeface="Roboto"/>
              </a:rPr>
              <a:t>põhjal</a:t>
            </a:r>
            <a:endParaRPr lang="en-US" err="1"/>
          </a:p>
          <a:p>
            <a:pPr algn="ctr"/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6160FC2-DCE6-C766-F201-BA9E24287D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3028740"/>
              </p:ext>
            </p:extLst>
          </p:nvPr>
        </p:nvGraphicFramePr>
        <p:xfrm>
          <a:off x="831273" y="1715943"/>
          <a:ext cx="6096000" cy="414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EE32B22-9D28-3D3A-41C6-E19C4DFB7065}"/>
              </a:ext>
            </a:extLst>
          </p:cNvPr>
          <p:cNvSpPr txBox="1"/>
          <p:nvPr/>
        </p:nvSpPr>
        <p:spPr>
          <a:xfrm>
            <a:off x="7118584" y="2636209"/>
            <a:ext cx="460601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err="1">
                <a:latin typeface="Roboto"/>
                <a:ea typeface="Roboto"/>
                <a:cs typeface="Roboto"/>
              </a:rPr>
              <a:t>Kokku</a:t>
            </a:r>
            <a:r>
              <a:rPr lang="en-US" sz="2800">
                <a:latin typeface="Roboto"/>
                <a:ea typeface="Roboto"/>
                <a:cs typeface="Roboto"/>
              </a:rPr>
              <a:t> </a:t>
            </a:r>
            <a:r>
              <a:rPr lang="en-US" sz="2800" err="1">
                <a:latin typeface="Roboto"/>
                <a:ea typeface="Roboto"/>
                <a:cs typeface="Roboto"/>
              </a:rPr>
              <a:t>sisenes</a:t>
            </a:r>
            <a:r>
              <a:rPr lang="en-US" sz="2800">
                <a:latin typeface="Roboto"/>
                <a:ea typeface="Roboto"/>
                <a:cs typeface="Roboto"/>
              </a:rPr>
              <a:t> SIS </a:t>
            </a:r>
            <a:r>
              <a:rPr lang="en-US" sz="2800" err="1">
                <a:latin typeface="Roboto"/>
                <a:ea typeface="Roboto"/>
                <a:cs typeface="Roboto"/>
              </a:rPr>
              <a:t>tabelite</a:t>
            </a:r>
            <a:r>
              <a:rPr lang="en-US" sz="2800">
                <a:latin typeface="Roboto"/>
                <a:ea typeface="Roboto"/>
                <a:cs typeface="Roboto"/>
              </a:rPr>
              <a:t> </a:t>
            </a:r>
            <a:r>
              <a:rPr lang="en-US" sz="2800" err="1">
                <a:latin typeface="Roboto"/>
                <a:ea typeface="Roboto"/>
                <a:cs typeface="Roboto"/>
              </a:rPr>
              <a:t>põhjal</a:t>
            </a:r>
            <a:r>
              <a:rPr lang="en-US" sz="2800">
                <a:latin typeface="Roboto"/>
                <a:ea typeface="Roboto"/>
                <a:cs typeface="Roboto"/>
              </a:rPr>
              <a:t> 1486 </a:t>
            </a:r>
            <a:r>
              <a:rPr lang="en-US" sz="2800" err="1">
                <a:latin typeface="Roboto"/>
                <a:ea typeface="Roboto"/>
                <a:cs typeface="Roboto"/>
              </a:rPr>
              <a:t>noort</a:t>
            </a:r>
            <a:endParaRPr lang="en-US" sz="2800">
              <a:ea typeface="Roboto"/>
              <a:cs typeface="Robo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395C79-D4CB-A8C8-E017-939A04495574}"/>
              </a:ext>
            </a:extLst>
          </p:cNvPr>
          <p:cNvSpPr txBox="1"/>
          <p:nvPr/>
        </p:nvSpPr>
        <p:spPr>
          <a:xfrm>
            <a:off x="7120520" y="3794103"/>
            <a:ext cx="46189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Roboto"/>
                <a:ea typeface="Roboto"/>
                <a:cs typeface="Roboto"/>
              </a:rPr>
              <a:t>2024a </a:t>
            </a:r>
            <a:r>
              <a:rPr lang="en-US" sz="2800" err="1">
                <a:latin typeface="Roboto"/>
                <a:ea typeface="Roboto"/>
                <a:cs typeface="Roboto"/>
              </a:rPr>
              <a:t>sisenenute</a:t>
            </a:r>
            <a:r>
              <a:rPr lang="en-US" sz="2800">
                <a:latin typeface="Roboto"/>
                <a:ea typeface="Roboto"/>
                <a:cs typeface="Roboto"/>
              </a:rPr>
              <a:t> </a:t>
            </a:r>
            <a:r>
              <a:rPr lang="en-US" sz="2800" err="1">
                <a:latin typeface="Roboto"/>
                <a:ea typeface="Roboto"/>
                <a:cs typeface="Roboto"/>
              </a:rPr>
              <a:t>arv</a:t>
            </a:r>
            <a:r>
              <a:rPr lang="en-US" sz="2800">
                <a:latin typeface="Roboto"/>
                <a:ea typeface="Roboto"/>
                <a:cs typeface="Roboto"/>
              </a:rPr>
              <a:t> 1396</a:t>
            </a:r>
            <a:endParaRPr lang="en-US" sz="2800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071003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7FDE9-EFF5-4C6F-F42C-4ACAA5D38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690D4AA-53D9-CF17-FC3E-EF700A770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14" y="400780"/>
            <a:ext cx="10515600" cy="639762"/>
          </a:xfr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et-EE" sz="3600" b="1">
                <a:latin typeface="Times New Roman"/>
                <a:ea typeface="+mn-ea"/>
                <a:cs typeface="Times New Roman"/>
              </a:rPr>
              <a:t>NHS-ide kohvihommikute tagasiside (juuni, august)</a:t>
            </a:r>
            <a:endParaRPr lang="et-EE" sz="3600">
              <a:solidFill>
                <a:srgbClr val="000000"/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39CF26E3-091A-A0B4-7700-AE25497B5C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5714" y="1276865"/>
            <a:ext cx="4652319" cy="447499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t-EE" sz="3200" b="1">
                <a:solidFill>
                  <a:srgbClr val="7030A0"/>
                </a:solidFill>
                <a:latin typeface="Times New Roman"/>
                <a:cs typeface="Times New Roman"/>
              </a:rPr>
              <a:t>Mis paneb silma särama?</a:t>
            </a:r>
            <a:r>
              <a:rPr lang="et-EE" sz="3200" b="1">
                <a:latin typeface="Times New Roman"/>
                <a:cs typeface="Times New Roman"/>
              </a:rPr>
              <a:t> </a:t>
            </a:r>
            <a:endParaRPr lang="et-EE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t-EE" sz="2400">
                <a:latin typeface="Times New Roman"/>
                <a:cs typeface="Times New Roman"/>
              </a:rPr>
              <a:t>1. Kolleegidega kohtumine ja võrgustumine (kõige sagedamini mainitud)</a:t>
            </a:r>
            <a:endParaRPr lang="et-EE" sz="2400">
              <a:latin typeface="Times New Roman"/>
              <a:ea typeface="Roboto"/>
              <a:cs typeface="Times New Roman"/>
            </a:endParaRPr>
          </a:p>
          <a:p>
            <a:pPr>
              <a:buNone/>
            </a:pPr>
            <a:r>
              <a:rPr lang="et-EE" sz="2400">
                <a:latin typeface="Times New Roman"/>
                <a:cs typeface="Times New Roman"/>
              </a:rPr>
              <a:t>2. Kogemuste vahetamine ja ühine arutelu</a:t>
            </a:r>
            <a:endParaRPr lang="en-US" sz="2400">
              <a:latin typeface="Times New Roman"/>
              <a:cs typeface="Times New Roman"/>
            </a:endParaRPr>
          </a:p>
          <a:p>
            <a:pPr>
              <a:buNone/>
            </a:pPr>
            <a:r>
              <a:rPr lang="et-EE" sz="2400">
                <a:latin typeface="Times New Roman"/>
                <a:cs typeface="Times New Roman"/>
              </a:rPr>
              <a:t>3. Uus info, teadmised, praktilised nipid</a:t>
            </a:r>
            <a:endParaRPr lang="en-US" sz="2400">
              <a:latin typeface="Times New Roman"/>
              <a:cs typeface="Times New Roman"/>
            </a:endParaRPr>
          </a:p>
          <a:p>
            <a:pPr>
              <a:buNone/>
            </a:pPr>
            <a:r>
              <a:rPr lang="et-EE" sz="2400">
                <a:latin typeface="Times New Roman"/>
                <a:cs typeface="Times New Roman"/>
              </a:rPr>
              <a:t>4. Ühtekuuluvus-, kaasatus- ja toetustunne</a:t>
            </a:r>
            <a:endParaRPr lang="et-EE" sz="2400">
              <a:latin typeface="Times New Roman"/>
              <a:ea typeface="Roboto"/>
              <a:cs typeface="Times New Roman"/>
            </a:endParaRPr>
          </a:p>
          <a:p>
            <a:pPr>
              <a:buNone/>
            </a:pPr>
            <a:r>
              <a:rPr lang="et-EE" sz="2400">
                <a:latin typeface="Times New Roman"/>
                <a:cs typeface="Times New Roman"/>
              </a:rPr>
              <a:t>5. Positiivne energia, teised NHS-id ja toetav õhkkond</a:t>
            </a:r>
            <a:endParaRPr lang="en-US" sz="2400">
              <a:latin typeface="Times New Roman"/>
              <a:cs typeface="Times New Roman"/>
            </a:endParaRPr>
          </a:p>
          <a:p>
            <a:pPr>
              <a:buNone/>
            </a:pPr>
            <a:endParaRPr lang="et-EE" sz="1200">
              <a:latin typeface="Segoe UI"/>
              <a:cs typeface="Segoe UI"/>
            </a:endParaRPr>
          </a:p>
          <a:p>
            <a:pPr>
              <a:buNone/>
            </a:pPr>
            <a:endParaRPr lang="et-EE" sz="1200">
              <a:latin typeface="Segoe UI"/>
              <a:cs typeface="Segoe UI"/>
            </a:endParaRPr>
          </a:p>
          <a:p>
            <a:pPr marL="0" indent="0">
              <a:lnSpc>
                <a:spcPct val="150000"/>
              </a:lnSpc>
              <a:buNone/>
            </a:pPr>
            <a:endParaRPr lang="et-E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t-E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t-EE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D7F01F53-0EAE-D5FA-EC6F-6A5F823DC6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92973" y="6132937"/>
            <a:ext cx="533400" cy="365125"/>
          </a:xfrm>
        </p:spPr>
        <p:txBody>
          <a:bodyPr/>
          <a:lstStyle/>
          <a:p>
            <a:pPr>
              <a:defRPr/>
            </a:pPr>
            <a:fld id="{956584F3-0CB6-4C42-BF29-84B1E762BB25}" type="slidenum">
              <a:rPr lang="et-EE" sz="2800">
                <a:latin typeface="Times New Roman"/>
                <a:cs typeface="Times New Roman"/>
              </a:rPr>
              <a:pPr>
                <a:defRPr/>
              </a:pPr>
              <a:t>20</a:t>
            </a:fld>
            <a:endParaRPr lang="et-EE" sz="2800">
              <a:latin typeface="Times New Roman"/>
              <a:cs typeface="Times New Roman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EC75B1-23BD-0145-68E6-E2FA1CFFD54B}"/>
              </a:ext>
            </a:extLst>
          </p:cNvPr>
          <p:cNvSpPr txBox="1"/>
          <p:nvPr/>
        </p:nvSpPr>
        <p:spPr>
          <a:xfrm>
            <a:off x="5742846" y="1475124"/>
            <a:ext cx="609600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3200" b="1" i="0" u="none" strike="noStrike">
                <a:solidFill>
                  <a:srgbClr val="7030A0"/>
                </a:solidFill>
                <a:latin typeface="Times New Roman"/>
              </a:rPr>
              <a:t>Mis võiks olla teisiti? </a:t>
            </a:r>
            <a:r>
              <a:rPr sz="3200" b="0" i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​</a:t>
            </a:r>
            <a:endParaRPr lang="et-EE">
              <a:solidFill>
                <a:srgbClr val="7030A0"/>
              </a:solidFill>
              <a:ea typeface="Roboto"/>
              <a:cs typeface="Roboto"/>
            </a:endParaRPr>
          </a:p>
          <a:p>
            <a:pPr algn="ctr"/>
            <a:endParaRPr lang="et-E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02C02D-F755-55AE-E993-ECE550919A23}"/>
              </a:ext>
            </a:extLst>
          </p:cNvPr>
          <p:cNvSpPr txBox="1"/>
          <p:nvPr/>
        </p:nvSpPr>
        <p:spPr>
          <a:xfrm>
            <a:off x="5660263" y="2032302"/>
            <a:ext cx="626771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400" b="0" i="0" u="none" strike="noStrike" baseline="0">
                <a:solidFill>
                  <a:srgbClr val="003087"/>
                </a:solidFill>
                <a:latin typeface="Times New Roman"/>
                <a:cs typeface="Times New Roman"/>
              </a:rPr>
              <a:t>1. Midagi muuta ei ole vaja / kõik oli hästi (kõige sagedamini mainitud)</a:t>
            </a:r>
            <a:r>
              <a:rPr sz="2400" b="0" i="0">
                <a:solidFill>
                  <a:srgbClr val="000000"/>
                </a:solidFill>
                <a:latin typeface="Times New Roman"/>
                <a:ea typeface="Segoe UI"/>
                <a:cs typeface="Times New Roman"/>
              </a:rPr>
              <a:t>​</a:t>
            </a:r>
            <a:endParaRPr lang="et-EE" sz="2400">
              <a:latin typeface="Times New Roman"/>
              <a:cs typeface="Times New Roman"/>
            </a:endParaRPr>
          </a:p>
          <a:p>
            <a:pPr algn="ctr"/>
            <a:endParaRPr lang="et-EE" sz="2400">
              <a:latin typeface="Times New Roman"/>
              <a:cs typeface="Times New Roman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FCD389-8530-DAB4-BC98-F918C0B0D5D4}"/>
              </a:ext>
            </a:extLst>
          </p:cNvPr>
          <p:cNvSpPr txBox="1"/>
          <p:nvPr/>
        </p:nvSpPr>
        <p:spPr>
          <a:xfrm>
            <a:off x="5563673" y="2888087"/>
            <a:ext cx="60960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400" b="0" i="0" u="none" strike="noStrike" baseline="0">
                <a:solidFill>
                  <a:srgbClr val="003087"/>
                </a:solidFill>
                <a:latin typeface="Times New Roman"/>
                <a:cs typeface="Times New Roman"/>
              </a:rPr>
              <a:t>2. Rohkem eelinfot, päevakava ja selgemaid juhiseid enne kohtumist</a:t>
            </a:r>
            <a:r>
              <a:rPr sz="2400" b="0" i="0">
                <a:solidFill>
                  <a:srgbClr val="000000"/>
                </a:solidFill>
                <a:latin typeface="Times New Roman"/>
                <a:ea typeface="Segoe UI"/>
                <a:cs typeface="Times New Roman"/>
              </a:rPr>
              <a:t>​</a:t>
            </a:r>
            <a:endParaRPr lang="et-EE" sz="2400">
              <a:latin typeface="Times New Roman"/>
              <a:cs typeface="Times New Roman"/>
            </a:endParaRPr>
          </a:p>
          <a:p>
            <a:pPr algn="ctr"/>
            <a:endParaRPr lang="et-EE" sz="2400">
              <a:latin typeface="Times New Roman"/>
              <a:cs typeface="Times New Roman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B14E12-0DE7-A9B1-A0DE-963F0EDF73CB}"/>
              </a:ext>
            </a:extLst>
          </p:cNvPr>
          <p:cNvSpPr txBox="1"/>
          <p:nvPr/>
        </p:nvSpPr>
        <p:spPr>
          <a:xfrm>
            <a:off x="5563673" y="3872825"/>
            <a:ext cx="6096000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400" b="0" i="0" u="none" strike="noStrike" baseline="0">
                <a:solidFill>
                  <a:srgbClr val="003087"/>
                </a:solidFill>
                <a:latin typeface="Times New Roman"/>
                <a:cs typeface="Times New Roman"/>
              </a:rPr>
              <a:t>3. Tutvustusring võiks olla lühem</a:t>
            </a:r>
            <a:r>
              <a:rPr sz="2400" b="0" i="0">
                <a:solidFill>
                  <a:srgbClr val="000000"/>
                </a:solidFill>
                <a:latin typeface="Times New Roman"/>
                <a:ea typeface="Segoe UI"/>
                <a:cs typeface="Times New Roman"/>
              </a:rPr>
              <a:t>​</a:t>
            </a:r>
            <a:endParaRPr lang="et-EE" sz="2400">
              <a:latin typeface="Times New Roman"/>
              <a:cs typeface="Times New Roman"/>
            </a:endParaRPr>
          </a:p>
          <a:p>
            <a:pPr algn="ctr"/>
            <a:endParaRPr lang="et-EE" sz="2800">
              <a:latin typeface="Times New Roman"/>
              <a:cs typeface="Times New Roman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DB18D0-54EF-AB8F-B2D6-31709420017A}"/>
              </a:ext>
            </a:extLst>
          </p:cNvPr>
          <p:cNvSpPr txBox="1"/>
          <p:nvPr/>
        </p:nvSpPr>
        <p:spPr>
          <a:xfrm>
            <a:off x="5563673" y="4487379"/>
            <a:ext cx="6096000" cy="12618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400" b="0" i="0" u="none" strike="noStrike" baseline="0">
                <a:solidFill>
                  <a:srgbClr val="003087"/>
                </a:solidFill>
                <a:latin typeface="Times New Roman"/>
                <a:cs typeface="Times New Roman"/>
              </a:rPr>
              <a:t>4. Rohkem aega teemade käsitlemiseks ja süvaaruteluks</a:t>
            </a:r>
            <a:r>
              <a:rPr sz="2400" b="0" i="0">
                <a:solidFill>
                  <a:srgbClr val="000000"/>
                </a:solidFill>
                <a:latin typeface="Times New Roman"/>
                <a:ea typeface="Segoe UI"/>
                <a:cs typeface="Times New Roman"/>
              </a:rPr>
              <a:t>​</a:t>
            </a:r>
            <a:endParaRPr lang="et-EE" sz="2400">
              <a:latin typeface="Times New Roman"/>
              <a:cs typeface="Times New Roman"/>
            </a:endParaRPr>
          </a:p>
          <a:p>
            <a:pPr algn="ctr"/>
            <a:endParaRPr lang="et-EE" sz="2800">
              <a:latin typeface="Times New Roman"/>
              <a:cs typeface="Times New Roman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AA41A5-682E-A1EE-CA3B-AB2552B26B93}"/>
              </a:ext>
            </a:extLst>
          </p:cNvPr>
          <p:cNvSpPr txBox="1"/>
          <p:nvPr/>
        </p:nvSpPr>
        <p:spPr>
          <a:xfrm>
            <a:off x="5563673" y="5314764"/>
            <a:ext cx="609600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2400" b="0" i="0" u="none" strike="noStrike" baseline="0">
                <a:solidFill>
                  <a:srgbClr val="003087"/>
                </a:solidFill>
                <a:latin typeface="Times New Roman"/>
                <a:cs typeface="Times New Roman"/>
              </a:rPr>
              <a:t>5. Kohtumise formaat ja osalejate jaotus (lühem kestus, uutele eraldi kohtumised, väiksemad grupid)</a:t>
            </a:r>
            <a:r>
              <a:rPr sz="2400" b="0" i="0">
                <a:solidFill>
                  <a:srgbClr val="000000"/>
                </a:solidFill>
                <a:latin typeface="Times New Roman"/>
                <a:ea typeface="Segoe UI"/>
                <a:cs typeface="Times New Roman"/>
              </a:rPr>
              <a:t>​</a:t>
            </a:r>
            <a:endParaRPr lang="et-EE" sz="2400">
              <a:latin typeface="Times New Roman"/>
              <a:cs typeface="Times New Roman"/>
            </a:endParaRPr>
          </a:p>
          <a:p>
            <a:pPr algn="ctr"/>
            <a:endParaRPr lang="et-EE"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261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F73DA-EBDE-E58E-10DA-857D5CEE9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6077FB4-0957-A063-C372-7FBF7EA73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14" y="400780"/>
            <a:ext cx="10515600" cy="639762"/>
          </a:xfr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et-EE" sz="3600" b="1">
                <a:latin typeface="Times New Roman"/>
                <a:ea typeface="+mn-ea"/>
                <a:cs typeface="Times New Roman"/>
              </a:rPr>
              <a:t>NHS-ide kohvihommikute tagasiside (juuni, august)</a:t>
            </a:r>
            <a:endParaRPr lang="et-EE" sz="3600">
              <a:solidFill>
                <a:srgbClr val="000000"/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8C65ECE7-1E1D-070B-7978-C18047D1EF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5714" y="1276865"/>
            <a:ext cx="11329344" cy="408862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t-EE" sz="3200" b="1">
                <a:solidFill>
                  <a:srgbClr val="7030A0"/>
                </a:solidFill>
                <a:latin typeface="Times New Roman"/>
                <a:cs typeface="Times New Roman"/>
              </a:rPr>
              <a:t>Mida jagaksid hea kolleegiga?</a:t>
            </a:r>
            <a:endParaRPr lang="et-EE">
              <a:solidFill>
                <a:srgbClr val="7030A0"/>
              </a:solidFill>
              <a:ea typeface="Roboto"/>
              <a:cs typeface="Roboto"/>
            </a:endParaRPr>
          </a:p>
          <a:p>
            <a:pPr>
              <a:lnSpc>
                <a:spcPct val="100000"/>
              </a:lnSpc>
              <a:buNone/>
            </a:pPr>
            <a:r>
              <a:rPr lang="et-EE" sz="2400">
                <a:latin typeface="Segoe UI"/>
                <a:cs typeface="Segoe UI"/>
              </a:rPr>
              <a:t>1. Kogukonnatunne, teiste NHS-idega kohtumine ja samastumise võimalus</a:t>
            </a:r>
            <a:endParaRPr lang="et-EE" sz="2400">
              <a:latin typeface="Segoe UI"/>
              <a:ea typeface="Roboto"/>
              <a:cs typeface="Segoe UI"/>
            </a:endParaRPr>
          </a:p>
          <a:p>
            <a:pPr>
              <a:lnSpc>
                <a:spcPct val="100000"/>
              </a:lnSpc>
              <a:buNone/>
            </a:pPr>
            <a:r>
              <a:rPr lang="et-EE" sz="2400">
                <a:latin typeface="Segoe UI"/>
                <a:cs typeface="Segoe UI"/>
              </a:rPr>
              <a:t>2. Aruteludest saadud mõtted, ideed, nipid ja tagasiside</a:t>
            </a:r>
            <a:endParaRPr lang="en-US" sz="2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buNone/>
            </a:pPr>
            <a:r>
              <a:rPr lang="et-EE" sz="2400">
                <a:latin typeface="Segoe UI"/>
                <a:cs typeface="Segoe UI"/>
              </a:rPr>
              <a:t>3. Kohvihommikud on väärtuslikud, toetavad ja tasub osaleda</a:t>
            </a:r>
            <a:endParaRPr lang="en-US" sz="2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buNone/>
            </a:pPr>
            <a:r>
              <a:rPr lang="et-EE" sz="2400">
                <a:latin typeface="Segoe UI"/>
                <a:cs typeface="Segoe UI"/>
              </a:rPr>
              <a:t>4. Info tulevaste kohtumiste, tegevuste ja ajakava kohta</a:t>
            </a:r>
            <a:endParaRPr lang="et-EE" sz="2400">
              <a:latin typeface="Segoe UI"/>
              <a:ea typeface="Roboto"/>
              <a:cs typeface="Segoe UI"/>
            </a:endParaRPr>
          </a:p>
          <a:p>
            <a:pPr>
              <a:lnSpc>
                <a:spcPct val="100000"/>
              </a:lnSpc>
              <a:buNone/>
            </a:pPr>
            <a:r>
              <a:rPr lang="et-EE" sz="2400">
                <a:latin typeface="Segoe UI"/>
                <a:cs typeface="Segoe UI"/>
              </a:rPr>
              <a:t>5. Koostöö arendamine ning teenuse/süsteemi paremaks muutmine</a:t>
            </a:r>
            <a:endParaRPr lang="en-US" sz="2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buNone/>
            </a:pPr>
            <a:endParaRPr lang="et-EE" sz="2400">
              <a:solidFill>
                <a:srgbClr val="003087"/>
              </a:solidFill>
              <a:latin typeface="Segoe UI"/>
              <a:ea typeface="+mn-lt"/>
              <a:cs typeface="Segoe UI"/>
            </a:endParaRPr>
          </a:p>
          <a:p>
            <a:pPr>
              <a:buNone/>
            </a:pPr>
            <a:r>
              <a:rPr lang="et-EE" sz="1100">
                <a:solidFill>
                  <a:srgbClr val="212121"/>
                </a:solidFill>
                <a:highlight>
                  <a:srgbClr val="F8F8F8"/>
                </a:highlight>
                <a:ea typeface="+mn-lt"/>
                <a:cs typeface="+mn-lt"/>
              </a:rPr>
              <a:t>Et tore on teisi näha ja tasub aega võtta, et kohvihommikul osaleda - kogukonna tunne :)</a:t>
            </a:r>
            <a:endParaRPr lang="et-EE"/>
          </a:p>
          <a:p>
            <a:pPr>
              <a:buNone/>
            </a:pPr>
            <a:r>
              <a:rPr lang="et-EE" sz="1100">
                <a:solidFill>
                  <a:srgbClr val="212121"/>
                </a:solidFill>
                <a:highlight>
                  <a:srgbClr val="FFFFFF"/>
                </a:highlight>
                <a:ea typeface="+mn-lt"/>
                <a:cs typeface="+mn-lt"/>
              </a:rPr>
              <a:t>Kohtumised on toetavad ka siis kui need on veebis.</a:t>
            </a:r>
            <a:endParaRPr lang="et-EE"/>
          </a:p>
          <a:p>
            <a:pPr marL="0" indent="0">
              <a:lnSpc>
                <a:spcPct val="150000"/>
              </a:lnSpc>
              <a:buNone/>
            </a:pPr>
            <a:r>
              <a:rPr lang="et-EE" sz="1100">
                <a:solidFill>
                  <a:srgbClr val="212121"/>
                </a:solidFill>
                <a:highlight>
                  <a:srgbClr val="F8F8F8"/>
                </a:highlight>
                <a:ea typeface="+mn-lt"/>
                <a:cs typeface="+mn-lt"/>
              </a:rPr>
              <a:t>Et mul on olemas koht kus tunnen samastumist. Et on tekkinud kogukond  </a:t>
            </a:r>
            <a:endParaRPr lang="et-E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t-EE" sz="1100">
                <a:solidFill>
                  <a:srgbClr val="212121"/>
                </a:solidFill>
                <a:highlight>
                  <a:srgbClr val="F8F8F8"/>
                </a:highlight>
                <a:ea typeface="+mn-lt"/>
                <a:cs typeface="+mn-lt"/>
              </a:rPr>
              <a:t>osalesin esimest korda - tekkis kohe kogukonnatunne</a:t>
            </a:r>
            <a:endParaRPr lang="et-EE"/>
          </a:p>
          <a:p>
            <a:pPr marL="0" indent="0">
              <a:lnSpc>
                <a:spcPct val="150000"/>
              </a:lnSpc>
              <a:buNone/>
            </a:pPr>
            <a:endParaRPr lang="et-E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t-EE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7541A04C-9718-5F2C-3F1F-30D4CE99FE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21</a:t>
            </a:fld>
            <a:endParaRPr lang="et-EE"/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ED10ED54-6F0A-50B5-6AB5-16C3FB2EE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863642"/>
              </p:ext>
            </p:extLst>
          </p:nvPr>
        </p:nvGraphicFramePr>
        <p:xfrm>
          <a:off x="5663379" y="5459730"/>
          <a:ext cx="6789791" cy="472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789791">
                  <a:extLst>
                    <a:ext uri="{9D8B030D-6E8A-4147-A177-3AD203B41FA5}">
                      <a16:colId xmlns:a16="http://schemas.microsoft.com/office/drawing/2014/main" val="7472975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b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</a:br>
                      <a: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  <a:t>Tulge kohale ja mõelge kaasa:)</a:t>
                      </a:r>
                    </a:p>
                  </a:txBody>
                  <a:tcPr marL="95250" marR="95250" marT="76200" marB="76200" anchor="ctr">
                    <a:lnL>
                      <a:noFill/>
                    </a:lnL>
                    <a:lnR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366076"/>
                  </a:ext>
                </a:extLst>
              </a:tr>
            </a:tbl>
          </a:graphicData>
        </a:graphic>
      </p:graphicFrame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8BE70455-D460-D969-F6C3-9D3000167D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701870"/>
              </p:ext>
            </p:extLst>
          </p:nvPr>
        </p:nvGraphicFramePr>
        <p:xfrm>
          <a:off x="6092004" y="4964430"/>
          <a:ext cx="6789791" cy="472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789791">
                  <a:extLst>
                    <a:ext uri="{9D8B030D-6E8A-4147-A177-3AD203B41FA5}">
                      <a16:colId xmlns:a16="http://schemas.microsoft.com/office/drawing/2014/main" val="450852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b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</a:br>
                      <a: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  <a:t>Kohvihommikute toimumise ajakava. Kindlasti osa võtta järgmistest kohtumistest.</a:t>
                      </a:r>
                    </a:p>
                  </a:txBody>
                  <a:tcPr marL="95250" marR="95250" marT="76200" marB="76200" anchor="ctr">
                    <a:lnL>
                      <a:noFill/>
                    </a:lnL>
                    <a:lnR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738103"/>
                  </a:ext>
                </a:extLst>
              </a:tr>
            </a:tbl>
          </a:graphicData>
        </a:graphic>
      </p:graphicFrame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1576FFF3-848F-3D00-9C31-21326067B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883895"/>
              </p:ext>
            </p:extLst>
          </p:nvPr>
        </p:nvGraphicFramePr>
        <p:xfrm>
          <a:off x="4672779" y="5955030"/>
          <a:ext cx="6789791" cy="472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789791">
                  <a:extLst>
                    <a:ext uri="{9D8B030D-6E8A-4147-A177-3AD203B41FA5}">
                      <a16:colId xmlns:a16="http://schemas.microsoft.com/office/drawing/2014/main" val="20032182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b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</a:br>
                      <a:r>
                        <a:rPr lang="et-EE" sz="1050" b="0" i="0">
                          <a:solidFill>
                            <a:srgbClr val="212121"/>
                          </a:solidFill>
                          <a:effectLst/>
                          <a:latin typeface="Segoe UI Web (East European)"/>
                        </a:rPr>
                        <a:t>Kui ägedad inimesed on NHSid</a:t>
                      </a:r>
                    </a:p>
                  </a:txBody>
                  <a:tcPr marL="95250" marR="95250" marT="76200" marB="76200" anchor="ctr">
                    <a:lnL>
                      <a:noFill/>
                    </a:lnL>
                    <a:lnR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1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128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7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2E711-9511-14B4-4CA3-D3134917F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123D24A5-2211-E87A-095B-D6A0BCBCF0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117792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Statistika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1B2A60E7-AEA6-372D-A556-8BA1DFCDE4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3</a:t>
            </a:fld>
            <a:endParaRPr lang="et-E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5E2B87-8D69-D812-359D-C0D1C591DA7E}"/>
              </a:ext>
            </a:extLst>
          </p:cNvPr>
          <p:cNvSpPr txBox="1"/>
          <p:nvPr/>
        </p:nvSpPr>
        <p:spPr>
          <a:xfrm>
            <a:off x="837127" y="6366484"/>
            <a:ext cx="396025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Roboto"/>
                <a:ea typeface="Roboto"/>
                <a:cs typeface="Roboto"/>
              </a:rPr>
              <a:t>28.05.26 SIS </a:t>
            </a:r>
            <a:r>
              <a:rPr lang="en-US" err="1">
                <a:latin typeface="Roboto"/>
                <a:ea typeface="Roboto"/>
                <a:cs typeface="Roboto"/>
              </a:rPr>
              <a:t>tabelite</a:t>
            </a:r>
            <a:r>
              <a:rPr lang="en-US"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latin typeface="Roboto"/>
                <a:ea typeface="Roboto"/>
                <a:cs typeface="Roboto"/>
              </a:rPr>
              <a:t>andmete</a:t>
            </a:r>
            <a:r>
              <a:rPr lang="en-US"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latin typeface="Roboto"/>
                <a:ea typeface="Roboto"/>
                <a:cs typeface="Roboto"/>
              </a:rPr>
              <a:t>põhjal</a:t>
            </a:r>
            <a:endParaRPr lang="en-US" err="1"/>
          </a:p>
          <a:p>
            <a:pPr algn="ctr"/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7D834A6-0C74-73C7-C73D-3046F3E1E2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8364323"/>
              </p:ext>
            </p:extLst>
          </p:nvPr>
        </p:nvGraphicFramePr>
        <p:xfrm>
          <a:off x="833383" y="1715432"/>
          <a:ext cx="10487185" cy="4430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1AF642D-B9B0-E909-3CAF-807306DD70CC}"/>
              </a:ext>
            </a:extLst>
          </p:cNvPr>
          <p:cNvSpPr txBox="1"/>
          <p:nvPr/>
        </p:nvSpPr>
        <p:spPr>
          <a:xfrm>
            <a:off x="7126126" y="3187705"/>
            <a:ext cx="3917120" cy="954107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>
                <a:latin typeface="Times New Roman"/>
                <a:ea typeface="Roboto"/>
                <a:cs typeface="Times New Roman"/>
              </a:rPr>
              <a:t>2024a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teenuselt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väljunud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noori</a:t>
            </a:r>
            <a:r>
              <a:rPr lang="en-US" sz="2800">
                <a:latin typeface="Times New Roman"/>
                <a:ea typeface="Roboto"/>
                <a:cs typeface="Times New Roman"/>
              </a:rPr>
              <a:t> 538</a:t>
            </a:r>
            <a:endParaRPr lang="en-US" sz="2800">
              <a:latin typeface="Times New Roman"/>
              <a:ea typeface="Roboto" panose="02000000000000000000" pitchFamily="2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9656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497F-D4AA-12BB-A369-4809BF234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37E3A203-B94C-DF9D-45D8-059E0B47BB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117792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Statistika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3FC47896-BA18-B01B-CD70-0F213EB5A5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4</a:t>
            </a:fld>
            <a:endParaRPr lang="et-E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D69ED8-2302-D8B3-B323-1F2E0142730D}"/>
              </a:ext>
            </a:extLst>
          </p:cNvPr>
          <p:cNvSpPr txBox="1"/>
          <p:nvPr/>
        </p:nvSpPr>
        <p:spPr>
          <a:xfrm>
            <a:off x="8349804" y="2108917"/>
            <a:ext cx="364901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"/>
              <a:buChar char="•"/>
            </a:pPr>
            <a:r>
              <a:rPr lang="en-US" sz="2800" err="1">
                <a:latin typeface="Times New Roman"/>
                <a:ea typeface="Times New Roman"/>
                <a:cs typeface="Times New Roman"/>
              </a:rPr>
              <a:t>Statistika</a:t>
            </a:r>
            <a:r>
              <a:rPr lang="en-US" sz="2800">
                <a:latin typeface="Times New Roman"/>
                <a:ea typeface="Times New Roman"/>
                <a:cs typeface="Times New Roman"/>
              </a:rPr>
              <a:t>: YG, KOV</a:t>
            </a:r>
            <a:endParaRPr lang="en-US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99425B1-B717-1CED-3F5F-0620F194CA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296169"/>
              </p:ext>
            </p:extLst>
          </p:nvPr>
        </p:nvGraphicFramePr>
        <p:xfrm>
          <a:off x="848264" y="1840301"/>
          <a:ext cx="10330582" cy="4817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382">
                  <a:extLst>
                    <a:ext uri="{9D8B030D-6E8A-4147-A177-3AD203B41FA5}">
                      <a16:colId xmlns:a16="http://schemas.microsoft.com/office/drawing/2014/main" val="1038712865"/>
                    </a:ext>
                  </a:extLst>
                </a:gridCol>
                <a:gridCol w="1404852">
                  <a:extLst>
                    <a:ext uri="{9D8B030D-6E8A-4147-A177-3AD203B41FA5}">
                      <a16:colId xmlns:a16="http://schemas.microsoft.com/office/drawing/2014/main" val="600392239"/>
                    </a:ext>
                  </a:extLst>
                </a:gridCol>
                <a:gridCol w="2066116">
                  <a:extLst>
                    <a:ext uri="{9D8B030D-6E8A-4147-A177-3AD203B41FA5}">
                      <a16:colId xmlns:a16="http://schemas.microsoft.com/office/drawing/2014/main" val="3525407691"/>
                    </a:ext>
                  </a:extLst>
                </a:gridCol>
                <a:gridCol w="2066116">
                  <a:extLst>
                    <a:ext uri="{9D8B030D-6E8A-4147-A177-3AD203B41FA5}">
                      <a16:colId xmlns:a16="http://schemas.microsoft.com/office/drawing/2014/main" val="2352852019"/>
                    </a:ext>
                  </a:extLst>
                </a:gridCol>
                <a:gridCol w="2066116">
                  <a:extLst>
                    <a:ext uri="{9D8B030D-6E8A-4147-A177-3AD203B41FA5}">
                      <a16:colId xmlns:a16="http://schemas.microsoft.com/office/drawing/2014/main" val="1665537018"/>
                    </a:ext>
                  </a:extLst>
                </a:gridCol>
              </a:tblGrid>
              <a:tr h="1090337">
                <a:tc>
                  <a:txBody>
                    <a:bodyPr/>
                    <a:lstStyle/>
                    <a:p>
                      <a:r>
                        <a:rPr lang="en-US" err="1"/>
                        <a:t>Maakond</a:t>
                      </a:r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Töös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olevad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noored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algatatud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menetlused</a:t>
                      </a:r>
                      <a:r>
                        <a:rPr lang="en-US" dirty="0"/>
                        <a:t> (01.01.26-30.07.26)</a:t>
                      </a:r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lõpetatud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menetlused</a:t>
                      </a:r>
                      <a:r>
                        <a:rPr lang="en-US" dirty="0"/>
                        <a:t> </a:t>
                      </a:r>
                      <a:r>
                        <a:rPr lang="en-US" sz="1800" b="1" i="0" u="none" strike="noStrike" noProof="0" dirty="0">
                          <a:solidFill>
                            <a:srgbClr val="F8F8F8"/>
                          </a:solidFill>
                          <a:latin typeface="Roboto"/>
                          <a:ea typeface="Roboto"/>
                          <a:cs typeface="Roboto"/>
                        </a:rPr>
                        <a:t>(01.01.26-30.07.26)</a:t>
                      </a:r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17.seire </a:t>
                      </a:r>
                      <a:r>
                        <a:rPr lang="en-US" dirty="0" err="1"/>
                        <a:t>sisesed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846658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Harju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763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437192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Hiiu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20022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Ida- Viru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050019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Jõgeva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438714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r>
                        <a:rPr lang="en-US" dirty="0" err="1"/>
                        <a:t>Järva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046284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r>
                        <a:rPr lang="en-US" dirty="0"/>
                        <a:t>Lääne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029609"/>
                  </a:ext>
                </a:extLst>
              </a:tr>
              <a:tr h="518356">
                <a:tc>
                  <a:txBody>
                    <a:bodyPr/>
                    <a:lstStyle/>
                    <a:p>
                      <a:r>
                        <a:rPr lang="en-US" dirty="0"/>
                        <a:t>Lääne- Viru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52156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CDDAE38-EA0C-472C-FC73-AABF3CED50A3}"/>
              </a:ext>
            </a:extLst>
          </p:cNvPr>
          <p:cNvSpPr txBox="1"/>
          <p:nvPr/>
        </p:nvSpPr>
        <p:spPr>
          <a:xfrm>
            <a:off x="8092842" y="173824"/>
            <a:ext cx="3917120" cy="95410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>
                <a:latin typeface="Times New Roman"/>
                <a:ea typeface="Roboto"/>
                <a:cs typeface="Times New Roman"/>
              </a:rPr>
              <a:t>2026 Juuli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lõpu</a:t>
            </a:r>
            <a:r>
              <a:rPr lang="en-US" sz="2800">
                <a:latin typeface="Times New Roman"/>
                <a:ea typeface="Roboto"/>
                <a:cs typeface="Times New Roman"/>
              </a:rPr>
              <a:t> seisuga KOV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andmepakkides</a:t>
            </a:r>
            <a:endParaRPr lang="en-US" sz="2800">
              <a:latin typeface="Times New Roman"/>
              <a:ea typeface="Roboto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931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5CC0A-2B9F-920E-413D-6646BD7D2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96A41D7F-AA95-653C-5FE2-3741FEE87E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117792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Statistika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013C0166-9780-172B-1118-45A8479FC4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5</a:t>
            </a:fld>
            <a:endParaRPr lang="et-EE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FC0B8FB-88F7-1080-7D30-D5AA1A923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213072"/>
              </p:ext>
            </p:extLst>
          </p:nvPr>
        </p:nvGraphicFramePr>
        <p:xfrm>
          <a:off x="848264" y="1840301"/>
          <a:ext cx="9895150" cy="47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030">
                  <a:extLst>
                    <a:ext uri="{9D8B030D-6E8A-4147-A177-3AD203B41FA5}">
                      <a16:colId xmlns:a16="http://schemas.microsoft.com/office/drawing/2014/main" val="1038712865"/>
                    </a:ext>
                  </a:extLst>
                </a:gridCol>
                <a:gridCol w="1979030">
                  <a:extLst>
                    <a:ext uri="{9D8B030D-6E8A-4147-A177-3AD203B41FA5}">
                      <a16:colId xmlns:a16="http://schemas.microsoft.com/office/drawing/2014/main" val="600392239"/>
                    </a:ext>
                  </a:extLst>
                </a:gridCol>
                <a:gridCol w="1979030">
                  <a:extLst>
                    <a:ext uri="{9D8B030D-6E8A-4147-A177-3AD203B41FA5}">
                      <a16:colId xmlns:a16="http://schemas.microsoft.com/office/drawing/2014/main" val="3525407691"/>
                    </a:ext>
                  </a:extLst>
                </a:gridCol>
                <a:gridCol w="1979030">
                  <a:extLst>
                    <a:ext uri="{9D8B030D-6E8A-4147-A177-3AD203B41FA5}">
                      <a16:colId xmlns:a16="http://schemas.microsoft.com/office/drawing/2014/main" val="2352852019"/>
                    </a:ext>
                  </a:extLst>
                </a:gridCol>
                <a:gridCol w="1979030">
                  <a:extLst>
                    <a:ext uri="{9D8B030D-6E8A-4147-A177-3AD203B41FA5}">
                      <a16:colId xmlns:a16="http://schemas.microsoft.com/office/drawing/2014/main" val="1665537018"/>
                    </a:ext>
                  </a:extLst>
                </a:gridCol>
              </a:tblGrid>
              <a:tr h="1029983">
                <a:tc>
                  <a:txBody>
                    <a:bodyPr/>
                    <a:lstStyle/>
                    <a:p>
                      <a:r>
                        <a:rPr lang="en-US" err="1"/>
                        <a:t>Maakond</a:t>
                      </a:r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Töös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olevad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noored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algatatud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menetlused</a:t>
                      </a:r>
                      <a:r>
                        <a:rPr lang="en-US" dirty="0"/>
                        <a:t> </a:t>
                      </a:r>
                      <a:r>
                        <a:rPr lang="en-US" sz="1800" b="1" i="0" u="none" strike="noStrike" noProof="0" dirty="0">
                          <a:solidFill>
                            <a:srgbClr val="F8F8F8"/>
                          </a:solidFill>
                          <a:latin typeface="Roboto"/>
                          <a:ea typeface="Roboto"/>
                          <a:cs typeface="Roboto"/>
                        </a:rPr>
                        <a:t>(01.01.26-30.07.26)</a:t>
                      </a:r>
                      <a:endParaRPr lang="en-US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lõpetatud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menetlused</a:t>
                      </a:r>
                    </a:p>
                    <a:p>
                      <a:pPr lvl="0">
                        <a:buNone/>
                      </a:pPr>
                      <a:r>
                        <a:rPr lang="en-US" sz="1800" b="1" i="0" u="none" strike="noStrike" noProof="0">
                          <a:solidFill>
                            <a:srgbClr val="F8F8F8"/>
                          </a:solidFill>
                          <a:latin typeface="Roboto"/>
                          <a:ea typeface="Roboto"/>
                          <a:cs typeface="Roboto"/>
                        </a:rPr>
                        <a:t>(01.01.26-30.07.26)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Sh</a:t>
                      </a:r>
                      <a:r>
                        <a:rPr lang="en-US" dirty="0"/>
                        <a:t> 17.seire </a:t>
                      </a:r>
                      <a:r>
                        <a:rPr lang="en-US" dirty="0" err="1"/>
                        <a:t>sisesed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846658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Põlva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437192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Pärnu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20022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 err="1"/>
                        <a:t>Rapla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050019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Saare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438714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r>
                        <a:rPr lang="en-US" dirty="0"/>
                        <a:t>Tartu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046284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r>
                        <a:rPr lang="en-US" dirty="0"/>
                        <a:t>Valga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029609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r>
                        <a:rPr lang="en-US" dirty="0" err="1"/>
                        <a:t>Viljandi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521562"/>
                  </a:ext>
                </a:extLst>
              </a:tr>
              <a:tr h="4390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Võru </a:t>
                      </a:r>
                      <a:r>
                        <a:rPr lang="en-US" dirty="0" err="1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9552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B4DE213-BEEC-DAAC-8829-E571A834AD6D}"/>
              </a:ext>
            </a:extLst>
          </p:cNvPr>
          <p:cNvSpPr txBox="1"/>
          <p:nvPr/>
        </p:nvSpPr>
        <p:spPr>
          <a:xfrm>
            <a:off x="8070095" y="173824"/>
            <a:ext cx="3939867" cy="95410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>
                <a:latin typeface="Times New Roman"/>
                <a:ea typeface="Roboto"/>
                <a:cs typeface="Times New Roman"/>
              </a:rPr>
              <a:t>2026 Juuli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lõpu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seisuga</a:t>
            </a:r>
            <a:r>
              <a:rPr lang="en-US" sz="2800">
                <a:latin typeface="Times New Roman"/>
                <a:ea typeface="Roboto"/>
                <a:cs typeface="Times New Roman"/>
              </a:rPr>
              <a:t> KOV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andmepakkides</a:t>
            </a:r>
            <a:endParaRPr lang="en-US" sz="2800">
              <a:latin typeface="Times New Roman"/>
              <a:ea typeface="Roboto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1061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62E45-191B-AD0C-CBD1-8D794DE29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A0E5B553-CC1D-0E8B-345B-EDE395450B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81398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rahastused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ECDDBA7E-B9A5-5C10-559B-48C00C640D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6</a:t>
            </a:fld>
            <a:endParaRPr lang="et-E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98C7BA-B7EF-D8FD-43C0-0D5ED32D89AA}"/>
              </a:ext>
            </a:extLst>
          </p:cNvPr>
          <p:cNvSpPr txBox="1"/>
          <p:nvPr/>
        </p:nvSpPr>
        <p:spPr>
          <a:xfrm>
            <a:off x="837128" y="2108917"/>
            <a:ext cx="10056252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 err="1">
                <a:latin typeface="Times New Roman"/>
                <a:ea typeface="Roboto"/>
                <a:cs typeface="Times New Roman"/>
              </a:rPr>
              <a:t>Jätkurahastuse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plaanide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hetkeseis</a:t>
            </a:r>
            <a:endParaRPr lang="en-US" err="1">
              <a:ea typeface="Roboto"/>
              <a:cs typeface="Roboto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2800">
                <a:latin typeface="Times New Roman"/>
                <a:ea typeface="Roboto"/>
                <a:cs typeface="Times New Roman"/>
              </a:rPr>
              <a:t>Hetke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seisuga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planeeritud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vabastada</a:t>
            </a:r>
            <a:r>
              <a:rPr lang="en-US" sz="2800">
                <a:latin typeface="Times New Roman"/>
                <a:ea typeface="Roboto"/>
                <a:cs typeface="Times New Roman"/>
              </a:rPr>
              <a:t> 700 000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eurot</a:t>
            </a:r>
            <a:endParaRPr lang="en-US" sz="2800" err="1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2800" err="1">
                <a:latin typeface="Times New Roman"/>
                <a:ea typeface="Roboto"/>
                <a:cs typeface="Times New Roman"/>
              </a:rPr>
              <a:t>Sellele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lisaks</a:t>
            </a:r>
            <a:r>
              <a:rPr lang="en-US" sz="2800">
                <a:latin typeface="Times New Roman"/>
                <a:ea typeface="Roboto"/>
                <a:cs typeface="Times New Roman"/>
              </a:rPr>
              <a:t> on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puudu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esialgsetest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soovidest</a:t>
            </a:r>
            <a:r>
              <a:rPr lang="en-US" sz="2800">
                <a:latin typeface="Times New Roman"/>
                <a:ea typeface="Roboto"/>
                <a:cs typeface="Times New Roman"/>
              </a:rPr>
              <a:t> 1,5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miljonit</a:t>
            </a:r>
            <a:endParaRPr lang="en-US" sz="2800" err="1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algn="just"/>
            <a:r>
              <a:rPr lang="en-US" sz="2800">
                <a:latin typeface="Times New Roman"/>
                <a:ea typeface="Roboto"/>
                <a:cs typeface="Times New Roman"/>
              </a:rPr>
              <a:t>Kas need,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kes</a:t>
            </a:r>
            <a:r>
              <a:rPr lang="en-US" sz="2800">
                <a:latin typeface="Times New Roman"/>
                <a:ea typeface="Roboto"/>
                <a:cs typeface="Times New Roman"/>
              </a:rPr>
              <a:t> on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lubanud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rahasid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vabastada</a:t>
            </a:r>
            <a:r>
              <a:rPr lang="en-US" sz="2800">
                <a:latin typeface="Times New Roman"/>
                <a:ea typeface="Roboto"/>
                <a:cs typeface="Times New Roman"/>
              </a:rPr>
              <a:t>, on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protsessiga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alustanud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? 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Vajalik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ära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teha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 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käesoleva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aasta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lõpuks</a:t>
            </a:r>
            <a:r>
              <a:rPr lang="en-US" sz="2800">
                <a:latin typeface="Times New Roman"/>
                <a:ea typeface="Roboto"/>
                <a:cs typeface="Times New Roman"/>
              </a:rPr>
              <a:t>.</a:t>
            </a:r>
            <a:endParaRPr lang="en-US" sz="2800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marL="457200" indent="-457200" algn="just">
              <a:buFont typeface="Arial"/>
              <a:buChar char="•"/>
            </a:pPr>
            <a:endParaRPr lang="en-US" sz="2800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algn="just"/>
            <a:r>
              <a:rPr lang="en-US" sz="2800" err="1">
                <a:latin typeface="Times New Roman"/>
                <a:ea typeface="Roboto"/>
                <a:cs typeface="Times New Roman"/>
              </a:rPr>
              <a:t>Varasem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rahastus</a:t>
            </a:r>
            <a:r>
              <a:rPr lang="en-US" sz="2800">
                <a:latin typeface="Times New Roman"/>
                <a:ea typeface="Roboto"/>
                <a:cs typeface="Times New Roman"/>
              </a:rPr>
              <a:t> 13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miljonit</a:t>
            </a:r>
            <a:r>
              <a:rPr lang="en-US" sz="2800">
                <a:latin typeface="Times New Roman"/>
                <a:ea typeface="Roboto"/>
                <a:cs typeface="Times New Roman"/>
              </a:rPr>
              <a:t>,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praegune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voor</a:t>
            </a:r>
            <a:r>
              <a:rPr lang="en-US" sz="2800">
                <a:latin typeface="Times New Roman"/>
                <a:ea typeface="Roboto"/>
                <a:cs typeface="Times New Roman"/>
              </a:rPr>
              <a:t> 3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miljonit</a:t>
            </a:r>
          </a:p>
          <a:p>
            <a:pPr algn="just"/>
            <a:endParaRPr lang="en-US" sz="2800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algn="ctr"/>
            <a:r>
              <a:rPr lang="en-US" sz="2800" b="1">
                <a:latin typeface="Times New Roman"/>
                <a:ea typeface="Roboto"/>
                <a:cs typeface="Times New Roman"/>
              </a:rPr>
              <a:t>MIS ON MEIE EESMÄRK?</a:t>
            </a:r>
            <a:endParaRPr lang="en-US" sz="2800" b="1">
              <a:latin typeface="Times New Roman"/>
              <a:ea typeface="Roboto" panose="02000000000000000000" pitchFamily="2" charset="0"/>
              <a:cs typeface="Times New Roman"/>
            </a:endParaRPr>
          </a:p>
          <a:p>
            <a:pPr algn="ctr"/>
            <a:endParaRPr lang="en-US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33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DDF6-8D94-8248-DF06-8547A36F9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07512A7E-6F51-E5C3-1A83-5F06AD0015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81398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infominutid- rahastused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637BD0D2-D35C-1DF4-8787-B560092FAB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7</a:t>
            </a:fld>
            <a:endParaRPr lang="et-E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2DE970-B0C8-9447-504B-8051161DCD1E}"/>
              </a:ext>
            </a:extLst>
          </p:cNvPr>
          <p:cNvSpPr txBox="1"/>
          <p:nvPr/>
        </p:nvSpPr>
        <p:spPr>
          <a:xfrm>
            <a:off x="837128" y="2108917"/>
            <a:ext cx="10056252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800">
                <a:latin typeface="Times New Roman"/>
                <a:ea typeface="Roboto"/>
                <a:cs typeface="Times New Roman"/>
              </a:rPr>
              <a:t>Mis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saab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meist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edasi</a:t>
            </a:r>
            <a:r>
              <a:rPr lang="en-US" sz="2800">
                <a:latin typeface="Times New Roman"/>
                <a:ea typeface="Roboto"/>
                <a:cs typeface="Times New Roman"/>
              </a:rPr>
              <a:t>? </a:t>
            </a:r>
          </a:p>
          <a:p>
            <a:pPr algn="just"/>
            <a:endParaRPr lang="en-US" sz="2800">
              <a:latin typeface="Times New Roman"/>
              <a:ea typeface="Roboto"/>
              <a:cs typeface="Times New Roman"/>
            </a:endParaRPr>
          </a:p>
          <a:p>
            <a:pPr algn="just"/>
            <a:r>
              <a:rPr lang="en-US" sz="2800" err="1">
                <a:latin typeface="Times New Roman"/>
                <a:ea typeface="Roboto"/>
                <a:cs typeface="Times New Roman"/>
              </a:rPr>
              <a:t>Heidile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saabub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sisend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lähinädalate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jooksul</a:t>
            </a:r>
            <a:r>
              <a:rPr lang="en-US" sz="2800">
                <a:latin typeface="Times New Roman"/>
                <a:ea typeface="Roboto"/>
                <a:cs typeface="Times New Roman"/>
              </a:rPr>
              <a:t>, mis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saab</a:t>
            </a:r>
            <a:r>
              <a:rPr lang="en-US" sz="2800">
                <a:latin typeface="Times New Roman"/>
                <a:ea typeface="Roboto"/>
                <a:cs typeface="Times New Roman"/>
              </a:rPr>
              <a:t> 2028+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perioodil</a:t>
            </a:r>
            <a:r>
              <a:rPr lang="en-US" sz="2800">
                <a:latin typeface="Times New Roman"/>
                <a:ea typeface="Roboto"/>
                <a:cs typeface="Times New Roman"/>
              </a:rPr>
              <a:t>. Mida see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tähendab</a:t>
            </a:r>
            <a:r>
              <a:rPr lang="en-US" sz="2800">
                <a:latin typeface="Times New Roman"/>
                <a:ea typeface="Roboto"/>
                <a:cs typeface="Times New Roman"/>
              </a:rPr>
              <a:t>?</a:t>
            </a:r>
          </a:p>
          <a:p>
            <a:pPr algn="just"/>
            <a:endParaRPr lang="en-US" sz="2800">
              <a:latin typeface="Times New Roman"/>
              <a:ea typeface="Roboto"/>
              <a:cs typeface="Times New Roman"/>
            </a:endParaRPr>
          </a:p>
          <a:p>
            <a:pPr algn="just"/>
            <a:r>
              <a:rPr lang="en-US" sz="2800" b="1">
                <a:latin typeface="Times New Roman"/>
                <a:ea typeface="Roboto"/>
                <a:cs typeface="Times New Roman"/>
              </a:rPr>
              <a:t>Mida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hoida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b="1" err="1">
                <a:latin typeface="Times New Roman"/>
                <a:ea typeface="Roboto"/>
                <a:cs typeface="Times New Roman"/>
              </a:rPr>
              <a:t>fookuses</a:t>
            </a:r>
            <a:r>
              <a:rPr lang="en-US" sz="2800" b="1">
                <a:latin typeface="Times New Roman"/>
                <a:ea typeface="Roboto"/>
                <a:cs typeface="Times New Roman"/>
              </a:rPr>
              <a:t>:</a:t>
            </a:r>
          </a:p>
          <a:p>
            <a:pPr marL="457200" indent="-457200" algn="just">
              <a:buFont typeface="Calibri"/>
              <a:buChar char="-"/>
            </a:pPr>
            <a:r>
              <a:rPr lang="en-US" sz="2800" err="1">
                <a:latin typeface="Times New Roman"/>
                <a:ea typeface="Roboto"/>
                <a:cs typeface="Times New Roman"/>
              </a:rPr>
              <a:t>kulu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ühe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noore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kohta</a:t>
            </a:r>
            <a:r>
              <a:rPr lang="en-US" sz="2800">
                <a:latin typeface="Times New Roman"/>
                <a:ea typeface="Roboto"/>
                <a:cs typeface="Times New Roman"/>
              </a:rPr>
              <a:t>-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hetkel</a:t>
            </a:r>
            <a:r>
              <a:rPr lang="en-US" sz="2800">
                <a:latin typeface="Times New Roman"/>
                <a:ea typeface="Roboto"/>
                <a:cs typeface="Times New Roman"/>
              </a:rPr>
              <a:t> 300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eurost</a:t>
            </a:r>
            <a:r>
              <a:rPr lang="en-US" sz="2800">
                <a:latin typeface="Times New Roman"/>
                <a:ea typeface="Roboto"/>
                <a:cs typeface="Times New Roman"/>
              </a:rPr>
              <a:t> 7000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euroni</a:t>
            </a:r>
            <a:r>
              <a:rPr lang="en-US" sz="2800">
                <a:latin typeface="Times New Roman"/>
                <a:ea typeface="Roboto"/>
                <a:cs typeface="Times New Roman"/>
              </a:rPr>
              <a:t>!</a:t>
            </a:r>
          </a:p>
          <a:p>
            <a:pPr marL="457200" indent="-457200" algn="just">
              <a:buFont typeface="Calibri"/>
              <a:buChar char="-"/>
            </a:pPr>
            <a:r>
              <a:rPr lang="en-US" sz="2800" err="1">
                <a:latin typeface="Times New Roman"/>
                <a:ea typeface="Roboto"/>
                <a:cs typeface="Times New Roman"/>
              </a:rPr>
              <a:t>Uues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voorus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lubatud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teenused</a:t>
            </a:r>
            <a:r>
              <a:rPr lang="en-US" sz="2800">
                <a:latin typeface="Times New Roman"/>
                <a:ea typeface="Roboto"/>
                <a:cs typeface="Times New Roman"/>
              </a:rPr>
              <a:t>, mis on </a:t>
            </a:r>
            <a:r>
              <a:rPr lang="en-US" sz="2800" err="1">
                <a:latin typeface="Times New Roman"/>
                <a:ea typeface="Roboto"/>
                <a:cs typeface="Times New Roman"/>
              </a:rPr>
              <a:t>tõendatud</a:t>
            </a:r>
            <a:r>
              <a:rPr lang="en-US" sz="2800">
                <a:latin typeface="Times New Roman"/>
                <a:ea typeface="Roboto"/>
                <a:cs typeface="Times New Roman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03735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ealkiri 1">
            <a:extLst>
              <a:ext uri="{FF2B5EF4-FFF2-40B4-BE49-F238E27FC236}">
                <a16:creationId xmlns:a16="http://schemas.microsoft.com/office/drawing/2014/main" id="{39EBE1E3-5FC1-71BC-6952-3FCD85CA42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27100"/>
            <a:ext cx="10515600" cy="1177925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Times New Roman"/>
                <a:cs typeface="Times New Roman"/>
              </a:rPr>
              <a:t>Gethe mõttelennud lõpetuseks</a:t>
            </a:r>
            <a:endParaRPr lang="et-EE" altLang="et-E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C6006992-9E4C-4009-08A1-77AB3E7830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12D4DF-7448-4AEE-B8DF-8022ECE34D65}" type="slidenum">
              <a:rPr lang="et-EE"/>
              <a:pPr>
                <a:defRPr/>
              </a:pPr>
              <a:t>8</a:t>
            </a:fld>
            <a:endParaRPr lang="et-E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181771-D033-94F3-F604-0F9172446C64}"/>
              </a:ext>
            </a:extLst>
          </p:cNvPr>
          <p:cNvSpPr txBox="1"/>
          <p:nvPr/>
        </p:nvSpPr>
        <p:spPr>
          <a:xfrm>
            <a:off x="837128" y="2108917"/>
            <a:ext cx="10056252" cy="46782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buFont typeface="Arial"/>
              <a:buChar char="•"/>
            </a:pPr>
            <a:r>
              <a:rPr lang="en-US" sz="2800">
                <a:latin typeface="Times New Roman"/>
                <a:cs typeface="Times New Roman"/>
              </a:rPr>
              <a:t> </a:t>
            </a:r>
            <a:r>
              <a:rPr lang="en-US" sz="2800" err="1">
                <a:latin typeface="Times New Roman"/>
                <a:cs typeface="Times New Roman"/>
              </a:rPr>
              <a:t>Ärme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karda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numbreid</a:t>
            </a:r>
            <a:r>
              <a:rPr lang="en-US" sz="2800">
                <a:latin typeface="Times New Roman"/>
                <a:cs typeface="Times New Roman"/>
              </a:rPr>
              <a:t>- need on </a:t>
            </a:r>
            <a:r>
              <a:rPr lang="en-US" sz="2800" err="1">
                <a:latin typeface="Times New Roman"/>
                <a:cs typeface="Times New Roman"/>
              </a:rPr>
              <a:t>meie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töövahendid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ning</a:t>
            </a:r>
            <a:r>
              <a:rPr lang="en-US" sz="2800">
                <a:latin typeface="Times New Roman"/>
                <a:cs typeface="Times New Roman"/>
              </a:rPr>
              <a:t> </a:t>
            </a:r>
            <a:r>
              <a:rPr lang="en-US" sz="2800" err="1">
                <a:latin typeface="Times New Roman"/>
                <a:cs typeface="Times New Roman"/>
              </a:rPr>
              <a:t>annavad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võimaluse</a:t>
            </a:r>
            <a:r>
              <a:rPr lang="en-US" sz="2800">
                <a:latin typeface="Times New Roman"/>
                <a:cs typeface="Times New Roman"/>
              </a:rPr>
              <a:t> </a:t>
            </a:r>
            <a:r>
              <a:rPr lang="en-US" sz="2800" err="1">
                <a:latin typeface="Times New Roman"/>
                <a:cs typeface="Times New Roman"/>
              </a:rPr>
              <a:t>huvikaitseks</a:t>
            </a:r>
            <a:endParaRPr lang="en-US" err="1"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en-US" sz="2800" err="1">
                <a:latin typeface="Times New Roman"/>
                <a:ea typeface="Times New Roman"/>
                <a:cs typeface="Times New Roman"/>
              </a:rPr>
              <a:t>Näited</a:t>
            </a:r>
            <a:r>
              <a:rPr lang="en-US" sz="2800">
                <a:latin typeface="Times New Roman"/>
                <a:ea typeface="Times New Roman"/>
                <a:cs typeface="Times New Roman"/>
              </a:rPr>
              <a:t>:</a:t>
            </a:r>
          </a:p>
          <a:p>
            <a:pPr marL="457200" indent="-457200" algn="just">
              <a:buFont typeface="Arial"/>
              <a:buChar char="•"/>
            </a:pPr>
            <a:r>
              <a:rPr lang="en-US" sz="2800">
                <a:latin typeface="Times New Roman"/>
                <a:ea typeface="Calibri"/>
                <a:cs typeface="Times New Roman"/>
              </a:rPr>
              <a:t>KOV1-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seires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unikaalseid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noori</a:t>
            </a:r>
            <a:r>
              <a:rPr lang="en-US" sz="2800">
                <a:latin typeface="Times New Roman"/>
                <a:ea typeface="Calibri"/>
                <a:cs typeface="Times New Roman"/>
              </a:rPr>
              <a:t> 38,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kaaskirju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välja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saadetud</a:t>
            </a:r>
            <a:r>
              <a:rPr lang="en-US" sz="2800">
                <a:latin typeface="Times New Roman"/>
                <a:ea typeface="Calibri"/>
                <a:cs typeface="Times New Roman"/>
              </a:rPr>
              <a:t> 37</a:t>
            </a:r>
          </a:p>
          <a:p>
            <a:pPr marL="457200" indent="-457200" algn="just">
              <a:buFont typeface="Arial"/>
              <a:buChar char="•"/>
            </a:pPr>
            <a:r>
              <a:rPr lang="en-US" sz="2800">
                <a:latin typeface="Times New Roman"/>
                <a:ea typeface="Calibri"/>
                <a:cs typeface="Times New Roman"/>
              </a:rPr>
              <a:t>KOV 2-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seires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unikaalseid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noori</a:t>
            </a:r>
            <a:r>
              <a:rPr lang="en-US" sz="2800">
                <a:latin typeface="Times New Roman"/>
                <a:ea typeface="Calibri"/>
                <a:cs typeface="Times New Roman"/>
              </a:rPr>
              <a:t> 92,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kaaskirju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välja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saadetud</a:t>
            </a:r>
            <a:r>
              <a:rPr lang="en-US" sz="2800">
                <a:latin typeface="Times New Roman"/>
                <a:ea typeface="Calibri"/>
                <a:cs typeface="Times New Roman"/>
              </a:rPr>
              <a:t> 155</a:t>
            </a:r>
          </a:p>
          <a:p>
            <a:pPr algn="just"/>
            <a:r>
              <a:rPr lang="en-US" sz="2800">
                <a:latin typeface="Times New Roman"/>
                <a:ea typeface="Calibri"/>
                <a:cs typeface="Times New Roman"/>
              </a:rPr>
              <a:t>Mida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sellest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võib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arvata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KOV? </a:t>
            </a:r>
          </a:p>
          <a:p>
            <a:pPr algn="just">
              <a:buFont typeface="Arial"/>
              <a:buChar char="•"/>
            </a:pPr>
            <a:endParaRPr lang="en-US" sz="2800">
              <a:latin typeface="Times New Roman"/>
              <a:ea typeface="Calibri"/>
              <a:cs typeface="Times New Roman"/>
            </a:endParaRPr>
          </a:p>
          <a:p>
            <a:pPr algn="just">
              <a:buFont typeface="Arial"/>
              <a:buChar char="•"/>
            </a:pPr>
            <a:r>
              <a:rPr lang="en-US" sz="2800">
                <a:latin typeface="Times New Roman"/>
                <a:ea typeface="Calibri"/>
                <a:cs typeface="Times New Roman"/>
              </a:rPr>
              <a:t>SKA sees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koostöö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laste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heaolu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osakonnaga</a:t>
            </a:r>
          </a:p>
          <a:p>
            <a:pPr lvl="0" algn="just">
              <a:buFont typeface="Arial"/>
              <a:buChar char="•"/>
            </a:pPr>
            <a:endParaRPr lang="en-US" sz="2800">
              <a:latin typeface="Times New Roman"/>
              <a:ea typeface="Calibri"/>
              <a:cs typeface="Times New Roman"/>
            </a:endParaRPr>
          </a:p>
          <a:p>
            <a:pPr lvl="0" algn="just">
              <a:buFont typeface="Arial"/>
              <a:buChar char="•"/>
            </a:pPr>
            <a:r>
              <a:rPr lang="en-US" sz="2800">
                <a:latin typeface="Times New Roman"/>
                <a:ea typeface="Calibri"/>
                <a:cs typeface="Times New Roman"/>
              </a:rPr>
              <a:t>ADR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kirjade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panemine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ja KOV/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koordinaatorite</a:t>
            </a:r>
            <a:r>
              <a:rPr lang="en-US" sz="280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err="1">
                <a:latin typeface="Times New Roman"/>
                <a:ea typeface="Calibri"/>
                <a:cs typeface="Times New Roman"/>
              </a:rPr>
              <a:t>pöördumised</a:t>
            </a:r>
            <a:r>
              <a:rPr lang="en-US" sz="2800">
                <a:latin typeface="Times New Roman"/>
                <a:ea typeface="Roboto"/>
                <a:cs typeface="Times New Roman"/>
              </a:rPr>
              <a:t> </a:t>
            </a:r>
            <a:endParaRPr lang="en-US"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815D48F-61FD-AA19-E439-80A74496A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88"/>
            <a:ext cx="10515600" cy="1325562"/>
          </a:xfrm>
        </p:spPr>
        <p:txBody>
          <a:bodyPr rtlCol="0">
            <a:noAutofit/>
          </a:bodyPr>
          <a:lstStyle/>
          <a:p>
            <a:pPr marL="228600" indent="-228600" eaLnBrk="1" fontAlgn="auto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t-EE" b="1">
                <a:solidFill>
                  <a:srgbClr val="003087"/>
                </a:solidFill>
                <a:latin typeface="Times New Roman"/>
                <a:ea typeface="+mn-ea"/>
                <a:cs typeface="Times New Roman"/>
              </a:rPr>
              <a:t>Elisabeth</a:t>
            </a:r>
            <a:endParaRPr lang="et-EE" sz="2800">
              <a:latin typeface="Times New Roman"/>
              <a:ea typeface="+mn-ea"/>
              <a:cs typeface="Times New Roman"/>
            </a:endParaRPr>
          </a:p>
        </p:txBody>
      </p:sp>
      <p:sp>
        <p:nvSpPr>
          <p:cNvPr id="28675" name="Sisu kohatäide 2">
            <a:extLst>
              <a:ext uri="{FF2B5EF4-FFF2-40B4-BE49-F238E27FC236}">
                <a16:creationId xmlns:a16="http://schemas.microsoft.com/office/drawing/2014/main" id="{42237976-ACBD-6E92-EBA3-4F6038537C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464569"/>
            <a:ext cx="10982325" cy="5091135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et-EE" altLang="et-EE" b="1">
                <a:solidFill>
                  <a:srgbClr val="7030A0"/>
                </a:solidFill>
                <a:latin typeface="Times New Roman"/>
                <a:cs typeface="Times New Roman"/>
              </a:rPr>
              <a:t>Töörühmad</a:t>
            </a:r>
            <a:r>
              <a:rPr lang="et-EE" altLang="et-EE" b="1">
                <a:latin typeface="Times New Roman"/>
                <a:cs typeface="Times New Roman"/>
              </a:rPr>
              <a:t> </a:t>
            </a:r>
            <a:r>
              <a:rPr lang="et-EE" altLang="et-EE">
                <a:latin typeface="Times New Roman"/>
                <a:cs typeface="Times New Roman"/>
              </a:rPr>
              <a:t>- I kohtumine 16. september ühiselt </a:t>
            </a:r>
            <a:r>
              <a:rPr lang="et-EE" altLang="et-EE" i="1">
                <a:latin typeface="Times New Roman"/>
                <a:cs typeface="Times New Roman"/>
              </a:rPr>
              <a:t>(heaolu kaardid + töövihik)</a:t>
            </a:r>
            <a:r>
              <a:rPr lang="et-EE" altLang="et-EE">
                <a:latin typeface="Times New Roman"/>
                <a:cs typeface="Times New Roman"/>
              </a:rPr>
              <a:t>, edasised kuupäevad lepitakse kokku I kohtumisel.</a:t>
            </a: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t-EE" b="1">
                <a:solidFill>
                  <a:srgbClr val="7030A0"/>
                </a:solidFill>
                <a:latin typeface="Times New Roman"/>
                <a:cs typeface="Times New Roman"/>
              </a:rPr>
              <a:t>NHS + KRDN kohvihommikud 2026a – iga kuu 1. neljapäev, kl 10-12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t-EE">
                <a:latin typeface="Times New Roman"/>
                <a:cs typeface="Times New Roman"/>
              </a:rPr>
              <a:t>3. september – juhtumikorralduslik juhend</a:t>
            </a:r>
            <a:endParaRPr 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t-EE">
                <a:latin typeface="Times New Roman"/>
                <a:cs typeface="Times New Roman"/>
              </a:rPr>
              <a:t>1. oktoober – STAR ja STAR2 noore liikumine teenusel</a:t>
            </a:r>
            <a:endParaRPr 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t-EE">
                <a:latin typeface="Times New Roman"/>
                <a:cs typeface="Times New Roman"/>
              </a:rPr>
              <a:t>5. november - SIS</a:t>
            </a:r>
            <a:endParaRPr 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t-EE">
                <a:latin typeface="Times New Roman"/>
                <a:cs typeface="Times New Roman"/>
              </a:rPr>
              <a:t>3. detsember</a:t>
            </a:r>
            <a:endParaRPr 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t-EE" altLang="et-E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8BFE3C15-234C-C0DB-34BD-12FA023877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6584F3-0CB6-4C42-BF29-84B1E762BB25}" type="slidenum">
              <a:rPr lang="et-EE"/>
              <a:pPr>
                <a:defRPr/>
              </a:pPr>
              <a:t>9</a:t>
            </a:fld>
            <a:endParaRPr lang="et-E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theme/theme1.xml><?xml version="1.0" encoding="utf-8"?>
<a:theme xmlns:a="http://schemas.openxmlformats.org/drawingml/2006/main" name="Hele slaidipõhi">
  <a:themeElements>
    <a:clrScheme name="Valitsusasutuste värvid">
      <a:dk1>
        <a:srgbClr val="003087"/>
      </a:dk1>
      <a:lt1>
        <a:srgbClr val="F8F8F8"/>
      </a:lt1>
      <a:dk2>
        <a:srgbClr val="041E42"/>
      </a:dk2>
      <a:lt2>
        <a:srgbClr val="FFFDF4"/>
      </a:lt2>
      <a:accent1>
        <a:srgbClr val="006EB5"/>
      </a:accent1>
      <a:accent2>
        <a:srgbClr val="FB8556"/>
      </a:accent2>
      <a:accent3>
        <a:srgbClr val="B9D9EB"/>
      </a:accent3>
      <a:accent4>
        <a:srgbClr val="0F9ED5"/>
      </a:accent4>
      <a:accent5>
        <a:srgbClr val="74CD81"/>
      </a:accent5>
      <a:accent6>
        <a:srgbClr val="F0A321"/>
      </a:accent6>
      <a:hlink>
        <a:srgbClr val="009CDE"/>
      </a:hlink>
      <a:folHlink>
        <a:srgbClr val="97999B"/>
      </a:folHlink>
    </a:clrScheme>
    <a:fontScheme name="valitsusasutuste identiteet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alitsusasutuste slaidipõhi_sotsiaalkindlusameti logo" id="{E7692943-6DEB-44B2-B5A6-9CE6142631F4}" vid="{94BD7D44-68F2-409E-96F3-B19E55AA2F91}"/>
    </a:ext>
  </a:extLst>
</a:theme>
</file>

<file path=ppt/theme/theme2.xml><?xml version="1.0" encoding="utf-8"?>
<a:theme xmlns:a="http://schemas.openxmlformats.org/drawingml/2006/main" name="Tume slaidipõhi">
  <a:themeElements>
    <a:clrScheme name="Valitsusasutuste värvid">
      <a:dk1>
        <a:srgbClr val="003087"/>
      </a:dk1>
      <a:lt1>
        <a:srgbClr val="F8F8F8"/>
      </a:lt1>
      <a:dk2>
        <a:srgbClr val="041E42"/>
      </a:dk2>
      <a:lt2>
        <a:srgbClr val="FFFDF4"/>
      </a:lt2>
      <a:accent1>
        <a:srgbClr val="006EB5"/>
      </a:accent1>
      <a:accent2>
        <a:srgbClr val="FB8556"/>
      </a:accent2>
      <a:accent3>
        <a:srgbClr val="B9D9EB"/>
      </a:accent3>
      <a:accent4>
        <a:srgbClr val="0F9ED5"/>
      </a:accent4>
      <a:accent5>
        <a:srgbClr val="74CD81"/>
      </a:accent5>
      <a:accent6>
        <a:srgbClr val="F0A321"/>
      </a:accent6>
      <a:hlink>
        <a:srgbClr val="009CDE"/>
      </a:hlink>
      <a:folHlink>
        <a:srgbClr val="97999B"/>
      </a:folHlink>
    </a:clrScheme>
    <a:fontScheme name="valitsusasutuste identiteet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alitsusasutuste slaidipõhi_sotsiaalkindlusameti logo" id="{E7692943-6DEB-44B2-B5A6-9CE6142631F4}" vid="{A4BA24B6-F5FD-4EB1-877F-4E3982E75060}"/>
    </a:ext>
  </a:extLst>
</a:theme>
</file>

<file path=ppt/theme/theme3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DA18797DDF4DB4685407CBD85F2E523" ma:contentTypeVersion="11" ma:contentTypeDescription="Loo uus dokument" ma:contentTypeScope="" ma:versionID="7377df6247090f78ab0897478e2bb98d">
  <xsd:schema xmlns:xsd="http://www.w3.org/2001/XMLSchema" xmlns:xs="http://www.w3.org/2001/XMLSchema" xmlns:p="http://schemas.microsoft.com/office/2006/metadata/properties" xmlns:ns2="eed9c0bf-6fd4-4668-b2c0-6232ec62f372" xmlns:ns3="f8087a1a-ea4d-4c19-9fa1-a56beb76d27e" targetNamespace="http://schemas.microsoft.com/office/2006/metadata/properties" ma:root="true" ma:fieldsID="d13e2f467565c178bc3af3b584b64749" ns2:_="" ns3:_="">
    <xsd:import namespace="eed9c0bf-6fd4-4668-b2c0-6232ec62f372"/>
    <xsd:import namespace="f8087a1a-ea4d-4c19-9fa1-a56beb76d2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9c0bf-6fd4-4668-b2c0-6232ec62f3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Pildisildid" ma:readOnly="false" ma:fieldId="{5cf76f15-5ced-4ddc-b409-7134ff3c332f}" ma:taxonomyMulti="true" ma:sspId="cf38c532-6cea-4b9e-8e4e-0fbac18afb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087a1a-ea4d-4c19-9fa1-a56beb76d27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e2d2ab4-41bc-45f7-9db2-f7c2c95de509}" ma:internalName="TaxCatchAll" ma:showField="CatchAllData" ma:web="f8087a1a-ea4d-4c19-9fa1-a56beb76d2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ed9c0bf-6fd4-4668-b2c0-6232ec62f372">
      <Terms xmlns="http://schemas.microsoft.com/office/infopath/2007/PartnerControls"/>
    </lcf76f155ced4ddcb4097134ff3c332f>
    <TaxCatchAll xmlns="f8087a1a-ea4d-4c19-9fa1-a56beb76d27e" xsi:nil="true"/>
  </documentManagement>
</p:properties>
</file>

<file path=customXml/itemProps1.xml><?xml version="1.0" encoding="utf-8"?>
<ds:datastoreItem xmlns:ds="http://schemas.openxmlformats.org/officeDocument/2006/customXml" ds:itemID="{714FB728-E90F-4F80-A5B2-04D3A7130B77}">
  <ds:schemaRefs>
    <ds:schemaRef ds:uri="eed9c0bf-6fd4-4668-b2c0-6232ec62f372"/>
    <ds:schemaRef ds:uri="f8087a1a-ea4d-4c19-9fa1-a56beb76d2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595E8E6-FA1B-4AA9-B659-0AAF05BBFD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54374F-0FD6-48C2-9246-ABA5CCD005EE}">
  <ds:schemaRefs>
    <ds:schemaRef ds:uri="eed9c0bf-6fd4-4668-b2c0-6232ec62f372"/>
    <ds:schemaRef ds:uri="f8087a1a-ea4d-4c19-9fa1-a56beb76d27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Valitsusasutuste slaidipõhi_sotsiaalkindlusameti logo</Template>
  <Application>Microsoft Office PowerPoint</Application>
  <PresentationFormat>Widescreen</PresentationFormat>
  <Slides>21</Slides>
  <Notes>5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Hele slaidipõhi</vt:lpstr>
      <vt:lpstr>Tume slaidipõhi</vt:lpstr>
      <vt:lpstr>Koordinaatorite kohtumine Võrumaal</vt:lpstr>
      <vt:lpstr>Gethe infominutid- Statistika</vt:lpstr>
      <vt:lpstr>Gethe infominutid- Statistika</vt:lpstr>
      <vt:lpstr>Gethe infominutid- Statistika</vt:lpstr>
      <vt:lpstr>Gethe infominutid- Statistika</vt:lpstr>
      <vt:lpstr>Gethe infominutid- rahastused</vt:lpstr>
      <vt:lpstr>Gethe infominutid- rahastused</vt:lpstr>
      <vt:lpstr>Gethe mõttelennud lõpetuseks</vt:lpstr>
      <vt:lpstr>Elisabeth</vt:lpstr>
      <vt:lpstr>AMI analüüs arenguprogrammile</vt:lpstr>
      <vt:lpstr>AMI analüüs arenguprogrammile</vt:lpstr>
      <vt:lpstr>AMI analüüs arenguprogrammile</vt:lpstr>
      <vt:lpstr>Pädevusraamistik x arenguprogramm</vt:lpstr>
      <vt:lpstr>Õppimiskohustuse Forms</vt:lpstr>
      <vt:lpstr>Reelika  </vt:lpstr>
      <vt:lpstr>Koordinaatorite kohtumine Tallinnas 09.12-10.12.2026</vt:lpstr>
      <vt:lpstr>Kaardistus:</vt:lpstr>
      <vt:lpstr>Tagasiside:</vt:lpstr>
      <vt:lpstr>Aitäh kuulamast!</vt:lpstr>
      <vt:lpstr>NHS-ide kohvihommikute tagasiside (juuni, august)</vt:lpstr>
      <vt:lpstr>NHS-ide kohvihommikute tagasiside (juuni, august)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Siia kirjutan  esitluse pealkirja</dc:title>
  <dc:creator>Markus Sein</dc:creator>
  <cp:revision>9</cp:revision>
  <dcterms:created xsi:type="dcterms:W3CDTF">2026-03-18T08:54:04Z</dcterms:created>
  <dcterms:modified xsi:type="dcterms:W3CDTF">2026-08-14T11:52:05Z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2026-01-23T10:25:15Z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8fe098d2-428d-4bd4-9803-7195fe96f0e2</vt:lpwstr>
  </property>
  <property fmtid="{D5CDD505-2E9C-101B-9397-08002B2CF9AE}" pid="7" name="MSIP_Label_defa4170-0d19-0005-0004-bc88714345d2_ActionId">
    <vt:lpwstr>3c615c3f-3201-4a76-8b24-ebf354a18382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  <property fmtid="{D5CDD505-2E9C-101B-9397-08002B2CF9AE}" pid="10" name="lcf76f155ced4ddcb4097134ff3c332f">
    <vt:lpwstr/>
  </property>
  <property fmtid="{D5CDD505-2E9C-101B-9397-08002B2CF9AE}" pid="11" name="TaxCatchAll">
    <vt:lpwstr/>
  </property>
  <property fmtid="{D5CDD505-2E9C-101B-9397-08002B2CF9AE}" pid="12" name="MediaServiceImageTags">
    <vt:lpwstr/>
  </property>
  <property fmtid="{D5CDD505-2E9C-101B-9397-08002B2CF9AE}" pid="13" name="ContentTypeId">
    <vt:lpwstr>0x010100FDA18797DDF4DB4685407CBD85F2E523</vt:lpwstr>
  </property>
</Properties>
</file>